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18"/>
  </p:notesMasterIdLst>
  <p:sldIdLst>
    <p:sldId id="2147480554" r:id="rId5"/>
    <p:sldId id="2147480568" r:id="rId6"/>
    <p:sldId id="2147480565" r:id="rId7"/>
    <p:sldId id="2147480559" r:id="rId8"/>
    <p:sldId id="2147480564" r:id="rId9"/>
    <p:sldId id="2147480570" r:id="rId10"/>
    <p:sldId id="2571" r:id="rId11"/>
    <p:sldId id="2147480563" r:id="rId12"/>
    <p:sldId id="2147480571" r:id="rId13"/>
    <p:sldId id="2147480573" r:id="rId14"/>
    <p:sldId id="2147480572" r:id="rId15"/>
    <p:sldId id="2147480574" r:id="rId16"/>
    <p:sldId id="21474805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olkit for Managing Challenging Conversations" id="{20B197AF-526C-4FB3-87AB-D32B8F406B76}">
          <p14:sldIdLst>
            <p14:sldId id="2147480554"/>
            <p14:sldId id="2147480568"/>
            <p14:sldId id="2147480565"/>
            <p14:sldId id="2147480559"/>
            <p14:sldId id="2147480564"/>
            <p14:sldId id="2147480570"/>
            <p14:sldId id="2571"/>
            <p14:sldId id="2147480563"/>
            <p14:sldId id="2147480571"/>
            <p14:sldId id="2147480573"/>
            <p14:sldId id="2147480572"/>
            <p14:sldId id="2147480574"/>
            <p14:sldId id="2147480575"/>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37FF42-9FDC-0E92-A8FC-D640D98CEE60}" name="Linda Simmonds" initials="LS" userId="S::linda.simmonds@manchester.ac.uk::b2c72921-2b9f-4cbf-958e-0cb8e74c0653" providerId="AD"/>
  <p188:author id="{C3A7178B-F4BB-D807-F05E-81B36C80B05A}" name="Daniel Mcclelland" initials="DM" userId="S::daniel.mcclelland@manchester.ac.uk::1e816bd5-b455-42f5-aba4-e4582c22d056" providerId="AD"/>
  <p188:author id="{56120998-9C79-AB8F-3C01-A89C28CCFA98}" name="Sadia Alam" initials="SA" userId="S::sadia.alam@manchester.ac.uk::d9c17104-be5a-4971-8796-910ab3269a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C600A-5FA8-41CA-B370-D979D467DBB0}" v="89" dt="2026-04-15T09:40:22.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3" d="100"/>
          <a:sy n="163" d="100"/>
        </p:scale>
        <p:origin x="15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9D1A5-435B-479A-829B-CED761DB1FC0}" type="datetimeFigureOut">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AFB42-1328-4C45-8DCF-9BB93A9E6AE4}" type="slidenum">
              <a:t>‹#›</a:t>
            </a:fld>
            <a:endParaRPr lang="en-US"/>
          </a:p>
        </p:txBody>
      </p:sp>
    </p:spTree>
    <p:extLst>
      <p:ext uri="{BB962C8B-B14F-4D97-AF65-F5344CB8AC3E}">
        <p14:creationId xmlns:p14="http://schemas.microsoft.com/office/powerpoint/2010/main" val="95691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6AFB42-1328-4C45-8DCF-9BB93A9E6AE4}" type="slidenum">
              <a:rPr lang="en-GB" smtClean="0"/>
              <a:t>3</a:t>
            </a:fld>
            <a:endParaRPr lang="en-GB"/>
          </a:p>
        </p:txBody>
      </p:sp>
    </p:spTree>
    <p:extLst>
      <p:ext uri="{BB962C8B-B14F-4D97-AF65-F5344CB8AC3E}">
        <p14:creationId xmlns:p14="http://schemas.microsoft.com/office/powerpoint/2010/main" val="301792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Take the form out </a:t>
            </a:r>
          </a:p>
        </p:txBody>
      </p:sp>
      <p:sp>
        <p:nvSpPr>
          <p:cNvPr id="4" name="Slide Number Placeholder 3"/>
          <p:cNvSpPr>
            <a:spLocks noGrp="1"/>
          </p:cNvSpPr>
          <p:nvPr>
            <p:ph type="sldNum" sz="quarter" idx="5"/>
          </p:nvPr>
        </p:nvSpPr>
        <p:spPr/>
        <p:txBody>
          <a:bodyPr/>
          <a:lstStyle/>
          <a:p>
            <a:fld id="{836AFB42-1328-4C45-8DCF-9BB93A9E6AE4}" type="slidenum">
              <a:rPr lang="en-GB" smtClean="0"/>
              <a:t>4</a:t>
            </a:fld>
            <a:endParaRPr lang="en-GB"/>
          </a:p>
        </p:txBody>
      </p:sp>
    </p:spTree>
    <p:extLst>
      <p:ext uri="{BB962C8B-B14F-4D97-AF65-F5344CB8AC3E}">
        <p14:creationId xmlns:p14="http://schemas.microsoft.com/office/powerpoint/2010/main" val="2867151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2AC8412-FA84-0932-5BCC-B5524FFD7B5A}"/>
              </a:ext>
            </a:extLst>
          </p:cNvPr>
          <p:cNvSpPr/>
          <p:nvPr userDrawn="1"/>
        </p:nvSpPr>
        <p:spPr>
          <a:xfrm>
            <a:off x="7180726" y="25304"/>
            <a:ext cx="4970030" cy="6803781"/>
          </a:xfrm>
          <a:custGeom>
            <a:avLst/>
            <a:gdLst>
              <a:gd name="csX0" fmla="*/ 1212484 w 4970030"/>
              <a:gd name="csY0" fmla="*/ 5094122 h 6803781"/>
              <a:gd name="csX1" fmla="*/ 1236548 w 4970030"/>
              <a:gd name="csY1" fmla="*/ 5097599 h 6803781"/>
              <a:gd name="csX2" fmla="*/ 1209985 w 4970030"/>
              <a:gd name="csY2" fmla="*/ 5184906 h 6803781"/>
              <a:gd name="csX3" fmla="*/ 1212391 w 4970030"/>
              <a:gd name="csY3" fmla="*/ 5238804 h 6803781"/>
              <a:gd name="csX4" fmla="*/ 1301588 w 4970030"/>
              <a:gd name="csY4" fmla="*/ 5659890 h 6803781"/>
              <a:gd name="csX5" fmla="*/ 1285932 w 4970030"/>
              <a:gd name="csY5" fmla="*/ 5978105 h 6803781"/>
              <a:gd name="csX6" fmla="*/ 1273659 w 4970030"/>
              <a:gd name="csY6" fmla="*/ 5952172 h 6803781"/>
              <a:gd name="csX7" fmla="*/ 1200659 w 4970030"/>
              <a:gd name="csY7" fmla="*/ 5872558 h 6803781"/>
              <a:gd name="csX8" fmla="*/ 1279061 w 4970030"/>
              <a:gd name="csY8" fmla="*/ 6036634 h 6803781"/>
              <a:gd name="csX9" fmla="*/ 1307715 w 4970030"/>
              <a:gd name="csY9" fmla="*/ 6046194 h 6803781"/>
              <a:gd name="csX10" fmla="*/ 1356559 w 4970030"/>
              <a:gd name="csY10" fmla="*/ 6121471 h 6803781"/>
              <a:gd name="csX11" fmla="*/ 1418457 w 4970030"/>
              <a:gd name="csY11" fmla="*/ 6193395 h 6803781"/>
              <a:gd name="csX12" fmla="*/ 1510784 w 4970030"/>
              <a:gd name="csY12" fmla="*/ 6343014 h 6803781"/>
              <a:gd name="csX13" fmla="*/ 1541074 w 4970030"/>
              <a:gd name="csY13" fmla="*/ 6357216 h 6803781"/>
              <a:gd name="csX14" fmla="*/ 1638902 w 4970030"/>
              <a:gd name="csY14" fmla="*/ 6432535 h 6803781"/>
              <a:gd name="csX15" fmla="*/ 2145266 w 4970030"/>
              <a:gd name="csY15" fmla="*/ 6760445 h 6803781"/>
              <a:gd name="csX16" fmla="*/ 2222556 w 4970030"/>
              <a:gd name="csY16" fmla="*/ 6803781 h 6803781"/>
              <a:gd name="csX17" fmla="*/ 2130753 w 4970030"/>
              <a:gd name="csY17" fmla="*/ 6800168 h 6803781"/>
              <a:gd name="csX18" fmla="*/ 1591910 w 4970030"/>
              <a:gd name="csY18" fmla="*/ 6427804 h 6803781"/>
              <a:gd name="csX19" fmla="*/ 1549678 w 4970030"/>
              <a:gd name="csY19" fmla="*/ 6452033 h 6803781"/>
              <a:gd name="csX20" fmla="*/ 1466420 w 4970030"/>
              <a:gd name="csY20" fmla="*/ 6744594 h 6803781"/>
              <a:gd name="csX21" fmla="*/ 1436318 w 4970030"/>
              <a:gd name="csY21" fmla="*/ 6801975 h 6803781"/>
              <a:gd name="csX22" fmla="*/ 978576 w 4970030"/>
              <a:gd name="csY22" fmla="*/ 6800168 h 6803781"/>
              <a:gd name="csX23" fmla="*/ 965940 w 4970030"/>
              <a:gd name="csY23" fmla="*/ 6580957 h 6803781"/>
              <a:gd name="csX24" fmla="*/ 989629 w 4970030"/>
              <a:gd name="csY24" fmla="*/ 6443799 h 6803781"/>
              <a:gd name="csX25" fmla="*/ 1094031 w 4970030"/>
              <a:gd name="csY25" fmla="*/ 6276151 h 6803781"/>
              <a:gd name="csX26" fmla="*/ 1149888 w 4970030"/>
              <a:gd name="csY26" fmla="*/ 6210845 h 6803781"/>
              <a:gd name="csX27" fmla="*/ 1297146 w 4970030"/>
              <a:gd name="csY27" fmla="*/ 6118132 h 6803781"/>
              <a:gd name="csX28" fmla="*/ 1303055 w 4970030"/>
              <a:gd name="csY28" fmla="*/ 6105145 h 6803781"/>
              <a:gd name="csX29" fmla="*/ 1153155 w 4970030"/>
              <a:gd name="csY29" fmla="*/ 6065030 h 6803781"/>
              <a:gd name="csX30" fmla="*/ 901556 w 4970030"/>
              <a:gd name="csY30" fmla="*/ 6126166 h 6803781"/>
              <a:gd name="csX31" fmla="*/ 695505 w 4970030"/>
              <a:gd name="csY31" fmla="*/ 6088765 h 6803781"/>
              <a:gd name="csX32" fmla="*/ 387334 w 4970030"/>
              <a:gd name="csY32" fmla="*/ 5876257 h 6803781"/>
              <a:gd name="csX33" fmla="*/ 356192 w 4970030"/>
              <a:gd name="csY33" fmla="*/ 5652569 h 6803781"/>
              <a:gd name="csX34" fmla="*/ 357191 w 4970030"/>
              <a:gd name="csY34" fmla="*/ 5651589 h 6803781"/>
              <a:gd name="csX35" fmla="*/ 364048 w 4970030"/>
              <a:gd name="csY35" fmla="*/ 5628538 h 6803781"/>
              <a:gd name="csX36" fmla="*/ 367805 w 4970030"/>
              <a:gd name="csY36" fmla="*/ 5590108 h 6803781"/>
              <a:gd name="csX37" fmla="*/ 418826 w 4970030"/>
              <a:gd name="csY37" fmla="*/ 5524206 h 6803781"/>
              <a:gd name="csX38" fmla="*/ 577914 w 4970030"/>
              <a:gd name="csY38" fmla="*/ 5488904 h 6803781"/>
              <a:gd name="csX39" fmla="*/ 931829 w 4970030"/>
              <a:gd name="csY39" fmla="*/ 5566375 h 6803781"/>
              <a:gd name="csX40" fmla="*/ 989937 w 4970030"/>
              <a:gd name="csY40" fmla="*/ 5585016 h 6803781"/>
              <a:gd name="csX41" fmla="*/ 990888 w 4970030"/>
              <a:gd name="csY41" fmla="*/ 5583140 h 6803781"/>
              <a:gd name="csX42" fmla="*/ 1002588 w 4970030"/>
              <a:gd name="csY42" fmla="*/ 5264890 h 6803781"/>
              <a:gd name="csX43" fmla="*/ 1016394 w 4970030"/>
              <a:gd name="csY43" fmla="*/ 5175411 h 6803781"/>
              <a:gd name="csX44" fmla="*/ 1183068 w 4970030"/>
              <a:gd name="csY44" fmla="*/ 5095357 h 6803781"/>
              <a:gd name="csX45" fmla="*/ 1212484 w 4970030"/>
              <a:gd name="csY45" fmla="*/ 5094122 h 6803781"/>
              <a:gd name="csX46" fmla="*/ 2427202 w 4970030"/>
              <a:gd name="csY46" fmla="*/ 4453607 h 6803781"/>
              <a:gd name="csX47" fmla="*/ 2393474 w 4970030"/>
              <a:gd name="csY47" fmla="*/ 4506578 h 6803781"/>
              <a:gd name="csX48" fmla="*/ 2427202 w 4970030"/>
              <a:gd name="csY48" fmla="*/ 4453607 h 6803781"/>
              <a:gd name="csX49" fmla="*/ 2318997 w 4970030"/>
              <a:gd name="csY49" fmla="*/ 4354827 h 6803781"/>
              <a:gd name="csX50" fmla="*/ 2314756 w 4970030"/>
              <a:gd name="csY50" fmla="*/ 4356820 h 6803781"/>
              <a:gd name="csX51" fmla="*/ 2332167 w 4970030"/>
              <a:gd name="csY51" fmla="*/ 4435281 h 6803781"/>
              <a:gd name="csX52" fmla="*/ 2341179 w 4970030"/>
              <a:gd name="csY52" fmla="*/ 4471788 h 6803781"/>
              <a:gd name="csX53" fmla="*/ 2360734 w 4970030"/>
              <a:gd name="csY53" fmla="*/ 4468358 h 6803781"/>
              <a:gd name="csX54" fmla="*/ 2368344 w 4970030"/>
              <a:gd name="csY54" fmla="*/ 4465759 h 6803781"/>
              <a:gd name="csX55" fmla="*/ 2353565 w 4970030"/>
              <a:gd name="csY55" fmla="*/ 4395053 h 6803781"/>
              <a:gd name="csX56" fmla="*/ 2352506 w 4970030"/>
              <a:gd name="csY56" fmla="*/ 4394379 h 6803781"/>
              <a:gd name="csX57" fmla="*/ 2318997 w 4970030"/>
              <a:gd name="csY57" fmla="*/ 4354827 h 6803781"/>
              <a:gd name="csX58" fmla="*/ 3460675 w 4970030"/>
              <a:gd name="csY58" fmla="*/ 4167124 h 6803781"/>
              <a:gd name="csX59" fmla="*/ 3396873 w 4970030"/>
              <a:gd name="csY59" fmla="*/ 4191135 h 6803781"/>
              <a:gd name="csX60" fmla="*/ 3243286 w 4970030"/>
              <a:gd name="csY60" fmla="*/ 4228706 h 6803781"/>
              <a:gd name="csX61" fmla="*/ 3248209 w 4970030"/>
              <a:gd name="csY61" fmla="*/ 4259754 h 6803781"/>
              <a:gd name="csX62" fmla="*/ 3248432 w 4970030"/>
              <a:gd name="csY62" fmla="*/ 4259400 h 6803781"/>
              <a:gd name="csX63" fmla="*/ 3252343 w 4970030"/>
              <a:gd name="csY63" fmla="*/ 4270203 h 6803781"/>
              <a:gd name="csX64" fmla="*/ 3265894 w 4970030"/>
              <a:gd name="csY64" fmla="*/ 4276599 h 6803781"/>
              <a:gd name="csX65" fmla="*/ 3304864 w 4970030"/>
              <a:gd name="csY65" fmla="*/ 4303278 h 6803781"/>
              <a:gd name="csX66" fmla="*/ 3348358 w 4970030"/>
              <a:gd name="csY66" fmla="*/ 4286800 h 6803781"/>
              <a:gd name="csX67" fmla="*/ 3370441 w 4970030"/>
              <a:gd name="csY67" fmla="*/ 4261284 h 6803781"/>
              <a:gd name="csX68" fmla="*/ 3383031 w 4970030"/>
              <a:gd name="csY68" fmla="*/ 4253787 h 6803781"/>
              <a:gd name="csX69" fmla="*/ 3460675 w 4970030"/>
              <a:gd name="csY69" fmla="*/ 4167124 h 6803781"/>
              <a:gd name="csX70" fmla="*/ 3893946 w 4970030"/>
              <a:gd name="csY70" fmla="*/ 3998003 h 6803781"/>
              <a:gd name="csX71" fmla="*/ 3895776 w 4970030"/>
              <a:gd name="csY71" fmla="*/ 3998052 h 6803781"/>
              <a:gd name="csX72" fmla="*/ 3905779 w 4970030"/>
              <a:gd name="csY72" fmla="*/ 4006900 h 6803781"/>
              <a:gd name="csX73" fmla="*/ 4030276 w 4970030"/>
              <a:gd name="csY73" fmla="*/ 4158021 h 6803781"/>
              <a:gd name="csX74" fmla="*/ 4088907 w 4970030"/>
              <a:gd name="csY74" fmla="*/ 4245985 h 6803781"/>
              <a:gd name="csX75" fmla="*/ 4123089 w 4970030"/>
              <a:gd name="csY75" fmla="*/ 4405472 h 6803781"/>
              <a:gd name="csX76" fmla="*/ 4126428 w 4970030"/>
              <a:gd name="csY76" fmla="*/ 4555126 h 6803781"/>
              <a:gd name="csX77" fmla="*/ 4079048 w 4970030"/>
              <a:gd name="csY77" fmla="*/ 4779561 h 6803781"/>
              <a:gd name="csX78" fmla="*/ 3997845 w 4970030"/>
              <a:gd name="csY78" fmla="*/ 4897340 h 6803781"/>
              <a:gd name="csX79" fmla="*/ 3913344 w 4970030"/>
              <a:gd name="csY79" fmla="*/ 4978402 h 6803781"/>
              <a:gd name="csX80" fmla="*/ 3830602 w 4970030"/>
              <a:gd name="csY80" fmla="*/ 4936879 h 6803781"/>
              <a:gd name="csX81" fmla="*/ 3808661 w 4970030"/>
              <a:gd name="csY81" fmla="*/ 4913850 h 6803781"/>
              <a:gd name="csX82" fmla="*/ 3737640 w 4970030"/>
              <a:gd name="csY82" fmla="*/ 4651860 h 6803781"/>
              <a:gd name="csX83" fmla="*/ 3723717 w 4970030"/>
              <a:gd name="csY83" fmla="*/ 4455888 h 6803781"/>
              <a:gd name="csX84" fmla="*/ 3723541 w 4970030"/>
              <a:gd name="csY84" fmla="*/ 4455773 h 6803781"/>
              <a:gd name="csX85" fmla="*/ 3724438 w 4970030"/>
              <a:gd name="csY85" fmla="*/ 4315640 h 6803781"/>
              <a:gd name="csX86" fmla="*/ 3745910 w 4970030"/>
              <a:gd name="csY86" fmla="*/ 4229310 h 6803781"/>
              <a:gd name="csX87" fmla="*/ 3844894 w 4970030"/>
              <a:gd name="csY87" fmla="*/ 4089849 h 6803781"/>
              <a:gd name="csX88" fmla="*/ 3882322 w 4970030"/>
              <a:gd name="csY88" fmla="*/ 4007101 h 6803781"/>
              <a:gd name="csX89" fmla="*/ 3893946 w 4970030"/>
              <a:gd name="csY89" fmla="*/ 3998003 h 6803781"/>
              <a:gd name="csX90" fmla="*/ 3471657 w 4970030"/>
              <a:gd name="csY90" fmla="*/ 3644058 h 6803781"/>
              <a:gd name="csX91" fmla="*/ 3474433 w 4970030"/>
              <a:gd name="csY91" fmla="*/ 3649049 h 6803781"/>
              <a:gd name="csX92" fmla="*/ 3510684 w 4970030"/>
              <a:gd name="csY92" fmla="*/ 3954536 h 6803781"/>
              <a:gd name="csX93" fmla="*/ 3501009 w 4970030"/>
              <a:gd name="csY93" fmla="*/ 3984729 h 6803781"/>
              <a:gd name="csX94" fmla="*/ 3496997 w 4970030"/>
              <a:gd name="csY94" fmla="*/ 4043838 h 6803781"/>
              <a:gd name="csX95" fmla="*/ 3492879 w 4970030"/>
              <a:gd name="csY95" fmla="*/ 4069010 h 6803781"/>
              <a:gd name="csX96" fmla="*/ 3515859 w 4970030"/>
              <a:gd name="csY96" fmla="*/ 4086500 h 6803781"/>
              <a:gd name="csX97" fmla="*/ 3516007 w 4970030"/>
              <a:gd name="csY97" fmla="*/ 4086468 h 6803781"/>
              <a:gd name="csX98" fmla="*/ 3535600 w 4970030"/>
              <a:gd name="csY98" fmla="*/ 4064080 h 6803781"/>
              <a:gd name="csX99" fmla="*/ 3641323 w 4970030"/>
              <a:gd name="csY99" fmla="*/ 3983007 h 6803781"/>
              <a:gd name="csX100" fmla="*/ 3798616 w 4970030"/>
              <a:gd name="csY100" fmla="*/ 3882911 h 6803781"/>
              <a:gd name="csX101" fmla="*/ 3805774 w 4970030"/>
              <a:gd name="csY101" fmla="*/ 3847513 h 6803781"/>
              <a:gd name="csX102" fmla="*/ 3796846 w 4970030"/>
              <a:gd name="csY102" fmla="*/ 3837366 h 6803781"/>
              <a:gd name="csX103" fmla="*/ 3676495 w 4970030"/>
              <a:gd name="csY103" fmla="*/ 3773260 h 6803781"/>
              <a:gd name="csX104" fmla="*/ 3527587 w 4970030"/>
              <a:gd name="csY104" fmla="*/ 3695929 h 6803781"/>
              <a:gd name="csX105" fmla="*/ 3471657 w 4970030"/>
              <a:gd name="csY105" fmla="*/ 3644058 h 6803781"/>
              <a:gd name="csX106" fmla="*/ 1549553 w 4970030"/>
              <a:gd name="csY106" fmla="*/ 2451841 h 6803781"/>
              <a:gd name="csX107" fmla="*/ 1664549 w 4970030"/>
              <a:gd name="csY107" fmla="*/ 2707715 h 6803781"/>
              <a:gd name="csX108" fmla="*/ 1633153 w 4970030"/>
              <a:gd name="csY108" fmla="*/ 2903737 h 6803781"/>
              <a:gd name="csX109" fmla="*/ 1604978 w 4970030"/>
              <a:gd name="csY109" fmla="*/ 3060990 h 6803781"/>
              <a:gd name="csX110" fmla="*/ 1602931 w 4970030"/>
              <a:gd name="csY110" fmla="*/ 3085248 h 6803781"/>
              <a:gd name="csX111" fmla="*/ 1580559 w 4970030"/>
              <a:gd name="csY111" fmla="*/ 3114924 h 6803781"/>
              <a:gd name="csX112" fmla="*/ 1610657 w 4970030"/>
              <a:gd name="csY112" fmla="*/ 3232110 h 6803781"/>
              <a:gd name="csX113" fmla="*/ 1622283 w 4970030"/>
              <a:gd name="csY113" fmla="*/ 3231198 h 6803781"/>
              <a:gd name="csX114" fmla="*/ 1627548 w 4970030"/>
              <a:gd name="csY114" fmla="*/ 3065684 h 6803781"/>
              <a:gd name="csX115" fmla="*/ 1643016 w 4970030"/>
              <a:gd name="csY115" fmla="*/ 3041785 h 6803781"/>
              <a:gd name="csX116" fmla="*/ 1651401 w 4970030"/>
              <a:gd name="csY116" fmla="*/ 3024917 h 6803781"/>
              <a:gd name="csX117" fmla="*/ 1661571 w 4970030"/>
              <a:gd name="csY117" fmla="*/ 3051618 h 6803781"/>
              <a:gd name="csX118" fmla="*/ 1675561 w 4970030"/>
              <a:gd name="csY118" fmla="*/ 3041540 h 6803781"/>
              <a:gd name="csX119" fmla="*/ 1656976 w 4970030"/>
              <a:gd name="csY119" fmla="*/ 3011097 h 6803781"/>
              <a:gd name="csX120" fmla="*/ 1664461 w 4970030"/>
              <a:gd name="csY120" fmla="*/ 3001095 h 6803781"/>
              <a:gd name="csX121" fmla="*/ 1698645 w 4970030"/>
              <a:gd name="csY121" fmla="*/ 3033535 h 6803781"/>
              <a:gd name="csX122" fmla="*/ 1784231 w 4970030"/>
              <a:gd name="csY122" fmla="*/ 2979221 h 6803781"/>
              <a:gd name="csX123" fmla="*/ 1802572 w 4970030"/>
              <a:gd name="csY123" fmla="*/ 2994250 h 6803781"/>
              <a:gd name="csX124" fmla="*/ 1828144 w 4970030"/>
              <a:gd name="csY124" fmla="*/ 3000858 h 6803781"/>
              <a:gd name="csX125" fmla="*/ 1845880 w 4970030"/>
              <a:gd name="csY125" fmla="*/ 3019967 h 6803781"/>
              <a:gd name="csX126" fmla="*/ 1892826 w 4970030"/>
              <a:gd name="csY126" fmla="*/ 3065493 h 6803781"/>
              <a:gd name="csX127" fmla="*/ 2074789 w 4970030"/>
              <a:gd name="csY127" fmla="*/ 2609249 h 6803781"/>
              <a:gd name="csX128" fmla="*/ 2104486 w 4970030"/>
              <a:gd name="csY128" fmla="*/ 2825073 h 6803781"/>
              <a:gd name="csX129" fmla="*/ 2086382 w 4970030"/>
              <a:gd name="csY129" fmla="*/ 2856226 h 6803781"/>
              <a:gd name="csX130" fmla="*/ 2080391 w 4970030"/>
              <a:gd name="csY130" fmla="*/ 2930329 h 6803781"/>
              <a:gd name="csX131" fmla="*/ 2013549 w 4970030"/>
              <a:gd name="csY131" fmla="*/ 3067059 h 6803781"/>
              <a:gd name="csX132" fmla="*/ 1982151 w 4970030"/>
              <a:gd name="csY132" fmla="*/ 3112077 h 6803781"/>
              <a:gd name="csX133" fmla="*/ 1975787 w 4970030"/>
              <a:gd name="csY133" fmla="*/ 3124403 h 6803781"/>
              <a:gd name="csX134" fmla="*/ 1951046 w 4970030"/>
              <a:gd name="csY134" fmla="*/ 3140658 h 6803781"/>
              <a:gd name="csX135" fmla="*/ 1895513 w 4970030"/>
              <a:gd name="csY135" fmla="*/ 3195130 h 6803781"/>
              <a:gd name="csX136" fmla="*/ 1887705 w 4970030"/>
              <a:gd name="csY136" fmla="*/ 3209145 h 6803781"/>
              <a:gd name="csX137" fmla="*/ 1862136 w 4970030"/>
              <a:gd name="csY137" fmla="*/ 3242864 h 6803781"/>
              <a:gd name="csX138" fmla="*/ 1876565 w 4970030"/>
              <a:gd name="csY138" fmla="*/ 3263465 h 6803781"/>
              <a:gd name="csX139" fmla="*/ 1879054 w 4970030"/>
              <a:gd name="csY139" fmla="*/ 3265794 h 6803781"/>
              <a:gd name="csX140" fmla="*/ 1880996 w 4970030"/>
              <a:gd name="csY140" fmla="*/ 3260207 h 6803781"/>
              <a:gd name="csX141" fmla="*/ 1882440 w 4970030"/>
              <a:gd name="csY141" fmla="*/ 3258521 h 6803781"/>
              <a:gd name="csX142" fmla="*/ 1960645 w 4970030"/>
              <a:gd name="csY142" fmla="*/ 3229038 h 6803781"/>
              <a:gd name="csX143" fmla="*/ 1997383 w 4970030"/>
              <a:gd name="csY143" fmla="*/ 3161609 h 6803781"/>
              <a:gd name="csX144" fmla="*/ 2052816 w 4970030"/>
              <a:gd name="csY144" fmla="*/ 3063648 h 6803781"/>
              <a:gd name="csX145" fmla="*/ 2113935 w 4970030"/>
              <a:gd name="csY145" fmla="*/ 2954420 h 6803781"/>
              <a:gd name="csX146" fmla="*/ 2161423 w 4970030"/>
              <a:gd name="csY146" fmla="*/ 2887635 h 6803781"/>
              <a:gd name="csX147" fmla="*/ 2185366 w 4970030"/>
              <a:gd name="csY147" fmla="*/ 2982538 h 6803781"/>
              <a:gd name="csX148" fmla="*/ 2195142 w 4970030"/>
              <a:gd name="csY148" fmla="*/ 3038890 h 6803781"/>
              <a:gd name="csX149" fmla="*/ 2177767 w 4970030"/>
              <a:gd name="csY149" fmla="*/ 3097930 h 6803781"/>
              <a:gd name="csX150" fmla="*/ 2082899 w 4970030"/>
              <a:gd name="csY150" fmla="*/ 3223136 h 6803781"/>
              <a:gd name="csX151" fmla="*/ 2038438 w 4970030"/>
              <a:gd name="csY151" fmla="*/ 3253016 h 6803781"/>
              <a:gd name="csX152" fmla="*/ 1888603 w 4970030"/>
              <a:gd name="csY152" fmla="*/ 3315679 h 6803781"/>
              <a:gd name="csX153" fmla="*/ 1868554 w 4970030"/>
              <a:gd name="csY153" fmla="*/ 3317549 h 6803781"/>
              <a:gd name="csX154" fmla="*/ 1866451 w 4970030"/>
              <a:gd name="csY154" fmla="*/ 3311493 h 6803781"/>
              <a:gd name="csX155" fmla="*/ 1811364 w 4970030"/>
              <a:gd name="csY155" fmla="*/ 3387091 h 6803781"/>
              <a:gd name="csX156" fmla="*/ 1770359 w 4970030"/>
              <a:gd name="csY156" fmla="*/ 3392251 h 6803781"/>
              <a:gd name="csX157" fmla="*/ 1877781 w 4970030"/>
              <a:gd name="csY157" fmla="*/ 3581877 h 6803781"/>
              <a:gd name="csX158" fmla="*/ 2115588 w 4970030"/>
              <a:gd name="csY158" fmla="*/ 4203316 h 6803781"/>
              <a:gd name="csX159" fmla="*/ 2151429 w 4970030"/>
              <a:gd name="csY159" fmla="*/ 4237058 h 6803781"/>
              <a:gd name="csX160" fmla="*/ 2177735 w 4970030"/>
              <a:gd name="csY160" fmla="*/ 4162233 h 6803781"/>
              <a:gd name="csX161" fmla="*/ 2241305 w 4970030"/>
              <a:gd name="csY161" fmla="*/ 4117353 h 6803781"/>
              <a:gd name="csX162" fmla="*/ 2328660 w 4970030"/>
              <a:gd name="csY162" fmla="*/ 4247305 h 6803781"/>
              <a:gd name="csX163" fmla="*/ 2417811 w 4970030"/>
              <a:gd name="csY163" fmla="*/ 4185828 h 6803781"/>
              <a:gd name="csX164" fmla="*/ 2490636 w 4970030"/>
              <a:gd name="csY164" fmla="*/ 4168303 h 6803781"/>
              <a:gd name="csX165" fmla="*/ 2504666 w 4970030"/>
              <a:gd name="csY165" fmla="*/ 4391394 h 6803781"/>
              <a:gd name="csX166" fmla="*/ 2465128 w 4970030"/>
              <a:gd name="csY166" fmla="*/ 4434580 h 6803781"/>
              <a:gd name="csX167" fmla="*/ 2486226 w 4970030"/>
              <a:gd name="csY167" fmla="*/ 4524201 h 6803781"/>
              <a:gd name="csX168" fmla="*/ 2487814 w 4970030"/>
              <a:gd name="csY168" fmla="*/ 4525212 h 6803781"/>
              <a:gd name="csX169" fmla="*/ 2601277 w 4970030"/>
              <a:gd name="csY169" fmla="*/ 4494726 h 6803781"/>
              <a:gd name="csX170" fmla="*/ 2631766 w 4970030"/>
              <a:gd name="csY170" fmla="*/ 4377288 h 6803781"/>
              <a:gd name="csX171" fmla="*/ 2585647 w 4970030"/>
              <a:gd name="csY171" fmla="*/ 4097037 h 6803781"/>
              <a:gd name="csX172" fmla="*/ 2654792 w 4970030"/>
              <a:gd name="csY172" fmla="*/ 3934481 h 6803781"/>
              <a:gd name="csX173" fmla="*/ 2719723 w 4970030"/>
              <a:gd name="csY173" fmla="*/ 3857457 h 6803781"/>
              <a:gd name="csX174" fmla="*/ 2803978 w 4970030"/>
              <a:gd name="csY174" fmla="*/ 3836788 h 6803781"/>
              <a:gd name="csX175" fmla="*/ 2881681 w 4970030"/>
              <a:gd name="csY175" fmla="*/ 3796808 h 6803781"/>
              <a:gd name="csX176" fmla="*/ 2933699 w 4970030"/>
              <a:gd name="csY176" fmla="*/ 3976596 h 6803781"/>
              <a:gd name="csX177" fmla="*/ 2936854 w 4970030"/>
              <a:gd name="csY177" fmla="*/ 4060494 h 6803781"/>
              <a:gd name="csX178" fmla="*/ 2854938 w 4970030"/>
              <a:gd name="csY178" fmla="*/ 4311694 h 6803781"/>
              <a:gd name="csX179" fmla="*/ 2628181 w 4970030"/>
              <a:gd name="csY179" fmla="*/ 4505284 h 6803781"/>
              <a:gd name="csX180" fmla="*/ 2623632 w 4970030"/>
              <a:gd name="csY180" fmla="*/ 4516904 h 6803781"/>
              <a:gd name="csX181" fmla="*/ 2652565 w 4970030"/>
              <a:gd name="csY181" fmla="*/ 4552328 h 6803781"/>
              <a:gd name="csX182" fmla="*/ 2722200 w 4970030"/>
              <a:gd name="csY182" fmla="*/ 4577813 h 6803781"/>
              <a:gd name="csX183" fmla="*/ 2996581 w 4970030"/>
              <a:gd name="csY183" fmla="*/ 4671267 h 6803781"/>
              <a:gd name="csX184" fmla="*/ 3140676 w 4970030"/>
              <a:gd name="csY184" fmla="*/ 4795901 h 6803781"/>
              <a:gd name="csX185" fmla="*/ 3167774 w 4970030"/>
              <a:gd name="csY185" fmla="*/ 5063544 h 6803781"/>
              <a:gd name="csX186" fmla="*/ 2807779 w 4970030"/>
              <a:gd name="csY186" fmla="*/ 4914952 h 6803781"/>
              <a:gd name="csX187" fmla="*/ 2698060 w 4970030"/>
              <a:gd name="csY187" fmla="*/ 4678077 h 6803781"/>
              <a:gd name="csX188" fmla="*/ 2577948 w 4970030"/>
              <a:gd name="csY188" fmla="*/ 4542657 h 6803781"/>
              <a:gd name="csX189" fmla="*/ 2503458 w 4970030"/>
              <a:gd name="csY189" fmla="*/ 4661980 h 6803781"/>
              <a:gd name="csX190" fmla="*/ 2430057 w 4970030"/>
              <a:gd name="csY190" fmla="*/ 4816992 h 6803781"/>
              <a:gd name="csX191" fmla="*/ 2659640 w 4970030"/>
              <a:gd name="csY191" fmla="*/ 5324117 h 6803781"/>
              <a:gd name="csX192" fmla="*/ 2660839 w 4970030"/>
              <a:gd name="csY192" fmla="*/ 5324762 h 6803781"/>
              <a:gd name="csX193" fmla="*/ 2692536 w 4970030"/>
              <a:gd name="csY193" fmla="*/ 5422490 h 6803781"/>
              <a:gd name="csX194" fmla="*/ 2955011 w 4970030"/>
              <a:gd name="csY194" fmla="*/ 6232973 h 6803781"/>
              <a:gd name="csX195" fmla="*/ 2956708 w 4970030"/>
              <a:gd name="csY195" fmla="*/ 6233805 h 6803781"/>
              <a:gd name="csX196" fmla="*/ 3046464 w 4970030"/>
              <a:gd name="csY196" fmla="*/ 6454492 h 6803781"/>
              <a:gd name="csX197" fmla="*/ 3154741 w 4970030"/>
              <a:gd name="csY197" fmla="*/ 6738262 h 6803781"/>
              <a:gd name="csX198" fmla="*/ 3201130 w 4970030"/>
              <a:gd name="csY198" fmla="*/ 6798362 h 6803781"/>
              <a:gd name="csX199" fmla="*/ 3154063 w 4970030"/>
              <a:gd name="csY199" fmla="*/ 6800233 h 6803781"/>
              <a:gd name="csX200" fmla="*/ 3115094 w 4970030"/>
              <a:gd name="csY200" fmla="*/ 6709132 h 6803781"/>
              <a:gd name="csX201" fmla="*/ 3022428 w 4970030"/>
              <a:gd name="csY201" fmla="*/ 6467106 h 6803781"/>
              <a:gd name="csX202" fmla="*/ 2788935 w 4970030"/>
              <a:gd name="csY202" fmla="*/ 5785887 h 6803781"/>
              <a:gd name="csX203" fmla="*/ 2621836 w 4970030"/>
              <a:gd name="csY203" fmla="*/ 5300668 h 6803781"/>
              <a:gd name="csX204" fmla="*/ 2395854 w 4970030"/>
              <a:gd name="csY204" fmla="*/ 4855507 h 6803781"/>
              <a:gd name="csX205" fmla="*/ 2308604 w 4970030"/>
              <a:gd name="csY205" fmla="*/ 4896854 h 6803781"/>
              <a:gd name="csX206" fmla="*/ 2298245 w 4970030"/>
              <a:gd name="csY206" fmla="*/ 4904151 h 6803781"/>
              <a:gd name="csX207" fmla="*/ 2092295 w 4970030"/>
              <a:gd name="csY207" fmla="*/ 4901794 h 6803781"/>
              <a:gd name="csX208" fmla="*/ 2007263 w 4970030"/>
              <a:gd name="csY208" fmla="*/ 4875940 h 6803781"/>
              <a:gd name="csX209" fmla="*/ 2095948 w 4970030"/>
              <a:gd name="csY209" fmla="*/ 4818510 h 6803781"/>
              <a:gd name="csX210" fmla="*/ 2183539 w 4970030"/>
              <a:gd name="csY210" fmla="*/ 4696738 h 6803781"/>
              <a:gd name="csX211" fmla="*/ 2289285 w 4970030"/>
              <a:gd name="csY211" fmla="*/ 4602774 h 6803781"/>
              <a:gd name="csX212" fmla="*/ 2282721 w 4970030"/>
              <a:gd name="csY212" fmla="*/ 4605290 h 6803781"/>
              <a:gd name="csX213" fmla="*/ 2241889 w 4970030"/>
              <a:gd name="csY213" fmla="*/ 4521718 h 6803781"/>
              <a:gd name="csX214" fmla="*/ 2261651 w 4970030"/>
              <a:gd name="csY214" fmla="*/ 4511723 h 6803781"/>
              <a:gd name="csX215" fmla="*/ 2263052 w 4970030"/>
              <a:gd name="csY215" fmla="*/ 4513231 h 6803781"/>
              <a:gd name="csX216" fmla="*/ 2296432 w 4970030"/>
              <a:gd name="csY216" fmla="*/ 4597397 h 6803781"/>
              <a:gd name="csX217" fmla="*/ 2307974 w 4970030"/>
              <a:gd name="csY217" fmla="*/ 4587253 h 6803781"/>
              <a:gd name="csX218" fmla="*/ 2339795 w 4970030"/>
              <a:gd name="csY218" fmla="*/ 4585801 h 6803781"/>
              <a:gd name="csX219" fmla="*/ 2349601 w 4970030"/>
              <a:gd name="csY219" fmla="*/ 4558914 h 6803781"/>
              <a:gd name="csX220" fmla="*/ 2298745 w 4970030"/>
              <a:gd name="csY220" fmla="*/ 4478018 h 6803781"/>
              <a:gd name="csX221" fmla="*/ 2251381 w 4970030"/>
              <a:gd name="csY221" fmla="*/ 4503694 h 6803781"/>
              <a:gd name="csX222" fmla="*/ 2147092 w 4970030"/>
              <a:gd name="csY222" fmla="*/ 4458002 h 6803781"/>
              <a:gd name="csX223" fmla="*/ 2099576 w 4970030"/>
              <a:gd name="csY223" fmla="*/ 4446110 h 6803781"/>
              <a:gd name="csX224" fmla="*/ 2091743 w 4970030"/>
              <a:gd name="csY224" fmla="*/ 4381442 h 6803781"/>
              <a:gd name="csX225" fmla="*/ 2111339 w 4970030"/>
              <a:gd name="csY225" fmla="*/ 4248378 h 6803781"/>
              <a:gd name="csX226" fmla="*/ 2099387 w 4970030"/>
              <a:gd name="csY226" fmla="*/ 4215704 h 6803781"/>
              <a:gd name="csX227" fmla="*/ 2095139 w 4970030"/>
              <a:gd name="csY227" fmla="*/ 4205425 h 6803781"/>
              <a:gd name="csX228" fmla="*/ 1977972 w 4970030"/>
              <a:gd name="csY228" fmla="*/ 3900161 h 6803781"/>
              <a:gd name="csX229" fmla="*/ 1745207 w 4970030"/>
              <a:gd name="csY229" fmla="*/ 3380697 h 6803781"/>
              <a:gd name="csX230" fmla="*/ 1721182 w 4970030"/>
              <a:gd name="csY230" fmla="*/ 3352373 h 6803781"/>
              <a:gd name="csX231" fmla="*/ 1681746 w 4970030"/>
              <a:gd name="csY231" fmla="*/ 3329742 h 6803781"/>
              <a:gd name="csX232" fmla="*/ 1669119 w 4970030"/>
              <a:gd name="csY232" fmla="*/ 3307680 h 6803781"/>
              <a:gd name="csX233" fmla="*/ 1641254 w 4970030"/>
              <a:gd name="csY233" fmla="*/ 3291423 h 6803781"/>
              <a:gd name="csX234" fmla="*/ 1549600 w 4970030"/>
              <a:gd name="csY234" fmla="*/ 3295842 h 6803781"/>
              <a:gd name="csX235" fmla="*/ 1429872 w 4970030"/>
              <a:gd name="csY235" fmla="*/ 3402614 h 6803781"/>
              <a:gd name="csX236" fmla="*/ 1400518 w 4970030"/>
              <a:gd name="csY236" fmla="*/ 3426106 h 6803781"/>
              <a:gd name="csX237" fmla="*/ 1360879 w 4970030"/>
              <a:gd name="csY237" fmla="*/ 3478416 h 6803781"/>
              <a:gd name="csX238" fmla="*/ 1286203 w 4970030"/>
              <a:gd name="csY238" fmla="*/ 3527885 h 6803781"/>
              <a:gd name="csX239" fmla="*/ 1115017 w 4970030"/>
              <a:gd name="csY239" fmla="*/ 3631668 h 6803781"/>
              <a:gd name="csX240" fmla="*/ 929159 w 4970030"/>
              <a:gd name="csY240" fmla="*/ 3633795 h 6803781"/>
              <a:gd name="csX241" fmla="*/ 1280976 w 4970030"/>
              <a:gd name="csY241" fmla="*/ 3282979 h 6803781"/>
              <a:gd name="csX242" fmla="*/ 1291741 w 4970030"/>
              <a:gd name="csY242" fmla="*/ 3253607 h 6803781"/>
              <a:gd name="csX243" fmla="*/ 1289914 w 4970030"/>
              <a:gd name="csY243" fmla="*/ 3252191 h 6803781"/>
              <a:gd name="csX244" fmla="*/ 1134993 w 4970030"/>
              <a:gd name="csY244" fmla="*/ 3202426 h 6803781"/>
              <a:gd name="csX245" fmla="*/ 1035234 w 4970030"/>
              <a:gd name="csY245" fmla="*/ 3138903 h 6803781"/>
              <a:gd name="csX246" fmla="*/ 982673 w 4970030"/>
              <a:gd name="csY246" fmla="*/ 3096744 h 6803781"/>
              <a:gd name="csX247" fmla="*/ 848098 w 4970030"/>
              <a:gd name="csY247" fmla="*/ 2974695 h 6803781"/>
              <a:gd name="csX248" fmla="*/ 835789 w 4970030"/>
              <a:gd name="csY248" fmla="*/ 2959536 h 6803781"/>
              <a:gd name="csX249" fmla="*/ 1219964 w 4970030"/>
              <a:gd name="csY249" fmla="*/ 2930839 h 6803781"/>
              <a:gd name="csX250" fmla="*/ 1474442 w 4970030"/>
              <a:gd name="csY250" fmla="*/ 3117701 h 6803781"/>
              <a:gd name="csX251" fmla="*/ 1516267 w 4970030"/>
              <a:gd name="csY251" fmla="*/ 3154509 h 6803781"/>
              <a:gd name="csX252" fmla="*/ 1517268 w 4970030"/>
              <a:gd name="csY252" fmla="*/ 3138522 h 6803781"/>
              <a:gd name="csX253" fmla="*/ 1494413 w 4970030"/>
              <a:gd name="csY253" fmla="*/ 3118879 h 6803781"/>
              <a:gd name="csX254" fmla="*/ 1488801 w 4970030"/>
              <a:gd name="csY254" fmla="*/ 3100414 h 6803781"/>
              <a:gd name="csX255" fmla="*/ 1466878 w 4970030"/>
              <a:gd name="csY255" fmla="*/ 3068588 h 6803781"/>
              <a:gd name="csX256" fmla="*/ 1405317 w 4970030"/>
              <a:gd name="csY256" fmla="*/ 2791160 h 6803781"/>
              <a:gd name="csX257" fmla="*/ 1407561 w 4970030"/>
              <a:gd name="csY257" fmla="*/ 2653003 h 6803781"/>
              <a:gd name="csX258" fmla="*/ 1441827 w 4970030"/>
              <a:gd name="csY258" fmla="*/ 2562164 h 6803781"/>
              <a:gd name="csX259" fmla="*/ 1442639 w 4970030"/>
              <a:gd name="csY259" fmla="*/ 2549401 h 6803781"/>
              <a:gd name="csX260" fmla="*/ 1479729 w 4970030"/>
              <a:gd name="csY260" fmla="*/ 2483561 h 6803781"/>
              <a:gd name="csX261" fmla="*/ 1508543 w 4970030"/>
              <a:gd name="csY261" fmla="*/ 2472012 h 6803781"/>
              <a:gd name="csX262" fmla="*/ 1549553 w 4970030"/>
              <a:gd name="csY262" fmla="*/ 2451841 h 6803781"/>
              <a:gd name="csX263" fmla="*/ 4080851 w 4970030"/>
              <a:gd name="csY263" fmla="*/ 1713166 h 6803781"/>
              <a:gd name="csX264" fmla="*/ 4004662 w 4970030"/>
              <a:gd name="csY264" fmla="*/ 1758574 h 6803781"/>
              <a:gd name="csX265" fmla="*/ 3913126 w 4970030"/>
              <a:gd name="csY265" fmla="*/ 1855750 h 6803781"/>
              <a:gd name="csX266" fmla="*/ 3907720 w 4970030"/>
              <a:gd name="csY266" fmla="*/ 1892879 h 6803781"/>
              <a:gd name="csX267" fmla="*/ 3878489 w 4970030"/>
              <a:gd name="csY267" fmla="*/ 1990031 h 6803781"/>
              <a:gd name="csX268" fmla="*/ 3858509 w 4970030"/>
              <a:gd name="csY268" fmla="*/ 2067387 h 6803781"/>
              <a:gd name="csX269" fmla="*/ 3860081 w 4970030"/>
              <a:gd name="csY269" fmla="*/ 2074469 h 6803781"/>
              <a:gd name="csX270" fmla="*/ 3813717 w 4970030"/>
              <a:gd name="csY270" fmla="*/ 2333547 h 6803781"/>
              <a:gd name="csX271" fmla="*/ 3762655 w 4970030"/>
              <a:gd name="csY271" fmla="*/ 2792127 h 6803781"/>
              <a:gd name="csX272" fmla="*/ 3762065 w 4970030"/>
              <a:gd name="csY272" fmla="*/ 2884434 h 6803781"/>
              <a:gd name="csX273" fmla="*/ 3823553 w 4970030"/>
              <a:gd name="csY273" fmla="*/ 3395209 h 6803781"/>
              <a:gd name="csX274" fmla="*/ 3881706 w 4970030"/>
              <a:gd name="csY274" fmla="*/ 3608050 h 6803781"/>
              <a:gd name="csX275" fmla="*/ 3926237 w 4970030"/>
              <a:gd name="csY275" fmla="*/ 3660480 h 6803781"/>
              <a:gd name="csX276" fmla="*/ 4027900 w 4970030"/>
              <a:gd name="csY276" fmla="*/ 3302865 h 6803781"/>
              <a:gd name="csX277" fmla="*/ 4066054 w 4970030"/>
              <a:gd name="csY277" fmla="*/ 3113377 h 6803781"/>
              <a:gd name="csX278" fmla="*/ 4133075 w 4970030"/>
              <a:gd name="csY278" fmla="*/ 2752686 h 6803781"/>
              <a:gd name="csX279" fmla="*/ 4138277 w 4970030"/>
              <a:gd name="csY279" fmla="*/ 2487123 h 6803781"/>
              <a:gd name="csX280" fmla="*/ 4129934 w 4970030"/>
              <a:gd name="csY280" fmla="*/ 2385274 h 6803781"/>
              <a:gd name="csX281" fmla="*/ 4119961 w 4970030"/>
              <a:gd name="csY281" fmla="*/ 2077293 h 6803781"/>
              <a:gd name="csX282" fmla="*/ 4084401 w 4970030"/>
              <a:gd name="csY282" fmla="*/ 1822749 h 6803781"/>
              <a:gd name="csX283" fmla="*/ 4080851 w 4970030"/>
              <a:gd name="csY283" fmla="*/ 1713166 h 6803781"/>
              <a:gd name="csX284" fmla="*/ 3914687 w 4970030"/>
              <a:gd name="csY284" fmla="*/ 1218491 h 6803781"/>
              <a:gd name="csX285" fmla="*/ 3885785 w 4970030"/>
              <a:gd name="csY285" fmla="*/ 1224905 h 6803781"/>
              <a:gd name="csX286" fmla="*/ 3892197 w 4970030"/>
              <a:gd name="csY286" fmla="*/ 1253804 h 6803781"/>
              <a:gd name="csX287" fmla="*/ 3921099 w 4970030"/>
              <a:gd name="csY287" fmla="*/ 1247389 h 6803781"/>
              <a:gd name="csX288" fmla="*/ 797197 w 4970030"/>
              <a:gd name="csY288" fmla="*/ 269300 h 6803781"/>
              <a:gd name="csX289" fmla="*/ 768879 w 4970030"/>
              <a:gd name="csY289" fmla="*/ 272853 h 6803781"/>
              <a:gd name="csX290" fmla="*/ 749219 w 4970030"/>
              <a:gd name="csY290" fmla="*/ 276840 h 6803781"/>
              <a:gd name="csX291" fmla="*/ 736827 w 4970030"/>
              <a:gd name="csY291" fmla="*/ 286942 h 6803781"/>
              <a:gd name="csX292" fmla="*/ 784353 w 4970030"/>
              <a:gd name="csY292" fmla="*/ 372667 h 6803781"/>
              <a:gd name="csX293" fmla="*/ 828464 w 4970030"/>
              <a:gd name="csY293" fmla="*/ 393806 h 6803781"/>
              <a:gd name="csX294" fmla="*/ 817674 w 4970030"/>
              <a:gd name="csY294" fmla="*/ 410756 h 6803781"/>
              <a:gd name="csX295" fmla="*/ 690029 w 4970030"/>
              <a:gd name="csY295" fmla="*/ 415584 h 6803781"/>
              <a:gd name="csX296" fmla="*/ 699276 w 4970030"/>
              <a:gd name="csY296" fmla="*/ 447034 h 6803781"/>
              <a:gd name="csX297" fmla="*/ 832009 w 4970030"/>
              <a:gd name="csY297" fmla="*/ 514306 h 6803781"/>
              <a:gd name="csX298" fmla="*/ 987240 w 4970030"/>
              <a:gd name="csY298" fmla="*/ 650878 h 6803781"/>
              <a:gd name="csX299" fmla="*/ 998614 w 4970030"/>
              <a:gd name="csY299" fmla="*/ 670035 h 6803781"/>
              <a:gd name="csX300" fmla="*/ 1095467 w 4970030"/>
              <a:gd name="csY300" fmla="*/ 775135 h 6803781"/>
              <a:gd name="csX301" fmla="*/ 1210418 w 4970030"/>
              <a:gd name="csY301" fmla="*/ 764332 h 6803781"/>
              <a:gd name="csX302" fmla="*/ 1211461 w 4970030"/>
              <a:gd name="csY302" fmla="*/ 762891 h 6803781"/>
              <a:gd name="csX303" fmla="*/ 1212107 w 4970030"/>
              <a:gd name="csY303" fmla="*/ 752132 h 6803781"/>
              <a:gd name="csX304" fmla="*/ 1193153 w 4970030"/>
              <a:gd name="csY304" fmla="*/ 681750 h 6803781"/>
              <a:gd name="csX305" fmla="*/ 1192946 w 4970030"/>
              <a:gd name="csY305" fmla="*/ 681488 h 6803781"/>
              <a:gd name="csX306" fmla="*/ 1126789 w 4970030"/>
              <a:gd name="csY306" fmla="*/ 618395 h 6803781"/>
              <a:gd name="csX307" fmla="*/ 1093045 w 4970030"/>
              <a:gd name="csY307" fmla="*/ 570851 h 6803781"/>
              <a:gd name="csX308" fmla="*/ 1016134 w 4970030"/>
              <a:gd name="csY308" fmla="*/ 556988 h 6803781"/>
              <a:gd name="csX309" fmla="*/ 903970 w 4970030"/>
              <a:gd name="csY309" fmla="*/ 481964 h 6803781"/>
              <a:gd name="csX310" fmla="*/ 862527 w 4970030"/>
              <a:gd name="csY310" fmla="*/ 409291 h 6803781"/>
              <a:gd name="csX311" fmla="*/ 849928 w 4970030"/>
              <a:gd name="csY311" fmla="*/ 399658 h 6803781"/>
              <a:gd name="csX312" fmla="*/ 856096 w 4970030"/>
              <a:gd name="csY312" fmla="*/ 379640 h 6803781"/>
              <a:gd name="csX313" fmla="*/ 859835 w 4970030"/>
              <a:gd name="csY313" fmla="*/ 336360 h 6803781"/>
              <a:gd name="csX314" fmla="*/ 849703 w 4970030"/>
              <a:gd name="csY314" fmla="*/ 292063 h 6803781"/>
              <a:gd name="csX315" fmla="*/ 797197 w 4970030"/>
              <a:gd name="csY315" fmla="*/ 269300 h 6803781"/>
              <a:gd name="csX316" fmla="*/ 703780 w 4970030"/>
              <a:gd name="csY316" fmla="*/ 4093 h 6803781"/>
              <a:gd name="csX317" fmla="*/ 722174 w 4970030"/>
              <a:gd name="csY317" fmla="*/ 13200 h 6803781"/>
              <a:gd name="csX318" fmla="*/ 730263 w 4970030"/>
              <a:gd name="csY318" fmla="*/ 18230 h 6803781"/>
              <a:gd name="csX319" fmla="*/ 811412 w 4970030"/>
              <a:gd name="csY319" fmla="*/ 38883 h 6803781"/>
              <a:gd name="csX320" fmla="*/ 807801 w 4970030"/>
              <a:gd name="csY320" fmla="*/ 10302 h 6803781"/>
              <a:gd name="csX321" fmla="*/ 1225678 w 4970030"/>
              <a:gd name="csY321" fmla="*/ 11656 h 6803781"/>
              <a:gd name="csX322" fmla="*/ 1266112 w 4970030"/>
              <a:gd name="csY322" fmla="*/ 162670 h 6803781"/>
              <a:gd name="csX323" fmla="*/ 1196251 w 4970030"/>
              <a:gd name="csY323" fmla="*/ 102668 h 6803781"/>
              <a:gd name="csX324" fmla="*/ 1060359 w 4970030"/>
              <a:gd name="csY324" fmla="*/ 297169 h 6803781"/>
              <a:gd name="csX325" fmla="*/ 1063036 w 4970030"/>
              <a:gd name="csY325" fmla="*/ 358430 h 6803781"/>
              <a:gd name="csX326" fmla="*/ 1111339 w 4970030"/>
              <a:gd name="csY326" fmla="*/ 424431 h 6803781"/>
              <a:gd name="csX327" fmla="*/ 1123322 w 4970030"/>
              <a:gd name="csY327" fmla="*/ 468160 h 6803781"/>
              <a:gd name="csX328" fmla="*/ 1183511 w 4970030"/>
              <a:gd name="csY328" fmla="*/ 608236 h 6803781"/>
              <a:gd name="csX329" fmla="*/ 1268586 w 4970030"/>
              <a:gd name="csY329" fmla="*/ 744302 h 6803781"/>
              <a:gd name="csX330" fmla="*/ 1327279 w 4970030"/>
              <a:gd name="csY330" fmla="*/ 747802 h 6803781"/>
              <a:gd name="csX331" fmla="*/ 1326889 w 4970030"/>
              <a:gd name="csY331" fmla="*/ 666779 h 6803781"/>
              <a:gd name="csX332" fmla="*/ 1267280 w 4970030"/>
              <a:gd name="csY332" fmla="*/ 226691 h 6803781"/>
              <a:gd name="csX333" fmla="*/ 1285931 w 4970030"/>
              <a:gd name="csY333" fmla="*/ 202088 h 6803781"/>
              <a:gd name="csX334" fmla="*/ 1296214 w 4970030"/>
              <a:gd name="csY334" fmla="*/ 214966 h 6803781"/>
              <a:gd name="csX335" fmla="*/ 1375031 w 4970030"/>
              <a:gd name="csY335" fmla="*/ 665798 h 6803781"/>
              <a:gd name="csX336" fmla="*/ 1390958 w 4970030"/>
              <a:gd name="csY336" fmla="*/ 771727 h 6803781"/>
              <a:gd name="csX337" fmla="*/ 1448788 w 4970030"/>
              <a:gd name="csY337" fmla="*/ 802103 h 6803781"/>
              <a:gd name="csX338" fmla="*/ 1784412 w 4970030"/>
              <a:gd name="csY338" fmla="*/ 1001430 h 6803781"/>
              <a:gd name="csX339" fmla="*/ 1980109 w 4970030"/>
              <a:gd name="csY339" fmla="*/ 1324446 h 6803781"/>
              <a:gd name="csX340" fmla="*/ 2058915 w 4970030"/>
              <a:gd name="csY340" fmla="*/ 1389893 h 6803781"/>
              <a:gd name="csX341" fmla="*/ 1944352 w 4970030"/>
              <a:gd name="csY341" fmla="*/ 1402424 h 6803781"/>
              <a:gd name="csX342" fmla="*/ 1745851 w 4970030"/>
              <a:gd name="csY342" fmla="*/ 1422062 h 6803781"/>
              <a:gd name="csX343" fmla="*/ 1727581 w 4970030"/>
              <a:gd name="csY343" fmla="*/ 1428546 h 6803781"/>
              <a:gd name="csX344" fmla="*/ 1728730 w 4970030"/>
              <a:gd name="csY344" fmla="*/ 1456942 h 6803781"/>
              <a:gd name="csX345" fmla="*/ 2012168 w 4970030"/>
              <a:gd name="csY345" fmla="*/ 1906184 h 6803781"/>
              <a:gd name="csX346" fmla="*/ 2213617 w 4970030"/>
              <a:gd name="csY346" fmla="*/ 2250359 h 6803781"/>
              <a:gd name="csX347" fmla="*/ 2280676 w 4970030"/>
              <a:gd name="csY347" fmla="*/ 2206828 h 6803781"/>
              <a:gd name="csX348" fmla="*/ 2335537 w 4970030"/>
              <a:gd name="csY348" fmla="*/ 2126125 h 6803781"/>
              <a:gd name="csX349" fmla="*/ 2433484 w 4970030"/>
              <a:gd name="csY349" fmla="*/ 2063303 h 6803781"/>
              <a:gd name="csX350" fmla="*/ 2534375 w 4970030"/>
              <a:gd name="csY350" fmla="*/ 2045163 h 6803781"/>
              <a:gd name="csX351" fmla="*/ 2781044 w 4970030"/>
              <a:gd name="csY351" fmla="*/ 2034242 h 6803781"/>
              <a:gd name="csX352" fmla="*/ 2747532 w 4970030"/>
              <a:gd name="csY352" fmla="*/ 2045162 h 6803781"/>
              <a:gd name="csX353" fmla="*/ 2717830 w 4970030"/>
              <a:gd name="csY353" fmla="*/ 2068431 h 6803781"/>
              <a:gd name="csX354" fmla="*/ 2513431 w 4970030"/>
              <a:gd name="csY354" fmla="*/ 2286925 h 6803781"/>
              <a:gd name="csX355" fmla="*/ 2472932 w 4970030"/>
              <a:gd name="csY355" fmla="*/ 2321688 h 6803781"/>
              <a:gd name="csX356" fmla="*/ 2298905 w 4970030"/>
              <a:gd name="csY356" fmla="*/ 2332709 h 6803781"/>
              <a:gd name="csX357" fmla="*/ 2284877 w 4970030"/>
              <a:gd name="csY357" fmla="*/ 2367208 h 6803781"/>
              <a:gd name="csX358" fmla="*/ 2526448 w 4970030"/>
              <a:gd name="csY358" fmla="*/ 2821797 h 6803781"/>
              <a:gd name="csX359" fmla="*/ 2787071 w 4970030"/>
              <a:gd name="csY359" fmla="*/ 3383439 h 6803781"/>
              <a:gd name="csX360" fmla="*/ 2981521 w 4970030"/>
              <a:gd name="csY360" fmla="*/ 3781472 h 6803781"/>
              <a:gd name="csX361" fmla="*/ 3106580 w 4970030"/>
              <a:gd name="csY361" fmla="*/ 3999331 h 6803781"/>
              <a:gd name="csX362" fmla="*/ 3134637 w 4970030"/>
              <a:gd name="csY362" fmla="*/ 4015089 h 6803781"/>
              <a:gd name="csX363" fmla="*/ 3291577 w 4970030"/>
              <a:gd name="csY363" fmla="*/ 4071228 h 6803781"/>
              <a:gd name="csX364" fmla="*/ 3297395 w 4970030"/>
              <a:gd name="csY364" fmla="*/ 4053716 h 6803781"/>
              <a:gd name="csX365" fmla="*/ 3219478 w 4970030"/>
              <a:gd name="csY365" fmla="*/ 3976554 h 6803781"/>
              <a:gd name="csX366" fmla="*/ 3200895 w 4970030"/>
              <a:gd name="csY366" fmla="*/ 3943379 h 6803781"/>
              <a:gd name="csX367" fmla="*/ 3194018 w 4970030"/>
              <a:gd name="csY367" fmla="*/ 3813308 h 6803781"/>
              <a:gd name="csX368" fmla="*/ 3252073 w 4970030"/>
              <a:gd name="csY368" fmla="*/ 3797546 h 6803781"/>
              <a:gd name="csX369" fmla="*/ 3291531 w 4970030"/>
              <a:gd name="csY369" fmla="*/ 3810017 h 6803781"/>
              <a:gd name="csX370" fmla="*/ 3372381 w 4970030"/>
              <a:gd name="csY370" fmla="*/ 3902445 h 6803781"/>
              <a:gd name="csX371" fmla="*/ 3343986 w 4970030"/>
              <a:gd name="csY371" fmla="*/ 4042315 h 6803781"/>
              <a:gd name="csX372" fmla="*/ 3339887 w 4970030"/>
              <a:gd name="csY372" fmla="*/ 4061418 h 6803781"/>
              <a:gd name="csX373" fmla="*/ 3330425 w 4970030"/>
              <a:gd name="csY373" fmla="*/ 4093235 h 6803781"/>
              <a:gd name="csX374" fmla="*/ 3343164 w 4970030"/>
              <a:gd name="csY374" fmla="*/ 4109662 h 6803781"/>
              <a:gd name="csX375" fmla="*/ 3382253 w 4970030"/>
              <a:gd name="csY375" fmla="*/ 4164207 h 6803781"/>
              <a:gd name="csX376" fmla="*/ 3432203 w 4970030"/>
              <a:gd name="csY376" fmla="*/ 4145392 h 6803781"/>
              <a:gd name="csX377" fmla="*/ 3461825 w 4970030"/>
              <a:gd name="csY377" fmla="*/ 4080755 h 6803781"/>
              <a:gd name="csX378" fmla="*/ 3481418 w 4970030"/>
              <a:gd name="csY378" fmla="*/ 3895081 h 6803781"/>
              <a:gd name="csX379" fmla="*/ 3430355 w 4970030"/>
              <a:gd name="csY379" fmla="*/ 3626690 h 6803781"/>
              <a:gd name="csX380" fmla="*/ 3186699 w 4970030"/>
              <a:gd name="csY380" fmla="*/ 3486547 h 6803781"/>
              <a:gd name="csX381" fmla="*/ 3079759 w 4970030"/>
              <a:gd name="csY381" fmla="*/ 3347602 h 6803781"/>
              <a:gd name="csX382" fmla="*/ 2931637 w 4970030"/>
              <a:gd name="csY382" fmla="*/ 3108481 h 6803781"/>
              <a:gd name="csX383" fmla="*/ 3088525 w 4970030"/>
              <a:gd name="csY383" fmla="*/ 3088525 h 6803781"/>
              <a:gd name="csX384" fmla="*/ 3242380 w 4970030"/>
              <a:gd name="csY384" fmla="*/ 3125850 h 6803781"/>
              <a:gd name="csX385" fmla="*/ 3257339 w 4970030"/>
              <a:gd name="csY385" fmla="*/ 3125776 h 6803781"/>
              <a:gd name="csX386" fmla="*/ 3242837 w 4970030"/>
              <a:gd name="csY386" fmla="*/ 3077375 h 6803781"/>
              <a:gd name="csX387" fmla="*/ 3181058 w 4970030"/>
              <a:gd name="csY387" fmla="*/ 2848717 h 6803781"/>
              <a:gd name="csX388" fmla="*/ 3032414 w 4970030"/>
              <a:gd name="csY388" fmla="*/ 2370172 h 6803781"/>
              <a:gd name="csX389" fmla="*/ 2983935 w 4970030"/>
              <a:gd name="csY389" fmla="*/ 2211129 h 6803781"/>
              <a:gd name="csX390" fmla="*/ 2893147 w 4970030"/>
              <a:gd name="csY390" fmla="*/ 2157286 h 6803781"/>
              <a:gd name="csX391" fmla="*/ 2871667 w 4970030"/>
              <a:gd name="csY391" fmla="*/ 2053652 h 6803781"/>
              <a:gd name="csX392" fmla="*/ 2840208 w 4970030"/>
              <a:gd name="csY392" fmla="*/ 2032130 h 6803781"/>
              <a:gd name="csX393" fmla="*/ 2837342 w 4970030"/>
              <a:gd name="csY393" fmla="*/ 2019879 h 6803781"/>
              <a:gd name="csX394" fmla="*/ 2693877 w 4970030"/>
              <a:gd name="csY394" fmla="*/ 1994409 h 6803781"/>
              <a:gd name="csX395" fmla="*/ 2546099 w 4970030"/>
              <a:gd name="csY395" fmla="*/ 1995968 h 6803781"/>
              <a:gd name="csX396" fmla="*/ 2473259 w 4970030"/>
              <a:gd name="csY396" fmla="*/ 1951942 h 6803781"/>
              <a:gd name="csX397" fmla="*/ 2282391 w 4970030"/>
              <a:gd name="csY397" fmla="*/ 1803721 h 6803781"/>
              <a:gd name="csX398" fmla="*/ 2171083 w 4970030"/>
              <a:gd name="csY398" fmla="*/ 1715474 h 6803781"/>
              <a:gd name="csX399" fmla="*/ 2389430 w 4970030"/>
              <a:gd name="csY399" fmla="*/ 1673238 h 6803781"/>
              <a:gd name="csX400" fmla="*/ 2477099 w 4970030"/>
              <a:gd name="csY400" fmla="*/ 1676828 h 6803781"/>
              <a:gd name="csX401" fmla="*/ 2633505 w 4970030"/>
              <a:gd name="csY401" fmla="*/ 1751734 h 6803781"/>
              <a:gd name="csX402" fmla="*/ 2775368 w 4970030"/>
              <a:gd name="csY402" fmla="*/ 1923717 h 6803781"/>
              <a:gd name="csX403" fmla="*/ 2871478 w 4970030"/>
              <a:gd name="csY403" fmla="*/ 1943476 h 6803781"/>
              <a:gd name="csX404" fmla="*/ 2815612 w 4970030"/>
              <a:gd name="csY404" fmla="*/ 1570781 h 6803781"/>
              <a:gd name="csX405" fmla="*/ 2725456 w 4970030"/>
              <a:gd name="csY405" fmla="*/ 1498611 h 6803781"/>
              <a:gd name="csX406" fmla="*/ 2675546 w 4970030"/>
              <a:gd name="csY406" fmla="*/ 1555168 h 6803781"/>
              <a:gd name="csX407" fmla="*/ 2255048 w 4970030"/>
              <a:gd name="csY407" fmla="*/ 1500813 h 6803781"/>
              <a:gd name="csX408" fmla="*/ 2288165 w 4970030"/>
              <a:gd name="csY408" fmla="*/ 1446461 h 6803781"/>
              <a:gd name="csX409" fmla="*/ 2286576 w 4970030"/>
              <a:gd name="csY409" fmla="*/ 1445450 h 6803781"/>
              <a:gd name="csX410" fmla="*/ 2158366 w 4970030"/>
              <a:gd name="csY410" fmla="*/ 1402643 h 6803781"/>
              <a:gd name="csX411" fmla="*/ 2117744 w 4970030"/>
              <a:gd name="csY411" fmla="*/ 1373303 h 6803781"/>
              <a:gd name="csX412" fmla="*/ 2091970 w 4970030"/>
              <a:gd name="csY412" fmla="*/ 1345971 h 6803781"/>
              <a:gd name="csX413" fmla="*/ 2085776 w 4970030"/>
              <a:gd name="csY413" fmla="*/ 1338549 h 6803781"/>
              <a:gd name="csX414" fmla="*/ 2090670 w 4970030"/>
              <a:gd name="csY414" fmla="*/ 1289557 h 6803781"/>
              <a:gd name="csX415" fmla="*/ 2054683 w 4970030"/>
              <a:gd name="csY415" fmla="*/ 1176557 h 6803781"/>
              <a:gd name="csX416" fmla="*/ 2267153 w 4970030"/>
              <a:gd name="csY416" fmla="*/ 1187782 h 6803781"/>
              <a:gd name="csX417" fmla="*/ 2417222 w 4970030"/>
              <a:gd name="csY417" fmla="*/ 1238925 h 6803781"/>
              <a:gd name="csX418" fmla="*/ 2615702 w 4970030"/>
              <a:gd name="csY418" fmla="*/ 1380450 h 6803781"/>
              <a:gd name="csX419" fmla="*/ 2621286 w 4970030"/>
              <a:gd name="csY419" fmla="*/ 1332517 h 6803781"/>
              <a:gd name="csX420" fmla="*/ 2555585 w 4970030"/>
              <a:gd name="csY420" fmla="*/ 1217471 h 6803781"/>
              <a:gd name="csX421" fmla="*/ 2440973 w 4970030"/>
              <a:gd name="csY421" fmla="*/ 899810 h 6803781"/>
              <a:gd name="csX422" fmla="*/ 2469663 w 4970030"/>
              <a:gd name="csY422" fmla="*/ 840533 h 6803781"/>
              <a:gd name="csX423" fmla="*/ 2570379 w 4970030"/>
              <a:gd name="csY423" fmla="*/ 753295 h 6803781"/>
              <a:gd name="csX424" fmla="*/ 2603723 w 4970030"/>
              <a:gd name="csY424" fmla="*/ 810632 h 6803781"/>
              <a:gd name="csX425" fmla="*/ 2682690 w 4970030"/>
              <a:gd name="csY425" fmla="*/ 923947 h 6803781"/>
              <a:gd name="csX426" fmla="*/ 2738635 w 4970030"/>
              <a:gd name="csY426" fmla="*/ 1139860 h 6803781"/>
              <a:gd name="csX427" fmla="*/ 2792609 w 4970030"/>
              <a:gd name="csY427" fmla="*/ 1087250 h 6803781"/>
              <a:gd name="csX428" fmla="*/ 2842159 w 4970030"/>
              <a:gd name="csY428" fmla="*/ 949812 h 6803781"/>
              <a:gd name="csX429" fmla="*/ 2873785 w 4970030"/>
              <a:gd name="csY429" fmla="*/ 913990 h 6803781"/>
              <a:gd name="csX430" fmla="*/ 2975100 w 4970030"/>
              <a:gd name="csY430" fmla="*/ 1172438 h 6803781"/>
              <a:gd name="csX431" fmla="*/ 2974672 w 4970030"/>
              <a:gd name="csY431" fmla="*/ 1197853 h 6803781"/>
              <a:gd name="csX432" fmla="*/ 2924752 w 4970030"/>
              <a:gd name="csY432" fmla="*/ 1295349 h 6803781"/>
              <a:gd name="csX433" fmla="*/ 2881901 w 4970030"/>
              <a:gd name="csY433" fmla="*/ 1350948 h 6803781"/>
              <a:gd name="csX434" fmla="*/ 2902259 w 4970030"/>
              <a:gd name="csY434" fmla="*/ 1439971 h 6803781"/>
              <a:gd name="csX435" fmla="*/ 2936667 w 4970030"/>
              <a:gd name="csY435" fmla="*/ 1531490 h 6803781"/>
              <a:gd name="csX436" fmla="*/ 3026528 w 4970030"/>
              <a:gd name="csY436" fmla="*/ 1786112 h 6803781"/>
              <a:gd name="csX437" fmla="*/ 3017999 w 4970030"/>
              <a:gd name="csY437" fmla="*/ 1843342 h 6803781"/>
              <a:gd name="csX438" fmla="*/ 3001741 w 4970030"/>
              <a:gd name="csY438" fmla="*/ 2146531 h 6803781"/>
              <a:gd name="csX439" fmla="*/ 3019030 w 4970030"/>
              <a:gd name="csY439" fmla="*/ 2202582 h 6803781"/>
              <a:gd name="csX440" fmla="*/ 3094786 w 4970030"/>
              <a:gd name="csY440" fmla="*/ 2464732 h 6803781"/>
              <a:gd name="csX441" fmla="*/ 3249574 w 4970030"/>
              <a:gd name="csY441" fmla="*/ 2952526 h 6803781"/>
              <a:gd name="csX442" fmla="*/ 3281107 w 4970030"/>
              <a:gd name="csY442" fmla="*/ 3093279 h 6803781"/>
              <a:gd name="csX443" fmla="*/ 3284008 w 4970030"/>
              <a:gd name="csY443" fmla="*/ 3122528 h 6803781"/>
              <a:gd name="csX444" fmla="*/ 3292782 w 4970030"/>
              <a:gd name="csY444" fmla="*/ 3118095 h 6803781"/>
              <a:gd name="csX445" fmla="*/ 3301945 w 4970030"/>
              <a:gd name="csY445" fmla="*/ 3134107 h 6803781"/>
              <a:gd name="csX446" fmla="*/ 3581898 w 4970030"/>
              <a:gd name="csY446" fmla="*/ 3332600 h 6803781"/>
              <a:gd name="csX447" fmla="*/ 3661252 w 4970030"/>
              <a:gd name="csY447" fmla="*/ 3429912 h 6803781"/>
              <a:gd name="csX448" fmla="*/ 3781451 w 4970030"/>
              <a:gd name="csY448" fmla="*/ 3739958 h 6803781"/>
              <a:gd name="csX449" fmla="*/ 3854829 w 4970030"/>
              <a:gd name="csY449" fmla="*/ 3851332 h 6803781"/>
              <a:gd name="csX450" fmla="*/ 3890696 w 4970030"/>
              <a:gd name="csY450" fmla="*/ 3850347 h 6803781"/>
              <a:gd name="csX451" fmla="*/ 4043663 w 4970030"/>
              <a:gd name="csY451" fmla="*/ 3718467 h 6803781"/>
              <a:gd name="csX452" fmla="*/ 4137233 w 4970030"/>
              <a:gd name="csY452" fmla="*/ 3647520 h 6803781"/>
              <a:gd name="csX453" fmla="*/ 4267982 w 4970030"/>
              <a:gd name="csY453" fmla="*/ 3569233 h 6803781"/>
              <a:gd name="csX454" fmla="*/ 4305950 w 4970030"/>
              <a:gd name="csY454" fmla="*/ 3552467 h 6803781"/>
              <a:gd name="csX455" fmla="*/ 4787475 w 4970030"/>
              <a:gd name="csY455" fmla="*/ 3506720 h 6803781"/>
              <a:gd name="csX456" fmla="*/ 4941775 w 4970030"/>
              <a:gd name="csY456" fmla="*/ 3576936 h 6803781"/>
              <a:gd name="csX457" fmla="*/ 4957230 w 4970030"/>
              <a:gd name="csY457" fmla="*/ 3646583 h 6803781"/>
              <a:gd name="csX458" fmla="*/ 4943819 w 4970030"/>
              <a:gd name="csY458" fmla="*/ 3729609 h 6803781"/>
              <a:gd name="csX459" fmla="*/ 4846294 w 4970030"/>
              <a:gd name="csY459" fmla="*/ 3820990 h 6803781"/>
              <a:gd name="csX460" fmla="*/ 4447305 w 4970030"/>
              <a:gd name="csY460" fmla="*/ 3932572 h 6803781"/>
              <a:gd name="csX461" fmla="*/ 4107831 w 4970030"/>
              <a:gd name="csY461" fmla="*/ 3930430 h 6803781"/>
              <a:gd name="csX462" fmla="*/ 3929413 w 4970030"/>
              <a:gd name="csY462" fmla="*/ 3905282 h 6803781"/>
              <a:gd name="csX463" fmla="*/ 3885429 w 4970030"/>
              <a:gd name="csY463" fmla="*/ 3906551 h 6803781"/>
              <a:gd name="csX464" fmla="*/ 3741493 w 4970030"/>
              <a:gd name="csY464" fmla="*/ 4001259 h 6803781"/>
              <a:gd name="csX465" fmla="*/ 3593752 w 4970030"/>
              <a:gd name="csY465" fmla="*/ 4095899 h 6803781"/>
              <a:gd name="csX466" fmla="*/ 3396187 w 4970030"/>
              <a:gd name="csY466" fmla="*/ 4272095 h 6803781"/>
              <a:gd name="csX467" fmla="*/ 3352486 w 4970030"/>
              <a:gd name="csY467" fmla="*/ 4323180 h 6803781"/>
              <a:gd name="csX468" fmla="*/ 3344918 w 4970030"/>
              <a:gd name="csY468" fmla="*/ 4353971 h 6803781"/>
              <a:gd name="csX469" fmla="*/ 3413624 w 4970030"/>
              <a:gd name="csY469" fmla="*/ 4898618 h 6803781"/>
              <a:gd name="csX470" fmla="*/ 3478324 w 4970030"/>
              <a:gd name="csY470" fmla="*/ 5194304 h 6803781"/>
              <a:gd name="csX471" fmla="*/ 3754585 w 4970030"/>
              <a:gd name="csY471" fmla="*/ 6452911 h 6803781"/>
              <a:gd name="csX472" fmla="*/ 3798319 w 4970030"/>
              <a:gd name="csY472" fmla="*/ 6796555 h 6803781"/>
              <a:gd name="csX473" fmla="*/ 3759260 w 4970030"/>
              <a:gd name="csY473" fmla="*/ 6792940 h 6803781"/>
              <a:gd name="csX474" fmla="*/ 3666958 w 4970030"/>
              <a:gd name="csY474" fmla="*/ 6200822 h 6803781"/>
              <a:gd name="csX475" fmla="*/ 3497374 w 4970030"/>
              <a:gd name="csY475" fmla="*/ 5424312 h 6803781"/>
              <a:gd name="csX476" fmla="*/ 3393566 w 4970030"/>
              <a:gd name="csY476" fmla="*/ 5020715 h 6803781"/>
              <a:gd name="csX477" fmla="*/ 3324184 w 4970030"/>
              <a:gd name="csY477" fmla="*/ 4705303 h 6803781"/>
              <a:gd name="csX478" fmla="*/ 3236566 w 4970030"/>
              <a:gd name="csY478" fmla="*/ 4317976 h 6803781"/>
              <a:gd name="csX479" fmla="*/ 3219477 w 4970030"/>
              <a:gd name="csY479" fmla="*/ 4286746 h 6803781"/>
              <a:gd name="csX480" fmla="*/ 3156765 w 4970030"/>
              <a:gd name="csY480" fmla="*/ 4215912 h 6803781"/>
              <a:gd name="csX481" fmla="*/ 3129757 w 4970030"/>
              <a:gd name="csY481" fmla="*/ 4179607 h 6803781"/>
              <a:gd name="csX482" fmla="*/ 3052048 w 4970030"/>
              <a:gd name="csY482" fmla="*/ 4155310 h 6803781"/>
              <a:gd name="csX483" fmla="*/ 3029772 w 4970030"/>
              <a:gd name="csY483" fmla="*/ 4113705 h 6803781"/>
              <a:gd name="csX484" fmla="*/ 3063827 w 4970030"/>
              <a:gd name="csY484" fmla="*/ 4049903 h 6803781"/>
              <a:gd name="csX485" fmla="*/ 2941664 w 4970030"/>
              <a:gd name="csY485" fmla="*/ 3805477 h 6803781"/>
              <a:gd name="csX486" fmla="*/ 2677616 w 4970030"/>
              <a:gd name="csY486" fmla="*/ 3268703 h 6803781"/>
              <a:gd name="csX487" fmla="*/ 2408063 w 4970030"/>
              <a:gd name="csY487" fmla="*/ 2674325 h 6803781"/>
              <a:gd name="csX488" fmla="*/ 2252459 w 4970030"/>
              <a:gd name="csY488" fmla="*/ 2395321 h 6803781"/>
              <a:gd name="csX489" fmla="*/ 1862884 w 4970030"/>
              <a:gd name="csY489" fmla="*/ 1744495 h 6803781"/>
              <a:gd name="csX490" fmla="*/ 1675724 w 4970030"/>
              <a:gd name="csY490" fmla="*/ 1433986 h 6803781"/>
              <a:gd name="csX491" fmla="*/ 1637380 w 4970030"/>
              <a:gd name="csY491" fmla="*/ 1413538 h 6803781"/>
              <a:gd name="csX492" fmla="*/ 1354813 w 4970030"/>
              <a:gd name="csY492" fmla="*/ 1251098 h 6803781"/>
              <a:gd name="csX493" fmla="*/ 1262410 w 4970030"/>
              <a:gd name="csY493" fmla="*/ 1147589 h 6803781"/>
              <a:gd name="csX494" fmla="*/ 1234428 w 4970030"/>
              <a:gd name="csY494" fmla="*/ 1098004 h 6803781"/>
              <a:gd name="csX495" fmla="*/ 1077565 w 4970030"/>
              <a:gd name="csY495" fmla="*/ 783959 h 6803781"/>
              <a:gd name="csX496" fmla="*/ 1058578 w 4970030"/>
              <a:gd name="csY496" fmla="*/ 766040 h 6803781"/>
              <a:gd name="csX497" fmla="*/ 1034482 w 4970030"/>
              <a:gd name="csY497" fmla="*/ 772902 h 6803781"/>
              <a:gd name="csX498" fmla="*/ 1038948 w 4970030"/>
              <a:gd name="csY498" fmla="*/ 801929 h 6803781"/>
              <a:gd name="csX499" fmla="*/ 965322 w 4970030"/>
              <a:gd name="csY499" fmla="*/ 972301 h 6803781"/>
              <a:gd name="csX500" fmla="*/ 895773 w 4970030"/>
              <a:gd name="csY500" fmla="*/ 1143286 h 6803781"/>
              <a:gd name="csX501" fmla="*/ 783953 w 4970030"/>
              <a:gd name="csY501" fmla="*/ 1265887 h 6803781"/>
              <a:gd name="csX502" fmla="*/ 614312 w 4970030"/>
              <a:gd name="csY502" fmla="*/ 1364326 h 6803781"/>
              <a:gd name="csX503" fmla="*/ 201648 w 4970030"/>
              <a:gd name="csY503" fmla="*/ 1478488 h 6803781"/>
              <a:gd name="csX504" fmla="*/ 204272 w 4970030"/>
              <a:gd name="csY504" fmla="*/ 1235482 h 6803781"/>
              <a:gd name="csX505" fmla="*/ 209636 w 4970030"/>
              <a:gd name="csY505" fmla="*/ 1185168 h 6803781"/>
              <a:gd name="csX506" fmla="*/ 267581 w 4970030"/>
              <a:gd name="csY506" fmla="*/ 1010392 h 6803781"/>
              <a:gd name="csX507" fmla="*/ 337284 w 4970030"/>
              <a:gd name="csY507" fmla="*/ 911843 h 6803781"/>
              <a:gd name="csX508" fmla="*/ 476403 w 4970030"/>
              <a:gd name="csY508" fmla="*/ 817296 h 6803781"/>
              <a:gd name="csX509" fmla="*/ 477244 w 4970030"/>
              <a:gd name="csY509" fmla="*/ 801950 h 6803781"/>
              <a:gd name="csX510" fmla="*/ 446983 w 4970030"/>
              <a:gd name="csY510" fmla="*/ 793352 h 6803781"/>
              <a:gd name="csX511" fmla="*/ 295626 w 4970030"/>
              <a:gd name="csY511" fmla="*/ 745977 h 6803781"/>
              <a:gd name="csX512" fmla="*/ 196325 w 4970030"/>
              <a:gd name="csY512" fmla="*/ 658553 h 6803781"/>
              <a:gd name="csX513" fmla="*/ 96586 w 4970030"/>
              <a:gd name="csY513" fmla="*/ 497389 h 6803781"/>
              <a:gd name="csX514" fmla="*/ 63 w 4970030"/>
              <a:gd name="csY514" fmla="*/ 406767 h 6803781"/>
              <a:gd name="csX515" fmla="*/ 136579 w 4970030"/>
              <a:gd name="csY515" fmla="*/ 381780 h 6803781"/>
              <a:gd name="csX516" fmla="*/ 305898 w 4970030"/>
              <a:gd name="csY516" fmla="*/ 338598 h 6803781"/>
              <a:gd name="csX517" fmla="*/ 307984 w 4970030"/>
              <a:gd name="csY517" fmla="*/ 324794 h 6803781"/>
              <a:gd name="csX518" fmla="*/ 241009 w 4970030"/>
              <a:gd name="csY518" fmla="*/ 283257 h 6803781"/>
              <a:gd name="csX519" fmla="*/ 180955 w 4970030"/>
              <a:gd name="csY519" fmla="*/ 220325 h 6803781"/>
              <a:gd name="csX520" fmla="*/ 392780 w 4970030"/>
              <a:gd name="csY520" fmla="*/ 185602 h 6803781"/>
              <a:gd name="csX521" fmla="*/ 442546 w 4970030"/>
              <a:gd name="csY521" fmla="*/ 172129 h 6803781"/>
              <a:gd name="csX522" fmla="*/ 416351 w 4970030"/>
              <a:gd name="csY522" fmla="*/ 98497 h 6803781"/>
              <a:gd name="csX523" fmla="*/ 703780 w 4970030"/>
              <a:gd name="csY523" fmla="*/ 4093 h 6803781"/>
              <a:gd name="csX524" fmla="*/ 4493319 w 4970030"/>
              <a:gd name="csY524" fmla="*/ 0 h 6803781"/>
              <a:gd name="csX525" fmla="*/ 4692594 w 4970030"/>
              <a:gd name="csY525" fmla="*/ 3612 h 6803781"/>
              <a:gd name="csX526" fmla="*/ 4666843 w 4970030"/>
              <a:gd name="csY526" fmla="*/ 97564 h 6803781"/>
              <a:gd name="csX527" fmla="*/ 4606404 w 4970030"/>
              <a:gd name="csY527" fmla="*/ 203552 h 6803781"/>
              <a:gd name="csX528" fmla="*/ 4603306 w 4970030"/>
              <a:gd name="csY528" fmla="*/ 244265 h 6803781"/>
              <a:gd name="csX529" fmla="*/ 4742317 w 4970030"/>
              <a:gd name="csY529" fmla="*/ 237374 h 6803781"/>
              <a:gd name="csX530" fmla="*/ 4840586 w 4970030"/>
              <a:gd name="csY530" fmla="*/ 236794 h 6803781"/>
              <a:gd name="csX531" fmla="*/ 4964739 w 4970030"/>
              <a:gd name="csY531" fmla="*/ 209395 h 6803781"/>
              <a:gd name="csX532" fmla="*/ 4694544 w 4970030"/>
              <a:gd name="csY532" fmla="*/ 406208 h 6803781"/>
              <a:gd name="csX533" fmla="*/ 4356710 w 4970030"/>
              <a:gd name="csY533" fmla="*/ 483039 h 6803781"/>
              <a:gd name="csX534" fmla="*/ 4199057 w 4970030"/>
              <a:gd name="csY534" fmla="*/ 564417 h 6803781"/>
              <a:gd name="csX535" fmla="*/ 4202776 w 4970030"/>
              <a:gd name="csY535" fmla="*/ 682302 h 6803781"/>
              <a:gd name="csX536" fmla="*/ 4208851 w 4970030"/>
              <a:gd name="csY536" fmla="*/ 703543 h 6803781"/>
              <a:gd name="csX537" fmla="*/ 4210877 w 4970030"/>
              <a:gd name="csY537" fmla="*/ 703094 h 6803781"/>
              <a:gd name="csX538" fmla="*/ 4212297 w 4970030"/>
              <a:gd name="csY538" fmla="*/ 721122 h 6803781"/>
              <a:gd name="csX539" fmla="*/ 4212957 w 4970030"/>
              <a:gd name="csY539" fmla="*/ 727498 h 6803781"/>
              <a:gd name="csX540" fmla="*/ 4208962 w 4970030"/>
              <a:gd name="csY540" fmla="*/ 777809 h 6803781"/>
              <a:gd name="csX541" fmla="*/ 4216816 w 4970030"/>
              <a:gd name="csY541" fmla="*/ 813207 h 6803781"/>
              <a:gd name="csX542" fmla="*/ 4199184 w 4970030"/>
              <a:gd name="csY542" fmla="*/ 817119 h 6803781"/>
              <a:gd name="csX543" fmla="*/ 4175619 w 4970030"/>
              <a:gd name="csY543" fmla="*/ 710918 h 6803781"/>
              <a:gd name="csX544" fmla="*/ 4177785 w 4970030"/>
              <a:gd name="csY544" fmla="*/ 710437 h 6803781"/>
              <a:gd name="csX545" fmla="*/ 4133032 w 4970030"/>
              <a:gd name="csY545" fmla="*/ 648809 h 6803781"/>
              <a:gd name="csX546" fmla="*/ 4065158 w 4970030"/>
              <a:gd name="csY546" fmla="*/ 897044 h 6803781"/>
              <a:gd name="csX547" fmla="*/ 4121189 w 4970030"/>
              <a:gd name="csY547" fmla="*/ 888552 h 6803781"/>
              <a:gd name="csX548" fmla="*/ 4139031 w 4970030"/>
              <a:gd name="csY548" fmla="*/ 1078956 h 6803781"/>
              <a:gd name="csX549" fmla="*/ 4024529 w 4970030"/>
              <a:gd name="csY549" fmla="*/ 1255066 h 6803781"/>
              <a:gd name="csX550" fmla="*/ 3988902 w 4970030"/>
              <a:gd name="csY550" fmla="*/ 1380771 h 6803781"/>
              <a:gd name="csX551" fmla="*/ 3955461 w 4970030"/>
              <a:gd name="csY551" fmla="*/ 1382433 h 6803781"/>
              <a:gd name="csX552" fmla="*/ 3941524 w 4970030"/>
              <a:gd name="csY552" fmla="*/ 1392138 h 6803781"/>
              <a:gd name="csX553" fmla="*/ 3938535 w 4970030"/>
              <a:gd name="csY553" fmla="*/ 1393483 h 6803781"/>
              <a:gd name="csX554" fmla="*/ 3940860 w 4970030"/>
              <a:gd name="csY554" fmla="*/ 1400681 h 6803781"/>
              <a:gd name="csX555" fmla="*/ 3948549 w 4970030"/>
              <a:gd name="csY555" fmla="*/ 1517988 h 6803781"/>
              <a:gd name="csX556" fmla="*/ 3955017 w 4970030"/>
              <a:gd name="csY556" fmla="*/ 1621620 h 6803781"/>
              <a:gd name="csX557" fmla="*/ 3922008 w 4970030"/>
              <a:gd name="csY557" fmla="*/ 1771453 h 6803781"/>
              <a:gd name="csX558" fmla="*/ 4089239 w 4970030"/>
              <a:gd name="csY558" fmla="*/ 1671732 h 6803781"/>
              <a:gd name="csX559" fmla="*/ 4062296 w 4970030"/>
              <a:gd name="csY559" fmla="*/ 1452573 h 6803781"/>
              <a:gd name="csX560" fmla="*/ 4038535 w 4970030"/>
              <a:gd name="csY560" fmla="*/ 1387194 h 6803781"/>
              <a:gd name="csX561" fmla="*/ 4057237 w 4970030"/>
              <a:gd name="csY561" fmla="*/ 1398358 h 6803781"/>
              <a:gd name="csX562" fmla="*/ 4069542 w 4970030"/>
              <a:gd name="csY562" fmla="*/ 1425796 h 6803781"/>
              <a:gd name="csX563" fmla="*/ 4116086 w 4970030"/>
              <a:gd name="csY563" fmla="*/ 1673811 h 6803781"/>
              <a:gd name="csX564" fmla="*/ 4190284 w 4970030"/>
              <a:gd name="csY564" fmla="*/ 1519684 h 6803781"/>
              <a:gd name="csX565" fmla="*/ 4453686 w 4970030"/>
              <a:gd name="csY565" fmla="*/ 1136638 h 6803781"/>
              <a:gd name="csX566" fmla="*/ 4914718 w 4970030"/>
              <a:gd name="csY566" fmla="*/ 561312 h 6803781"/>
              <a:gd name="csX567" fmla="*/ 4970030 w 4970030"/>
              <a:gd name="csY567" fmla="*/ 472686 h 6803781"/>
              <a:gd name="csX568" fmla="*/ 4967482 w 4970030"/>
              <a:gd name="csY568" fmla="*/ 539825 h 6803781"/>
              <a:gd name="csX569" fmla="*/ 4843726 w 4970030"/>
              <a:gd name="csY569" fmla="*/ 677281 h 6803781"/>
              <a:gd name="csX570" fmla="*/ 4632180 w 4970030"/>
              <a:gd name="csY570" fmla="*/ 951030 h 6803781"/>
              <a:gd name="csX571" fmla="*/ 4432561 w 4970030"/>
              <a:gd name="csY571" fmla="*/ 1238205 h 6803781"/>
              <a:gd name="csX572" fmla="*/ 4432095 w 4970030"/>
              <a:gd name="csY572" fmla="*/ 1238161 h 6803781"/>
              <a:gd name="csX573" fmla="*/ 4248604 w 4970030"/>
              <a:gd name="csY573" fmla="*/ 1487336 h 6803781"/>
              <a:gd name="csX574" fmla="*/ 4130282 w 4970030"/>
              <a:gd name="csY574" fmla="*/ 1758290 h 6803781"/>
              <a:gd name="csX575" fmla="*/ 4147674 w 4970030"/>
              <a:gd name="csY575" fmla="*/ 2008832 h 6803781"/>
              <a:gd name="csX576" fmla="*/ 4158845 w 4970030"/>
              <a:gd name="csY576" fmla="*/ 2385074 h 6803781"/>
              <a:gd name="csX577" fmla="*/ 4159336 w 4970030"/>
              <a:gd name="csY577" fmla="*/ 2466532 h 6803781"/>
              <a:gd name="csX578" fmla="*/ 4160988 w 4970030"/>
              <a:gd name="csY578" fmla="*/ 2467829 h 6803781"/>
              <a:gd name="csX579" fmla="*/ 4105011 w 4970030"/>
              <a:gd name="csY579" fmla="*/ 3093512 h 6803781"/>
              <a:gd name="csX580" fmla="*/ 4023258 w 4970030"/>
              <a:gd name="csY580" fmla="*/ 3484160 h 6803781"/>
              <a:gd name="csX581" fmla="*/ 3961270 w 4970030"/>
              <a:gd name="csY581" fmla="*/ 3643459 h 6803781"/>
              <a:gd name="csX582" fmla="*/ 3928094 w 4970030"/>
              <a:gd name="csY582" fmla="*/ 3735117 h 6803781"/>
              <a:gd name="csX583" fmla="*/ 3897008 w 4970030"/>
              <a:gd name="csY583" fmla="*/ 3737162 h 6803781"/>
              <a:gd name="csX584" fmla="*/ 3858502 w 4970030"/>
              <a:gd name="csY584" fmla="*/ 3621688 h 6803781"/>
              <a:gd name="csX585" fmla="*/ 3848337 w 4970030"/>
              <a:gd name="csY585" fmla="*/ 3567699 h 6803781"/>
              <a:gd name="csX586" fmla="*/ 3767183 w 4970030"/>
              <a:gd name="csY586" fmla="*/ 3305837 h 6803781"/>
              <a:gd name="csX587" fmla="*/ 3723941 w 4970030"/>
              <a:gd name="csY587" fmla="*/ 2981132 h 6803781"/>
              <a:gd name="csX588" fmla="*/ 3732059 w 4970030"/>
              <a:gd name="csY588" fmla="*/ 2723263 h 6803781"/>
              <a:gd name="csX589" fmla="*/ 3795547 w 4970030"/>
              <a:gd name="csY589" fmla="*/ 2279668 h 6803781"/>
              <a:gd name="csX590" fmla="*/ 3868990 w 4970030"/>
              <a:gd name="csY590" fmla="*/ 1908298 h 6803781"/>
              <a:gd name="csX591" fmla="*/ 3916347 w 4970030"/>
              <a:gd name="csY591" fmla="*/ 1610640 h 6803781"/>
              <a:gd name="csX592" fmla="*/ 3926165 w 4970030"/>
              <a:gd name="csY592" fmla="*/ 1419861 h 6803781"/>
              <a:gd name="csX593" fmla="*/ 3924138 w 4970030"/>
              <a:gd name="csY593" fmla="*/ 1398000 h 6803781"/>
              <a:gd name="csX594" fmla="*/ 3903179 w 4970030"/>
              <a:gd name="csY594" fmla="*/ 1385014 h 6803781"/>
              <a:gd name="csX595" fmla="*/ 3876382 w 4970030"/>
              <a:gd name="csY595" fmla="*/ 1379968 h 6803781"/>
              <a:gd name="csX596" fmla="*/ 3795538 w 4970030"/>
              <a:gd name="csY596" fmla="*/ 1461127 h 6803781"/>
              <a:gd name="csX597" fmla="*/ 3551132 w 4970030"/>
              <a:gd name="csY597" fmla="*/ 1528702 h 6803781"/>
              <a:gd name="csX598" fmla="*/ 3474097 w 4970030"/>
              <a:gd name="csY598" fmla="*/ 1453466 h 6803781"/>
              <a:gd name="csX599" fmla="*/ 3554897 w 4970030"/>
              <a:gd name="csY599" fmla="*/ 1392633 h 6803781"/>
              <a:gd name="csX600" fmla="*/ 3794390 w 4970030"/>
              <a:gd name="csY600" fmla="*/ 1338428 h 6803781"/>
              <a:gd name="csX601" fmla="*/ 3847575 w 4970030"/>
              <a:gd name="csY601" fmla="*/ 1280233 h 6803781"/>
              <a:gd name="csX602" fmla="*/ 3677240 w 4970030"/>
              <a:gd name="csY602" fmla="*/ 1238887 h 6803781"/>
              <a:gd name="csX603" fmla="*/ 3504120 w 4970030"/>
              <a:gd name="csY603" fmla="*/ 1117359 h 6803781"/>
              <a:gd name="csX604" fmla="*/ 3445395 w 4970030"/>
              <a:gd name="csY604" fmla="*/ 1007130 h 6803781"/>
              <a:gd name="csX605" fmla="*/ 3501086 w 4970030"/>
              <a:gd name="csY605" fmla="*/ 973851 h 6803781"/>
              <a:gd name="csX606" fmla="*/ 3664545 w 4970030"/>
              <a:gd name="csY606" fmla="*/ 1019750 h 6803781"/>
              <a:gd name="csX607" fmla="*/ 3783964 w 4970030"/>
              <a:gd name="csY607" fmla="*/ 1094676 h 6803781"/>
              <a:gd name="csX608" fmla="*/ 3834627 w 4970030"/>
              <a:gd name="csY608" fmla="*/ 1151509 h 6803781"/>
              <a:gd name="csX609" fmla="*/ 3880722 w 4970030"/>
              <a:gd name="csY609" fmla="*/ 1196619 h 6803781"/>
              <a:gd name="csX610" fmla="*/ 3885677 w 4970030"/>
              <a:gd name="csY610" fmla="*/ 1160193 h 6803781"/>
              <a:gd name="csX611" fmla="*/ 3941407 w 4970030"/>
              <a:gd name="csY611" fmla="*/ 984998 h 6803781"/>
              <a:gd name="csX612" fmla="*/ 4017033 w 4970030"/>
              <a:gd name="csY612" fmla="*/ 883770 h 6803781"/>
              <a:gd name="csX613" fmla="*/ 4034809 w 4970030"/>
              <a:gd name="csY613" fmla="*/ 824488 h 6803781"/>
              <a:gd name="csX614" fmla="*/ 4100087 w 4970030"/>
              <a:gd name="csY614" fmla="*/ 649294 h 6803781"/>
              <a:gd name="csX615" fmla="*/ 4131720 w 4970030"/>
              <a:gd name="csY615" fmla="*/ 579360 h 6803781"/>
              <a:gd name="csX616" fmla="*/ 3941115 w 4970030"/>
              <a:gd name="csY616" fmla="*/ 411827 h 6803781"/>
              <a:gd name="csX617" fmla="*/ 3816517 w 4970030"/>
              <a:gd name="csY617" fmla="*/ 268460 h 6803781"/>
              <a:gd name="csX618" fmla="*/ 3786237 w 4970030"/>
              <a:gd name="csY618" fmla="*/ 167535 h 6803781"/>
              <a:gd name="csX619" fmla="*/ 3702603 w 4970030"/>
              <a:gd name="csY619" fmla="*/ 44798 h 6803781"/>
              <a:gd name="csX620" fmla="*/ 3727980 w 4970030"/>
              <a:gd name="csY620" fmla="*/ 25414 h 6803781"/>
              <a:gd name="csX621" fmla="*/ 3988852 w 4970030"/>
              <a:gd name="csY621" fmla="*/ 5230 h 6803781"/>
              <a:gd name="csX622" fmla="*/ 4402256 w 4970030"/>
              <a:gd name="csY622" fmla="*/ 5417 h 6803781"/>
              <a:gd name="csX623" fmla="*/ 4413679 w 4970030"/>
              <a:gd name="csY623" fmla="*/ 41668 h 6803781"/>
              <a:gd name="csX624" fmla="*/ 4493319 w 4970030"/>
              <a:gd name="csY624" fmla="*/ 0 h 68037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Lst>
            <a:rect l="l" t="t" r="r" b="b"/>
            <a:pathLst>
              <a:path w="4970030" h="6803781">
                <a:moveTo>
                  <a:pt x="1212484" y="5094122"/>
                </a:moveTo>
                <a:cubicBezTo>
                  <a:pt x="1221519" y="5094469"/>
                  <a:pt x="1229662" y="5095602"/>
                  <a:pt x="1236548" y="5097599"/>
                </a:cubicBezTo>
                <a:cubicBezTo>
                  <a:pt x="1258669" y="5105730"/>
                  <a:pt x="1204002" y="5165463"/>
                  <a:pt x="1209985" y="5184906"/>
                </a:cubicBezTo>
                <a:cubicBezTo>
                  <a:pt x="1213303" y="5203275"/>
                  <a:pt x="1222059" y="5222250"/>
                  <a:pt x="1212391" y="5238804"/>
                </a:cubicBezTo>
                <a:cubicBezTo>
                  <a:pt x="1208929" y="5382385"/>
                  <a:pt x="1291047" y="5520171"/>
                  <a:pt x="1301588" y="5659890"/>
                </a:cubicBezTo>
                <a:cubicBezTo>
                  <a:pt x="1313845" y="5783107"/>
                  <a:pt x="1290587" y="5929391"/>
                  <a:pt x="1285932" y="5978105"/>
                </a:cubicBezTo>
                <a:cubicBezTo>
                  <a:pt x="1277715" y="5972500"/>
                  <a:pt x="1276113" y="5961180"/>
                  <a:pt x="1273659" y="5952172"/>
                </a:cubicBezTo>
                <a:cubicBezTo>
                  <a:pt x="1263283" y="5917029"/>
                  <a:pt x="1224649" y="5898007"/>
                  <a:pt x="1200659" y="5872558"/>
                </a:cubicBezTo>
                <a:cubicBezTo>
                  <a:pt x="1149630" y="5840066"/>
                  <a:pt x="1269690" y="6024461"/>
                  <a:pt x="1279061" y="6036634"/>
                </a:cubicBezTo>
                <a:cubicBezTo>
                  <a:pt x="1285096" y="6041966"/>
                  <a:pt x="1299303" y="6043818"/>
                  <a:pt x="1307715" y="6046194"/>
                </a:cubicBezTo>
                <a:cubicBezTo>
                  <a:pt x="1341361" y="6052982"/>
                  <a:pt x="1339838" y="6098042"/>
                  <a:pt x="1356559" y="6121471"/>
                </a:cubicBezTo>
                <a:cubicBezTo>
                  <a:pt x="1375016" y="6146004"/>
                  <a:pt x="1392753" y="6156471"/>
                  <a:pt x="1418457" y="6193395"/>
                </a:cubicBezTo>
                <a:cubicBezTo>
                  <a:pt x="1443160" y="6215202"/>
                  <a:pt x="1498788" y="6317630"/>
                  <a:pt x="1510784" y="6343014"/>
                </a:cubicBezTo>
                <a:cubicBezTo>
                  <a:pt x="1517219" y="6353563"/>
                  <a:pt x="1529499" y="6356295"/>
                  <a:pt x="1541074" y="6357216"/>
                </a:cubicBezTo>
                <a:cubicBezTo>
                  <a:pt x="1565200" y="6362775"/>
                  <a:pt x="1619651" y="6424373"/>
                  <a:pt x="1638902" y="6432535"/>
                </a:cubicBezTo>
                <a:cubicBezTo>
                  <a:pt x="1721015" y="6481479"/>
                  <a:pt x="2133001" y="6754375"/>
                  <a:pt x="2145266" y="6760445"/>
                </a:cubicBezTo>
                <a:cubicBezTo>
                  <a:pt x="2246758" y="6827138"/>
                  <a:pt x="2218650" y="6791739"/>
                  <a:pt x="2222556" y="6803781"/>
                </a:cubicBezTo>
                <a:lnTo>
                  <a:pt x="2130753" y="6800168"/>
                </a:lnTo>
                <a:lnTo>
                  <a:pt x="1591910" y="6427804"/>
                </a:lnTo>
                <a:cubicBezTo>
                  <a:pt x="1570790" y="6414599"/>
                  <a:pt x="1541325" y="6421895"/>
                  <a:pt x="1549678" y="6452033"/>
                </a:cubicBezTo>
                <a:cubicBezTo>
                  <a:pt x="1575074" y="6614986"/>
                  <a:pt x="1532820" y="6640715"/>
                  <a:pt x="1466420" y="6744594"/>
                </a:cubicBezTo>
                <a:lnTo>
                  <a:pt x="1436318" y="6801975"/>
                </a:lnTo>
                <a:lnTo>
                  <a:pt x="978576" y="6800168"/>
                </a:lnTo>
                <a:cubicBezTo>
                  <a:pt x="974364" y="6727098"/>
                  <a:pt x="964098" y="6640352"/>
                  <a:pt x="965940" y="6580957"/>
                </a:cubicBezTo>
                <a:cubicBezTo>
                  <a:pt x="967782" y="6521563"/>
                  <a:pt x="981821" y="6470094"/>
                  <a:pt x="989629" y="6443799"/>
                </a:cubicBezTo>
                <a:cubicBezTo>
                  <a:pt x="1033005" y="6394000"/>
                  <a:pt x="1060938" y="6333372"/>
                  <a:pt x="1094031" y="6276151"/>
                </a:cubicBezTo>
                <a:cubicBezTo>
                  <a:pt x="1101680" y="6264145"/>
                  <a:pt x="1138984" y="6222514"/>
                  <a:pt x="1149888" y="6210845"/>
                </a:cubicBezTo>
                <a:cubicBezTo>
                  <a:pt x="1194622" y="6174688"/>
                  <a:pt x="1250145" y="6151606"/>
                  <a:pt x="1297146" y="6118132"/>
                </a:cubicBezTo>
                <a:cubicBezTo>
                  <a:pt x="1301045" y="6113173"/>
                  <a:pt x="1301819" y="6113909"/>
                  <a:pt x="1303055" y="6105145"/>
                </a:cubicBezTo>
                <a:cubicBezTo>
                  <a:pt x="1304246" y="6044239"/>
                  <a:pt x="1185615" y="6026138"/>
                  <a:pt x="1153155" y="6065030"/>
                </a:cubicBezTo>
                <a:cubicBezTo>
                  <a:pt x="1141368" y="6080228"/>
                  <a:pt x="1006602" y="6124715"/>
                  <a:pt x="901556" y="6126166"/>
                </a:cubicBezTo>
                <a:cubicBezTo>
                  <a:pt x="844649" y="6123396"/>
                  <a:pt x="740943" y="6094297"/>
                  <a:pt x="695505" y="6088765"/>
                </a:cubicBezTo>
                <a:cubicBezTo>
                  <a:pt x="553228" y="6016291"/>
                  <a:pt x="429955" y="5988389"/>
                  <a:pt x="387334" y="5876257"/>
                </a:cubicBezTo>
                <a:cubicBezTo>
                  <a:pt x="349989" y="5827539"/>
                  <a:pt x="316867" y="5736344"/>
                  <a:pt x="356192" y="5652569"/>
                </a:cubicBezTo>
                <a:lnTo>
                  <a:pt x="357191" y="5651589"/>
                </a:lnTo>
                <a:cubicBezTo>
                  <a:pt x="357772" y="5643272"/>
                  <a:pt x="362216" y="5636677"/>
                  <a:pt x="364048" y="5628538"/>
                </a:cubicBezTo>
                <a:cubicBezTo>
                  <a:pt x="366012" y="5616882"/>
                  <a:pt x="357572" y="5600716"/>
                  <a:pt x="367805" y="5590108"/>
                </a:cubicBezTo>
                <a:cubicBezTo>
                  <a:pt x="386303" y="5569629"/>
                  <a:pt x="400071" y="5544893"/>
                  <a:pt x="418826" y="5524206"/>
                </a:cubicBezTo>
                <a:cubicBezTo>
                  <a:pt x="466640" y="5500558"/>
                  <a:pt x="530890" y="5496306"/>
                  <a:pt x="577914" y="5488904"/>
                </a:cubicBezTo>
                <a:cubicBezTo>
                  <a:pt x="611291" y="5491049"/>
                  <a:pt x="920163" y="5552743"/>
                  <a:pt x="931829" y="5566375"/>
                </a:cubicBezTo>
                <a:cubicBezTo>
                  <a:pt x="945164" y="5590254"/>
                  <a:pt x="966368" y="5605862"/>
                  <a:pt x="989937" y="5585016"/>
                </a:cubicBezTo>
                <a:lnTo>
                  <a:pt x="990888" y="5583140"/>
                </a:lnTo>
                <a:cubicBezTo>
                  <a:pt x="987441" y="5514312"/>
                  <a:pt x="984679" y="5303736"/>
                  <a:pt x="1002588" y="5264890"/>
                </a:cubicBezTo>
                <a:cubicBezTo>
                  <a:pt x="1001576" y="5232972"/>
                  <a:pt x="993509" y="5201413"/>
                  <a:pt x="1016394" y="5175411"/>
                </a:cubicBezTo>
                <a:cubicBezTo>
                  <a:pt x="1038595" y="5134551"/>
                  <a:pt x="1120340" y="5102227"/>
                  <a:pt x="1183068" y="5095357"/>
                </a:cubicBezTo>
                <a:cubicBezTo>
                  <a:pt x="1193523" y="5094212"/>
                  <a:pt x="1203450" y="5093774"/>
                  <a:pt x="1212484" y="5094122"/>
                </a:cubicBezTo>
                <a:close/>
                <a:moveTo>
                  <a:pt x="2427202" y="4453607"/>
                </a:moveTo>
                <a:cubicBezTo>
                  <a:pt x="2390335" y="4473312"/>
                  <a:pt x="2395026" y="4464388"/>
                  <a:pt x="2393474" y="4506578"/>
                </a:cubicBezTo>
                <a:cubicBezTo>
                  <a:pt x="2430336" y="4486874"/>
                  <a:pt x="2425649" y="4495795"/>
                  <a:pt x="2427202" y="4453607"/>
                </a:cubicBezTo>
                <a:close/>
                <a:moveTo>
                  <a:pt x="2318997" y="4354827"/>
                </a:moveTo>
                <a:cubicBezTo>
                  <a:pt x="2316508" y="4353569"/>
                  <a:pt x="2314929" y="4354015"/>
                  <a:pt x="2314756" y="4356820"/>
                </a:cubicBezTo>
                <a:cubicBezTo>
                  <a:pt x="2314690" y="4367446"/>
                  <a:pt x="2330488" y="4424280"/>
                  <a:pt x="2332167" y="4435281"/>
                </a:cubicBezTo>
                <a:cubicBezTo>
                  <a:pt x="2335490" y="4446823"/>
                  <a:pt x="2336430" y="4461320"/>
                  <a:pt x="2341179" y="4471788"/>
                </a:cubicBezTo>
                <a:cubicBezTo>
                  <a:pt x="2347857" y="4471822"/>
                  <a:pt x="2354343" y="4469625"/>
                  <a:pt x="2360734" y="4468358"/>
                </a:cubicBezTo>
                <a:lnTo>
                  <a:pt x="2368344" y="4465759"/>
                </a:lnTo>
                <a:cubicBezTo>
                  <a:pt x="2365863" y="4442963"/>
                  <a:pt x="2357731" y="4417931"/>
                  <a:pt x="2353565" y="4395053"/>
                </a:cubicBezTo>
                <a:lnTo>
                  <a:pt x="2352506" y="4394379"/>
                </a:lnTo>
                <a:cubicBezTo>
                  <a:pt x="2342098" y="4377700"/>
                  <a:pt x="2326459" y="4358600"/>
                  <a:pt x="2318997" y="4354827"/>
                </a:cubicBezTo>
                <a:close/>
                <a:moveTo>
                  <a:pt x="3460675" y="4167124"/>
                </a:moveTo>
                <a:lnTo>
                  <a:pt x="3396873" y="4191135"/>
                </a:lnTo>
                <a:cubicBezTo>
                  <a:pt x="3354730" y="4191843"/>
                  <a:pt x="3283731" y="4214878"/>
                  <a:pt x="3243286" y="4228706"/>
                </a:cubicBezTo>
                <a:cubicBezTo>
                  <a:pt x="3240781" y="4237900"/>
                  <a:pt x="3247217" y="4249814"/>
                  <a:pt x="3248209" y="4259754"/>
                </a:cubicBezTo>
                <a:lnTo>
                  <a:pt x="3248432" y="4259400"/>
                </a:lnTo>
                <a:cubicBezTo>
                  <a:pt x="3249297" y="4263302"/>
                  <a:pt x="3249620" y="4267474"/>
                  <a:pt x="3252343" y="4270203"/>
                </a:cubicBezTo>
                <a:cubicBezTo>
                  <a:pt x="3255669" y="4273560"/>
                  <a:pt x="3261815" y="4274623"/>
                  <a:pt x="3265894" y="4276599"/>
                </a:cubicBezTo>
                <a:cubicBezTo>
                  <a:pt x="3284933" y="4283137"/>
                  <a:pt x="3290852" y="4295469"/>
                  <a:pt x="3304864" y="4303278"/>
                </a:cubicBezTo>
                <a:cubicBezTo>
                  <a:pt x="3321641" y="4301675"/>
                  <a:pt x="3339624" y="4292529"/>
                  <a:pt x="3348358" y="4286800"/>
                </a:cubicBezTo>
                <a:cubicBezTo>
                  <a:pt x="3358477" y="4280463"/>
                  <a:pt x="3362554" y="4270158"/>
                  <a:pt x="3370441" y="4261284"/>
                </a:cubicBezTo>
                <a:cubicBezTo>
                  <a:pt x="3374519" y="4257798"/>
                  <a:pt x="3383137" y="4259072"/>
                  <a:pt x="3383031" y="4253787"/>
                </a:cubicBezTo>
                <a:cubicBezTo>
                  <a:pt x="3381284" y="4242503"/>
                  <a:pt x="3463706" y="4177364"/>
                  <a:pt x="3460675" y="4167124"/>
                </a:cubicBezTo>
                <a:close/>
                <a:moveTo>
                  <a:pt x="3893946" y="3998003"/>
                </a:moveTo>
                <a:lnTo>
                  <a:pt x="3895776" y="3998052"/>
                </a:lnTo>
                <a:cubicBezTo>
                  <a:pt x="3899792" y="3998371"/>
                  <a:pt x="3903385" y="4003640"/>
                  <a:pt x="3905779" y="4006900"/>
                </a:cubicBezTo>
                <a:cubicBezTo>
                  <a:pt x="3936572" y="4050702"/>
                  <a:pt x="4018829" y="4153588"/>
                  <a:pt x="4030276" y="4158021"/>
                </a:cubicBezTo>
                <a:cubicBezTo>
                  <a:pt x="4046955" y="4165541"/>
                  <a:pt x="4087501" y="4230072"/>
                  <a:pt x="4088907" y="4245985"/>
                </a:cubicBezTo>
                <a:cubicBezTo>
                  <a:pt x="4099636" y="4299091"/>
                  <a:pt x="4114418" y="4352058"/>
                  <a:pt x="4123089" y="4405472"/>
                </a:cubicBezTo>
                <a:cubicBezTo>
                  <a:pt x="4122329" y="4415041"/>
                  <a:pt x="4125667" y="4536650"/>
                  <a:pt x="4126428" y="4555126"/>
                </a:cubicBezTo>
                <a:cubicBezTo>
                  <a:pt x="4126764" y="4562784"/>
                  <a:pt x="4085317" y="4768164"/>
                  <a:pt x="4079048" y="4779561"/>
                </a:cubicBezTo>
                <a:cubicBezTo>
                  <a:pt x="4075513" y="4786867"/>
                  <a:pt x="4006598" y="4885543"/>
                  <a:pt x="3997845" y="4897340"/>
                </a:cubicBezTo>
                <a:cubicBezTo>
                  <a:pt x="3983811" y="4921530"/>
                  <a:pt x="3930200" y="4979210"/>
                  <a:pt x="3913344" y="4978402"/>
                </a:cubicBezTo>
                <a:cubicBezTo>
                  <a:pt x="3874080" y="4979080"/>
                  <a:pt x="3858773" y="4955190"/>
                  <a:pt x="3830602" y="4936879"/>
                </a:cubicBezTo>
                <a:cubicBezTo>
                  <a:pt x="3821337" y="4931353"/>
                  <a:pt x="3813028" y="4923948"/>
                  <a:pt x="3808661" y="4913850"/>
                </a:cubicBezTo>
                <a:cubicBezTo>
                  <a:pt x="3786239" y="4851057"/>
                  <a:pt x="3739351" y="4667098"/>
                  <a:pt x="3737640" y="4651860"/>
                </a:cubicBezTo>
                <a:cubicBezTo>
                  <a:pt x="3737097" y="4639855"/>
                  <a:pt x="3724325" y="4469550"/>
                  <a:pt x="3723717" y="4455888"/>
                </a:cubicBezTo>
                <a:lnTo>
                  <a:pt x="3723541" y="4455773"/>
                </a:lnTo>
                <a:cubicBezTo>
                  <a:pt x="3723863" y="4446304"/>
                  <a:pt x="3726596" y="4342450"/>
                  <a:pt x="3724438" y="4315640"/>
                </a:cubicBezTo>
                <a:cubicBezTo>
                  <a:pt x="3725161" y="4305931"/>
                  <a:pt x="3733152" y="4246998"/>
                  <a:pt x="3745910" y="4229310"/>
                </a:cubicBezTo>
                <a:cubicBezTo>
                  <a:pt x="3778606" y="4182636"/>
                  <a:pt x="3811869" y="4136443"/>
                  <a:pt x="3844894" y="4089849"/>
                </a:cubicBezTo>
                <a:cubicBezTo>
                  <a:pt x="3865946" y="4065164"/>
                  <a:pt x="3862596" y="4031643"/>
                  <a:pt x="3882322" y="4007101"/>
                </a:cubicBezTo>
                <a:cubicBezTo>
                  <a:pt x="3886447" y="4003156"/>
                  <a:pt x="3886753" y="3999753"/>
                  <a:pt x="3893946" y="3998003"/>
                </a:cubicBezTo>
                <a:close/>
                <a:moveTo>
                  <a:pt x="3471657" y="3644058"/>
                </a:moveTo>
                <a:lnTo>
                  <a:pt x="3474433" y="3649049"/>
                </a:lnTo>
                <a:cubicBezTo>
                  <a:pt x="3480082" y="3749680"/>
                  <a:pt x="3500135" y="3853024"/>
                  <a:pt x="3510684" y="3954536"/>
                </a:cubicBezTo>
                <a:cubicBezTo>
                  <a:pt x="3514388" y="3967815"/>
                  <a:pt x="3502136" y="3973413"/>
                  <a:pt x="3501009" y="3984729"/>
                </a:cubicBezTo>
                <a:cubicBezTo>
                  <a:pt x="3501182" y="3997126"/>
                  <a:pt x="3500334" y="4037036"/>
                  <a:pt x="3496997" y="4043838"/>
                </a:cubicBezTo>
                <a:cubicBezTo>
                  <a:pt x="3493977" y="4050726"/>
                  <a:pt x="3493891" y="4060598"/>
                  <a:pt x="3492879" y="4069010"/>
                </a:cubicBezTo>
                <a:cubicBezTo>
                  <a:pt x="3491670" y="4079284"/>
                  <a:pt x="3452564" y="4181809"/>
                  <a:pt x="3515859" y="4086500"/>
                </a:cubicBezTo>
                <a:lnTo>
                  <a:pt x="3516007" y="4086468"/>
                </a:lnTo>
                <a:cubicBezTo>
                  <a:pt x="3527951" y="4088366"/>
                  <a:pt x="3531180" y="4072185"/>
                  <a:pt x="3535600" y="4064080"/>
                </a:cubicBezTo>
                <a:cubicBezTo>
                  <a:pt x="3543180" y="4050419"/>
                  <a:pt x="3635266" y="3986472"/>
                  <a:pt x="3641323" y="3983007"/>
                </a:cubicBezTo>
                <a:cubicBezTo>
                  <a:pt x="3694227" y="3950193"/>
                  <a:pt x="3766729" y="3940777"/>
                  <a:pt x="3798616" y="3882911"/>
                </a:cubicBezTo>
                <a:cubicBezTo>
                  <a:pt x="3804527" y="3872655"/>
                  <a:pt x="3813838" y="3861341"/>
                  <a:pt x="3805774" y="3847513"/>
                </a:cubicBezTo>
                <a:cubicBezTo>
                  <a:pt x="3803829" y="3843550"/>
                  <a:pt x="3800076" y="3840289"/>
                  <a:pt x="3796846" y="3837366"/>
                </a:cubicBezTo>
                <a:cubicBezTo>
                  <a:pt x="3769769" y="3817144"/>
                  <a:pt x="3707105" y="3790268"/>
                  <a:pt x="3676495" y="3773260"/>
                </a:cubicBezTo>
                <a:cubicBezTo>
                  <a:pt x="3606790" y="3733087"/>
                  <a:pt x="3597407" y="3735927"/>
                  <a:pt x="3527587" y="3695929"/>
                </a:cubicBezTo>
                <a:cubicBezTo>
                  <a:pt x="3516964" y="3689039"/>
                  <a:pt x="3488219" y="3666761"/>
                  <a:pt x="3471657" y="3644058"/>
                </a:cubicBezTo>
                <a:close/>
                <a:moveTo>
                  <a:pt x="1549553" y="2451841"/>
                </a:moveTo>
                <a:cubicBezTo>
                  <a:pt x="1614795" y="2507413"/>
                  <a:pt x="1657240" y="2619429"/>
                  <a:pt x="1664549" y="2707715"/>
                </a:cubicBezTo>
                <a:cubicBezTo>
                  <a:pt x="1666874" y="2722964"/>
                  <a:pt x="1648875" y="2880990"/>
                  <a:pt x="1633153" y="2903737"/>
                </a:cubicBezTo>
                <a:cubicBezTo>
                  <a:pt x="1633582" y="2963071"/>
                  <a:pt x="1599990" y="2993421"/>
                  <a:pt x="1604978" y="3060990"/>
                </a:cubicBezTo>
                <a:cubicBezTo>
                  <a:pt x="1605762" y="3069307"/>
                  <a:pt x="1606370" y="3077511"/>
                  <a:pt x="1602931" y="3085248"/>
                </a:cubicBezTo>
                <a:cubicBezTo>
                  <a:pt x="1592802" y="3094924"/>
                  <a:pt x="1577388" y="3096527"/>
                  <a:pt x="1580559" y="3114924"/>
                </a:cubicBezTo>
                <a:cubicBezTo>
                  <a:pt x="1581749" y="3159233"/>
                  <a:pt x="1578385" y="3200762"/>
                  <a:pt x="1610657" y="3232110"/>
                </a:cubicBezTo>
                <a:cubicBezTo>
                  <a:pt x="1614510" y="3235805"/>
                  <a:pt x="1619295" y="3236863"/>
                  <a:pt x="1622283" y="3231198"/>
                </a:cubicBezTo>
                <a:cubicBezTo>
                  <a:pt x="1633571" y="3214441"/>
                  <a:pt x="1600937" y="3042785"/>
                  <a:pt x="1627548" y="3065684"/>
                </a:cubicBezTo>
                <a:cubicBezTo>
                  <a:pt x="1650172" y="3096595"/>
                  <a:pt x="1650569" y="3062852"/>
                  <a:pt x="1643016" y="3041785"/>
                </a:cubicBezTo>
                <a:cubicBezTo>
                  <a:pt x="1639934" y="3030644"/>
                  <a:pt x="1643009" y="3017834"/>
                  <a:pt x="1651401" y="3024917"/>
                </a:cubicBezTo>
                <a:cubicBezTo>
                  <a:pt x="1657985" y="3031341"/>
                  <a:pt x="1657147" y="3043958"/>
                  <a:pt x="1661571" y="3051618"/>
                </a:cubicBezTo>
                <a:cubicBezTo>
                  <a:pt x="1668471" y="3063577"/>
                  <a:pt x="1677737" y="3052730"/>
                  <a:pt x="1675561" y="3041540"/>
                </a:cubicBezTo>
                <a:cubicBezTo>
                  <a:pt x="1673727" y="3029210"/>
                  <a:pt x="1664051" y="3020441"/>
                  <a:pt x="1656976" y="3011097"/>
                </a:cubicBezTo>
                <a:cubicBezTo>
                  <a:pt x="1653622" y="3006231"/>
                  <a:pt x="1657060" y="3002589"/>
                  <a:pt x="1664461" y="3001095"/>
                </a:cubicBezTo>
                <a:cubicBezTo>
                  <a:pt x="1689359" y="2993751"/>
                  <a:pt x="1676760" y="3040819"/>
                  <a:pt x="1698645" y="3033535"/>
                </a:cubicBezTo>
                <a:cubicBezTo>
                  <a:pt x="1727448" y="3017136"/>
                  <a:pt x="1755568" y="2995583"/>
                  <a:pt x="1784231" y="2979221"/>
                </a:cubicBezTo>
                <a:cubicBezTo>
                  <a:pt x="1795517" y="2973381"/>
                  <a:pt x="1796972" y="2988824"/>
                  <a:pt x="1802572" y="2994250"/>
                </a:cubicBezTo>
                <a:cubicBezTo>
                  <a:pt x="1808545" y="3000657"/>
                  <a:pt x="1822173" y="2994451"/>
                  <a:pt x="1828144" y="3000858"/>
                </a:cubicBezTo>
                <a:cubicBezTo>
                  <a:pt x="1833988" y="3006689"/>
                  <a:pt x="1834815" y="3019995"/>
                  <a:pt x="1845880" y="3019967"/>
                </a:cubicBezTo>
                <a:cubicBezTo>
                  <a:pt x="1874536" y="3013153"/>
                  <a:pt x="1876083" y="3050862"/>
                  <a:pt x="1892826" y="3065493"/>
                </a:cubicBezTo>
                <a:cubicBezTo>
                  <a:pt x="1937385" y="3072283"/>
                  <a:pt x="1836939" y="2697507"/>
                  <a:pt x="2074789" y="2609249"/>
                </a:cubicBezTo>
                <a:cubicBezTo>
                  <a:pt x="2120674" y="2596038"/>
                  <a:pt x="2114587" y="2809793"/>
                  <a:pt x="2104486" y="2825073"/>
                </a:cubicBezTo>
                <a:cubicBezTo>
                  <a:pt x="2102844" y="2838169"/>
                  <a:pt x="2090467" y="2844553"/>
                  <a:pt x="2086382" y="2856226"/>
                </a:cubicBezTo>
                <a:cubicBezTo>
                  <a:pt x="2084977" y="2884738"/>
                  <a:pt x="2079240" y="2919671"/>
                  <a:pt x="2080391" y="2930329"/>
                </a:cubicBezTo>
                <a:cubicBezTo>
                  <a:pt x="2081030" y="2941406"/>
                  <a:pt x="2028726" y="3051409"/>
                  <a:pt x="2013549" y="3067059"/>
                </a:cubicBezTo>
                <a:cubicBezTo>
                  <a:pt x="2010543" y="3073331"/>
                  <a:pt x="1989314" y="3095174"/>
                  <a:pt x="1982151" y="3112077"/>
                </a:cubicBezTo>
                <a:cubicBezTo>
                  <a:pt x="1980348" y="3116266"/>
                  <a:pt x="1978467" y="3120779"/>
                  <a:pt x="1975787" y="3124403"/>
                </a:cubicBezTo>
                <a:cubicBezTo>
                  <a:pt x="1970967" y="3131386"/>
                  <a:pt x="1956875" y="3132088"/>
                  <a:pt x="1951046" y="3140658"/>
                </a:cubicBezTo>
                <a:cubicBezTo>
                  <a:pt x="1942052" y="3152054"/>
                  <a:pt x="1902527" y="3187811"/>
                  <a:pt x="1895513" y="3195130"/>
                </a:cubicBezTo>
                <a:cubicBezTo>
                  <a:pt x="1891787" y="3198838"/>
                  <a:pt x="1889844" y="3204423"/>
                  <a:pt x="1887705" y="3209145"/>
                </a:cubicBezTo>
                <a:cubicBezTo>
                  <a:pt x="1883176" y="3221519"/>
                  <a:pt x="1865896" y="3231113"/>
                  <a:pt x="1862136" y="3242864"/>
                </a:cubicBezTo>
                <a:cubicBezTo>
                  <a:pt x="1859693" y="3252353"/>
                  <a:pt x="1867787" y="3258743"/>
                  <a:pt x="1876565" y="3263465"/>
                </a:cubicBezTo>
                <a:cubicBezTo>
                  <a:pt x="1877620" y="3264140"/>
                  <a:pt x="1878281" y="3265053"/>
                  <a:pt x="1879054" y="3265794"/>
                </a:cubicBezTo>
                <a:cubicBezTo>
                  <a:pt x="1879564" y="3264011"/>
                  <a:pt x="1880048" y="3262084"/>
                  <a:pt x="1880996" y="3260207"/>
                </a:cubicBezTo>
                <a:lnTo>
                  <a:pt x="1882440" y="3258521"/>
                </a:lnTo>
                <a:cubicBezTo>
                  <a:pt x="1900826" y="3247769"/>
                  <a:pt x="1956878" y="3233210"/>
                  <a:pt x="1960645" y="3229038"/>
                </a:cubicBezTo>
                <a:cubicBezTo>
                  <a:pt x="1971587" y="3214787"/>
                  <a:pt x="1997268" y="3169974"/>
                  <a:pt x="1997383" y="3161609"/>
                </a:cubicBezTo>
                <a:cubicBezTo>
                  <a:pt x="1998434" y="3141061"/>
                  <a:pt x="2045511" y="3075125"/>
                  <a:pt x="2052816" y="3063648"/>
                </a:cubicBezTo>
                <a:cubicBezTo>
                  <a:pt x="2074931" y="3028721"/>
                  <a:pt x="2092316" y="2989539"/>
                  <a:pt x="2113935" y="2954420"/>
                </a:cubicBezTo>
                <a:cubicBezTo>
                  <a:pt x="2126465" y="2938451"/>
                  <a:pt x="2150237" y="2870711"/>
                  <a:pt x="2161423" y="2887635"/>
                </a:cubicBezTo>
                <a:cubicBezTo>
                  <a:pt x="2168854" y="2897205"/>
                  <a:pt x="2178821" y="2969435"/>
                  <a:pt x="2185366" y="2982538"/>
                </a:cubicBezTo>
                <a:cubicBezTo>
                  <a:pt x="2193116" y="3000375"/>
                  <a:pt x="2195061" y="3024199"/>
                  <a:pt x="2195142" y="3038890"/>
                </a:cubicBezTo>
                <a:cubicBezTo>
                  <a:pt x="2196258" y="3060321"/>
                  <a:pt x="2181162" y="3077012"/>
                  <a:pt x="2177767" y="3097930"/>
                </a:cubicBezTo>
                <a:cubicBezTo>
                  <a:pt x="2170065" y="3151336"/>
                  <a:pt x="2087092" y="3216749"/>
                  <a:pt x="2082899" y="3223136"/>
                </a:cubicBezTo>
                <a:cubicBezTo>
                  <a:pt x="2078127" y="3231016"/>
                  <a:pt x="2044524" y="3246966"/>
                  <a:pt x="2038438" y="3253016"/>
                </a:cubicBezTo>
                <a:cubicBezTo>
                  <a:pt x="2002646" y="3276877"/>
                  <a:pt x="1904304" y="3312645"/>
                  <a:pt x="1888603" y="3315679"/>
                </a:cubicBezTo>
                <a:cubicBezTo>
                  <a:pt x="1880949" y="3317377"/>
                  <a:pt x="1871970" y="3319973"/>
                  <a:pt x="1868554" y="3317549"/>
                </a:cubicBezTo>
                <a:cubicBezTo>
                  <a:pt x="1866640" y="3316458"/>
                  <a:pt x="1866160" y="3314291"/>
                  <a:pt x="1866451" y="3311493"/>
                </a:cubicBezTo>
                <a:cubicBezTo>
                  <a:pt x="1846841" y="3338589"/>
                  <a:pt x="1816716" y="3369529"/>
                  <a:pt x="1811364" y="3387091"/>
                </a:cubicBezTo>
                <a:cubicBezTo>
                  <a:pt x="1801168" y="3396480"/>
                  <a:pt x="1783812" y="3394117"/>
                  <a:pt x="1770359" y="3392251"/>
                </a:cubicBezTo>
                <a:lnTo>
                  <a:pt x="1877781" y="3581877"/>
                </a:lnTo>
                <a:cubicBezTo>
                  <a:pt x="1956078" y="3786461"/>
                  <a:pt x="2040186" y="3999456"/>
                  <a:pt x="2115588" y="4203316"/>
                </a:cubicBezTo>
                <a:cubicBezTo>
                  <a:pt x="2133118" y="4208520"/>
                  <a:pt x="2124006" y="4251478"/>
                  <a:pt x="2151429" y="4237058"/>
                </a:cubicBezTo>
                <a:cubicBezTo>
                  <a:pt x="2169899" y="4219161"/>
                  <a:pt x="2163969" y="4184240"/>
                  <a:pt x="2177735" y="4162233"/>
                </a:cubicBezTo>
                <a:cubicBezTo>
                  <a:pt x="2185444" y="4136871"/>
                  <a:pt x="2213930" y="4114934"/>
                  <a:pt x="2241305" y="4117353"/>
                </a:cubicBezTo>
                <a:cubicBezTo>
                  <a:pt x="2292038" y="4110944"/>
                  <a:pt x="2303116" y="4212794"/>
                  <a:pt x="2328660" y="4247305"/>
                </a:cubicBezTo>
                <a:cubicBezTo>
                  <a:pt x="2355046" y="4269192"/>
                  <a:pt x="2390598" y="4195052"/>
                  <a:pt x="2417811" y="4185828"/>
                </a:cubicBezTo>
                <a:cubicBezTo>
                  <a:pt x="2441029" y="4171579"/>
                  <a:pt x="2469286" y="4162277"/>
                  <a:pt x="2490636" y="4168303"/>
                </a:cubicBezTo>
                <a:cubicBezTo>
                  <a:pt x="2571334" y="4196488"/>
                  <a:pt x="2524427" y="4336975"/>
                  <a:pt x="2504666" y="4391394"/>
                </a:cubicBezTo>
                <a:cubicBezTo>
                  <a:pt x="2499887" y="4412920"/>
                  <a:pt x="2469688" y="4414162"/>
                  <a:pt x="2465128" y="4434580"/>
                </a:cubicBezTo>
                <a:cubicBezTo>
                  <a:pt x="2469100" y="4463415"/>
                  <a:pt x="2473954" y="4498270"/>
                  <a:pt x="2486226" y="4524201"/>
                </a:cubicBezTo>
                <a:lnTo>
                  <a:pt x="2487814" y="4525212"/>
                </a:lnTo>
                <a:cubicBezTo>
                  <a:pt x="2525205" y="4526316"/>
                  <a:pt x="2577756" y="4511017"/>
                  <a:pt x="2601277" y="4494726"/>
                </a:cubicBezTo>
                <a:cubicBezTo>
                  <a:pt x="2626903" y="4483128"/>
                  <a:pt x="2632471" y="4387287"/>
                  <a:pt x="2631766" y="4377288"/>
                </a:cubicBezTo>
                <a:cubicBezTo>
                  <a:pt x="2624844" y="4337887"/>
                  <a:pt x="2594050" y="4141718"/>
                  <a:pt x="2585647" y="4097037"/>
                </a:cubicBezTo>
                <a:cubicBezTo>
                  <a:pt x="2580922" y="4080501"/>
                  <a:pt x="2631699" y="3972503"/>
                  <a:pt x="2654792" y="3934481"/>
                </a:cubicBezTo>
                <a:cubicBezTo>
                  <a:pt x="2667337" y="3921993"/>
                  <a:pt x="2713265" y="3876176"/>
                  <a:pt x="2719723" y="3857457"/>
                </a:cubicBezTo>
                <a:cubicBezTo>
                  <a:pt x="2726975" y="3819763"/>
                  <a:pt x="2794185" y="3839115"/>
                  <a:pt x="2803978" y="3836788"/>
                </a:cubicBezTo>
                <a:cubicBezTo>
                  <a:pt x="2837436" y="3834522"/>
                  <a:pt x="2864364" y="3765928"/>
                  <a:pt x="2881681" y="3796808"/>
                </a:cubicBezTo>
                <a:cubicBezTo>
                  <a:pt x="2893240" y="3840027"/>
                  <a:pt x="2929784" y="3932285"/>
                  <a:pt x="2933699" y="3976596"/>
                </a:cubicBezTo>
                <a:cubicBezTo>
                  <a:pt x="2931210" y="3982456"/>
                  <a:pt x="2942079" y="4040988"/>
                  <a:pt x="2936854" y="4060494"/>
                </a:cubicBezTo>
                <a:cubicBezTo>
                  <a:pt x="2922724" y="4076060"/>
                  <a:pt x="2870077" y="4305454"/>
                  <a:pt x="2854938" y="4311694"/>
                </a:cubicBezTo>
                <a:cubicBezTo>
                  <a:pt x="2841003" y="4365729"/>
                  <a:pt x="2700555" y="4435858"/>
                  <a:pt x="2628181" y="4505284"/>
                </a:cubicBezTo>
                <a:cubicBezTo>
                  <a:pt x="2624805" y="4509215"/>
                  <a:pt x="2622945" y="4513116"/>
                  <a:pt x="2623632" y="4516904"/>
                </a:cubicBezTo>
                <a:cubicBezTo>
                  <a:pt x="2563333" y="4521190"/>
                  <a:pt x="2630987" y="4557572"/>
                  <a:pt x="2652565" y="4552328"/>
                </a:cubicBezTo>
                <a:cubicBezTo>
                  <a:pt x="2671895" y="4550615"/>
                  <a:pt x="2705714" y="4571162"/>
                  <a:pt x="2722200" y="4577813"/>
                </a:cubicBezTo>
                <a:cubicBezTo>
                  <a:pt x="2730048" y="4581071"/>
                  <a:pt x="2988730" y="4663910"/>
                  <a:pt x="2996581" y="4671267"/>
                </a:cubicBezTo>
                <a:cubicBezTo>
                  <a:pt x="3005428" y="4680370"/>
                  <a:pt x="3120620" y="4710296"/>
                  <a:pt x="3140676" y="4795901"/>
                </a:cubicBezTo>
                <a:cubicBezTo>
                  <a:pt x="3157361" y="4835560"/>
                  <a:pt x="3189078" y="5057754"/>
                  <a:pt x="3167774" y="5063544"/>
                </a:cubicBezTo>
                <a:cubicBezTo>
                  <a:pt x="3113698" y="5079488"/>
                  <a:pt x="2837982" y="4941757"/>
                  <a:pt x="2807779" y="4914952"/>
                </a:cubicBezTo>
                <a:cubicBezTo>
                  <a:pt x="2786980" y="4897734"/>
                  <a:pt x="2726326" y="4734418"/>
                  <a:pt x="2698060" y="4678077"/>
                </a:cubicBezTo>
                <a:cubicBezTo>
                  <a:pt x="2668004" y="4623950"/>
                  <a:pt x="2636670" y="4565405"/>
                  <a:pt x="2577948" y="4542657"/>
                </a:cubicBezTo>
                <a:cubicBezTo>
                  <a:pt x="2558880" y="4544164"/>
                  <a:pt x="2537517" y="4631680"/>
                  <a:pt x="2503458" y="4661980"/>
                </a:cubicBezTo>
                <a:cubicBezTo>
                  <a:pt x="2505193" y="4712841"/>
                  <a:pt x="2425342" y="4806665"/>
                  <a:pt x="2430057" y="4816992"/>
                </a:cubicBezTo>
                <a:cubicBezTo>
                  <a:pt x="2497057" y="4971318"/>
                  <a:pt x="2656060" y="5325066"/>
                  <a:pt x="2659640" y="5324117"/>
                </a:cubicBezTo>
                <a:lnTo>
                  <a:pt x="2660839" y="5324762"/>
                </a:lnTo>
                <a:cubicBezTo>
                  <a:pt x="2671955" y="5356408"/>
                  <a:pt x="2693944" y="5422027"/>
                  <a:pt x="2692536" y="5422490"/>
                </a:cubicBezTo>
                <a:cubicBezTo>
                  <a:pt x="2704632" y="5442850"/>
                  <a:pt x="2952406" y="6232183"/>
                  <a:pt x="2955011" y="6232973"/>
                </a:cubicBezTo>
                <a:lnTo>
                  <a:pt x="2956708" y="6233805"/>
                </a:lnTo>
                <a:cubicBezTo>
                  <a:pt x="2983931" y="6299780"/>
                  <a:pt x="3042209" y="6445583"/>
                  <a:pt x="3046464" y="6454492"/>
                </a:cubicBezTo>
                <a:cubicBezTo>
                  <a:pt x="3064919" y="6510450"/>
                  <a:pt x="3110685" y="6627472"/>
                  <a:pt x="3154741" y="6738262"/>
                </a:cubicBezTo>
                <a:lnTo>
                  <a:pt x="3201130" y="6798362"/>
                </a:lnTo>
                <a:lnTo>
                  <a:pt x="3154063" y="6800233"/>
                </a:lnTo>
                <a:cubicBezTo>
                  <a:pt x="3141999" y="6769571"/>
                  <a:pt x="3122339" y="6724012"/>
                  <a:pt x="3115094" y="6709132"/>
                </a:cubicBezTo>
                <a:cubicBezTo>
                  <a:pt x="3067138" y="6622136"/>
                  <a:pt x="3062482" y="6569044"/>
                  <a:pt x="3022428" y="6467106"/>
                </a:cubicBezTo>
                <a:cubicBezTo>
                  <a:pt x="3016504" y="6456139"/>
                  <a:pt x="2816319" y="5859403"/>
                  <a:pt x="2788935" y="5785887"/>
                </a:cubicBezTo>
                <a:cubicBezTo>
                  <a:pt x="2786293" y="5778736"/>
                  <a:pt x="2628414" y="5319374"/>
                  <a:pt x="2621836" y="5300668"/>
                </a:cubicBezTo>
                <a:cubicBezTo>
                  <a:pt x="2614390" y="5299897"/>
                  <a:pt x="2452350" y="4902403"/>
                  <a:pt x="2395854" y="4855507"/>
                </a:cubicBezTo>
                <a:cubicBezTo>
                  <a:pt x="2386610" y="4842551"/>
                  <a:pt x="2312669" y="4891252"/>
                  <a:pt x="2308604" y="4896854"/>
                </a:cubicBezTo>
                <a:cubicBezTo>
                  <a:pt x="2308699" y="4897284"/>
                  <a:pt x="2303194" y="4903207"/>
                  <a:pt x="2298245" y="4904151"/>
                </a:cubicBezTo>
                <a:cubicBezTo>
                  <a:pt x="2279126" y="4910215"/>
                  <a:pt x="2143544" y="4929841"/>
                  <a:pt x="2092295" y="4901794"/>
                </a:cubicBezTo>
                <a:cubicBezTo>
                  <a:pt x="2079322" y="4898003"/>
                  <a:pt x="2011625" y="4888768"/>
                  <a:pt x="2007263" y="4875940"/>
                </a:cubicBezTo>
                <a:cubicBezTo>
                  <a:pt x="1991720" y="4844821"/>
                  <a:pt x="2074784" y="4835180"/>
                  <a:pt x="2095948" y="4818510"/>
                </a:cubicBezTo>
                <a:cubicBezTo>
                  <a:pt x="2125155" y="4792315"/>
                  <a:pt x="2180441" y="4708036"/>
                  <a:pt x="2183539" y="4696738"/>
                </a:cubicBezTo>
                <a:cubicBezTo>
                  <a:pt x="2187191" y="4685163"/>
                  <a:pt x="2266244" y="4619860"/>
                  <a:pt x="2289285" y="4602774"/>
                </a:cubicBezTo>
                <a:cubicBezTo>
                  <a:pt x="2287038" y="4603574"/>
                  <a:pt x="2284935" y="4604344"/>
                  <a:pt x="2282721" y="4605290"/>
                </a:cubicBezTo>
                <a:cubicBezTo>
                  <a:pt x="2280490" y="4605483"/>
                  <a:pt x="2245146" y="4534337"/>
                  <a:pt x="2241889" y="4521718"/>
                </a:cubicBezTo>
                <a:cubicBezTo>
                  <a:pt x="2246640" y="4515812"/>
                  <a:pt x="2256080" y="4514625"/>
                  <a:pt x="2261651" y="4511723"/>
                </a:cubicBezTo>
                <a:lnTo>
                  <a:pt x="2263052" y="4513231"/>
                </a:lnTo>
                <a:cubicBezTo>
                  <a:pt x="2272884" y="4539096"/>
                  <a:pt x="2288030" y="4571818"/>
                  <a:pt x="2296432" y="4597397"/>
                </a:cubicBezTo>
                <a:cubicBezTo>
                  <a:pt x="2300732" y="4593561"/>
                  <a:pt x="2303080" y="4589095"/>
                  <a:pt x="2307974" y="4587253"/>
                </a:cubicBezTo>
                <a:cubicBezTo>
                  <a:pt x="2315138" y="4583996"/>
                  <a:pt x="2331445" y="4590537"/>
                  <a:pt x="2339795" y="4585801"/>
                </a:cubicBezTo>
                <a:cubicBezTo>
                  <a:pt x="2347982" y="4580347"/>
                  <a:pt x="2354940" y="4568642"/>
                  <a:pt x="2349601" y="4558914"/>
                </a:cubicBezTo>
                <a:cubicBezTo>
                  <a:pt x="2344225" y="4542216"/>
                  <a:pt x="2314463" y="4486662"/>
                  <a:pt x="2298745" y="4478018"/>
                </a:cubicBezTo>
                <a:cubicBezTo>
                  <a:pt x="2240187" y="4461449"/>
                  <a:pt x="2278995" y="4494225"/>
                  <a:pt x="2251381" y="4503694"/>
                </a:cubicBezTo>
                <a:cubicBezTo>
                  <a:pt x="2234456" y="4508053"/>
                  <a:pt x="2174556" y="4473133"/>
                  <a:pt x="2147092" y="4458002"/>
                </a:cubicBezTo>
                <a:cubicBezTo>
                  <a:pt x="2140115" y="4451818"/>
                  <a:pt x="2107379" y="4445741"/>
                  <a:pt x="2099576" y="4446110"/>
                </a:cubicBezTo>
                <a:cubicBezTo>
                  <a:pt x="2054051" y="4437716"/>
                  <a:pt x="2004537" y="4395639"/>
                  <a:pt x="2091743" y="4381442"/>
                </a:cubicBezTo>
                <a:cubicBezTo>
                  <a:pt x="2073671" y="4217316"/>
                  <a:pt x="2148678" y="4310739"/>
                  <a:pt x="2111339" y="4248378"/>
                </a:cubicBezTo>
                <a:cubicBezTo>
                  <a:pt x="2108663" y="4239723"/>
                  <a:pt x="2100447" y="4225930"/>
                  <a:pt x="2099387" y="4215704"/>
                </a:cubicBezTo>
                <a:cubicBezTo>
                  <a:pt x="2098110" y="4212651"/>
                  <a:pt x="2096617" y="4209345"/>
                  <a:pt x="2095139" y="4205425"/>
                </a:cubicBezTo>
                <a:cubicBezTo>
                  <a:pt x="2056044" y="4103730"/>
                  <a:pt x="2017502" y="4001758"/>
                  <a:pt x="1977972" y="3900161"/>
                </a:cubicBezTo>
                <a:cubicBezTo>
                  <a:pt x="1835608" y="3533930"/>
                  <a:pt x="1780205" y="3475569"/>
                  <a:pt x="1745207" y="3380697"/>
                </a:cubicBezTo>
                <a:cubicBezTo>
                  <a:pt x="1738100" y="3373939"/>
                  <a:pt x="1732354" y="3364450"/>
                  <a:pt x="1721182" y="3352373"/>
                </a:cubicBezTo>
                <a:cubicBezTo>
                  <a:pt x="1711221" y="3339572"/>
                  <a:pt x="1694282" y="3337725"/>
                  <a:pt x="1681746" y="3329742"/>
                </a:cubicBezTo>
                <a:cubicBezTo>
                  <a:pt x="1675194" y="3324827"/>
                  <a:pt x="1673933" y="3314345"/>
                  <a:pt x="1669119" y="3307680"/>
                </a:cubicBezTo>
                <a:cubicBezTo>
                  <a:pt x="1663293" y="3298511"/>
                  <a:pt x="1648990" y="3298954"/>
                  <a:pt x="1641254" y="3291423"/>
                </a:cubicBezTo>
                <a:cubicBezTo>
                  <a:pt x="1623377" y="3273713"/>
                  <a:pt x="1565710" y="3274832"/>
                  <a:pt x="1549600" y="3295842"/>
                </a:cubicBezTo>
                <a:cubicBezTo>
                  <a:pt x="1521193" y="3331103"/>
                  <a:pt x="1435411" y="3399565"/>
                  <a:pt x="1429872" y="3402614"/>
                </a:cubicBezTo>
                <a:cubicBezTo>
                  <a:pt x="1420511" y="3411663"/>
                  <a:pt x="1412446" y="3420427"/>
                  <a:pt x="1400518" y="3426106"/>
                </a:cubicBezTo>
                <a:cubicBezTo>
                  <a:pt x="1392216" y="3441290"/>
                  <a:pt x="1378798" y="3471709"/>
                  <a:pt x="1360879" y="3478416"/>
                </a:cubicBezTo>
                <a:cubicBezTo>
                  <a:pt x="1345273" y="3484604"/>
                  <a:pt x="1300491" y="3522593"/>
                  <a:pt x="1286203" y="3527885"/>
                </a:cubicBezTo>
                <a:cubicBezTo>
                  <a:pt x="1275216" y="3531685"/>
                  <a:pt x="1144434" y="3607099"/>
                  <a:pt x="1115017" y="3631668"/>
                </a:cubicBezTo>
                <a:cubicBezTo>
                  <a:pt x="1057327" y="3660694"/>
                  <a:pt x="1006748" y="3637048"/>
                  <a:pt x="929159" y="3633795"/>
                </a:cubicBezTo>
                <a:cubicBezTo>
                  <a:pt x="899537" y="3489365"/>
                  <a:pt x="1114996" y="3326179"/>
                  <a:pt x="1280976" y="3282979"/>
                </a:cubicBezTo>
                <a:cubicBezTo>
                  <a:pt x="1296341" y="3281845"/>
                  <a:pt x="1303797" y="3264880"/>
                  <a:pt x="1291741" y="3253607"/>
                </a:cubicBezTo>
                <a:lnTo>
                  <a:pt x="1289914" y="3252191"/>
                </a:lnTo>
                <a:cubicBezTo>
                  <a:pt x="1240886" y="3243058"/>
                  <a:pt x="1147882" y="3211999"/>
                  <a:pt x="1134993" y="3202426"/>
                </a:cubicBezTo>
                <a:cubicBezTo>
                  <a:pt x="1129390" y="3198362"/>
                  <a:pt x="1075103" y="3166900"/>
                  <a:pt x="1035234" y="3138903"/>
                </a:cubicBezTo>
                <a:cubicBezTo>
                  <a:pt x="1021990" y="3134567"/>
                  <a:pt x="1004595" y="3106738"/>
                  <a:pt x="982673" y="3096744"/>
                </a:cubicBezTo>
                <a:cubicBezTo>
                  <a:pt x="961261" y="3086334"/>
                  <a:pt x="882017" y="2988852"/>
                  <a:pt x="848098" y="2974695"/>
                </a:cubicBezTo>
                <a:cubicBezTo>
                  <a:pt x="841932" y="2971515"/>
                  <a:pt x="838097" y="2965848"/>
                  <a:pt x="835789" y="2959536"/>
                </a:cubicBezTo>
                <a:cubicBezTo>
                  <a:pt x="817192" y="2875728"/>
                  <a:pt x="1197274" y="2910555"/>
                  <a:pt x="1219964" y="2930839"/>
                </a:cubicBezTo>
                <a:cubicBezTo>
                  <a:pt x="1359452" y="2997826"/>
                  <a:pt x="1449821" y="3096935"/>
                  <a:pt x="1474442" y="3117701"/>
                </a:cubicBezTo>
                <a:cubicBezTo>
                  <a:pt x="1487505" y="3130116"/>
                  <a:pt x="1510702" y="3135583"/>
                  <a:pt x="1516267" y="3154509"/>
                </a:cubicBezTo>
                <a:cubicBezTo>
                  <a:pt x="1530148" y="3179480"/>
                  <a:pt x="1531459" y="3153265"/>
                  <a:pt x="1517268" y="3138522"/>
                </a:cubicBezTo>
                <a:cubicBezTo>
                  <a:pt x="1510320" y="3128388"/>
                  <a:pt x="1499274" y="3127806"/>
                  <a:pt x="1494413" y="3118879"/>
                </a:cubicBezTo>
                <a:cubicBezTo>
                  <a:pt x="1491572" y="3113595"/>
                  <a:pt x="1490693" y="3106214"/>
                  <a:pt x="1488801" y="3100414"/>
                </a:cubicBezTo>
                <a:cubicBezTo>
                  <a:pt x="1483797" y="3086062"/>
                  <a:pt x="1468064" y="3084853"/>
                  <a:pt x="1466878" y="3068588"/>
                </a:cubicBezTo>
                <a:cubicBezTo>
                  <a:pt x="1446358" y="2976114"/>
                  <a:pt x="1425839" y="2883638"/>
                  <a:pt x="1405317" y="2791160"/>
                </a:cubicBezTo>
                <a:cubicBezTo>
                  <a:pt x="1402430" y="2782250"/>
                  <a:pt x="1406527" y="2675668"/>
                  <a:pt x="1407561" y="2653003"/>
                </a:cubicBezTo>
                <a:cubicBezTo>
                  <a:pt x="1408784" y="2642117"/>
                  <a:pt x="1413867" y="2595359"/>
                  <a:pt x="1441827" y="2562164"/>
                </a:cubicBezTo>
                <a:cubicBezTo>
                  <a:pt x="1443230" y="2558215"/>
                  <a:pt x="1442987" y="2553719"/>
                  <a:pt x="1442639" y="2549401"/>
                </a:cubicBezTo>
                <a:cubicBezTo>
                  <a:pt x="1437525" y="2521577"/>
                  <a:pt x="1466620" y="2503751"/>
                  <a:pt x="1479729" y="2483561"/>
                </a:cubicBezTo>
                <a:cubicBezTo>
                  <a:pt x="1485285" y="2477174"/>
                  <a:pt x="1500747" y="2477837"/>
                  <a:pt x="1508543" y="2472012"/>
                </a:cubicBezTo>
                <a:cubicBezTo>
                  <a:pt x="1517509" y="2459105"/>
                  <a:pt x="1533561" y="2449478"/>
                  <a:pt x="1549553" y="2451841"/>
                </a:cubicBezTo>
                <a:close/>
                <a:moveTo>
                  <a:pt x="4080851" y="1713166"/>
                </a:moveTo>
                <a:cubicBezTo>
                  <a:pt x="4077866" y="1710641"/>
                  <a:pt x="4025025" y="1742379"/>
                  <a:pt x="4004662" y="1758574"/>
                </a:cubicBezTo>
                <a:cubicBezTo>
                  <a:pt x="3966203" y="1789544"/>
                  <a:pt x="3929236" y="1826552"/>
                  <a:pt x="3913126" y="1855750"/>
                </a:cubicBezTo>
                <a:cubicBezTo>
                  <a:pt x="3908229" y="1864419"/>
                  <a:pt x="3908940" y="1890185"/>
                  <a:pt x="3907720" y="1892879"/>
                </a:cubicBezTo>
                <a:cubicBezTo>
                  <a:pt x="3878522" y="1936202"/>
                  <a:pt x="3902377" y="1946679"/>
                  <a:pt x="3878489" y="1990031"/>
                </a:cubicBezTo>
                <a:cubicBezTo>
                  <a:pt x="3875212" y="1994397"/>
                  <a:pt x="3862542" y="2060276"/>
                  <a:pt x="3858509" y="2067387"/>
                </a:cubicBezTo>
                <a:cubicBezTo>
                  <a:pt x="3859277" y="2069491"/>
                  <a:pt x="3859792" y="2071805"/>
                  <a:pt x="3860081" y="2074469"/>
                </a:cubicBezTo>
                <a:cubicBezTo>
                  <a:pt x="3861993" y="2119981"/>
                  <a:pt x="3814161" y="2314348"/>
                  <a:pt x="3813717" y="2333547"/>
                </a:cubicBezTo>
                <a:cubicBezTo>
                  <a:pt x="3812206" y="2354047"/>
                  <a:pt x="3761181" y="2778658"/>
                  <a:pt x="3762655" y="2792127"/>
                </a:cubicBezTo>
                <a:cubicBezTo>
                  <a:pt x="3763393" y="2800909"/>
                  <a:pt x="3767514" y="2860486"/>
                  <a:pt x="3762065" y="2884434"/>
                </a:cubicBezTo>
                <a:cubicBezTo>
                  <a:pt x="3747967" y="3003999"/>
                  <a:pt x="3768248" y="3244349"/>
                  <a:pt x="3823553" y="3395209"/>
                </a:cubicBezTo>
                <a:cubicBezTo>
                  <a:pt x="3850072" y="3467554"/>
                  <a:pt x="3871767" y="3553707"/>
                  <a:pt x="3881706" y="3608050"/>
                </a:cubicBezTo>
                <a:cubicBezTo>
                  <a:pt x="3915326" y="3745226"/>
                  <a:pt x="3923312" y="3667799"/>
                  <a:pt x="3926237" y="3660480"/>
                </a:cubicBezTo>
                <a:cubicBezTo>
                  <a:pt x="3954258" y="3583158"/>
                  <a:pt x="4026777" y="3308725"/>
                  <a:pt x="4027900" y="3302865"/>
                </a:cubicBezTo>
                <a:cubicBezTo>
                  <a:pt x="4030138" y="3293121"/>
                  <a:pt x="4065110" y="3119349"/>
                  <a:pt x="4066054" y="3113377"/>
                </a:cubicBezTo>
                <a:cubicBezTo>
                  <a:pt x="4067050" y="3108304"/>
                  <a:pt x="4129669" y="2757837"/>
                  <a:pt x="4133075" y="2752686"/>
                </a:cubicBezTo>
                <a:cubicBezTo>
                  <a:pt x="4140995" y="2741224"/>
                  <a:pt x="4149243" y="2539269"/>
                  <a:pt x="4138277" y="2487123"/>
                </a:cubicBezTo>
                <a:cubicBezTo>
                  <a:pt x="4136417" y="2481469"/>
                  <a:pt x="4130106" y="2390843"/>
                  <a:pt x="4129934" y="2385274"/>
                </a:cubicBezTo>
                <a:cubicBezTo>
                  <a:pt x="4112548" y="2278912"/>
                  <a:pt x="4117038" y="2170727"/>
                  <a:pt x="4119961" y="2077293"/>
                </a:cubicBezTo>
                <a:cubicBezTo>
                  <a:pt x="4107556" y="2004998"/>
                  <a:pt x="4085261" y="1837565"/>
                  <a:pt x="4084401" y="1822749"/>
                </a:cubicBezTo>
                <a:cubicBezTo>
                  <a:pt x="4084343" y="1789709"/>
                  <a:pt x="4082680" y="1714578"/>
                  <a:pt x="4080851" y="1713166"/>
                </a:cubicBezTo>
                <a:close/>
                <a:moveTo>
                  <a:pt x="3914687" y="1218491"/>
                </a:moveTo>
                <a:lnTo>
                  <a:pt x="3885785" y="1224905"/>
                </a:lnTo>
                <a:lnTo>
                  <a:pt x="3892197" y="1253804"/>
                </a:lnTo>
                <a:lnTo>
                  <a:pt x="3921099" y="1247389"/>
                </a:lnTo>
                <a:close/>
                <a:moveTo>
                  <a:pt x="797197" y="269300"/>
                </a:moveTo>
                <a:cubicBezTo>
                  <a:pt x="788336" y="267629"/>
                  <a:pt x="778444" y="270884"/>
                  <a:pt x="768879" y="272853"/>
                </a:cubicBezTo>
                <a:cubicBezTo>
                  <a:pt x="764173" y="274884"/>
                  <a:pt x="756089" y="275352"/>
                  <a:pt x="749219" y="276840"/>
                </a:cubicBezTo>
                <a:cubicBezTo>
                  <a:pt x="742345" y="278326"/>
                  <a:pt x="736685" y="280835"/>
                  <a:pt x="736827" y="286942"/>
                </a:cubicBezTo>
                <a:cubicBezTo>
                  <a:pt x="748732" y="309162"/>
                  <a:pt x="777443" y="361316"/>
                  <a:pt x="784353" y="372667"/>
                </a:cubicBezTo>
                <a:cubicBezTo>
                  <a:pt x="793680" y="383940"/>
                  <a:pt x="823847" y="374366"/>
                  <a:pt x="828464" y="393806"/>
                </a:cubicBezTo>
                <a:cubicBezTo>
                  <a:pt x="832011" y="402271"/>
                  <a:pt x="827220" y="410758"/>
                  <a:pt x="817674" y="410756"/>
                </a:cubicBezTo>
                <a:cubicBezTo>
                  <a:pt x="776040" y="413780"/>
                  <a:pt x="731125" y="409492"/>
                  <a:pt x="690029" y="415584"/>
                </a:cubicBezTo>
                <a:cubicBezTo>
                  <a:pt x="678398" y="423318"/>
                  <a:pt x="688800" y="441473"/>
                  <a:pt x="699276" y="447034"/>
                </a:cubicBezTo>
                <a:cubicBezTo>
                  <a:pt x="729984" y="461750"/>
                  <a:pt x="829135" y="512972"/>
                  <a:pt x="832009" y="514306"/>
                </a:cubicBezTo>
                <a:cubicBezTo>
                  <a:pt x="845024" y="520364"/>
                  <a:pt x="981732" y="645886"/>
                  <a:pt x="987240" y="650878"/>
                </a:cubicBezTo>
                <a:cubicBezTo>
                  <a:pt x="993050" y="655199"/>
                  <a:pt x="994668" y="664542"/>
                  <a:pt x="998614" y="670035"/>
                </a:cubicBezTo>
                <a:cubicBezTo>
                  <a:pt x="1006305" y="678029"/>
                  <a:pt x="1077456" y="769127"/>
                  <a:pt x="1095467" y="775135"/>
                </a:cubicBezTo>
                <a:cubicBezTo>
                  <a:pt x="1114312" y="779442"/>
                  <a:pt x="1194827" y="772644"/>
                  <a:pt x="1210418" y="764332"/>
                </a:cubicBezTo>
                <a:lnTo>
                  <a:pt x="1211461" y="762891"/>
                </a:lnTo>
                <a:cubicBezTo>
                  <a:pt x="1213261" y="760063"/>
                  <a:pt x="1212377" y="755408"/>
                  <a:pt x="1212107" y="752132"/>
                </a:cubicBezTo>
                <a:cubicBezTo>
                  <a:pt x="1205673" y="729305"/>
                  <a:pt x="1204881" y="702492"/>
                  <a:pt x="1193153" y="681750"/>
                </a:cubicBezTo>
                <a:cubicBezTo>
                  <a:pt x="1193084" y="681663"/>
                  <a:pt x="1193015" y="681575"/>
                  <a:pt x="1192946" y="681488"/>
                </a:cubicBezTo>
                <a:cubicBezTo>
                  <a:pt x="1183826" y="670474"/>
                  <a:pt x="1130577" y="621800"/>
                  <a:pt x="1126789" y="618395"/>
                </a:cubicBezTo>
                <a:cubicBezTo>
                  <a:pt x="1121476" y="614266"/>
                  <a:pt x="1096105" y="574415"/>
                  <a:pt x="1093045" y="570851"/>
                </a:cubicBezTo>
                <a:cubicBezTo>
                  <a:pt x="1072818" y="556235"/>
                  <a:pt x="1040439" y="562661"/>
                  <a:pt x="1016134" y="556988"/>
                </a:cubicBezTo>
                <a:cubicBezTo>
                  <a:pt x="975119" y="546378"/>
                  <a:pt x="939876" y="505079"/>
                  <a:pt x="903970" y="481964"/>
                </a:cubicBezTo>
                <a:cubicBezTo>
                  <a:pt x="878161" y="465405"/>
                  <a:pt x="895258" y="418101"/>
                  <a:pt x="862527" y="409291"/>
                </a:cubicBezTo>
                <a:cubicBezTo>
                  <a:pt x="856472" y="407301"/>
                  <a:pt x="850794" y="403560"/>
                  <a:pt x="849928" y="399658"/>
                </a:cubicBezTo>
                <a:cubicBezTo>
                  <a:pt x="849000" y="392738"/>
                  <a:pt x="854168" y="387343"/>
                  <a:pt x="856096" y="379640"/>
                </a:cubicBezTo>
                <a:cubicBezTo>
                  <a:pt x="859345" y="365577"/>
                  <a:pt x="857313" y="347533"/>
                  <a:pt x="859835" y="336360"/>
                </a:cubicBezTo>
                <a:cubicBezTo>
                  <a:pt x="861668" y="320032"/>
                  <a:pt x="873124" y="297175"/>
                  <a:pt x="849703" y="292063"/>
                </a:cubicBezTo>
                <a:cubicBezTo>
                  <a:pt x="829428" y="288832"/>
                  <a:pt x="816008" y="274831"/>
                  <a:pt x="797197" y="269300"/>
                </a:cubicBezTo>
                <a:close/>
                <a:moveTo>
                  <a:pt x="703780" y="4093"/>
                </a:moveTo>
                <a:cubicBezTo>
                  <a:pt x="711532" y="4192"/>
                  <a:pt x="715596" y="8143"/>
                  <a:pt x="722174" y="13200"/>
                </a:cubicBezTo>
                <a:cubicBezTo>
                  <a:pt x="724678" y="14920"/>
                  <a:pt x="724070" y="14905"/>
                  <a:pt x="730263" y="18230"/>
                </a:cubicBezTo>
                <a:cubicBezTo>
                  <a:pt x="742896" y="25279"/>
                  <a:pt x="799221" y="47502"/>
                  <a:pt x="811412" y="38883"/>
                </a:cubicBezTo>
                <a:cubicBezTo>
                  <a:pt x="814526" y="35160"/>
                  <a:pt x="809038" y="15183"/>
                  <a:pt x="807801" y="10302"/>
                </a:cubicBezTo>
                <a:lnTo>
                  <a:pt x="1225678" y="11656"/>
                </a:lnTo>
                <a:cubicBezTo>
                  <a:pt x="1223920" y="34484"/>
                  <a:pt x="1307919" y="202819"/>
                  <a:pt x="1266112" y="162670"/>
                </a:cubicBezTo>
                <a:cubicBezTo>
                  <a:pt x="1261505" y="175363"/>
                  <a:pt x="1208793" y="91548"/>
                  <a:pt x="1196251" y="102668"/>
                </a:cubicBezTo>
                <a:cubicBezTo>
                  <a:pt x="1163919" y="159878"/>
                  <a:pt x="1112052" y="249312"/>
                  <a:pt x="1060359" y="297169"/>
                </a:cubicBezTo>
                <a:cubicBezTo>
                  <a:pt x="1039598" y="313600"/>
                  <a:pt x="1054553" y="335904"/>
                  <a:pt x="1063036" y="358430"/>
                </a:cubicBezTo>
                <a:cubicBezTo>
                  <a:pt x="1071599" y="386098"/>
                  <a:pt x="1092659" y="403102"/>
                  <a:pt x="1111339" y="424431"/>
                </a:cubicBezTo>
                <a:cubicBezTo>
                  <a:pt x="1122914" y="434897"/>
                  <a:pt x="1126084" y="454660"/>
                  <a:pt x="1123322" y="468160"/>
                </a:cubicBezTo>
                <a:cubicBezTo>
                  <a:pt x="1119780" y="493206"/>
                  <a:pt x="1178489" y="599949"/>
                  <a:pt x="1183511" y="608236"/>
                </a:cubicBezTo>
                <a:cubicBezTo>
                  <a:pt x="1198201" y="660768"/>
                  <a:pt x="1237647" y="700527"/>
                  <a:pt x="1268586" y="744302"/>
                </a:cubicBezTo>
                <a:cubicBezTo>
                  <a:pt x="1280975" y="763230"/>
                  <a:pt x="1311253" y="757573"/>
                  <a:pt x="1327279" y="747802"/>
                </a:cubicBezTo>
                <a:cubicBezTo>
                  <a:pt x="1344411" y="727322"/>
                  <a:pt x="1323703" y="687953"/>
                  <a:pt x="1326889" y="666779"/>
                </a:cubicBezTo>
                <a:cubicBezTo>
                  <a:pt x="1333449" y="517352"/>
                  <a:pt x="1289731" y="373625"/>
                  <a:pt x="1267280" y="226691"/>
                </a:cubicBezTo>
                <a:cubicBezTo>
                  <a:pt x="1262889" y="213718"/>
                  <a:pt x="1272330" y="197524"/>
                  <a:pt x="1285931" y="202088"/>
                </a:cubicBezTo>
                <a:cubicBezTo>
                  <a:pt x="1291019" y="203839"/>
                  <a:pt x="1294161" y="208450"/>
                  <a:pt x="1296214" y="214966"/>
                </a:cubicBezTo>
                <a:cubicBezTo>
                  <a:pt x="1328812" y="344788"/>
                  <a:pt x="1347677" y="381988"/>
                  <a:pt x="1375031" y="665798"/>
                </a:cubicBezTo>
                <a:cubicBezTo>
                  <a:pt x="1366077" y="699925"/>
                  <a:pt x="1382184" y="738349"/>
                  <a:pt x="1390958" y="771727"/>
                </a:cubicBezTo>
                <a:cubicBezTo>
                  <a:pt x="1405204" y="789486"/>
                  <a:pt x="1426556" y="798243"/>
                  <a:pt x="1448788" y="802103"/>
                </a:cubicBezTo>
                <a:cubicBezTo>
                  <a:pt x="1460717" y="803247"/>
                  <a:pt x="1778380" y="994735"/>
                  <a:pt x="1784412" y="1001430"/>
                </a:cubicBezTo>
                <a:cubicBezTo>
                  <a:pt x="1790414" y="1007983"/>
                  <a:pt x="1969800" y="1285495"/>
                  <a:pt x="1980109" y="1324446"/>
                </a:cubicBezTo>
                <a:cubicBezTo>
                  <a:pt x="1982211" y="1330502"/>
                  <a:pt x="2058527" y="1384060"/>
                  <a:pt x="2058915" y="1389893"/>
                </a:cubicBezTo>
                <a:cubicBezTo>
                  <a:pt x="2075974" y="1412790"/>
                  <a:pt x="1968173" y="1396380"/>
                  <a:pt x="1944352" y="1402424"/>
                </a:cubicBezTo>
                <a:cubicBezTo>
                  <a:pt x="1867946" y="1419532"/>
                  <a:pt x="1803964" y="1427059"/>
                  <a:pt x="1745851" y="1422062"/>
                </a:cubicBezTo>
                <a:cubicBezTo>
                  <a:pt x="1738419" y="1422048"/>
                  <a:pt x="1732624" y="1423937"/>
                  <a:pt x="1727581" y="1428546"/>
                </a:cubicBezTo>
                <a:cubicBezTo>
                  <a:pt x="1721814" y="1437404"/>
                  <a:pt x="1724959" y="1447468"/>
                  <a:pt x="1728730" y="1456942"/>
                </a:cubicBezTo>
                <a:cubicBezTo>
                  <a:pt x="1807373" y="1626880"/>
                  <a:pt x="1940700" y="1741933"/>
                  <a:pt x="2012168" y="1906184"/>
                </a:cubicBezTo>
                <a:cubicBezTo>
                  <a:pt x="2041642" y="1960439"/>
                  <a:pt x="2175445" y="2191062"/>
                  <a:pt x="2213617" y="2250359"/>
                </a:cubicBezTo>
                <a:cubicBezTo>
                  <a:pt x="2237881" y="2277725"/>
                  <a:pt x="2270444" y="2225622"/>
                  <a:pt x="2280676" y="2206828"/>
                </a:cubicBezTo>
                <a:cubicBezTo>
                  <a:pt x="2289511" y="2187885"/>
                  <a:pt x="2307608" y="2163553"/>
                  <a:pt x="2335537" y="2126125"/>
                </a:cubicBezTo>
                <a:cubicBezTo>
                  <a:pt x="2344982" y="2114022"/>
                  <a:pt x="2426064" y="2066768"/>
                  <a:pt x="2433484" y="2063303"/>
                </a:cubicBezTo>
                <a:cubicBezTo>
                  <a:pt x="2449365" y="2049471"/>
                  <a:pt x="2517626" y="2048269"/>
                  <a:pt x="2534375" y="2045163"/>
                </a:cubicBezTo>
                <a:cubicBezTo>
                  <a:pt x="2578654" y="2031544"/>
                  <a:pt x="2808851" y="1983953"/>
                  <a:pt x="2781044" y="2034242"/>
                </a:cubicBezTo>
                <a:cubicBezTo>
                  <a:pt x="2773029" y="2039807"/>
                  <a:pt x="2756612" y="2040269"/>
                  <a:pt x="2747532" y="2045162"/>
                </a:cubicBezTo>
                <a:cubicBezTo>
                  <a:pt x="2736730" y="2051807"/>
                  <a:pt x="2728684" y="2061323"/>
                  <a:pt x="2717830" y="2068431"/>
                </a:cubicBezTo>
                <a:cubicBezTo>
                  <a:pt x="2700824" y="2082666"/>
                  <a:pt x="2520285" y="2278886"/>
                  <a:pt x="2513431" y="2286925"/>
                </a:cubicBezTo>
                <a:cubicBezTo>
                  <a:pt x="2495879" y="2298704"/>
                  <a:pt x="2489858" y="2307773"/>
                  <a:pt x="2472932" y="2321688"/>
                </a:cubicBezTo>
                <a:cubicBezTo>
                  <a:pt x="2418790" y="2348252"/>
                  <a:pt x="2340689" y="2339965"/>
                  <a:pt x="2298905" y="2332709"/>
                </a:cubicBezTo>
                <a:cubicBezTo>
                  <a:pt x="2277248" y="2327355"/>
                  <a:pt x="2272006" y="2354296"/>
                  <a:pt x="2284877" y="2367208"/>
                </a:cubicBezTo>
                <a:cubicBezTo>
                  <a:pt x="2349113" y="2460594"/>
                  <a:pt x="2490719" y="2782421"/>
                  <a:pt x="2526448" y="2821797"/>
                </a:cubicBezTo>
                <a:cubicBezTo>
                  <a:pt x="2536677" y="2854245"/>
                  <a:pt x="2780943" y="3372217"/>
                  <a:pt x="2787071" y="3383439"/>
                </a:cubicBezTo>
                <a:cubicBezTo>
                  <a:pt x="2791059" y="3400747"/>
                  <a:pt x="2966888" y="3748332"/>
                  <a:pt x="2981521" y="3781472"/>
                </a:cubicBezTo>
                <a:cubicBezTo>
                  <a:pt x="2985549" y="3788009"/>
                  <a:pt x="3093051" y="3975953"/>
                  <a:pt x="3106580" y="3999331"/>
                </a:cubicBezTo>
                <a:cubicBezTo>
                  <a:pt x="3112532" y="4009078"/>
                  <a:pt x="3123477" y="4013319"/>
                  <a:pt x="3134637" y="4015089"/>
                </a:cubicBezTo>
                <a:cubicBezTo>
                  <a:pt x="3196525" y="4021369"/>
                  <a:pt x="3244551" y="4039671"/>
                  <a:pt x="3291577" y="4071228"/>
                </a:cubicBezTo>
                <a:cubicBezTo>
                  <a:pt x="3300790" y="4071761"/>
                  <a:pt x="3300201" y="4061581"/>
                  <a:pt x="3297395" y="4053716"/>
                </a:cubicBezTo>
                <a:cubicBezTo>
                  <a:pt x="3282298" y="4012342"/>
                  <a:pt x="3253231" y="3992714"/>
                  <a:pt x="3219478" y="3976554"/>
                </a:cubicBezTo>
                <a:cubicBezTo>
                  <a:pt x="3208899" y="3969197"/>
                  <a:pt x="3203685" y="3955952"/>
                  <a:pt x="3200895" y="3943379"/>
                </a:cubicBezTo>
                <a:cubicBezTo>
                  <a:pt x="3188263" y="3886452"/>
                  <a:pt x="3184950" y="3854438"/>
                  <a:pt x="3194018" y="3813308"/>
                </a:cubicBezTo>
                <a:cubicBezTo>
                  <a:pt x="3199016" y="3788702"/>
                  <a:pt x="3234930" y="3780431"/>
                  <a:pt x="3252073" y="3797546"/>
                </a:cubicBezTo>
                <a:cubicBezTo>
                  <a:pt x="3262473" y="3808882"/>
                  <a:pt x="3278541" y="3805470"/>
                  <a:pt x="3291531" y="3810017"/>
                </a:cubicBezTo>
                <a:cubicBezTo>
                  <a:pt x="3326309" y="3832163"/>
                  <a:pt x="3355836" y="3864120"/>
                  <a:pt x="3372381" y="3902445"/>
                </a:cubicBezTo>
                <a:cubicBezTo>
                  <a:pt x="3383875" y="3960388"/>
                  <a:pt x="3380168" y="4001085"/>
                  <a:pt x="3343986" y="4042315"/>
                </a:cubicBezTo>
                <a:cubicBezTo>
                  <a:pt x="3341672" y="4048286"/>
                  <a:pt x="3340742" y="4055013"/>
                  <a:pt x="3339887" y="4061418"/>
                </a:cubicBezTo>
                <a:cubicBezTo>
                  <a:pt x="3338067" y="4075769"/>
                  <a:pt x="3326489" y="4087133"/>
                  <a:pt x="3330425" y="4093235"/>
                </a:cubicBezTo>
                <a:cubicBezTo>
                  <a:pt x="3333146" y="4097329"/>
                  <a:pt x="3340180" y="4104411"/>
                  <a:pt x="3343164" y="4109662"/>
                </a:cubicBezTo>
                <a:cubicBezTo>
                  <a:pt x="3350782" y="4133743"/>
                  <a:pt x="3360055" y="4150940"/>
                  <a:pt x="3382253" y="4164207"/>
                </a:cubicBezTo>
                <a:cubicBezTo>
                  <a:pt x="3398799" y="4177970"/>
                  <a:pt x="3421426" y="4159005"/>
                  <a:pt x="3432203" y="4145392"/>
                </a:cubicBezTo>
                <a:cubicBezTo>
                  <a:pt x="3447813" y="4122827"/>
                  <a:pt x="3453489" y="4106709"/>
                  <a:pt x="3461825" y="4080755"/>
                </a:cubicBezTo>
                <a:cubicBezTo>
                  <a:pt x="3471450" y="4055117"/>
                  <a:pt x="3479859" y="3913318"/>
                  <a:pt x="3481418" y="3895081"/>
                </a:cubicBezTo>
                <a:cubicBezTo>
                  <a:pt x="3479920" y="3859631"/>
                  <a:pt x="3444758" y="3662914"/>
                  <a:pt x="3430355" y="3626690"/>
                </a:cubicBezTo>
                <a:cubicBezTo>
                  <a:pt x="3397194" y="3600240"/>
                  <a:pt x="3198782" y="3507516"/>
                  <a:pt x="3186699" y="3486547"/>
                </a:cubicBezTo>
                <a:cubicBezTo>
                  <a:pt x="3182561" y="3478821"/>
                  <a:pt x="3089852" y="3362340"/>
                  <a:pt x="3079759" y="3347602"/>
                </a:cubicBezTo>
                <a:cubicBezTo>
                  <a:pt x="3062750" y="3311957"/>
                  <a:pt x="2952902" y="3135296"/>
                  <a:pt x="2931637" y="3108481"/>
                </a:cubicBezTo>
                <a:cubicBezTo>
                  <a:pt x="2893706" y="3048219"/>
                  <a:pt x="3031515" y="3093296"/>
                  <a:pt x="3088525" y="3088525"/>
                </a:cubicBezTo>
                <a:cubicBezTo>
                  <a:pt x="3103102" y="3088134"/>
                  <a:pt x="3190848" y="3117301"/>
                  <a:pt x="3242380" y="3125850"/>
                </a:cubicBezTo>
                <a:lnTo>
                  <a:pt x="3257339" y="3125776"/>
                </a:lnTo>
                <a:lnTo>
                  <a:pt x="3242837" y="3077375"/>
                </a:lnTo>
                <a:cubicBezTo>
                  <a:pt x="3221954" y="3003694"/>
                  <a:pt x="3191182" y="2887179"/>
                  <a:pt x="3181058" y="2848717"/>
                </a:cubicBezTo>
                <a:cubicBezTo>
                  <a:pt x="3146741" y="2670155"/>
                  <a:pt x="3086244" y="2522570"/>
                  <a:pt x="3032414" y="2370172"/>
                </a:cubicBezTo>
                <a:cubicBezTo>
                  <a:pt x="3007370" y="2322211"/>
                  <a:pt x="3019465" y="2251000"/>
                  <a:pt x="2983935" y="2211129"/>
                </a:cubicBezTo>
                <a:cubicBezTo>
                  <a:pt x="2970033" y="2207236"/>
                  <a:pt x="2896660" y="2181980"/>
                  <a:pt x="2893147" y="2157286"/>
                </a:cubicBezTo>
                <a:cubicBezTo>
                  <a:pt x="2883464" y="2125933"/>
                  <a:pt x="2898679" y="2074949"/>
                  <a:pt x="2871667" y="2053652"/>
                </a:cubicBezTo>
                <a:cubicBezTo>
                  <a:pt x="2860449" y="2048865"/>
                  <a:pt x="2836976" y="2051040"/>
                  <a:pt x="2840208" y="2032130"/>
                </a:cubicBezTo>
                <a:cubicBezTo>
                  <a:pt x="2840824" y="2026690"/>
                  <a:pt x="2840360" y="2022545"/>
                  <a:pt x="2837342" y="2019879"/>
                </a:cubicBezTo>
                <a:cubicBezTo>
                  <a:pt x="2792540" y="1988131"/>
                  <a:pt x="2760982" y="1983915"/>
                  <a:pt x="2693877" y="1994409"/>
                </a:cubicBezTo>
                <a:cubicBezTo>
                  <a:pt x="2664702" y="1994816"/>
                  <a:pt x="2573110" y="2010443"/>
                  <a:pt x="2546099" y="1995968"/>
                </a:cubicBezTo>
                <a:cubicBezTo>
                  <a:pt x="2523030" y="1984257"/>
                  <a:pt x="2486162" y="1960907"/>
                  <a:pt x="2473259" y="1951942"/>
                </a:cubicBezTo>
                <a:cubicBezTo>
                  <a:pt x="2452441" y="1938065"/>
                  <a:pt x="2336067" y="1828352"/>
                  <a:pt x="2282391" y="1803721"/>
                </a:cubicBezTo>
                <a:cubicBezTo>
                  <a:pt x="2260497" y="1795240"/>
                  <a:pt x="2171624" y="1735669"/>
                  <a:pt x="2171083" y="1715474"/>
                </a:cubicBezTo>
                <a:cubicBezTo>
                  <a:pt x="2195292" y="1677660"/>
                  <a:pt x="2345699" y="1675666"/>
                  <a:pt x="2389430" y="1673238"/>
                </a:cubicBezTo>
                <a:cubicBezTo>
                  <a:pt x="2419812" y="1694694"/>
                  <a:pt x="2444864" y="1673673"/>
                  <a:pt x="2477099" y="1676828"/>
                </a:cubicBezTo>
                <a:cubicBezTo>
                  <a:pt x="2488208" y="1680430"/>
                  <a:pt x="2581614" y="1728988"/>
                  <a:pt x="2633505" y="1751734"/>
                </a:cubicBezTo>
                <a:cubicBezTo>
                  <a:pt x="2646205" y="1754982"/>
                  <a:pt x="2768023" y="1904271"/>
                  <a:pt x="2775368" y="1923717"/>
                </a:cubicBezTo>
                <a:cubicBezTo>
                  <a:pt x="2881338" y="2030282"/>
                  <a:pt x="2885312" y="2002414"/>
                  <a:pt x="2871478" y="1943476"/>
                </a:cubicBezTo>
                <a:cubicBezTo>
                  <a:pt x="2832228" y="1828776"/>
                  <a:pt x="2853995" y="1685679"/>
                  <a:pt x="2815612" y="1570781"/>
                </a:cubicBezTo>
                <a:cubicBezTo>
                  <a:pt x="2781289" y="1468028"/>
                  <a:pt x="2741766" y="1506514"/>
                  <a:pt x="2725456" y="1498611"/>
                </a:cubicBezTo>
                <a:cubicBezTo>
                  <a:pt x="2715314" y="1493888"/>
                  <a:pt x="2687042" y="1556408"/>
                  <a:pt x="2675546" y="1555168"/>
                </a:cubicBezTo>
                <a:cubicBezTo>
                  <a:pt x="2492588" y="1635944"/>
                  <a:pt x="2040289" y="1675362"/>
                  <a:pt x="2255048" y="1500813"/>
                </a:cubicBezTo>
                <a:cubicBezTo>
                  <a:pt x="2270974" y="1487876"/>
                  <a:pt x="2308324" y="1470341"/>
                  <a:pt x="2288165" y="1446461"/>
                </a:cubicBezTo>
                <a:lnTo>
                  <a:pt x="2286576" y="1445450"/>
                </a:lnTo>
                <a:cubicBezTo>
                  <a:pt x="2278987" y="1441982"/>
                  <a:pt x="2175175" y="1408012"/>
                  <a:pt x="2158366" y="1402643"/>
                </a:cubicBezTo>
                <a:cubicBezTo>
                  <a:pt x="2144739" y="1395209"/>
                  <a:pt x="2132767" y="1378157"/>
                  <a:pt x="2117744" y="1373303"/>
                </a:cubicBezTo>
                <a:cubicBezTo>
                  <a:pt x="2106046" y="1367712"/>
                  <a:pt x="2103402" y="1352379"/>
                  <a:pt x="2091970" y="1345971"/>
                </a:cubicBezTo>
                <a:cubicBezTo>
                  <a:pt x="2091617" y="1345747"/>
                  <a:pt x="2086451" y="1341585"/>
                  <a:pt x="2085776" y="1338549"/>
                </a:cubicBezTo>
                <a:cubicBezTo>
                  <a:pt x="2086041" y="1321966"/>
                  <a:pt x="2098407" y="1309369"/>
                  <a:pt x="2090670" y="1289557"/>
                </a:cubicBezTo>
                <a:cubicBezTo>
                  <a:pt x="2085849" y="1261669"/>
                  <a:pt x="2023806" y="1189777"/>
                  <a:pt x="2054683" y="1176557"/>
                </a:cubicBezTo>
                <a:cubicBezTo>
                  <a:pt x="2104403" y="1169013"/>
                  <a:pt x="2136178" y="1150286"/>
                  <a:pt x="2267153" y="1187782"/>
                </a:cubicBezTo>
                <a:cubicBezTo>
                  <a:pt x="2311956" y="1193605"/>
                  <a:pt x="2404688" y="1230944"/>
                  <a:pt x="2417222" y="1238925"/>
                </a:cubicBezTo>
                <a:cubicBezTo>
                  <a:pt x="2476799" y="1295595"/>
                  <a:pt x="2557057" y="1321146"/>
                  <a:pt x="2615702" y="1380450"/>
                </a:cubicBezTo>
                <a:cubicBezTo>
                  <a:pt x="2670868" y="1420668"/>
                  <a:pt x="2653628" y="1350510"/>
                  <a:pt x="2621286" y="1332517"/>
                </a:cubicBezTo>
                <a:cubicBezTo>
                  <a:pt x="2609781" y="1322337"/>
                  <a:pt x="2570670" y="1225344"/>
                  <a:pt x="2555585" y="1217471"/>
                </a:cubicBezTo>
                <a:cubicBezTo>
                  <a:pt x="2500242" y="1125900"/>
                  <a:pt x="2427600" y="1012394"/>
                  <a:pt x="2440973" y="899810"/>
                </a:cubicBezTo>
                <a:cubicBezTo>
                  <a:pt x="2446039" y="879587"/>
                  <a:pt x="2458982" y="857306"/>
                  <a:pt x="2469663" y="840533"/>
                </a:cubicBezTo>
                <a:cubicBezTo>
                  <a:pt x="2506327" y="802835"/>
                  <a:pt x="2498370" y="733493"/>
                  <a:pt x="2570379" y="753295"/>
                </a:cubicBezTo>
                <a:cubicBezTo>
                  <a:pt x="2594059" y="760927"/>
                  <a:pt x="2588093" y="793483"/>
                  <a:pt x="2603723" y="810632"/>
                </a:cubicBezTo>
                <a:cubicBezTo>
                  <a:pt x="2624522" y="830577"/>
                  <a:pt x="2678795" y="904348"/>
                  <a:pt x="2682690" y="923947"/>
                </a:cubicBezTo>
                <a:cubicBezTo>
                  <a:pt x="2708243" y="989230"/>
                  <a:pt x="2688886" y="1083735"/>
                  <a:pt x="2738635" y="1139860"/>
                </a:cubicBezTo>
                <a:cubicBezTo>
                  <a:pt x="2767477" y="1172117"/>
                  <a:pt x="2779151" y="1104488"/>
                  <a:pt x="2792609" y="1087250"/>
                </a:cubicBezTo>
                <a:cubicBezTo>
                  <a:pt x="2837480" y="1033933"/>
                  <a:pt x="2836714" y="961481"/>
                  <a:pt x="2842159" y="949812"/>
                </a:cubicBezTo>
                <a:cubicBezTo>
                  <a:pt x="2850839" y="927419"/>
                  <a:pt x="2855731" y="883883"/>
                  <a:pt x="2873785" y="913990"/>
                </a:cubicBezTo>
                <a:cubicBezTo>
                  <a:pt x="2930706" y="974435"/>
                  <a:pt x="2973873" y="1083566"/>
                  <a:pt x="2975100" y="1172438"/>
                </a:cubicBezTo>
                <a:cubicBezTo>
                  <a:pt x="2975227" y="1181208"/>
                  <a:pt x="2980727" y="1191658"/>
                  <a:pt x="2974672" y="1197853"/>
                </a:cubicBezTo>
                <a:cubicBezTo>
                  <a:pt x="2965989" y="1205847"/>
                  <a:pt x="2925928" y="1282201"/>
                  <a:pt x="2924752" y="1295349"/>
                </a:cubicBezTo>
                <a:cubicBezTo>
                  <a:pt x="2918260" y="1318015"/>
                  <a:pt x="2895969" y="1332359"/>
                  <a:pt x="2881901" y="1350948"/>
                </a:cubicBezTo>
                <a:cubicBezTo>
                  <a:pt x="2832201" y="1395479"/>
                  <a:pt x="2842373" y="1419454"/>
                  <a:pt x="2902259" y="1439971"/>
                </a:cubicBezTo>
                <a:cubicBezTo>
                  <a:pt x="2931476" y="1456835"/>
                  <a:pt x="2920928" y="1504964"/>
                  <a:pt x="2936667" y="1531490"/>
                </a:cubicBezTo>
                <a:cubicBezTo>
                  <a:pt x="2962727" y="1579227"/>
                  <a:pt x="3023500" y="1698700"/>
                  <a:pt x="3026528" y="1786112"/>
                </a:cubicBezTo>
                <a:cubicBezTo>
                  <a:pt x="3025602" y="1809972"/>
                  <a:pt x="3009240" y="1820273"/>
                  <a:pt x="3017999" y="1843342"/>
                </a:cubicBezTo>
                <a:cubicBezTo>
                  <a:pt x="3020642" y="1860043"/>
                  <a:pt x="2984550" y="2041036"/>
                  <a:pt x="3001741" y="2146531"/>
                </a:cubicBezTo>
                <a:cubicBezTo>
                  <a:pt x="3005264" y="2165156"/>
                  <a:pt x="3010366" y="2185400"/>
                  <a:pt x="3019030" y="2202582"/>
                </a:cubicBezTo>
                <a:cubicBezTo>
                  <a:pt x="3026123" y="2215410"/>
                  <a:pt x="3081073" y="2421380"/>
                  <a:pt x="3094786" y="2464732"/>
                </a:cubicBezTo>
                <a:cubicBezTo>
                  <a:pt x="3140061" y="2558081"/>
                  <a:pt x="3214559" y="2902688"/>
                  <a:pt x="3249574" y="2952526"/>
                </a:cubicBezTo>
                <a:cubicBezTo>
                  <a:pt x="3250334" y="2962592"/>
                  <a:pt x="3271592" y="3038551"/>
                  <a:pt x="3281107" y="3093279"/>
                </a:cubicBezTo>
                <a:lnTo>
                  <a:pt x="3284008" y="3122528"/>
                </a:lnTo>
                <a:lnTo>
                  <a:pt x="3292782" y="3118095"/>
                </a:lnTo>
                <a:cubicBezTo>
                  <a:pt x="3296091" y="3122059"/>
                  <a:pt x="3299218" y="3128645"/>
                  <a:pt x="3301945" y="3134107"/>
                </a:cubicBezTo>
                <a:cubicBezTo>
                  <a:pt x="3309951" y="3151734"/>
                  <a:pt x="3568689" y="3301112"/>
                  <a:pt x="3581898" y="3332600"/>
                </a:cubicBezTo>
                <a:cubicBezTo>
                  <a:pt x="3588782" y="3349265"/>
                  <a:pt x="3646136" y="3408247"/>
                  <a:pt x="3661252" y="3429912"/>
                </a:cubicBezTo>
                <a:cubicBezTo>
                  <a:pt x="3664799" y="3435641"/>
                  <a:pt x="3751892" y="3642972"/>
                  <a:pt x="3781451" y="3739958"/>
                </a:cubicBezTo>
                <a:cubicBezTo>
                  <a:pt x="3794317" y="3762424"/>
                  <a:pt x="3841515" y="3825483"/>
                  <a:pt x="3854829" y="3851332"/>
                </a:cubicBezTo>
                <a:cubicBezTo>
                  <a:pt x="3869720" y="3870619"/>
                  <a:pt x="3873060" y="3873366"/>
                  <a:pt x="3890696" y="3850347"/>
                </a:cubicBezTo>
                <a:cubicBezTo>
                  <a:pt x="3913752" y="3831285"/>
                  <a:pt x="4032521" y="3725638"/>
                  <a:pt x="4043663" y="3718467"/>
                </a:cubicBezTo>
                <a:cubicBezTo>
                  <a:pt x="4060398" y="3700956"/>
                  <a:pt x="4120915" y="3655992"/>
                  <a:pt x="4137233" y="3647520"/>
                </a:cubicBezTo>
                <a:cubicBezTo>
                  <a:pt x="4149705" y="3644297"/>
                  <a:pt x="4259809" y="3575443"/>
                  <a:pt x="4267982" y="3569233"/>
                </a:cubicBezTo>
                <a:cubicBezTo>
                  <a:pt x="4278016" y="3563216"/>
                  <a:pt x="4291444" y="3558116"/>
                  <a:pt x="4305950" y="3552467"/>
                </a:cubicBezTo>
                <a:cubicBezTo>
                  <a:pt x="4445235" y="3504432"/>
                  <a:pt x="4670133" y="3454829"/>
                  <a:pt x="4787475" y="3506720"/>
                </a:cubicBezTo>
                <a:cubicBezTo>
                  <a:pt x="4811457" y="3512310"/>
                  <a:pt x="4919999" y="3558724"/>
                  <a:pt x="4941775" y="3576936"/>
                </a:cubicBezTo>
                <a:cubicBezTo>
                  <a:pt x="4959352" y="3593956"/>
                  <a:pt x="4956627" y="3623368"/>
                  <a:pt x="4957230" y="3646583"/>
                </a:cubicBezTo>
                <a:cubicBezTo>
                  <a:pt x="4966582" y="3679830"/>
                  <a:pt x="4952588" y="3699463"/>
                  <a:pt x="4943819" y="3729609"/>
                </a:cubicBezTo>
                <a:cubicBezTo>
                  <a:pt x="4929145" y="3774861"/>
                  <a:pt x="4871834" y="3784392"/>
                  <a:pt x="4846294" y="3820990"/>
                </a:cubicBezTo>
                <a:cubicBezTo>
                  <a:pt x="4725634" y="3879147"/>
                  <a:pt x="4592108" y="3944252"/>
                  <a:pt x="4447305" y="3932572"/>
                </a:cubicBezTo>
                <a:cubicBezTo>
                  <a:pt x="4426277" y="3930717"/>
                  <a:pt x="4127545" y="3934544"/>
                  <a:pt x="4107831" y="3930430"/>
                </a:cubicBezTo>
                <a:cubicBezTo>
                  <a:pt x="4094574" y="3926700"/>
                  <a:pt x="3932342" y="3904785"/>
                  <a:pt x="3929413" y="3905282"/>
                </a:cubicBezTo>
                <a:cubicBezTo>
                  <a:pt x="3910423" y="3909193"/>
                  <a:pt x="3900105" y="3897536"/>
                  <a:pt x="3885429" y="3906551"/>
                </a:cubicBezTo>
                <a:cubicBezTo>
                  <a:pt x="3866129" y="3916594"/>
                  <a:pt x="3755658" y="3980379"/>
                  <a:pt x="3741493" y="4001259"/>
                </a:cubicBezTo>
                <a:cubicBezTo>
                  <a:pt x="3734879" y="4009700"/>
                  <a:pt x="3611259" y="4070942"/>
                  <a:pt x="3593752" y="4095899"/>
                </a:cubicBezTo>
                <a:cubicBezTo>
                  <a:pt x="3586816" y="4104262"/>
                  <a:pt x="3403928" y="4264617"/>
                  <a:pt x="3396187" y="4272095"/>
                </a:cubicBezTo>
                <a:cubicBezTo>
                  <a:pt x="3389748" y="4279281"/>
                  <a:pt x="3357566" y="4313260"/>
                  <a:pt x="3352486" y="4323180"/>
                </a:cubicBezTo>
                <a:cubicBezTo>
                  <a:pt x="3347367" y="4332199"/>
                  <a:pt x="3350157" y="4344774"/>
                  <a:pt x="3344918" y="4353971"/>
                </a:cubicBezTo>
                <a:cubicBezTo>
                  <a:pt x="3250516" y="4475133"/>
                  <a:pt x="3400202" y="4745894"/>
                  <a:pt x="3413624" y="4898618"/>
                </a:cubicBezTo>
                <a:cubicBezTo>
                  <a:pt x="3419669" y="4931994"/>
                  <a:pt x="3465581" y="5137545"/>
                  <a:pt x="3478324" y="5194304"/>
                </a:cubicBezTo>
                <a:cubicBezTo>
                  <a:pt x="3593231" y="5530391"/>
                  <a:pt x="3751139" y="6384090"/>
                  <a:pt x="3754585" y="6452911"/>
                </a:cubicBezTo>
                <a:cubicBezTo>
                  <a:pt x="3806713" y="6725977"/>
                  <a:pt x="3800251" y="6733257"/>
                  <a:pt x="3798319" y="6796555"/>
                </a:cubicBezTo>
                <a:lnTo>
                  <a:pt x="3759260" y="6792940"/>
                </a:lnTo>
                <a:lnTo>
                  <a:pt x="3666958" y="6200822"/>
                </a:lnTo>
                <a:cubicBezTo>
                  <a:pt x="3619404" y="5940753"/>
                  <a:pt x="3554721" y="5682055"/>
                  <a:pt x="3497374" y="5424312"/>
                </a:cubicBezTo>
                <a:cubicBezTo>
                  <a:pt x="3449413" y="5316094"/>
                  <a:pt x="3394959" y="5039967"/>
                  <a:pt x="3393566" y="5020715"/>
                </a:cubicBezTo>
                <a:cubicBezTo>
                  <a:pt x="3371380" y="4915267"/>
                  <a:pt x="3346959" y="4811376"/>
                  <a:pt x="3324184" y="4705303"/>
                </a:cubicBezTo>
                <a:cubicBezTo>
                  <a:pt x="3296333" y="4577761"/>
                  <a:pt x="3289560" y="4438572"/>
                  <a:pt x="3236566" y="4317976"/>
                </a:cubicBezTo>
                <a:cubicBezTo>
                  <a:pt x="3231290" y="4307169"/>
                  <a:pt x="3226249" y="4295402"/>
                  <a:pt x="3219477" y="4286746"/>
                </a:cubicBezTo>
                <a:cubicBezTo>
                  <a:pt x="3206561" y="4275665"/>
                  <a:pt x="3165799" y="4228614"/>
                  <a:pt x="3156765" y="4215912"/>
                </a:cubicBezTo>
                <a:cubicBezTo>
                  <a:pt x="3150152" y="4203886"/>
                  <a:pt x="3148717" y="4179646"/>
                  <a:pt x="3129757" y="4179607"/>
                </a:cubicBezTo>
                <a:cubicBezTo>
                  <a:pt x="3124845" y="4179334"/>
                  <a:pt x="3075176" y="4160486"/>
                  <a:pt x="3052048" y="4155310"/>
                </a:cubicBezTo>
                <a:cubicBezTo>
                  <a:pt x="3034532" y="4149493"/>
                  <a:pt x="3029513" y="4130291"/>
                  <a:pt x="3029772" y="4113705"/>
                </a:cubicBezTo>
                <a:cubicBezTo>
                  <a:pt x="3025947" y="4080748"/>
                  <a:pt x="3048490" y="4071653"/>
                  <a:pt x="3063827" y="4049903"/>
                </a:cubicBezTo>
                <a:cubicBezTo>
                  <a:pt x="3069438" y="4032134"/>
                  <a:pt x="2945245" y="3814083"/>
                  <a:pt x="2941664" y="3805477"/>
                </a:cubicBezTo>
                <a:cubicBezTo>
                  <a:pt x="2935427" y="3791701"/>
                  <a:pt x="2714590" y="3313713"/>
                  <a:pt x="2677616" y="3268703"/>
                </a:cubicBezTo>
                <a:cubicBezTo>
                  <a:pt x="2667045" y="3257248"/>
                  <a:pt x="2446033" y="2721084"/>
                  <a:pt x="2408063" y="2674325"/>
                </a:cubicBezTo>
                <a:cubicBezTo>
                  <a:pt x="2397291" y="2664737"/>
                  <a:pt x="2262275" y="2410881"/>
                  <a:pt x="2252459" y="2395321"/>
                </a:cubicBezTo>
                <a:cubicBezTo>
                  <a:pt x="2239314" y="2381866"/>
                  <a:pt x="1863943" y="1747897"/>
                  <a:pt x="1862884" y="1744495"/>
                </a:cubicBezTo>
                <a:cubicBezTo>
                  <a:pt x="1855024" y="1722737"/>
                  <a:pt x="1702597" y="1494275"/>
                  <a:pt x="1675724" y="1433986"/>
                </a:cubicBezTo>
                <a:cubicBezTo>
                  <a:pt x="1668920" y="1418362"/>
                  <a:pt x="1652486" y="1415340"/>
                  <a:pt x="1637380" y="1413538"/>
                </a:cubicBezTo>
                <a:cubicBezTo>
                  <a:pt x="1618083" y="1411303"/>
                  <a:pt x="1373869" y="1263850"/>
                  <a:pt x="1354813" y="1251098"/>
                </a:cubicBezTo>
                <a:cubicBezTo>
                  <a:pt x="1339890" y="1241221"/>
                  <a:pt x="1282794" y="1168381"/>
                  <a:pt x="1262410" y="1147589"/>
                </a:cubicBezTo>
                <a:cubicBezTo>
                  <a:pt x="1258576" y="1141917"/>
                  <a:pt x="1237570" y="1110803"/>
                  <a:pt x="1234428" y="1098004"/>
                </a:cubicBezTo>
                <a:cubicBezTo>
                  <a:pt x="1200685" y="991028"/>
                  <a:pt x="1118802" y="900795"/>
                  <a:pt x="1077565" y="783959"/>
                </a:cubicBezTo>
                <a:cubicBezTo>
                  <a:pt x="1073958" y="775211"/>
                  <a:pt x="1068070" y="767114"/>
                  <a:pt x="1058578" y="766040"/>
                </a:cubicBezTo>
                <a:cubicBezTo>
                  <a:pt x="1049846" y="764943"/>
                  <a:pt x="1037404" y="768310"/>
                  <a:pt x="1034482" y="772902"/>
                </a:cubicBezTo>
                <a:cubicBezTo>
                  <a:pt x="1029966" y="781938"/>
                  <a:pt x="1042968" y="791334"/>
                  <a:pt x="1038948" y="801929"/>
                </a:cubicBezTo>
                <a:cubicBezTo>
                  <a:pt x="1024781" y="832362"/>
                  <a:pt x="972765" y="945026"/>
                  <a:pt x="965322" y="972301"/>
                </a:cubicBezTo>
                <a:cubicBezTo>
                  <a:pt x="962333" y="984789"/>
                  <a:pt x="909408" y="1128887"/>
                  <a:pt x="895773" y="1143286"/>
                </a:cubicBezTo>
                <a:cubicBezTo>
                  <a:pt x="879490" y="1157363"/>
                  <a:pt x="796963" y="1253450"/>
                  <a:pt x="783953" y="1265887"/>
                </a:cubicBezTo>
                <a:cubicBezTo>
                  <a:pt x="770769" y="1276847"/>
                  <a:pt x="638562" y="1336961"/>
                  <a:pt x="614312" y="1364326"/>
                </a:cubicBezTo>
                <a:cubicBezTo>
                  <a:pt x="588429" y="1382956"/>
                  <a:pt x="214732" y="1529252"/>
                  <a:pt x="201648" y="1478488"/>
                </a:cubicBezTo>
                <a:cubicBezTo>
                  <a:pt x="182517" y="1412084"/>
                  <a:pt x="196139" y="1334772"/>
                  <a:pt x="204272" y="1235482"/>
                </a:cubicBezTo>
                <a:cubicBezTo>
                  <a:pt x="198164" y="1218188"/>
                  <a:pt x="211170" y="1204388"/>
                  <a:pt x="209636" y="1185168"/>
                </a:cubicBezTo>
                <a:cubicBezTo>
                  <a:pt x="206699" y="1126843"/>
                  <a:pt x="261651" y="1022626"/>
                  <a:pt x="267581" y="1010392"/>
                </a:cubicBezTo>
                <a:cubicBezTo>
                  <a:pt x="289580" y="977008"/>
                  <a:pt x="316596" y="945694"/>
                  <a:pt x="337284" y="911843"/>
                </a:cubicBezTo>
                <a:cubicBezTo>
                  <a:pt x="344705" y="905646"/>
                  <a:pt x="448288" y="830662"/>
                  <a:pt x="476403" y="817296"/>
                </a:cubicBezTo>
                <a:cubicBezTo>
                  <a:pt x="483276" y="812739"/>
                  <a:pt x="485381" y="806512"/>
                  <a:pt x="477244" y="801950"/>
                </a:cubicBezTo>
                <a:cubicBezTo>
                  <a:pt x="469423" y="797466"/>
                  <a:pt x="455697" y="797786"/>
                  <a:pt x="446983" y="793352"/>
                </a:cubicBezTo>
                <a:cubicBezTo>
                  <a:pt x="423595" y="780195"/>
                  <a:pt x="320165" y="757516"/>
                  <a:pt x="295626" y="745977"/>
                </a:cubicBezTo>
                <a:cubicBezTo>
                  <a:pt x="277325" y="733211"/>
                  <a:pt x="214013" y="672669"/>
                  <a:pt x="196325" y="658553"/>
                </a:cubicBezTo>
                <a:cubicBezTo>
                  <a:pt x="176875" y="640582"/>
                  <a:pt x="111522" y="517574"/>
                  <a:pt x="96586" y="497389"/>
                </a:cubicBezTo>
                <a:cubicBezTo>
                  <a:pt x="88545" y="486436"/>
                  <a:pt x="-2716" y="420877"/>
                  <a:pt x="63" y="406767"/>
                </a:cubicBezTo>
                <a:cubicBezTo>
                  <a:pt x="9289" y="373185"/>
                  <a:pt x="116584" y="407138"/>
                  <a:pt x="136579" y="381780"/>
                </a:cubicBezTo>
                <a:cubicBezTo>
                  <a:pt x="188182" y="357444"/>
                  <a:pt x="251887" y="356193"/>
                  <a:pt x="305898" y="338598"/>
                </a:cubicBezTo>
                <a:cubicBezTo>
                  <a:pt x="312977" y="335664"/>
                  <a:pt x="313859" y="330767"/>
                  <a:pt x="307984" y="324794"/>
                </a:cubicBezTo>
                <a:cubicBezTo>
                  <a:pt x="287911" y="306053"/>
                  <a:pt x="259063" y="299719"/>
                  <a:pt x="241009" y="283257"/>
                </a:cubicBezTo>
                <a:cubicBezTo>
                  <a:pt x="232225" y="274442"/>
                  <a:pt x="177769" y="240133"/>
                  <a:pt x="180955" y="220325"/>
                </a:cubicBezTo>
                <a:cubicBezTo>
                  <a:pt x="243057" y="190015"/>
                  <a:pt x="334494" y="165483"/>
                  <a:pt x="392780" y="185602"/>
                </a:cubicBezTo>
                <a:cubicBezTo>
                  <a:pt x="405520" y="192474"/>
                  <a:pt x="458368" y="196972"/>
                  <a:pt x="442546" y="172129"/>
                </a:cubicBezTo>
                <a:cubicBezTo>
                  <a:pt x="425507" y="148623"/>
                  <a:pt x="383615" y="129262"/>
                  <a:pt x="416351" y="98497"/>
                </a:cubicBezTo>
                <a:cubicBezTo>
                  <a:pt x="467335" y="23511"/>
                  <a:pt x="617535" y="10346"/>
                  <a:pt x="703780" y="4093"/>
                </a:cubicBezTo>
                <a:close/>
                <a:moveTo>
                  <a:pt x="4493319" y="0"/>
                </a:moveTo>
                <a:lnTo>
                  <a:pt x="4692594" y="3612"/>
                </a:lnTo>
                <a:lnTo>
                  <a:pt x="4666843" y="97564"/>
                </a:lnTo>
                <a:cubicBezTo>
                  <a:pt x="4654005" y="138425"/>
                  <a:pt x="4636162" y="175743"/>
                  <a:pt x="4606404" y="203552"/>
                </a:cubicBezTo>
                <a:cubicBezTo>
                  <a:pt x="4594791" y="213409"/>
                  <a:pt x="4584366" y="238158"/>
                  <a:pt x="4603306" y="244265"/>
                </a:cubicBezTo>
                <a:cubicBezTo>
                  <a:pt x="4648436" y="248804"/>
                  <a:pt x="4704812" y="201579"/>
                  <a:pt x="4742317" y="237374"/>
                </a:cubicBezTo>
                <a:cubicBezTo>
                  <a:pt x="4772283" y="254221"/>
                  <a:pt x="4768515" y="252937"/>
                  <a:pt x="4840586" y="236794"/>
                </a:cubicBezTo>
                <a:cubicBezTo>
                  <a:pt x="4905029" y="229314"/>
                  <a:pt x="4967267" y="187305"/>
                  <a:pt x="4964739" y="209395"/>
                </a:cubicBezTo>
                <a:cubicBezTo>
                  <a:pt x="4963872" y="247187"/>
                  <a:pt x="4749311" y="358065"/>
                  <a:pt x="4694544" y="406208"/>
                </a:cubicBezTo>
                <a:cubicBezTo>
                  <a:pt x="4572897" y="476997"/>
                  <a:pt x="4469321" y="457428"/>
                  <a:pt x="4356710" y="483039"/>
                </a:cubicBezTo>
                <a:cubicBezTo>
                  <a:pt x="4289902" y="464814"/>
                  <a:pt x="4200840" y="502770"/>
                  <a:pt x="4199057" y="564417"/>
                </a:cubicBezTo>
                <a:cubicBezTo>
                  <a:pt x="4189778" y="602559"/>
                  <a:pt x="4189706" y="633655"/>
                  <a:pt x="4202776" y="682302"/>
                </a:cubicBezTo>
                <a:cubicBezTo>
                  <a:pt x="4204328" y="687261"/>
                  <a:pt x="4206814" y="695050"/>
                  <a:pt x="4208851" y="703543"/>
                </a:cubicBezTo>
                <a:lnTo>
                  <a:pt x="4210877" y="703094"/>
                </a:lnTo>
                <a:cubicBezTo>
                  <a:pt x="4211401" y="710252"/>
                  <a:pt x="4211930" y="716048"/>
                  <a:pt x="4212297" y="721122"/>
                </a:cubicBezTo>
                <a:cubicBezTo>
                  <a:pt x="4212632" y="723322"/>
                  <a:pt x="4212794" y="725412"/>
                  <a:pt x="4212957" y="727498"/>
                </a:cubicBezTo>
                <a:cubicBezTo>
                  <a:pt x="4216830" y="765448"/>
                  <a:pt x="4218460" y="739315"/>
                  <a:pt x="4208962" y="777809"/>
                </a:cubicBezTo>
                <a:lnTo>
                  <a:pt x="4216816" y="813207"/>
                </a:lnTo>
                <a:lnTo>
                  <a:pt x="4199184" y="817119"/>
                </a:lnTo>
                <a:cubicBezTo>
                  <a:pt x="4191329" y="781719"/>
                  <a:pt x="4183474" y="746318"/>
                  <a:pt x="4175619" y="710918"/>
                </a:cubicBezTo>
                <a:lnTo>
                  <a:pt x="4177785" y="710437"/>
                </a:lnTo>
                <a:cubicBezTo>
                  <a:pt x="4168083" y="676961"/>
                  <a:pt x="4158835" y="631863"/>
                  <a:pt x="4133032" y="648809"/>
                </a:cubicBezTo>
                <a:cubicBezTo>
                  <a:pt x="4075736" y="699425"/>
                  <a:pt x="4056909" y="889931"/>
                  <a:pt x="4065158" y="897044"/>
                </a:cubicBezTo>
                <a:cubicBezTo>
                  <a:pt x="4082042" y="917101"/>
                  <a:pt x="4100352" y="886202"/>
                  <a:pt x="4121189" y="888552"/>
                </a:cubicBezTo>
                <a:cubicBezTo>
                  <a:pt x="4175161" y="889917"/>
                  <a:pt x="4152815" y="1056341"/>
                  <a:pt x="4139031" y="1078956"/>
                </a:cubicBezTo>
                <a:cubicBezTo>
                  <a:pt x="4132173" y="1091092"/>
                  <a:pt x="4046082" y="1233305"/>
                  <a:pt x="4024529" y="1255066"/>
                </a:cubicBezTo>
                <a:cubicBezTo>
                  <a:pt x="4012884" y="1277054"/>
                  <a:pt x="4000399" y="1369731"/>
                  <a:pt x="3988902" y="1380771"/>
                </a:cubicBezTo>
                <a:cubicBezTo>
                  <a:pt x="3982624" y="1385955"/>
                  <a:pt x="3963506" y="1379737"/>
                  <a:pt x="3955461" y="1382433"/>
                </a:cubicBezTo>
                <a:cubicBezTo>
                  <a:pt x="3950257" y="1384269"/>
                  <a:pt x="3946026" y="1388430"/>
                  <a:pt x="3941524" y="1392138"/>
                </a:cubicBezTo>
                <a:lnTo>
                  <a:pt x="3938535" y="1393483"/>
                </a:lnTo>
                <a:lnTo>
                  <a:pt x="3940860" y="1400681"/>
                </a:lnTo>
                <a:cubicBezTo>
                  <a:pt x="3943482" y="1439821"/>
                  <a:pt x="3945926" y="1478848"/>
                  <a:pt x="3948549" y="1517988"/>
                </a:cubicBezTo>
                <a:cubicBezTo>
                  <a:pt x="3949389" y="1551156"/>
                  <a:pt x="3955109" y="1588548"/>
                  <a:pt x="3955017" y="1621620"/>
                </a:cubicBezTo>
                <a:cubicBezTo>
                  <a:pt x="3956592" y="1624606"/>
                  <a:pt x="3891141" y="1773759"/>
                  <a:pt x="3922008" y="1771453"/>
                </a:cubicBezTo>
                <a:cubicBezTo>
                  <a:pt x="3929205" y="1771072"/>
                  <a:pt x="4088209" y="1697127"/>
                  <a:pt x="4089239" y="1671732"/>
                </a:cubicBezTo>
                <a:cubicBezTo>
                  <a:pt x="4088693" y="1633042"/>
                  <a:pt x="4079086" y="1496149"/>
                  <a:pt x="4062296" y="1452573"/>
                </a:cubicBezTo>
                <a:cubicBezTo>
                  <a:pt x="4059487" y="1440608"/>
                  <a:pt x="4024634" y="1387399"/>
                  <a:pt x="4038535" y="1387194"/>
                </a:cubicBezTo>
                <a:cubicBezTo>
                  <a:pt x="4045647" y="1388494"/>
                  <a:pt x="4052066" y="1392834"/>
                  <a:pt x="4057237" y="1398358"/>
                </a:cubicBezTo>
                <a:cubicBezTo>
                  <a:pt x="4063959" y="1403383"/>
                  <a:pt x="4064983" y="1417557"/>
                  <a:pt x="4069542" y="1425796"/>
                </a:cubicBezTo>
                <a:cubicBezTo>
                  <a:pt x="4076052" y="1436025"/>
                  <a:pt x="4116086" y="1673811"/>
                  <a:pt x="4116086" y="1673811"/>
                </a:cubicBezTo>
                <a:cubicBezTo>
                  <a:pt x="4118405" y="1701345"/>
                  <a:pt x="4183924" y="1529283"/>
                  <a:pt x="4190284" y="1519684"/>
                </a:cubicBezTo>
                <a:cubicBezTo>
                  <a:pt x="4236528" y="1443170"/>
                  <a:pt x="4445879" y="1141100"/>
                  <a:pt x="4453686" y="1136638"/>
                </a:cubicBezTo>
                <a:cubicBezTo>
                  <a:pt x="4469004" y="1127781"/>
                  <a:pt x="4895514" y="575883"/>
                  <a:pt x="4914718" y="561312"/>
                </a:cubicBezTo>
                <a:cubicBezTo>
                  <a:pt x="4936512" y="533812"/>
                  <a:pt x="4946584" y="499812"/>
                  <a:pt x="4970030" y="472686"/>
                </a:cubicBezTo>
                <a:lnTo>
                  <a:pt x="4967482" y="539825"/>
                </a:lnTo>
                <a:cubicBezTo>
                  <a:pt x="4902559" y="615644"/>
                  <a:pt x="4849265" y="676108"/>
                  <a:pt x="4843726" y="677281"/>
                </a:cubicBezTo>
                <a:cubicBezTo>
                  <a:pt x="4818353" y="707776"/>
                  <a:pt x="4671740" y="899046"/>
                  <a:pt x="4632180" y="951030"/>
                </a:cubicBezTo>
                <a:cubicBezTo>
                  <a:pt x="4611592" y="974397"/>
                  <a:pt x="4450918" y="1206842"/>
                  <a:pt x="4432561" y="1238205"/>
                </a:cubicBezTo>
                <a:lnTo>
                  <a:pt x="4432095" y="1238161"/>
                </a:lnTo>
                <a:cubicBezTo>
                  <a:pt x="4425846" y="1248943"/>
                  <a:pt x="4266588" y="1457722"/>
                  <a:pt x="4248604" y="1487336"/>
                </a:cubicBezTo>
                <a:cubicBezTo>
                  <a:pt x="4161232" y="1611488"/>
                  <a:pt x="4143100" y="1744982"/>
                  <a:pt x="4130282" y="1758290"/>
                </a:cubicBezTo>
                <a:cubicBezTo>
                  <a:pt x="4121162" y="1770473"/>
                  <a:pt x="4148136" y="1967188"/>
                  <a:pt x="4147674" y="2008832"/>
                </a:cubicBezTo>
                <a:cubicBezTo>
                  <a:pt x="4139853" y="2119118"/>
                  <a:pt x="4134704" y="2261259"/>
                  <a:pt x="4158845" y="2385074"/>
                </a:cubicBezTo>
                <a:cubicBezTo>
                  <a:pt x="4160032" y="2393149"/>
                  <a:pt x="4156936" y="2440683"/>
                  <a:pt x="4159336" y="2466532"/>
                </a:cubicBezTo>
                <a:lnTo>
                  <a:pt x="4160988" y="2467829"/>
                </a:lnTo>
                <a:cubicBezTo>
                  <a:pt x="4205472" y="2631400"/>
                  <a:pt x="4104000" y="3088279"/>
                  <a:pt x="4105011" y="3093512"/>
                </a:cubicBezTo>
                <a:cubicBezTo>
                  <a:pt x="4107782" y="3105331"/>
                  <a:pt x="4019680" y="3467365"/>
                  <a:pt x="4023258" y="3484160"/>
                </a:cubicBezTo>
                <a:cubicBezTo>
                  <a:pt x="4023077" y="3485409"/>
                  <a:pt x="3968549" y="3630474"/>
                  <a:pt x="3961270" y="3643459"/>
                </a:cubicBezTo>
                <a:cubicBezTo>
                  <a:pt x="3952712" y="3654759"/>
                  <a:pt x="3933666" y="3722659"/>
                  <a:pt x="3928094" y="3735117"/>
                </a:cubicBezTo>
                <a:cubicBezTo>
                  <a:pt x="3922645" y="3746787"/>
                  <a:pt x="3902978" y="3750393"/>
                  <a:pt x="3897008" y="3737162"/>
                </a:cubicBezTo>
                <a:cubicBezTo>
                  <a:pt x="3883010" y="3699332"/>
                  <a:pt x="3871027" y="3659691"/>
                  <a:pt x="3858502" y="3621688"/>
                </a:cubicBezTo>
                <a:cubicBezTo>
                  <a:pt x="3856706" y="3616328"/>
                  <a:pt x="3853346" y="3583417"/>
                  <a:pt x="3848337" y="3567699"/>
                </a:cubicBezTo>
                <a:lnTo>
                  <a:pt x="3767183" y="3305837"/>
                </a:lnTo>
                <a:cubicBezTo>
                  <a:pt x="3735512" y="3196583"/>
                  <a:pt x="3721406" y="3070841"/>
                  <a:pt x="3723941" y="2981132"/>
                </a:cubicBezTo>
                <a:cubicBezTo>
                  <a:pt x="3725200" y="2956745"/>
                  <a:pt x="3732829" y="2729461"/>
                  <a:pt x="3732059" y="2723263"/>
                </a:cubicBezTo>
                <a:cubicBezTo>
                  <a:pt x="3729929" y="2710240"/>
                  <a:pt x="3794178" y="2290582"/>
                  <a:pt x="3795547" y="2279668"/>
                </a:cubicBezTo>
                <a:cubicBezTo>
                  <a:pt x="3809272" y="2218553"/>
                  <a:pt x="3868766" y="1918205"/>
                  <a:pt x="3868990" y="1908298"/>
                </a:cubicBezTo>
                <a:cubicBezTo>
                  <a:pt x="3863421" y="1868147"/>
                  <a:pt x="3906474" y="1663168"/>
                  <a:pt x="3916347" y="1610640"/>
                </a:cubicBezTo>
                <a:cubicBezTo>
                  <a:pt x="3911933" y="1547037"/>
                  <a:pt x="3912408" y="1474004"/>
                  <a:pt x="3926165" y="1419861"/>
                </a:cubicBezTo>
                <a:lnTo>
                  <a:pt x="3924138" y="1398000"/>
                </a:lnTo>
                <a:lnTo>
                  <a:pt x="3903179" y="1385014"/>
                </a:lnTo>
                <a:cubicBezTo>
                  <a:pt x="3895515" y="1379778"/>
                  <a:pt x="3887185" y="1376055"/>
                  <a:pt x="3876382" y="1379968"/>
                </a:cubicBezTo>
                <a:cubicBezTo>
                  <a:pt x="3866410" y="1382181"/>
                  <a:pt x="3807464" y="1419214"/>
                  <a:pt x="3795538" y="1461127"/>
                </a:cubicBezTo>
                <a:cubicBezTo>
                  <a:pt x="3740700" y="1513925"/>
                  <a:pt x="3623396" y="1561939"/>
                  <a:pt x="3551132" y="1528702"/>
                </a:cubicBezTo>
                <a:cubicBezTo>
                  <a:pt x="3514882" y="1522493"/>
                  <a:pt x="3448894" y="1499084"/>
                  <a:pt x="3474097" y="1453466"/>
                </a:cubicBezTo>
                <a:cubicBezTo>
                  <a:pt x="3500845" y="1434645"/>
                  <a:pt x="3534739" y="1417267"/>
                  <a:pt x="3554897" y="1392633"/>
                </a:cubicBezTo>
                <a:cubicBezTo>
                  <a:pt x="3613869" y="1369388"/>
                  <a:pt x="3775266" y="1343128"/>
                  <a:pt x="3794390" y="1338428"/>
                </a:cubicBezTo>
                <a:cubicBezTo>
                  <a:pt x="3841865" y="1322129"/>
                  <a:pt x="3958736" y="1325456"/>
                  <a:pt x="3847575" y="1280233"/>
                </a:cubicBezTo>
                <a:cubicBezTo>
                  <a:pt x="3795426" y="1259056"/>
                  <a:pt x="3721537" y="1281364"/>
                  <a:pt x="3677240" y="1238887"/>
                </a:cubicBezTo>
                <a:cubicBezTo>
                  <a:pt x="3667356" y="1228499"/>
                  <a:pt x="3526758" y="1119610"/>
                  <a:pt x="3504120" y="1117359"/>
                </a:cubicBezTo>
                <a:cubicBezTo>
                  <a:pt x="3471732" y="1095738"/>
                  <a:pt x="3458373" y="1041697"/>
                  <a:pt x="3445395" y="1007130"/>
                </a:cubicBezTo>
                <a:cubicBezTo>
                  <a:pt x="3462206" y="961254"/>
                  <a:pt x="3467709" y="964884"/>
                  <a:pt x="3501086" y="973851"/>
                </a:cubicBezTo>
                <a:cubicBezTo>
                  <a:pt x="3591233" y="1001604"/>
                  <a:pt x="3609855" y="1015815"/>
                  <a:pt x="3664545" y="1019750"/>
                </a:cubicBezTo>
                <a:cubicBezTo>
                  <a:pt x="3681451" y="1020094"/>
                  <a:pt x="3776921" y="1086842"/>
                  <a:pt x="3783964" y="1094676"/>
                </a:cubicBezTo>
                <a:cubicBezTo>
                  <a:pt x="3799084" y="1105422"/>
                  <a:pt x="3827585" y="1146402"/>
                  <a:pt x="3834627" y="1151509"/>
                </a:cubicBezTo>
                <a:cubicBezTo>
                  <a:pt x="3851307" y="1160391"/>
                  <a:pt x="3853602" y="1204907"/>
                  <a:pt x="3880722" y="1196619"/>
                </a:cubicBezTo>
                <a:cubicBezTo>
                  <a:pt x="3895653" y="1190120"/>
                  <a:pt x="3887776" y="1173070"/>
                  <a:pt x="3885677" y="1160193"/>
                </a:cubicBezTo>
                <a:cubicBezTo>
                  <a:pt x="3858504" y="1093751"/>
                  <a:pt x="3916183" y="1042142"/>
                  <a:pt x="3941407" y="984998"/>
                </a:cubicBezTo>
                <a:cubicBezTo>
                  <a:pt x="3966268" y="942638"/>
                  <a:pt x="4029344" y="947444"/>
                  <a:pt x="4017033" y="883770"/>
                </a:cubicBezTo>
                <a:cubicBezTo>
                  <a:pt x="4022630" y="862516"/>
                  <a:pt x="4029312" y="844809"/>
                  <a:pt x="4034809" y="824488"/>
                </a:cubicBezTo>
                <a:cubicBezTo>
                  <a:pt x="4037190" y="807889"/>
                  <a:pt x="4095239" y="660228"/>
                  <a:pt x="4100087" y="649294"/>
                </a:cubicBezTo>
                <a:cubicBezTo>
                  <a:pt x="4104376" y="640612"/>
                  <a:pt x="4126290" y="594510"/>
                  <a:pt x="4131720" y="579360"/>
                </a:cubicBezTo>
                <a:cubicBezTo>
                  <a:pt x="4147324" y="523288"/>
                  <a:pt x="3969753" y="419269"/>
                  <a:pt x="3941115" y="411827"/>
                </a:cubicBezTo>
                <a:cubicBezTo>
                  <a:pt x="3924966" y="404646"/>
                  <a:pt x="3833833" y="280233"/>
                  <a:pt x="3816517" y="268460"/>
                </a:cubicBezTo>
                <a:cubicBezTo>
                  <a:pt x="3794453" y="242122"/>
                  <a:pt x="3799233" y="198764"/>
                  <a:pt x="3786237" y="167535"/>
                </a:cubicBezTo>
                <a:cubicBezTo>
                  <a:pt x="3783110" y="160952"/>
                  <a:pt x="3722553" y="56135"/>
                  <a:pt x="3702603" y="44798"/>
                </a:cubicBezTo>
                <a:cubicBezTo>
                  <a:pt x="3689331" y="29394"/>
                  <a:pt x="3705888" y="31075"/>
                  <a:pt x="3727980" y="25414"/>
                </a:cubicBezTo>
                <a:cubicBezTo>
                  <a:pt x="3842391" y="37333"/>
                  <a:pt x="3999685" y="81361"/>
                  <a:pt x="3988852" y="5230"/>
                </a:cubicBezTo>
                <a:cubicBezTo>
                  <a:pt x="4105146" y="1295"/>
                  <a:pt x="4330548" y="6573"/>
                  <a:pt x="4402256" y="5417"/>
                </a:cubicBezTo>
                <a:cubicBezTo>
                  <a:pt x="4404257" y="13284"/>
                  <a:pt x="4411678" y="33802"/>
                  <a:pt x="4413679" y="41668"/>
                </a:cubicBezTo>
                <a:cubicBezTo>
                  <a:pt x="4426748" y="41668"/>
                  <a:pt x="4447135" y="3934"/>
                  <a:pt x="4493319" y="0"/>
                </a:cubicBezTo>
                <a:close/>
              </a:path>
            </a:pathLst>
          </a:custGeom>
          <a:solidFill>
            <a:schemeClr val="accent2">
              <a:lumMod val="75000"/>
            </a:schemeClr>
          </a:solidFill>
          <a:ln w="73025" cap="flat">
            <a:solidFill>
              <a:schemeClr val="accent2">
                <a:lumMod val="75000"/>
              </a:schemeClr>
            </a:solidFill>
            <a:prstDash val="solid"/>
            <a:miter/>
          </a:ln>
          <a:effectLst/>
        </p:spPr>
        <p:txBody>
          <a:bodyPr wrap="square" rtlCol="0" anchor="ctr">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DDB4A350-3234-D1C9-220B-C966520C2BDB}"/>
              </a:ext>
            </a:extLst>
          </p:cNvPr>
          <p:cNvSpPr/>
          <p:nvPr userDrawn="1"/>
        </p:nvSpPr>
        <p:spPr>
          <a:xfrm>
            <a:off x="2046173" y="0"/>
            <a:ext cx="10145650" cy="6858000"/>
          </a:xfrm>
          <a:custGeom>
            <a:avLst/>
            <a:gdLst>
              <a:gd name="csX0" fmla="*/ 6267686 w 10145650"/>
              <a:gd name="csY0" fmla="*/ 3401874 h 6858000"/>
              <a:gd name="csX1" fmla="*/ 6197142 w 10145650"/>
              <a:gd name="csY1" fmla="*/ 3437735 h 6858000"/>
              <a:gd name="csX2" fmla="*/ 6132657 w 10145650"/>
              <a:gd name="csY2" fmla="*/ 3549847 h 6858000"/>
              <a:gd name="csX3" fmla="*/ 6092497 w 10145650"/>
              <a:gd name="csY3" fmla="*/ 3725057 h 6858000"/>
              <a:gd name="csX4" fmla="*/ 6016831 w 10145650"/>
              <a:gd name="csY4" fmla="*/ 3872237 h 6858000"/>
              <a:gd name="csX5" fmla="*/ 5982995 w 10145650"/>
              <a:gd name="csY5" fmla="*/ 3964965 h 6858000"/>
              <a:gd name="csX6" fmla="*/ 5915244 w 10145650"/>
              <a:gd name="csY6" fmla="*/ 4097479 h 6858000"/>
              <a:gd name="csX7" fmla="*/ 5840527 w 10145650"/>
              <a:gd name="csY7" fmla="*/ 4300371 h 6858000"/>
              <a:gd name="csX8" fmla="*/ 5787511 w 10145650"/>
              <a:gd name="csY8" fmla="*/ 4520060 h 6858000"/>
              <a:gd name="csX9" fmla="*/ 5636924 w 10145650"/>
              <a:gd name="csY9" fmla="*/ 4972518 h 6858000"/>
              <a:gd name="csX10" fmla="*/ 5694987 w 10145650"/>
              <a:gd name="csY10" fmla="*/ 5253190 h 6858000"/>
              <a:gd name="csX11" fmla="*/ 5806481 w 10145650"/>
              <a:gd name="csY11" fmla="*/ 5435173 h 6858000"/>
              <a:gd name="csX12" fmla="*/ 6621405 w 10145650"/>
              <a:gd name="csY12" fmla="*/ 6446548 h 6858000"/>
              <a:gd name="csX13" fmla="*/ 6739817 w 10145650"/>
              <a:gd name="csY13" fmla="*/ 6811109 h 6858000"/>
              <a:gd name="csX14" fmla="*/ 6771725 w 10145650"/>
              <a:gd name="csY14" fmla="*/ 6808722 h 6858000"/>
              <a:gd name="csX15" fmla="*/ 6702545 w 10145650"/>
              <a:gd name="csY15" fmla="*/ 6488882 h 6858000"/>
              <a:gd name="csX16" fmla="*/ 6611338 w 10145650"/>
              <a:gd name="csY16" fmla="*/ 5508097 h 6858000"/>
              <a:gd name="csX17" fmla="*/ 6610882 w 10145650"/>
              <a:gd name="csY17" fmla="*/ 5163347 h 6858000"/>
              <a:gd name="csX18" fmla="*/ 6683422 w 10145650"/>
              <a:gd name="csY18" fmla="*/ 4795747 h 6858000"/>
              <a:gd name="csX19" fmla="*/ 6651392 w 10145650"/>
              <a:gd name="csY19" fmla="*/ 4535161 h 6858000"/>
              <a:gd name="csX20" fmla="*/ 6634453 w 10145650"/>
              <a:gd name="csY20" fmla="*/ 4248451 h 6858000"/>
              <a:gd name="csX21" fmla="*/ 6562674 w 10145650"/>
              <a:gd name="csY21" fmla="*/ 4098848 h 6858000"/>
              <a:gd name="csX22" fmla="*/ 6560892 w 10145650"/>
              <a:gd name="csY22" fmla="*/ 4095952 h 6858000"/>
              <a:gd name="csX23" fmla="*/ 6506965 w 10145650"/>
              <a:gd name="csY23" fmla="*/ 3907412 h 6858000"/>
              <a:gd name="csX24" fmla="*/ 6386610 w 10145650"/>
              <a:gd name="csY24" fmla="*/ 3595199 h 6858000"/>
              <a:gd name="csX25" fmla="*/ 6267686 w 10145650"/>
              <a:gd name="csY25" fmla="*/ 3401874 h 6858000"/>
              <a:gd name="csX26" fmla="*/ 5860167 w 10145650"/>
              <a:gd name="csY26" fmla="*/ 3399650 h 6858000"/>
              <a:gd name="csX27" fmla="*/ 5849466 w 10145650"/>
              <a:gd name="csY27" fmla="*/ 3403133 h 6858000"/>
              <a:gd name="csX28" fmla="*/ 5692732 w 10145650"/>
              <a:gd name="csY28" fmla="*/ 3553888 h 6858000"/>
              <a:gd name="csX29" fmla="*/ 5576011 w 10145650"/>
              <a:gd name="csY29" fmla="*/ 3650110 h 6858000"/>
              <a:gd name="csX30" fmla="*/ 5573596 w 10145650"/>
              <a:gd name="csY30" fmla="*/ 3652348 h 6858000"/>
              <a:gd name="csX31" fmla="*/ 5333958 w 10145650"/>
              <a:gd name="csY31" fmla="*/ 3998334 h 6858000"/>
              <a:gd name="csX32" fmla="*/ 5265015 w 10145650"/>
              <a:gd name="csY32" fmla="*/ 4238566 h 6858000"/>
              <a:gd name="csX33" fmla="*/ 5276395 w 10145650"/>
              <a:gd name="csY33" fmla="*/ 4238141 h 6858000"/>
              <a:gd name="csX34" fmla="*/ 5329706 w 10145650"/>
              <a:gd name="csY34" fmla="*/ 4168131 h 6858000"/>
              <a:gd name="csX35" fmla="*/ 5480745 w 10145650"/>
              <a:gd name="csY35" fmla="*/ 3960860 h 6858000"/>
              <a:gd name="csX36" fmla="*/ 5574647 w 10145650"/>
              <a:gd name="csY36" fmla="*/ 3785455 h 6858000"/>
              <a:gd name="csX37" fmla="*/ 5849134 w 10145650"/>
              <a:gd name="csY37" fmla="*/ 3437981 h 6858000"/>
              <a:gd name="csX38" fmla="*/ 5860167 w 10145650"/>
              <a:gd name="csY38" fmla="*/ 3399650 h 6858000"/>
              <a:gd name="csX39" fmla="*/ 5594517 w 10145650"/>
              <a:gd name="csY39" fmla="*/ 3303721 h 6858000"/>
              <a:gd name="csX40" fmla="*/ 5499330 w 10145650"/>
              <a:gd name="csY40" fmla="*/ 3328732 h 6858000"/>
              <a:gd name="csX41" fmla="*/ 5499520 w 10145650"/>
              <a:gd name="csY41" fmla="*/ 3328898 h 6858000"/>
              <a:gd name="csX42" fmla="*/ 5497068 w 10145650"/>
              <a:gd name="csY42" fmla="*/ 3330434 h 6858000"/>
              <a:gd name="csX43" fmla="*/ 5494643 w 10145650"/>
              <a:gd name="csY43" fmla="*/ 3407960 h 6858000"/>
              <a:gd name="csX44" fmla="*/ 5594552 w 10145650"/>
              <a:gd name="csY44" fmla="*/ 3476745 h 6858000"/>
              <a:gd name="csX45" fmla="*/ 5674697 w 10145650"/>
              <a:gd name="csY45" fmla="*/ 3380165 h 6858000"/>
              <a:gd name="csX46" fmla="*/ 5689678 w 10145650"/>
              <a:gd name="csY46" fmla="*/ 3324493 h 6858000"/>
              <a:gd name="csX47" fmla="*/ 5594517 w 10145650"/>
              <a:gd name="csY47" fmla="*/ 3303721 h 6858000"/>
              <a:gd name="csX48" fmla="*/ 8152771 w 10145650"/>
              <a:gd name="csY48" fmla="*/ 2034601 h 6858000"/>
              <a:gd name="csX49" fmla="*/ 7995489 w 10145650"/>
              <a:gd name="csY49" fmla="*/ 2078960 h 6858000"/>
              <a:gd name="csX50" fmla="*/ 7575634 w 10145650"/>
              <a:gd name="csY50" fmla="*/ 2158108 h 6858000"/>
              <a:gd name="csX51" fmla="*/ 7309262 w 10145650"/>
              <a:gd name="csY51" fmla="*/ 2371289 h 6858000"/>
              <a:gd name="csX52" fmla="*/ 7199668 w 10145650"/>
              <a:gd name="csY52" fmla="*/ 2451656 h 6858000"/>
              <a:gd name="csX53" fmla="*/ 7057195 w 10145650"/>
              <a:gd name="csY53" fmla="*/ 2605175 h 6858000"/>
              <a:gd name="csX54" fmla="*/ 6863893 w 10145650"/>
              <a:gd name="csY54" fmla="*/ 2810631 h 6858000"/>
              <a:gd name="csX55" fmla="*/ 6733165 w 10145650"/>
              <a:gd name="csY55" fmla="*/ 2980944 h 6858000"/>
              <a:gd name="csX56" fmla="*/ 6762967 w 10145650"/>
              <a:gd name="csY56" fmla="*/ 3147890 h 6858000"/>
              <a:gd name="csX57" fmla="*/ 7113876 w 10145650"/>
              <a:gd name="csY57" fmla="*/ 2979678 h 6858000"/>
              <a:gd name="csX58" fmla="*/ 7426986 w 10145650"/>
              <a:gd name="csY58" fmla="*/ 2815395 h 6858000"/>
              <a:gd name="csX59" fmla="*/ 7561176 w 10145650"/>
              <a:gd name="csY59" fmla="*/ 2683244 h 6858000"/>
              <a:gd name="csX60" fmla="*/ 7701303 w 10145650"/>
              <a:gd name="csY60" fmla="*/ 2550431 h 6858000"/>
              <a:gd name="csX61" fmla="*/ 7863457 w 10145650"/>
              <a:gd name="csY61" fmla="*/ 2396049 h 6858000"/>
              <a:gd name="csX62" fmla="*/ 7863475 w 10145650"/>
              <a:gd name="csY62" fmla="*/ 2396399 h 6858000"/>
              <a:gd name="csX63" fmla="*/ 7865521 w 10145650"/>
              <a:gd name="csY63" fmla="*/ 2394005 h 6858000"/>
              <a:gd name="csX64" fmla="*/ 8154261 w 10145650"/>
              <a:gd name="csY64" fmla="*/ 2104004 h 6858000"/>
              <a:gd name="csX65" fmla="*/ 8152771 w 10145650"/>
              <a:gd name="csY65" fmla="*/ 2034601 h 6858000"/>
              <a:gd name="csX66" fmla="*/ 4585324 w 10145650"/>
              <a:gd name="csY66" fmla="*/ 1567916 h 6858000"/>
              <a:gd name="csX67" fmla="*/ 4585269 w 10145650"/>
              <a:gd name="csY67" fmla="*/ 1652740 h 6858000"/>
              <a:gd name="csX68" fmla="*/ 4712090 w 10145650"/>
              <a:gd name="csY68" fmla="*/ 1878243 h 6858000"/>
              <a:gd name="csX69" fmla="*/ 4798108 w 10145650"/>
              <a:gd name="csY69" fmla="*/ 2047323 h 6858000"/>
              <a:gd name="csX70" fmla="*/ 5338762 w 10145650"/>
              <a:gd name="csY70" fmla="*/ 2703769 h 6858000"/>
              <a:gd name="csX71" fmla="*/ 5338952 w 10145650"/>
              <a:gd name="csY71" fmla="*/ 2703936 h 6858000"/>
              <a:gd name="csX72" fmla="*/ 5341752 w 10145650"/>
              <a:gd name="csY72" fmla="*/ 2705546 h 6858000"/>
              <a:gd name="csX73" fmla="*/ 5642130 w 10145650"/>
              <a:gd name="csY73" fmla="*/ 2951619 h 6858000"/>
              <a:gd name="csX74" fmla="*/ 5653999 w 10145650"/>
              <a:gd name="csY74" fmla="*/ 2891889 h 6858000"/>
              <a:gd name="csX75" fmla="*/ 5597833 w 10145650"/>
              <a:gd name="csY75" fmla="*/ 2770664 h 6858000"/>
              <a:gd name="csX76" fmla="*/ 5477048 w 10145650"/>
              <a:gd name="csY76" fmla="*/ 2556627 h 6858000"/>
              <a:gd name="csX77" fmla="*/ 5390488 w 10145650"/>
              <a:gd name="csY77" fmla="*/ 2353275 h 6858000"/>
              <a:gd name="csX78" fmla="*/ 4818330 w 10145650"/>
              <a:gd name="csY78" fmla="*/ 1806321 h 6858000"/>
              <a:gd name="csX79" fmla="*/ 4623286 w 10145650"/>
              <a:gd name="csY79" fmla="*/ 1587760 h 6858000"/>
              <a:gd name="csX80" fmla="*/ 4585324 w 10145650"/>
              <a:gd name="csY80" fmla="*/ 1567916 h 6858000"/>
              <a:gd name="csX81" fmla="*/ 7634186 w 10145650"/>
              <a:gd name="csY81" fmla="*/ 1237321 h 6858000"/>
              <a:gd name="csX82" fmla="*/ 7527201 w 10145650"/>
              <a:gd name="csY82" fmla="*/ 1332853 h 6858000"/>
              <a:gd name="csX83" fmla="*/ 7179991 w 10145650"/>
              <a:gd name="csY83" fmla="*/ 1588295 h 6858000"/>
              <a:gd name="csX84" fmla="*/ 6960205 w 10145650"/>
              <a:gd name="csY84" fmla="*/ 1844050 h 6858000"/>
              <a:gd name="csX85" fmla="*/ 6916308 w 10145650"/>
              <a:gd name="csY85" fmla="*/ 1883306 h 6858000"/>
              <a:gd name="csX86" fmla="*/ 6792257 w 10145650"/>
              <a:gd name="csY86" fmla="*/ 1998385 h 6858000"/>
              <a:gd name="csX87" fmla="*/ 6728763 w 10145650"/>
              <a:gd name="csY87" fmla="*/ 2053804 h 6858000"/>
              <a:gd name="csX88" fmla="*/ 6620673 w 10145650"/>
              <a:gd name="csY88" fmla="*/ 2255290 h 6858000"/>
              <a:gd name="csX89" fmla="*/ 6557976 w 10145650"/>
              <a:gd name="csY89" fmla="*/ 2524744 h 6858000"/>
              <a:gd name="csX90" fmla="*/ 6532071 w 10145650"/>
              <a:gd name="csY90" fmla="*/ 2623738 h 6858000"/>
              <a:gd name="csX91" fmla="*/ 6386110 w 10145650"/>
              <a:gd name="csY91" fmla="*/ 3019839 h 6858000"/>
              <a:gd name="csX92" fmla="*/ 6475822 w 10145650"/>
              <a:gd name="csY92" fmla="*/ 3025660 h 6858000"/>
              <a:gd name="csX93" fmla="*/ 6572735 w 10145650"/>
              <a:gd name="csY93" fmla="*/ 2917642 h 6858000"/>
              <a:gd name="csX94" fmla="*/ 6572366 w 10145650"/>
              <a:gd name="csY94" fmla="*/ 2917484 h 6858000"/>
              <a:gd name="csX95" fmla="*/ 6574040 w 10145650"/>
              <a:gd name="csY95" fmla="*/ 2914934 h 6858000"/>
              <a:gd name="csX96" fmla="*/ 6692510 w 10145650"/>
              <a:gd name="csY96" fmla="*/ 2748960 h 6858000"/>
              <a:gd name="csX97" fmla="*/ 6836154 w 10145650"/>
              <a:gd name="csY97" fmla="*/ 2614201 h 6858000"/>
              <a:gd name="csX98" fmla="*/ 6924147 w 10145650"/>
              <a:gd name="csY98" fmla="*/ 2494867 h 6858000"/>
              <a:gd name="csX99" fmla="*/ 7023175 w 10145650"/>
              <a:gd name="csY99" fmla="*/ 2354900 h 6858000"/>
              <a:gd name="csX100" fmla="*/ 7172258 w 10145650"/>
              <a:gd name="csY100" fmla="*/ 2182560 h 6858000"/>
              <a:gd name="csX101" fmla="*/ 7250892 w 10145650"/>
              <a:gd name="csY101" fmla="*/ 2016226 h 6858000"/>
              <a:gd name="csX102" fmla="*/ 7409181 w 10145650"/>
              <a:gd name="csY102" fmla="*/ 1716574 h 6858000"/>
              <a:gd name="csX103" fmla="*/ 7466970 w 10145650"/>
              <a:gd name="csY103" fmla="*/ 1563302 h 6858000"/>
              <a:gd name="csX104" fmla="*/ 7623370 w 10145650"/>
              <a:gd name="csY104" fmla="*/ 1296467 h 6858000"/>
              <a:gd name="csX105" fmla="*/ 7634186 w 10145650"/>
              <a:gd name="csY105" fmla="*/ 1237321 h 6858000"/>
              <a:gd name="csX106" fmla="*/ 1383070 w 10145650"/>
              <a:gd name="csY106" fmla="*/ 0 h 6858000"/>
              <a:gd name="csX107" fmla="*/ 5340147 w 10145650"/>
              <a:gd name="csY107" fmla="*/ 0 h 6858000"/>
              <a:gd name="csX108" fmla="*/ 5359816 w 10145650"/>
              <a:gd name="csY108" fmla="*/ 243656 h 6858000"/>
              <a:gd name="csX109" fmla="*/ 5328073 w 10145650"/>
              <a:gd name="csY109" fmla="*/ 755478 h 6858000"/>
              <a:gd name="csX110" fmla="*/ 5261994 w 10145650"/>
              <a:gd name="csY110" fmla="*/ 1019129 h 6858000"/>
              <a:gd name="csX111" fmla="*/ 5279291 w 10145650"/>
              <a:gd name="csY111" fmla="*/ 1638458 h 6858000"/>
              <a:gd name="csX112" fmla="*/ 5433891 w 10145650"/>
              <a:gd name="csY112" fmla="*/ 1996007 h 6858000"/>
              <a:gd name="csX113" fmla="*/ 5658500 w 10145650"/>
              <a:gd name="csY113" fmla="*/ 2630783 h 6858000"/>
              <a:gd name="csX114" fmla="*/ 5804206 w 10145650"/>
              <a:gd name="csY114" fmla="*/ 2860919 h 6858000"/>
              <a:gd name="csX115" fmla="*/ 6118562 w 10145650"/>
              <a:gd name="csY115" fmla="*/ 3004933 h 6858000"/>
              <a:gd name="csX116" fmla="*/ 6326738 w 10145650"/>
              <a:gd name="csY116" fmla="*/ 2813820 h 6858000"/>
              <a:gd name="csX117" fmla="*/ 6455389 w 10145650"/>
              <a:gd name="csY117" fmla="*/ 2288638 h 6858000"/>
              <a:gd name="csX118" fmla="*/ 6359456 w 10145650"/>
              <a:gd name="csY118" fmla="*/ 395154 h 6858000"/>
              <a:gd name="csX119" fmla="*/ 6363389 w 10145650"/>
              <a:gd name="csY119" fmla="*/ 202155 h 6858000"/>
              <a:gd name="csX120" fmla="*/ 6364979 w 10145650"/>
              <a:gd name="csY120" fmla="*/ 95005 h 6858000"/>
              <a:gd name="csX121" fmla="*/ 6362871 w 10145650"/>
              <a:gd name="csY121" fmla="*/ 0 h 6858000"/>
              <a:gd name="csX122" fmla="*/ 10145650 w 10145650"/>
              <a:gd name="csY122" fmla="*/ 0 h 6858000"/>
              <a:gd name="csX123" fmla="*/ 10144637 w 10145650"/>
              <a:gd name="csY123" fmla="*/ 3038857 h 6858000"/>
              <a:gd name="csX124" fmla="*/ 10037188 w 10145650"/>
              <a:gd name="csY124" fmla="*/ 3020325 h 6858000"/>
              <a:gd name="csX125" fmla="*/ 9034390 w 10145650"/>
              <a:gd name="csY125" fmla="*/ 2872883 h 6858000"/>
              <a:gd name="csX126" fmla="*/ 8051626 w 10145650"/>
              <a:gd name="csY126" fmla="*/ 2861592 h 6858000"/>
              <a:gd name="csX127" fmla="*/ 7445521 w 10145650"/>
              <a:gd name="csY127" fmla="*/ 2998590 h 6858000"/>
              <a:gd name="csX128" fmla="*/ 7235472 w 10145650"/>
              <a:gd name="csY128" fmla="*/ 3157611 h 6858000"/>
              <a:gd name="csX129" fmla="*/ 8195960 w 10145650"/>
              <a:gd name="csY129" fmla="*/ 3350380 h 6858000"/>
              <a:gd name="csX130" fmla="*/ 9140768 w 10145650"/>
              <a:gd name="csY130" fmla="*/ 3383200 h 6858000"/>
              <a:gd name="csX131" fmla="*/ 9558431 w 10145650"/>
              <a:gd name="csY131" fmla="*/ 3406545 h 6858000"/>
              <a:gd name="csX132" fmla="*/ 10144526 w 10145650"/>
              <a:gd name="csY132" fmla="*/ 3371624 h 6858000"/>
              <a:gd name="csX133" fmla="*/ 10143434 w 10145650"/>
              <a:gd name="csY133" fmla="*/ 6647340 h 6858000"/>
              <a:gd name="csX134" fmla="*/ 10074585 w 10145650"/>
              <a:gd name="csY134" fmla="*/ 6621465 h 6858000"/>
              <a:gd name="csX135" fmla="*/ 10006268 w 10145650"/>
              <a:gd name="csY135" fmla="*/ 6587733 h 6858000"/>
              <a:gd name="csX136" fmla="*/ 9761024 w 10145650"/>
              <a:gd name="csY136" fmla="*/ 6419316 h 6858000"/>
              <a:gd name="csX137" fmla="*/ 9286684 w 10145650"/>
              <a:gd name="csY137" fmla="*/ 6004407 h 6858000"/>
              <a:gd name="csX138" fmla="*/ 9027820 w 10145650"/>
              <a:gd name="csY138" fmla="*/ 5780243 h 6858000"/>
              <a:gd name="csX139" fmla="*/ 8313517 w 10145650"/>
              <a:gd name="csY139" fmla="*/ 5115192 h 6858000"/>
              <a:gd name="csX140" fmla="*/ 7966418 w 10145650"/>
              <a:gd name="csY140" fmla="*/ 4703947 h 6858000"/>
              <a:gd name="csX141" fmla="*/ 6644158 w 10145650"/>
              <a:gd name="csY141" fmla="*/ 3574924 h 6858000"/>
              <a:gd name="csX142" fmla="*/ 6530541 w 10145650"/>
              <a:gd name="csY142" fmla="*/ 3520761 h 6858000"/>
              <a:gd name="csX143" fmla="*/ 6608087 w 10145650"/>
              <a:gd name="csY143" fmla="*/ 3759065 h 6858000"/>
              <a:gd name="csX144" fmla="*/ 6697609 w 10145650"/>
              <a:gd name="csY144" fmla="*/ 3908787 h 6858000"/>
              <a:gd name="csX145" fmla="*/ 6776811 w 10145650"/>
              <a:gd name="csY145" fmla="*/ 4137330 h 6858000"/>
              <a:gd name="csX146" fmla="*/ 6895594 w 10145650"/>
              <a:gd name="csY146" fmla="*/ 4412863 h 6858000"/>
              <a:gd name="csX147" fmla="*/ 7161945 w 10145650"/>
              <a:gd name="csY147" fmla="*/ 4696616 h 6858000"/>
              <a:gd name="csX148" fmla="*/ 7413558 w 10145650"/>
              <a:gd name="csY148" fmla="*/ 4992580 h 6858000"/>
              <a:gd name="csX149" fmla="*/ 8154373 w 10145650"/>
              <a:gd name="csY149" fmla="*/ 5477511 h 6858000"/>
              <a:gd name="csX150" fmla="*/ 8388769 w 10145650"/>
              <a:gd name="csY150" fmla="*/ 5598127 h 6858000"/>
              <a:gd name="csX151" fmla="*/ 9077060 w 10145650"/>
              <a:gd name="csY151" fmla="*/ 6096032 h 6858000"/>
              <a:gd name="csX152" fmla="*/ 9804649 w 10145650"/>
              <a:gd name="csY152" fmla="*/ 6625286 h 6858000"/>
              <a:gd name="csX153" fmla="*/ 9850634 w 10145650"/>
              <a:gd name="csY153" fmla="*/ 6740496 h 6858000"/>
              <a:gd name="csX154" fmla="*/ 9871671 w 10145650"/>
              <a:gd name="csY154" fmla="*/ 6858000 h 6858000"/>
              <a:gd name="csX155" fmla="*/ 5852759 w 10145650"/>
              <a:gd name="csY155" fmla="*/ 6858000 h 6858000"/>
              <a:gd name="csX156" fmla="*/ 5831392 w 10145650"/>
              <a:gd name="csY156" fmla="*/ 6796056 h 6858000"/>
              <a:gd name="csX157" fmla="*/ 5792643 w 10145650"/>
              <a:gd name="csY157" fmla="*/ 6544812 h 6858000"/>
              <a:gd name="csX158" fmla="*/ 5813720 w 10145650"/>
              <a:gd name="csY158" fmla="*/ 6268583 h 6858000"/>
              <a:gd name="csX159" fmla="*/ 5818944 w 10145650"/>
              <a:gd name="csY159" fmla="*/ 6062322 h 6858000"/>
              <a:gd name="csX160" fmla="*/ 5825171 w 10145650"/>
              <a:gd name="csY160" fmla="*/ 5768760 h 6858000"/>
              <a:gd name="csX161" fmla="*/ 5659639 w 10145650"/>
              <a:gd name="csY161" fmla="*/ 5402992 h 6858000"/>
              <a:gd name="csX162" fmla="*/ 5563571 w 10145650"/>
              <a:gd name="csY162" fmla="*/ 5420726 h 6858000"/>
              <a:gd name="csX163" fmla="*/ 5426412 w 10145650"/>
              <a:gd name="csY163" fmla="*/ 5887605 h 6858000"/>
              <a:gd name="csX164" fmla="*/ 5431777 w 10145650"/>
              <a:gd name="csY164" fmla="*/ 6157336 h 6858000"/>
              <a:gd name="csX165" fmla="*/ 5408170 w 10145650"/>
              <a:gd name="csY165" fmla="*/ 6798460 h 6858000"/>
              <a:gd name="csX166" fmla="*/ 5410197 w 10145650"/>
              <a:gd name="csY166" fmla="*/ 6858000 h 6858000"/>
              <a:gd name="csX167" fmla="*/ 5147077 w 10145650"/>
              <a:gd name="csY167" fmla="*/ 6858000 h 6858000"/>
              <a:gd name="csX168" fmla="*/ 5187172 w 10145650"/>
              <a:gd name="csY168" fmla="*/ 6722463 h 6858000"/>
              <a:gd name="csX169" fmla="*/ 5224118 w 10145650"/>
              <a:gd name="csY169" fmla="*/ 6574283 h 6858000"/>
              <a:gd name="csX170" fmla="*/ 5241154 w 10145650"/>
              <a:gd name="csY170" fmla="*/ 6348401 h 6858000"/>
              <a:gd name="csX171" fmla="*/ 5304383 w 10145650"/>
              <a:gd name="csY171" fmla="*/ 5872935 h 6858000"/>
              <a:gd name="csX172" fmla="*/ 5475520 w 10145650"/>
              <a:gd name="csY172" fmla="*/ 5230294 h 6858000"/>
              <a:gd name="csX173" fmla="*/ 5505501 w 10145650"/>
              <a:gd name="csY173" fmla="*/ 5061074 h 6858000"/>
              <a:gd name="csX174" fmla="*/ 5522983 w 10145650"/>
              <a:gd name="csY174" fmla="*/ 4932796 h 6858000"/>
              <a:gd name="csX175" fmla="*/ 5587285 w 10145650"/>
              <a:gd name="csY175" fmla="*/ 4594303 h 6858000"/>
              <a:gd name="csX176" fmla="*/ 5780748 w 10145650"/>
              <a:gd name="csY176" fmla="*/ 4031751 h 6858000"/>
              <a:gd name="csX177" fmla="*/ 5870747 w 10145650"/>
              <a:gd name="csY177" fmla="*/ 3813278 h 6858000"/>
              <a:gd name="csX178" fmla="*/ 5814212 w 10145650"/>
              <a:gd name="csY178" fmla="*/ 3815381 h 6858000"/>
              <a:gd name="csX179" fmla="*/ 5596437 w 10145650"/>
              <a:gd name="csY179" fmla="*/ 4095480 h 6858000"/>
              <a:gd name="csX180" fmla="*/ 5531840 w 10145650"/>
              <a:gd name="csY180" fmla="*/ 4274090 h 6858000"/>
              <a:gd name="csX181" fmla="*/ 5385462 w 10145650"/>
              <a:gd name="csY181" fmla="*/ 4511371 h 6858000"/>
              <a:gd name="csX182" fmla="*/ 5257946 w 10145650"/>
              <a:gd name="csY182" fmla="*/ 4721973 h 6858000"/>
              <a:gd name="csX183" fmla="*/ 5070420 w 10145650"/>
              <a:gd name="csY183" fmla="*/ 5064331 h 6858000"/>
              <a:gd name="csX184" fmla="*/ 4984143 w 10145650"/>
              <a:gd name="csY184" fmla="*/ 5415065 h 6858000"/>
              <a:gd name="csX185" fmla="*/ 4819308 w 10145650"/>
              <a:gd name="csY185" fmla="*/ 6170305 h 6858000"/>
              <a:gd name="csX186" fmla="*/ 4775196 w 10145650"/>
              <a:gd name="csY186" fmla="*/ 6442120 h 6858000"/>
              <a:gd name="csX187" fmla="*/ 4786132 w 10145650"/>
              <a:gd name="csY187" fmla="*/ 6762570 h 6858000"/>
              <a:gd name="csX188" fmla="*/ 4781665 w 10145650"/>
              <a:gd name="csY188" fmla="*/ 6858000 h 6858000"/>
              <a:gd name="csX189" fmla="*/ 2544997 w 10145650"/>
              <a:gd name="csY189" fmla="*/ 6858000 h 6858000"/>
              <a:gd name="csX190" fmla="*/ 2553985 w 10145650"/>
              <a:gd name="csY190" fmla="*/ 6850013 h 6858000"/>
              <a:gd name="csX191" fmla="*/ 2925609 w 10145650"/>
              <a:gd name="csY191" fmla="*/ 6478893 h 6858000"/>
              <a:gd name="csX192" fmla="*/ 3192159 w 10145650"/>
              <a:gd name="csY192" fmla="*/ 6095311 h 6858000"/>
              <a:gd name="csX193" fmla="*/ 3126662 w 10145650"/>
              <a:gd name="csY193" fmla="*/ 6020216 h 6858000"/>
              <a:gd name="csX194" fmla="*/ 2441244 w 10145650"/>
              <a:gd name="csY194" fmla="*/ 6262811 h 6858000"/>
              <a:gd name="csX195" fmla="*/ 1509711 w 10145650"/>
              <a:gd name="csY195" fmla="*/ 6148713 h 6858000"/>
              <a:gd name="csX196" fmla="*/ 1417317 w 10145650"/>
              <a:gd name="csY196" fmla="*/ 5733920 h 6858000"/>
              <a:gd name="csX197" fmla="*/ 1717397 w 10145650"/>
              <a:gd name="csY197" fmla="*/ 5169845 h 6858000"/>
              <a:gd name="csX198" fmla="*/ 1902721 w 10145650"/>
              <a:gd name="csY198" fmla="*/ 5025849 h 6858000"/>
              <a:gd name="csX199" fmla="*/ 2197761 w 10145650"/>
              <a:gd name="csY199" fmla="*/ 4790046 h 6858000"/>
              <a:gd name="csX200" fmla="*/ 2800514 w 10145650"/>
              <a:gd name="csY200" fmla="*/ 4568967 h 6858000"/>
              <a:gd name="csX201" fmla="*/ 3333946 w 10145650"/>
              <a:gd name="csY201" fmla="*/ 4526045 h 6858000"/>
              <a:gd name="csX202" fmla="*/ 4302839 w 10145650"/>
              <a:gd name="csY202" fmla="*/ 4408250 h 6858000"/>
              <a:gd name="csX203" fmla="*/ 4930523 w 10145650"/>
              <a:gd name="csY203" fmla="*/ 4141701 h 6858000"/>
              <a:gd name="csX204" fmla="*/ 5103033 w 10145650"/>
              <a:gd name="csY204" fmla="*/ 3964080 h 6858000"/>
              <a:gd name="csX205" fmla="*/ 5300093 w 10145650"/>
              <a:gd name="csY205" fmla="*/ 3788683 h 6858000"/>
              <a:gd name="csX206" fmla="*/ 5335866 w 10145650"/>
              <a:gd name="csY206" fmla="*/ 3571487 h 6858000"/>
              <a:gd name="csX207" fmla="*/ 5404754 w 10145650"/>
              <a:gd name="csY207" fmla="*/ 3028350 h 6858000"/>
              <a:gd name="csX208" fmla="*/ 5436142 w 10145650"/>
              <a:gd name="csY208" fmla="*/ 2933817 h 6858000"/>
              <a:gd name="csX209" fmla="*/ 5300841 w 10145650"/>
              <a:gd name="csY209" fmla="*/ 2832247 h 6858000"/>
              <a:gd name="csX210" fmla="*/ 4619861 w 10145650"/>
              <a:gd name="csY210" fmla="*/ 2459200 h 6858000"/>
              <a:gd name="csX211" fmla="*/ 3899446 w 10145650"/>
              <a:gd name="csY211" fmla="*/ 2515157 h 6858000"/>
              <a:gd name="csX212" fmla="*/ 3419593 w 10145650"/>
              <a:gd name="csY212" fmla="*/ 2421037 h 6858000"/>
              <a:gd name="csX213" fmla="*/ 2265862 w 10145650"/>
              <a:gd name="csY213" fmla="*/ 2369690 h 6858000"/>
              <a:gd name="csX214" fmla="*/ 1253402 w 10145650"/>
              <a:gd name="csY214" fmla="*/ 1658454 h 6858000"/>
              <a:gd name="csX215" fmla="*/ 918821 w 10145650"/>
              <a:gd name="csY215" fmla="*/ 1330104 h 6858000"/>
              <a:gd name="csX216" fmla="*/ 395928 w 10145650"/>
              <a:gd name="csY216" fmla="*/ 763312 h 6858000"/>
              <a:gd name="csX217" fmla="*/ 246886 w 10145650"/>
              <a:gd name="csY217" fmla="*/ 521390 h 6858000"/>
              <a:gd name="csX218" fmla="*/ 117396 w 10145650"/>
              <a:gd name="csY218" fmla="*/ 365335 h 6858000"/>
              <a:gd name="csX219" fmla="*/ 34162 w 10145650"/>
              <a:gd name="csY219" fmla="*/ 91269 h 6858000"/>
              <a:gd name="csX220" fmla="*/ 0 w 10145650"/>
              <a:gd name="csY220" fmla="*/ 458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Lst>
            <a:rect l="l" t="t" r="r" b="b"/>
            <a:pathLst>
              <a:path w="10145650" h="6858000">
                <a:moveTo>
                  <a:pt x="6267686" y="3401874"/>
                </a:moveTo>
                <a:cubicBezTo>
                  <a:pt x="6247779" y="3398245"/>
                  <a:pt x="6224609" y="3407789"/>
                  <a:pt x="6197142" y="3437735"/>
                </a:cubicBezTo>
                <a:cubicBezTo>
                  <a:pt x="6169640" y="3468738"/>
                  <a:pt x="6147396" y="3510194"/>
                  <a:pt x="6132657" y="3549847"/>
                </a:cubicBezTo>
                <a:cubicBezTo>
                  <a:pt x="6111094" y="3607626"/>
                  <a:pt x="6114731" y="3669705"/>
                  <a:pt x="6092497" y="3725057"/>
                </a:cubicBezTo>
                <a:cubicBezTo>
                  <a:pt x="6073404" y="3774791"/>
                  <a:pt x="6035688" y="3821461"/>
                  <a:pt x="6016831" y="3872237"/>
                </a:cubicBezTo>
                <a:cubicBezTo>
                  <a:pt x="6004698" y="3902956"/>
                  <a:pt x="5996799" y="3935036"/>
                  <a:pt x="5982995" y="3964965"/>
                </a:cubicBezTo>
                <a:cubicBezTo>
                  <a:pt x="5962370" y="4009679"/>
                  <a:pt x="5930533" y="4051113"/>
                  <a:pt x="5915244" y="4097479"/>
                </a:cubicBezTo>
                <a:cubicBezTo>
                  <a:pt x="5896855" y="4167404"/>
                  <a:pt x="5868677" y="4233624"/>
                  <a:pt x="5840527" y="4300371"/>
                </a:cubicBezTo>
                <a:cubicBezTo>
                  <a:pt x="5814193" y="4374058"/>
                  <a:pt x="5814708" y="4448966"/>
                  <a:pt x="5787511" y="4520060"/>
                </a:cubicBezTo>
                <a:cubicBezTo>
                  <a:pt x="5733268" y="4665053"/>
                  <a:pt x="5653924" y="4814537"/>
                  <a:pt x="5636924" y="4972518"/>
                </a:cubicBezTo>
                <a:cubicBezTo>
                  <a:pt x="5631445" y="5067621"/>
                  <a:pt x="5667200" y="5162130"/>
                  <a:pt x="5694987" y="5253190"/>
                </a:cubicBezTo>
                <a:cubicBezTo>
                  <a:pt x="5719487" y="5326481"/>
                  <a:pt x="5733740" y="5397675"/>
                  <a:pt x="5806481" y="5435173"/>
                </a:cubicBezTo>
                <a:cubicBezTo>
                  <a:pt x="6230073" y="5629185"/>
                  <a:pt x="6518775" y="6000415"/>
                  <a:pt x="6621405" y="6446548"/>
                </a:cubicBezTo>
                <a:cubicBezTo>
                  <a:pt x="6656446" y="6568713"/>
                  <a:pt x="6688849" y="6695765"/>
                  <a:pt x="6739817" y="6811109"/>
                </a:cubicBezTo>
                <a:cubicBezTo>
                  <a:pt x="6763628" y="6861040"/>
                  <a:pt x="6789148" y="6881682"/>
                  <a:pt x="6771725" y="6808722"/>
                </a:cubicBezTo>
                <a:cubicBezTo>
                  <a:pt x="6745301" y="6705805"/>
                  <a:pt x="6734536" y="6590978"/>
                  <a:pt x="6702545" y="6488882"/>
                </a:cubicBezTo>
                <a:cubicBezTo>
                  <a:pt x="6631255" y="6218231"/>
                  <a:pt x="6630919" y="5827739"/>
                  <a:pt x="6611338" y="5508097"/>
                </a:cubicBezTo>
                <a:cubicBezTo>
                  <a:pt x="6608353" y="5393213"/>
                  <a:pt x="6588995" y="5276729"/>
                  <a:pt x="6610882" y="5163347"/>
                </a:cubicBezTo>
                <a:cubicBezTo>
                  <a:pt x="6632941" y="5042919"/>
                  <a:pt x="6682224" y="4920526"/>
                  <a:pt x="6683422" y="4795747"/>
                </a:cubicBezTo>
                <a:cubicBezTo>
                  <a:pt x="6681912" y="4705411"/>
                  <a:pt x="6652161" y="4625184"/>
                  <a:pt x="6651392" y="4535161"/>
                </a:cubicBezTo>
                <a:cubicBezTo>
                  <a:pt x="6645112" y="4440152"/>
                  <a:pt x="6643612" y="4343133"/>
                  <a:pt x="6634453" y="4248451"/>
                </a:cubicBezTo>
                <a:cubicBezTo>
                  <a:pt x="6628197" y="4191612"/>
                  <a:pt x="6593364" y="4145428"/>
                  <a:pt x="6562674" y="4098848"/>
                </a:cubicBezTo>
                <a:lnTo>
                  <a:pt x="6560892" y="4095952"/>
                </a:lnTo>
                <a:cubicBezTo>
                  <a:pt x="6525686" y="4039233"/>
                  <a:pt x="6520831" y="3971238"/>
                  <a:pt x="6506965" y="3907412"/>
                </a:cubicBezTo>
                <a:cubicBezTo>
                  <a:pt x="6485461" y="3798254"/>
                  <a:pt x="6431744" y="3699416"/>
                  <a:pt x="6386610" y="3595199"/>
                </a:cubicBezTo>
                <a:cubicBezTo>
                  <a:pt x="6357754" y="3542235"/>
                  <a:pt x="6327407" y="3412765"/>
                  <a:pt x="6267686" y="3401874"/>
                </a:cubicBezTo>
                <a:close/>
                <a:moveTo>
                  <a:pt x="5860167" y="3399650"/>
                </a:moveTo>
                <a:cubicBezTo>
                  <a:pt x="5858260" y="3398723"/>
                  <a:pt x="5854848" y="3399639"/>
                  <a:pt x="5849466" y="3403133"/>
                </a:cubicBezTo>
                <a:cubicBezTo>
                  <a:pt x="5797399" y="3452144"/>
                  <a:pt x="5755565" y="3509938"/>
                  <a:pt x="5692732" y="3553888"/>
                </a:cubicBezTo>
                <a:cubicBezTo>
                  <a:pt x="5649991" y="3587630"/>
                  <a:pt x="5608927" y="3618821"/>
                  <a:pt x="5576011" y="3650110"/>
                </a:cubicBezTo>
                <a:lnTo>
                  <a:pt x="5573596" y="3652348"/>
                </a:lnTo>
                <a:cubicBezTo>
                  <a:pt x="5478194" y="3744456"/>
                  <a:pt x="5395477" y="3874593"/>
                  <a:pt x="5333958" y="3998334"/>
                </a:cubicBezTo>
                <a:cubicBezTo>
                  <a:pt x="5316976" y="4040041"/>
                  <a:pt x="5221847" y="4216217"/>
                  <a:pt x="5265015" y="4238566"/>
                </a:cubicBezTo>
                <a:cubicBezTo>
                  <a:pt x="5270132" y="4239526"/>
                  <a:pt x="5269257" y="4240100"/>
                  <a:pt x="5276395" y="4238141"/>
                </a:cubicBezTo>
                <a:cubicBezTo>
                  <a:pt x="5303803" y="4225964"/>
                  <a:pt x="5316954" y="4193959"/>
                  <a:pt x="5329706" y="4168131"/>
                </a:cubicBezTo>
                <a:cubicBezTo>
                  <a:pt x="5361572" y="4086061"/>
                  <a:pt x="5425283" y="4024474"/>
                  <a:pt x="5480745" y="3960860"/>
                </a:cubicBezTo>
                <a:cubicBezTo>
                  <a:pt x="5525637" y="3909590"/>
                  <a:pt x="5538164" y="3841733"/>
                  <a:pt x="5574647" y="3785455"/>
                </a:cubicBezTo>
                <a:cubicBezTo>
                  <a:pt x="5658498" y="3666514"/>
                  <a:pt x="5770452" y="3562276"/>
                  <a:pt x="5849134" y="3437981"/>
                </a:cubicBezTo>
                <a:cubicBezTo>
                  <a:pt x="5858054" y="3421811"/>
                  <a:pt x="5865888" y="3402432"/>
                  <a:pt x="5860167" y="3399650"/>
                </a:cubicBezTo>
                <a:close/>
                <a:moveTo>
                  <a:pt x="5594517" y="3303721"/>
                </a:moveTo>
                <a:cubicBezTo>
                  <a:pt x="5560442" y="3305322"/>
                  <a:pt x="5526362" y="3314552"/>
                  <a:pt x="5499330" y="3328732"/>
                </a:cubicBezTo>
                <a:lnTo>
                  <a:pt x="5499520" y="3328898"/>
                </a:lnTo>
                <a:lnTo>
                  <a:pt x="5497068" y="3330434"/>
                </a:lnTo>
                <a:cubicBezTo>
                  <a:pt x="5469649" y="3349296"/>
                  <a:pt x="5480525" y="3383903"/>
                  <a:pt x="5494643" y="3407960"/>
                </a:cubicBezTo>
                <a:cubicBezTo>
                  <a:pt x="5510965" y="3446327"/>
                  <a:pt x="5544635" y="3494507"/>
                  <a:pt x="5594552" y="3476745"/>
                </a:cubicBezTo>
                <a:cubicBezTo>
                  <a:pt x="5632419" y="3456980"/>
                  <a:pt x="5648306" y="3411638"/>
                  <a:pt x="5674697" y="3380165"/>
                </a:cubicBezTo>
                <a:cubicBezTo>
                  <a:pt x="5691921" y="3356741"/>
                  <a:pt x="5702652" y="3337176"/>
                  <a:pt x="5689678" y="3324493"/>
                </a:cubicBezTo>
                <a:cubicBezTo>
                  <a:pt x="5662663" y="3308152"/>
                  <a:pt x="5628592" y="3302121"/>
                  <a:pt x="5594517" y="3303721"/>
                </a:cubicBezTo>
                <a:close/>
                <a:moveTo>
                  <a:pt x="8152771" y="2034601"/>
                </a:moveTo>
                <a:cubicBezTo>
                  <a:pt x="8116467" y="2022268"/>
                  <a:pt x="8042107" y="2070696"/>
                  <a:pt x="7995489" y="2078960"/>
                </a:cubicBezTo>
                <a:cubicBezTo>
                  <a:pt x="7865602" y="2114310"/>
                  <a:pt x="7704793" y="2112418"/>
                  <a:pt x="7575634" y="2158108"/>
                </a:cubicBezTo>
                <a:cubicBezTo>
                  <a:pt x="7458875" y="2191886"/>
                  <a:pt x="7399426" y="2303382"/>
                  <a:pt x="7309262" y="2371289"/>
                </a:cubicBezTo>
                <a:cubicBezTo>
                  <a:pt x="7268683" y="2401399"/>
                  <a:pt x="7234449" y="2424842"/>
                  <a:pt x="7199668" y="2451656"/>
                </a:cubicBezTo>
                <a:cubicBezTo>
                  <a:pt x="7147140" y="2495414"/>
                  <a:pt x="7108417" y="2557265"/>
                  <a:pt x="7057195" y="2605175"/>
                </a:cubicBezTo>
                <a:cubicBezTo>
                  <a:pt x="6984339" y="2671819"/>
                  <a:pt x="6921450" y="2735296"/>
                  <a:pt x="6863893" y="2810631"/>
                </a:cubicBezTo>
                <a:cubicBezTo>
                  <a:pt x="6821685" y="2864750"/>
                  <a:pt x="6780278" y="2930613"/>
                  <a:pt x="6733165" y="2980944"/>
                </a:cubicBezTo>
                <a:cubicBezTo>
                  <a:pt x="6638893" y="3073872"/>
                  <a:pt x="6547424" y="3178788"/>
                  <a:pt x="6762967" y="3147890"/>
                </a:cubicBezTo>
                <a:cubicBezTo>
                  <a:pt x="6869952" y="3127820"/>
                  <a:pt x="7015869" y="3039556"/>
                  <a:pt x="7113876" y="2979678"/>
                </a:cubicBezTo>
                <a:cubicBezTo>
                  <a:pt x="7210847" y="2913872"/>
                  <a:pt x="7338359" y="2891841"/>
                  <a:pt x="7426986" y="2815395"/>
                </a:cubicBezTo>
                <a:cubicBezTo>
                  <a:pt x="7473993" y="2773336"/>
                  <a:pt x="7507464" y="2718270"/>
                  <a:pt x="7561176" y="2683244"/>
                </a:cubicBezTo>
                <a:cubicBezTo>
                  <a:pt x="7618373" y="2642233"/>
                  <a:pt x="7660169" y="2597457"/>
                  <a:pt x="7701303" y="2550431"/>
                </a:cubicBezTo>
                <a:cubicBezTo>
                  <a:pt x="7748763" y="2496386"/>
                  <a:pt x="7816488" y="2452531"/>
                  <a:pt x="7863457" y="2396049"/>
                </a:cubicBezTo>
                <a:lnTo>
                  <a:pt x="7863475" y="2396399"/>
                </a:lnTo>
                <a:lnTo>
                  <a:pt x="7865521" y="2394005"/>
                </a:lnTo>
                <a:cubicBezTo>
                  <a:pt x="7954129" y="2289766"/>
                  <a:pt x="8095121" y="2231667"/>
                  <a:pt x="8154261" y="2104004"/>
                </a:cubicBezTo>
                <a:cubicBezTo>
                  <a:pt x="8163790" y="2082217"/>
                  <a:pt x="8177182" y="2047913"/>
                  <a:pt x="8152771" y="2034601"/>
                </a:cubicBezTo>
                <a:close/>
                <a:moveTo>
                  <a:pt x="4585324" y="1567916"/>
                </a:moveTo>
                <a:cubicBezTo>
                  <a:pt x="4560653" y="1568846"/>
                  <a:pt x="4572045" y="1623358"/>
                  <a:pt x="4585269" y="1652740"/>
                </a:cubicBezTo>
                <a:cubicBezTo>
                  <a:pt x="4618575" y="1738583"/>
                  <a:pt x="4671095" y="1804415"/>
                  <a:pt x="4712090" y="1878243"/>
                </a:cubicBezTo>
                <a:cubicBezTo>
                  <a:pt x="4743035" y="1933076"/>
                  <a:pt x="4770500" y="1990555"/>
                  <a:pt x="4798108" y="2047323"/>
                </a:cubicBezTo>
                <a:cubicBezTo>
                  <a:pt x="4921246" y="2305914"/>
                  <a:pt x="5051861" y="2589618"/>
                  <a:pt x="5338762" y="2703769"/>
                </a:cubicBezTo>
                <a:lnTo>
                  <a:pt x="5338952" y="2703936"/>
                </a:lnTo>
                <a:lnTo>
                  <a:pt x="5341752" y="2705546"/>
                </a:lnTo>
                <a:cubicBezTo>
                  <a:pt x="5444435" y="2775416"/>
                  <a:pt x="5516528" y="2910401"/>
                  <a:pt x="5642130" y="2951619"/>
                </a:cubicBezTo>
                <a:cubicBezTo>
                  <a:pt x="5691214" y="2966091"/>
                  <a:pt x="5668905" y="2917137"/>
                  <a:pt x="5653999" y="2891889"/>
                </a:cubicBezTo>
                <a:cubicBezTo>
                  <a:pt x="5631569" y="2854372"/>
                  <a:pt x="5611017" y="2811305"/>
                  <a:pt x="5597833" y="2770664"/>
                </a:cubicBezTo>
                <a:cubicBezTo>
                  <a:pt x="5572070" y="2690578"/>
                  <a:pt x="5517619" y="2629246"/>
                  <a:pt x="5477048" y="2556627"/>
                </a:cubicBezTo>
                <a:cubicBezTo>
                  <a:pt x="5448287" y="2481451"/>
                  <a:pt x="5420266" y="2427167"/>
                  <a:pt x="5390488" y="2353275"/>
                </a:cubicBezTo>
                <a:cubicBezTo>
                  <a:pt x="5262815" y="2118493"/>
                  <a:pt x="5008574" y="1985380"/>
                  <a:pt x="4818330" y="1806321"/>
                </a:cubicBezTo>
                <a:cubicBezTo>
                  <a:pt x="4743056" y="1744856"/>
                  <a:pt x="4695056" y="1654863"/>
                  <a:pt x="4623286" y="1587760"/>
                </a:cubicBezTo>
                <a:cubicBezTo>
                  <a:pt x="4605779" y="1573249"/>
                  <a:pt x="4593548" y="1567605"/>
                  <a:pt x="4585324" y="1567916"/>
                </a:cubicBezTo>
                <a:close/>
                <a:moveTo>
                  <a:pt x="7634186" y="1237321"/>
                </a:moveTo>
                <a:cubicBezTo>
                  <a:pt x="7588261" y="1245021"/>
                  <a:pt x="7556359" y="1298949"/>
                  <a:pt x="7527201" y="1332853"/>
                </a:cubicBezTo>
                <a:cubicBezTo>
                  <a:pt x="7440466" y="1441742"/>
                  <a:pt x="7286475" y="1497010"/>
                  <a:pt x="7179991" y="1588295"/>
                </a:cubicBezTo>
                <a:cubicBezTo>
                  <a:pt x="7091266" y="1659469"/>
                  <a:pt x="7046574" y="1772824"/>
                  <a:pt x="6960205" y="1844050"/>
                </a:cubicBezTo>
                <a:cubicBezTo>
                  <a:pt x="6945313" y="1856797"/>
                  <a:pt x="6930251" y="1869730"/>
                  <a:pt x="6916308" y="1883306"/>
                </a:cubicBezTo>
                <a:cubicBezTo>
                  <a:pt x="6876155" y="1921486"/>
                  <a:pt x="6841911" y="1965333"/>
                  <a:pt x="6792257" y="1998385"/>
                </a:cubicBezTo>
                <a:cubicBezTo>
                  <a:pt x="6769222" y="2014553"/>
                  <a:pt x="6745880" y="2031793"/>
                  <a:pt x="6728763" y="2053804"/>
                </a:cubicBezTo>
                <a:cubicBezTo>
                  <a:pt x="6686235" y="2119022"/>
                  <a:pt x="6655490" y="2188017"/>
                  <a:pt x="6620673" y="2255290"/>
                </a:cubicBezTo>
                <a:cubicBezTo>
                  <a:pt x="6595320" y="2340711"/>
                  <a:pt x="6564477" y="2431874"/>
                  <a:pt x="6557976" y="2524744"/>
                </a:cubicBezTo>
                <a:cubicBezTo>
                  <a:pt x="6554347" y="2558885"/>
                  <a:pt x="6544861" y="2591751"/>
                  <a:pt x="6532071" y="2623738"/>
                </a:cubicBezTo>
                <a:cubicBezTo>
                  <a:pt x="6481789" y="2747766"/>
                  <a:pt x="6414348" y="2882727"/>
                  <a:pt x="6386110" y="3019839"/>
                </a:cubicBezTo>
                <a:cubicBezTo>
                  <a:pt x="6368388" y="3116115"/>
                  <a:pt x="6422563" y="3076140"/>
                  <a:pt x="6475822" y="3025660"/>
                </a:cubicBezTo>
                <a:cubicBezTo>
                  <a:pt x="6515113" y="2991748"/>
                  <a:pt x="6547774" y="2959064"/>
                  <a:pt x="6572735" y="2917642"/>
                </a:cubicBezTo>
                <a:lnTo>
                  <a:pt x="6572366" y="2917484"/>
                </a:lnTo>
                <a:lnTo>
                  <a:pt x="6574040" y="2914934"/>
                </a:lnTo>
                <a:cubicBezTo>
                  <a:pt x="6610195" y="2862716"/>
                  <a:pt x="6639507" y="2793974"/>
                  <a:pt x="6692510" y="2748960"/>
                </a:cubicBezTo>
                <a:cubicBezTo>
                  <a:pt x="6750689" y="2712819"/>
                  <a:pt x="6797718" y="2667769"/>
                  <a:pt x="6836154" y="2614201"/>
                </a:cubicBezTo>
                <a:cubicBezTo>
                  <a:pt x="6867284" y="2576498"/>
                  <a:pt x="6899755" y="2536788"/>
                  <a:pt x="6924147" y="2494867"/>
                </a:cubicBezTo>
                <a:cubicBezTo>
                  <a:pt x="6959723" y="2448839"/>
                  <a:pt x="6992130" y="2407901"/>
                  <a:pt x="7023175" y="2354900"/>
                </a:cubicBezTo>
                <a:cubicBezTo>
                  <a:pt x="7057096" y="2291189"/>
                  <a:pt x="7121919" y="2236933"/>
                  <a:pt x="7172258" y="2182560"/>
                </a:cubicBezTo>
                <a:cubicBezTo>
                  <a:pt x="7220476" y="2136039"/>
                  <a:pt x="7236589" y="2077844"/>
                  <a:pt x="7250892" y="2016226"/>
                </a:cubicBezTo>
                <a:cubicBezTo>
                  <a:pt x="7282323" y="1912190"/>
                  <a:pt x="7353535" y="1810981"/>
                  <a:pt x="7409181" y="1716574"/>
                </a:cubicBezTo>
                <a:cubicBezTo>
                  <a:pt x="7436460" y="1667640"/>
                  <a:pt x="7442841" y="1613653"/>
                  <a:pt x="7466970" y="1563302"/>
                </a:cubicBezTo>
                <a:cubicBezTo>
                  <a:pt x="7508381" y="1480376"/>
                  <a:pt x="7571154" y="1376973"/>
                  <a:pt x="7623370" y="1296467"/>
                </a:cubicBezTo>
                <a:cubicBezTo>
                  <a:pt x="7635828" y="1278747"/>
                  <a:pt x="7656953" y="1236647"/>
                  <a:pt x="7634186" y="1237321"/>
                </a:cubicBezTo>
                <a:close/>
                <a:moveTo>
                  <a:pt x="1383070" y="0"/>
                </a:moveTo>
                <a:lnTo>
                  <a:pt x="5340147" y="0"/>
                </a:lnTo>
                <a:lnTo>
                  <a:pt x="5359816" y="243656"/>
                </a:lnTo>
                <a:cubicBezTo>
                  <a:pt x="5366782" y="428406"/>
                  <a:pt x="5357368" y="609250"/>
                  <a:pt x="5328073" y="755478"/>
                </a:cubicBezTo>
                <a:cubicBezTo>
                  <a:pt x="5300961" y="855591"/>
                  <a:pt x="5260618" y="914185"/>
                  <a:pt x="5261994" y="1019129"/>
                </a:cubicBezTo>
                <a:cubicBezTo>
                  <a:pt x="5254956" y="1211589"/>
                  <a:pt x="5241982" y="1466457"/>
                  <a:pt x="5279291" y="1638458"/>
                </a:cubicBezTo>
                <a:cubicBezTo>
                  <a:pt x="5309417" y="1756660"/>
                  <a:pt x="5408531" y="1872101"/>
                  <a:pt x="5433891" y="1996007"/>
                </a:cubicBezTo>
                <a:cubicBezTo>
                  <a:pt x="5453045" y="2074329"/>
                  <a:pt x="5628230" y="2561315"/>
                  <a:pt x="5658500" y="2630783"/>
                </a:cubicBezTo>
                <a:cubicBezTo>
                  <a:pt x="5693028" y="2712341"/>
                  <a:pt x="5751843" y="2784348"/>
                  <a:pt x="5804206" y="2860919"/>
                </a:cubicBezTo>
                <a:cubicBezTo>
                  <a:pt x="5867480" y="2972798"/>
                  <a:pt x="5994697" y="2993175"/>
                  <a:pt x="6118562" y="3004933"/>
                </a:cubicBezTo>
                <a:cubicBezTo>
                  <a:pt x="6254795" y="3031518"/>
                  <a:pt x="6294030" y="2921089"/>
                  <a:pt x="6326738" y="2813820"/>
                </a:cubicBezTo>
                <a:cubicBezTo>
                  <a:pt x="6354511" y="2722819"/>
                  <a:pt x="6417671" y="2372953"/>
                  <a:pt x="6455389" y="2288638"/>
                </a:cubicBezTo>
                <a:cubicBezTo>
                  <a:pt x="6689153" y="1718156"/>
                  <a:pt x="6512875" y="1004663"/>
                  <a:pt x="6359456" y="395154"/>
                </a:cubicBezTo>
                <a:cubicBezTo>
                  <a:pt x="6352773" y="330246"/>
                  <a:pt x="6360640" y="266681"/>
                  <a:pt x="6363389" y="202155"/>
                </a:cubicBezTo>
                <a:cubicBezTo>
                  <a:pt x="6365517" y="167037"/>
                  <a:pt x="6365583" y="131205"/>
                  <a:pt x="6364979" y="95005"/>
                </a:cubicBezTo>
                <a:lnTo>
                  <a:pt x="6362871" y="0"/>
                </a:lnTo>
                <a:lnTo>
                  <a:pt x="10145650" y="0"/>
                </a:lnTo>
                <a:lnTo>
                  <a:pt x="10144637" y="3038857"/>
                </a:lnTo>
                <a:lnTo>
                  <a:pt x="10037188" y="3020325"/>
                </a:lnTo>
                <a:cubicBezTo>
                  <a:pt x="9933484" y="3003105"/>
                  <a:pt x="9268611" y="2866681"/>
                  <a:pt x="9034390" y="2872883"/>
                </a:cubicBezTo>
                <a:cubicBezTo>
                  <a:pt x="8705392" y="2869839"/>
                  <a:pt x="8372229" y="2760415"/>
                  <a:pt x="8051626" y="2861592"/>
                </a:cubicBezTo>
                <a:cubicBezTo>
                  <a:pt x="7926066" y="2893195"/>
                  <a:pt x="7519336" y="2967254"/>
                  <a:pt x="7445521" y="2998590"/>
                </a:cubicBezTo>
                <a:cubicBezTo>
                  <a:pt x="7379129" y="3026544"/>
                  <a:pt x="7256384" y="3111474"/>
                  <a:pt x="7235472" y="3157611"/>
                </a:cubicBezTo>
                <a:cubicBezTo>
                  <a:pt x="7236365" y="3198548"/>
                  <a:pt x="8103565" y="3341711"/>
                  <a:pt x="8195960" y="3350380"/>
                </a:cubicBezTo>
                <a:cubicBezTo>
                  <a:pt x="8375806" y="3356370"/>
                  <a:pt x="9012251" y="3355329"/>
                  <a:pt x="9140768" y="3383200"/>
                </a:cubicBezTo>
                <a:cubicBezTo>
                  <a:pt x="9277306" y="3408715"/>
                  <a:pt x="9420630" y="3401679"/>
                  <a:pt x="9558431" y="3406545"/>
                </a:cubicBezTo>
                <a:lnTo>
                  <a:pt x="10144526" y="3371624"/>
                </a:lnTo>
                <a:lnTo>
                  <a:pt x="10143434" y="6647340"/>
                </a:lnTo>
                <a:lnTo>
                  <a:pt x="10074585" y="6621465"/>
                </a:lnTo>
                <a:cubicBezTo>
                  <a:pt x="10051332" y="6611323"/>
                  <a:pt x="10028542" y="6600015"/>
                  <a:pt x="10006268" y="6587733"/>
                </a:cubicBezTo>
                <a:cubicBezTo>
                  <a:pt x="9926497" y="6530200"/>
                  <a:pt x="9840683" y="6474744"/>
                  <a:pt x="9761024" y="6419316"/>
                </a:cubicBezTo>
                <a:cubicBezTo>
                  <a:pt x="9657971" y="6328710"/>
                  <a:pt x="9337320" y="6044830"/>
                  <a:pt x="9286684" y="6004407"/>
                </a:cubicBezTo>
                <a:cubicBezTo>
                  <a:pt x="9197761" y="5931172"/>
                  <a:pt x="9126208" y="5844180"/>
                  <a:pt x="9027820" y="5780243"/>
                </a:cubicBezTo>
                <a:cubicBezTo>
                  <a:pt x="8923418" y="5712046"/>
                  <a:pt x="8389451" y="5178908"/>
                  <a:pt x="8313517" y="5115192"/>
                </a:cubicBezTo>
                <a:cubicBezTo>
                  <a:pt x="8251053" y="5056394"/>
                  <a:pt x="8035420" y="4766622"/>
                  <a:pt x="7966418" y="4703947"/>
                </a:cubicBezTo>
                <a:cubicBezTo>
                  <a:pt x="7889289" y="4631323"/>
                  <a:pt x="6710504" y="3642137"/>
                  <a:pt x="6644158" y="3574924"/>
                </a:cubicBezTo>
                <a:cubicBezTo>
                  <a:pt x="6628896" y="3560074"/>
                  <a:pt x="6523229" y="3457645"/>
                  <a:pt x="6530541" y="3520761"/>
                </a:cubicBezTo>
                <a:cubicBezTo>
                  <a:pt x="6551887" y="3599494"/>
                  <a:pt x="6572412" y="3683198"/>
                  <a:pt x="6608087" y="3759065"/>
                </a:cubicBezTo>
                <a:cubicBezTo>
                  <a:pt x="6634335" y="3810628"/>
                  <a:pt x="6673480" y="3856233"/>
                  <a:pt x="6697609" y="3908787"/>
                </a:cubicBezTo>
                <a:cubicBezTo>
                  <a:pt x="6731015" y="3982839"/>
                  <a:pt x="6734167" y="4066580"/>
                  <a:pt x="6776811" y="4137330"/>
                </a:cubicBezTo>
                <a:cubicBezTo>
                  <a:pt x="6804638" y="4187930"/>
                  <a:pt x="6873941" y="4376362"/>
                  <a:pt x="6895594" y="4412863"/>
                </a:cubicBezTo>
                <a:cubicBezTo>
                  <a:pt x="6959242" y="4528417"/>
                  <a:pt x="7071813" y="4603921"/>
                  <a:pt x="7161945" y="4696616"/>
                </a:cubicBezTo>
                <a:cubicBezTo>
                  <a:pt x="7241462" y="4800777"/>
                  <a:pt x="7311020" y="4908279"/>
                  <a:pt x="7413558" y="4992580"/>
                </a:cubicBezTo>
                <a:cubicBezTo>
                  <a:pt x="7470158" y="5039726"/>
                  <a:pt x="8038868" y="5421864"/>
                  <a:pt x="8154373" y="5477511"/>
                </a:cubicBezTo>
                <a:cubicBezTo>
                  <a:pt x="8233620" y="5521704"/>
                  <a:pt x="8308189" y="5549255"/>
                  <a:pt x="8388769" y="5598127"/>
                </a:cubicBezTo>
                <a:cubicBezTo>
                  <a:pt x="8431227" y="5624207"/>
                  <a:pt x="8960996" y="5985180"/>
                  <a:pt x="9077060" y="6096032"/>
                </a:cubicBezTo>
                <a:cubicBezTo>
                  <a:pt x="9115372" y="6132710"/>
                  <a:pt x="9672971" y="6410594"/>
                  <a:pt x="9804649" y="6625286"/>
                </a:cubicBezTo>
                <a:cubicBezTo>
                  <a:pt x="9827547" y="6661370"/>
                  <a:pt x="9841094" y="6700322"/>
                  <a:pt x="9850634" y="6740496"/>
                </a:cubicBezTo>
                <a:lnTo>
                  <a:pt x="9871671" y="6858000"/>
                </a:lnTo>
                <a:lnTo>
                  <a:pt x="5852759" y="6858000"/>
                </a:lnTo>
                <a:lnTo>
                  <a:pt x="5831392" y="6796056"/>
                </a:lnTo>
                <a:cubicBezTo>
                  <a:pt x="5806402" y="6714867"/>
                  <a:pt x="5790707" y="6631591"/>
                  <a:pt x="5792643" y="6544812"/>
                </a:cubicBezTo>
                <a:cubicBezTo>
                  <a:pt x="5791463" y="6450413"/>
                  <a:pt x="5812888" y="6362561"/>
                  <a:pt x="5813720" y="6268583"/>
                </a:cubicBezTo>
                <a:cubicBezTo>
                  <a:pt x="5815270" y="6198492"/>
                  <a:pt x="5813854" y="6123630"/>
                  <a:pt x="5818944" y="6062322"/>
                </a:cubicBezTo>
                <a:cubicBezTo>
                  <a:pt x="5827754" y="5968627"/>
                  <a:pt x="5844647" y="5860082"/>
                  <a:pt x="5825171" y="5768760"/>
                </a:cubicBezTo>
                <a:cubicBezTo>
                  <a:pt x="5791837" y="5641229"/>
                  <a:pt x="5705731" y="5535655"/>
                  <a:pt x="5659639" y="5402992"/>
                </a:cubicBezTo>
                <a:cubicBezTo>
                  <a:pt x="5618430" y="5290828"/>
                  <a:pt x="5574381" y="5330620"/>
                  <a:pt x="5563571" y="5420726"/>
                </a:cubicBezTo>
                <a:cubicBezTo>
                  <a:pt x="5537403" y="5586754"/>
                  <a:pt x="5466180" y="5735810"/>
                  <a:pt x="5426412" y="5887605"/>
                </a:cubicBezTo>
                <a:cubicBezTo>
                  <a:pt x="5400428" y="5974817"/>
                  <a:pt x="5429074" y="6071813"/>
                  <a:pt x="5431777" y="6157336"/>
                </a:cubicBezTo>
                <a:cubicBezTo>
                  <a:pt x="5407743" y="6350077"/>
                  <a:pt x="5403667" y="6570350"/>
                  <a:pt x="5408170" y="6798460"/>
                </a:cubicBezTo>
                <a:lnTo>
                  <a:pt x="5410197" y="6858000"/>
                </a:lnTo>
                <a:lnTo>
                  <a:pt x="5147077" y="6858000"/>
                </a:lnTo>
                <a:lnTo>
                  <a:pt x="5187172" y="6722463"/>
                </a:lnTo>
                <a:cubicBezTo>
                  <a:pt x="5201089" y="6673334"/>
                  <a:pt x="5213895" y="6624076"/>
                  <a:pt x="5224118" y="6574283"/>
                </a:cubicBezTo>
                <a:cubicBezTo>
                  <a:pt x="5236275" y="6499411"/>
                  <a:pt x="5226823" y="6423213"/>
                  <a:pt x="5241154" y="6348401"/>
                </a:cubicBezTo>
                <a:cubicBezTo>
                  <a:pt x="5269281" y="6188602"/>
                  <a:pt x="5294171" y="6032668"/>
                  <a:pt x="5304383" y="5872935"/>
                </a:cubicBezTo>
                <a:cubicBezTo>
                  <a:pt x="5360477" y="5660120"/>
                  <a:pt x="5475096" y="5455475"/>
                  <a:pt x="5475520" y="5230294"/>
                </a:cubicBezTo>
                <a:cubicBezTo>
                  <a:pt x="5485715" y="5173113"/>
                  <a:pt x="5507051" y="5121327"/>
                  <a:pt x="5505501" y="5061074"/>
                </a:cubicBezTo>
                <a:cubicBezTo>
                  <a:pt x="5504100" y="5017348"/>
                  <a:pt x="5508184" y="4974738"/>
                  <a:pt x="5522983" y="4932796"/>
                </a:cubicBezTo>
                <a:cubicBezTo>
                  <a:pt x="5575960" y="4825512"/>
                  <a:pt x="5562178" y="4708382"/>
                  <a:pt x="5587285" y="4594303"/>
                </a:cubicBezTo>
                <a:cubicBezTo>
                  <a:pt x="5646726" y="4407169"/>
                  <a:pt x="5713144" y="4221954"/>
                  <a:pt x="5780748" y="4031751"/>
                </a:cubicBezTo>
                <a:cubicBezTo>
                  <a:pt x="5808100" y="3956779"/>
                  <a:pt x="5847087" y="3889637"/>
                  <a:pt x="5870747" y="3813278"/>
                </a:cubicBezTo>
                <a:cubicBezTo>
                  <a:pt x="5899322" y="3685999"/>
                  <a:pt x="5834398" y="3772626"/>
                  <a:pt x="5814212" y="3815381"/>
                </a:cubicBezTo>
                <a:cubicBezTo>
                  <a:pt x="5756077" y="3917483"/>
                  <a:pt x="5655279" y="3996506"/>
                  <a:pt x="5596437" y="4095480"/>
                </a:cubicBezTo>
                <a:cubicBezTo>
                  <a:pt x="5564695" y="4149047"/>
                  <a:pt x="5561929" y="4220083"/>
                  <a:pt x="5531840" y="4274090"/>
                </a:cubicBezTo>
                <a:cubicBezTo>
                  <a:pt x="5481923" y="4353596"/>
                  <a:pt x="5436328" y="4432696"/>
                  <a:pt x="5385462" y="4511371"/>
                </a:cubicBezTo>
                <a:cubicBezTo>
                  <a:pt x="5336827" y="4577439"/>
                  <a:pt x="5295327" y="4648407"/>
                  <a:pt x="5257946" y="4721973"/>
                </a:cubicBezTo>
                <a:cubicBezTo>
                  <a:pt x="5191342" y="4828217"/>
                  <a:pt x="5119282" y="4944247"/>
                  <a:pt x="5070420" y="5064331"/>
                </a:cubicBezTo>
                <a:cubicBezTo>
                  <a:pt x="5026450" y="5177647"/>
                  <a:pt x="5023354" y="5300767"/>
                  <a:pt x="4984143" y="5415065"/>
                </a:cubicBezTo>
                <a:cubicBezTo>
                  <a:pt x="4912684" y="5659123"/>
                  <a:pt x="4814230" y="5912871"/>
                  <a:pt x="4819308" y="6170305"/>
                </a:cubicBezTo>
                <a:cubicBezTo>
                  <a:pt x="4807720" y="6259398"/>
                  <a:pt x="4782441" y="6353082"/>
                  <a:pt x="4775196" y="6442120"/>
                </a:cubicBezTo>
                <a:cubicBezTo>
                  <a:pt x="4769938" y="6548292"/>
                  <a:pt x="4784340" y="6656593"/>
                  <a:pt x="4786132" y="6762570"/>
                </a:cubicBezTo>
                <a:lnTo>
                  <a:pt x="4781665" y="6858000"/>
                </a:lnTo>
                <a:lnTo>
                  <a:pt x="2544997" y="6858000"/>
                </a:lnTo>
                <a:lnTo>
                  <a:pt x="2553985" y="6850013"/>
                </a:lnTo>
                <a:cubicBezTo>
                  <a:pt x="2655576" y="6762164"/>
                  <a:pt x="2837352" y="6615919"/>
                  <a:pt x="2925609" y="6478893"/>
                </a:cubicBezTo>
                <a:cubicBezTo>
                  <a:pt x="3028092" y="6352374"/>
                  <a:pt x="3155868" y="6160962"/>
                  <a:pt x="3192159" y="6095311"/>
                </a:cubicBezTo>
                <a:cubicBezTo>
                  <a:pt x="3214727" y="6037098"/>
                  <a:pt x="3251816" y="5992299"/>
                  <a:pt x="3126662" y="6020216"/>
                </a:cubicBezTo>
                <a:cubicBezTo>
                  <a:pt x="3001509" y="6048133"/>
                  <a:pt x="2702582" y="6193891"/>
                  <a:pt x="2441244" y="6262811"/>
                </a:cubicBezTo>
                <a:cubicBezTo>
                  <a:pt x="1472441" y="6518305"/>
                  <a:pt x="1527424" y="6376355"/>
                  <a:pt x="1509711" y="6148713"/>
                </a:cubicBezTo>
                <a:cubicBezTo>
                  <a:pt x="1530309" y="5950489"/>
                  <a:pt x="1392403" y="5824244"/>
                  <a:pt x="1417317" y="5733920"/>
                </a:cubicBezTo>
                <a:cubicBezTo>
                  <a:pt x="1483829" y="5495786"/>
                  <a:pt x="1636496" y="5287856"/>
                  <a:pt x="1717397" y="5169845"/>
                </a:cubicBezTo>
                <a:cubicBezTo>
                  <a:pt x="1798297" y="5051833"/>
                  <a:pt x="1842151" y="5074956"/>
                  <a:pt x="1902721" y="5025849"/>
                </a:cubicBezTo>
                <a:cubicBezTo>
                  <a:pt x="2000866" y="4948022"/>
                  <a:pt x="2090891" y="4856902"/>
                  <a:pt x="2197761" y="4790046"/>
                </a:cubicBezTo>
                <a:cubicBezTo>
                  <a:pt x="2372279" y="4684795"/>
                  <a:pt x="2590896" y="4616089"/>
                  <a:pt x="2800514" y="4568967"/>
                </a:cubicBezTo>
                <a:cubicBezTo>
                  <a:pt x="2989879" y="4524966"/>
                  <a:pt x="3083557" y="4552831"/>
                  <a:pt x="3333946" y="4526045"/>
                </a:cubicBezTo>
                <a:cubicBezTo>
                  <a:pt x="3502102" y="4481989"/>
                  <a:pt x="4171101" y="4429096"/>
                  <a:pt x="4302839" y="4408250"/>
                </a:cubicBezTo>
                <a:cubicBezTo>
                  <a:pt x="4367102" y="4394832"/>
                  <a:pt x="4887838" y="4169635"/>
                  <a:pt x="4930523" y="4141701"/>
                </a:cubicBezTo>
                <a:cubicBezTo>
                  <a:pt x="4999168" y="4098147"/>
                  <a:pt x="5045281" y="4022010"/>
                  <a:pt x="5103033" y="3964080"/>
                </a:cubicBezTo>
                <a:cubicBezTo>
                  <a:pt x="5165116" y="3905922"/>
                  <a:pt x="5246182" y="3871388"/>
                  <a:pt x="5300093" y="3788683"/>
                </a:cubicBezTo>
                <a:cubicBezTo>
                  <a:pt x="5351902" y="3721040"/>
                  <a:pt x="5415712" y="3644144"/>
                  <a:pt x="5335866" y="3571487"/>
                </a:cubicBezTo>
                <a:cubicBezTo>
                  <a:pt x="5183345" y="3407676"/>
                  <a:pt x="5152103" y="3113979"/>
                  <a:pt x="5404754" y="3028350"/>
                </a:cubicBezTo>
                <a:cubicBezTo>
                  <a:pt x="5459498" y="3009455"/>
                  <a:pt x="5494866" y="2983489"/>
                  <a:pt x="5436142" y="2933817"/>
                </a:cubicBezTo>
                <a:cubicBezTo>
                  <a:pt x="5395937" y="2898998"/>
                  <a:pt x="5343678" y="2865519"/>
                  <a:pt x="5300841" y="2832247"/>
                </a:cubicBezTo>
                <a:cubicBezTo>
                  <a:pt x="5100049" y="2676259"/>
                  <a:pt x="4915485" y="2405956"/>
                  <a:pt x="4619861" y="2459200"/>
                </a:cubicBezTo>
                <a:cubicBezTo>
                  <a:pt x="4471686" y="2497803"/>
                  <a:pt x="3989779" y="2529388"/>
                  <a:pt x="3899446" y="2515157"/>
                </a:cubicBezTo>
                <a:cubicBezTo>
                  <a:pt x="3740919" y="2491331"/>
                  <a:pt x="3580406" y="2433309"/>
                  <a:pt x="3419593" y="2421037"/>
                </a:cubicBezTo>
                <a:cubicBezTo>
                  <a:pt x="3320270" y="2414845"/>
                  <a:pt x="2445214" y="2438328"/>
                  <a:pt x="2265862" y="2369690"/>
                </a:cubicBezTo>
                <a:cubicBezTo>
                  <a:pt x="2120605" y="2316139"/>
                  <a:pt x="1323168" y="1739032"/>
                  <a:pt x="1253402" y="1658454"/>
                </a:cubicBezTo>
                <a:cubicBezTo>
                  <a:pt x="1203498" y="1604446"/>
                  <a:pt x="967721" y="1395950"/>
                  <a:pt x="918821" y="1330104"/>
                </a:cubicBezTo>
                <a:cubicBezTo>
                  <a:pt x="872309" y="1268353"/>
                  <a:pt x="496023" y="917928"/>
                  <a:pt x="395928" y="763312"/>
                </a:cubicBezTo>
                <a:cubicBezTo>
                  <a:pt x="335950" y="686439"/>
                  <a:pt x="300983" y="599980"/>
                  <a:pt x="246886" y="521390"/>
                </a:cubicBezTo>
                <a:cubicBezTo>
                  <a:pt x="208514" y="466421"/>
                  <a:pt x="149156" y="421884"/>
                  <a:pt x="117396" y="365335"/>
                </a:cubicBezTo>
                <a:cubicBezTo>
                  <a:pt x="71657" y="280499"/>
                  <a:pt x="71730" y="178998"/>
                  <a:pt x="34162" y="91269"/>
                </a:cubicBezTo>
                <a:lnTo>
                  <a:pt x="0" y="458"/>
                </a:lnTo>
                <a:close/>
              </a:path>
            </a:pathLst>
          </a:custGeom>
          <a:solidFill>
            <a:schemeClr val="bg1">
              <a:alpha val="25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3F17F8CC-87B8-E5B4-9FD8-2E6D6B25E2C9}"/>
              </a:ext>
            </a:extLst>
          </p:cNvPr>
          <p:cNvSpPr/>
          <p:nvPr userDrawn="1"/>
        </p:nvSpPr>
        <p:spPr>
          <a:xfrm>
            <a:off x="7165360" y="0"/>
            <a:ext cx="5026641" cy="6858000"/>
          </a:xfrm>
          <a:custGeom>
            <a:avLst/>
            <a:gdLst>
              <a:gd name="csX0" fmla="*/ 1212485 w 5026641"/>
              <a:gd name="csY0" fmla="*/ 5156179 h 6858000"/>
              <a:gd name="csX1" fmla="*/ 1236548 w 5026641"/>
              <a:gd name="csY1" fmla="*/ 5159657 h 6858000"/>
              <a:gd name="csX2" fmla="*/ 1209985 w 5026641"/>
              <a:gd name="csY2" fmla="*/ 5246964 h 6858000"/>
              <a:gd name="csX3" fmla="*/ 1212391 w 5026641"/>
              <a:gd name="csY3" fmla="*/ 5300861 h 6858000"/>
              <a:gd name="csX4" fmla="*/ 1301588 w 5026641"/>
              <a:gd name="csY4" fmla="*/ 5721948 h 6858000"/>
              <a:gd name="csX5" fmla="*/ 1342503 w 5026641"/>
              <a:gd name="csY5" fmla="*/ 5896772 h 6858000"/>
              <a:gd name="csX6" fmla="*/ 1285932 w 5026641"/>
              <a:gd name="csY6" fmla="*/ 6040163 h 6858000"/>
              <a:gd name="csX7" fmla="*/ 1273659 w 5026641"/>
              <a:gd name="csY7" fmla="*/ 6014230 h 6858000"/>
              <a:gd name="csX8" fmla="*/ 1200660 w 5026641"/>
              <a:gd name="csY8" fmla="*/ 5934615 h 6858000"/>
              <a:gd name="csX9" fmla="*/ 1279061 w 5026641"/>
              <a:gd name="csY9" fmla="*/ 6098691 h 6858000"/>
              <a:gd name="csX10" fmla="*/ 1307715 w 5026641"/>
              <a:gd name="csY10" fmla="*/ 6108252 h 6858000"/>
              <a:gd name="csX11" fmla="*/ 1356560 w 5026641"/>
              <a:gd name="csY11" fmla="*/ 6183528 h 6858000"/>
              <a:gd name="csX12" fmla="*/ 1387745 w 5026641"/>
              <a:gd name="csY12" fmla="*/ 6204506 h 6858000"/>
              <a:gd name="csX13" fmla="*/ 1418457 w 5026641"/>
              <a:gd name="csY13" fmla="*/ 6255452 h 6858000"/>
              <a:gd name="csX14" fmla="*/ 1510784 w 5026641"/>
              <a:gd name="csY14" fmla="*/ 6405071 h 6858000"/>
              <a:gd name="csX15" fmla="*/ 1541074 w 5026641"/>
              <a:gd name="csY15" fmla="*/ 6419274 h 6858000"/>
              <a:gd name="csX16" fmla="*/ 1638903 w 5026641"/>
              <a:gd name="csY16" fmla="*/ 6494592 h 6858000"/>
              <a:gd name="csX17" fmla="*/ 2145266 w 5026641"/>
              <a:gd name="csY17" fmla="*/ 6822502 h 6858000"/>
              <a:gd name="csX18" fmla="*/ 2169074 w 5026641"/>
              <a:gd name="csY18" fmla="*/ 6837281 h 6858000"/>
              <a:gd name="csX19" fmla="*/ 2197831 w 5026641"/>
              <a:gd name="csY19" fmla="*/ 6858000 h 6858000"/>
              <a:gd name="csX20" fmla="*/ 2118293 w 5026641"/>
              <a:gd name="csY20" fmla="*/ 6858000 h 6858000"/>
              <a:gd name="csX21" fmla="*/ 2103136 w 5026641"/>
              <a:gd name="csY21" fmla="*/ 6847224 h 6858000"/>
              <a:gd name="csX22" fmla="*/ 1591910 w 5026641"/>
              <a:gd name="csY22" fmla="*/ 6489861 h 6858000"/>
              <a:gd name="csX23" fmla="*/ 1549679 w 5026641"/>
              <a:gd name="csY23" fmla="*/ 6514090 h 6858000"/>
              <a:gd name="csX24" fmla="*/ 1433892 w 5026641"/>
              <a:gd name="csY24" fmla="*/ 6857250 h 6858000"/>
              <a:gd name="csX25" fmla="*/ 1433505 w 5026641"/>
              <a:gd name="csY25" fmla="*/ 6858000 h 6858000"/>
              <a:gd name="csX26" fmla="*/ 991424 w 5026641"/>
              <a:gd name="csY26" fmla="*/ 6858000 h 6858000"/>
              <a:gd name="csX27" fmla="*/ 972649 w 5026641"/>
              <a:gd name="csY27" fmla="*/ 6808393 h 6858000"/>
              <a:gd name="csX28" fmla="*/ 965940 w 5026641"/>
              <a:gd name="csY28" fmla="*/ 6643015 h 6858000"/>
              <a:gd name="csX29" fmla="*/ 989629 w 5026641"/>
              <a:gd name="csY29" fmla="*/ 6505857 h 6858000"/>
              <a:gd name="csX30" fmla="*/ 1094031 w 5026641"/>
              <a:gd name="csY30" fmla="*/ 6338209 h 6858000"/>
              <a:gd name="csX31" fmla="*/ 1149888 w 5026641"/>
              <a:gd name="csY31" fmla="*/ 6272902 h 6858000"/>
              <a:gd name="csX32" fmla="*/ 1297146 w 5026641"/>
              <a:gd name="csY32" fmla="*/ 6180190 h 6858000"/>
              <a:gd name="csX33" fmla="*/ 1303055 w 5026641"/>
              <a:gd name="csY33" fmla="*/ 6167202 h 6858000"/>
              <a:gd name="csX34" fmla="*/ 1153155 w 5026641"/>
              <a:gd name="csY34" fmla="*/ 6127087 h 6858000"/>
              <a:gd name="csX35" fmla="*/ 914207 w 5026641"/>
              <a:gd name="csY35" fmla="*/ 6173766 h 6858000"/>
              <a:gd name="csX36" fmla="*/ 693701 w 5026641"/>
              <a:gd name="csY36" fmla="*/ 6136366 h 6858000"/>
              <a:gd name="csX37" fmla="*/ 387334 w 5026641"/>
              <a:gd name="csY37" fmla="*/ 5938314 h 6858000"/>
              <a:gd name="csX38" fmla="*/ 356193 w 5026641"/>
              <a:gd name="csY38" fmla="*/ 5714627 h 6858000"/>
              <a:gd name="csX39" fmla="*/ 357191 w 5026641"/>
              <a:gd name="csY39" fmla="*/ 5713646 h 6858000"/>
              <a:gd name="csX40" fmla="*/ 364048 w 5026641"/>
              <a:gd name="csY40" fmla="*/ 5690595 h 6858000"/>
              <a:gd name="csX41" fmla="*/ 367805 w 5026641"/>
              <a:gd name="csY41" fmla="*/ 5652166 h 6858000"/>
              <a:gd name="csX42" fmla="*/ 418826 w 5026641"/>
              <a:gd name="csY42" fmla="*/ 5586264 h 6858000"/>
              <a:gd name="csX43" fmla="*/ 577915 w 5026641"/>
              <a:gd name="csY43" fmla="*/ 5550962 h 6858000"/>
              <a:gd name="csX44" fmla="*/ 931830 w 5026641"/>
              <a:gd name="csY44" fmla="*/ 5628433 h 6858000"/>
              <a:gd name="csX45" fmla="*/ 989938 w 5026641"/>
              <a:gd name="csY45" fmla="*/ 5647074 h 6858000"/>
              <a:gd name="csX46" fmla="*/ 990888 w 5026641"/>
              <a:gd name="csY46" fmla="*/ 5645197 h 6858000"/>
              <a:gd name="csX47" fmla="*/ 1002588 w 5026641"/>
              <a:gd name="csY47" fmla="*/ 5326948 h 6858000"/>
              <a:gd name="csX48" fmla="*/ 1016394 w 5026641"/>
              <a:gd name="csY48" fmla="*/ 5237468 h 6858000"/>
              <a:gd name="csX49" fmla="*/ 1183069 w 5026641"/>
              <a:gd name="csY49" fmla="*/ 5157414 h 6858000"/>
              <a:gd name="csX50" fmla="*/ 1212485 w 5026641"/>
              <a:gd name="csY50" fmla="*/ 5156179 h 6858000"/>
              <a:gd name="csX51" fmla="*/ 2427202 w 5026641"/>
              <a:gd name="csY51" fmla="*/ 4515665 h 6858000"/>
              <a:gd name="csX52" fmla="*/ 2393474 w 5026641"/>
              <a:gd name="csY52" fmla="*/ 4568635 h 6858000"/>
              <a:gd name="csX53" fmla="*/ 2427202 w 5026641"/>
              <a:gd name="csY53" fmla="*/ 4515665 h 6858000"/>
              <a:gd name="csX54" fmla="*/ 2318997 w 5026641"/>
              <a:gd name="csY54" fmla="*/ 4416885 h 6858000"/>
              <a:gd name="csX55" fmla="*/ 2314756 w 5026641"/>
              <a:gd name="csY55" fmla="*/ 4418878 h 6858000"/>
              <a:gd name="csX56" fmla="*/ 2332167 w 5026641"/>
              <a:gd name="csY56" fmla="*/ 4497338 h 6858000"/>
              <a:gd name="csX57" fmla="*/ 2341180 w 5026641"/>
              <a:gd name="csY57" fmla="*/ 4533846 h 6858000"/>
              <a:gd name="csX58" fmla="*/ 2360734 w 5026641"/>
              <a:gd name="csY58" fmla="*/ 4530415 h 6858000"/>
              <a:gd name="csX59" fmla="*/ 2368345 w 5026641"/>
              <a:gd name="csY59" fmla="*/ 4527817 h 6858000"/>
              <a:gd name="csX60" fmla="*/ 2353565 w 5026641"/>
              <a:gd name="csY60" fmla="*/ 4457110 h 6858000"/>
              <a:gd name="csX61" fmla="*/ 2352506 w 5026641"/>
              <a:gd name="csY61" fmla="*/ 4456437 h 6858000"/>
              <a:gd name="csX62" fmla="*/ 2318997 w 5026641"/>
              <a:gd name="csY62" fmla="*/ 4416885 h 6858000"/>
              <a:gd name="csX63" fmla="*/ 3460675 w 5026641"/>
              <a:gd name="csY63" fmla="*/ 4229182 h 6858000"/>
              <a:gd name="csX64" fmla="*/ 3396873 w 5026641"/>
              <a:gd name="csY64" fmla="*/ 4253192 h 6858000"/>
              <a:gd name="csX65" fmla="*/ 3243286 w 5026641"/>
              <a:gd name="csY65" fmla="*/ 4290763 h 6858000"/>
              <a:gd name="csX66" fmla="*/ 3248209 w 5026641"/>
              <a:gd name="csY66" fmla="*/ 4321811 h 6858000"/>
              <a:gd name="csX67" fmla="*/ 3248432 w 5026641"/>
              <a:gd name="csY67" fmla="*/ 4321458 h 6858000"/>
              <a:gd name="csX68" fmla="*/ 3252343 w 5026641"/>
              <a:gd name="csY68" fmla="*/ 4332261 h 6858000"/>
              <a:gd name="csX69" fmla="*/ 3265894 w 5026641"/>
              <a:gd name="csY69" fmla="*/ 4338656 h 6858000"/>
              <a:gd name="csX70" fmla="*/ 3304863 w 5026641"/>
              <a:gd name="csY70" fmla="*/ 4365336 h 6858000"/>
              <a:gd name="csX71" fmla="*/ 3348359 w 5026641"/>
              <a:gd name="csY71" fmla="*/ 4348858 h 6858000"/>
              <a:gd name="csX72" fmla="*/ 3370441 w 5026641"/>
              <a:gd name="csY72" fmla="*/ 4323341 h 6858000"/>
              <a:gd name="csX73" fmla="*/ 3383031 w 5026641"/>
              <a:gd name="csY73" fmla="*/ 4315845 h 6858000"/>
              <a:gd name="csX74" fmla="*/ 3460675 w 5026641"/>
              <a:gd name="csY74" fmla="*/ 4229182 h 6858000"/>
              <a:gd name="csX75" fmla="*/ 3893947 w 5026641"/>
              <a:gd name="csY75" fmla="*/ 4060060 h 6858000"/>
              <a:gd name="csX76" fmla="*/ 3895777 w 5026641"/>
              <a:gd name="csY76" fmla="*/ 4060109 h 6858000"/>
              <a:gd name="csX77" fmla="*/ 3905779 w 5026641"/>
              <a:gd name="csY77" fmla="*/ 4068957 h 6858000"/>
              <a:gd name="csX78" fmla="*/ 4030276 w 5026641"/>
              <a:gd name="csY78" fmla="*/ 4220079 h 6858000"/>
              <a:gd name="csX79" fmla="*/ 4088906 w 5026641"/>
              <a:gd name="csY79" fmla="*/ 4308043 h 6858000"/>
              <a:gd name="csX80" fmla="*/ 4126429 w 5026641"/>
              <a:gd name="csY80" fmla="*/ 4617183 h 6858000"/>
              <a:gd name="csX81" fmla="*/ 4079048 w 5026641"/>
              <a:gd name="csY81" fmla="*/ 4841618 h 6858000"/>
              <a:gd name="csX82" fmla="*/ 3997846 w 5026641"/>
              <a:gd name="csY82" fmla="*/ 4959397 h 6858000"/>
              <a:gd name="csX83" fmla="*/ 3913345 w 5026641"/>
              <a:gd name="csY83" fmla="*/ 5040460 h 6858000"/>
              <a:gd name="csX84" fmla="*/ 3830603 w 5026641"/>
              <a:gd name="csY84" fmla="*/ 4998936 h 6858000"/>
              <a:gd name="csX85" fmla="*/ 3808662 w 5026641"/>
              <a:gd name="csY85" fmla="*/ 4975908 h 6858000"/>
              <a:gd name="csX86" fmla="*/ 3737641 w 5026641"/>
              <a:gd name="csY86" fmla="*/ 4713918 h 6858000"/>
              <a:gd name="csX87" fmla="*/ 3723717 w 5026641"/>
              <a:gd name="csY87" fmla="*/ 4517945 h 6858000"/>
              <a:gd name="csX88" fmla="*/ 3723541 w 5026641"/>
              <a:gd name="csY88" fmla="*/ 4517831 h 6858000"/>
              <a:gd name="csX89" fmla="*/ 3745910 w 5026641"/>
              <a:gd name="csY89" fmla="*/ 4291368 h 6858000"/>
              <a:gd name="csX90" fmla="*/ 3844895 w 5026641"/>
              <a:gd name="csY90" fmla="*/ 4151907 h 6858000"/>
              <a:gd name="csX91" fmla="*/ 3882322 w 5026641"/>
              <a:gd name="csY91" fmla="*/ 4069159 h 6858000"/>
              <a:gd name="csX92" fmla="*/ 3893947 w 5026641"/>
              <a:gd name="csY92" fmla="*/ 4060060 h 6858000"/>
              <a:gd name="csX93" fmla="*/ 3471658 w 5026641"/>
              <a:gd name="csY93" fmla="*/ 3706116 h 6858000"/>
              <a:gd name="csX94" fmla="*/ 3474434 w 5026641"/>
              <a:gd name="csY94" fmla="*/ 3711106 h 6858000"/>
              <a:gd name="csX95" fmla="*/ 3510684 w 5026641"/>
              <a:gd name="csY95" fmla="*/ 4016594 h 6858000"/>
              <a:gd name="csX96" fmla="*/ 3501009 w 5026641"/>
              <a:gd name="csY96" fmla="*/ 4046786 h 6858000"/>
              <a:gd name="csX97" fmla="*/ 3496998 w 5026641"/>
              <a:gd name="csY97" fmla="*/ 4105895 h 6858000"/>
              <a:gd name="csX98" fmla="*/ 3492879 w 5026641"/>
              <a:gd name="csY98" fmla="*/ 4131067 h 6858000"/>
              <a:gd name="csX99" fmla="*/ 3515860 w 5026641"/>
              <a:gd name="csY99" fmla="*/ 4148558 h 6858000"/>
              <a:gd name="csX100" fmla="*/ 3516007 w 5026641"/>
              <a:gd name="csY100" fmla="*/ 4148525 h 6858000"/>
              <a:gd name="csX101" fmla="*/ 3535600 w 5026641"/>
              <a:gd name="csY101" fmla="*/ 4126137 h 6858000"/>
              <a:gd name="csX102" fmla="*/ 3641323 w 5026641"/>
              <a:gd name="csY102" fmla="*/ 4045065 h 6858000"/>
              <a:gd name="csX103" fmla="*/ 3798616 w 5026641"/>
              <a:gd name="csY103" fmla="*/ 3944968 h 6858000"/>
              <a:gd name="csX104" fmla="*/ 3805775 w 5026641"/>
              <a:gd name="csY104" fmla="*/ 3909571 h 6858000"/>
              <a:gd name="csX105" fmla="*/ 3796847 w 5026641"/>
              <a:gd name="csY105" fmla="*/ 3899424 h 6858000"/>
              <a:gd name="csX106" fmla="*/ 3676495 w 5026641"/>
              <a:gd name="csY106" fmla="*/ 3835318 h 6858000"/>
              <a:gd name="csX107" fmla="*/ 3527588 w 5026641"/>
              <a:gd name="csY107" fmla="*/ 3757987 h 6858000"/>
              <a:gd name="csX108" fmla="*/ 3471658 w 5026641"/>
              <a:gd name="csY108" fmla="*/ 3706116 h 6858000"/>
              <a:gd name="csX109" fmla="*/ 1549553 w 5026641"/>
              <a:gd name="csY109" fmla="*/ 2513898 h 6858000"/>
              <a:gd name="csX110" fmla="*/ 1664549 w 5026641"/>
              <a:gd name="csY110" fmla="*/ 2769773 h 6858000"/>
              <a:gd name="csX111" fmla="*/ 1633153 w 5026641"/>
              <a:gd name="csY111" fmla="*/ 2965795 h 6858000"/>
              <a:gd name="csX112" fmla="*/ 1604978 w 5026641"/>
              <a:gd name="csY112" fmla="*/ 3123048 h 6858000"/>
              <a:gd name="csX113" fmla="*/ 1602932 w 5026641"/>
              <a:gd name="csY113" fmla="*/ 3147305 h 6858000"/>
              <a:gd name="csX114" fmla="*/ 1580559 w 5026641"/>
              <a:gd name="csY114" fmla="*/ 3176982 h 6858000"/>
              <a:gd name="csX115" fmla="*/ 1610657 w 5026641"/>
              <a:gd name="csY115" fmla="*/ 3294167 h 6858000"/>
              <a:gd name="csX116" fmla="*/ 1622283 w 5026641"/>
              <a:gd name="csY116" fmla="*/ 3293256 h 6858000"/>
              <a:gd name="csX117" fmla="*/ 1627548 w 5026641"/>
              <a:gd name="csY117" fmla="*/ 3127742 h 6858000"/>
              <a:gd name="csX118" fmla="*/ 1643016 w 5026641"/>
              <a:gd name="csY118" fmla="*/ 3103843 h 6858000"/>
              <a:gd name="csX119" fmla="*/ 1651401 w 5026641"/>
              <a:gd name="csY119" fmla="*/ 3086975 h 6858000"/>
              <a:gd name="csX120" fmla="*/ 1661572 w 5026641"/>
              <a:gd name="csY120" fmla="*/ 3113675 h 6858000"/>
              <a:gd name="csX121" fmla="*/ 1675562 w 5026641"/>
              <a:gd name="csY121" fmla="*/ 3103597 h 6858000"/>
              <a:gd name="csX122" fmla="*/ 1656976 w 5026641"/>
              <a:gd name="csY122" fmla="*/ 3073155 h 6858000"/>
              <a:gd name="csX123" fmla="*/ 1664461 w 5026641"/>
              <a:gd name="csY123" fmla="*/ 3063153 h 6858000"/>
              <a:gd name="csX124" fmla="*/ 1698645 w 5026641"/>
              <a:gd name="csY124" fmla="*/ 3095593 h 6858000"/>
              <a:gd name="csX125" fmla="*/ 1784231 w 5026641"/>
              <a:gd name="csY125" fmla="*/ 3041278 h 6858000"/>
              <a:gd name="csX126" fmla="*/ 1802572 w 5026641"/>
              <a:gd name="csY126" fmla="*/ 3056308 h 6858000"/>
              <a:gd name="csX127" fmla="*/ 1828144 w 5026641"/>
              <a:gd name="csY127" fmla="*/ 3062916 h 6858000"/>
              <a:gd name="csX128" fmla="*/ 1845880 w 5026641"/>
              <a:gd name="csY128" fmla="*/ 3082025 h 6858000"/>
              <a:gd name="csX129" fmla="*/ 1892826 w 5026641"/>
              <a:gd name="csY129" fmla="*/ 3127551 h 6858000"/>
              <a:gd name="csX130" fmla="*/ 2074790 w 5026641"/>
              <a:gd name="csY130" fmla="*/ 2671306 h 6858000"/>
              <a:gd name="csX131" fmla="*/ 2104487 w 5026641"/>
              <a:gd name="csY131" fmla="*/ 2887131 h 6858000"/>
              <a:gd name="csX132" fmla="*/ 2086382 w 5026641"/>
              <a:gd name="csY132" fmla="*/ 2918283 h 6858000"/>
              <a:gd name="csX133" fmla="*/ 2080391 w 5026641"/>
              <a:gd name="csY133" fmla="*/ 2992386 h 6858000"/>
              <a:gd name="csX134" fmla="*/ 2013549 w 5026641"/>
              <a:gd name="csY134" fmla="*/ 3129116 h 6858000"/>
              <a:gd name="csX135" fmla="*/ 1982151 w 5026641"/>
              <a:gd name="csY135" fmla="*/ 3174135 h 6858000"/>
              <a:gd name="csX136" fmla="*/ 1975787 w 5026641"/>
              <a:gd name="csY136" fmla="*/ 3186460 h 6858000"/>
              <a:gd name="csX137" fmla="*/ 1951046 w 5026641"/>
              <a:gd name="csY137" fmla="*/ 3202715 h 6858000"/>
              <a:gd name="csX138" fmla="*/ 1895514 w 5026641"/>
              <a:gd name="csY138" fmla="*/ 3257188 h 6858000"/>
              <a:gd name="csX139" fmla="*/ 1887705 w 5026641"/>
              <a:gd name="csY139" fmla="*/ 3271202 h 6858000"/>
              <a:gd name="csX140" fmla="*/ 1862137 w 5026641"/>
              <a:gd name="csY140" fmla="*/ 3304921 h 6858000"/>
              <a:gd name="csX141" fmla="*/ 1876565 w 5026641"/>
              <a:gd name="csY141" fmla="*/ 3325522 h 6858000"/>
              <a:gd name="csX142" fmla="*/ 1879054 w 5026641"/>
              <a:gd name="csY142" fmla="*/ 3327852 h 6858000"/>
              <a:gd name="csX143" fmla="*/ 1880997 w 5026641"/>
              <a:gd name="csY143" fmla="*/ 3322265 h 6858000"/>
              <a:gd name="csX144" fmla="*/ 1882441 w 5026641"/>
              <a:gd name="csY144" fmla="*/ 3320578 h 6858000"/>
              <a:gd name="csX145" fmla="*/ 1960646 w 5026641"/>
              <a:gd name="csY145" fmla="*/ 3291095 h 6858000"/>
              <a:gd name="csX146" fmla="*/ 1997383 w 5026641"/>
              <a:gd name="csY146" fmla="*/ 3223667 h 6858000"/>
              <a:gd name="csX147" fmla="*/ 2052817 w 5026641"/>
              <a:gd name="csY147" fmla="*/ 3125705 h 6858000"/>
              <a:gd name="csX148" fmla="*/ 2113936 w 5026641"/>
              <a:gd name="csY148" fmla="*/ 3016477 h 6858000"/>
              <a:gd name="csX149" fmla="*/ 2161424 w 5026641"/>
              <a:gd name="csY149" fmla="*/ 2949693 h 6858000"/>
              <a:gd name="csX150" fmla="*/ 2185366 w 5026641"/>
              <a:gd name="csY150" fmla="*/ 3044596 h 6858000"/>
              <a:gd name="csX151" fmla="*/ 2195142 w 5026641"/>
              <a:gd name="csY151" fmla="*/ 3100947 h 6858000"/>
              <a:gd name="csX152" fmla="*/ 2177767 w 5026641"/>
              <a:gd name="csY152" fmla="*/ 3159987 h 6858000"/>
              <a:gd name="csX153" fmla="*/ 2082899 w 5026641"/>
              <a:gd name="csY153" fmla="*/ 3285194 h 6858000"/>
              <a:gd name="csX154" fmla="*/ 2038438 w 5026641"/>
              <a:gd name="csY154" fmla="*/ 3315073 h 6858000"/>
              <a:gd name="csX155" fmla="*/ 1888603 w 5026641"/>
              <a:gd name="csY155" fmla="*/ 3377737 h 6858000"/>
              <a:gd name="csX156" fmla="*/ 1868554 w 5026641"/>
              <a:gd name="csY156" fmla="*/ 3379606 h 6858000"/>
              <a:gd name="csX157" fmla="*/ 1866452 w 5026641"/>
              <a:gd name="csY157" fmla="*/ 3373551 h 6858000"/>
              <a:gd name="csX158" fmla="*/ 1811364 w 5026641"/>
              <a:gd name="csY158" fmla="*/ 3449149 h 6858000"/>
              <a:gd name="csX159" fmla="*/ 1770359 w 5026641"/>
              <a:gd name="csY159" fmla="*/ 3454308 h 6858000"/>
              <a:gd name="csX160" fmla="*/ 1877781 w 5026641"/>
              <a:gd name="csY160" fmla="*/ 3643934 h 6858000"/>
              <a:gd name="csX161" fmla="*/ 2115589 w 5026641"/>
              <a:gd name="csY161" fmla="*/ 4265374 h 6858000"/>
              <a:gd name="csX162" fmla="*/ 2151429 w 5026641"/>
              <a:gd name="csY162" fmla="*/ 4299116 h 6858000"/>
              <a:gd name="csX163" fmla="*/ 2177736 w 5026641"/>
              <a:gd name="csY163" fmla="*/ 4224291 h 6858000"/>
              <a:gd name="csX164" fmla="*/ 2241305 w 5026641"/>
              <a:gd name="csY164" fmla="*/ 4179411 h 6858000"/>
              <a:gd name="csX165" fmla="*/ 2328660 w 5026641"/>
              <a:gd name="csY165" fmla="*/ 4309363 h 6858000"/>
              <a:gd name="csX166" fmla="*/ 2417811 w 5026641"/>
              <a:gd name="csY166" fmla="*/ 4247885 h 6858000"/>
              <a:gd name="csX167" fmla="*/ 2490636 w 5026641"/>
              <a:gd name="csY167" fmla="*/ 4230361 h 6858000"/>
              <a:gd name="csX168" fmla="*/ 2504666 w 5026641"/>
              <a:gd name="csY168" fmla="*/ 4453451 h 6858000"/>
              <a:gd name="csX169" fmla="*/ 2465129 w 5026641"/>
              <a:gd name="csY169" fmla="*/ 4496638 h 6858000"/>
              <a:gd name="csX170" fmla="*/ 2486226 w 5026641"/>
              <a:gd name="csY170" fmla="*/ 4586258 h 6858000"/>
              <a:gd name="csX171" fmla="*/ 2487814 w 5026641"/>
              <a:gd name="csY171" fmla="*/ 4587269 h 6858000"/>
              <a:gd name="csX172" fmla="*/ 2601277 w 5026641"/>
              <a:gd name="csY172" fmla="*/ 4556784 h 6858000"/>
              <a:gd name="csX173" fmla="*/ 2631766 w 5026641"/>
              <a:gd name="csY173" fmla="*/ 4439346 h 6858000"/>
              <a:gd name="csX174" fmla="*/ 2585648 w 5026641"/>
              <a:gd name="csY174" fmla="*/ 4159095 h 6858000"/>
              <a:gd name="csX175" fmla="*/ 2654793 w 5026641"/>
              <a:gd name="csY175" fmla="*/ 3996538 h 6858000"/>
              <a:gd name="csX176" fmla="*/ 2719724 w 5026641"/>
              <a:gd name="csY176" fmla="*/ 3919514 h 6858000"/>
              <a:gd name="csX177" fmla="*/ 2803978 w 5026641"/>
              <a:gd name="csY177" fmla="*/ 3898846 h 6858000"/>
              <a:gd name="csX178" fmla="*/ 2881681 w 5026641"/>
              <a:gd name="csY178" fmla="*/ 3858866 h 6858000"/>
              <a:gd name="csX179" fmla="*/ 2933699 w 5026641"/>
              <a:gd name="csY179" fmla="*/ 4038653 h 6858000"/>
              <a:gd name="csX180" fmla="*/ 2936854 w 5026641"/>
              <a:gd name="csY180" fmla="*/ 4122552 h 6858000"/>
              <a:gd name="csX181" fmla="*/ 2854938 w 5026641"/>
              <a:gd name="csY181" fmla="*/ 4373752 h 6858000"/>
              <a:gd name="csX182" fmla="*/ 2628181 w 5026641"/>
              <a:gd name="csY182" fmla="*/ 4567341 h 6858000"/>
              <a:gd name="csX183" fmla="*/ 2623633 w 5026641"/>
              <a:gd name="csY183" fmla="*/ 4578961 h 6858000"/>
              <a:gd name="csX184" fmla="*/ 2652566 w 5026641"/>
              <a:gd name="csY184" fmla="*/ 4614386 h 6858000"/>
              <a:gd name="csX185" fmla="*/ 2722200 w 5026641"/>
              <a:gd name="csY185" fmla="*/ 4639871 h 6858000"/>
              <a:gd name="csX186" fmla="*/ 2996581 w 5026641"/>
              <a:gd name="csY186" fmla="*/ 4733324 h 6858000"/>
              <a:gd name="csX187" fmla="*/ 3140676 w 5026641"/>
              <a:gd name="csY187" fmla="*/ 4857958 h 6858000"/>
              <a:gd name="csX188" fmla="*/ 3167774 w 5026641"/>
              <a:gd name="csY188" fmla="*/ 5125601 h 6858000"/>
              <a:gd name="csX189" fmla="*/ 2807780 w 5026641"/>
              <a:gd name="csY189" fmla="*/ 4977010 h 6858000"/>
              <a:gd name="csX190" fmla="*/ 2698061 w 5026641"/>
              <a:gd name="csY190" fmla="*/ 4740134 h 6858000"/>
              <a:gd name="csX191" fmla="*/ 2577949 w 5026641"/>
              <a:gd name="csY191" fmla="*/ 4604715 h 6858000"/>
              <a:gd name="csX192" fmla="*/ 2503458 w 5026641"/>
              <a:gd name="csY192" fmla="*/ 4724037 h 6858000"/>
              <a:gd name="csX193" fmla="*/ 2430058 w 5026641"/>
              <a:gd name="csY193" fmla="*/ 4879049 h 6858000"/>
              <a:gd name="csX194" fmla="*/ 2659640 w 5026641"/>
              <a:gd name="csY194" fmla="*/ 5386175 h 6858000"/>
              <a:gd name="csX195" fmla="*/ 2660840 w 5026641"/>
              <a:gd name="csY195" fmla="*/ 5386819 h 6858000"/>
              <a:gd name="csX196" fmla="*/ 2692536 w 5026641"/>
              <a:gd name="csY196" fmla="*/ 5484547 h 6858000"/>
              <a:gd name="csX197" fmla="*/ 2955011 w 5026641"/>
              <a:gd name="csY197" fmla="*/ 6295030 h 6858000"/>
              <a:gd name="csX198" fmla="*/ 2956708 w 5026641"/>
              <a:gd name="csY198" fmla="*/ 6295862 h 6858000"/>
              <a:gd name="csX199" fmla="*/ 3046464 w 5026641"/>
              <a:gd name="csY199" fmla="*/ 6516550 h 6858000"/>
              <a:gd name="csX200" fmla="*/ 3154742 w 5026641"/>
              <a:gd name="csY200" fmla="*/ 6800320 h 6858000"/>
              <a:gd name="csX201" fmla="*/ 3177773 w 5026641"/>
              <a:gd name="csY201" fmla="*/ 6858000 h 6858000"/>
              <a:gd name="csX202" fmla="*/ 3150973 w 5026641"/>
              <a:gd name="csY202" fmla="*/ 6858000 h 6858000"/>
              <a:gd name="csX203" fmla="*/ 3145028 w 5026641"/>
              <a:gd name="csY203" fmla="*/ 6842412 h 6858000"/>
              <a:gd name="csX204" fmla="*/ 3115094 w 5026641"/>
              <a:gd name="csY204" fmla="*/ 6771189 h 6858000"/>
              <a:gd name="csX205" fmla="*/ 3022428 w 5026641"/>
              <a:gd name="csY205" fmla="*/ 6529163 h 6858000"/>
              <a:gd name="csX206" fmla="*/ 2788936 w 5026641"/>
              <a:gd name="csY206" fmla="*/ 5847945 h 6858000"/>
              <a:gd name="csX207" fmla="*/ 2621836 w 5026641"/>
              <a:gd name="csY207" fmla="*/ 5362726 h 6858000"/>
              <a:gd name="csX208" fmla="*/ 2395854 w 5026641"/>
              <a:gd name="csY208" fmla="*/ 4917564 h 6858000"/>
              <a:gd name="csX209" fmla="*/ 2308604 w 5026641"/>
              <a:gd name="csY209" fmla="*/ 4958911 h 6858000"/>
              <a:gd name="csX210" fmla="*/ 2298245 w 5026641"/>
              <a:gd name="csY210" fmla="*/ 4966209 h 6858000"/>
              <a:gd name="csX211" fmla="*/ 2092296 w 5026641"/>
              <a:gd name="csY211" fmla="*/ 4963851 h 6858000"/>
              <a:gd name="csX212" fmla="*/ 2007264 w 5026641"/>
              <a:gd name="csY212" fmla="*/ 4937997 h 6858000"/>
              <a:gd name="csX213" fmla="*/ 2095948 w 5026641"/>
              <a:gd name="csY213" fmla="*/ 4880567 h 6858000"/>
              <a:gd name="csX214" fmla="*/ 2183540 w 5026641"/>
              <a:gd name="csY214" fmla="*/ 4758795 h 6858000"/>
              <a:gd name="csX215" fmla="*/ 2289285 w 5026641"/>
              <a:gd name="csY215" fmla="*/ 4664831 h 6858000"/>
              <a:gd name="csX216" fmla="*/ 2282721 w 5026641"/>
              <a:gd name="csY216" fmla="*/ 4667348 h 6858000"/>
              <a:gd name="csX217" fmla="*/ 2241889 w 5026641"/>
              <a:gd name="csY217" fmla="*/ 4583776 h 6858000"/>
              <a:gd name="csX218" fmla="*/ 2261650 w 5026641"/>
              <a:gd name="csY218" fmla="*/ 4573781 h 6858000"/>
              <a:gd name="csX219" fmla="*/ 2263053 w 5026641"/>
              <a:gd name="csY219" fmla="*/ 4575288 h 6858000"/>
              <a:gd name="csX220" fmla="*/ 2296432 w 5026641"/>
              <a:gd name="csY220" fmla="*/ 4659454 h 6858000"/>
              <a:gd name="csX221" fmla="*/ 2307975 w 5026641"/>
              <a:gd name="csY221" fmla="*/ 4649311 h 6858000"/>
              <a:gd name="csX222" fmla="*/ 2339796 w 5026641"/>
              <a:gd name="csY222" fmla="*/ 4647859 h 6858000"/>
              <a:gd name="csX223" fmla="*/ 2349601 w 5026641"/>
              <a:gd name="csY223" fmla="*/ 4620971 h 6858000"/>
              <a:gd name="csX224" fmla="*/ 2298745 w 5026641"/>
              <a:gd name="csY224" fmla="*/ 4540075 h 6858000"/>
              <a:gd name="csX225" fmla="*/ 2251381 w 5026641"/>
              <a:gd name="csY225" fmla="*/ 4565752 h 6858000"/>
              <a:gd name="csX226" fmla="*/ 2147092 w 5026641"/>
              <a:gd name="csY226" fmla="*/ 4520060 h 6858000"/>
              <a:gd name="csX227" fmla="*/ 2099577 w 5026641"/>
              <a:gd name="csY227" fmla="*/ 4508168 h 6858000"/>
              <a:gd name="csX228" fmla="*/ 2091743 w 5026641"/>
              <a:gd name="csY228" fmla="*/ 4443499 h 6858000"/>
              <a:gd name="csX229" fmla="*/ 2111340 w 5026641"/>
              <a:gd name="csY229" fmla="*/ 4310435 h 6858000"/>
              <a:gd name="csX230" fmla="*/ 2099388 w 5026641"/>
              <a:gd name="csY230" fmla="*/ 4277762 h 6858000"/>
              <a:gd name="csX231" fmla="*/ 2095139 w 5026641"/>
              <a:gd name="csY231" fmla="*/ 4267483 h 6858000"/>
              <a:gd name="csX232" fmla="*/ 1977973 w 5026641"/>
              <a:gd name="csY232" fmla="*/ 3962219 h 6858000"/>
              <a:gd name="csX233" fmla="*/ 1745207 w 5026641"/>
              <a:gd name="csY233" fmla="*/ 3442755 h 6858000"/>
              <a:gd name="csX234" fmla="*/ 1721183 w 5026641"/>
              <a:gd name="csY234" fmla="*/ 3414431 h 6858000"/>
              <a:gd name="csX235" fmla="*/ 1681747 w 5026641"/>
              <a:gd name="csY235" fmla="*/ 3391799 h 6858000"/>
              <a:gd name="csX236" fmla="*/ 1669120 w 5026641"/>
              <a:gd name="csY236" fmla="*/ 3369738 h 6858000"/>
              <a:gd name="csX237" fmla="*/ 1641254 w 5026641"/>
              <a:gd name="csY237" fmla="*/ 3353480 h 6858000"/>
              <a:gd name="csX238" fmla="*/ 1549601 w 5026641"/>
              <a:gd name="csY238" fmla="*/ 3357899 h 6858000"/>
              <a:gd name="csX239" fmla="*/ 1429872 w 5026641"/>
              <a:gd name="csY239" fmla="*/ 3464671 h 6858000"/>
              <a:gd name="csX240" fmla="*/ 1400518 w 5026641"/>
              <a:gd name="csY240" fmla="*/ 3488164 h 6858000"/>
              <a:gd name="csX241" fmla="*/ 1360880 w 5026641"/>
              <a:gd name="csY241" fmla="*/ 3540473 h 6858000"/>
              <a:gd name="csX242" fmla="*/ 1286203 w 5026641"/>
              <a:gd name="csY242" fmla="*/ 3589942 h 6858000"/>
              <a:gd name="csX243" fmla="*/ 1115017 w 5026641"/>
              <a:gd name="csY243" fmla="*/ 3693725 h 6858000"/>
              <a:gd name="csX244" fmla="*/ 929159 w 5026641"/>
              <a:gd name="csY244" fmla="*/ 3695853 h 6858000"/>
              <a:gd name="csX245" fmla="*/ 1280976 w 5026641"/>
              <a:gd name="csY245" fmla="*/ 3345037 h 6858000"/>
              <a:gd name="csX246" fmla="*/ 1291741 w 5026641"/>
              <a:gd name="csY246" fmla="*/ 3315664 h 6858000"/>
              <a:gd name="csX247" fmla="*/ 1289915 w 5026641"/>
              <a:gd name="csY247" fmla="*/ 3314248 h 6858000"/>
              <a:gd name="csX248" fmla="*/ 1134993 w 5026641"/>
              <a:gd name="csY248" fmla="*/ 3264484 h 6858000"/>
              <a:gd name="csX249" fmla="*/ 1035234 w 5026641"/>
              <a:gd name="csY249" fmla="*/ 3200960 h 6858000"/>
              <a:gd name="csX250" fmla="*/ 982673 w 5026641"/>
              <a:gd name="csY250" fmla="*/ 3158802 h 6858000"/>
              <a:gd name="csX251" fmla="*/ 848099 w 5026641"/>
              <a:gd name="csY251" fmla="*/ 3036753 h 6858000"/>
              <a:gd name="csX252" fmla="*/ 835789 w 5026641"/>
              <a:gd name="csY252" fmla="*/ 3021593 h 6858000"/>
              <a:gd name="csX253" fmla="*/ 1219965 w 5026641"/>
              <a:gd name="csY253" fmla="*/ 2992897 h 6858000"/>
              <a:gd name="csX254" fmla="*/ 1474443 w 5026641"/>
              <a:gd name="csY254" fmla="*/ 3179758 h 6858000"/>
              <a:gd name="csX255" fmla="*/ 1516267 w 5026641"/>
              <a:gd name="csY255" fmla="*/ 3216566 h 6858000"/>
              <a:gd name="csX256" fmla="*/ 1517268 w 5026641"/>
              <a:gd name="csY256" fmla="*/ 3200580 h 6858000"/>
              <a:gd name="csX257" fmla="*/ 1494412 w 5026641"/>
              <a:gd name="csY257" fmla="*/ 3180937 h 6858000"/>
              <a:gd name="csX258" fmla="*/ 1488801 w 5026641"/>
              <a:gd name="csY258" fmla="*/ 3162472 h 6858000"/>
              <a:gd name="csX259" fmla="*/ 1466879 w 5026641"/>
              <a:gd name="csY259" fmla="*/ 3130645 h 6858000"/>
              <a:gd name="csX260" fmla="*/ 1405317 w 5026641"/>
              <a:gd name="csY260" fmla="*/ 2853218 h 6858000"/>
              <a:gd name="csX261" fmla="*/ 1407562 w 5026641"/>
              <a:gd name="csY261" fmla="*/ 2715060 h 6858000"/>
              <a:gd name="csX262" fmla="*/ 1441828 w 5026641"/>
              <a:gd name="csY262" fmla="*/ 2624221 h 6858000"/>
              <a:gd name="csX263" fmla="*/ 1442639 w 5026641"/>
              <a:gd name="csY263" fmla="*/ 2611458 h 6858000"/>
              <a:gd name="csX264" fmla="*/ 1479729 w 5026641"/>
              <a:gd name="csY264" fmla="*/ 2545619 h 6858000"/>
              <a:gd name="csX265" fmla="*/ 1508543 w 5026641"/>
              <a:gd name="csY265" fmla="*/ 2534069 h 6858000"/>
              <a:gd name="csX266" fmla="*/ 1549553 w 5026641"/>
              <a:gd name="csY266" fmla="*/ 2513898 h 6858000"/>
              <a:gd name="csX267" fmla="*/ 4080851 w 5026641"/>
              <a:gd name="csY267" fmla="*/ 1775223 h 6858000"/>
              <a:gd name="csX268" fmla="*/ 4004662 w 5026641"/>
              <a:gd name="csY268" fmla="*/ 1820632 h 6858000"/>
              <a:gd name="csX269" fmla="*/ 3913126 w 5026641"/>
              <a:gd name="csY269" fmla="*/ 1917808 h 6858000"/>
              <a:gd name="csX270" fmla="*/ 3907720 w 5026641"/>
              <a:gd name="csY270" fmla="*/ 1954937 h 6858000"/>
              <a:gd name="csX271" fmla="*/ 3878489 w 5026641"/>
              <a:gd name="csY271" fmla="*/ 2052088 h 6858000"/>
              <a:gd name="csX272" fmla="*/ 3858509 w 5026641"/>
              <a:gd name="csY272" fmla="*/ 2129444 h 6858000"/>
              <a:gd name="csX273" fmla="*/ 3860081 w 5026641"/>
              <a:gd name="csY273" fmla="*/ 2136526 h 6858000"/>
              <a:gd name="csX274" fmla="*/ 3813718 w 5026641"/>
              <a:gd name="csY274" fmla="*/ 2395604 h 6858000"/>
              <a:gd name="csX275" fmla="*/ 3762656 w 5026641"/>
              <a:gd name="csY275" fmla="*/ 2854185 h 6858000"/>
              <a:gd name="csX276" fmla="*/ 3762065 w 5026641"/>
              <a:gd name="csY276" fmla="*/ 2946492 h 6858000"/>
              <a:gd name="csX277" fmla="*/ 3823553 w 5026641"/>
              <a:gd name="csY277" fmla="*/ 3457267 h 6858000"/>
              <a:gd name="csX278" fmla="*/ 3881706 w 5026641"/>
              <a:gd name="csY278" fmla="*/ 3670108 h 6858000"/>
              <a:gd name="csX279" fmla="*/ 3926237 w 5026641"/>
              <a:gd name="csY279" fmla="*/ 3722537 h 6858000"/>
              <a:gd name="csX280" fmla="*/ 4027900 w 5026641"/>
              <a:gd name="csY280" fmla="*/ 3364922 h 6858000"/>
              <a:gd name="csX281" fmla="*/ 4066055 w 5026641"/>
              <a:gd name="csY281" fmla="*/ 3175434 h 6858000"/>
              <a:gd name="csX282" fmla="*/ 4133076 w 5026641"/>
              <a:gd name="csY282" fmla="*/ 2814743 h 6858000"/>
              <a:gd name="csX283" fmla="*/ 4138278 w 5026641"/>
              <a:gd name="csY283" fmla="*/ 2549181 h 6858000"/>
              <a:gd name="csX284" fmla="*/ 4129935 w 5026641"/>
              <a:gd name="csY284" fmla="*/ 2447332 h 6858000"/>
              <a:gd name="csX285" fmla="*/ 4119961 w 5026641"/>
              <a:gd name="csY285" fmla="*/ 2139351 h 6858000"/>
              <a:gd name="csX286" fmla="*/ 4084401 w 5026641"/>
              <a:gd name="csY286" fmla="*/ 1884806 h 6858000"/>
              <a:gd name="csX287" fmla="*/ 4080851 w 5026641"/>
              <a:gd name="csY287" fmla="*/ 1775223 h 6858000"/>
              <a:gd name="csX288" fmla="*/ 3914687 w 5026641"/>
              <a:gd name="csY288" fmla="*/ 1280549 h 6858000"/>
              <a:gd name="csX289" fmla="*/ 3885785 w 5026641"/>
              <a:gd name="csY289" fmla="*/ 1286962 h 6858000"/>
              <a:gd name="csX290" fmla="*/ 3892198 w 5026641"/>
              <a:gd name="csY290" fmla="*/ 1315861 h 6858000"/>
              <a:gd name="csX291" fmla="*/ 3921099 w 5026641"/>
              <a:gd name="csY291" fmla="*/ 1309447 h 6858000"/>
              <a:gd name="csX292" fmla="*/ 797197 w 5026641"/>
              <a:gd name="csY292" fmla="*/ 331358 h 6858000"/>
              <a:gd name="csX293" fmla="*/ 768879 w 5026641"/>
              <a:gd name="csY293" fmla="*/ 334911 h 6858000"/>
              <a:gd name="csX294" fmla="*/ 749219 w 5026641"/>
              <a:gd name="csY294" fmla="*/ 338898 h 6858000"/>
              <a:gd name="csX295" fmla="*/ 736827 w 5026641"/>
              <a:gd name="csY295" fmla="*/ 349000 h 6858000"/>
              <a:gd name="csX296" fmla="*/ 784354 w 5026641"/>
              <a:gd name="csY296" fmla="*/ 434725 h 6858000"/>
              <a:gd name="csX297" fmla="*/ 828464 w 5026641"/>
              <a:gd name="csY297" fmla="*/ 455863 h 6858000"/>
              <a:gd name="csX298" fmla="*/ 817674 w 5026641"/>
              <a:gd name="csY298" fmla="*/ 472813 h 6858000"/>
              <a:gd name="csX299" fmla="*/ 690029 w 5026641"/>
              <a:gd name="csY299" fmla="*/ 477642 h 6858000"/>
              <a:gd name="csX300" fmla="*/ 699276 w 5026641"/>
              <a:gd name="csY300" fmla="*/ 509091 h 6858000"/>
              <a:gd name="csX301" fmla="*/ 832009 w 5026641"/>
              <a:gd name="csY301" fmla="*/ 576364 h 6858000"/>
              <a:gd name="csX302" fmla="*/ 987240 w 5026641"/>
              <a:gd name="csY302" fmla="*/ 712936 h 6858000"/>
              <a:gd name="csX303" fmla="*/ 998614 w 5026641"/>
              <a:gd name="csY303" fmla="*/ 732093 h 6858000"/>
              <a:gd name="csX304" fmla="*/ 1095467 w 5026641"/>
              <a:gd name="csY304" fmla="*/ 837193 h 6858000"/>
              <a:gd name="csX305" fmla="*/ 1210418 w 5026641"/>
              <a:gd name="csY305" fmla="*/ 826389 h 6858000"/>
              <a:gd name="csX306" fmla="*/ 1211461 w 5026641"/>
              <a:gd name="csY306" fmla="*/ 824949 h 6858000"/>
              <a:gd name="csX307" fmla="*/ 1212108 w 5026641"/>
              <a:gd name="csY307" fmla="*/ 814189 h 6858000"/>
              <a:gd name="csX308" fmla="*/ 1193154 w 5026641"/>
              <a:gd name="csY308" fmla="*/ 743807 h 6858000"/>
              <a:gd name="csX309" fmla="*/ 1192946 w 5026641"/>
              <a:gd name="csY309" fmla="*/ 743546 h 6858000"/>
              <a:gd name="csX310" fmla="*/ 1126789 w 5026641"/>
              <a:gd name="csY310" fmla="*/ 680452 h 6858000"/>
              <a:gd name="csX311" fmla="*/ 1093045 w 5026641"/>
              <a:gd name="csY311" fmla="*/ 632909 h 6858000"/>
              <a:gd name="csX312" fmla="*/ 1016134 w 5026641"/>
              <a:gd name="csY312" fmla="*/ 619046 h 6858000"/>
              <a:gd name="csX313" fmla="*/ 903970 w 5026641"/>
              <a:gd name="csY313" fmla="*/ 544021 h 6858000"/>
              <a:gd name="csX314" fmla="*/ 862527 w 5026641"/>
              <a:gd name="csY314" fmla="*/ 471349 h 6858000"/>
              <a:gd name="csX315" fmla="*/ 849929 w 5026641"/>
              <a:gd name="csY315" fmla="*/ 461715 h 6858000"/>
              <a:gd name="csX316" fmla="*/ 856097 w 5026641"/>
              <a:gd name="csY316" fmla="*/ 441698 h 6858000"/>
              <a:gd name="csX317" fmla="*/ 859836 w 5026641"/>
              <a:gd name="csY317" fmla="*/ 398418 h 6858000"/>
              <a:gd name="csX318" fmla="*/ 849703 w 5026641"/>
              <a:gd name="csY318" fmla="*/ 354121 h 6858000"/>
              <a:gd name="csX319" fmla="*/ 797197 w 5026641"/>
              <a:gd name="csY319" fmla="*/ 331358 h 6858000"/>
              <a:gd name="csX320" fmla="*/ 3966512 w 5026641"/>
              <a:gd name="csY320" fmla="*/ 0 h 6858000"/>
              <a:gd name="csX321" fmla="*/ 4401797 w 5026641"/>
              <a:gd name="csY321" fmla="*/ 0 h 6858000"/>
              <a:gd name="csX322" fmla="*/ 4403925 w 5026641"/>
              <a:gd name="csY322" fmla="*/ 7586 h 6858000"/>
              <a:gd name="csX323" fmla="*/ 4419101 w 5026641"/>
              <a:gd name="csY323" fmla="*/ 60354 h 6858000"/>
              <a:gd name="csX324" fmla="*/ 4465659 w 5026641"/>
              <a:gd name="csY324" fmla="*/ 52903 h 6858000"/>
              <a:gd name="csX325" fmla="*/ 4516206 w 5026641"/>
              <a:gd name="csY325" fmla="*/ 0 h 6858000"/>
              <a:gd name="csX326" fmla="*/ 4723078 w 5026641"/>
              <a:gd name="csY326" fmla="*/ 0 h 6858000"/>
              <a:gd name="csX327" fmla="*/ 4712883 w 5026641"/>
              <a:gd name="csY327" fmla="*/ 32211 h 6858000"/>
              <a:gd name="csX328" fmla="*/ 4666844 w 5026641"/>
              <a:gd name="csY328" fmla="*/ 159622 h 6858000"/>
              <a:gd name="csX329" fmla="*/ 4606404 w 5026641"/>
              <a:gd name="csY329" fmla="*/ 265610 h 6858000"/>
              <a:gd name="csX330" fmla="*/ 4603306 w 5026641"/>
              <a:gd name="csY330" fmla="*/ 306323 h 6858000"/>
              <a:gd name="csX331" fmla="*/ 4742317 w 5026641"/>
              <a:gd name="csY331" fmla="*/ 299432 h 6858000"/>
              <a:gd name="csX332" fmla="*/ 4840586 w 5026641"/>
              <a:gd name="csY332" fmla="*/ 298852 h 6858000"/>
              <a:gd name="csX333" fmla="*/ 4964739 w 5026641"/>
              <a:gd name="csY333" fmla="*/ 271452 h 6858000"/>
              <a:gd name="csX334" fmla="*/ 4755986 w 5026641"/>
              <a:gd name="csY334" fmla="*/ 437544 h 6858000"/>
              <a:gd name="csX335" fmla="*/ 4756165 w 5026641"/>
              <a:gd name="csY335" fmla="*/ 437659 h 6858000"/>
              <a:gd name="csX336" fmla="*/ 4656923 w 5026641"/>
              <a:gd name="csY336" fmla="*/ 480298 h 6858000"/>
              <a:gd name="csX337" fmla="*/ 4356710 w 5026641"/>
              <a:gd name="csY337" fmla="*/ 545096 h 6858000"/>
              <a:gd name="csX338" fmla="*/ 4199057 w 5026641"/>
              <a:gd name="csY338" fmla="*/ 626475 h 6858000"/>
              <a:gd name="csX339" fmla="*/ 4202776 w 5026641"/>
              <a:gd name="csY339" fmla="*/ 744360 h 6858000"/>
              <a:gd name="csX340" fmla="*/ 4208852 w 5026641"/>
              <a:gd name="csY340" fmla="*/ 765601 h 6858000"/>
              <a:gd name="csX341" fmla="*/ 4210877 w 5026641"/>
              <a:gd name="csY341" fmla="*/ 765151 h 6858000"/>
              <a:gd name="csX342" fmla="*/ 4212297 w 5026641"/>
              <a:gd name="csY342" fmla="*/ 783180 h 6858000"/>
              <a:gd name="csX343" fmla="*/ 4212958 w 5026641"/>
              <a:gd name="csY343" fmla="*/ 789555 h 6858000"/>
              <a:gd name="csX344" fmla="*/ 4208962 w 5026641"/>
              <a:gd name="csY344" fmla="*/ 839866 h 6858000"/>
              <a:gd name="csX345" fmla="*/ 4216817 w 5026641"/>
              <a:gd name="csY345" fmla="*/ 875264 h 6858000"/>
              <a:gd name="csX346" fmla="*/ 4199185 w 5026641"/>
              <a:gd name="csY346" fmla="*/ 879177 h 6858000"/>
              <a:gd name="csX347" fmla="*/ 4175619 w 5026641"/>
              <a:gd name="csY347" fmla="*/ 772975 h 6858000"/>
              <a:gd name="csX348" fmla="*/ 4177785 w 5026641"/>
              <a:gd name="csY348" fmla="*/ 772494 h 6858000"/>
              <a:gd name="csX349" fmla="*/ 4133032 w 5026641"/>
              <a:gd name="csY349" fmla="*/ 710866 h 6858000"/>
              <a:gd name="csX350" fmla="*/ 4065158 w 5026641"/>
              <a:gd name="csY350" fmla="*/ 959102 h 6858000"/>
              <a:gd name="csX351" fmla="*/ 4121189 w 5026641"/>
              <a:gd name="csY351" fmla="*/ 950610 h 6858000"/>
              <a:gd name="csX352" fmla="*/ 4139032 w 5026641"/>
              <a:gd name="csY352" fmla="*/ 1141014 h 6858000"/>
              <a:gd name="csX353" fmla="*/ 4024530 w 5026641"/>
              <a:gd name="csY353" fmla="*/ 1317124 h 6858000"/>
              <a:gd name="csX354" fmla="*/ 3988901 w 5026641"/>
              <a:gd name="csY354" fmla="*/ 1442828 h 6858000"/>
              <a:gd name="csX355" fmla="*/ 3955461 w 5026641"/>
              <a:gd name="csY355" fmla="*/ 1444491 h 6858000"/>
              <a:gd name="csX356" fmla="*/ 3941524 w 5026641"/>
              <a:gd name="csY356" fmla="*/ 1454196 h 6858000"/>
              <a:gd name="csX357" fmla="*/ 3938535 w 5026641"/>
              <a:gd name="csY357" fmla="*/ 1455540 h 6858000"/>
              <a:gd name="csX358" fmla="*/ 3940861 w 5026641"/>
              <a:gd name="csY358" fmla="*/ 1462738 h 6858000"/>
              <a:gd name="csX359" fmla="*/ 3948550 w 5026641"/>
              <a:gd name="csY359" fmla="*/ 1580045 h 6858000"/>
              <a:gd name="csX360" fmla="*/ 3955017 w 5026641"/>
              <a:gd name="csY360" fmla="*/ 1683677 h 6858000"/>
              <a:gd name="csX361" fmla="*/ 3922008 w 5026641"/>
              <a:gd name="csY361" fmla="*/ 1833511 h 6858000"/>
              <a:gd name="csX362" fmla="*/ 4089240 w 5026641"/>
              <a:gd name="csY362" fmla="*/ 1733789 h 6858000"/>
              <a:gd name="csX363" fmla="*/ 4062296 w 5026641"/>
              <a:gd name="csY363" fmla="*/ 1514631 h 6858000"/>
              <a:gd name="csX364" fmla="*/ 4038535 w 5026641"/>
              <a:gd name="csY364" fmla="*/ 1449251 h 6858000"/>
              <a:gd name="csX365" fmla="*/ 4057237 w 5026641"/>
              <a:gd name="csY365" fmla="*/ 1460415 h 6858000"/>
              <a:gd name="csX366" fmla="*/ 4069542 w 5026641"/>
              <a:gd name="csY366" fmla="*/ 1487853 h 6858000"/>
              <a:gd name="csX367" fmla="*/ 4116087 w 5026641"/>
              <a:gd name="csY367" fmla="*/ 1735869 h 6858000"/>
              <a:gd name="csX368" fmla="*/ 4190285 w 5026641"/>
              <a:gd name="csY368" fmla="*/ 1581742 h 6858000"/>
              <a:gd name="csX369" fmla="*/ 4453685 w 5026641"/>
              <a:gd name="csY369" fmla="*/ 1198695 h 6858000"/>
              <a:gd name="csX370" fmla="*/ 4914718 w 5026641"/>
              <a:gd name="csY370" fmla="*/ 623370 h 6858000"/>
              <a:gd name="csX371" fmla="*/ 4982681 w 5026641"/>
              <a:gd name="csY371" fmla="*/ 541973 h 6858000"/>
              <a:gd name="csX372" fmla="*/ 5020308 w 5026641"/>
              <a:gd name="csY372" fmla="*/ 449299 h 6858000"/>
              <a:gd name="csX373" fmla="*/ 5025222 w 5026641"/>
              <a:gd name="csY373" fmla="*/ 516995 h 6858000"/>
              <a:gd name="csX374" fmla="*/ 5026641 w 5026641"/>
              <a:gd name="csY374" fmla="*/ 528605 h 6858000"/>
              <a:gd name="csX375" fmla="*/ 5026641 w 5026641"/>
              <a:gd name="csY375" fmla="*/ 536931 h 6858000"/>
              <a:gd name="csX376" fmla="*/ 4967482 w 5026641"/>
              <a:gd name="csY376" fmla="*/ 601883 h 6858000"/>
              <a:gd name="csX377" fmla="*/ 4843726 w 5026641"/>
              <a:gd name="csY377" fmla="*/ 739339 h 6858000"/>
              <a:gd name="csX378" fmla="*/ 4632180 w 5026641"/>
              <a:gd name="csY378" fmla="*/ 1013088 h 6858000"/>
              <a:gd name="csX379" fmla="*/ 4432561 w 5026641"/>
              <a:gd name="csY379" fmla="*/ 1300263 h 6858000"/>
              <a:gd name="csX380" fmla="*/ 4432096 w 5026641"/>
              <a:gd name="csY380" fmla="*/ 1300218 h 6858000"/>
              <a:gd name="csX381" fmla="*/ 4248604 w 5026641"/>
              <a:gd name="csY381" fmla="*/ 1549394 h 6858000"/>
              <a:gd name="csX382" fmla="*/ 4130283 w 5026641"/>
              <a:gd name="csY382" fmla="*/ 1820347 h 6858000"/>
              <a:gd name="csX383" fmla="*/ 4147674 w 5026641"/>
              <a:gd name="csY383" fmla="*/ 2070889 h 6858000"/>
              <a:gd name="csX384" fmla="*/ 4158845 w 5026641"/>
              <a:gd name="csY384" fmla="*/ 2447132 h 6858000"/>
              <a:gd name="csX385" fmla="*/ 4159336 w 5026641"/>
              <a:gd name="csY385" fmla="*/ 2528589 h 6858000"/>
              <a:gd name="csX386" fmla="*/ 4160987 w 5026641"/>
              <a:gd name="csY386" fmla="*/ 2529887 h 6858000"/>
              <a:gd name="csX387" fmla="*/ 4105010 w 5026641"/>
              <a:gd name="csY387" fmla="*/ 3155570 h 6858000"/>
              <a:gd name="csX388" fmla="*/ 4023258 w 5026641"/>
              <a:gd name="csY388" fmla="*/ 3546217 h 6858000"/>
              <a:gd name="csX389" fmla="*/ 3961270 w 5026641"/>
              <a:gd name="csY389" fmla="*/ 3705517 h 6858000"/>
              <a:gd name="csX390" fmla="*/ 3928095 w 5026641"/>
              <a:gd name="csY390" fmla="*/ 3797174 h 6858000"/>
              <a:gd name="csX391" fmla="*/ 3897009 w 5026641"/>
              <a:gd name="csY391" fmla="*/ 3799220 h 6858000"/>
              <a:gd name="csX392" fmla="*/ 3858503 w 5026641"/>
              <a:gd name="csY392" fmla="*/ 3683745 h 6858000"/>
              <a:gd name="csX393" fmla="*/ 3848338 w 5026641"/>
              <a:gd name="csY393" fmla="*/ 3629757 h 6858000"/>
              <a:gd name="csX394" fmla="*/ 3767184 w 5026641"/>
              <a:gd name="csY394" fmla="*/ 3367895 h 6858000"/>
              <a:gd name="csX395" fmla="*/ 3723941 w 5026641"/>
              <a:gd name="csY395" fmla="*/ 3043189 h 6858000"/>
              <a:gd name="csX396" fmla="*/ 3732059 w 5026641"/>
              <a:gd name="csY396" fmla="*/ 2785321 h 6858000"/>
              <a:gd name="csX397" fmla="*/ 3795547 w 5026641"/>
              <a:gd name="csY397" fmla="*/ 2341726 h 6858000"/>
              <a:gd name="csX398" fmla="*/ 3868991 w 5026641"/>
              <a:gd name="csY398" fmla="*/ 1970356 h 6858000"/>
              <a:gd name="csX399" fmla="*/ 3916348 w 5026641"/>
              <a:gd name="csY399" fmla="*/ 1672697 h 6858000"/>
              <a:gd name="csX400" fmla="*/ 3926166 w 5026641"/>
              <a:gd name="csY400" fmla="*/ 1481918 h 6858000"/>
              <a:gd name="csX401" fmla="*/ 3924139 w 5026641"/>
              <a:gd name="csY401" fmla="*/ 1460057 h 6858000"/>
              <a:gd name="csX402" fmla="*/ 3903179 w 5026641"/>
              <a:gd name="csY402" fmla="*/ 1447071 h 6858000"/>
              <a:gd name="csX403" fmla="*/ 3876382 w 5026641"/>
              <a:gd name="csY403" fmla="*/ 1442025 h 6858000"/>
              <a:gd name="csX404" fmla="*/ 3795538 w 5026641"/>
              <a:gd name="csY404" fmla="*/ 1523184 h 6858000"/>
              <a:gd name="csX405" fmla="*/ 3551132 w 5026641"/>
              <a:gd name="csY405" fmla="*/ 1590759 h 6858000"/>
              <a:gd name="csX406" fmla="*/ 3474098 w 5026641"/>
              <a:gd name="csY406" fmla="*/ 1515524 h 6858000"/>
              <a:gd name="csX407" fmla="*/ 3554897 w 5026641"/>
              <a:gd name="csY407" fmla="*/ 1454691 h 6858000"/>
              <a:gd name="csX408" fmla="*/ 3794390 w 5026641"/>
              <a:gd name="csY408" fmla="*/ 1400485 h 6858000"/>
              <a:gd name="csX409" fmla="*/ 3847575 w 5026641"/>
              <a:gd name="csY409" fmla="*/ 1342291 h 6858000"/>
              <a:gd name="csX410" fmla="*/ 3677241 w 5026641"/>
              <a:gd name="csY410" fmla="*/ 1300945 h 6858000"/>
              <a:gd name="csX411" fmla="*/ 3504121 w 5026641"/>
              <a:gd name="csY411" fmla="*/ 1179416 h 6858000"/>
              <a:gd name="csX412" fmla="*/ 3445395 w 5026641"/>
              <a:gd name="csY412" fmla="*/ 1069188 h 6858000"/>
              <a:gd name="csX413" fmla="*/ 3501086 w 5026641"/>
              <a:gd name="csY413" fmla="*/ 1035909 h 6858000"/>
              <a:gd name="csX414" fmla="*/ 3664545 w 5026641"/>
              <a:gd name="csY414" fmla="*/ 1081807 h 6858000"/>
              <a:gd name="csX415" fmla="*/ 3783964 w 5026641"/>
              <a:gd name="csY415" fmla="*/ 1156734 h 6858000"/>
              <a:gd name="csX416" fmla="*/ 3834627 w 5026641"/>
              <a:gd name="csY416" fmla="*/ 1213567 h 6858000"/>
              <a:gd name="csX417" fmla="*/ 3880722 w 5026641"/>
              <a:gd name="csY417" fmla="*/ 1258676 h 6858000"/>
              <a:gd name="csX418" fmla="*/ 3885678 w 5026641"/>
              <a:gd name="csY418" fmla="*/ 1222251 h 6858000"/>
              <a:gd name="csX419" fmla="*/ 3941407 w 5026641"/>
              <a:gd name="csY419" fmla="*/ 1047056 h 6858000"/>
              <a:gd name="csX420" fmla="*/ 4017034 w 5026641"/>
              <a:gd name="csY420" fmla="*/ 945828 h 6858000"/>
              <a:gd name="csX421" fmla="*/ 4034809 w 5026641"/>
              <a:gd name="csY421" fmla="*/ 886545 h 6858000"/>
              <a:gd name="csX422" fmla="*/ 4100087 w 5026641"/>
              <a:gd name="csY422" fmla="*/ 711352 h 6858000"/>
              <a:gd name="csX423" fmla="*/ 4131720 w 5026641"/>
              <a:gd name="csY423" fmla="*/ 641417 h 6858000"/>
              <a:gd name="csX424" fmla="*/ 3964608 w 5026641"/>
              <a:gd name="csY424" fmla="*/ 481113 h 6858000"/>
              <a:gd name="csX425" fmla="*/ 3809288 w 5026641"/>
              <a:gd name="csY425" fmla="*/ 312446 h 6858000"/>
              <a:gd name="csX426" fmla="*/ 3786237 w 5026641"/>
              <a:gd name="csY426" fmla="*/ 229592 h 6858000"/>
              <a:gd name="csX427" fmla="*/ 3702603 w 5026641"/>
              <a:gd name="csY427" fmla="*/ 106856 h 6858000"/>
              <a:gd name="csX428" fmla="*/ 3715331 w 5026641"/>
              <a:gd name="csY428" fmla="*/ 60364 h 6858000"/>
              <a:gd name="csX429" fmla="*/ 3988852 w 5026641"/>
              <a:gd name="csY429" fmla="*/ 67287 h 6858000"/>
              <a:gd name="csX430" fmla="*/ 3975524 w 5026641"/>
              <a:gd name="csY430" fmla="*/ 37848 h 6858000"/>
              <a:gd name="csX431" fmla="*/ 780853 w 5026641"/>
              <a:gd name="csY431" fmla="*/ 0 h 6858000"/>
              <a:gd name="csX432" fmla="*/ 1183718 w 5026641"/>
              <a:gd name="csY432" fmla="*/ 0 h 6858000"/>
              <a:gd name="csX433" fmla="*/ 1240390 w 5026641"/>
              <a:gd name="csY433" fmla="*/ 264 h 6858000"/>
              <a:gd name="csX434" fmla="*/ 1227486 w 5026641"/>
              <a:gd name="csY434" fmla="*/ 82750 h 6858000"/>
              <a:gd name="csX435" fmla="*/ 1266112 w 5026641"/>
              <a:gd name="csY435" fmla="*/ 224727 h 6858000"/>
              <a:gd name="csX436" fmla="*/ 1196251 w 5026641"/>
              <a:gd name="csY436" fmla="*/ 164726 h 6858000"/>
              <a:gd name="csX437" fmla="*/ 1060359 w 5026641"/>
              <a:gd name="csY437" fmla="*/ 359226 h 6858000"/>
              <a:gd name="csX438" fmla="*/ 1063036 w 5026641"/>
              <a:gd name="csY438" fmla="*/ 420487 h 6858000"/>
              <a:gd name="csX439" fmla="*/ 1111339 w 5026641"/>
              <a:gd name="csY439" fmla="*/ 486488 h 6858000"/>
              <a:gd name="csX440" fmla="*/ 1123322 w 5026641"/>
              <a:gd name="csY440" fmla="*/ 530218 h 6858000"/>
              <a:gd name="csX441" fmla="*/ 1183511 w 5026641"/>
              <a:gd name="csY441" fmla="*/ 670293 h 6858000"/>
              <a:gd name="csX442" fmla="*/ 1268586 w 5026641"/>
              <a:gd name="csY442" fmla="*/ 806359 h 6858000"/>
              <a:gd name="csX443" fmla="*/ 1327279 w 5026641"/>
              <a:gd name="csY443" fmla="*/ 809860 h 6858000"/>
              <a:gd name="csX444" fmla="*/ 1326889 w 5026641"/>
              <a:gd name="csY444" fmla="*/ 728836 h 6858000"/>
              <a:gd name="csX445" fmla="*/ 1267280 w 5026641"/>
              <a:gd name="csY445" fmla="*/ 288749 h 6858000"/>
              <a:gd name="csX446" fmla="*/ 1285931 w 5026641"/>
              <a:gd name="csY446" fmla="*/ 264146 h 6858000"/>
              <a:gd name="csX447" fmla="*/ 1296214 w 5026641"/>
              <a:gd name="csY447" fmla="*/ 277023 h 6858000"/>
              <a:gd name="csX448" fmla="*/ 1375032 w 5026641"/>
              <a:gd name="csY448" fmla="*/ 727856 h 6858000"/>
              <a:gd name="csX449" fmla="*/ 1390959 w 5026641"/>
              <a:gd name="csY449" fmla="*/ 833785 h 6858000"/>
              <a:gd name="csX450" fmla="*/ 1448787 w 5026641"/>
              <a:gd name="csY450" fmla="*/ 864161 h 6858000"/>
              <a:gd name="csX451" fmla="*/ 1784412 w 5026641"/>
              <a:gd name="csY451" fmla="*/ 1063488 h 6858000"/>
              <a:gd name="csX452" fmla="*/ 1980109 w 5026641"/>
              <a:gd name="csY452" fmla="*/ 1386504 h 6858000"/>
              <a:gd name="csX453" fmla="*/ 2058916 w 5026641"/>
              <a:gd name="csY453" fmla="*/ 1451951 h 6858000"/>
              <a:gd name="csX454" fmla="*/ 1944353 w 5026641"/>
              <a:gd name="csY454" fmla="*/ 1464482 h 6858000"/>
              <a:gd name="csX455" fmla="*/ 1745851 w 5026641"/>
              <a:gd name="csY455" fmla="*/ 1484120 h 6858000"/>
              <a:gd name="csX456" fmla="*/ 1727581 w 5026641"/>
              <a:gd name="csY456" fmla="*/ 1490604 h 6858000"/>
              <a:gd name="csX457" fmla="*/ 1728730 w 5026641"/>
              <a:gd name="csY457" fmla="*/ 1518999 h 6858000"/>
              <a:gd name="csX458" fmla="*/ 2012168 w 5026641"/>
              <a:gd name="csY458" fmla="*/ 1968241 h 6858000"/>
              <a:gd name="csX459" fmla="*/ 2213616 w 5026641"/>
              <a:gd name="csY459" fmla="*/ 2312417 h 6858000"/>
              <a:gd name="csX460" fmla="*/ 2280675 w 5026641"/>
              <a:gd name="csY460" fmla="*/ 2268885 h 6858000"/>
              <a:gd name="csX461" fmla="*/ 2335537 w 5026641"/>
              <a:gd name="csY461" fmla="*/ 2188182 h 6858000"/>
              <a:gd name="csX462" fmla="*/ 2433484 w 5026641"/>
              <a:gd name="csY462" fmla="*/ 2125361 h 6858000"/>
              <a:gd name="csX463" fmla="*/ 2534375 w 5026641"/>
              <a:gd name="csY463" fmla="*/ 2107221 h 6858000"/>
              <a:gd name="csX464" fmla="*/ 2781045 w 5026641"/>
              <a:gd name="csY464" fmla="*/ 2096299 h 6858000"/>
              <a:gd name="csX465" fmla="*/ 2747533 w 5026641"/>
              <a:gd name="csY465" fmla="*/ 2107219 h 6858000"/>
              <a:gd name="csX466" fmla="*/ 2717830 w 5026641"/>
              <a:gd name="csY466" fmla="*/ 2130489 h 6858000"/>
              <a:gd name="csX467" fmla="*/ 2513431 w 5026641"/>
              <a:gd name="csY467" fmla="*/ 2348983 h 6858000"/>
              <a:gd name="csX468" fmla="*/ 2472932 w 5026641"/>
              <a:gd name="csY468" fmla="*/ 2383746 h 6858000"/>
              <a:gd name="csX469" fmla="*/ 2298905 w 5026641"/>
              <a:gd name="csY469" fmla="*/ 2394766 h 6858000"/>
              <a:gd name="csX470" fmla="*/ 2284878 w 5026641"/>
              <a:gd name="csY470" fmla="*/ 2429265 h 6858000"/>
              <a:gd name="csX471" fmla="*/ 2526448 w 5026641"/>
              <a:gd name="csY471" fmla="*/ 2883854 h 6858000"/>
              <a:gd name="csX472" fmla="*/ 2787071 w 5026641"/>
              <a:gd name="csY472" fmla="*/ 3445497 h 6858000"/>
              <a:gd name="csX473" fmla="*/ 2981522 w 5026641"/>
              <a:gd name="csY473" fmla="*/ 3843530 h 6858000"/>
              <a:gd name="csX474" fmla="*/ 3106580 w 5026641"/>
              <a:gd name="csY474" fmla="*/ 4061388 h 6858000"/>
              <a:gd name="csX475" fmla="*/ 3134638 w 5026641"/>
              <a:gd name="csY475" fmla="*/ 4077146 h 6858000"/>
              <a:gd name="csX476" fmla="*/ 3291577 w 5026641"/>
              <a:gd name="csY476" fmla="*/ 4133285 h 6858000"/>
              <a:gd name="csX477" fmla="*/ 3297396 w 5026641"/>
              <a:gd name="csY477" fmla="*/ 4115774 h 6858000"/>
              <a:gd name="csX478" fmla="*/ 3219479 w 5026641"/>
              <a:gd name="csY478" fmla="*/ 4038612 h 6858000"/>
              <a:gd name="csX479" fmla="*/ 3200896 w 5026641"/>
              <a:gd name="csY479" fmla="*/ 4005437 h 6858000"/>
              <a:gd name="csX480" fmla="*/ 3194019 w 5026641"/>
              <a:gd name="csY480" fmla="*/ 3875366 h 6858000"/>
              <a:gd name="csX481" fmla="*/ 3252074 w 5026641"/>
              <a:gd name="csY481" fmla="*/ 3859604 h 6858000"/>
              <a:gd name="csX482" fmla="*/ 3291531 w 5026641"/>
              <a:gd name="csY482" fmla="*/ 3872074 h 6858000"/>
              <a:gd name="csX483" fmla="*/ 3372381 w 5026641"/>
              <a:gd name="csY483" fmla="*/ 3964502 h 6858000"/>
              <a:gd name="csX484" fmla="*/ 3343986 w 5026641"/>
              <a:gd name="csY484" fmla="*/ 4104372 h 6858000"/>
              <a:gd name="csX485" fmla="*/ 3339887 w 5026641"/>
              <a:gd name="csY485" fmla="*/ 4123476 h 6858000"/>
              <a:gd name="csX486" fmla="*/ 3330425 w 5026641"/>
              <a:gd name="csY486" fmla="*/ 4155292 h 6858000"/>
              <a:gd name="csX487" fmla="*/ 3343163 w 5026641"/>
              <a:gd name="csY487" fmla="*/ 4171720 h 6858000"/>
              <a:gd name="csX488" fmla="*/ 3382253 w 5026641"/>
              <a:gd name="csY488" fmla="*/ 4226265 h 6858000"/>
              <a:gd name="csX489" fmla="*/ 3432203 w 5026641"/>
              <a:gd name="csY489" fmla="*/ 4207449 h 6858000"/>
              <a:gd name="csX490" fmla="*/ 3461825 w 5026641"/>
              <a:gd name="csY490" fmla="*/ 4142812 h 6858000"/>
              <a:gd name="csX491" fmla="*/ 3481418 w 5026641"/>
              <a:gd name="csY491" fmla="*/ 3957139 h 6858000"/>
              <a:gd name="csX492" fmla="*/ 3430355 w 5026641"/>
              <a:gd name="csY492" fmla="*/ 3688747 h 6858000"/>
              <a:gd name="csX493" fmla="*/ 3186700 w 5026641"/>
              <a:gd name="csY493" fmla="*/ 3548605 h 6858000"/>
              <a:gd name="csX494" fmla="*/ 3079759 w 5026641"/>
              <a:gd name="csY494" fmla="*/ 3409659 h 6858000"/>
              <a:gd name="csX495" fmla="*/ 2931637 w 5026641"/>
              <a:gd name="csY495" fmla="*/ 3170539 h 6858000"/>
              <a:gd name="csX496" fmla="*/ 3088526 w 5026641"/>
              <a:gd name="csY496" fmla="*/ 3150583 h 6858000"/>
              <a:gd name="csX497" fmla="*/ 3242380 w 5026641"/>
              <a:gd name="csY497" fmla="*/ 3187908 h 6858000"/>
              <a:gd name="csX498" fmla="*/ 3257339 w 5026641"/>
              <a:gd name="csY498" fmla="*/ 3187833 h 6858000"/>
              <a:gd name="csX499" fmla="*/ 3242838 w 5026641"/>
              <a:gd name="csY499" fmla="*/ 3139433 h 6858000"/>
              <a:gd name="csX500" fmla="*/ 3181059 w 5026641"/>
              <a:gd name="csY500" fmla="*/ 2910774 h 6858000"/>
              <a:gd name="csX501" fmla="*/ 3032414 w 5026641"/>
              <a:gd name="csY501" fmla="*/ 2432230 h 6858000"/>
              <a:gd name="csX502" fmla="*/ 2983935 w 5026641"/>
              <a:gd name="csY502" fmla="*/ 2273186 h 6858000"/>
              <a:gd name="csX503" fmla="*/ 2893147 w 5026641"/>
              <a:gd name="csY503" fmla="*/ 2219343 h 6858000"/>
              <a:gd name="csX504" fmla="*/ 2871668 w 5026641"/>
              <a:gd name="csY504" fmla="*/ 2115709 h 6858000"/>
              <a:gd name="csX505" fmla="*/ 2840208 w 5026641"/>
              <a:gd name="csY505" fmla="*/ 2094188 h 6858000"/>
              <a:gd name="csX506" fmla="*/ 2837342 w 5026641"/>
              <a:gd name="csY506" fmla="*/ 2081936 h 6858000"/>
              <a:gd name="csX507" fmla="*/ 2693878 w 5026641"/>
              <a:gd name="csY507" fmla="*/ 2056467 h 6858000"/>
              <a:gd name="csX508" fmla="*/ 2546099 w 5026641"/>
              <a:gd name="csY508" fmla="*/ 2058025 h 6858000"/>
              <a:gd name="csX509" fmla="*/ 2473259 w 5026641"/>
              <a:gd name="csY509" fmla="*/ 2014000 h 6858000"/>
              <a:gd name="csX510" fmla="*/ 2282391 w 5026641"/>
              <a:gd name="csY510" fmla="*/ 1865779 h 6858000"/>
              <a:gd name="csX511" fmla="*/ 2171083 w 5026641"/>
              <a:gd name="csY511" fmla="*/ 1777531 h 6858000"/>
              <a:gd name="csX512" fmla="*/ 2389430 w 5026641"/>
              <a:gd name="csY512" fmla="*/ 1735295 h 6858000"/>
              <a:gd name="csX513" fmla="*/ 2477099 w 5026641"/>
              <a:gd name="csY513" fmla="*/ 1738885 h 6858000"/>
              <a:gd name="csX514" fmla="*/ 2633506 w 5026641"/>
              <a:gd name="csY514" fmla="*/ 1813792 h 6858000"/>
              <a:gd name="csX515" fmla="*/ 2775369 w 5026641"/>
              <a:gd name="csY515" fmla="*/ 1985774 h 6858000"/>
              <a:gd name="csX516" fmla="*/ 2871478 w 5026641"/>
              <a:gd name="csY516" fmla="*/ 2005533 h 6858000"/>
              <a:gd name="csX517" fmla="*/ 2815613 w 5026641"/>
              <a:gd name="csY517" fmla="*/ 1632838 h 6858000"/>
              <a:gd name="csX518" fmla="*/ 2725456 w 5026641"/>
              <a:gd name="csY518" fmla="*/ 1560668 h 6858000"/>
              <a:gd name="csX519" fmla="*/ 2675546 w 5026641"/>
              <a:gd name="csY519" fmla="*/ 1617225 h 6858000"/>
              <a:gd name="csX520" fmla="*/ 2255048 w 5026641"/>
              <a:gd name="csY520" fmla="*/ 1562870 h 6858000"/>
              <a:gd name="csX521" fmla="*/ 2288165 w 5026641"/>
              <a:gd name="csY521" fmla="*/ 1508518 h 6858000"/>
              <a:gd name="csX522" fmla="*/ 2286576 w 5026641"/>
              <a:gd name="csY522" fmla="*/ 1507508 h 6858000"/>
              <a:gd name="csX523" fmla="*/ 2158366 w 5026641"/>
              <a:gd name="csY523" fmla="*/ 1464701 h 6858000"/>
              <a:gd name="csX524" fmla="*/ 2117745 w 5026641"/>
              <a:gd name="csY524" fmla="*/ 1435361 h 6858000"/>
              <a:gd name="csX525" fmla="*/ 2091970 w 5026641"/>
              <a:gd name="csY525" fmla="*/ 1408028 h 6858000"/>
              <a:gd name="csX526" fmla="*/ 2085777 w 5026641"/>
              <a:gd name="csY526" fmla="*/ 1400607 h 6858000"/>
              <a:gd name="csX527" fmla="*/ 2090670 w 5026641"/>
              <a:gd name="csY527" fmla="*/ 1351614 h 6858000"/>
              <a:gd name="csX528" fmla="*/ 2054683 w 5026641"/>
              <a:gd name="csY528" fmla="*/ 1238615 h 6858000"/>
              <a:gd name="csX529" fmla="*/ 2267154 w 5026641"/>
              <a:gd name="csY529" fmla="*/ 1249839 h 6858000"/>
              <a:gd name="csX530" fmla="*/ 2417223 w 5026641"/>
              <a:gd name="csY530" fmla="*/ 1300983 h 6858000"/>
              <a:gd name="csX531" fmla="*/ 2615703 w 5026641"/>
              <a:gd name="csY531" fmla="*/ 1442507 h 6858000"/>
              <a:gd name="csX532" fmla="*/ 2621286 w 5026641"/>
              <a:gd name="csY532" fmla="*/ 1394575 h 6858000"/>
              <a:gd name="csX533" fmla="*/ 2555586 w 5026641"/>
              <a:gd name="csY533" fmla="*/ 1279529 h 6858000"/>
              <a:gd name="csX534" fmla="*/ 2440973 w 5026641"/>
              <a:gd name="csY534" fmla="*/ 961868 h 6858000"/>
              <a:gd name="csX535" fmla="*/ 2469663 w 5026641"/>
              <a:gd name="csY535" fmla="*/ 902591 h 6858000"/>
              <a:gd name="csX536" fmla="*/ 2570379 w 5026641"/>
              <a:gd name="csY536" fmla="*/ 815353 h 6858000"/>
              <a:gd name="csX537" fmla="*/ 2603723 w 5026641"/>
              <a:gd name="csY537" fmla="*/ 872689 h 6858000"/>
              <a:gd name="csX538" fmla="*/ 2682690 w 5026641"/>
              <a:gd name="csY538" fmla="*/ 986004 h 6858000"/>
              <a:gd name="csX539" fmla="*/ 2738635 w 5026641"/>
              <a:gd name="csY539" fmla="*/ 1201918 h 6858000"/>
              <a:gd name="csX540" fmla="*/ 2792609 w 5026641"/>
              <a:gd name="csY540" fmla="*/ 1149307 h 6858000"/>
              <a:gd name="csX541" fmla="*/ 2842159 w 5026641"/>
              <a:gd name="csY541" fmla="*/ 1011869 h 6858000"/>
              <a:gd name="csX542" fmla="*/ 2873785 w 5026641"/>
              <a:gd name="csY542" fmla="*/ 976047 h 6858000"/>
              <a:gd name="csX543" fmla="*/ 2975100 w 5026641"/>
              <a:gd name="csY543" fmla="*/ 1234496 h 6858000"/>
              <a:gd name="csX544" fmla="*/ 2974673 w 5026641"/>
              <a:gd name="csY544" fmla="*/ 1259911 h 6858000"/>
              <a:gd name="csX545" fmla="*/ 2924752 w 5026641"/>
              <a:gd name="csY545" fmla="*/ 1357406 h 6858000"/>
              <a:gd name="csX546" fmla="*/ 2881901 w 5026641"/>
              <a:gd name="csY546" fmla="*/ 1413006 h 6858000"/>
              <a:gd name="csX547" fmla="*/ 2902260 w 5026641"/>
              <a:gd name="csY547" fmla="*/ 1502028 h 6858000"/>
              <a:gd name="csX548" fmla="*/ 2936667 w 5026641"/>
              <a:gd name="csY548" fmla="*/ 1593548 h 6858000"/>
              <a:gd name="csX549" fmla="*/ 3026528 w 5026641"/>
              <a:gd name="csY549" fmla="*/ 1848169 h 6858000"/>
              <a:gd name="csX550" fmla="*/ 3018000 w 5026641"/>
              <a:gd name="csY550" fmla="*/ 1905400 h 6858000"/>
              <a:gd name="csX551" fmla="*/ 3001741 w 5026641"/>
              <a:gd name="csY551" fmla="*/ 2208589 h 6858000"/>
              <a:gd name="csX552" fmla="*/ 3019030 w 5026641"/>
              <a:gd name="csY552" fmla="*/ 2264639 h 6858000"/>
              <a:gd name="csX553" fmla="*/ 3094786 w 5026641"/>
              <a:gd name="csY553" fmla="*/ 2526789 h 6858000"/>
              <a:gd name="csX554" fmla="*/ 3249574 w 5026641"/>
              <a:gd name="csY554" fmla="*/ 3014584 h 6858000"/>
              <a:gd name="csX555" fmla="*/ 3281108 w 5026641"/>
              <a:gd name="csY555" fmla="*/ 3155336 h 6858000"/>
              <a:gd name="csX556" fmla="*/ 3284008 w 5026641"/>
              <a:gd name="csY556" fmla="*/ 3184586 h 6858000"/>
              <a:gd name="csX557" fmla="*/ 3292782 w 5026641"/>
              <a:gd name="csY557" fmla="*/ 3180152 h 6858000"/>
              <a:gd name="csX558" fmla="*/ 3301945 w 5026641"/>
              <a:gd name="csY558" fmla="*/ 3196165 h 6858000"/>
              <a:gd name="csX559" fmla="*/ 3581897 w 5026641"/>
              <a:gd name="csY559" fmla="*/ 3394657 h 6858000"/>
              <a:gd name="csX560" fmla="*/ 3661253 w 5026641"/>
              <a:gd name="csY560" fmla="*/ 3491969 h 6858000"/>
              <a:gd name="csX561" fmla="*/ 3781451 w 5026641"/>
              <a:gd name="csY561" fmla="*/ 3802016 h 6858000"/>
              <a:gd name="csX562" fmla="*/ 3854829 w 5026641"/>
              <a:gd name="csY562" fmla="*/ 3913390 h 6858000"/>
              <a:gd name="csX563" fmla="*/ 3890696 w 5026641"/>
              <a:gd name="csY563" fmla="*/ 3912404 h 6858000"/>
              <a:gd name="csX564" fmla="*/ 4043663 w 5026641"/>
              <a:gd name="csY564" fmla="*/ 3780525 h 6858000"/>
              <a:gd name="csX565" fmla="*/ 4137233 w 5026641"/>
              <a:gd name="csY565" fmla="*/ 3709578 h 6858000"/>
              <a:gd name="csX566" fmla="*/ 4267982 w 5026641"/>
              <a:gd name="csY566" fmla="*/ 3631290 h 6858000"/>
              <a:gd name="csX567" fmla="*/ 4305951 w 5026641"/>
              <a:gd name="csY567" fmla="*/ 3614525 h 6858000"/>
              <a:gd name="csX568" fmla="*/ 4787475 w 5026641"/>
              <a:gd name="csY568" fmla="*/ 3568778 h 6858000"/>
              <a:gd name="csX569" fmla="*/ 4941775 w 5026641"/>
              <a:gd name="csY569" fmla="*/ 3638993 h 6858000"/>
              <a:gd name="csX570" fmla="*/ 4957230 w 5026641"/>
              <a:gd name="csY570" fmla="*/ 3708640 h 6858000"/>
              <a:gd name="csX571" fmla="*/ 4943820 w 5026641"/>
              <a:gd name="csY571" fmla="*/ 3791666 h 6858000"/>
              <a:gd name="csX572" fmla="*/ 4846294 w 5026641"/>
              <a:gd name="csY572" fmla="*/ 3883047 h 6858000"/>
              <a:gd name="csX573" fmla="*/ 4447306 w 5026641"/>
              <a:gd name="csY573" fmla="*/ 3994630 h 6858000"/>
              <a:gd name="csX574" fmla="*/ 4107831 w 5026641"/>
              <a:gd name="csY574" fmla="*/ 3992487 h 6858000"/>
              <a:gd name="csX575" fmla="*/ 3929413 w 5026641"/>
              <a:gd name="csY575" fmla="*/ 3967339 h 6858000"/>
              <a:gd name="csX576" fmla="*/ 3885429 w 5026641"/>
              <a:gd name="csY576" fmla="*/ 3968609 h 6858000"/>
              <a:gd name="csX577" fmla="*/ 3741494 w 5026641"/>
              <a:gd name="csY577" fmla="*/ 4063316 h 6858000"/>
              <a:gd name="csX578" fmla="*/ 3593752 w 5026641"/>
              <a:gd name="csY578" fmla="*/ 4157956 h 6858000"/>
              <a:gd name="csX579" fmla="*/ 3396188 w 5026641"/>
              <a:gd name="csY579" fmla="*/ 4334152 h 6858000"/>
              <a:gd name="csX580" fmla="*/ 3352487 w 5026641"/>
              <a:gd name="csY580" fmla="*/ 4385237 h 6858000"/>
              <a:gd name="csX581" fmla="*/ 3344918 w 5026641"/>
              <a:gd name="csY581" fmla="*/ 4416028 h 6858000"/>
              <a:gd name="csX582" fmla="*/ 3413624 w 5026641"/>
              <a:gd name="csY582" fmla="*/ 4960676 h 6858000"/>
              <a:gd name="csX583" fmla="*/ 3478325 w 5026641"/>
              <a:gd name="csY583" fmla="*/ 5256361 h 6858000"/>
              <a:gd name="csX584" fmla="*/ 3754586 w 5026641"/>
              <a:gd name="csY584" fmla="*/ 6514969 h 6858000"/>
              <a:gd name="csX585" fmla="*/ 3786916 w 5026641"/>
              <a:gd name="csY585" fmla="*/ 6831819 h 6858000"/>
              <a:gd name="csX586" fmla="*/ 3789499 w 5026641"/>
              <a:gd name="csY586" fmla="*/ 6858000 h 6858000"/>
              <a:gd name="csX587" fmla="*/ 3743631 w 5026641"/>
              <a:gd name="csY587" fmla="*/ 6858000 h 6858000"/>
              <a:gd name="csX588" fmla="*/ 3743895 w 5026641"/>
              <a:gd name="csY588" fmla="*/ 6842791 h 6858000"/>
              <a:gd name="csX589" fmla="*/ 3666958 w 5026641"/>
              <a:gd name="csY589" fmla="*/ 6262880 h 6858000"/>
              <a:gd name="csX590" fmla="*/ 3497374 w 5026641"/>
              <a:gd name="csY590" fmla="*/ 5486369 h 6858000"/>
              <a:gd name="csX591" fmla="*/ 3393566 w 5026641"/>
              <a:gd name="csY591" fmla="*/ 5082773 h 6858000"/>
              <a:gd name="csX592" fmla="*/ 3324184 w 5026641"/>
              <a:gd name="csY592" fmla="*/ 4767361 h 6858000"/>
              <a:gd name="csX593" fmla="*/ 3236567 w 5026641"/>
              <a:gd name="csY593" fmla="*/ 4380034 h 6858000"/>
              <a:gd name="csX594" fmla="*/ 3219477 w 5026641"/>
              <a:gd name="csY594" fmla="*/ 4348803 h 6858000"/>
              <a:gd name="csX595" fmla="*/ 3156765 w 5026641"/>
              <a:gd name="csY595" fmla="*/ 4277970 h 6858000"/>
              <a:gd name="csX596" fmla="*/ 3129757 w 5026641"/>
              <a:gd name="csY596" fmla="*/ 4241665 h 6858000"/>
              <a:gd name="csX597" fmla="*/ 3052048 w 5026641"/>
              <a:gd name="csY597" fmla="*/ 4217368 h 6858000"/>
              <a:gd name="csX598" fmla="*/ 3029772 w 5026641"/>
              <a:gd name="csY598" fmla="*/ 4175763 h 6858000"/>
              <a:gd name="csX599" fmla="*/ 3063827 w 5026641"/>
              <a:gd name="csY599" fmla="*/ 4111961 h 6858000"/>
              <a:gd name="csX600" fmla="*/ 2941664 w 5026641"/>
              <a:gd name="csY600" fmla="*/ 3867534 h 6858000"/>
              <a:gd name="csX601" fmla="*/ 2677616 w 5026641"/>
              <a:gd name="csY601" fmla="*/ 3330760 h 6858000"/>
              <a:gd name="csX602" fmla="*/ 2408064 w 5026641"/>
              <a:gd name="csY602" fmla="*/ 2736382 h 6858000"/>
              <a:gd name="csX603" fmla="*/ 2252459 w 5026641"/>
              <a:gd name="csY603" fmla="*/ 2457379 h 6858000"/>
              <a:gd name="csX604" fmla="*/ 1862885 w 5026641"/>
              <a:gd name="csY604" fmla="*/ 1806552 h 6858000"/>
              <a:gd name="csX605" fmla="*/ 1675724 w 5026641"/>
              <a:gd name="csY605" fmla="*/ 1496044 h 6858000"/>
              <a:gd name="csX606" fmla="*/ 1637381 w 5026641"/>
              <a:gd name="csY606" fmla="*/ 1475596 h 6858000"/>
              <a:gd name="csX607" fmla="*/ 1354814 w 5026641"/>
              <a:gd name="csY607" fmla="*/ 1313156 h 6858000"/>
              <a:gd name="csX608" fmla="*/ 1262410 w 5026641"/>
              <a:gd name="csY608" fmla="*/ 1209646 h 6858000"/>
              <a:gd name="csX609" fmla="*/ 1234429 w 5026641"/>
              <a:gd name="csY609" fmla="*/ 1160061 h 6858000"/>
              <a:gd name="csX610" fmla="*/ 1077566 w 5026641"/>
              <a:gd name="csY610" fmla="*/ 846016 h 6858000"/>
              <a:gd name="csX611" fmla="*/ 1058578 w 5026641"/>
              <a:gd name="csY611" fmla="*/ 828097 h 6858000"/>
              <a:gd name="csX612" fmla="*/ 1034482 w 5026641"/>
              <a:gd name="csY612" fmla="*/ 834959 h 6858000"/>
              <a:gd name="csX613" fmla="*/ 1038949 w 5026641"/>
              <a:gd name="csY613" fmla="*/ 863987 h 6858000"/>
              <a:gd name="csX614" fmla="*/ 965322 w 5026641"/>
              <a:gd name="csY614" fmla="*/ 1034359 h 6858000"/>
              <a:gd name="csX615" fmla="*/ 895774 w 5026641"/>
              <a:gd name="csY615" fmla="*/ 1205344 h 6858000"/>
              <a:gd name="csX616" fmla="*/ 783954 w 5026641"/>
              <a:gd name="csY616" fmla="*/ 1327945 h 6858000"/>
              <a:gd name="csX617" fmla="*/ 614312 w 5026641"/>
              <a:gd name="csY617" fmla="*/ 1426383 h 6858000"/>
              <a:gd name="csX618" fmla="*/ 201648 w 5026641"/>
              <a:gd name="csY618" fmla="*/ 1540546 h 6858000"/>
              <a:gd name="csX619" fmla="*/ 204272 w 5026641"/>
              <a:gd name="csY619" fmla="*/ 1297540 h 6858000"/>
              <a:gd name="csX620" fmla="*/ 209636 w 5026641"/>
              <a:gd name="csY620" fmla="*/ 1247226 h 6858000"/>
              <a:gd name="csX621" fmla="*/ 267581 w 5026641"/>
              <a:gd name="csY621" fmla="*/ 1072450 h 6858000"/>
              <a:gd name="csX622" fmla="*/ 337284 w 5026641"/>
              <a:gd name="csY622" fmla="*/ 973900 h 6858000"/>
              <a:gd name="csX623" fmla="*/ 476403 w 5026641"/>
              <a:gd name="csY623" fmla="*/ 879354 h 6858000"/>
              <a:gd name="csX624" fmla="*/ 477244 w 5026641"/>
              <a:gd name="csY624" fmla="*/ 864008 h 6858000"/>
              <a:gd name="csX625" fmla="*/ 446983 w 5026641"/>
              <a:gd name="csY625" fmla="*/ 855409 h 6858000"/>
              <a:gd name="csX626" fmla="*/ 295626 w 5026641"/>
              <a:gd name="csY626" fmla="*/ 808034 h 6858000"/>
              <a:gd name="csX627" fmla="*/ 196325 w 5026641"/>
              <a:gd name="csY627" fmla="*/ 720611 h 6858000"/>
              <a:gd name="csX628" fmla="*/ 96586 w 5026641"/>
              <a:gd name="csY628" fmla="*/ 559447 h 6858000"/>
              <a:gd name="csX629" fmla="*/ 63 w 5026641"/>
              <a:gd name="csY629" fmla="*/ 468825 h 6858000"/>
              <a:gd name="csX630" fmla="*/ 136579 w 5026641"/>
              <a:gd name="csY630" fmla="*/ 443837 h 6858000"/>
              <a:gd name="csX631" fmla="*/ 305898 w 5026641"/>
              <a:gd name="csY631" fmla="*/ 400656 h 6858000"/>
              <a:gd name="csX632" fmla="*/ 307984 w 5026641"/>
              <a:gd name="csY632" fmla="*/ 386851 h 6858000"/>
              <a:gd name="csX633" fmla="*/ 241010 w 5026641"/>
              <a:gd name="csY633" fmla="*/ 345315 h 6858000"/>
              <a:gd name="csX634" fmla="*/ 180955 w 5026641"/>
              <a:gd name="csY634" fmla="*/ 282382 h 6858000"/>
              <a:gd name="csX635" fmla="*/ 392780 w 5026641"/>
              <a:gd name="csY635" fmla="*/ 247659 h 6858000"/>
              <a:gd name="csX636" fmla="*/ 442546 w 5026641"/>
              <a:gd name="csY636" fmla="*/ 234186 h 6858000"/>
              <a:gd name="csX637" fmla="*/ 416351 w 5026641"/>
              <a:gd name="csY637" fmla="*/ 160555 h 6858000"/>
              <a:gd name="csX638" fmla="*/ 703780 w 5026641"/>
              <a:gd name="csY638" fmla="*/ 66150 h 6858000"/>
              <a:gd name="csX639" fmla="*/ 722175 w 5026641"/>
              <a:gd name="csY639" fmla="*/ 75258 h 6858000"/>
              <a:gd name="csX640" fmla="*/ 730263 w 5026641"/>
              <a:gd name="csY640" fmla="*/ 80288 h 6858000"/>
              <a:gd name="csX641" fmla="*/ 811413 w 5026641"/>
              <a:gd name="csY641" fmla="*/ 100941 h 6858000"/>
              <a:gd name="csX642" fmla="*/ 811416 w 5026641"/>
              <a:gd name="csY642" fmla="*/ 83202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Lst>
            <a:rect l="l" t="t" r="r" b="b"/>
            <a:pathLst>
              <a:path w="5026641" h="6858000">
                <a:moveTo>
                  <a:pt x="1212485" y="5156179"/>
                </a:moveTo>
                <a:cubicBezTo>
                  <a:pt x="1221520" y="5156526"/>
                  <a:pt x="1229662" y="5157659"/>
                  <a:pt x="1236548" y="5159657"/>
                </a:cubicBezTo>
                <a:cubicBezTo>
                  <a:pt x="1258669" y="5167788"/>
                  <a:pt x="1204002" y="5227520"/>
                  <a:pt x="1209985" y="5246964"/>
                </a:cubicBezTo>
                <a:cubicBezTo>
                  <a:pt x="1213303" y="5265332"/>
                  <a:pt x="1222060" y="5284308"/>
                  <a:pt x="1212391" y="5300861"/>
                </a:cubicBezTo>
                <a:cubicBezTo>
                  <a:pt x="1208930" y="5444443"/>
                  <a:pt x="1291047" y="5582228"/>
                  <a:pt x="1301588" y="5721948"/>
                </a:cubicBezTo>
                <a:cubicBezTo>
                  <a:pt x="1311089" y="5779118"/>
                  <a:pt x="1354387" y="5840312"/>
                  <a:pt x="1342503" y="5896772"/>
                </a:cubicBezTo>
                <a:cubicBezTo>
                  <a:pt x="1331481" y="5920894"/>
                  <a:pt x="1346658" y="6067168"/>
                  <a:pt x="1285932" y="6040163"/>
                </a:cubicBezTo>
                <a:cubicBezTo>
                  <a:pt x="1277715" y="6034558"/>
                  <a:pt x="1276114" y="6023237"/>
                  <a:pt x="1273659" y="6014230"/>
                </a:cubicBezTo>
                <a:cubicBezTo>
                  <a:pt x="1263283" y="5979086"/>
                  <a:pt x="1224649" y="5960065"/>
                  <a:pt x="1200660" y="5934615"/>
                </a:cubicBezTo>
                <a:cubicBezTo>
                  <a:pt x="1149630" y="5902124"/>
                  <a:pt x="1269690" y="6086518"/>
                  <a:pt x="1279061" y="6098691"/>
                </a:cubicBezTo>
                <a:cubicBezTo>
                  <a:pt x="1285096" y="6104024"/>
                  <a:pt x="1299304" y="6105876"/>
                  <a:pt x="1307715" y="6108252"/>
                </a:cubicBezTo>
                <a:cubicBezTo>
                  <a:pt x="1341361" y="6115039"/>
                  <a:pt x="1339839" y="6160099"/>
                  <a:pt x="1356560" y="6183528"/>
                </a:cubicBezTo>
                <a:cubicBezTo>
                  <a:pt x="1363250" y="6195232"/>
                  <a:pt x="1379289" y="6195768"/>
                  <a:pt x="1387745" y="6204506"/>
                </a:cubicBezTo>
                <a:cubicBezTo>
                  <a:pt x="1392640" y="6209481"/>
                  <a:pt x="1412215" y="6243041"/>
                  <a:pt x="1418457" y="6255452"/>
                </a:cubicBezTo>
                <a:cubicBezTo>
                  <a:pt x="1443160" y="6277260"/>
                  <a:pt x="1498788" y="6379687"/>
                  <a:pt x="1510784" y="6405071"/>
                </a:cubicBezTo>
                <a:cubicBezTo>
                  <a:pt x="1517219" y="6415621"/>
                  <a:pt x="1529500" y="6418352"/>
                  <a:pt x="1541074" y="6419274"/>
                </a:cubicBezTo>
                <a:cubicBezTo>
                  <a:pt x="1565200" y="6424832"/>
                  <a:pt x="1619651" y="6486431"/>
                  <a:pt x="1638903" y="6494592"/>
                </a:cubicBezTo>
                <a:cubicBezTo>
                  <a:pt x="1721015" y="6543536"/>
                  <a:pt x="2133001" y="6816432"/>
                  <a:pt x="2145266" y="6822502"/>
                </a:cubicBezTo>
                <a:cubicBezTo>
                  <a:pt x="2147976" y="6823189"/>
                  <a:pt x="2156359" y="6828477"/>
                  <a:pt x="2169074" y="6837281"/>
                </a:cubicBezTo>
                <a:lnTo>
                  <a:pt x="2197831" y="6858000"/>
                </a:lnTo>
                <a:lnTo>
                  <a:pt x="2118293" y="6858000"/>
                </a:lnTo>
                <a:lnTo>
                  <a:pt x="2103136" y="6847224"/>
                </a:lnTo>
                <a:cubicBezTo>
                  <a:pt x="1965961" y="6749890"/>
                  <a:pt x="1612868" y="6501592"/>
                  <a:pt x="1591910" y="6489861"/>
                </a:cubicBezTo>
                <a:cubicBezTo>
                  <a:pt x="1570790" y="6476657"/>
                  <a:pt x="1541326" y="6483953"/>
                  <a:pt x="1549679" y="6514090"/>
                </a:cubicBezTo>
                <a:cubicBezTo>
                  <a:pt x="1575074" y="6677043"/>
                  <a:pt x="1500292" y="6753372"/>
                  <a:pt x="1433892" y="6857250"/>
                </a:cubicBezTo>
                <a:lnTo>
                  <a:pt x="1433505" y="6858000"/>
                </a:lnTo>
                <a:lnTo>
                  <a:pt x="991424" y="6858000"/>
                </a:lnTo>
                <a:lnTo>
                  <a:pt x="972649" y="6808393"/>
                </a:lnTo>
                <a:cubicBezTo>
                  <a:pt x="953263" y="6751455"/>
                  <a:pt x="941345" y="6690517"/>
                  <a:pt x="965940" y="6643015"/>
                </a:cubicBezTo>
                <a:cubicBezTo>
                  <a:pt x="974763" y="6626050"/>
                  <a:pt x="981821" y="6532152"/>
                  <a:pt x="989629" y="6505857"/>
                </a:cubicBezTo>
                <a:cubicBezTo>
                  <a:pt x="1033005" y="6456058"/>
                  <a:pt x="1060938" y="6395430"/>
                  <a:pt x="1094031" y="6338209"/>
                </a:cubicBezTo>
                <a:cubicBezTo>
                  <a:pt x="1101680" y="6326203"/>
                  <a:pt x="1138984" y="6284572"/>
                  <a:pt x="1149888" y="6272902"/>
                </a:cubicBezTo>
                <a:cubicBezTo>
                  <a:pt x="1194623" y="6236746"/>
                  <a:pt x="1250146" y="6213664"/>
                  <a:pt x="1297146" y="6180190"/>
                </a:cubicBezTo>
                <a:cubicBezTo>
                  <a:pt x="1301045" y="6175230"/>
                  <a:pt x="1301819" y="6175966"/>
                  <a:pt x="1303055" y="6167202"/>
                </a:cubicBezTo>
                <a:cubicBezTo>
                  <a:pt x="1304246" y="6106296"/>
                  <a:pt x="1185615" y="6088196"/>
                  <a:pt x="1153155" y="6127087"/>
                </a:cubicBezTo>
                <a:cubicBezTo>
                  <a:pt x="1141368" y="6142286"/>
                  <a:pt x="956003" y="6163279"/>
                  <a:pt x="914207" y="6173766"/>
                </a:cubicBezTo>
                <a:cubicBezTo>
                  <a:pt x="895250" y="6170996"/>
                  <a:pt x="708418" y="6141898"/>
                  <a:pt x="693701" y="6136366"/>
                </a:cubicBezTo>
                <a:cubicBezTo>
                  <a:pt x="611058" y="6136177"/>
                  <a:pt x="429955" y="6050447"/>
                  <a:pt x="387334" y="5938314"/>
                </a:cubicBezTo>
                <a:cubicBezTo>
                  <a:pt x="349989" y="5889596"/>
                  <a:pt x="316867" y="5798401"/>
                  <a:pt x="356193" y="5714627"/>
                </a:cubicBezTo>
                <a:lnTo>
                  <a:pt x="357191" y="5713646"/>
                </a:lnTo>
                <a:cubicBezTo>
                  <a:pt x="357772" y="5705330"/>
                  <a:pt x="362217" y="5698734"/>
                  <a:pt x="364048" y="5690595"/>
                </a:cubicBezTo>
                <a:cubicBezTo>
                  <a:pt x="366012" y="5678940"/>
                  <a:pt x="357572" y="5662773"/>
                  <a:pt x="367805" y="5652166"/>
                </a:cubicBezTo>
                <a:cubicBezTo>
                  <a:pt x="386303" y="5631686"/>
                  <a:pt x="400071" y="5606950"/>
                  <a:pt x="418826" y="5586264"/>
                </a:cubicBezTo>
                <a:cubicBezTo>
                  <a:pt x="466641" y="5562615"/>
                  <a:pt x="530890" y="5558364"/>
                  <a:pt x="577915" y="5550962"/>
                </a:cubicBezTo>
                <a:cubicBezTo>
                  <a:pt x="611292" y="5553106"/>
                  <a:pt x="920163" y="5614801"/>
                  <a:pt x="931830" y="5628433"/>
                </a:cubicBezTo>
                <a:cubicBezTo>
                  <a:pt x="945164" y="5652311"/>
                  <a:pt x="966368" y="5667920"/>
                  <a:pt x="989938" y="5647074"/>
                </a:cubicBezTo>
                <a:lnTo>
                  <a:pt x="990888" y="5645197"/>
                </a:lnTo>
                <a:cubicBezTo>
                  <a:pt x="987442" y="5576369"/>
                  <a:pt x="984679" y="5365793"/>
                  <a:pt x="1002588" y="5326948"/>
                </a:cubicBezTo>
                <a:cubicBezTo>
                  <a:pt x="1001576" y="5295029"/>
                  <a:pt x="993510" y="5263470"/>
                  <a:pt x="1016394" y="5237468"/>
                </a:cubicBezTo>
                <a:cubicBezTo>
                  <a:pt x="1038595" y="5196609"/>
                  <a:pt x="1120340" y="5164284"/>
                  <a:pt x="1183069" y="5157414"/>
                </a:cubicBezTo>
                <a:cubicBezTo>
                  <a:pt x="1193523" y="5156269"/>
                  <a:pt x="1203451" y="5155831"/>
                  <a:pt x="1212485" y="5156179"/>
                </a:cubicBezTo>
                <a:close/>
                <a:moveTo>
                  <a:pt x="2427202" y="4515665"/>
                </a:moveTo>
                <a:cubicBezTo>
                  <a:pt x="2390335" y="4535369"/>
                  <a:pt x="2395026" y="4526446"/>
                  <a:pt x="2393474" y="4568635"/>
                </a:cubicBezTo>
                <a:cubicBezTo>
                  <a:pt x="2430336" y="4548932"/>
                  <a:pt x="2425649" y="4557853"/>
                  <a:pt x="2427202" y="4515665"/>
                </a:cubicBezTo>
                <a:close/>
                <a:moveTo>
                  <a:pt x="2318997" y="4416885"/>
                </a:moveTo>
                <a:cubicBezTo>
                  <a:pt x="2316509" y="4415627"/>
                  <a:pt x="2314930" y="4416072"/>
                  <a:pt x="2314756" y="4418878"/>
                </a:cubicBezTo>
                <a:cubicBezTo>
                  <a:pt x="2314691" y="4429503"/>
                  <a:pt x="2330488" y="4486338"/>
                  <a:pt x="2332167" y="4497338"/>
                </a:cubicBezTo>
                <a:cubicBezTo>
                  <a:pt x="2335490" y="4508880"/>
                  <a:pt x="2336430" y="4523378"/>
                  <a:pt x="2341180" y="4533846"/>
                </a:cubicBezTo>
                <a:cubicBezTo>
                  <a:pt x="2347858" y="4533880"/>
                  <a:pt x="2354344" y="4531683"/>
                  <a:pt x="2360734" y="4530415"/>
                </a:cubicBezTo>
                <a:lnTo>
                  <a:pt x="2368345" y="4527817"/>
                </a:lnTo>
                <a:cubicBezTo>
                  <a:pt x="2365863" y="4505021"/>
                  <a:pt x="2357732" y="4479989"/>
                  <a:pt x="2353565" y="4457110"/>
                </a:cubicBezTo>
                <a:lnTo>
                  <a:pt x="2352506" y="4456437"/>
                </a:lnTo>
                <a:cubicBezTo>
                  <a:pt x="2342098" y="4439757"/>
                  <a:pt x="2326459" y="4420658"/>
                  <a:pt x="2318997" y="4416885"/>
                </a:cubicBezTo>
                <a:close/>
                <a:moveTo>
                  <a:pt x="3460675" y="4229182"/>
                </a:moveTo>
                <a:lnTo>
                  <a:pt x="3396873" y="4253192"/>
                </a:lnTo>
                <a:cubicBezTo>
                  <a:pt x="3354730" y="4253901"/>
                  <a:pt x="3283731" y="4276935"/>
                  <a:pt x="3243286" y="4290763"/>
                </a:cubicBezTo>
                <a:cubicBezTo>
                  <a:pt x="3240781" y="4299957"/>
                  <a:pt x="3247217" y="4311871"/>
                  <a:pt x="3248209" y="4321811"/>
                </a:cubicBezTo>
                <a:lnTo>
                  <a:pt x="3248432" y="4321458"/>
                </a:lnTo>
                <a:cubicBezTo>
                  <a:pt x="3249298" y="4325360"/>
                  <a:pt x="3249620" y="4329532"/>
                  <a:pt x="3252343" y="4332261"/>
                </a:cubicBezTo>
                <a:cubicBezTo>
                  <a:pt x="3255668" y="4335618"/>
                  <a:pt x="3261815" y="4336681"/>
                  <a:pt x="3265894" y="4338656"/>
                </a:cubicBezTo>
                <a:cubicBezTo>
                  <a:pt x="3284933" y="4345195"/>
                  <a:pt x="3290852" y="4357527"/>
                  <a:pt x="3304863" y="4365336"/>
                </a:cubicBezTo>
                <a:cubicBezTo>
                  <a:pt x="3321641" y="4363733"/>
                  <a:pt x="3339624" y="4354587"/>
                  <a:pt x="3348359" y="4348858"/>
                </a:cubicBezTo>
                <a:cubicBezTo>
                  <a:pt x="3358477" y="4342520"/>
                  <a:pt x="3362554" y="4332215"/>
                  <a:pt x="3370441" y="4323341"/>
                </a:cubicBezTo>
                <a:cubicBezTo>
                  <a:pt x="3374519" y="4319856"/>
                  <a:pt x="3383137" y="4321129"/>
                  <a:pt x="3383031" y="4315845"/>
                </a:cubicBezTo>
                <a:cubicBezTo>
                  <a:pt x="3381284" y="4304560"/>
                  <a:pt x="3463705" y="4239422"/>
                  <a:pt x="3460675" y="4229182"/>
                </a:cubicBezTo>
                <a:close/>
                <a:moveTo>
                  <a:pt x="3893947" y="4060060"/>
                </a:moveTo>
                <a:lnTo>
                  <a:pt x="3895777" y="4060109"/>
                </a:lnTo>
                <a:cubicBezTo>
                  <a:pt x="3899792" y="4060429"/>
                  <a:pt x="3903385" y="4065698"/>
                  <a:pt x="3905779" y="4068957"/>
                </a:cubicBezTo>
                <a:cubicBezTo>
                  <a:pt x="3936572" y="4112760"/>
                  <a:pt x="4018829" y="4215646"/>
                  <a:pt x="4030276" y="4220079"/>
                </a:cubicBezTo>
                <a:cubicBezTo>
                  <a:pt x="4046955" y="4227598"/>
                  <a:pt x="4087502" y="4292129"/>
                  <a:pt x="4088906" y="4308043"/>
                </a:cubicBezTo>
                <a:cubicBezTo>
                  <a:pt x="4104932" y="4374227"/>
                  <a:pt x="4135301" y="4468619"/>
                  <a:pt x="4126429" y="4617183"/>
                </a:cubicBezTo>
                <a:cubicBezTo>
                  <a:pt x="4123150" y="4700741"/>
                  <a:pt x="4085317" y="4830221"/>
                  <a:pt x="4079048" y="4841618"/>
                </a:cubicBezTo>
                <a:cubicBezTo>
                  <a:pt x="4075513" y="4848924"/>
                  <a:pt x="4006598" y="4947601"/>
                  <a:pt x="3997846" y="4959397"/>
                </a:cubicBezTo>
                <a:cubicBezTo>
                  <a:pt x="3983811" y="4983588"/>
                  <a:pt x="3930200" y="5041267"/>
                  <a:pt x="3913345" y="5040460"/>
                </a:cubicBezTo>
                <a:cubicBezTo>
                  <a:pt x="3874080" y="5041138"/>
                  <a:pt x="3858773" y="5017247"/>
                  <a:pt x="3830603" y="4998936"/>
                </a:cubicBezTo>
                <a:cubicBezTo>
                  <a:pt x="3821337" y="4993410"/>
                  <a:pt x="3813028" y="4986005"/>
                  <a:pt x="3808662" y="4975908"/>
                </a:cubicBezTo>
                <a:cubicBezTo>
                  <a:pt x="3786239" y="4913115"/>
                  <a:pt x="3739351" y="4729156"/>
                  <a:pt x="3737641" y="4713918"/>
                </a:cubicBezTo>
                <a:cubicBezTo>
                  <a:pt x="3737097" y="4701912"/>
                  <a:pt x="3724325" y="4531608"/>
                  <a:pt x="3723717" y="4517945"/>
                </a:cubicBezTo>
                <a:lnTo>
                  <a:pt x="3723541" y="4517831"/>
                </a:lnTo>
                <a:cubicBezTo>
                  <a:pt x="3727240" y="4480068"/>
                  <a:pt x="3725684" y="4352355"/>
                  <a:pt x="3745910" y="4291368"/>
                </a:cubicBezTo>
                <a:cubicBezTo>
                  <a:pt x="3766135" y="4230381"/>
                  <a:pt x="3811869" y="4198501"/>
                  <a:pt x="3844895" y="4151907"/>
                </a:cubicBezTo>
                <a:cubicBezTo>
                  <a:pt x="3865946" y="4127221"/>
                  <a:pt x="3862597" y="4093701"/>
                  <a:pt x="3882322" y="4069159"/>
                </a:cubicBezTo>
                <a:cubicBezTo>
                  <a:pt x="3886448" y="4065213"/>
                  <a:pt x="3886753" y="4061810"/>
                  <a:pt x="3893947" y="4060060"/>
                </a:cubicBezTo>
                <a:close/>
                <a:moveTo>
                  <a:pt x="3471658" y="3706116"/>
                </a:moveTo>
                <a:lnTo>
                  <a:pt x="3474434" y="3711106"/>
                </a:lnTo>
                <a:cubicBezTo>
                  <a:pt x="3480083" y="3811737"/>
                  <a:pt x="3500136" y="3915081"/>
                  <a:pt x="3510684" y="4016594"/>
                </a:cubicBezTo>
                <a:cubicBezTo>
                  <a:pt x="3514389" y="4029872"/>
                  <a:pt x="3502136" y="4035470"/>
                  <a:pt x="3501009" y="4046786"/>
                </a:cubicBezTo>
                <a:cubicBezTo>
                  <a:pt x="3501183" y="4059183"/>
                  <a:pt x="3500334" y="4099094"/>
                  <a:pt x="3496998" y="4105895"/>
                </a:cubicBezTo>
                <a:cubicBezTo>
                  <a:pt x="3493977" y="4112784"/>
                  <a:pt x="3493892" y="4122656"/>
                  <a:pt x="3492879" y="4131067"/>
                </a:cubicBezTo>
                <a:cubicBezTo>
                  <a:pt x="3491670" y="4141342"/>
                  <a:pt x="3452564" y="4243866"/>
                  <a:pt x="3515860" y="4148558"/>
                </a:cubicBezTo>
                <a:lnTo>
                  <a:pt x="3516007" y="4148525"/>
                </a:lnTo>
                <a:cubicBezTo>
                  <a:pt x="3527951" y="4150424"/>
                  <a:pt x="3531180" y="4134242"/>
                  <a:pt x="3535600" y="4126137"/>
                </a:cubicBezTo>
                <a:cubicBezTo>
                  <a:pt x="3543180" y="4112477"/>
                  <a:pt x="3635267" y="4048529"/>
                  <a:pt x="3641323" y="4045065"/>
                </a:cubicBezTo>
                <a:cubicBezTo>
                  <a:pt x="3694228" y="4012251"/>
                  <a:pt x="3766730" y="4002835"/>
                  <a:pt x="3798616" y="3944968"/>
                </a:cubicBezTo>
                <a:cubicBezTo>
                  <a:pt x="3804528" y="3934713"/>
                  <a:pt x="3813839" y="3923398"/>
                  <a:pt x="3805775" y="3909571"/>
                </a:cubicBezTo>
                <a:cubicBezTo>
                  <a:pt x="3803829" y="3905607"/>
                  <a:pt x="3800076" y="3902347"/>
                  <a:pt x="3796847" y="3899424"/>
                </a:cubicBezTo>
                <a:cubicBezTo>
                  <a:pt x="3769770" y="3879201"/>
                  <a:pt x="3707105" y="3852325"/>
                  <a:pt x="3676495" y="3835318"/>
                </a:cubicBezTo>
                <a:cubicBezTo>
                  <a:pt x="3606790" y="3795144"/>
                  <a:pt x="3597407" y="3797984"/>
                  <a:pt x="3527588" y="3757987"/>
                </a:cubicBezTo>
                <a:cubicBezTo>
                  <a:pt x="3516965" y="3751096"/>
                  <a:pt x="3488219" y="3728818"/>
                  <a:pt x="3471658" y="3706116"/>
                </a:cubicBezTo>
                <a:close/>
                <a:moveTo>
                  <a:pt x="1549553" y="2513898"/>
                </a:moveTo>
                <a:cubicBezTo>
                  <a:pt x="1614795" y="2569470"/>
                  <a:pt x="1657241" y="2681486"/>
                  <a:pt x="1664549" y="2769773"/>
                </a:cubicBezTo>
                <a:cubicBezTo>
                  <a:pt x="1666874" y="2785021"/>
                  <a:pt x="1648876" y="2943048"/>
                  <a:pt x="1633153" y="2965795"/>
                </a:cubicBezTo>
                <a:cubicBezTo>
                  <a:pt x="1633582" y="3025128"/>
                  <a:pt x="1599990" y="3055478"/>
                  <a:pt x="1604978" y="3123048"/>
                </a:cubicBezTo>
                <a:cubicBezTo>
                  <a:pt x="1605762" y="3131364"/>
                  <a:pt x="1606370" y="3139569"/>
                  <a:pt x="1602932" y="3147305"/>
                </a:cubicBezTo>
                <a:cubicBezTo>
                  <a:pt x="1592802" y="3156981"/>
                  <a:pt x="1577388" y="3158585"/>
                  <a:pt x="1580559" y="3176982"/>
                </a:cubicBezTo>
                <a:cubicBezTo>
                  <a:pt x="1581749" y="3221291"/>
                  <a:pt x="1578385" y="3262820"/>
                  <a:pt x="1610657" y="3294167"/>
                </a:cubicBezTo>
                <a:cubicBezTo>
                  <a:pt x="1614510" y="3297862"/>
                  <a:pt x="1619295" y="3298921"/>
                  <a:pt x="1622283" y="3293256"/>
                </a:cubicBezTo>
                <a:cubicBezTo>
                  <a:pt x="1633572" y="3276499"/>
                  <a:pt x="1600937" y="3104843"/>
                  <a:pt x="1627548" y="3127742"/>
                </a:cubicBezTo>
                <a:cubicBezTo>
                  <a:pt x="1650173" y="3158653"/>
                  <a:pt x="1650569" y="3124910"/>
                  <a:pt x="1643016" y="3103843"/>
                </a:cubicBezTo>
                <a:cubicBezTo>
                  <a:pt x="1639934" y="3092702"/>
                  <a:pt x="1643009" y="3079891"/>
                  <a:pt x="1651401" y="3086975"/>
                </a:cubicBezTo>
                <a:cubicBezTo>
                  <a:pt x="1657985" y="3093399"/>
                  <a:pt x="1657147" y="3106015"/>
                  <a:pt x="1661572" y="3113675"/>
                </a:cubicBezTo>
                <a:cubicBezTo>
                  <a:pt x="1668471" y="3125635"/>
                  <a:pt x="1677738" y="3114788"/>
                  <a:pt x="1675562" y="3103597"/>
                </a:cubicBezTo>
                <a:cubicBezTo>
                  <a:pt x="1673726" y="3091268"/>
                  <a:pt x="1664051" y="3082499"/>
                  <a:pt x="1656976" y="3073155"/>
                </a:cubicBezTo>
                <a:cubicBezTo>
                  <a:pt x="1653623" y="3068289"/>
                  <a:pt x="1657060" y="3064646"/>
                  <a:pt x="1664461" y="3063153"/>
                </a:cubicBezTo>
                <a:cubicBezTo>
                  <a:pt x="1689360" y="3055808"/>
                  <a:pt x="1676760" y="3102877"/>
                  <a:pt x="1698645" y="3095593"/>
                </a:cubicBezTo>
                <a:cubicBezTo>
                  <a:pt x="1727448" y="3079193"/>
                  <a:pt x="1755568" y="3057640"/>
                  <a:pt x="1784231" y="3041278"/>
                </a:cubicBezTo>
                <a:cubicBezTo>
                  <a:pt x="1795517" y="3035439"/>
                  <a:pt x="1796973" y="3050881"/>
                  <a:pt x="1802572" y="3056308"/>
                </a:cubicBezTo>
                <a:cubicBezTo>
                  <a:pt x="1808545" y="3062715"/>
                  <a:pt x="1822172" y="3056508"/>
                  <a:pt x="1828144" y="3062916"/>
                </a:cubicBezTo>
                <a:cubicBezTo>
                  <a:pt x="1833988" y="3068746"/>
                  <a:pt x="1834815" y="3082052"/>
                  <a:pt x="1845880" y="3082025"/>
                </a:cubicBezTo>
                <a:cubicBezTo>
                  <a:pt x="1874536" y="3075211"/>
                  <a:pt x="1876083" y="3112919"/>
                  <a:pt x="1892826" y="3127551"/>
                </a:cubicBezTo>
                <a:cubicBezTo>
                  <a:pt x="1937384" y="3134341"/>
                  <a:pt x="1836939" y="2759565"/>
                  <a:pt x="2074790" y="2671306"/>
                </a:cubicBezTo>
                <a:cubicBezTo>
                  <a:pt x="2120674" y="2658095"/>
                  <a:pt x="2114587" y="2871851"/>
                  <a:pt x="2104487" y="2887131"/>
                </a:cubicBezTo>
                <a:cubicBezTo>
                  <a:pt x="2102845" y="2900227"/>
                  <a:pt x="2090468" y="2906611"/>
                  <a:pt x="2086382" y="2918283"/>
                </a:cubicBezTo>
                <a:cubicBezTo>
                  <a:pt x="2084978" y="2946795"/>
                  <a:pt x="2079240" y="2981729"/>
                  <a:pt x="2080391" y="2992386"/>
                </a:cubicBezTo>
                <a:cubicBezTo>
                  <a:pt x="2081030" y="3003464"/>
                  <a:pt x="2028726" y="3113467"/>
                  <a:pt x="2013549" y="3129116"/>
                </a:cubicBezTo>
                <a:cubicBezTo>
                  <a:pt x="2010543" y="3135388"/>
                  <a:pt x="1989314" y="3157232"/>
                  <a:pt x="1982151" y="3174135"/>
                </a:cubicBezTo>
                <a:cubicBezTo>
                  <a:pt x="1980348" y="3178323"/>
                  <a:pt x="1978468" y="3182837"/>
                  <a:pt x="1975787" y="3186460"/>
                </a:cubicBezTo>
                <a:cubicBezTo>
                  <a:pt x="1970967" y="3193444"/>
                  <a:pt x="1956875" y="3194146"/>
                  <a:pt x="1951046" y="3202715"/>
                </a:cubicBezTo>
                <a:cubicBezTo>
                  <a:pt x="1942052" y="3214111"/>
                  <a:pt x="1902528" y="3249869"/>
                  <a:pt x="1895514" y="3257188"/>
                </a:cubicBezTo>
                <a:cubicBezTo>
                  <a:pt x="1891786" y="3260895"/>
                  <a:pt x="1889844" y="3266481"/>
                  <a:pt x="1887705" y="3271202"/>
                </a:cubicBezTo>
                <a:cubicBezTo>
                  <a:pt x="1883176" y="3283576"/>
                  <a:pt x="1865896" y="3293170"/>
                  <a:pt x="1862137" y="3304921"/>
                </a:cubicBezTo>
                <a:cubicBezTo>
                  <a:pt x="1859693" y="3314410"/>
                  <a:pt x="1867787" y="3320801"/>
                  <a:pt x="1876565" y="3325522"/>
                </a:cubicBezTo>
                <a:cubicBezTo>
                  <a:pt x="1877620" y="3326197"/>
                  <a:pt x="1878281" y="3327110"/>
                  <a:pt x="1879054" y="3327852"/>
                </a:cubicBezTo>
                <a:cubicBezTo>
                  <a:pt x="1879565" y="3326069"/>
                  <a:pt x="1880049" y="3324141"/>
                  <a:pt x="1880997" y="3322265"/>
                </a:cubicBezTo>
                <a:lnTo>
                  <a:pt x="1882441" y="3320578"/>
                </a:lnTo>
                <a:cubicBezTo>
                  <a:pt x="1900826" y="3309827"/>
                  <a:pt x="1956878" y="3295267"/>
                  <a:pt x="1960646" y="3291095"/>
                </a:cubicBezTo>
                <a:cubicBezTo>
                  <a:pt x="1971587" y="3276845"/>
                  <a:pt x="1997268" y="3232032"/>
                  <a:pt x="1997383" y="3223667"/>
                </a:cubicBezTo>
                <a:cubicBezTo>
                  <a:pt x="1998434" y="3203118"/>
                  <a:pt x="2045512" y="3137183"/>
                  <a:pt x="2052817" y="3125705"/>
                </a:cubicBezTo>
                <a:cubicBezTo>
                  <a:pt x="2074931" y="3090778"/>
                  <a:pt x="2092316" y="3051597"/>
                  <a:pt x="2113936" y="3016477"/>
                </a:cubicBezTo>
                <a:cubicBezTo>
                  <a:pt x="2126465" y="3000509"/>
                  <a:pt x="2150238" y="2932768"/>
                  <a:pt x="2161424" y="2949693"/>
                </a:cubicBezTo>
                <a:cubicBezTo>
                  <a:pt x="2168854" y="2959262"/>
                  <a:pt x="2178821" y="3031493"/>
                  <a:pt x="2185366" y="3044596"/>
                </a:cubicBezTo>
                <a:cubicBezTo>
                  <a:pt x="2193116" y="3062432"/>
                  <a:pt x="2195062" y="3086257"/>
                  <a:pt x="2195142" y="3100947"/>
                </a:cubicBezTo>
                <a:cubicBezTo>
                  <a:pt x="2196258" y="3122378"/>
                  <a:pt x="2181163" y="3139070"/>
                  <a:pt x="2177767" y="3159987"/>
                </a:cubicBezTo>
                <a:cubicBezTo>
                  <a:pt x="2170065" y="3213393"/>
                  <a:pt x="2087092" y="3278806"/>
                  <a:pt x="2082899" y="3285194"/>
                </a:cubicBezTo>
                <a:cubicBezTo>
                  <a:pt x="2078127" y="3293074"/>
                  <a:pt x="2044524" y="3309023"/>
                  <a:pt x="2038438" y="3315073"/>
                </a:cubicBezTo>
                <a:cubicBezTo>
                  <a:pt x="2002647" y="3338934"/>
                  <a:pt x="1904304" y="3374702"/>
                  <a:pt x="1888603" y="3377737"/>
                </a:cubicBezTo>
                <a:cubicBezTo>
                  <a:pt x="1880949" y="3379435"/>
                  <a:pt x="1871971" y="3382031"/>
                  <a:pt x="1868554" y="3379606"/>
                </a:cubicBezTo>
                <a:cubicBezTo>
                  <a:pt x="1866640" y="3378515"/>
                  <a:pt x="1866161" y="3376348"/>
                  <a:pt x="1866452" y="3373551"/>
                </a:cubicBezTo>
                <a:cubicBezTo>
                  <a:pt x="1846842" y="3400647"/>
                  <a:pt x="1816716" y="3431586"/>
                  <a:pt x="1811364" y="3449149"/>
                </a:cubicBezTo>
                <a:cubicBezTo>
                  <a:pt x="1801168" y="3458538"/>
                  <a:pt x="1783812" y="3456174"/>
                  <a:pt x="1770359" y="3454308"/>
                </a:cubicBezTo>
                <a:lnTo>
                  <a:pt x="1877781" y="3643934"/>
                </a:lnTo>
                <a:cubicBezTo>
                  <a:pt x="1956078" y="3848519"/>
                  <a:pt x="2040186" y="4061513"/>
                  <a:pt x="2115589" y="4265374"/>
                </a:cubicBezTo>
                <a:cubicBezTo>
                  <a:pt x="2133118" y="4270578"/>
                  <a:pt x="2124006" y="4313536"/>
                  <a:pt x="2151429" y="4299116"/>
                </a:cubicBezTo>
                <a:cubicBezTo>
                  <a:pt x="2169899" y="4281219"/>
                  <a:pt x="2163969" y="4246298"/>
                  <a:pt x="2177736" y="4224291"/>
                </a:cubicBezTo>
                <a:cubicBezTo>
                  <a:pt x="2185444" y="4198929"/>
                  <a:pt x="2213931" y="4176992"/>
                  <a:pt x="2241305" y="4179411"/>
                </a:cubicBezTo>
                <a:cubicBezTo>
                  <a:pt x="2292038" y="4173001"/>
                  <a:pt x="2303116" y="4274851"/>
                  <a:pt x="2328660" y="4309363"/>
                </a:cubicBezTo>
                <a:cubicBezTo>
                  <a:pt x="2355046" y="4331250"/>
                  <a:pt x="2390598" y="4257109"/>
                  <a:pt x="2417811" y="4247885"/>
                </a:cubicBezTo>
                <a:cubicBezTo>
                  <a:pt x="2441030" y="4233637"/>
                  <a:pt x="2469287" y="4224335"/>
                  <a:pt x="2490636" y="4230361"/>
                </a:cubicBezTo>
                <a:cubicBezTo>
                  <a:pt x="2571334" y="4258545"/>
                  <a:pt x="2524427" y="4399033"/>
                  <a:pt x="2504666" y="4453451"/>
                </a:cubicBezTo>
                <a:cubicBezTo>
                  <a:pt x="2499888" y="4474977"/>
                  <a:pt x="2469689" y="4476220"/>
                  <a:pt x="2465129" y="4496638"/>
                </a:cubicBezTo>
                <a:cubicBezTo>
                  <a:pt x="2469101" y="4525473"/>
                  <a:pt x="2473954" y="4560327"/>
                  <a:pt x="2486226" y="4586258"/>
                </a:cubicBezTo>
                <a:lnTo>
                  <a:pt x="2487814" y="4587269"/>
                </a:lnTo>
                <a:cubicBezTo>
                  <a:pt x="2525205" y="4588374"/>
                  <a:pt x="2577756" y="4573075"/>
                  <a:pt x="2601277" y="4556784"/>
                </a:cubicBezTo>
                <a:cubicBezTo>
                  <a:pt x="2626903" y="4545186"/>
                  <a:pt x="2632471" y="4449345"/>
                  <a:pt x="2631766" y="4439346"/>
                </a:cubicBezTo>
                <a:cubicBezTo>
                  <a:pt x="2624844" y="4399945"/>
                  <a:pt x="2594050" y="4203775"/>
                  <a:pt x="2585648" y="4159095"/>
                </a:cubicBezTo>
                <a:cubicBezTo>
                  <a:pt x="2580922" y="4142559"/>
                  <a:pt x="2631699" y="4034560"/>
                  <a:pt x="2654793" y="3996538"/>
                </a:cubicBezTo>
                <a:cubicBezTo>
                  <a:pt x="2667337" y="3984050"/>
                  <a:pt x="2713265" y="3938234"/>
                  <a:pt x="2719724" y="3919514"/>
                </a:cubicBezTo>
                <a:cubicBezTo>
                  <a:pt x="2726975" y="3881820"/>
                  <a:pt x="2794185" y="3901173"/>
                  <a:pt x="2803978" y="3898846"/>
                </a:cubicBezTo>
                <a:cubicBezTo>
                  <a:pt x="2837437" y="3896580"/>
                  <a:pt x="2864364" y="3827986"/>
                  <a:pt x="2881681" y="3858866"/>
                </a:cubicBezTo>
                <a:cubicBezTo>
                  <a:pt x="2893240" y="3902085"/>
                  <a:pt x="2929784" y="3994343"/>
                  <a:pt x="2933699" y="4038653"/>
                </a:cubicBezTo>
                <a:cubicBezTo>
                  <a:pt x="2931211" y="4044513"/>
                  <a:pt x="2942080" y="4103046"/>
                  <a:pt x="2936854" y="4122552"/>
                </a:cubicBezTo>
                <a:cubicBezTo>
                  <a:pt x="2922724" y="4138118"/>
                  <a:pt x="2870077" y="4367511"/>
                  <a:pt x="2854938" y="4373752"/>
                </a:cubicBezTo>
                <a:cubicBezTo>
                  <a:pt x="2841003" y="4427787"/>
                  <a:pt x="2700555" y="4497916"/>
                  <a:pt x="2628181" y="4567341"/>
                </a:cubicBezTo>
                <a:cubicBezTo>
                  <a:pt x="2624806" y="4571273"/>
                  <a:pt x="2622946" y="4575173"/>
                  <a:pt x="2623633" y="4578961"/>
                </a:cubicBezTo>
                <a:cubicBezTo>
                  <a:pt x="2563333" y="4583248"/>
                  <a:pt x="2630987" y="4619630"/>
                  <a:pt x="2652566" y="4614386"/>
                </a:cubicBezTo>
                <a:cubicBezTo>
                  <a:pt x="2671896" y="4612673"/>
                  <a:pt x="2705715" y="4633219"/>
                  <a:pt x="2722200" y="4639871"/>
                </a:cubicBezTo>
                <a:cubicBezTo>
                  <a:pt x="2730048" y="4643128"/>
                  <a:pt x="2988731" y="4725967"/>
                  <a:pt x="2996581" y="4733324"/>
                </a:cubicBezTo>
                <a:cubicBezTo>
                  <a:pt x="3005428" y="4742428"/>
                  <a:pt x="3120621" y="4772354"/>
                  <a:pt x="3140676" y="4857958"/>
                </a:cubicBezTo>
                <a:cubicBezTo>
                  <a:pt x="3157361" y="4897617"/>
                  <a:pt x="3189078" y="5119812"/>
                  <a:pt x="3167774" y="5125601"/>
                </a:cubicBezTo>
                <a:cubicBezTo>
                  <a:pt x="3113698" y="5141546"/>
                  <a:pt x="2837983" y="5003814"/>
                  <a:pt x="2807780" y="4977010"/>
                </a:cubicBezTo>
                <a:cubicBezTo>
                  <a:pt x="2786980" y="4959792"/>
                  <a:pt x="2726326" y="4796476"/>
                  <a:pt x="2698061" y="4740134"/>
                </a:cubicBezTo>
                <a:cubicBezTo>
                  <a:pt x="2668004" y="4686007"/>
                  <a:pt x="2636670" y="4627463"/>
                  <a:pt x="2577949" y="4604715"/>
                </a:cubicBezTo>
                <a:cubicBezTo>
                  <a:pt x="2558880" y="4606221"/>
                  <a:pt x="2537517" y="4693737"/>
                  <a:pt x="2503458" y="4724037"/>
                </a:cubicBezTo>
                <a:cubicBezTo>
                  <a:pt x="2505193" y="4774898"/>
                  <a:pt x="2425342" y="4868722"/>
                  <a:pt x="2430058" y="4879049"/>
                </a:cubicBezTo>
                <a:cubicBezTo>
                  <a:pt x="2497058" y="5033376"/>
                  <a:pt x="2656060" y="5387124"/>
                  <a:pt x="2659640" y="5386175"/>
                </a:cubicBezTo>
                <a:lnTo>
                  <a:pt x="2660840" y="5386819"/>
                </a:lnTo>
                <a:cubicBezTo>
                  <a:pt x="2671955" y="5418466"/>
                  <a:pt x="2693944" y="5484084"/>
                  <a:pt x="2692536" y="5484547"/>
                </a:cubicBezTo>
                <a:cubicBezTo>
                  <a:pt x="2704632" y="5504908"/>
                  <a:pt x="2952406" y="6294241"/>
                  <a:pt x="2955011" y="6295030"/>
                </a:cubicBezTo>
                <a:lnTo>
                  <a:pt x="2956708" y="6295862"/>
                </a:lnTo>
                <a:cubicBezTo>
                  <a:pt x="2983931" y="6361838"/>
                  <a:pt x="3042210" y="6507641"/>
                  <a:pt x="3046464" y="6516550"/>
                </a:cubicBezTo>
                <a:cubicBezTo>
                  <a:pt x="3064919" y="6572508"/>
                  <a:pt x="3110686" y="6689529"/>
                  <a:pt x="3154742" y="6800320"/>
                </a:cubicBezTo>
                <a:lnTo>
                  <a:pt x="3177773" y="6858000"/>
                </a:lnTo>
                <a:lnTo>
                  <a:pt x="3150973" y="6858000"/>
                </a:lnTo>
                <a:lnTo>
                  <a:pt x="3145028" y="6842412"/>
                </a:lnTo>
                <a:cubicBezTo>
                  <a:pt x="3132965" y="6811750"/>
                  <a:pt x="3122339" y="6786069"/>
                  <a:pt x="3115094" y="6771189"/>
                </a:cubicBezTo>
                <a:cubicBezTo>
                  <a:pt x="3067138" y="6684193"/>
                  <a:pt x="3062483" y="6631102"/>
                  <a:pt x="3022428" y="6529163"/>
                </a:cubicBezTo>
                <a:cubicBezTo>
                  <a:pt x="3016505" y="6518196"/>
                  <a:pt x="2816319" y="5921460"/>
                  <a:pt x="2788936" y="5847945"/>
                </a:cubicBezTo>
                <a:cubicBezTo>
                  <a:pt x="2786294" y="5840793"/>
                  <a:pt x="2628414" y="5381432"/>
                  <a:pt x="2621836" y="5362726"/>
                </a:cubicBezTo>
                <a:cubicBezTo>
                  <a:pt x="2614390" y="5361954"/>
                  <a:pt x="2452350" y="4964460"/>
                  <a:pt x="2395854" y="4917564"/>
                </a:cubicBezTo>
                <a:cubicBezTo>
                  <a:pt x="2386610" y="4904608"/>
                  <a:pt x="2312669" y="4953310"/>
                  <a:pt x="2308604" y="4958911"/>
                </a:cubicBezTo>
                <a:cubicBezTo>
                  <a:pt x="2308700" y="4959341"/>
                  <a:pt x="2303194" y="4965264"/>
                  <a:pt x="2298245" y="4966209"/>
                </a:cubicBezTo>
                <a:cubicBezTo>
                  <a:pt x="2279127" y="4972273"/>
                  <a:pt x="2143545" y="4991898"/>
                  <a:pt x="2092296" y="4963851"/>
                </a:cubicBezTo>
                <a:cubicBezTo>
                  <a:pt x="2079322" y="4960061"/>
                  <a:pt x="2011625" y="4950826"/>
                  <a:pt x="2007264" y="4937997"/>
                </a:cubicBezTo>
                <a:cubicBezTo>
                  <a:pt x="1991720" y="4906878"/>
                  <a:pt x="2074783" y="4897238"/>
                  <a:pt x="2095948" y="4880567"/>
                </a:cubicBezTo>
                <a:cubicBezTo>
                  <a:pt x="2125155" y="4854372"/>
                  <a:pt x="2180442" y="4770094"/>
                  <a:pt x="2183540" y="4758795"/>
                </a:cubicBezTo>
                <a:cubicBezTo>
                  <a:pt x="2187191" y="4747221"/>
                  <a:pt x="2266244" y="4681917"/>
                  <a:pt x="2289285" y="4664831"/>
                </a:cubicBezTo>
                <a:cubicBezTo>
                  <a:pt x="2287038" y="4665632"/>
                  <a:pt x="2284935" y="4666402"/>
                  <a:pt x="2282721" y="4667348"/>
                </a:cubicBezTo>
                <a:cubicBezTo>
                  <a:pt x="2280490" y="4667541"/>
                  <a:pt x="2245146" y="4596395"/>
                  <a:pt x="2241889" y="4583776"/>
                </a:cubicBezTo>
                <a:cubicBezTo>
                  <a:pt x="2246641" y="4577869"/>
                  <a:pt x="2256081" y="4576682"/>
                  <a:pt x="2261650" y="4573781"/>
                </a:cubicBezTo>
                <a:lnTo>
                  <a:pt x="2263053" y="4575288"/>
                </a:lnTo>
                <a:cubicBezTo>
                  <a:pt x="2272884" y="4601153"/>
                  <a:pt x="2288030" y="4633876"/>
                  <a:pt x="2296432" y="4659454"/>
                </a:cubicBezTo>
                <a:cubicBezTo>
                  <a:pt x="2300732" y="4655619"/>
                  <a:pt x="2303080" y="4651153"/>
                  <a:pt x="2307975" y="4649311"/>
                </a:cubicBezTo>
                <a:cubicBezTo>
                  <a:pt x="2315138" y="4646054"/>
                  <a:pt x="2331445" y="4652594"/>
                  <a:pt x="2339796" y="4647859"/>
                </a:cubicBezTo>
                <a:cubicBezTo>
                  <a:pt x="2347983" y="4642405"/>
                  <a:pt x="2354940" y="4630700"/>
                  <a:pt x="2349601" y="4620971"/>
                </a:cubicBezTo>
                <a:cubicBezTo>
                  <a:pt x="2344225" y="4604273"/>
                  <a:pt x="2314463" y="4548719"/>
                  <a:pt x="2298745" y="4540075"/>
                </a:cubicBezTo>
                <a:cubicBezTo>
                  <a:pt x="2240188" y="4523506"/>
                  <a:pt x="2278996" y="4556283"/>
                  <a:pt x="2251381" y="4565752"/>
                </a:cubicBezTo>
                <a:cubicBezTo>
                  <a:pt x="2234456" y="4570111"/>
                  <a:pt x="2174556" y="4535191"/>
                  <a:pt x="2147092" y="4520060"/>
                </a:cubicBezTo>
                <a:cubicBezTo>
                  <a:pt x="2140115" y="4513876"/>
                  <a:pt x="2107379" y="4507799"/>
                  <a:pt x="2099577" y="4508168"/>
                </a:cubicBezTo>
                <a:cubicBezTo>
                  <a:pt x="2054051" y="4499774"/>
                  <a:pt x="2004537" y="4457696"/>
                  <a:pt x="2091743" y="4443499"/>
                </a:cubicBezTo>
                <a:cubicBezTo>
                  <a:pt x="2073671" y="4279374"/>
                  <a:pt x="2148679" y="4372796"/>
                  <a:pt x="2111340" y="4310435"/>
                </a:cubicBezTo>
                <a:cubicBezTo>
                  <a:pt x="2108663" y="4301780"/>
                  <a:pt x="2100447" y="4287988"/>
                  <a:pt x="2099388" y="4277762"/>
                </a:cubicBezTo>
                <a:cubicBezTo>
                  <a:pt x="2098110" y="4274709"/>
                  <a:pt x="2096617" y="4271403"/>
                  <a:pt x="2095139" y="4267483"/>
                </a:cubicBezTo>
                <a:cubicBezTo>
                  <a:pt x="2056044" y="4165788"/>
                  <a:pt x="2017503" y="4063816"/>
                  <a:pt x="1977973" y="3962219"/>
                </a:cubicBezTo>
                <a:cubicBezTo>
                  <a:pt x="1835608" y="3595988"/>
                  <a:pt x="1780206" y="3537627"/>
                  <a:pt x="1745207" y="3442755"/>
                </a:cubicBezTo>
                <a:cubicBezTo>
                  <a:pt x="1738100" y="3435997"/>
                  <a:pt x="1732354" y="3426507"/>
                  <a:pt x="1721183" y="3414431"/>
                </a:cubicBezTo>
                <a:cubicBezTo>
                  <a:pt x="1711221" y="3401630"/>
                  <a:pt x="1694283" y="3399782"/>
                  <a:pt x="1681747" y="3391799"/>
                </a:cubicBezTo>
                <a:cubicBezTo>
                  <a:pt x="1675194" y="3386885"/>
                  <a:pt x="1673934" y="3376402"/>
                  <a:pt x="1669120" y="3369738"/>
                </a:cubicBezTo>
                <a:cubicBezTo>
                  <a:pt x="1663294" y="3360568"/>
                  <a:pt x="1648990" y="3361012"/>
                  <a:pt x="1641254" y="3353480"/>
                </a:cubicBezTo>
                <a:cubicBezTo>
                  <a:pt x="1623377" y="3335771"/>
                  <a:pt x="1565710" y="3336890"/>
                  <a:pt x="1549601" y="3357899"/>
                </a:cubicBezTo>
                <a:cubicBezTo>
                  <a:pt x="1521193" y="3393161"/>
                  <a:pt x="1435411" y="3461623"/>
                  <a:pt x="1429872" y="3464671"/>
                </a:cubicBezTo>
                <a:cubicBezTo>
                  <a:pt x="1420511" y="3473721"/>
                  <a:pt x="1412446" y="3482484"/>
                  <a:pt x="1400518" y="3488164"/>
                </a:cubicBezTo>
                <a:cubicBezTo>
                  <a:pt x="1392215" y="3503348"/>
                  <a:pt x="1378798" y="3533766"/>
                  <a:pt x="1360880" y="3540473"/>
                </a:cubicBezTo>
                <a:cubicBezTo>
                  <a:pt x="1345274" y="3546662"/>
                  <a:pt x="1300491" y="3584650"/>
                  <a:pt x="1286203" y="3589942"/>
                </a:cubicBezTo>
                <a:cubicBezTo>
                  <a:pt x="1275216" y="3593743"/>
                  <a:pt x="1144434" y="3669156"/>
                  <a:pt x="1115017" y="3693725"/>
                </a:cubicBezTo>
                <a:cubicBezTo>
                  <a:pt x="1057327" y="3722751"/>
                  <a:pt x="1006748" y="3699106"/>
                  <a:pt x="929159" y="3695853"/>
                </a:cubicBezTo>
                <a:cubicBezTo>
                  <a:pt x="899538" y="3551423"/>
                  <a:pt x="1114996" y="3388236"/>
                  <a:pt x="1280976" y="3345037"/>
                </a:cubicBezTo>
                <a:cubicBezTo>
                  <a:pt x="1296341" y="3343902"/>
                  <a:pt x="1303797" y="3326937"/>
                  <a:pt x="1291741" y="3315664"/>
                </a:cubicBezTo>
                <a:lnTo>
                  <a:pt x="1289915" y="3314248"/>
                </a:lnTo>
                <a:cubicBezTo>
                  <a:pt x="1240886" y="3305116"/>
                  <a:pt x="1147882" y="3274057"/>
                  <a:pt x="1134993" y="3264484"/>
                </a:cubicBezTo>
                <a:cubicBezTo>
                  <a:pt x="1129390" y="3260419"/>
                  <a:pt x="1075103" y="3228957"/>
                  <a:pt x="1035234" y="3200960"/>
                </a:cubicBezTo>
                <a:cubicBezTo>
                  <a:pt x="1021990" y="3196624"/>
                  <a:pt x="1004595" y="3168796"/>
                  <a:pt x="982673" y="3158802"/>
                </a:cubicBezTo>
                <a:cubicBezTo>
                  <a:pt x="961262" y="3148392"/>
                  <a:pt x="882017" y="3050909"/>
                  <a:pt x="848099" y="3036753"/>
                </a:cubicBezTo>
                <a:cubicBezTo>
                  <a:pt x="841932" y="3033572"/>
                  <a:pt x="838098" y="3027906"/>
                  <a:pt x="835789" y="3021593"/>
                </a:cubicBezTo>
                <a:cubicBezTo>
                  <a:pt x="817192" y="2937786"/>
                  <a:pt x="1197275" y="2972612"/>
                  <a:pt x="1219965" y="2992897"/>
                </a:cubicBezTo>
                <a:cubicBezTo>
                  <a:pt x="1359452" y="3059884"/>
                  <a:pt x="1449822" y="3158992"/>
                  <a:pt x="1474443" y="3179758"/>
                </a:cubicBezTo>
                <a:cubicBezTo>
                  <a:pt x="1487505" y="3192173"/>
                  <a:pt x="1510703" y="3197640"/>
                  <a:pt x="1516267" y="3216566"/>
                </a:cubicBezTo>
                <a:cubicBezTo>
                  <a:pt x="1530148" y="3241537"/>
                  <a:pt x="1531459" y="3215323"/>
                  <a:pt x="1517268" y="3200580"/>
                </a:cubicBezTo>
                <a:cubicBezTo>
                  <a:pt x="1510320" y="3190445"/>
                  <a:pt x="1499275" y="3189863"/>
                  <a:pt x="1494412" y="3180937"/>
                </a:cubicBezTo>
                <a:cubicBezTo>
                  <a:pt x="1491572" y="3175653"/>
                  <a:pt x="1490693" y="3168272"/>
                  <a:pt x="1488801" y="3162472"/>
                </a:cubicBezTo>
                <a:cubicBezTo>
                  <a:pt x="1483797" y="3148119"/>
                  <a:pt x="1468064" y="3146911"/>
                  <a:pt x="1466879" y="3130645"/>
                </a:cubicBezTo>
                <a:cubicBezTo>
                  <a:pt x="1446359" y="3038172"/>
                  <a:pt x="1425839" y="2945696"/>
                  <a:pt x="1405317" y="2853218"/>
                </a:cubicBezTo>
                <a:cubicBezTo>
                  <a:pt x="1402430" y="2844307"/>
                  <a:pt x="1406526" y="2737726"/>
                  <a:pt x="1407562" y="2715060"/>
                </a:cubicBezTo>
                <a:cubicBezTo>
                  <a:pt x="1408785" y="2704175"/>
                  <a:pt x="1413867" y="2657417"/>
                  <a:pt x="1441828" y="2624221"/>
                </a:cubicBezTo>
                <a:cubicBezTo>
                  <a:pt x="1443231" y="2620272"/>
                  <a:pt x="1442987" y="2615776"/>
                  <a:pt x="1442639" y="2611458"/>
                </a:cubicBezTo>
                <a:cubicBezTo>
                  <a:pt x="1437525" y="2583634"/>
                  <a:pt x="1466621" y="2565809"/>
                  <a:pt x="1479729" y="2545619"/>
                </a:cubicBezTo>
                <a:cubicBezTo>
                  <a:pt x="1485285" y="2539232"/>
                  <a:pt x="1500747" y="2539895"/>
                  <a:pt x="1508543" y="2534069"/>
                </a:cubicBezTo>
                <a:cubicBezTo>
                  <a:pt x="1517509" y="2521163"/>
                  <a:pt x="1533562" y="2511536"/>
                  <a:pt x="1549553" y="2513898"/>
                </a:cubicBezTo>
                <a:close/>
                <a:moveTo>
                  <a:pt x="4080851" y="1775223"/>
                </a:moveTo>
                <a:cubicBezTo>
                  <a:pt x="4077867" y="1772699"/>
                  <a:pt x="4025025" y="1804437"/>
                  <a:pt x="4004662" y="1820632"/>
                </a:cubicBezTo>
                <a:cubicBezTo>
                  <a:pt x="3966203" y="1851602"/>
                  <a:pt x="3929236" y="1888610"/>
                  <a:pt x="3913126" y="1917808"/>
                </a:cubicBezTo>
                <a:cubicBezTo>
                  <a:pt x="3908230" y="1926476"/>
                  <a:pt x="3908940" y="1952242"/>
                  <a:pt x="3907720" y="1954937"/>
                </a:cubicBezTo>
                <a:cubicBezTo>
                  <a:pt x="3878523" y="1998260"/>
                  <a:pt x="3902377" y="2008737"/>
                  <a:pt x="3878489" y="2052088"/>
                </a:cubicBezTo>
                <a:cubicBezTo>
                  <a:pt x="3875212" y="2056455"/>
                  <a:pt x="3862542" y="2122334"/>
                  <a:pt x="3858509" y="2129444"/>
                </a:cubicBezTo>
                <a:cubicBezTo>
                  <a:pt x="3859278" y="2131549"/>
                  <a:pt x="3859792" y="2133862"/>
                  <a:pt x="3860081" y="2136526"/>
                </a:cubicBezTo>
                <a:cubicBezTo>
                  <a:pt x="3861993" y="2182039"/>
                  <a:pt x="3814161" y="2376405"/>
                  <a:pt x="3813718" y="2395604"/>
                </a:cubicBezTo>
                <a:cubicBezTo>
                  <a:pt x="3812206" y="2416104"/>
                  <a:pt x="3761182" y="2840715"/>
                  <a:pt x="3762656" y="2854185"/>
                </a:cubicBezTo>
                <a:cubicBezTo>
                  <a:pt x="3763394" y="2862966"/>
                  <a:pt x="3767515" y="2922543"/>
                  <a:pt x="3762065" y="2946492"/>
                </a:cubicBezTo>
                <a:cubicBezTo>
                  <a:pt x="3747967" y="3066057"/>
                  <a:pt x="3768249" y="3306407"/>
                  <a:pt x="3823553" y="3457267"/>
                </a:cubicBezTo>
                <a:cubicBezTo>
                  <a:pt x="3850072" y="3529612"/>
                  <a:pt x="3871767" y="3615765"/>
                  <a:pt x="3881706" y="3670108"/>
                </a:cubicBezTo>
                <a:cubicBezTo>
                  <a:pt x="3915326" y="3807283"/>
                  <a:pt x="3923312" y="3729857"/>
                  <a:pt x="3926237" y="3722537"/>
                </a:cubicBezTo>
                <a:cubicBezTo>
                  <a:pt x="3954258" y="3645216"/>
                  <a:pt x="4026777" y="3370783"/>
                  <a:pt x="4027900" y="3364922"/>
                </a:cubicBezTo>
                <a:cubicBezTo>
                  <a:pt x="4030138" y="3355178"/>
                  <a:pt x="4065110" y="3181407"/>
                  <a:pt x="4066055" y="3175434"/>
                </a:cubicBezTo>
                <a:cubicBezTo>
                  <a:pt x="4067050" y="3170362"/>
                  <a:pt x="4129670" y="2819894"/>
                  <a:pt x="4133076" y="2814743"/>
                </a:cubicBezTo>
                <a:cubicBezTo>
                  <a:pt x="4140996" y="2803281"/>
                  <a:pt x="4149244" y="2601327"/>
                  <a:pt x="4138278" y="2549181"/>
                </a:cubicBezTo>
                <a:cubicBezTo>
                  <a:pt x="4136418" y="2543526"/>
                  <a:pt x="4130106" y="2452901"/>
                  <a:pt x="4129935" y="2447332"/>
                </a:cubicBezTo>
                <a:cubicBezTo>
                  <a:pt x="4112548" y="2340969"/>
                  <a:pt x="4117038" y="2232784"/>
                  <a:pt x="4119961" y="2139351"/>
                </a:cubicBezTo>
                <a:cubicBezTo>
                  <a:pt x="4107556" y="2067055"/>
                  <a:pt x="4085261" y="1899623"/>
                  <a:pt x="4084401" y="1884806"/>
                </a:cubicBezTo>
                <a:cubicBezTo>
                  <a:pt x="4084343" y="1851766"/>
                  <a:pt x="4082680" y="1776636"/>
                  <a:pt x="4080851" y="1775223"/>
                </a:cubicBezTo>
                <a:close/>
                <a:moveTo>
                  <a:pt x="3914687" y="1280549"/>
                </a:moveTo>
                <a:lnTo>
                  <a:pt x="3885785" y="1286962"/>
                </a:lnTo>
                <a:lnTo>
                  <a:pt x="3892198" y="1315861"/>
                </a:lnTo>
                <a:lnTo>
                  <a:pt x="3921099" y="1309447"/>
                </a:lnTo>
                <a:close/>
                <a:moveTo>
                  <a:pt x="797197" y="331358"/>
                </a:moveTo>
                <a:cubicBezTo>
                  <a:pt x="788336" y="329687"/>
                  <a:pt x="778445" y="332942"/>
                  <a:pt x="768879" y="334911"/>
                </a:cubicBezTo>
                <a:cubicBezTo>
                  <a:pt x="764173" y="336942"/>
                  <a:pt x="756090" y="337410"/>
                  <a:pt x="749219" y="338898"/>
                </a:cubicBezTo>
                <a:cubicBezTo>
                  <a:pt x="742346" y="340384"/>
                  <a:pt x="736686" y="342893"/>
                  <a:pt x="736827" y="349000"/>
                </a:cubicBezTo>
                <a:cubicBezTo>
                  <a:pt x="748732" y="371220"/>
                  <a:pt x="777443" y="423373"/>
                  <a:pt x="784354" y="434725"/>
                </a:cubicBezTo>
                <a:cubicBezTo>
                  <a:pt x="793680" y="445997"/>
                  <a:pt x="823847" y="436424"/>
                  <a:pt x="828464" y="455863"/>
                </a:cubicBezTo>
                <a:cubicBezTo>
                  <a:pt x="832011" y="464329"/>
                  <a:pt x="827220" y="472815"/>
                  <a:pt x="817674" y="472813"/>
                </a:cubicBezTo>
                <a:cubicBezTo>
                  <a:pt x="776040" y="475837"/>
                  <a:pt x="731125" y="471549"/>
                  <a:pt x="690029" y="477642"/>
                </a:cubicBezTo>
                <a:cubicBezTo>
                  <a:pt x="678398" y="485375"/>
                  <a:pt x="688800" y="503531"/>
                  <a:pt x="699276" y="509091"/>
                </a:cubicBezTo>
                <a:cubicBezTo>
                  <a:pt x="729985" y="523807"/>
                  <a:pt x="829136" y="575029"/>
                  <a:pt x="832009" y="576364"/>
                </a:cubicBezTo>
                <a:cubicBezTo>
                  <a:pt x="845024" y="582422"/>
                  <a:pt x="981733" y="707943"/>
                  <a:pt x="987240" y="712936"/>
                </a:cubicBezTo>
                <a:cubicBezTo>
                  <a:pt x="993050" y="717257"/>
                  <a:pt x="994669" y="726600"/>
                  <a:pt x="998614" y="732093"/>
                </a:cubicBezTo>
                <a:cubicBezTo>
                  <a:pt x="1006305" y="740086"/>
                  <a:pt x="1077456" y="831184"/>
                  <a:pt x="1095467" y="837193"/>
                </a:cubicBezTo>
                <a:cubicBezTo>
                  <a:pt x="1114313" y="841500"/>
                  <a:pt x="1194827" y="834701"/>
                  <a:pt x="1210418" y="826389"/>
                </a:cubicBezTo>
                <a:lnTo>
                  <a:pt x="1211461" y="824949"/>
                </a:lnTo>
                <a:cubicBezTo>
                  <a:pt x="1213261" y="822121"/>
                  <a:pt x="1212378" y="817466"/>
                  <a:pt x="1212108" y="814189"/>
                </a:cubicBezTo>
                <a:cubicBezTo>
                  <a:pt x="1205673" y="791362"/>
                  <a:pt x="1204881" y="764549"/>
                  <a:pt x="1193154" y="743807"/>
                </a:cubicBezTo>
                <a:cubicBezTo>
                  <a:pt x="1193084" y="743720"/>
                  <a:pt x="1193016" y="743633"/>
                  <a:pt x="1192946" y="743546"/>
                </a:cubicBezTo>
                <a:cubicBezTo>
                  <a:pt x="1183826" y="732531"/>
                  <a:pt x="1130578" y="683858"/>
                  <a:pt x="1126789" y="680452"/>
                </a:cubicBezTo>
                <a:cubicBezTo>
                  <a:pt x="1121476" y="676323"/>
                  <a:pt x="1096106" y="636472"/>
                  <a:pt x="1093045" y="632909"/>
                </a:cubicBezTo>
                <a:cubicBezTo>
                  <a:pt x="1072818" y="618292"/>
                  <a:pt x="1040439" y="624718"/>
                  <a:pt x="1016134" y="619046"/>
                </a:cubicBezTo>
                <a:cubicBezTo>
                  <a:pt x="975119" y="608436"/>
                  <a:pt x="939876" y="567137"/>
                  <a:pt x="903970" y="544021"/>
                </a:cubicBezTo>
                <a:cubicBezTo>
                  <a:pt x="878161" y="527462"/>
                  <a:pt x="895258" y="480158"/>
                  <a:pt x="862527" y="471349"/>
                </a:cubicBezTo>
                <a:cubicBezTo>
                  <a:pt x="856472" y="469358"/>
                  <a:pt x="850795" y="465617"/>
                  <a:pt x="849929" y="461715"/>
                </a:cubicBezTo>
                <a:cubicBezTo>
                  <a:pt x="849001" y="454796"/>
                  <a:pt x="854169" y="449400"/>
                  <a:pt x="856097" y="441698"/>
                </a:cubicBezTo>
                <a:cubicBezTo>
                  <a:pt x="859345" y="427635"/>
                  <a:pt x="857313" y="409591"/>
                  <a:pt x="859836" y="398418"/>
                </a:cubicBezTo>
                <a:cubicBezTo>
                  <a:pt x="861668" y="382089"/>
                  <a:pt x="873124" y="359233"/>
                  <a:pt x="849703" y="354121"/>
                </a:cubicBezTo>
                <a:cubicBezTo>
                  <a:pt x="829428" y="350889"/>
                  <a:pt x="816009" y="336888"/>
                  <a:pt x="797197" y="331358"/>
                </a:cubicBezTo>
                <a:close/>
                <a:moveTo>
                  <a:pt x="3966512" y="0"/>
                </a:moveTo>
                <a:lnTo>
                  <a:pt x="4401797" y="0"/>
                </a:lnTo>
                <a:lnTo>
                  <a:pt x="4403925" y="7586"/>
                </a:lnTo>
                <a:cubicBezTo>
                  <a:pt x="4408983" y="25176"/>
                  <a:pt x="4417600" y="54455"/>
                  <a:pt x="4419101" y="60354"/>
                </a:cubicBezTo>
                <a:cubicBezTo>
                  <a:pt x="4425963" y="81722"/>
                  <a:pt x="4453631" y="58149"/>
                  <a:pt x="4465659" y="52903"/>
                </a:cubicBezTo>
                <a:lnTo>
                  <a:pt x="4516206" y="0"/>
                </a:lnTo>
                <a:lnTo>
                  <a:pt x="4723078" y="0"/>
                </a:lnTo>
                <a:lnTo>
                  <a:pt x="4712883" y="32211"/>
                </a:lnTo>
                <a:cubicBezTo>
                  <a:pt x="4697537" y="74681"/>
                  <a:pt x="4674185" y="128905"/>
                  <a:pt x="4666844" y="159622"/>
                </a:cubicBezTo>
                <a:cubicBezTo>
                  <a:pt x="4654006" y="200482"/>
                  <a:pt x="4636162" y="237801"/>
                  <a:pt x="4606404" y="265610"/>
                </a:cubicBezTo>
                <a:cubicBezTo>
                  <a:pt x="4594791" y="275466"/>
                  <a:pt x="4584366" y="300216"/>
                  <a:pt x="4603306" y="306323"/>
                </a:cubicBezTo>
                <a:cubicBezTo>
                  <a:pt x="4648436" y="310862"/>
                  <a:pt x="4704812" y="263636"/>
                  <a:pt x="4742317" y="299432"/>
                </a:cubicBezTo>
                <a:cubicBezTo>
                  <a:pt x="4772284" y="316279"/>
                  <a:pt x="4768515" y="314995"/>
                  <a:pt x="4840586" y="298852"/>
                </a:cubicBezTo>
                <a:cubicBezTo>
                  <a:pt x="4905029" y="291371"/>
                  <a:pt x="4967268" y="249362"/>
                  <a:pt x="4964739" y="271452"/>
                </a:cubicBezTo>
                <a:cubicBezTo>
                  <a:pt x="4963872" y="309245"/>
                  <a:pt x="4772804" y="412895"/>
                  <a:pt x="4755986" y="437544"/>
                </a:cubicBezTo>
                <a:lnTo>
                  <a:pt x="4756165" y="437659"/>
                </a:lnTo>
                <a:cubicBezTo>
                  <a:pt x="4723537" y="453237"/>
                  <a:pt x="4686337" y="458457"/>
                  <a:pt x="4656923" y="480298"/>
                </a:cubicBezTo>
                <a:cubicBezTo>
                  <a:pt x="4593520" y="508165"/>
                  <a:pt x="4379056" y="544688"/>
                  <a:pt x="4356710" y="545096"/>
                </a:cubicBezTo>
                <a:cubicBezTo>
                  <a:pt x="4289902" y="526872"/>
                  <a:pt x="4200840" y="564828"/>
                  <a:pt x="4199057" y="626475"/>
                </a:cubicBezTo>
                <a:cubicBezTo>
                  <a:pt x="4189778" y="664617"/>
                  <a:pt x="4189706" y="695713"/>
                  <a:pt x="4202776" y="744360"/>
                </a:cubicBezTo>
                <a:cubicBezTo>
                  <a:pt x="4204328" y="749318"/>
                  <a:pt x="4206814" y="757107"/>
                  <a:pt x="4208852" y="765601"/>
                </a:cubicBezTo>
                <a:lnTo>
                  <a:pt x="4210877" y="765151"/>
                </a:lnTo>
                <a:cubicBezTo>
                  <a:pt x="4211402" y="772310"/>
                  <a:pt x="4211930" y="778106"/>
                  <a:pt x="4212297" y="783180"/>
                </a:cubicBezTo>
                <a:cubicBezTo>
                  <a:pt x="4212631" y="785380"/>
                  <a:pt x="4212794" y="787469"/>
                  <a:pt x="4212958" y="789555"/>
                </a:cubicBezTo>
                <a:cubicBezTo>
                  <a:pt x="4216830" y="827505"/>
                  <a:pt x="4218460" y="801373"/>
                  <a:pt x="4208962" y="839866"/>
                </a:cubicBezTo>
                <a:lnTo>
                  <a:pt x="4216817" y="875264"/>
                </a:lnTo>
                <a:lnTo>
                  <a:pt x="4199185" y="879177"/>
                </a:lnTo>
                <a:cubicBezTo>
                  <a:pt x="4191329" y="843776"/>
                  <a:pt x="4183475" y="808376"/>
                  <a:pt x="4175619" y="772975"/>
                </a:cubicBezTo>
                <a:lnTo>
                  <a:pt x="4177785" y="772494"/>
                </a:lnTo>
                <a:cubicBezTo>
                  <a:pt x="4168083" y="739018"/>
                  <a:pt x="4158835" y="693921"/>
                  <a:pt x="4133032" y="710866"/>
                </a:cubicBezTo>
                <a:cubicBezTo>
                  <a:pt x="4075736" y="761482"/>
                  <a:pt x="4056909" y="951989"/>
                  <a:pt x="4065158" y="959102"/>
                </a:cubicBezTo>
                <a:cubicBezTo>
                  <a:pt x="4082042" y="979158"/>
                  <a:pt x="4100352" y="948260"/>
                  <a:pt x="4121189" y="950610"/>
                </a:cubicBezTo>
                <a:cubicBezTo>
                  <a:pt x="4175161" y="951975"/>
                  <a:pt x="4152816" y="1118399"/>
                  <a:pt x="4139032" y="1141014"/>
                </a:cubicBezTo>
                <a:cubicBezTo>
                  <a:pt x="4132174" y="1153150"/>
                  <a:pt x="4046082" y="1295362"/>
                  <a:pt x="4024530" y="1317124"/>
                </a:cubicBezTo>
                <a:cubicBezTo>
                  <a:pt x="4012884" y="1339112"/>
                  <a:pt x="4000400" y="1431788"/>
                  <a:pt x="3988901" y="1442828"/>
                </a:cubicBezTo>
                <a:cubicBezTo>
                  <a:pt x="3982624" y="1448012"/>
                  <a:pt x="3963506" y="1441794"/>
                  <a:pt x="3955461" y="1444491"/>
                </a:cubicBezTo>
                <a:cubicBezTo>
                  <a:pt x="3950258" y="1446327"/>
                  <a:pt x="3946026" y="1450487"/>
                  <a:pt x="3941524" y="1454196"/>
                </a:cubicBezTo>
                <a:lnTo>
                  <a:pt x="3938535" y="1455540"/>
                </a:lnTo>
                <a:lnTo>
                  <a:pt x="3940861" y="1462738"/>
                </a:lnTo>
                <a:cubicBezTo>
                  <a:pt x="3943482" y="1501879"/>
                  <a:pt x="3945926" y="1540905"/>
                  <a:pt x="3948550" y="1580045"/>
                </a:cubicBezTo>
                <a:cubicBezTo>
                  <a:pt x="3949389" y="1613213"/>
                  <a:pt x="3955109" y="1650606"/>
                  <a:pt x="3955017" y="1683677"/>
                </a:cubicBezTo>
                <a:cubicBezTo>
                  <a:pt x="3956592" y="1686664"/>
                  <a:pt x="3891141" y="1835817"/>
                  <a:pt x="3922008" y="1833511"/>
                </a:cubicBezTo>
                <a:cubicBezTo>
                  <a:pt x="3929205" y="1833130"/>
                  <a:pt x="4088210" y="1759184"/>
                  <a:pt x="4089240" y="1733789"/>
                </a:cubicBezTo>
                <a:cubicBezTo>
                  <a:pt x="4088693" y="1695100"/>
                  <a:pt x="4079086" y="1558206"/>
                  <a:pt x="4062296" y="1514631"/>
                </a:cubicBezTo>
                <a:cubicBezTo>
                  <a:pt x="4059487" y="1502666"/>
                  <a:pt x="4024634" y="1449457"/>
                  <a:pt x="4038535" y="1449251"/>
                </a:cubicBezTo>
                <a:cubicBezTo>
                  <a:pt x="4045647" y="1450552"/>
                  <a:pt x="4052066" y="1454891"/>
                  <a:pt x="4057237" y="1460415"/>
                </a:cubicBezTo>
                <a:cubicBezTo>
                  <a:pt x="4063959" y="1465440"/>
                  <a:pt x="4064983" y="1479615"/>
                  <a:pt x="4069542" y="1487853"/>
                </a:cubicBezTo>
                <a:cubicBezTo>
                  <a:pt x="4076053" y="1498082"/>
                  <a:pt x="4116087" y="1735869"/>
                  <a:pt x="4116087" y="1735869"/>
                </a:cubicBezTo>
                <a:cubicBezTo>
                  <a:pt x="4118405" y="1763402"/>
                  <a:pt x="4183924" y="1591341"/>
                  <a:pt x="4190285" y="1581742"/>
                </a:cubicBezTo>
                <a:cubicBezTo>
                  <a:pt x="4236528" y="1505228"/>
                  <a:pt x="4445880" y="1203157"/>
                  <a:pt x="4453685" y="1198695"/>
                </a:cubicBezTo>
                <a:cubicBezTo>
                  <a:pt x="4469004" y="1189839"/>
                  <a:pt x="4895514" y="637941"/>
                  <a:pt x="4914718" y="623370"/>
                </a:cubicBezTo>
                <a:cubicBezTo>
                  <a:pt x="4936512" y="595869"/>
                  <a:pt x="4959234" y="569099"/>
                  <a:pt x="4982681" y="541973"/>
                </a:cubicBezTo>
                <a:lnTo>
                  <a:pt x="5020308" y="449299"/>
                </a:lnTo>
                <a:cubicBezTo>
                  <a:pt x="5023471" y="463732"/>
                  <a:pt x="5023584" y="494429"/>
                  <a:pt x="5025222" y="516995"/>
                </a:cubicBezTo>
                <a:lnTo>
                  <a:pt x="5026641" y="528605"/>
                </a:lnTo>
                <a:lnTo>
                  <a:pt x="5026641" y="536931"/>
                </a:lnTo>
                <a:lnTo>
                  <a:pt x="4967482" y="601883"/>
                </a:lnTo>
                <a:cubicBezTo>
                  <a:pt x="4902559" y="677702"/>
                  <a:pt x="4849265" y="738166"/>
                  <a:pt x="4843726" y="739339"/>
                </a:cubicBezTo>
                <a:cubicBezTo>
                  <a:pt x="4818353" y="769833"/>
                  <a:pt x="4671740" y="961104"/>
                  <a:pt x="4632180" y="1013088"/>
                </a:cubicBezTo>
                <a:cubicBezTo>
                  <a:pt x="4611592" y="1036455"/>
                  <a:pt x="4450918" y="1268900"/>
                  <a:pt x="4432561" y="1300263"/>
                </a:cubicBezTo>
                <a:lnTo>
                  <a:pt x="4432096" y="1300218"/>
                </a:lnTo>
                <a:cubicBezTo>
                  <a:pt x="4425846" y="1311000"/>
                  <a:pt x="4266589" y="1519779"/>
                  <a:pt x="4248604" y="1549394"/>
                </a:cubicBezTo>
                <a:cubicBezTo>
                  <a:pt x="4161232" y="1673546"/>
                  <a:pt x="4143100" y="1807040"/>
                  <a:pt x="4130283" y="1820347"/>
                </a:cubicBezTo>
                <a:cubicBezTo>
                  <a:pt x="4121162" y="1832530"/>
                  <a:pt x="4148137" y="2029245"/>
                  <a:pt x="4147674" y="2070889"/>
                </a:cubicBezTo>
                <a:cubicBezTo>
                  <a:pt x="4139853" y="2181176"/>
                  <a:pt x="4134704" y="2323316"/>
                  <a:pt x="4158845" y="2447132"/>
                </a:cubicBezTo>
                <a:cubicBezTo>
                  <a:pt x="4160032" y="2455206"/>
                  <a:pt x="4156936" y="2502741"/>
                  <a:pt x="4159336" y="2528589"/>
                </a:cubicBezTo>
                <a:lnTo>
                  <a:pt x="4160987" y="2529887"/>
                </a:lnTo>
                <a:cubicBezTo>
                  <a:pt x="4205472" y="2693457"/>
                  <a:pt x="4104000" y="3150337"/>
                  <a:pt x="4105010" y="3155570"/>
                </a:cubicBezTo>
                <a:cubicBezTo>
                  <a:pt x="4107783" y="3167388"/>
                  <a:pt x="4019681" y="3529422"/>
                  <a:pt x="4023258" y="3546217"/>
                </a:cubicBezTo>
                <a:cubicBezTo>
                  <a:pt x="4023077" y="3547467"/>
                  <a:pt x="3968549" y="3692531"/>
                  <a:pt x="3961270" y="3705517"/>
                </a:cubicBezTo>
                <a:cubicBezTo>
                  <a:pt x="3952712" y="3716817"/>
                  <a:pt x="3933666" y="3784716"/>
                  <a:pt x="3928095" y="3797174"/>
                </a:cubicBezTo>
                <a:cubicBezTo>
                  <a:pt x="3922646" y="3808845"/>
                  <a:pt x="3902979" y="3812451"/>
                  <a:pt x="3897009" y="3799220"/>
                </a:cubicBezTo>
                <a:cubicBezTo>
                  <a:pt x="3883010" y="3761389"/>
                  <a:pt x="3871027" y="3721749"/>
                  <a:pt x="3858503" y="3683745"/>
                </a:cubicBezTo>
                <a:cubicBezTo>
                  <a:pt x="3856706" y="3678385"/>
                  <a:pt x="3853347" y="3645475"/>
                  <a:pt x="3848338" y="3629757"/>
                </a:cubicBezTo>
                <a:lnTo>
                  <a:pt x="3767184" y="3367895"/>
                </a:lnTo>
                <a:cubicBezTo>
                  <a:pt x="3735512" y="3258640"/>
                  <a:pt x="3721407" y="3132898"/>
                  <a:pt x="3723941" y="3043189"/>
                </a:cubicBezTo>
                <a:cubicBezTo>
                  <a:pt x="3725200" y="3018803"/>
                  <a:pt x="3732830" y="2791518"/>
                  <a:pt x="3732059" y="2785321"/>
                </a:cubicBezTo>
                <a:cubicBezTo>
                  <a:pt x="3729929" y="2772298"/>
                  <a:pt x="3794178" y="2352640"/>
                  <a:pt x="3795547" y="2341726"/>
                </a:cubicBezTo>
                <a:cubicBezTo>
                  <a:pt x="3809273" y="2280610"/>
                  <a:pt x="3868766" y="1980263"/>
                  <a:pt x="3868991" y="1970356"/>
                </a:cubicBezTo>
                <a:cubicBezTo>
                  <a:pt x="3863421" y="1930205"/>
                  <a:pt x="3906474" y="1725226"/>
                  <a:pt x="3916348" y="1672697"/>
                </a:cubicBezTo>
                <a:cubicBezTo>
                  <a:pt x="3911933" y="1609094"/>
                  <a:pt x="3912408" y="1536061"/>
                  <a:pt x="3926166" y="1481918"/>
                </a:cubicBezTo>
                <a:lnTo>
                  <a:pt x="3924139" y="1460057"/>
                </a:lnTo>
                <a:lnTo>
                  <a:pt x="3903179" y="1447071"/>
                </a:lnTo>
                <a:cubicBezTo>
                  <a:pt x="3895516" y="1441835"/>
                  <a:pt x="3887185" y="1438112"/>
                  <a:pt x="3876382" y="1442025"/>
                </a:cubicBezTo>
                <a:cubicBezTo>
                  <a:pt x="3866410" y="1444238"/>
                  <a:pt x="3807465" y="1481271"/>
                  <a:pt x="3795538" y="1523184"/>
                </a:cubicBezTo>
                <a:cubicBezTo>
                  <a:pt x="3740700" y="1575983"/>
                  <a:pt x="3623397" y="1623997"/>
                  <a:pt x="3551132" y="1590759"/>
                </a:cubicBezTo>
                <a:cubicBezTo>
                  <a:pt x="3514883" y="1584551"/>
                  <a:pt x="3448894" y="1561142"/>
                  <a:pt x="3474098" y="1515524"/>
                </a:cubicBezTo>
                <a:cubicBezTo>
                  <a:pt x="3500845" y="1496703"/>
                  <a:pt x="3534740" y="1479324"/>
                  <a:pt x="3554897" y="1454691"/>
                </a:cubicBezTo>
                <a:cubicBezTo>
                  <a:pt x="3613869" y="1431445"/>
                  <a:pt x="3775267" y="1405186"/>
                  <a:pt x="3794390" y="1400485"/>
                </a:cubicBezTo>
                <a:cubicBezTo>
                  <a:pt x="3841865" y="1384187"/>
                  <a:pt x="3958736" y="1387514"/>
                  <a:pt x="3847575" y="1342291"/>
                </a:cubicBezTo>
                <a:cubicBezTo>
                  <a:pt x="3795427" y="1321114"/>
                  <a:pt x="3721537" y="1343421"/>
                  <a:pt x="3677241" y="1300945"/>
                </a:cubicBezTo>
                <a:cubicBezTo>
                  <a:pt x="3667357" y="1290556"/>
                  <a:pt x="3526758" y="1181668"/>
                  <a:pt x="3504121" y="1179416"/>
                </a:cubicBezTo>
                <a:cubicBezTo>
                  <a:pt x="3471733" y="1157795"/>
                  <a:pt x="3458374" y="1103755"/>
                  <a:pt x="3445395" y="1069188"/>
                </a:cubicBezTo>
                <a:cubicBezTo>
                  <a:pt x="3462206" y="1023311"/>
                  <a:pt x="3467709" y="1026942"/>
                  <a:pt x="3501086" y="1035909"/>
                </a:cubicBezTo>
                <a:cubicBezTo>
                  <a:pt x="3591233" y="1063661"/>
                  <a:pt x="3609855" y="1077873"/>
                  <a:pt x="3664545" y="1081807"/>
                </a:cubicBezTo>
                <a:cubicBezTo>
                  <a:pt x="3681451" y="1082151"/>
                  <a:pt x="3776921" y="1148899"/>
                  <a:pt x="3783964" y="1156734"/>
                </a:cubicBezTo>
                <a:cubicBezTo>
                  <a:pt x="3799084" y="1167479"/>
                  <a:pt x="3827585" y="1208459"/>
                  <a:pt x="3834627" y="1213567"/>
                </a:cubicBezTo>
                <a:cubicBezTo>
                  <a:pt x="3851307" y="1222448"/>
                  <a:pt x="3853602" y="1266964"/>
                  <a:pt x="3880722" y="1258676"/>
                </a:cubicBezTo>
                <a:cubicBezTo>
                  <a:pt x="3895654" y="1252177"/>
                  <a:pt x="3887776" y="1235127"/>
                  <a:pt x="3885678" y="1222251"/>
                </a:cubicBezTo>
                <a:cubicBezTo>
                  <a:pt x="3858504" y="1155809"/>
                  <a:pt x="3916183" y="1104200"/>
                  <a:pt x="3941407" y="1047056"/>
                </a:cubicBezTo>
                <a:cubicBezTo>
                  <a:pt x="3966268" y="1004695"/>
                  <a:pt x="4029344" y="1009502"/>
                  <a:pt x="4017034" y="945828"/>
                </a:cubicBezTo>
                <a:cubicBezTo>
                  <a:pt x="4022630" y="924574"/>
                  <a:pt x="4029312" y="906867"/>
                  <a:pt x="4034809" y="886545"/>
                </a:cubicBezTo>
                <a:cubicBezTo>
                  <a:pt x="4037190" y="869946"/>
                  <a:pt x="4095239" y="722285"/>
                  <a:pt x="4100087" y="711352"/>
                </a:cubicBezTo>
                <a:cubicBezTo>
                  <a:pt x="4104376" y="702669"/>
                  <a:pt x="4126290" y="656567"/>
                  <a:pt x="4131720" y="641417"/>
                </a:cubicBezTo>
                <a:cubicBezTo>
                  <a:pt x="4147324" y="585345"/>
                  <a:pt x="3993246" y="488555"/>
                  <a:pt x="3964608" y="481113"/>
                </a:cubicBezTo>
                <a:cubicBezTo>
                  <a:pt x="3948459" y="473932"/>
                  <a:pt x="3837447" y="385662"/>
                  <a:pt x="3809288" y="312446"/>
                </a:cubicBezTo>
                <a:cubicBezTo>
                  <a:pt x="3787224" y="286109"/>
                  <a:pt x="3799233" y="260822"/>
                  <a:pt x="3786237" y="229592"/>
                </a:cubicBezTo>
                <a:cubicBezTo>
                  <a:pt x="3783111" y="223009"/>
                  <a:pt x="3722553" y="118192"/>
                  <a:pt x="3702603" y="106856"/>
                </a:cubicBezTo>
                <a:cubicBezTo>
                  <a:pt x="3689331" y="91452"/>
                  <a:pt x="3693239" y="66025"/>
                  <a:pt x="3715331" y="60364"/>
                </a:cubicBezTo>
                <a:cubicBezTo>
                  <a:pt x="3766493" y="16262"/>
                  <a:pt x="3999686" y="143418"/>
                  <a:pt x="3988852" y="67287"/>
                </a:cubicBezTo>
                <a:cubicBezTo>
                  <a:pt x="3986859" y="56246"/>
                  <a:pt x="3982084" y="46551"/>
                  <a:pt x="3975524" y="37848"/>
                </a:cubicBezTo>
                <a:close/>
                <a:moveTo>
                  <a:pt x="780853" y="0"/>
                </a:moveTo>
                <a:lnTo>
                  <a:pt x="1183718" y="0"/>
                </a:lnTo>
                <a:lnTo>
                  <a:pt x="1240390" y="264"/>
                </a:lnTo>
                <a:lnTo>
                  <a:pt x="1227486" y="82750"/>
                </a:lnTo>
                <a:cubicBezTo>
                  <a:pt x="1225727" y="105578"/>
                  <a:pt x="1307920" y="264877"/>
                  <a:pt x="1266112" y="224727"/>
                </a:cubicBezTo>
                <a:cubicBezTo>
                  <a:pt x="1261506" y="237421"/>
                  <a:pt x="1208794" y="153606"/>
                  <a:pt x="1196251" y="164726"/>
                </a:cubicBezTo>
                <a:cubicBezTo>
                  <a:pt x="1163919" y="221936"/>
                  <a:pt x="1112052" y="311369"/>
                  <a:pt x="1060359" y="359226"/>
                </a:cubicBezTo>
                <a:cubicBezTo>
                  <a:pt x="1039598" y="375658"/>
                  <a:pt x="1054553" y="397962"/>
                  <a:pt x="1063036" y="420487"/>
                </a:cubicBezTo>
                <a:cubicBezTo>
                  <a:pt x="1071599" y="448155"/>
                  <a:pt x="1092659" y="465160"/>
                  <a:pt x="1111339" y="486488"/>
                </a:cubicBezTo>
                <a:cubicBezTo>
                  <a:pt x="1122914" y="496954"/>
                  <a:pt x="1126084" y="516718"/>
                  <a:pt x="1123322" y="530218"/>
                </a:cubicBezTo>
                <a:cubicBezTo>
                  <a:pt x="1119781" y="555264"/>
                  <a:pt x="1178490" y="662006"/>
                  <a:pt x="1183511" y="670293"/>
                </a:cubicBezTo>
                <a:cubicBezTo>
                  <a:pt x="1198201" y="722826"/>
                  <a:pt x="1237648" y="762584"/>
                  <a:pt x="1268586" y="806359"/>
                </a:cubicBezTo>
                <a:cubicBezTo>
                  <a:pt x="1280975" y="825288"/>
                  <a:pt x="1311254" y="819630"/>
                  <a:pt x="1327279" y="809860"/>
                </a:cubicBezTo>
                <a:cubicBezTo>
                  <a:pt x="1344412" y="789380"/>
                  <a:pt x="1323703" y="750010"/>
                  <a:pt x="1326889" y="728836"/>
                </a:cubicBezTo>
                <a:cubicBezTo>
                  <a:pt x="1333449" y="579410"/>
                  <a:pt x="1289731" y="435682"/>
                  <a:pt x="1267280" y="288749"/>
                </a:cubicBezTo>
                <a:cubicBezTo>
                  <a:pt x="1262889" y="275776"/>
                  <a:pt x="1272330" y="259582"/>
                  <a:pt x="1285931" y="264146"/>
                </a:cubicBezTo>
                <a:cubicBezTo>
                  <a:pt x="1291019" y="265896"/>
                  <a:pt x="1294162" y="270507"/>
                  <a:pt x="1296214" y="277023"/>
                </a:cubicBezTo>
                <a:cubicBezTo>
                  <a:pt x="1328812" y="406845"/>
                  <a:pt x="1347678" y="444046"/>
                  <a:pt x="1375032" y="727856"/>
                </a:cubicBezTo>
                <a:cubicBezTo>
                  <a:pt x="1366077" y="761983"/>
                  <a:pt x="1382185" y="800407"/>
                  <a:pt x="1390959" y="833785"/>
                </a:cubicBezTo>
                <a:cubicBezTo>
                  <a:pt x="1405204" y="851543"/>
                  <a:pt x="1426556" y="860301"/>
                  <a:pt x="1448787" y="864161"/>
                </a:cubicBezTo>
                <a:cubicBezTo>
                  <a:pt x="1460717" y="865304"/>
                  <a:pt x="1778380" y="1056792"/>
                  <a:pt x="1784412" y="1063488"/>
                </a:cubicBezTo>
                <a:cubicBezTo>
                  <a:pt x="1790414" y="1070041"/>
                  <a:pt x="1969800" y="1347552"/>
                  <a:pt x="1980109" y="1386504"/>
                </a:cubicBezTo>
                <a:cubicBezTo>
                  <a:pt x="1982211" y="1392559"/>
                  <a:pt x="2058528" y="1446118"/>
                  <a:pt x="2058916" y="1451951"/>
                </a:cubicBezTo>
                <a:cubicBezTo>
                  <a:pt x="2075975" y="1474847"/>
                  <a:pt x="1968173" y="1458438"/>
                  <a:pt x="1944353" y="1464482"/>
                </a:cubicBezTo>
                <a:cubicBezTo>
                  <a:pt x="1867946" y="1481590"/>
                  <a:pt x="1803964" y="1489116"/>
                  <a:pt x="1745851" y="1484120"/>
                </a:cubicBezTo>
                <a:cubicBezTo>
                  <a:pt x="1738419" y="1484105"/>
                  <a:pt x="1732624" y="1485995"/>
                  <a:pt x="1727581" y="1490604"/>
                </a:cubicBezTo>
                <a:cubicBezTo>
                  <a:pt x="1721815" y="1499461"/>
                  <a:pt x="1724960" y="1509526"/>
                  <a:pt x="1728730" y="1518999"/>
                </a:cubicBezTo>
                <a:cubicBezTo>
                  <a:pt x="1807373" y="1688938"/>
                  <a:pt x="1940700" y="1803990"/>
                  <a:pt x="2012168" y="1968241"/>
                </a:cubicBezTo>
                <a:cubicBezTo>
                  <a:pt x="2041642" y="2022497"/>
                  <a:pt x="2175445" y="2253119"/>
                  <a:pt x="2213616" y="2312417"/>
                </a:cubicBezTo>
                <a:cubicBezTo>
                  <a:pt x="2237882" y="2339782"/>
                  <a:pt x="2270444" y="2287680"/>
                  <a:pt x="2280675" y="2268885"/>
                </a:cubicBezTo>
                <a:cubicBezTo>
                  <a:pt x="2289511" y="2249942"/>
                  <a:pt x="2307608" y="2225610"/>
                  <a:pt x="2335537" y="2188182"/>
                </a:cubicBezTo>
                <a:cubicBezTo>
                  <a:pt x="2344983" y="2176079"/>
                  <a:pt x="2426064" y="2128826"/>
                  <a:pt x="2433484" y="2125361"/>
                </a:cubicBezTo>
                <a:cubicBezTo>
                  <a:pt x="2449366" y="2111529"/>
                  <a:pt x="2517626" y="2110327"/>
                  <a:pt x="2534375" y="2107221"/>
                </a:cubicBezTo>
                <a:cubicBezTo>
                  <a:pt x="2578654" y="2093602"/>
                  <a:pt x="2808851" y="2046010"/>
                  <a:pt x="2781045" y="2096299"/>
                </a:cubicBezTo>
                <a:cubicBezTo>
                  <a:pt x="2773029" y="2101865"/>
                  <a:pt x="2756612" y="2102327"/>
                  <a:pt x="2747533" y="2107219"/>
                </a:cubicBezTo>
                <a:cubicBezTo>
                  <a:pt x="2736731" y="2113865"/>
                  <a:pt x="2728684" y="2123381"/>
                  <a:pt x="2717830" y="2130489"/>
                </a:cubicBezTo>
                <a:cubicBezTo>
                  <a:pt x="2700824" y="2144724"/>
                  <a:pt x="2520286" y="2340944"/>
                  <a:pt x="2513431" y="2348983"/>
                </a:cubicBezTo>
                <a:cubicBezTo>
                  <a:pt x="2495879" y="2360762"/>
                  <a:pt x="2489858" y="2369830"/>
                  <a:pt x="2472932" y="2383746"/>
                </a:cubicBezTo>
                <a:cubicBezTo>
                  <a:pt x="2418790" y="2410309"/>
                  <a:pt x="2340689" y="2402023"/>
                  <a:pt x="2298905" y="2394766"/>
                </a:cubicBezTo>
                <a:cubicBezTo>
                  <a:pt x="2277248" y="2389413"/>
                  <a:pt x="2272006" y="2416353"/>
                  <a:pt x="2284878" y="2429265"/>
                </a:cubicBezTo>
                <a:cubicBezTo>
                  <a:pt x="2349114" y="2522651"/>
                  <a:pt x="2490719" y="2844478"/>
                  <a:pt x="2526448" y="2883854"/>
                </a:cubicBezTo>
                <a:cubicBezTo>
                  <a:pt x="2536677" y="2916302"/>
                  <a:pt x="2780943" y="3434274"/>
                  <a:pt x="2787071" y="3445497"/>
                </a:cubicBezTo>
                <a:cubicBezTo>
                  <a:pt x="2791059" y="3462805"/>
                  <a:pt x="2966888" y="3810390"/>
                  <a:pt x="2981522" y="3843530"/>
                </a:cubicBezTo>
                <a:cubicBezTo>
                  <a:pt x="2985549" y="3850066"/>
                  <a:pt x="3093051" y="4038010"/>
                  <a:pt x="3106580" y="4061388"/>
                </a:cubicBezTo>
                <a:cubicBezTo>
                  <a:pt x="3112533" y="4071135"/>
                  <a:pt x="3123477" y="4075377"/>
                  <a:pt x="3134638" y="4077146"/>
                </a:cubicBezTo>
                <a:cubicBezTo>
                  <a:pt x="3196525" y="4083427"/>
                  <a:pt x="3244551" y="4101728"/>
                  <a:pt x="3291577" y="4133285"/>
                </a:cubicBezTo>
                <a:cubicBezTo>
                  <a:pt x="3300790" y="4133819"/>
                  <a:pt x="3300201" y="4123639"/>
                  <a:pt x="3297396" y="4115774"/>
                </a:cubicBezTo>
                <a:cubicBezTo>
                  <a:pt x="3282298" y="4074400"/>
                  <a:pt x="3253231" y="4054772"/>
                  <a:pt x="3219479" y="4038612"/>
                </a:cubicBezTo>
                <a:cubicBezTo>
                  <a:pt x="3208899" y="4031254"/>
                  <a:pt x="3203685" y="4018009"/>
                  <a:pt x="3200896" y="4005437"/>
                </a:cubicBezTo>
                <a:cubicBezTo>
                  <a:pt x="3188263" y="3948510"/>
                  <a:pt x="3184950" y="3916495"/>
                  <a:pt x="3194019" y="3875366"/>
                </a:cubicBezTo>
                <a:cubicBezTo>
                  <a:pt x="3199016" y="3850760"/>
                  <a:pt x="3234931" y="3842488"/>
                  <a:pt x="3252074" y="3859604"/>
                </a:cubicBezTo>
                <a:cubicBezTo>
                  <a:pt x="3262473" y="3870939"/>
                  <a:pt x="3278542" y="3867527"/>
                  <a:pt x="3291531" y="3872074"/>
                </a:cubicBezTo>
                <a:cubicBezTo>
                  <a:pt x="3326310" y="3894221"/>
                  <a:pt x="3355837" y="3926177"/>
                  <a:pt x="3372381" y="3964502"/>
                </a:cubicBezTo>
                <a:cubicBezTo>
                  <a:pt x="3383875" y="4022445"/>
                  <a:pt x="3380169" y="4063143"/>
                  <a:pt x="3343986" y="4104372"/>
                </a:cubicBezTo>
                <a:cubicBezTo>
                  <a:pt x="3341673" y="4110343"/>
                  <a:pt x="3340742" y="4117071"/>
                  <a:pt x="3339887" y="4123476"/>
                </a:cubicBezTo>
                <a:cubicBezTo>
                  <a:pt x="3338067" y="4137827"/>
                  <a:pt x="3326489" y="4149191"/>
                  <a:pt x="3330425" y="4155292"/>
                </a:cubicBezTo>
                <a:cubicBezTo>
                  <a:pt x="3333147" y="4159387"/>
                  <a:pt x="3340180" y="4166468"/>
                  <a:pt x="3343163" y="4171720"/>
                </a:cubicBezTo>
                <a:cubicBezTo>
                  <a:pt x="3350782" y="4195800"/>
                  <a:pt x="3360056" y="4212998"/>
                  <a:pt x="3382253" y="4226265"/>
                </a:cubicBezTo>
                <a:cubicBezTo>
                  <a:pt x="3398799" y="4240027"/>
                  <a:pt x="3421426" y="4221062"/>
                  <a:pt x="3432203" y="4207449"/>
                </a:cubicBezTo>
                <a:cubicBezTo>
                  <a:pt x="3447813" y="4184885"/>
                  <a:pt x="3453489" y="4168766"/>
                  <a:pt x="3461825" y="4142812"/>
                </a:cubicBezTo>
                <a:cubicBezTo>
                  <a:pt x="3471450" y="4117174"/>
                  <a:pt x="3479860" y="3975375"/>
                  <a:pt x="3481418" y="3957139"/>
                </a:cubicBezTo>
                <a:cubicBezTo>
                  <a:pt x="3479920" y="3921688"/>
                  <a:pt x="3444759" y="3724972"/>
                  <a:pt x="3430355" y="3688747"/>
                </a:cubicBezTo>
                <a:cubicBezTo>
                  <a:pt x="3397194" y="3662298"/>
                  <a:pt x="3198782" y="3569573"/>
                  <a:pt x="3186700" y="3548605"/>
                </a:cubicBezTo>
                <a:cubicBezTo>
                  <a:pt x="3182562" y="3540879"/>
                  <a:pt x="3089852" y="3424398"/>
                  <a:pt x="3079759" y="3409659"/>
                </a:cubicBezTo>
                <a:cubicBezTo>
                  <a:pt x="3062749" y="3374015"/>
                  <a:pt x="2952902" y="3197354"/>
                  <a:pt x="2931637" y="3170539"/>
                </a:cubicBezTo>
                <a:cubicBezTo>
                  <a:pt x="2893707" y="3110276"/>
                  <a:pt x="3031515" y="3155354"/>
                  <a:pt x="3088526" y="3150583"/>
                </a:cubicBezTo>
                <a:cubicBezTo>
                  <a:pt x="3103102" y="3150192"/>
                  <a:pt x="3190848" y="3179359"/>
                  <a:pt x="3242380" y="3187908"/>
                </a:cubicBezTo>
                <a:lnTo>
                  <a:pt x="3257339" y="3187833"/>
                </a:lnTo>
                <a:lnTo>
                  <a:pt x="3242838" y="3139433"/>
                </a:lnTo>
                <a:cubicBezTo>
                  <a:pt x="3221954" y="3065751"/>
                  <a:pt x="3191182" y="2949237"/>
                  <a:pt x="3181059" y="2910774"/>
                </a:cubicBezTo>
                <a:cubicBezTo>
                  <a:pt x="3146741" y="2732213"/>
                  <a:pt x="3086244" y="2584627"/>
                  <a:pt x="3032414" y="2432230"/>
                </a:cubicBezTo>
                <a:cubicBezTo>
                  <a:pt x="3007371" y="2384268"/>
                  <a:pt x="3019465" y="2313058"/>
                  <a:pt x="2983935" y="2273186"/>
                </a:cubicBezTo>
                <a:cubicBezTo>
                  <a:pt x="2970033" y="2269294"/>
                  <a:pt x="2896660" y="2244038"/>
                  <a:pt x="2893147" y="2219343"/>
                </a:cubicBezTo>
                <a:cubicBezTo>
                  <a:pt x="2883464" y="2187990"/>
                  <a:pt x="2898680" y="2137006"/>
                  <a:pt x="2871668" y="2115709"/>
                </a:cubicBezTo>
                <a:cubicBezTo>
                  <a:pt x="2860449" y="2110922"/>
                  <a:pt x="2836976" y="2113098"/>
                  <a:pt x="2840208" y="2094188"/>
                </a:cubicBezTo>
                <a:cubicBezTo>
                  <a:pt x="2840824" y="2088748"/>
                  <a:pt x="2840360" y="2084603"/>
                  <a:pt x="2837342" y="2081936"/>
                </a:cubicBezTo>
                <a:cubicBezTo>
                  <a:pt x="2792541" y="2050189"/>
                  <a:pt x="2760982" y="2045973"/>
                  <a:pt x="2693878" y="2056467"/>
                </a:cubicBezTo>
                <a:cubicBezTo>
                  <a:pt x="2664702" y="2056874"/>
                  <a:pt x="2573110" y="2072501"/>
                  <a:pt x="2546099" y="2058025"/>
                </a:cubicBezTo>
                <a:cubicBezTo>
                  <a:pt x="2523030" y="2046315"/>
                  <a:pt x="2486162" y="2022964"/>
                  <a:pt x="2473259" y="2014000"/>
                </a:cubicBezTo>
                <a:cubicBezTo>
                  <a:pt x="2452441" y="2000123"/>
                  <a:pt x="2336068" y="1890410"/>
                  <a:pt x="2282391" y="1865779"/>
                </a:cubicBezTo>
                <a:cubicBezTo>
                  <a:pt x="2260497" y="1857298"/>
                  <a:pt x="2171624" y="1797727"/>
                  <a:pt x="2171083" y="1777531"/>
                </a:cubicBezTo>
                <a:cubicBezTo>
                  <a:pt x="2195292" y="1739718"/>
                  <a:pt x="2345699" y="1737723"/>
                  <a:pt x="2389430" y="1735295"/>
                </a:cubicBezTo>
                <a:cubicBezTo>
                  <a:pt x="2419813" y="1756752"/>
                  <a:pt x="2444865" y="1735731"/>
                  <a:pt x="2477099" y="1738885"/>
                </a:cubicBezTo>
                <a:cubicBezTo>
                  <a:pt x="2488209" y="1742487"/>
                  <a:pt x="2581614" y="1791046"/>
                  <a:pt x="2633506" y="1813792"/>
                </a:cubicBezTo>
                <a:cubicBezTo>
                  <a:pt x="2646205" y="1817040"/>
                  <a:pt x="2768024" y="1966329"/>
                  <a:pt x="2775369" y="1985774"/>
                </a:cubicBezTo>
                <a:cubicBezTo>
                  <a:pt x="2881339" y="2092339"/>
                  <a:pt x="2885312" y="2064472"/>
                  <a:pt x="2871478" y="2005533"/>
                </a:cubicBezTo>
                <a:cubicBezTo>
                  <a:pt x="2832228" y="1890833"/>
                  <a:pt x="2853995" y="1747737"/>
                  <a:pt x="2815613" y="1632838"/>
                </a:cubicBezTo>
                <a:cubicBezTo>
                  <a:pt x="2781289" y="1530086"/>
                  <a:pt x="2741766" y="1568572"/>
                  <a:pt x="2725456" y="1560668"/>
                </a:cubicBezTo>
                <a:cubicBezTo>
                  <a:pt x="2715314" y="1555945"/>
                  <a:pt x="2687042" y="1618465"/>
                  <a:pt x="2675546" y="1617225"/>
                </a:cubicBezTo>
                <a:cubicBezTo>
                  <a:pt x="2492588" y="1698001"/>
                  <a:pt x="2040289" y="1737420"/>
                  <a:pt x="2255048" y="1562870"/>
                </a:cubicBezTo>
                <a:cubicBezTo>
                  <a:pt x="2270975" y="1549934"/>
                  <a:pt x="2308325" y="1532398"/>
                  <a:pt x="2288165" y="1508518"/>
                </a:cubicBezTo>
                <a:lnTo>
                  <a:pt x="2286576" y="1507508"/>
                </a:lnTo>
                <a:cubicBezTo>
                  <a:pt x="2278988" y="1504039"/>
                  <a:pt x="2175175" y="1470069"/>
                  <a:pt x="2158366" y="1464701"/>
                </a:cubicBezTo>
                <a:cubicBezTo>
                  <a:pt x="2144739" y="1457267"/>
                  <a:pt x="2132768" y="1440214"/>
                  <a:pt x="2117745" y="1435361"/>
                </a:cubicBezTo>
                <a:cubicBezTo>
                  <a:pt x="2106046" y="1429769"/>
                  <a:pt x="2103402" y="1414437"/>
                  <a:pt x="2091970" y="1408028"/>
                </a:cubicBezTo>
                <a:cubicBezTo>
                  <a:pt x="2091617" y="1407804"/>
                  <a:pt x="2086451" y="1403643"/>
                  <a:pt x="2085777" y="1400607"/>
                </a:cubicBezTo>
                <a:cubicBezTo>
                  <a:pt x="2086041" y="1384024"/>
                  <a:pt x="2098407" y="1371427"/>
                  <a:pt x="2090670" y="1351614"/>
                </a:cubicBezTo>
                <a:cubicBezTo>
                  <a:pt x="2085849" y="1323726"/>
                  <a:pt x="2023806" y="1251835"/>
                  <a:pt x="2054683" y="1238615"/>
                </a:cubicBezTo>
                <a:cubicBezTo>
                  <a:pt x="2104403" y="1231071"/>
                  <a:pt x="2136178" y="1212343"/>
                  <a:pt x="2267154" y="1249839"/>
                </a:cubicBezTo>
                <a:cubicBezTo>
                  <a:pt x="2311956" y="1255663"/>
                  <a:pt x="2404688" y="1293002"/>
                  <a:pt x="2417223" y="1300983"/>
                </a:cubicBezTo>
                <a:cubicBezTo>
                  <a:pt x="2476799" y="1357653"/>
                  <a:pt x="2557057" y="1383204"/>
                  <a:pt x="2615703" y="1442507"/>
                </a:cubicBezTo>
                <a:cubicBezTo>
                  <a:pt x="2670868" y="1482726"/>
                  <a:pt x="2653628" y="1412568"/>
                  <a:pt x="2621286" y="1394575"/>
                </a:cubicBezTo>
                <a:cubicBezTo>
                  <a:pt x="2609781" y="1384394"/>
                  <a:pt x="2570670" y="1287402"/>
                  <a:pt x="2555586" y="1279529"/>
                </a:cubicBezTo>
                <a:cubicBezTo>
                  <a:pt x="2500242" y="1187957"/>
                  <a:pt x="2427600" y="1074451"/>
                  <a:pt x="2440973" y="961868"/>
                </a:cubicBezTo>
                <a:cubicBezTo>
                  <a:pt x="2446039" y="941644"/>
                  <a:pt x="2458982" y="919363"/>
                  <a:pt x="2469663" y="902591"/>
                </a:cubicBezTo>
                <a:cubicBezTo>
                  <a:pt x="2506327" y="864892"/>
                  <a:pt x="2498370" y="795550"/>
                  <a:pt x="2570379" y="815353"/>
                </a:cubicBezTo>
                <a:cubicBezTo>
                  <a:pt x="2594060" y="822984"/>
                  <a:pt x="2588093" y="855541"/>
                  <a:pt x="2603723" y="872689"/>
                </a:cubicBezTo>
                <a:cubicBezTo>
                  <a:pt x="2624523" y="892635"/>
                  <a:pt x="2678796" y="966405"/>
                  <a:pt x="2682690" y="986004"/>
                </a:cubicBezTo>
                <a:cubicBezTo>
                  <a:pt x="2708242" y="1051288"/>
                  <a:pt x="2688886" y="1145792"/>
                  <a:pt x="2738635" y="1201918"/>
                </a:cubicBezTo>
                <a:cubicBezTo>
                  <a:pt x="2767477" y="1234175"/>
                  <a:pt x="2779152" y="1166546"/>
                  <a:pt x="2792609" y="1149307"/>
                </a:cubicBezTo>
                <a:cubicBezTo>
                  <a:pt x="2837479" y="1095991"/>
                  <a:pt x="2836715" y="1023539"/>
                  <a:pt x="2842159" y="1011869"/>
                </a:cubicBezTo>
                <a:cubicBezTo>
                  <a:pt x="2850839" y="989476"/>
                  <a:pt x="2855731" y="945940"/>
                  <a:pt x="2873785" y="976047"/>
                </a:cubicBezTo>
                <a:cubicBezTo>
                  <a:pt x="2930706" y="1036493"/>
                  <a:pt x="2973873" y="1145624"/>
                  <a:pt x="2975100" y="1234496"/>
                </a:cubicBezTo>
                <a:cubicBezTo>
                  <a:pt x="2975227" y="1243265"/>
                  <a:pt x="2980727" y="1253716"/>
                  <a:pt x="2974673" y="1259911"/>
                </a:cubicBezTo>
                <a:cubicBezTo>
                  <a:pt x="2965989" y="1267905"/>
                  <a:pt x="2925929" y="1344258"/>
                  <a:pt x="2924752" y="1357406"/>
                </a:cubicBezTo>
                <a:cubicBezTo>
                  <a:pt x="2918260" y="1380073"/>
                  <a:pt x="2895969" y="1394416"/>
                  <a:pt x="2881901" y="1413006"/>
                </a:cubicBezTo>
                <a:cubicBezTo>
                  <a:pt x="2832202" y="1457536"/>
                  <a:pt x="2842373" y="1481511"/>
                  <a:pt x="2902260" y="1502028"/>
                </a:cubicBezTo>
                <a:cubicBezTo>
                  <a:pt x="2931476" y="1518893"/>
                  <a:pt x="2920929" y="1567021"/>
                  <a:pt x="2936667" y="1593548"/>
                </a:cubicBezTo>
                <a:cubicBezTo>
                  <a:pt x="2962727" y="1641285"/>
                  <a:pt x="3023500" y="1760758"/>
                  <a:pt x="3026528" y="1848169"/>
                </a:cubicBezTo>
                <a:cubicBezTo>
                  <a:pt x="3025602" y="1872030"/>
                  <a:pt x="3009240" y="1882331"/>
                  <a:pt x="3018000" y="1905400"/>
                </a:cubicBezTo>
                <a:cubicBezTo>
                  <a:pt x="3020642" y="1922100"/>
                  <a:pt x="2984549" y="2103094"/>
                  <a:pt x="3001741" y="2208589"/>
                </a:cubicBezTo>
                <a:cubicBezTo>
                  <a:pt x="3005265" y="2227214"/>
                  <a:pt x="3010366" y="2247457"/>
                  <a:pt x="3019030" y="2264639"/>
                </a:cubicBezTo>
                <a:cubicBezTo>
                  <a:pt x="3026124" y="2277467"/>
                  <a:pt x="3081073" y="2483438"/>
                  <a:pt x="3094786" y="2526789"/>
                </a:cubicBezTo>
                <a:cubicBezTo>
                  <a:pt x="3140061" y="2620138"/>
                  <a:pt x="3214558" y="2964746"/>
                  <a:pt x="3249574" y="3014584"/>
                </a:cubicBezTo>
                <a:cubicBezTo>
                  <a:pt x="3250334" y="3024649"/>
                  <a:pt x="3271592" y="3100608"/>
                  <a:pt x="3281108" y="3155336"/>
                </a:cubicBezTo>
                <a:lnTo>
                  <a:pt x="3284008" y="3184586"/>
                </a:lnTo>
                <a:lnTo>
                  <a:pt x="3292782" y="3180152"/>
                </a:lnTo>
                <a:cubicBezTo>
                  <a:pt x="3296091" y="3184117"/>
                  <a:pt x="3299218" y="3190703"/>
                  <a:pt x="3301945" y="3196165"/>
                </a:cubicBezTo>
                <a:cubicBezTo>
                  <a:pt x="3309951" y="3213792"/>
                  <a:pt x="3568689" y="3363170"/>
                  <a:pt x="3581897" y="3394657"/>
                </a:cubicBezTo>
                <a:cubicBezTo>
                  <a:pt x="3588782" y="3411323"/>
                  <a:pt x="3646136" y="3470304"/>
                  <a:pt x="3661253" y="3491969"/>
                </a:cubicBezTo>
                <a:cubicBezTo>
                  <a:pt x="3664799" y="3497699"/>
                  <a:pt x="3751892" y="3705029"/>
                  <a:pt x="3781451" y="3802016"/>
                </a:cubicBezTo>
                <a:cubicBezTo>
                  <a:pt x="3794317" y="3824481"/>
                  <a:pt x="3841515" y="3887540"/>
                  <a:pt x="3854829" y="3913390"/>
                </a:cubicBezTo>
                <a:cubicBezTo>
                  <a:pt x="3869720" y="3932677"/>
                  <a:pt x="3873060" y="3935423"/>
                  <a:pt x="3890696" y="3912404"/>
                </a:cubicBezTo>
                <a:cubicBezTo>
                  <a:pt x="3913752" y="3893343"/>
                  <a:pt x="4032521" y="3787696"/>
                  <a:pt x="4043663" y="3780525"/>
                </a:cubicBezTo>
                <a:cubicBezTo>
                  <a:pt x="4060398" y="3763014"/>
                  <a:pt x="4120916" y="3718050"/>
                  <a:pt x="4137233" y="3709578"/>
                </a:cubicBezTo>
                <a:cubicBezTo>
                  <a:pt x="4149706" y="3706354"/>
                  <a:pt x="4259808" y="3637500"/>
                  <a:pt x="4267982" y="3631290"/>
                </a:cubicBezTo>
                <a:cubicBezTo>
                  <a:pt x="4278016" y="3625274"/>
                  <a:pt x="4291444" y="3620174"/>
                  <a:pt x="4305951" y="3614525"/>
                </a:cubicBezTo>
                <a:cubicBezTo>
                  <a:pt x="4445235" y="3566490"/>
                  <a:pt x="4670132" y="3516887"/>
                  <a:pt x="4787475" y="3568778"/>
                </a:cubicBezTo>
                <a:cubicBezTo>
                  <a:pt x="4811458" y="3574368"/>
                  <a:pt x="4919999" y="3620782"/>
                  <a:pt x="4941775" y="3638993"/>
                </a:cubicBezTo>
                <a:cubicBezTo>
                  <a:pt x="4959352" y="3656014"/>
                  <a:pt x="4956628" y="3685426"/>
                  <a:pt x="4957230" y="3708640"/>
                </a:cubicBezTo>
                <a:cubicBezTo>
                  <a:pt x="4966583" y="3741888"/>
                  <a:pt x="4952588" y="3761521"/>
                  <a:pt x="4943820" y="3791666"/>
                </a:cubicBezTo>
                <a:cubicBezTo>
                  <a:pt x="4929145" y="3836919"/>
                  <a:pt x="4871834" y="3846449"/>
                  <a:pt x="4846294" y="3883047"/>
                </a:cubicBezTo>
                <a:cubicBezTo>
                  <a:pt x="4725634" y="3941204"/>
                  <a:pt x="4592108" y="4006309"/>
                  <a:pt x="4447306" y="3994630"/>
                </a:cubicBezTo>
                <a:cubicBezTo>
                  <a:pt x="4426277" y="3992774"/>
                  <a:pt x="4127545" y="3996601"/>
                  <a:pt x="4107831" y="3992487"/>
                </a:cubicBezTo>
                <a:cubicBezTo>
                  <a:pt x="4094574" y="3988758"/>
                  <a:pt x="3932342" y="3966842"/>
                  <a:pt x="3929413" y="3967339"/>
                </a:cubicBezTo>
                <a:cubicBezTo>
                  <a:pt x="3910424" y="3971250"/>
                  <a:pt x="3900105" y="3959594"/>
                  <a:pt x="3885429" y="3968609"/>
                </a:cubicBezTo>
                <a:cubicBezTo>
                  <a:pt x="3866129" y="3978651"/>
                  <a:pt x="3755659" y="4042437"/>
                  <a:pt x="3741494" y="4063316"/>
                </a:cubicBezTo>
                <a:cubicBezTo>
                  <a:pt x="3734879" y="4071757"/>
                  <a:pt x="3611260" y="4133000"/>
                  <a:pt x="3593752" y="4157956"/>
                </a:cubicBezTo>
                <a:cubicBezTo>
                  <a:pt x="3586816" y="4166319"/>
                  <a:pt x="3403929" y="4326675"/>
                  <a:pt x="3396188" y="4334152"/>
                </a:cubicBezTo>
                <a:cubicBezTo>
                  <a:pt x="3389749" y="4341339"/>
                  <a:pt x="3357566" y="4375317"/>
                  <a:pt x="3352487" y="4385237"/>
                </a:cubicBezTo>
                <a:cubicBezTo>
                  <a:pt x="3347367" y="4394257"/>
                  <a:pt x="3350158" y="4406832"/>
                  <a:pt x="3344918" y="4416028"/>
                </a:cubicBezTo>
                <a:cubicBezTo>
                  <a:pt x="3250516" y="4537191"/>
                  <a:pt x="3400202" y="4807952"/>
                  <a:pt x="3413624" y="4960676"/>
                </a:cubicBezTo>
                <a:cubicBezTo>
                  <a:pt x="3419669" y="4994052"/>
                  <a:pt x="3465581" y="5199603"/>
                  <a:pt x="3478325" y="5256361"/>
                </a:cubicBezTo>
                <a:cubicBezTo>
                  <a:pt x="3593231" y="5592449"/>
                  <a:pt x="3751139" y="6446147"/>
                  <a:pt x="3754586" y="6514969"/>
                </a:cubicBezTo>
                <a:cubicBezTo>
                  <a:pt x="3744216" y="6538861"/>
                  <a:pt x="3774806" y="6726517"/>
                  <a:pt x="3786916" y="6831819"/>
                </a:cubicBezTo>
                <a:lnTo>
                  <a:pt x="3789499" y="6858000"/>
                </a:lnTo>
                <a:lnTo>
                  <a:pt x="3743631" y="6858000"/>
                </a:lnTo>
                <a:lnTo>
                  <a:pt x="3743895" y="6842791"/>
                </a:lnTo>
                <a:cubicBezTo>
                  <a:pt x="3738644" y="6623227"/>
                  <a:pt x="3673383" y="6526775"/>
                  <a:pt x="3666958" y="6262880"/>
                </a:cubicBezTo>
                <a:cubicBezTo>
                  <a:pt x="3619404" y="6002811"/>
                  <a:pt x="3554721" y="5744113"/>
                  <a:pt x="3497374" y="5486369"/>
                </a:cubicBezTo>
                <a:cubicBezTo>
                  <a:pt x="3449413" y="5378152"/>
                  <a:pt x="3394959" y="5102025"/>
                  <a:pt x="3393566" y="5082773"/>
                </a:cubicBezTo>
                <a:cubicBezTo>
                  <a:pt x="3371381" y="4977325"/>
                  <a:pt x="3346960" y="4873434"/>
                  <a:pt x="3324184" y="4767361"/>
                </a:cubicBezTo>
                <a:cubicBezTo>
                  <a:pt x="3296334" y="4639819"/>
                  <a:pt x="3289560" y="4500630"/>
                  <a:pt x="3236567" y="4380034"/>
                </a:cubicBezTo>
                <a:cubicBezTo>
                  <a:pt x="3231290" y="4369226"/>
                  <a:pt x="3226249" y="4357460"/>
                  <a:pt x="3219477" y="4348803"/>
                </a:cubicBezTo>
                <a:cubicBezTo>
                  <a:pt x="3206561" y="4337722"/>
                  <a:pt x="3165799" y="4290671"/>
                  <a:pt x="3156765" y="4277970"/>
                </a:cubicBezTo>
                <a:cubicBezTo>
                  <a:pt x="3150152" y="4265944"/>
                  <a:pt x="3148718" y="4241704"/>
                  <a:pt x="3129757" y="4241665"/>
                </a:cubicBezTo>
                <a:cubicBezTo>
                  <a:pt x="3124845" y="4241391"/>
                  <a:pt x="3075176" y="4222543"/>
                  <a:pt x="3052048" y="4217368"/>
                </a:cubicBezTo>
                <a:cubicBezTo>
                  <a:pt x="3034532" y="4211550"/>
                  <a:pt x="3029513" y="4192349"/>
                  <a:pt x="3029772" y="4175763"/>
                </a:cubicBezTo>
                <a:cubicBezTo>
                  <a:pt x="3025948" y="4142805"/>
                  <a:pt x="3048491" y="4133711"/>
                  <a:pt x="3063827" y="4111961"/>
                </a:cubicBezTo>
                <a:cubicBezTo>
                  <a:pt x="3069438" y="4094192"/>
                  <a:pt x="2945245" y="3876141"/>
                  <a:pt x="2941664" y="3867534"/>
                </a:cubicBezTo>
                <a:cubicBezTo>
                  <a:pt x="2935427" y="3853758"/>
                  <a:pt x="2714590" y="3375771"/>
                  <a:pt x="2677616" y="3330760"/>
                </a:cubicBezTo>
                <a:cubicBezTo>
                  <a:pt x="2667045" y="3319306"/>
                  <a:pt x="2446034" y="2783141"/>
                  <a:pt x="2408064" y="2736382"/>
                </a:cubicBezTo>
                <a:cubicBezTo>
                  <a:pt x="2397292" y="2726794"/>
                  <a:pt x="2262275" y="2472939"/>
                  <a:pt x="2252459" y="2457379"/>
                </a:cubicBezTo>
                <a:cubicBezTo>
                  <a:pt x="2239314" y="2443923"/>
                  <a:pt x="1863943" y="1809955"/>
                  <a:pt x="1862885" y="1806552"/>
                </a:cubicBezTo>
                <a:cubicBezTo>
                  <a:pt x="1855025" y="1784794"/>
                  <a:pt x="1702598" y="1556333"/>
                  <a:pt x="1675724" y="1496044"/>
                </a:cubicBezTo>
                <a:cubicBezTo>
                  <a:pt x="1668921" y="1480420"/>
                  <a:pt x="1652487" y="1477397"/>
                  <a:pt x="1637381" y="1475596"/>
                </a:cubicBezTo>
                <a:cubicBezTo>
                  <a:pt x="1618083" y="1473360"/>
                  <a:pt x="1373870" y="1325907"/>
                  <a:pt x="1354814" y="1313156"/>
                </a:cubicBezTo>
                <a:cubicBezTo>
                  <a:pt x="1339891" y="1303279"/>
                  <a:pt x="1282794" y="1230439"/>
                  <a:pt x="1262410" y="1209646"/>
                </a:cubicBezTo>
                <a:cubicBezTo>
                  <a:pt x="1258576" y="1203975"/>
                  <a:pt x="1237570" y="1172861"/>
                  <a:pt x="1234429" y="1160061"/>
                </a:cubicBezTo>
                <a:cubicBezTo>
                  <a:pt x="1200685" y="1053086"/>
                  <a:pt x="1118802" y="962853"/>
                  <a:pt x="1077566" y="846016"/>
                </a:cubicBezTo>
                <a:cubicBezTo>
                  <a:pt x="1073959" y="837268"/>
                  <a:pt x="1068070" y="829172"/>
                  <a:pt x="1058578" y="828097"/>
                </a:cubicBezTo>
                <a:cubicBezTo>
                  <a:pt x="1049846" y="827001"/>
                  <a:pt x="1037405" y="830367"/>
                  <a:pt x="1034482" y="834959"/>
                </a:cubicBezTo>
                <a:cubicBezTo>
                  <a:pt x="1029966" y="843995"/>
                  <a:pt x="1042969" y="853391"/>
                  <a:pt x="1038949" y="863987"/>
                </a:cubicBezTo>
                <a:cubicBezTo>
                  <a:pt x="1024781" y="894420"/>
                  <a:pt x="972765" y="1007084"/>
                  <a:pt x="965322" y="1034359"/>
                </a:cubicBezTo>
                <a:cubicBezTo>
                  <a:pt x="962334" y="1046847"/>
                  <a:pt x="909408" y="1190945"/>
                  <a:pt x="895774" y="1205344"/>
                </a:cubicBezTo>
                <a:cubicBezTo>
                  <a:pt x="879490" y="1219420"/>
                  <a:pt x="796963" y="1315507"/>
                  <a:pt x="783954" y="1327945"/>
                </a:cubicBezTo>
                <a:cubicBezTo>
                  <a:pt x="770770" y="1338904"/>
                  <a:pt x="638562" y="1399018"/>
                  <a:pt x="614312" y="1426383"/>
                </a:cubicBezTo>
                <a:cubicBezTo>
                  <a:pt x="588430" y="1445014"/>
                  <a:pt x="214732" y="1591310"/>
                  <a:pt x="201648" y="1540546"/>
                </a:cubicBezTo>
                <a:cubicBezTo>
                  <a:pt x="182517" y="1474141"/>
                  <a:pt x="196140" y="1396829"/>
                  <a:pt x="204272" y="1297540"/>
                </a:cubicBezTo>
                <a:cubicBezTo>
                  <a:pt x="198165" y="1280245"/>
                  <a:pt x="211170" y="1266446"/>
                  <a:pt x="209636" y="1247226"/>
                </a:cubicBezTo>
                <a:cubicBezTo>
                  <a:pt x="206699" y="1188900"/>
                  <a:pt x="261651" y="1084684"/>
                  <a:pt x="267581" y="1072450"/>
                </a:cubicBezTo>
                <a:cubicBezTo>
                  <a:pt x="289580" y="1039065"/>
                  <a:pt x="316596" y="1007752"/>
                  <a:pt x="337284" y="973900"/>
                </a:cubicBezTo>
                <a:cubicBezTo>
                  <a:pt x="344705" y="967704"/>
                  <a:pt x="448289" y="892719"/>
                  <a:pt x="476403" y="879354"/>
                </a:cubicBezTo>
                <a:cubicBezTo>
                  <a:pt x="483276" y="874797"/>
                  <a:pt x="485381" y="868570"/>
                  <a:pt x="477244" y="864008"/>
                </a:cubicBezTo>
                <a:cubicBezTo>
                  <a:pt x="469423" y="859524"/>
                  <a:pt x="455698" y="859844"/>
                  <a:pt x="446983" y="855409"/>
                </a:cubicBezTo>
                <a:cubicBezTo>
                  <a:pt x="423595" y="842252"/>
                  <a:pt x="320165" y="819573"/>
                  <a:pt x="295626" y="808034"/>
                </a:cubicBezTo>
                <a:cubicBezTo>
                  <a:pt x="277326" y="795269"/>
                  <a:pt x="214013" y="734727"/>
                  <a:pt x="196325" y="720611"/>
                </a:cubicBezTo>
                <a:cubicBezTo>
                  <a:pt x="176875" y="702640"/>
                  <a:pt x="111522" y="579631"/>
                  <a:pt x="96586" y="559447"/>
                </a:cubicBezTo>
                <a:cubicBezTo>
                  <a:pt x="88545" y="548493"/>
                  <a:pt x="-2716" y="482935"/>
                  <a:pt x="63" y="468825"/>
                </a:cubicBezTo>
                <a:cubicBezTo>
                  <a:pt x="9289" y="435243"/>
                  <a:pt x="116584" y="469195"/>
                  <a:pt x="136579" y="443837"/>
                </a:cubicBezTo>
                <a:cubicBezTo>
                  <a:pt x="188182" y="419502"/>
                  <a:pt x="251887" y="418250"/>
                  <a:pt x="305898" y="400656"/>
                </a:cubicBezTo>
                <a:cubicBezTo>
                  <a:pt x="312978" y="397722"/>
                  <a:pt x="313860" y="392824"/>
                  <a:pt x="307984" y="386851"/>
                </a:cubicBezTo>
                <a:cubicBezTo>
                  <a:pt x="287912" y="368111"/>
                  <a:pt x="259064" y="361777"/>
                  <a:pt x="241010" y="345315"/>
                </a:cubicBezTo>
                <a:cubicBezTo>
                  <a:pt x="232225" y="336499"/>
                  <a:pt x="177769" y="302191"/>
                  <a:pt x="180955" y="282382"/>
                </a:cubicBezTo>
                <a:cubicBezTo>
                  <a:pt x="243057" y="252073"/>
                  <a:pt x="334494" y="227540"/>
                  <a:pt x="392780" y="247659"/>
                </a:cubicBezTo>
                <a:cubicBezTo>
                  <a:pt x="405521" y="254532"/>
                  <a:pt x="458368" y="259030"/>
                  <a:pt x="442546" y="234186"/>
                </a:cubicBezTo>
                <a:cubicBezTo>
                  <a:pt x="425508" y="210680"/>
                  <a:pt x="383615" y="191320"/>
                  <a:pt x="416351" y="160555"/>
                </a:cubicBezTo>
                <a:cubicBezTo>
                  <a:pt x="467336" y="85568"/>
                  <a:pt x="617535" y="72403"/>
                  <a:pt x="703780" y="66150"/>
                </a:cubicBezTo>
                <a:cubicBezTo>
                  <a:pt x="711532" y="66249"/>
                  <a:pt x="715596" y="70201"/>
                  <a:pt x="722175" y="75258"/>
                </a:cubicBezTo>
                <a:cubicBezTo>
                  <a:pt x="724679" y="76977"/>
                  <a:pt x="724070" y="76963"/>
                  <a:pt x="730263" y="80288"/>
                </a:cubicBezTo>
                <a:cubicBezTo>
                  <a:pt x="742896" y="87337"/>
                  <a:pt x="799221" y="109560"/>
                  <a:pt x="811413" y="100941"/>
                </a:cubicBezTo>
                <a:cubicBezTo>
                  <a:pt x="814526" y="97218"/>
                  <a:pt x="812653" y="88083"/>
                  <a:pt x="811416" y="83202"/>
                </a:cubicBezTo>
                <a:close/>
              </a:path>
            </a:pathLst>
          </a:custGeom>
          <a:solidFill>
            <a:schemeClr val="accent1">
              <a:alpha val="72000"/>
            </a:schemeClr>
          </a:solidFill>
          <a:ln w="82550" cap="flat">
            <a:noFill/>
            <a:prstDash val="solid"/>
            <a:miter/>
          </a:ln>
          <a:effectLst/>
        </p:spPr>
        <p:txBody>
          <a:bodyPr wrap="square" rtlCol="0" anchor="ctr">
            <a:noAutofit/>
          </a:bodyPr>
          <a:lstStyle/>
          <a:p>
            <a:pPr lvl="0"/>
            <a:endParaRPr lang="en-US">
              <a:solidFill>
                <a:schemeClr val="tx1"/>
              </a:solidFill>
            </a:endParaRPr>
          </a:p>
        </p:txBody>
      </p:sp>
      <p:sp>
        <p:nvSpPr>
          <p:cNvPr id="20" name="Rectangle 19">
            <a:extLst>
              <a:ext uri="{FF2B5EF4-FFF2-40B4-BE49-F238E27FC236}">
                <a16:creationId xmlns:a16="http://schemas.microsoft.com/office/drawing/2014/main" id="{0BF846E9-A3F2-A448-2068-7C8E2218E1B0}"/>
              </a:ext>
            </a:extLst>
          </p:cNvPr>
          <p:cNvSpPr/>
          <p:nvPr userDrawn="1"/>
        </p:nvSpPr>
        <p:spPr>
          <a:xfrm>
            <a:off x="-1" y="-165"/>
            <a:ext cx="121920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B3615665-9658-6841-4A02-400445DDE8F4}"/>
              </a:ext>
            </a:extLst>
          </p:cNvPr>
          <p:cNvSpPr>
            <a:spLocks noGrp="1"/>
          </p:cNvSpPr>
          <p:nvPr>
            <p:ph type="title"/>
          </p:nvPr>
        </p:nvSpPr>
        <p:spPr>
          <a:xfrm>
            <a:off x="612647" y="2362201"/>
            <a:ext cx="6032119" cy="2338512"/>
          </a:xfrm>
        </p:spPr>
        <p:txBody>
          <a:bodyPr/>
          <a:lstStyle>
            <a:lvl1pPr>
              <a:defRPr sz="4800"/>
            </a:lvl1pPr>
          </a:lstStyle>
          <a:p>
            <a:r>
              <a:rPr lang="en-US"/>
              <a:t>Click to edit Master title style</a:t>
            </a:r>
          </a:p>
        </p:txBody>
      </p:sp>
      <p:sp>
        <p:nvSpPr>
          <p:cNvPr id="24" name="Subtitle 2">
            <a:extLst>
              <a:ext uri="{FF2B5EF4-FFF2-40B4-BE49-F238E27FC236}">
                <a16:creationId xmlns:a16="http://schemas.microsoft.com/office/drawing/2014/main" id="{54F8952B-6647-36A8-B526-C9A8AE21AB31}"/>
              </a:ext>
            </a:extLst>
          </p:cNvPr>
          <p:cNvSpPr>
            <a:spLocks noGrp="1"/>
          </p:cNvSpPr>
          <p:nvPr>
            <p:ph type="subTitle" idx="1"/>
          </p:nvPr>
        </p:nvSpPr>
        <p:spPr>
          <a:xfrm>
            <a:off x="612648" y="4800601"/>
            <a:ext cx="4873752" cy="1093304"/>
          </a:xfrm>
        </p:spPr>
        <p:txBody>
          <a:bodyPr vert="horz" lIns="91440" tIns="45720" rIns="91440" bIns="45720" rtlCol="0" anchor="t">
            <a:normAutofit/>
          </a:bodyPr>
          <a:lstStyle>
            <a:lvl1pPr marL="0" indent="0">
              <a:buNone/>
              <a:defRPr lang="en-US" sz="1400" cap="all" spc="200" baseline="0" dirty="0">
                <a:solidFill>
                  <a:schemeClr val="accent1">
                    <a:lumMod val="20000"/>
                    <a:lumOff val="80000"/>
                  </a:schemeClr>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04412"/>
            <a:ext cx="2805405"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09600" y="6343955"/>
            <a:ext cx="2202644" cy="365125"/>
          </a:xfrm>
        </p:spPr>
        <p:txBody>
          <a:bodyPr/>
          <a:lstStyle>
            <a:lvl1pPr algn="l">
              <a:defRPr/>
            </a:lvl1p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7912079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4">
            <a:lumMod val="40000"/>
            <a:lumOff val="60000"/>
            <a:alpha val="60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79B5661-4D0D-7559-B068-F661D059308E}"/>
              </a:ext>
            </a:extLst>
          </p:cNvPr>
          <p:cNvSpPr/>
          <p:nvPr/>
        </p:nvSpPr>
        <p:spPr>
          <a:xfrm>
            <a:off x="4660136" y="1983226"/>
            <a:ext cx="7545608" cy="487565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6C38139-4059-DEA1-1668-6F82E3D80FF2}"/>
              </a:ext>
            </a:extLst>
          </p:cNvPr>
          <p:cNvSpPr/>
          <p:nvPr userDrawn="1"/>
        </p:nvSpPr>
        <p:spPr>
          <a:xfrm>
            <a:off x="3439832" y="2449734"/>
            <a:ext cx="2093703" cy="4408267"/>
          </a:xfrm>
          <a:custGeom>
            <a:avLst/>
            <a:gdLst>
              <a:gd name="csX0" fmla="*/ 659755 w 2093703"/>
              <a:gd name="csY0" fmla="*/ 1851265 h 4408267"/>
              <a:gd name="csX1" fmla="*/ 631097 w 2093703"/>
              <a:gd name="csY1" fmla="*/ 1855117 h 4408267"/>
              <a:gd name="csX2" fmla="*/ 648158 w 2093703"/>
              <a:gd name="csY2" fmla="*/ 1927252 h 4408267"/>
              <a:gd name="csX3" fmla="*/ 675884 w 2093703"/>
              <a:gd name="csY3" fmla="*/ 1951558 h 4408267"/>
              <a:gd name="csX4" fmla="*/ 664631 w 2093703"/>
              <a:gd name="csY4" fmla="*/ 1961608 h 4408267"/>
              <a:gd name="csX5" fmla="*/ 653843 w 2093703"/>
              <a:gd name="csY5" fmla="*/ 2039668 h 4408267"/>
              <a:gd name="csX6" fmla="*/ 791936 w 2093703"/>
              <a:gd name="csY6" fmla="*/ 2283278 h 4408267"/>
              <a:gd name="csX7" fmla="*/ 899509 w 2093703"/>
              <a:gd name="csY7" fmla="*/ 2298919 h 4408267"/>
              <a:gd name="csX8" fmla="*/ 862678 w 2093703"/>
              <a:gd name="csY8" fmla="*/ 2130167 h 4408267"/>
              <a:gd name="csX9" fmla="*/ 821767 w 2093703"/>
              <a:gd name="csY9" fmla="*/ 2033491 h 4408267"/>
              <a:gd name="csX10" fmla="*/ 712518 w 2093703"/>
              <a:gd name="csY10" fmla="*/ 2031395 h 4408267"/>
              <a:gd name="csX11" fmla="*/ 697348 w 2093703"/>
              <a:gd name="csY11" fmla="*/ 1970055 h 4408267"/>
              <a:gd name="csX12" fmla="*/ 710388 w 2093703"/>
              <a:gd name="csY12" fmla="*/ 1916450 h 4408267"/>
              <a:gd name="csX13" fmla="*/ 659755 w 2093703"/>
              <a:gd name="csY13" fmla="*/ 1851265 h 4408267"/>
              <a:gd name="csX14" fmla="*/ 514556 w 2093703"/>
              <a:gd name="csY14" fmla="*/ 763718 h 4408267"/>
              <a:gd name="csX15" fmla="*/ 559565 w 2093703"/>
              <a:gd name="csY15" fmla="*/ 785357 h 4408267"/>
              <a:gd name="csX16" fmla="*/ 561439 w 2093703"/>
              <a:gd name="csY16" fmla="*/ 764317 h 4408267"/>
              <a:gd name="csX17" fmla="*/ 514556 w 2093703"/>
              <a:gd name="csY17" fmla="*/ 763718 h 4408267"/>
              <a:gd name="csX18" fmla="*/ 653053 w 2093703"/>
              <a:gd name="csY18" fmla="*/ 696639 h 4408267"/>
              <a:gd name="csX19" fmla="*/ 573219 w 2093703"/>
              <a:gd name="csY19" fmla="*/ 749066 h 4408267"/>
              <a:gd name="csX20" fmla="*/ 668630 w 2093703"/>
              <a:gd name="csY20" fmla="*/ 702401 h 4408267"/>
              <a:gd name="csX21" fmla="*/ 653053 w 2093703"/>
              <a:gd name="csY21" fmla="*/ 696639 h 4408267"/>
              <a:gd name="csX22" fmla="*/ 464170 w 2093703"/>
              <a:gd name="csY22" fmla="*/ 668 h 4408267"/>
              <a:gd name="csX23" fmla="*/ 572342 w 2093703"/>
              <a:gd name="csY23" fmla="*/ 57793 h 4408267"/>
              <a:gd name="csX24" fmla="*/ 888064 w 2093703"/>
              <a:gd name="csY24" fmla="*/ 360802 h 4408267"/>
              <a:gd name="csX25" fmla="*/ 1168263 w 2093703"/>
              <a:gd name="csY25" fmla="*/ 283215 h 4408267"/>
              <a:gd name="csX26" fmla="*/ 1250636 w 2093703"/>
              <a:gd name="csY26" fmla="*/ 326307 h 4408267"/>
              <a:gd name="csX27" fmla="*/ 797708 w 2093703"/>
              <a:gd name="csY27" fmla="*/ 591245 h 4408267"/>
              <a:gd name="csX28" fmla="*/ 764282 w 2093703"/>
              <a:gd name="csY28" fmla="*/ 571164 h 4408267"/>
              <a:gd name="csX29" fmla="*/ 712771 w 2093703"/>
              <a:gd name="csY29" fmla="*/ 521179 h 4408267"/>
              <a:gd name="csX30" fmla="*/ 709888 w 2093703"/>
              <a:gd name="csY30" fmla="*/ 531931 h 4408267"/>
              <a:gd name="csX31" fmla="*/ 770361 w 2093703"/>
              <a:gd name="csY31" fmla="*/ 644494 h 4408267"/>
              <a:gd name="csX32" fmla="*/ 747704 w 2093703"/>
              <a:gd name="csY32" fmla="*/ 695282 h 4408267"/>
              <a:gd name="csX33" fmla="*/ 735700 w 2093703"/>
              <a:gd name="csY33" fmla="*/ 698468 h 4408267"/>
              <a:gd name="csX34" fmla="*/ 734319 w 2093703"/>
              <a:gd name="csY34" fmla="*/ 682699 h 4408267"/>
              <a:gd name="csX35" fmla="*/ 724753 w 2093703"/>
              <a:gd name="csY35" fmla="*/ 678976 h 4408267"/>
              <a:gd name="csX36" fmla="*/ 750033 w 2093703"/>
              <a:gd name="csY36" fmla="*/ 650165 h 4408267"/>
              <a:gd name="csX37" fmla="*/ 754553 w 2093703"/>
              <a:gd name="csY37" fmla="*/ 638596 h 4408267"/>
              <a:gd name="csX38" fmla="*/ 695182 w 2093703"/>
              <a:gd name="csY38" fmla="*/ 683212 h 4408267"/>
              <a:gd name="csX39" fmla="*/ 764968 w 2093703"/>
              <a:gd name="csY39" fmla="*/ 767882 h 4408267"/>
              <a:gd name="csX40" fmla="*/ 824442 w 2093703"/>
              <a:gd name="csY40" fmla="*/ 886074 h 4408267"/>
              <a:gd name="csX41" fmla="*/ 1034142 w 2093703"/>
              <a:gd name="csY41" fmla="*/ 1559613 h 4408267"/>
              <a:gd name="csX42" fmla="*/ 1156725 w 2093703"/>
              <a:gd name="csY42" fmla="*/ 1478788 h 4408267"/>
              <a:gd name="csX43" fmla="*/ 1073002 w 2093703"/>
              <a:gd name="csY43" fmla="*/ 1724615 h 4408267"/>
              <a:gd name="csX44" fmla="*/ 1044333 w 2093703"/>
              <a:gd name="csY44" fmla="*/ 1873513 h 4408267"/>
              <a:gd name="csX45" fmla="*/ 1005775 w 2093703"/>
              <a:gd name="csY45" fmla="*/ 1815622 h 4408267"/>
              <a:gd name="csX46" fmla="*/ 867236 w 2093703"/>
              <a:gd name="csY46" fmla="*/ 1929198 h 4408267"/>
              <a:gd name="csX47" fmla="*/ 878235 w 2093703"/>
              <a:gd name="csY47" fmla="*/ 2032140 h 4408267"/>
              <a:gd name="csX48" fmla="*/ 926910 w 2093703"/>
              <a:gd name="csY48" fmla="*/ 2296831 h 4408267"/>
              <a:gd name="csX49" fmla="*/ 1032133 w 2093703"/>
              <a:gd name="csY49" fmla="*/ 1920346 h 4408267"/>
              <a:gd name="csX50" fmla="*/ 1020322 w 2093703"/>
              <a:gd name="csY50" fmla="*/ 2261422 h 4408267"/>
              <a:gd name="csX51" fmla="*/ 1324983 w 2093703"/>
              <a:gd name="csY51" fmla="*/ 2864166 h 4408267"/>
              <a:gd name="csX52" fmla="*/ 1283084 w 2093703"/>
              <a:gd name="csY52" fmla="*/ 2913407 h 4408267"/>
              <a:gd name="csX53" fmla="*/ 1115083 w 2093703"/>
              <a:gd name="csY53" fmla="*/ 2908896 h 4408267"/>
              <a:gd name="csX54" fmla="*/ 1304857 w 2093703"/>
              <a:gd name="csY54" fmla="*/ 3584947 h 4408267"/>
              <a:gd name="csX55" fmla="*/ 1447111 w 2093703"/>
              <a:gd name="csY55" fmla="*/ 4235295 h 4408267"/>
              <a:gd name="csX56" fmla="*/ 1450305 w 2093703"/>
              <a:gd name="csY56" fmla="*/ 4212188 h 4408267"/>
              <a:gd name="csX57" fmla="*/ 1529274 w 2093703"/>
              <a:gd name="csY57" fmla="*/ 4011016 h 4408267"/>
              <a:gd name="csX58" fmla="*/ 1440397 w 2093703"/>
              <a:gd name="csY58" fmla="*/ 3878684 h 4408267"/>
              <a:gd name="csX59" fmla="*/ 1397461 w 2093703"/>
              <a:gd name="csY59" fmla="*/ 3807986 h 4408267"/>
              <a:gd name="csX60" fmla="*/ 1483510 w 2093703"/>
              <a:gd name="csY60" fmla="*/ 3614005 h 4408267"/>
              <a:gd name="csX61" fmla="*/ 1528428 w 2093703"/>
              <a:gd name="csY61" fmla="*/ 3714721 h 4408267"/>
              <a:gd name="csX62" fmla="*/ 1577472 w 2093703"/>
              <a:gd name="csY62" fmla="*/ 3795609 h 4408267"/>
              <a:gd name="csX63" fmla="*/ 1677381 w 2093703"/>
              <a:gd name="csY63" fmla="*/ 3450872 h 4408267"/>
              <a:gd name="csX64" fmla="*/ 1758115 w 2093703"/>
              <a:gd name="csY64" fmla="*/ 3511158 h 4408267"/>
              <a:gd name="csX65" fmla="*/ 1736292 w 2093703"/>
              <a:gd name="csY65" fmla="*/ 3796639 h 4408267"/>
              <a:gd name="csX66" fmla="*/ 1819524 w 2093703"/>
              <a:gd name="csY66" fmla="*/ 3808356 h 4408267"/>
              <a:gd name="csX67" fmla="*/ 2068260 w 2093703"/>
              <a:gd name="csY67" fmla="*/ 3828389 h 4408267"/>
              <a:gd name="csX68" fmla="*/ 1956211 w 2093703"/>
              <a:gd name="csY68" fmla="*/ 3996482 h 4408267"/>
              <a:gd name="csX69" fmla="*/ 1642472 w 2093703"/>
              <a:gd name="csY69" fmla="*/ 4060576 h 4408267"/>
              <a:gd name="csX70" fmla="*/ 1521655 w 2093703"/>
              <a:gd name="csY70" fmla="*/ 4364582 h 4408267"/>
              <a:gd name="csX71" fmla="*/ 1684930 w 2093703"/>
              <a:gd name="csY71" fmla="*/ 4206333 h 4408267"/>
              <a:gd name="csX72" fmla="*/ 1798597 w 2093703"/>
              <a:gd name="csY72" fmla="*/ 4141229 h 4408267"/>
              <a:gd name="csX73" fmla="*/ 1952126 w 2093703"/>
              <a:gd name="csY73" fmla="*/ 4226107 h 4408267"/>
              <a:gd name="csX74" fmla="*/ 1583758 w 2093703"/>
              <a:gd name="csY74" fmla="*/ 4404867 h 4408267"/>
              <a:gd name="csX75" fmla="*/ 1574935 w 2093703"/>
              <a:gd name="csY75" fmla="*/ 4408267 h 4408267"/>
              <a:gd name="csX76" fmla="*/ 1433081 w 2093703"/>
              <a:gd name="csY76" fmla="*/ 4408267 h 4408267"/>
              <a:gd name="csX77" fmla="*/ 1354306 w 2093703"/>
              <a:gd name="csY77" fmla="*/ 3972552 h 4408267"/>
              <a:gd name="csX78" fmla="*/ 1080682 w 2093703"/>
              <a:gd name="csY78" fmla="*/ 2881939 h 4408267"/>
              <a:gd name="csX79" fmla="*/ 838970 w 2093703"/>
              <a:gd name="csY79" fmla="*/ 2589034 h 4408267"/>
              <a:gd name="csX80" fmla="*/ 750167 w 2093703"/>
              <a:gd name="csY80" fmla="*/ 2269999 h 4408267"/>
              <a:gd name="csX81" fmla="*/ 658860 w 2093703"/>
              <a:gd name="csY81" fmla="*/ 2400800 h 4408267"/>
              <a:gd name="csX82" fmla="*/ 323246 w 2093703"/>
              <a:gd name="csY82" fmla="*/ 2613718 h 4408267"/>
              <a:gd name="csX83" fmla="*/ 2 w 2093703"/>
              <a:gd name="csY83" fmla="*/ 2612242 h 4408267"/>
              <a:gd name="csX84" fmla="*/ 214785 w 2093703"/>
              <a:gd name="csY84" fmla="*/ 2228313 h 4408267"/>
              <a:gd name="csX85" fmla="*/ 339099 w 2093703"/>
              <a:gd name="csY85" fmla="*/ 2177145 h 4408267"/>
              <a:gd name="csX86" fmla="*/ 73271 w 2093703"/>
              <a:gd name="csY86" fmla="*/ 1792153 h 4408267"/>
              <a:gd name="csX87" fmla="*/ 177537 w 2093703"/>
              <a:gd name="csY87" fmla="*/ 1801922 h 4408267"/>
              <a:gd name="csX88" fmla="*/ 313870 w 2093703"/>
              <a:gd name="csY88" fmla="*/ 1795544 h 4408267"/>
              <a:gd name="csX89" fmla="*/ 243019 w 2093703"/>
              <a:gd name="csY89" fmla="*/ 1693532 h 4408267"/>
              <a:gd name="csX90" fmla="*/ 442968 w 2093703"/>
              <a:gd name="csY90" fmla="*/ 1712130 h 4408267"/>
              <a:gd name="csX91" fmla="*/ 678872 w 2093703"/>
              <a:gd name="csY91" fmla="*/ 1653866 h 4408267"/>
              <a:gd name="csX92" fmla="*/ 738394 w 2093703"/>
              <a:gd name="csY92" fmla="*/ 1690887 h 4408267"/>
              <a:gd name="csX93" fmla="*/ 728783 w 2093703"/>
              <a:gd name="csY93" fmla="*/ 1422950 h 4408267"/>
              <a:gd name="csX94" fmla="*/ 768102 w 2093703"/>
              <a:gd name="csY94" fmla="*/ 1451326 h 4408267"/>
              <a:gd name="csX95" fmla="*/ 926737 w 2093703"/>
              <a:gd name="csY95" fmla="*/ 1657442 h 4408267"/>
              <a:gd name="csX96" fmla="*/ 907628 w 2093703"/>
              <a:gd name="csY96" fmla="*/ 1131576 h 4408267"/>
              <a:gd name="csX97" fmla="*/ 741745 w 2093703"/>
              <a:gd name="csY97" fmla="*/ 792487 h 4408267"/>
              <a:gd name="csX98" fmla="*/ 560557 w 2093703"/>
              <a:gd name="csY98" fmla="*/ 848168 h 4408267"/>
              <a:gd name="csX99" fmla="*/ 276101 w 2093703"/>
              <a:gd name="csY99" fmla="*/ 984857 h 4408267"/>
              <a:gd name="csX100" fmla="*/ 473210 w 2093703"/>
              <a:gd name="csY100" fmla="*/ 796607 h 4408267"/>
              <a:gd name="csX101" fmla="*/ 426777 w 2093703"/>
              <a:gd name="csY101" fmla="*/ 753280 h 4408267"/>
              <a:gd name="csX102" fmla="*/ 325605 w 2093703"/>
              <a:gd name="csY102" fmla="*/ 757099 h 4408267"/>
              <a:gd name="csX103" fmla="*/ 129270 w 2093703"/>
              <a:gd name="csY103" fmla="*/ 586366 h 4408267"/>
              <a:gd name="csX104" fmla="*/ 66218 w 2093703"/>
              <a:gd name="csY104" fmla="*/ 495255 h 4408267"/>
              <a:gd name="csX105" fmla="*/ 148452 w 2093703"/>
              <a:gd name="csY105" fmla="*/ 500593 h 4408267"/>
              <a:gd name="csX106" fmla="*/ 136998 w 2093703"/>
              <a:gd name="csY106" fmla="*/ 401720 h 4408267"/>
              <a:gd name="csX107" fmla="*/ 191056 w 2093703"/>
              <a:gd name="csY107" fmla="*/ 378632 h 4408267"/>
              <a:gd name="csX108" fmla="*/ 129036 w 2093703"/>
              <a:gd name="csY108" fmla="*/ 321458 h 4408267"/>
              <a:gd name="csX109" fmla="*/ 171874 w 2093703"/>
              <a:gd name="csY109" fmla="*/ 335937 h 4408267"/>
              <a:gd name="csX110" fmla="*/ 146841 w 2093703"/>
              <a:gd name="csY110" fmla="*/ 288132 h 4408267"/>
              <a:gd name="csX111" fmla="*/ 221863 w 2093703"/>
              <a:gd name="csY111" fmla="*/ 300341 h 4408267"/>
              <a:gd name="csX112" fmla="*/ 233891 w 2093703"/>
              <a:gd name="csY112" fmla="*/ 228487 h 4408267"/>
              <a:gd name="csX113" fmla="*/ 285414 w 2093703"/>
              <a:gd name="csY113" fmla="*/ 234132 h 4408267"/>
              <a:gd name="csX114" fmla="*/ 322971 w 2093703"/>
              <a:gd name="csY114" fmla="*/ 181234 h 4408267"/>
              <a:gd name="csX115" fmla="*/ 369950 w 2093703"/>
              <a:gd name="csY115" fmla="*/ 170708 h 4408267"/>
              <a:gd name="csX116" fmla="*/ 398674 w 2093703"/>
              <a:gd name="csY116" fmla="*/ 193480 h 4408267"/>
              <a:gd name="csX117" fmla="*/ 465796 w 2093703"/>
              <a:gd name="csY117" fmla="*/ 212742 h 4408267"/>
              <a:gd name="csX118" fmla="*/ 463426 w 2093703"/>
              <a:gd name="csY118" fmla="*/ 122112 h 4408267"/>
              <a:gd name="csX119" fmla="*/ 464170 w 2093703"/>
              <a:gd name="csY119" fmla="*/ 668 h 44082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Lst>
            <a:rect l="l" t="t" r="r" b="b"/>
            <a:pathLst>
              <a:path w="2093703" h="4408267">
                <a:moveTo>
                  <a:pt x="659755" y="1851265"/>
                </a:moveTo>
                <a:cubicBezTo>
                  <a:pt x="648441" y="1849221"/>
                  <a:pt x="637974" y="1850105"/>
                  <a:pt x="631097" y="1855117"/>
                </a:cubicBezTo>
                <a:cubicBezTo>
                  <a:pt x="635269" y="1873771"/>
                  <a:pt x="645297" y="1917540"/>
                  <a:pt x="648158" y="1927252"/>
                </a:cubicBezTo>
                <a:cubicBezTo>
                  <a:pt x="652592" y="1937278"/>
                  <a:pt x="676506" y="1936588"/>
                  <a:pt x="675884" y="1951558"/>
                </a:cubicBezTo>
                <a:cubicBezTo>
                  <a:pt x="676633" y="1958423"/>
                  <a:pt x="671566" y="1963592"/>
                  <a:pt x="664631" y="1961608"/>
                </a:cubicBezTo>
                <a:cubicBezTo>
                  <a:pt x="464211" y="1899101"/>
                  <a:pt x="614314" y="1994913"/>
                  <a:pt x="653843" y="2039668"/>
                </a:cubicBezTo>
                <a:cubicBezTo>
                  <a:pt x="709734" y="2104681"/>
                  <a:pt x="749964" y="2213372"/>
                  <a:pt x="791936" y="2283278"/>
                </a:cubicBezTo>
                <a:cubicBezTo>
                  <a:pt x="853972" y="2299978"/>
                  <a:pt x="900076" y="2321006"/>
                  <a:pt x="899509" y="2298919"/>
                </a:cubicBezTo>
                <a:cubicBezTo>
                  <a:pt x="895287" y="2289130"/>
                  <a:pt x="864994" y="2133481"/>
                  <a:pt x="862678" y="2130167"/>
                </a:cubicBezTo>
                <a:cubicBezTo>
                  <a:pt x="853645" y="2088955"/>
                  <a:pt x="861863" y="2044172"/>
                  <a:pt x="821767" y="2033491"/>
                </a:cubicBezTo>
                <a:cubicBezTo>
                  <a:pt x="794260" y="2017381"/>
                  <a:pt x="733887" y="2055571"/>
                  <a:pt x="712518" y="2031395"/>
                </a:cubicBezTo>
                <a:cubicBezTo>
                  <a:pt x="697126" y="2014154"/>
                  <a:pt x="719332" y="1983350"/>
                  <a:pt x="697348" y="1970055"/>
                </a:cubicBezTo>
                <a:cubicBezTo>
                  <a:pt x="680312" y="1957720"/>
                  <a:pt x="710344" y="1933275"/>
                  <a:pt x="710388" y="1916450"/>
                </a:cubicBezTo>
                <a:cubicBezTo>
                  <a:pt x="735255" y="1889891"/>
                  <a:pt x="693695" y="1857396"/>
                  <a:pt x="659755" y="1851265"/>
                </a:cubicBezTo>
                <a:close/>
                <a:moveTo>
                  <a:pt x="514556" y="763718"/>
                </a:moveTo>
                <a:cubicBezTo>
                  <a:pt x="479756" y="769580"/>
                  <a:pt x="484593" y="790318"/>
                  <a:pt x="559565" y="785357"/>
                </a:cubicBezTo>
                <a:cubicBezTo>
                  <a:pt x="561286" y="779086"/>
                  <a:pt x="560881" y="770196"/>
                  <a:pt x="561439" y="764317"/>
                </a:cubicBezTo>
                <a:cubicBezTo>
                  <a:pt x="542161" y="761463"/>
                  <a:pt x="526156" y="761764"/>
                  <a:pt x="514556" y="763718"/>
                </a:cubicBezTo>
                <a:close/>
                <a:moveTo>
                  <a:pt x="653053" y="696639"/>
                </a:moveTo>
                <a:cubicBezTo>
                  <a:pt x="623575" y="701483"/>
                  <a:pt x="563535" y="733341"/>
                  <a:pt x="573219" y="749066"/>
                </a:cubicBezTo>
                <a:cubicBezTo>
                  <a:pt x="622477" y="762542"/>
                  <a:pt x="771916" y="781691"/>
                  <a:pt x="668630" y="702401"/>
                </a:cubicBezTo>
                <a:cubicBezTo>
                  <a:pt x="669310" y="696413"/>
                  <a:pt x="662880" y="695025"/>
                  <a:pt x="653053" y="696639"/>
                </a:cubicBezTo>
                <a:close/>
                <a:moveTo>
                  <a:pt x="464170" y="668"/>
                </a:moveTo>
                <a:cubicBezTo>
                  <a:pt x="485121" y="4434"/>
                  <a:pt x="520194" y="24060"/>
                  <a:pt x="572342" y="57793"/>
                </a:cubicBezTo>
                <a:cubicBezTo>
                  <a:pt x="911889" y="277337"/>
                  <a:pt x="669688" y="868444"/>
                  <a:pt x="888064" y="360802"/>
                </a:cubicBezTo>
                <a:cubicBezTo>
                  <a:pt x="952137" y="156834"/>
                  <a:pt x="1593793" y="-136299"/>
                  <a:pt x="1168263" y="283215"/>
                </a:cubicBezTo>
                <a:cubicBezTo>
                  <a:pt x="1188339" y="302087"/>
                  <a:pt x="1250371" y="290821"/>
                  <a:pt x="1250636" y="326307"/>
                </a:cubicBezTo>
                <a:cubicBezTo>
                  <a:pt x="1234227" y="539793"/>
                  <a:pt x="938145" y="512340"/>
                  <a:pt x="797708" y="591245"/>
                </a:cubicBezTo>
                <a:cubicBezTo>
                  <a:pt x="771287" y="604074"/>
                  <a:pt x="780315" y="581165"/>
                  <a:pt x="764282" y="571164"/>
                </a:cubicBezTo>
                <a:cubicBezTo>
                  <a:pt x="740090" y="560699"/>
                  <a:pt x="726890" y="540850"/>
                  <a:pt x="712771" y="521179"/>
                </a:cubicBezTo>
                <a:cubicBezTo>
                  <a:pt x="698804" y="510839"/>
                  <a:pt x="709943" y="526932"/>
                  <a:pt x="709888" y="531931"/>
                </a:cubicBezTo>
                <a:cubicBezTo>
                  <a:pt x="689297" y="594429"/>
                  <a:pt x="780469" y="590498"/>
                  <a:pt x="770361" y="644494"/>
                </a:cubicBezTo>
                <a:cubicBezTo>
                  <a:pt x="766709" y="656794"/>
                  <a:pt x="768580" y="696010"/>
                  <a:pt x="747704" y="695282"/>
                </a:cubicBezTo>
                <a:cubicBezTo>
                  <a:pt x="748852" y="707168"/>
                  <a:pt x="734528" y="711134"/>
                  <a:pt x="735700" y="698468"/>
                </a:cubicBezTo>
                <a:cubicBezTo>
                  <a:pt x="735064" y="693655"/>
                  <a:pt x="738763" y="684542"/>
                  <a:pt x="734319" y="682699"/>
                </a:cubicBezTo>
                <a:cubicBezTo>
                  <a:pt x="730947" y="682055"/>
                  <a:pt x="725833" y="684038"/>
                  <a:pt x="724753" y="678976"/>
                </a:cubicBezTo>
                <a:cubicBezTo>
                  <a:pt x="720353" y="660309"/>
                  <a:pt x="738646" y="654522"/>
                  <a:pt x="750033" y="650165"/>
                </a:cubicBezTo>
                <a:cubicBezTo>
                  <a:pt x="751649" y="645708"/>
                  <a:pt x="753000" y="641919"/>
                  <a:pt x="754553" y="638596"/>
                </a:cubicBezTo>
                <a:cubicBezTo>
                  <a:pt x="709810" y="581495"/>
                  <a:pt x="695267" y="637513"/>
                  <a:pt x="695182" y="683212"/>
                </a:cubicBezTo>
                <a:cubicBezTo>
                  <a:pt x="696654" y="697394"/>
                  <a:pt x="766179" y="754535"/>
                  <a:pt x="764968" y="767882"/>
                </a:cubicBezTo>
                <a:cubicBezTo>
                  <a:pt x="765270" y="802686"/>
                  <a:pt x="805671" y="856134"/>
                  <a:pt x="824442" y="886074"/>
                </a:cubicBezTo>
                <a:cubicBezTo>
                  <a:pt x="977037" y="1166658"/>
                  <a:pt x="976242" y="1277116"/>
                  <a:pt x="1034142" y="1559613"/>
                </a:cubicBezTo>
                <a:cubicBezTo>
                  <a:pt x="1069297" y="1573201"/>
                  <a:pt x="1098952" y="1443000"/>
                  <a:pt x="1156725" y="1478788"/>
                </a:cubicBezTo>
                <a:cubicBezTo>
                  <a:pt x="1157087" y="1552705"/>
                  <a:pt x="1133435" y="1673237"/>
                  <a:pt x="1073002" y="1724615"/>
                </a:cubicBezTo>
                <a:cubicBezTo>
                  <a:pt x="1018121" y="1738105"/>
                  <a:pt x="1072032" y="1902368"/>
                  <a:pt x="1044333" y="1873513"/>
                </a:cubicBezTo>
                <a:cubicBezTo>
                  <a:pt x="1038405" y="1881820"/>
                  <a:pt x="1017228" y="1810132"/>
                  <a:pt x="1005775" y="1815622"/>
                </a:cubicBezTo>
                <a:cubicBezTo>
                  <a:pt x="970604" y="1850466"/>
                  <a:pt x="914536" y="1905045"/>
                  <a:pt x="867236" y="1929198"/>
                </a:cubicBezTo>
                <a:cubicBezTo>
                  <a:pt x="836677" y="1950887"/>
                  <a:pt x="864549" y="2004763"/>
                  <a:pt x="878235" y="2032140"/>
                </a:cubicBezTo>
                <a:cubicBezTo>
                  <a:pt x="877220" y="2122349"/>
                  <a:pt x="890114" y="2215848"/>
                  <a:pt x="926910" y="2296831"/>
                </a:cubicBezTo>
                <a:cubicBezTo>
                  <a:pt x="1017783" y="2386561"/>
                  <a:pt x="1017553" y="1977045"/>
                  <a:pt x="1032133" y="1920346"/>
                </a:cubicBezTo>
                <a:cubicBezTo>
                  <a:pt x="1079444" y="1847762"/>
                  <a:pt x="1048086" y="2120429"/>
                  <a:pt x="1020322" y="2261422"/>
                </a:cubicBezTo>
                <a:cubicBezTo>
                  <a:pt x="923849" y="2439224"/>
                  <a:pt x="1236013" y="2287051"/>
                  <a:pt x="1324983" y="2864166"/>
                </a:cubicBezTo>
                <a:cubicBezTo>
                  <a:pt x="1360340" y="2958483"/>
                  <a:pt x="1386953" y="2942254"/>
                  <a:pt x="1283084" y="2913407"/>
                </a:cubicBezTo>
                <a:cubicBezTo>
                  <a:pt x="1179204" y="2884787"/>
                  <a:pt x="1121069" y="2855348"/>
                  <a:pt x="1115083" y="2908896"/>
                </a:cubicBezTo>
                <a:cubicBezTo>
                  <a:pt x="1180346" y="3133604"/>
                  <a:pt x="1250538" y="3355630"/>
                  <a:pt x="1304857" y="3584947"/>
                </a:cubicBezTo>
                <a:lnTo>
                  <a:pt x="1447111" y="4235295"/>
                </a:lnTo>
                <a:lnTo>
                  <a:pt x="1450305" y="4212188"/>
                </a:lnTo>
                <a:cubicBezTo>
                  <a:pt x="1461493" y="4152966"/>
                  <a:pt x="1483263" y="4091497"/>
                  <a:pt x="1529274" y="4011016"/>
                </a:cubicBezTo>
                <a:cubicBezTo>
                  <a:pt x="1613451" y="3980571"/>
                  <a:pt x="1463174" y="3919465"/>
                  <a:pt x="1440397" y="3878684"/>
                </a:cubicBezTo>
                <a:cubicBezTo>
                  <a:pt x="1438906" y="3868838"/>
                  <a:pt x="1404415" y="3813465"/>
                  <a:pt x="1397461" y="3807986"/>
                </a:cubicBezTo>
                <a:cubicBezTo>
                  <a:pt x="1376221" y="3769284"/>
                  <a:pt x="1450237" y="3504526"/>
                  <a:pt x="1483510" y="3614005"/>
                </a:cubicBezTo>
                <a:cubicBezTo>
                  <a:pt x="1488236" y="3622399"/>
                  <a:pt x="1491573" y="3677073"/>
                  <a:pt x="1528428" y="3714721"/>
                </a:cubicBezTo>
                <a:cubicBezTo>
                  <a:pt x="1539381" y="3726975"/>
                  <a:pt x="1557475" y="3821604"/>
                  <a:pt x="1577472" y="3795609"/>
                </a:cubicBezTo>
                <a:cubicBezTo>
                  <a:pt x="1620521" y="3672814"/>
                  <a:pt x="1578472" y="3571960"/>
                  <a:pt x="1677381" y="3450872"/>
                </a:cubicBezTo>
                <a:cubicBezTo>
                  <a:pt x="1730723" y="3432077"/>
                  <a:pt x="1728496" y="3484726"/>
                  <a:pt x="1758115" y="3511158"/>
                </a:cubicBezTo>
                <a:cubicBezTo>
                  <a:pt x="1827359" y="3596516"/>
                  <a:pt x="1775921" y="3713900"/>
                  <a:pt x="1736292" y="3796639"/>
                </a:cubicBezTo>
                <a:cubicBezTo>
                  <a:pt x="1594923" y="4045163"/>
                  <a:pt x="1706969" y="3893099"/>
                  <a:pt x="1819524" y="3808356"/>
                </a:cubicBezTo>
                <a:cubicBezTo>
                  <a:pt x="1895251" y="3766824"/>
                  <a:pt x="2179346" y="3655317"/>
                  <a:pt x="2068260" y="3828389"/>
                </a:cubicBezTo>
                <a:cubicBezTo>
                  <a:pt x="2116461" y="3935916"/>
                  <a:pt x="1838999" y="3936843"/>
                  <a:pt x="1956211" y="3996482"/>
                </a:cubicBezTo>
                <a:cubicBezTo>
                  <a:pt x="2127560" y="4116279"/>
                  <a:pt x="1784768" y="4111435"/>
                  <a:pt x="1642472" y="4060576"/>
                </a:cubicBezTo>
                <a:cubicBezTo>
                  <a:pt x="1490098" y="3899885"/>
                  <a:pt x="1548406" y="4287439"/>
                  <a:pt x="1521655" y="4364582"/>
                </a:cubicBezTo>
                <a:cubicBezTo>
                  <a:pt x="1502448" y="4501586"/>
                  <a:pt x="1659578" y="4222818"/>
                  <a:pt x="1684930" y="4206333"/>
                </a:cubicBezTo>
                <a:cubicBezTo>
                  <a:pt x="1722828" y="4186284"/>
                  <a:pt x="1790351" y="4144581"/>
                  <a:pt x="1798597" y="4141229"/>
                </a:cubicBezTo>
                <a:cubicBezTo>
                  <a:pt x="1880626" y="4138704"/>
                  <a:pt x="2155587" y="4098656"/>
                  <a:pt x="1952126" y="4226107"/>
                </a:cubicBezTo>
                <a:cubicBezTo>
                  <a:pt x="1666343" y="4494264"/>
                  <a:pt x="1754732" y="4346607"/>
                  <a:pt x="1583758" y="4404867"/>
                </a:cubicBezTo>
                <a:lnTo>
                  <a:pt x="1574935" y="4408267"/>
                </a:lnTo>
                <a:lnTo>
                  <a:pt x="1433081" y="4408267"/>
                </a:lnTo>
                <a:lnTo>
                  <a:pt x="1354306" y="3972552"/>
                </a:lnTo>
                <a:cubicBezTo>
                  <a:pt x="1276788" y="3598818"/>
                  <a:pt x="1186834" y="3225831"/>
                  <a:pt x="1080682" y="2881939"/>
                </a:cubicBezTo>
                <a:cubicBezTo>
                  <a:pt x="1012906" y="2813981"/>
                  <a:pt x="868314" y="2693241"/>
                  <a:pt x="838970" y="2589034"/>
                </a:cubicBezTo>
                <a:cubicBezTo>
                  <a:pt x="816489" y="2544332"/>
                  <a:pt x="802602" y="2259553"/>
                  <a:pt x="750167" y="2269999"/>
                </a:cubicBezTo>
                <a:cubicBezTo>
                  <a:pt x="751338" y="2305537"/>
                  <a:pt x="673021" y="2371587"/>
                  <a:pt x="658860" y="2400800"/>
                </a:cubicBezTo>
                <a:cubicBezTo>
                  <a:pt x="576733" y="2542125"/>
                  <a:pt x="476599" y="2575791"/>
                  <a:pt x="323246" y="2613718"/>
                </a:cubicBezTo>
                <a:cubicBezTo>
                  <a:pt x="300723" y="2621994"/>
                  <a:pt x="-859" y="2651528"/>
                  <a:pt x="2" y="2612242"/>
                </a:cubicBezTo>
                <a:cubicBezTo>
                  <a:pt x="11346" y="2484187"/>
                  <a:pt x="99115" y="2295435"/>
                  <a:pt x="214785" y="2228313"/>
                </a:cubicBezTo>
                <a:cubicBezTo>
                  <a:pt x="218834" y="2221041"/>
                  <a:pt x="343538" y="2195132"/>
                  <a:pt x="339099" y="2177145"/>
                </a:cubicBezTo>
                <a:cubicBezTo>
                  <a:pt x="106201" y="2049813"/>
                  <a:pt x="192233" y="1980108"/>
                  <a:pt x="73271" y="1792153"/>
                </a:cubicBezTo>
                <a:cubicBezTo>
                  <a:pt x="86819" y="1769726"/>
                  <a:pt x="157852" y="1816269"/>
                  <a:pt x="177537" y="1801922"/>
                </a:cubicBezTo>
                <a:cubicBezTo>
                  <a:pt x="214803" y="1786295"/>
                  <a:pt x="294245" y="1824901"/>
                  <a:pt x="313870" y="1795544"/>
                </a:cubicBezTo>
                <a:cubicBezTo>
                  <a:pt x="290268" y="1762602"/>
                  <a:pt x="246273" y="1736464"/>
                  <a:pt x="243019" y="1693532"/>
                </a:cubicBezTo>
                <a:cubicBezTo>
                  <a:pt x="323797" y="1660362"/>
                  <a:pt x="451455" y="1746944"/>
                  <a:pt x="442968" y="1712130"/>
                </a:cubicBezTo>
                <a:cubicBezTo>
                  <a:pt x="372067" y="1598977"/>
                  <a:pt x="625697" y="1617204"/>
                  <a:pt x="678872" y="1653866"/>
                </a:cubicBezTo>
                <a:cubicBezTo>
                  <a:pt x="686584" y="1662261"/>
                  <a:pt x="742170" y="1704516"/>
                  <a:pt x="738394" y="1690887"/>
                </a:cubicBezTo>
                <a:cubicBezTo>
                  <a:pt x="700137" y="1551387"/>
                  <a:pt x="744091" y="1509993"/>
                  <a:pt x="728783" y="1422950"/>
                </a:cubicBezTo>
                <a:cubicBezTo>
                  <a:pt x="730613" y="1418732"/>
                  <a:pt x="762839" y="1451936"/>
                  <a:pt x="768102" y="1451326"/>
                </a:cubicBezTo>
                <a:cubicBezTo>
                  <a:pt x="874423" y="1448933"/>
                  <a:pt x="857177" y="1657141"/>
                  <a:pt x="926737" y="1657442"/>
                </a:cubicBezTo>
                <a:cubicBezTo>
                  <a:pt x="1046315" y="1657846"/>
                  <a:pt x="979040" y="1344124"/>
                  <a:pt x="907628" y="1131576"/>
                </a:cubicBezTo>
                <a:cubicBezTo>
                  <a:pt x="874163" y="1031910"/>
                  <a:pt x="768855" y="807667"/>
                  <a:pt x="741745" y="792487"/>
                </a:cubicBezTo>
                <a:cubicBezTo>
                  <a:pt x="662397" y="772305"/>
                  <a:pt x="560633" y="754492"/>
                  <a:pt x="560557" y="848168"/>
                </a:cubicBezTo>
                <a:cubicBezTo>
                  <a:pt x="560396" y="939337"/>
                  <a:pt x="367227" y="977739"/>
                  <a:pt x="276101" y="984857"/>
                </a:cubicBezTo>
                <a:cubicBezTo>
                  <a:pt x="120052" y="978067"/>
                  <a:pt x="433202" y="820491"/>
                  <a:pt x="473210" y="796607"/>
                </a:cubicBezTo>
                <a:cubicBezTo>
                  <a:pt x="510851" y="758267"/>
                  <a:pt x="425950" y="783928"/>
                  <a:pt x="426777" y="753280"/>
                </a:cubicBezTo>
                <a:cubicBezTo>
                  <a:pt x="398761" y="738050"/>
                  <a:pt x="354527" y="772380"/>
                  <a:pt x="325605" y="757099"/>
                </a:cubicBezTo>
                <a:cubicBezTo>
                  <a:pt x="292489" y="683374"/>
                  <a:pt x="111641" y="680865"/>
                  <a:pt x="129270" y="586366"/>
                </a:cubicBezTo>
                <a:cubicBezTo>
                  <a:pt x="206027" y="580025"/>
                  <a:pt x="52744" y="528369"/>
                  <a:pt x="66218" y="495255"/>
                </a:cubicBezTo>
                <a:cubicBezTo>
                  <a:pt x="83366" y="485538"/>
                  <a:pt x="152996" y="536775"/>
                  <a:pt x="148452" y="500593"/>
                </a:cubicBezTo>
                <a:cubicBezTo>
                  <a:pt x="24084" y="400099"/>
                  <a:pt x="144001" y="470782"/>
                  <a:pt x="136998" y="401720"/>
                </a:cubicBezTo>
                <a:cubicBezTo>
                  <a:pt x="135886" y="381191"/>
                  <a:pt x="233900" y="433126"/>
                  <a:pt x="191056" y="378632"/>
                </a:cubicBezTo>
                <a:cubicBezTo>
                  <a:pt x="172992" y="360328"/>
                  <a:pt x="124825" y="351688"/>
                  <a:pt x="129036" y="321458"/>
                </a:cubicBezTo>
                <a:cubicBezTo>
                  <a:pt x="139030" y="313611"/>
                  <a:pt x="158247" y="335619"/>
                  <a:pt x="171874" y="335937"/>
                </a:cubicBezTo>
                <a:cubicBezTo>
                  <a:pt x="196313" y="325950"/>
                  <a:pt x="151838" y="300241"/>
                  <a:pt x="146841" y="288132"/>
                </a:cubicBezTo>
                <a:cubicBezTo>
                  <a:pt x="150407" y="237176"/>
                  <a:pt x="240465" y="357327"/>
                  <a:pt x="221863" y="300341"/>
                </a:cubicBezTo>
                <a:cubicBezTo>
                  <a:pt x="170575" y="218309"/>
                  <a:pt x="236404" y="280472"/>
                  <a:pt x="233891" y="228487"/>
                </a:cubicBezTo>
                <a:cubicBezTo>
                  <a:pt x="238995" y="178527"/>
                  <a:pt x="284956" y="262304"/>
                  <a:pt x="285414" y="234132"/>
                </a:cubicBezTo>
                <a:cubicBezTo>
                  <a:pt x="250122" y="146640"/>
                  <a:pt x="305466" y="229357"/>
                  <a:pt x="322971" y="181234"/>
                </a:cubicBezTo>
                <a:cubicBezTo>
                  <a:pt x="332984" y="164978"/>
                  <a:pt x="356074" y="182883"/>
                  <a:pt x="369950" y="170708"/>
                </a:cubicBezTo>
                <a:cubicBezTo>
                  <a:pt x="384623" y="168581"/>
                  <a:pt x="387106" y="188960"/>
                  <a:pt x="398674" y="193480"/>
                </a:cubicBezTo>
                <a:cubicBezTo>
                  <a:pt x="424287" y="194931"/>
                  <a:pt x="442733" y="206434"/>
                  <a:pt x="465796" y="212742"/>
                </a:cubicBezTo>
                <a:cubicBezTo>
                  <a:pt x="561739" y="305260"/>
                  <a:pt x="482502" y="158663"/>
                  <a:pt x="463426" y="122112"/>
                </a:cubicBezTo>
                <a:cubicBezTo>
                  <a:pt x="433560" y="32171"/>
                  <a:pt x="429251" y="-5609"/>
                  <a:pt x="464170" y="668"/>
                </a:cubicBezTo>
                <a:close/>
              </a:path>
            </a:pathLst>
          </a:custGeom>
          <a:solidFill>
            <a:schemeClr val="accent3"/>
          </a:solidFill>
          <a:ln w="8653" cap="flat">
            <a:noFill/>
            <a:prstDash val="solid"/>
            <a:miter/>
          </a:ln>
        </p:spPr>
        <p:txBody>
          <a:bodyPr wrap="square" rtlCol="0" anchor="ctr">
            <a:noAutofit/>
          </a:bodyPr>
          <a:lstStyle/>
          <a:p>
            <a:pPr lvl="0"/>
            <a:endParaRPr lang="en-US">
              <a:solidFill>
                <a:schemeClr val="tx1"/>
              </a:solidFill>
            </a:endParaRPr>
          </a:p>
        </p:txBody>
      </p:sp>
      <p:sp>
        <p:nvSpPr>
          <p:cNvPr id="29" name="Freeform: Shape 28">
            <a:extLst>
              <a:ext uri="{FF2B5EF4-FFF2-40B4-BE49-F238E27FC236}">
                <a16:creationId xmlns:a16="http://schemas.microsoft.com/office/drawing/2014/main" id="{98333556-A7D1-F2E7-152D-52AD3FB188C1}"/>
              </a:ext>
            </a:extLst>
          </p:cNvPr>
          <p:cNvSpPr/>
          <p:nvPr/>
        </p:nvSpPr>
        <p:spPr>
          <a:xfrm rot="194456" flipH="1">
            <a:off x="2384402" y="4751623"/>
            <a:ext cx="2128319" cy="2073807"/>
          </a:xfrm>
          <a:custGeom>
            <a:avLst/>
            <a:gdLst>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51080 w 2146559"/>
              <a:gd name="connsiteY55" fmla="*/ 1912990 h 2152214"/>
              <a:gd name="connsiteX56" fmla="*/ 229461 w 2146559"/>
              <a:gd name="connsiteY56" fmla="*/ 2152214 h 2152214"/>
              <a:gd name="connsiteX57" fmla="*/ 262644 w 2146559"/>
              <a:gd name="connsiteY57" fmla="*/ 2143513 h 2152214"/>
              <a:gd name="connsiteX58" fmla="*/ 271093 w 2146559"/>
              <a:gd name="connsiteY58" fmla="*/ 2058627 h 2152214"/>
              <a:gd name="connsiteX59" fmla="*/ 274141 w 2146559"/>
              <a:gd name="connsiteY59" fmla="*/ 2061550 h 2152214"/>
              <a:gd name="connsiteX60" fmla="*/ 290513 w 2146559"/>
              <a:gd name="connsiteY60" fmla="*/ 1966565 h 2152214"/>
              <a:gd name="connsiteX61" fmla="*/ 305461 w 2146559"/>
              <a:gd name="connsiteY61" fmla="*/ 1860143 h 2152214"/>
              <a:gd name="connsiteX62" fmla="*/ 315815 w 2146559"/>
              <a:gd name="connsiteY62" fmla="*/ 1786501 h 2152214"/>
              <a:gd name="connsiteX63" fmla="*/ 343698 w 2146559"/>
              <a:gd name="connsiteY63" fmla="*/ 1754886 h 2152214"/>
              <a:gd name="connsiteX64" fmla="*/ 638192 w 2146559"/>
              <a:gd name="connsiteY64" fmla="*/ 1522518 h 2152214"/>
              <a:gd name="connsiteX65" fmla="*/ 751342 w 2146559"/>
              <a:gd name="connsiteY65" fmla="*/ 1435172 h 2152214"/>
              <a:gd name="connsiteX66" fmla="*/ 758503 w 2146559"/>
              <a:gd name="connsiteY66" fmla="*/ 1436842 h 2152214"/>
              <a:gd name="connsiteX67" fmla="*/ 1039089 w 2146559"/>
              <a:gd name="connsiteY67" fmla="*/ 1456591 h 2152214"/>
              <a:gd name="connsiteX68" fmla="*/ 945497 w 2146559"/>
              <a:gd name="connsiteY68" fmla="*/ 1322760 h 2152214"/>
              <a:gd name="connsiteX69" fmla="*/ 930702 w 2146559"/>
              <a:gd name="connsiteY69" fmla="*/ 1316392 h 2152214"/>
              <a:gd name="connsiteX70" fmla="*/ 1083714 w 2146559"/>
              <a:gd name="connsiteY70" fmla="*/ 1225027 h 2152214"/>
              <a:gd name="connsiteX71" fmla="*/ 1724144 w 2146559"/>
              <a:gd name="connsiteY71" fmla="*/ 630710 h 2152214"/>
              <a:gd name="connsiteX72" fmla="*/ 1807895 w 2146559"/>
              <a:gd name="connsiteY72" fmla="*/ 685911 h 2152214"/>
              <a:gd name="connsiteX73" fmla="*/ 1905966 w 2146559"/>
              <a:gd name="connsiteY73" fmla="*/ 717606 h 2152214"/>
              <a:gd name="connsiteX74" fmla="*/ 2034202 w 2146559"/>
              <a:gd name="connsiteY74" fmla="*/ 672761 h 2152214"/>
              <a:gd name="connsiteX75" fmla="*/ 2128566 w 2146559"/>
              <a:gd name="connsiteY75" fmla="*/ 640522 h 2152214"/>
              <a:gd name="connsiteX76" fmla="*/ 2060104 w 2146559"/>
              <a:gd name="connsiteY76" fmla="*/ 607618 h 2152214"/>
              <a:gd name="connsiteX77" fmla="*/ 2040734 w 2146559"/>
              <a:gd name="connsiteY77" fmla="*/ 540762 h 2152214"/>
              <a:gd name="connsiteX78" fmla="*/ 2125167 w 2146559"/>
              <a:gd name="connsiteY78" fmla="*/ 551720 h 2152214"/>
              <a:gd name="connsiteX79" fmla="*/ 2142882 w 2146559"/>
              <a:gd name="connsiteY79" fmla="*/ 502325 h 2152214"/>
              <a:gd name="connsiteX80" fmla="*/ 2017464 w 2146559"/>
              <a:gd name="connsiteY80" fmla="*/ 522355 h 2152214"/>
              <a:gd name="connsiteX81" fmla="*/ 1989008 w 2146559"/>
              <a:gd name="connsiteY81" fmla="*/ 543573 h 2152214"/>
              <a:gd name="connsiteX82" fmla="*/ 1986258 w 2146559"/>
              <a:gd name="connsiteY82" fmla="*/ 519499 h 2152214"/>
              <a:gd name="connsiteX83" fmla="*/ 2093234 w 2146559"/>
              <a:gd name="connsiteY83" fmla="*/ 454648 h 2152214"/>
              <a:gd name="connsiteX84" fmla="*/ 2032258 w 2146559"/>
              <a:gd name="connsiteY84" fmla="*/ 416196 h 2152214"/>
              <a:gd name="connsiteX85" fmla="*/ 1934747 w 2146559"/>
              <a:gd name="connsiteY85" fmla="*/ 443968 h 2152214"/>
              <a:gd name="connsiteX86" fmla="*/ 1933402 w 2146559"/>
              <a:gd name="connsiteY86" fmla="*/ 439702 h 2152214"/>
              <a:gd name="connsiteX87" fmla="*/ 1950700 w 2146559"/>
              <a:gd name="connsiteY87" fmla="*/ 408079 h 2152214"/>
              <a:gd name="connsiteX88" fmla="*/ 1889080 w 2146559"/>
              <a:gd name="connsiteY88" fmla="*/ 345111 h 2152214"/>
              <a:gd name="connsiteX89" fmla="*/ 1843795 w 2146559"/>
              <a:gd name="connsiteY89" fmla="*/ 317350 h 2152214"/>
              <a:gd name="connsiteX90" fmla="*/ 1802723 w 2146559"/>
              <a:gd name="connsiteY90" fmla="*/ 320912 h 2152214"/>
              <a:gd name="connsiteX91" fmla="*/ 1734889 w 2146559"/>
              <a:gd name="connsiteY91" fmla="*/ 109415 h 2152214"/>
              <a:gd name="connsiteX92" fmla="*/ 1698854 w 2146559"/>
              <a:gd name="connsiteY92"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290513 w 2146559"/>
              <a:gd name="connsiteY59" fmla="*/ 1966565 h 2152214"/>
              <a:gd name="connsiteX60" fmla="*/ 305461 w 2146559"/>
              <a:gd name="connsiteY60" fmla="*/ 1860143 h 2152214"/>
              <a:gd name="connsiteX61" fmla="*/ 315815 w 2146559"/>
              <a:gd name="connsiteY61" fmla="*/ 1786501 h 2152214"/>
              <a:gd name="connsiteX62" fmla="*/ 343698 w 2146559"/>
              <a:gd name="connsiteY62" fmla="*/ 1754886 h 2152214"/>
              <a:gd name="connsiteX63" fmla="*/ 638192 w 2146559"/>
              <a:gd name="connsiteY63" fmla="*/ 1522518 h 2152214"/>
              <a:gd name="connsiteX64" fmla="*/ 751342 w 2146559"/>
              <a:gd name="connsiteY64" fmla="*/ 1435172 h 2152214"/>
              <a:gd name="connsiteX65" fmla="*/ 758503 w 2146559"/>
              <a:gd name="connsiteY65" fmla="*/ 1436842 h 2152214"/>
              <a:gd name="connsiteX66" fmla="*/ 1039089 w 2146559"/>
              <a:gd name="connsiteY66" fmla="*/ 1456591 h 2152214"/>
              <a:gd name="connsiteX67" fmla="*/ 945497 w 2146559"/>
              <a:gd name="connsiteY67" fmla="*/ 1322760 h 2152214"/>
              <a:gd name="connsiteX68" fmla="*/ 930702 w 2146559"/>
              <a:gd name="connsiteY68" fmla="*/ 1316392 h 2152214"/>
              <a:gd name="connsiteX69" fmla="*/ 1083714 w 2146559"/>
              <a:gd name="connsiteY69" fmla="*/ 1225027 h 2152214"/>
              <a:gd name="connsiteX70" fmla="*/ 1724144 w 2146559"/>
              <a:gd name="connsiteY70" fmla="*/ 630710 h 2152214"/>
              <a:gd name="connsiteX71" fmla="*/ 1807895 w 2146559"/>
              <a:gd name="connsiteY71" fmla="*/ 685911 h 2152214"/>
              <a:gd name="connsiteX72" fmla="*/ 1905966 w 2146559"/>
              <a:gd name="connsiteY72" fmla="*/ 717606 h 2152214"/>
              <a:gd name="connsiteX73" fmla="*/ 2034202 w 2146559"/>
              <a:gd name="connsiteY73" fmla="*/ 672761 h 2152214"/>
              <a:gd name="connsiteX74" fmla="*/ 2128566 w 2146559"/>
              <a:gd name="connsiteY74" fmla="*/ 640522 h 2152214"/>
              <a:gd name="connsiteX75" fmla="*/ 2060104 w 2146559"/>
              <a:gd name="connsiteY75" fmla="*/ 607618 h 2152214"/>
              <a:gd name="connsiteX76" fmla="*/ 2040734 w 2146559"/>
              <a:gd name="connsiteY76" fmla="*/ 540762 h 2152214"/>
              <a:gd name="connsiteX77" fmla="*/ 2125167 w 2146559"/>
              <a:gd name="connsiteY77" fmla="*/ 551720 h 2152214"/>
              <a:gd name="connsiteX78" fmla="*/ 2142882 w 2146559"/>
              <a:gd name="connsiteY78" fmla="*/ 502325 h 2152214"/>
              <a:gd name="connsiteX79" fmla="*/ 2017464 w 2146559"/>
              <a:gd name="connsiteY79" fmla="*/ 522355 h 2152214"/>
              <a:gd name="connsiteX80" fmla="*/ 1989008 w 2146559"/>
              <a:gd name="connsiteY80" fmla="*/ 543573 h 2152214"/>
              <a:gd name="connsiteX81" fmla="*/ 1986258 w 2146559"/>
              <a:gd name="connsiteY81" fmla="*/ 519499 h 2152214"/>
              <a:gd name="connsiteX82" fmla="*/ 2093234 w 2146559"/>
              <a:gd name="connsiteY82" fmla="*/ 454648 h 2152214"/>
              <a:gd name="connsiteX83" fmla="*/ 2032258 w 2146559"/>
              <a:gd name="connsiteY83" fmla="*/ 416196 h 2152214"/>
              <a:gd name="connsiteX84" fmla="*/ 1934747 w 2146559"/>
              <a:gd name="connsiteY84" fmla="*/ 443968 h 2152214"/>
              <a:gd name="connsiteX85" fmla="*/ 1933402 w 2146559"/>
              <a:gd name="connsiteY85" fmla="*/ 439702 h 2152214"/>
              <a:gd name="connsiteX86" fmla="*/ 1950700 w 2146559"/>
              <a:gd name="connsiteY86" fmla="*/ 408079 h 2152214"/>
              <a:gd name="connsiteX87" fmla="*/ 1889080 w 2146559"/>
              <a:gd name="connsiteY87" fmla="*/ 345111 h 2152214"/>
              <a:gd name="connsiteX88" fmla="*/ 1843795 w 2146559"/>
              <a:gd name="connsiteY88" fmla="*/ 317350 h 2152214"/>
              <a:gd name="connsiteX89" fmla="*/ 1802723 w 2146559"/>
              <a:gd name="connsiteY89" fmla="*/ 320912 h 2152214"/>
              <a:gd name="connsiteX90" fmla="*/ 1734889 w 2146559"/>
              <a:gd name="connsiteY90" fmla="*/ 109415 h 2152214"/>
              <a:gd name="connsiteX91" fmla="*/ 1698854 w 2146559"/>
              <a:gd name="connsiteY9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290513 w 2146559"/>
              <a:gd name="connsiteY59" fmla="*/ 1966565 h 2152214"/>
              <a:gd name="connsiteX60" fmla="*/ 315815 w 2146559"/>
              <a:gd name="connsiteY60" fmla="*/ 1786501 h 2152214"/>
              <a:gd name="connsiteX61" fmla="*/ 343698 w 2146559"/>
              <a:gd name="connsiteY61" fmla="*/ 1754886 h 2152214"/>
              <a:gd name="connsiteX62" fmla="*/ 638192 w 2146559"/>
              <a:gd name="connsiteY62" fmla="*/ 1522518 h 2152214"/>
              <a:gd name="connsiteX63" fmla="*/ 751342 w 2146559"/>
              <a:gd name="connsiteY63" fmla="*/ 1435172 h 2152214"/>
              <a:gd name="connsiteX64" fmla="*/ 758503 w 2146559"/>
              <a:gd name="connsiteY64" fmla="*/ 1436842 h 2152214"/>
              <a:gd name="connsiteX65" fmla="*/ 1039089 w 2146559"/>
              <a:gd name="connsiteY65" fmla="*/ 1456591 h 2152214"/>
              <a:gd name="connsiteX66" fmla="*/ 945497 w 2146559"/>
              <a:gd name="connsiteY66" fmla="*/ 1322760 h 2152214"/>
              <a:gd name="connsiteX67" fmla="*/ 930702 w 2146559"/>
              <a:gd name="connsiteY67" fmla="*/ 1316392 h 2152214"/>
              <a:gd name="connsiteX68" fmla="*/ 1083714 w 2146559"/>
              <a:gd name="connsiteY68" fmla="*/ 1225027 h 2152214"/>
              <a:gd name="connsiteX69" fmla="*/ 1724144 w 2146559"/>
              <a:gd name="connsiteY69" fmla="*/ 630710 h 2152214"/>
              <a:gd name="connsiteX70" fmla="*/ 1807895 w 2146559"/>
              <a:gd name="connsiteY70" fmla="*/ 685911 h 2152214"/>
              <a:gd name="connsiteX71" fmla="*/ 1905966 w 2146559"/>
              <a:gd name="connsiteY71" fmla="*/ 717606 h 2152214"/>
              <a:gd name="connsiteX72" fmla="*/ 2034202 w 2146559"/>
              <a:gd name="connsiteY72" fmla="*/ 672761 h 2152214"/>
              <a:gd name="connsiteX73" fmla="*/ 2128566 w 2146559"/>
              <a:gd name="connsiteY73" fmla="*/ 640522 h 2152214"/>
              <a:gd name="connsiteX74" fmla="*/ 2060104 w 2146559"/>
              <a:gd name="connsiteY74" fmla="*/ 607618 h 2152214"/>
              <a:gd name="connsiteX75" fmla="*/ 2040734 w 2146559"/>
              <a:gd name="connsiteY75" fmla="*/ 540762 h 2152214"/>
              <a:gd name="connsiteX76" fmla="*/ 2125167 w 2146559"/>
              <a:gd name="connsiteY76" fmla="*/ 551720 h 2152214"/>
              <a:gd name="connsiteX77" fmla="*/ 2142882 w 2146559"/>
              <a:gd name="connsiteY77" fmla="*/ 502325 h 2152214"/>
              <a:gd name="connsiteX78" fmla="*/ 2017464 w 2146559"/>
              <a:gd name="connsiteY78" fmla="*/ 522355 h 2152214"/>
              <a:gd name="connsiteX79" fmla="*/ 1989008 w 2146559"/>
              <a:gd name="connsiteY79" fmla="*/ 543573 h 2152214"/>
              <a:gd name="connsiteX80" fmla="*/ 1986258 w 2146559"/>
              <a:gd name="connsiteY80" fmla="*/ 519499 h 2152214"/>
              <a:gd name="connsiteX81" fmla="*/ 2093234 w 2146559"/>
              <a:gd name="connsiteY81" fmla="*/ 454648 h 2152214"/>
              <a:gd name="connsiteX82" fmla="*/ 2032258 w 2146559"/>
              <a:gd name="connsiteY82" fmla="*/ 416196 h 2152214"/>
              <a:gd name="connsiteX83" fmla="*/ 1934747 w 2146559"/>
              <a:gd name="connsiteY83" fmla="*/ 443968 h 2152214"/>
              <a:gd name="connsiteX84" fmla="*/ 1933402 w 2146559"/>
              <a:gd name="connsiteY84" fmla="*/ 439702 h 2152214"/>
              <a:gd name="connsiteX85" fmla="*/ 1950700 w 2146559"/>
              <a:gd name="connsiteY85" fmla="*/ 408079 h 2152214"/>
              <a:gd name="connsiteX86" fmla="*/ 1889080 w 2146559"/>
              <a:gd name="connsiteY86" fmla="*/ 345111 h 2152214"/>
              <a:gd name="connsiteX87" fmla="*/ 1843795 w 2146559"/>
              <a:gd name="connsiteY87" fmla="*/ 317350 h 2152214"/>
              <a:gd name="connsiteX88" fmla="*/ 1802723 w 2146559"/>
              <a:gd name="connsiteY88" fmla="*/ 320912 h 2152214"/>
              <a:gd name="connsiteX89" fmla="*/ 1734889 w 2146559"/>
              <a:gd name="connsiteY89" fmla="*/ 109415 h 2152214"/>
              <a:gd name="connsiteX90" fmla="*/ 1698854 w 2146559"/>
              <a:gd name="connsiteY90"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315815 w 2146559"/>
              <a:gd name="connsiteY59" fmla="*/ 1786501 h 2152214"/>
              <a:gd name="connsiteX60" fmla="*/ 343698 w 2146559"/>
              <a:gd name="connsiteY60" fmla="*/ 1754886 h 2152214"/>
              <a:gd name="connsiteX61" fmla="*/ 638192 w 2146559"/>
              <a:gd name="connsiteY61" fmla="*/ 1522518 h 2152214"/>
              <a:gd name="connsiteX62" fmla="*/ 751342 w 2146559"/>
              <a:gd name="connsiteY62" fmla="*/ 1435172 h 2152214"/>
              <a:gd name="connsiteX63" fmla="*/ 758503 w 2146559"/>
              <a:gd name="connsiteY63" fmla="*/ 1436842 h 2152214"/>
              <a:gd name="connsiteX64" fmla="*/ 1039089 w 2146559"/>
              <a:gd name="connsiteY64" fmla="*/ 1456591 h 2152214"/>
              <a:gd name="connsiteX65" fmla="*/ 945497 w 2146559"/>
              <a:gd name="connsiteY65" fmla="*/ 1322760 h 2152214"/>
              <a:gd name="connsiteX66" fmla="*/ 930702 w 2146559"/>
              <a:gd name="connsiteY66" fmla="*/ 1316392 h 2152214"/>
              <a:gd name="connsiteX67" fmla="*/ 1083714 w 2146559"/>
              <a:gd name="connsiteY67" fmla="*/ 1225027 h 2152214"/>
              <a:gd name="connsiteX68" fmla="*/ 1724144 w 2146559"/>
              <a:gd name="connsiteY68" fmla="*/ 630710 h 2152214"/>
              <a:gd name="connsiteX69" fmla="*/ 1807895 w 2146559"/>
              <a:gd name="connsiteY69" fmla="*/ 685911 h 2152214"/>
              <a:gd name="connsiteX70" fmla="*/ 1905966 w 2146559"/>
              <a:gd name="connsiteY70" fmla="*/ 717606 h 2152214"/>
              <a:gd name="connsiteX71" fmla="*/ 2034202 w 2146559"/>
              <a:gd name="connsiteY71" fmla="*/ 672761 h 2152214"/>
              <a:gd name="connsiteX72" fmla="*/ 2128566 w 2146559"/>
              <a:gd name="connsiteY72" fmla="*/ 640522 h 2152214"/>
              <a:gd name="connsiteX73" fmla="*/ 2060104 w 2146559"/>
              <a:gd name="connsiteY73" fmla="*/ 607618 h 2152214"/>
              <a:gd name="connsiteX74" fmla="*/ 2040734 w 2146559"/>
              <a:gd name="connsiteY74" fmla="*/ 540762 h 2152214"/>
              <a:gd name="connsiteX75" fmla="*/ 2125167 w 2146559"/>
              <a:gd name="connsiteY75" fmla="*/ 551720 h 2152214"/>
              <a:gd name="connsiteX76" fmla="*/ 2142882 w 2146559"/>
              <a:gd name="connsiteY76" fmla="*/ 502325 h 2152214"/>
              <a:gd name="connsiteX77" fmla="*/ 2017464 w 2146559"/>
              <a:gd name="connsiteY77" fmla="*/ 522355 h 2152214"/>
              <a:gd name="connsiteX78" fmla="*/ 1989008 w 2146559"/>
              <a:gd name="connsiteY78" fmla="*/ 543573 h 2152214"/>
              <a:gd name="connsiteX79" fmla="*/ 1986258 w 2146559"/>
              <a:gd name="connsiteY79" fmla="*/ 519499 h 2152214"/>
              <a:gd name="connsiteX80" fmla="*/ 2093234 w 2146559"/>
              <a:gd name="connsiteY80" fmla="*/ 454648 h 2152214"/>
              <a:gd name="connsiteX81" fmla="*/ 2032258 w 2146559"/>
              <a:gd name="connsiteY81" fmla="*/ 416196 h 2152214"/>
              <a:gd name="connsiteX82" fmla="*/ 1934747 w 2146559"/>
              <a:gd name="connsiteY82" fmla="*/ 443968 h 2152214"/>
              <a:gd name="connsiteX83" fmla="*/ 1933402 w 2146559"/>
              <a:gd name="connsiteY83" fmla="*/ 439702 h 2152214"/>
              <a:gd name="connsiteX84" fmla="*/ 1950700 w 2146559"/>
              <a:gd name="connsiteY84" fmla="*/ 408079 h 2152214"/>
              <a:gd name="connsiteX85" fmla="*/ 1889080 w 2146559"/>
              <a:gd name="connsiteY85" fmla="*/ 345111 h 2152214"/>
              <a:gd name="connsiteX86" fmla="*/ 1843795 w 2146559"/>
              <a:gd name="connsiteY86" fmla="*/ 317350 h 2152214"/>
              <a:gd name="connsiteX87" fmla="*/ 1802723 w 2146559"/>
              <a:gd name="connsiteY87" fmla="*/ 320912 h 2152214"/>
              <a:gd name="connsiteX88" fmla="*/ 1734889 w 2146559"/>
              <a:gd name="connsiteY88" fmla="*/ 109415 h 2152214"/>
              <a:gd name="connsiteX89" fmla="*/ 1698854 w 2146559"/>
              <a:gd name="connsiteY89"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315815 w 2146559"/>
              <a:gd name="connsiteY58" fmla="*/ 1786501 h 2152214"/>
              <a:gd name="connsiteX59" fmla="*/ 343698 w 2146559"/>
              <a:gd name="connsiteY59" fmla="*/ 1754886 h 2152214"/>
              <a:gd name="connsiteX60" fmla="*/ 638192 w 2146559"/>
              <a:gd name="connsiteY60" fmla="*/ 1522518 h 2152214"/>
              <a:gd name="connsiteX61" fmla="*/ 751342 w 2146559"/>
              <a:gd name="connsiteY61" fmla="*/ 1435172 h 2152214"/>
              <a:gd name="connsiteX62" fmla="*/ 758503 w 2146559"/>
              <a:gd name="connsiteY62" fmla="*/ 1436842 h 2152214"/>
              <a:gd name="connsiteX63" fmla="*/ 1039089 w 2146559"/>
              <a:gd name="connsiteY63" fmla="*/ 1456591 h 2152214"/>
              <a:gd name="connsiteX64" fmla="*/ 945497 w 2146559"/>
              <a:gd name="connsiteY64" fmla="*/ 1322760 h 2152214"/>
              <a:gd name="connsiteX65" fmla="*/ 930702 w 2146559"/>
              <a:gd name="connsiteY65" fmla="*/ 1316392 h 2152214"/>
              <a:gd name="connsiteX66" fmla="*/ 1083714 w 2146559"/>
              <a:gd name="connsiteY66" fmla="*/ 1225027 h 2152214"/>
              <a:gd name="connsiteX67" fmla="*/ 1724144 w 2146559"/>
              <a:gd name="connsiteY67" fmla="*/ 630710 h 2152214"/>
              <a:gd name="connsiteX68" fmla="*/ 1807895 w 2146559"/>
              <a:gd name="connsiteY68" fmla="*/ 685911 h 2152214"/>
              <a:gd name="connsiteX69" fmla="*/ 1905966 w 2146559"/>
              <a:gd name="connsiteY69" fmla="*/ 717606 h 2152214"/>
              <a:gd name="connsiteX70" fmla="*/ 2034202 w 2146559"/>
              <a:gd name="connsiteY70" fmla="*/ 672761 h 2152214"/>
              <a:gd name="connsiteX71" fmla="*/ 2128566 w 2146559"/>
              <a:gd name="connsiteY71" fmla="*/ 640522 h 2152214"/>
              <a:gd name="connsiteX72" fmla="*/ 2060104 w 2146559"/>
              <a:gd name="connsiteY72" fmla="*/ 607618 h 2152214"/>
              <a:gd name="connsiteX73" fmla="*/ 2040734 w 2146559"/>
              <a:gd name="connsiteY73" fmla="*/ 540762 h 2152214"/>
              <a:gd name="connsiteX74" fmla="*/ 2125167 w 2146559"/>
              <a:gd name="connsiteY74" fmla="*/ 551720 h 2152214"/>
              <a:gd name="connsiteX75" fmla="*/ 2142882 w 2146559"/>
              <a:gd name="connsiteY75" fmla="*/ 502325 h 2152214"/>
              <a:gd name="connsiteX76" fmla="*/ 2017464 w 2146559"/>
              <a:gd name="connsiteY76" fmla="*/ 522355 h 2152214"/>
              <a:gd name="connsiteX77" fmla="*/ 1989008 w 2146559"/>
              <a:gd name="connsiteY77" fmla="*/ 543573 h 2152214"/>
              <a:gd name="connsiteX78" fmla="*/ 1986258 w 2146559"/>
              <a:gd name="connsiteY78" fmla="*/ 519499 h 2152214"/>
              <a:gd name="connsiteX79" fmla="*/ 2093234 w 2146559"/>
              <a:gd name="connsiteY79" fmla="*/ 454648 h 2152214"/>
              <a:gd name="connsiteX80" fmla="*/ 2032258 w 2146559"/>
              <a:gd name="connsiteY80" fmla="*/ 416196 h 2152214"/>
              <a:gd name="connsiteX81" fmla="*/ 1934747 w 2146559"/>
              <a:gd name="connsiteY81" fmla="*/ 443968 h 2152214"/>
              <a:gd name="connsiteX82" fmla="*/ 1933402 w 2146559"/>
              <a:gd name="connsiteY82" fmla="*/ 439702 h 2152214"/>
              <a:gd name="connsiteX83" fmla="*/ 1950700 w 2146559"/>
              <a:gd name="connsiteY83" fmla="*/ 408079 h 2152214"/>
              <a:gd name="connsiteX84" fmla="*/ 1889080 w 2146559"/>
              <a:gd name="connsiteY84" fmla="*/ 345111 h 2152214"/>
              <a:gd name="connsiteX85" fmla="*/ 1843795 w 2146559"/>
              <a:gd name="connsiteY85" fmla="*/ 317350 h 2152214"/>
              <a:gd name="connsiteX86" fmla="*/ 1802723 w 2146559"/>
              <a:gd name="connsiteY86" fmla="*/ 320912 h 2152214"/>
              <a:gd name="connsiteX87" fmla="*/ 1734889 w 2146559"/>
              <a:gd name="connsiteY87" fmla="*/ 109415 h 2152214"/>
              <a:gd name="connsiteX88" fmla="*/ 1698854 w 2146559"/>
              <a:gd name="connsiteY88"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315815 w 2146559"/>
              <a:gd name="connsiteY58" fmla="*/ 1786501 h 2152214"/>
              <a:gd name="connsiteX59" fmla="*/ 638192 w 2146559"/>
              <a:gd name="connsiteY59" fmla="*/ 1522518 h 2152214"/>
              <a:gd name="connsiteX60" fmla="*/ 751342 w 2146559"/>
              <a:gd name="connsiteY60" fmla="*/ 1435172 h 2152214"/>
              <a:gd name="connsiteX61" fmla="*/ 758503 w 2146559"/>
              <a:gd name="connsiteY61" fmla="*/ 1436842 h 2152214"/>
              <a:gd name="connsiteX62" fmla="*/ 1039089 w 2146559"/>
              <a:gd name="connsiteY62" fmla="*/ 1456591 h 2152214"/>
              <a:gd name="connsiteX63" fmla="*/ 945497 w 2146559"/>
              <a:gd name="connsiteY63" fmla="*/ 1322760 h 2152214"/>
              <a:gd name="connsiteX64" fmla="*/ 930702 w 2146559"/>
              <a:gd name="connsiteY64" fmla="*/ 1316392 h 2152214"/>
              <a:gd name="connsiteX65" fmla="*/ 1083714 w 2146559"/>
              <a:gd name="connsiteY65" fmla="*/ 1225027 h 2152214"/>
              <a:gd name="connsiteX66" fmla="*/ 1724144 w 2146559"/>
              <a:gd name="connsiteY66" fmla="*/ 630710 h 2152214"/>
              <a:gd name="connsiteX67" fmla="*/ 1807895 w 2146559"/>
              <a:gd name="connsiteY67" fmla="*/ 685911 h 2152214"/>
              <a:gd name="connsiteX68" fmla="*/ 1905966 w 2146559"/>
              <a:gd name="connsiteY68" fmla="*/ 717606 h 2152214"/>
              <a:gd name="connsiteX69" fmla="*/ 2034202 w 2146559"/>
              <a:gd name="connsiteY69" fmla="*/ 672761 h 2152214"/>
              <a:gd name="connsiteX70" fmla="*/ 2128566 w 2146559"/>
              <a:gd name="connsiteY70" fmla="*/ 640522 h 2152214"/>
              <a:gd name="connsiteX71" fmla="*/ 2060104 w 2146559"/>
              <a:gd name="connsiteY71" fmla="*/ 607618 h 2152214"/>
              <a:gd name="connsiteX72" fmla="*/ 2040734 w 2146559"/>
              <a:gd name="connsiteY72" fmla="*/ 540762 h 2152214"/>
              <a:gd name="connsiteX73" fmla="*/ 2125167 w 2146559"/>
              <a:gd name="connsiteY73" fmla="*/ 551720 h 2152214"/>
              <a:gd name="connsiteX74" fmla="*/ 2142882 w 2146559"/>
              <a:gd name="connsiteY74" fmla="*/ 502325 h 2152214"/>
              <a:gd name="connsiteX75" fmla="*/ 2017464 w 2146559"/>
              <a:gd name="connsiteY75" fmla="*/ 522355 h 2152214"/>
              <a:gd name="connsiteX76" fmla="*/ 1989008 w 2146559"/>
              <a:gd name="connsiteY76" fmla="*/ 543573 h 2152214"/>
              <a:gd name="connsiteX77" fmla="*/ 1986258 w 2146559"/>
              <a:gd name="connsiteY77" fmla="*/ 519499 h 2152214"/>
              <a:gd name="connsiteX78" fmla="*/ 2093234 w 2146559"/>
              <a:gd name="connsiteY78" fmla="*/ 454648 h 2152214"/>
              <a:gd name="connsiteX79" fmla="*/ 2032258 w 2146559"/>
              <a:gd name="connsiteY79" fmla="*/ 416196 h 2152214"/>
              <a:gd name="connsiteX80" fmla="*/ 1934747 w 2146559"/>
              <a:gd name="connsiteY80" fmla="*/ 443968 h 2152214"/>
              <a:gd name="connsiteX81" fmla="*/ 1933402 w 2146559"/>
              <a:gd name="connsiteY81" fmla="*/ 439702 h 2152214"/>
              <a:gd name="connsiteX82" fmla="*/ 1950700 w 2146559"/>
              <a:gd name="connsiteY82" fmla="*/ 408079 h 2152214"/>
              <a:gd name="connsiteX83" fmla="*/ 1889080 w 2146559"/>
              <a:gd name="connsiteY83" fmla="*/ 345111 h 2152214"/>
              <a:gd name="connsiteX84" fmla="*/ 1843795 w 2146559"/>
              <a:gd name="connsiteY84" fmla="*/ 317350 h 2152214"/>
              <a:gd name="connsiteX85" fmla="*/ 1802723 w 2146559"/>
              <a:gd name="connsiteY85" fmla="*/ 320912 h 2152214"/>
              <a:gd name="connsiteX86" fmla="*/ 1734889 w 2146559"/>
              <a:gd name="connsiteY86" fmla="*/ 109415 h 2152214"/>
              <a:gd name="connsiteX87" fmla="*/ 1698854 w 2146559"/>
              <a:gd name="connsiteY87"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21461 w 2146559"/>
              <a:gd name="connsiteY7" fmla="*/ 1746344 h 2152214"/>
              <a:gd name="connsiteX8" fmla="*/ 321565 w 2146559"/>
              <a:gd name="connsiteY8" fmla="*/ 1745609 h 2152214"/>
              <a:gd name="connsiteX9" fmla="*/ 497672 w 2146559"/>
              <a:gd name="connsiteY9" fmla="*/ 1306428 h 2152214"/>
              <a:gd name="connsiteX10" fmla="*/ 1698854 w 2146559"/>
              <a:gd name="connsiteY10" fmla="*/ 907 h 2152214"/>
              <a:gd name="connsiteX11" fmla="*/ 1677175 w 2146559"/>
              <a:gd name="connsiteY11" fmla="*/ 5993 h 2152214"/>
              <a:gd name="connsiteX12" fmla="*/ 1632025 w 2146559"/>
              <a:gd name="connsiteY12" fmla="*/ 194380 h 2152214"/>
              <a:gd name="connsiteX13" fmla="*/ 1390466 w 2146559"/>
              <a:gd name="connsiteY13" fmla="*/ 180894 h 2152214"/>
              <a:gd name="connsiteX14" fmla="*/ 1388869 w 2146559"/>
              <a:gd name="connsiteY14" fmla="*/ 261364 h 2152214"/>
              <a:gd name="connsiteX15" fmla="*/ 1439034 w 2146559"/>
              <a:gd name="connsiteY15" fmla="*/ 344740 h 2152214"/>
              <a:gd name="connsiteX16" fmla="*/ 1490059 w 2146559"/>
              <a:gd name="connsiteY16" fmla="*/ 404449 h 2152214"/>
              <a:gd name="connsiteX17" fmla="*/ 1419328 w 2146559"/>
              <a:gd name="connsiteY17" fmla="*/ 377457 h 2152214"/>
              <a:gd name="connsiteX18" fmla="*/ 1460420 w 2146559"/>
              <a:gd name="connsiteY18" fmla="*/ 460259 h 2152214"/>
              <a:gd name="connsiteX19" fmla="*/ 1525693 w 2146559"/>
              <a:gd name="connsiteY19" fmla="*/ 462872 h 2152214"/>
              <a:gd name="connsiteX20" fmla="*/ 1363249 w 2146559"/>
              <a:gd name="connsiteY20" fmla="*/ 480985 h 2152214"/>
              <a:gd name="connsiteX21" fmla="*/ 1439855 w 2146559"/>
              <a:gd name="connsiteY21" fmla="*/ 536747 h 2152214"/>
              <a:gd name="connsiteX22" fmla="*/ 1616037 w 2146559"/>
              <a:gd name="connsiteY22" fmla="*/ 707538 h 2152214"/>
              <a:gd name="connsiteX23" fmla="*/ 1149548 w 2146559"/>
              <a:gd name="connsiteY23" fmla="*/ 1157901 h 2152214"/>
              <a:gd name="connsiteX24" fmla="*/ 969868 w 2146559"/>
              <a:gd name="connsiteY24" fmla="*/ 1270379 h 2152214"/>
              <a:gd name="connsiteX25" fmla="*/ 911074 w 2146559"/>
              <a:gd name="connsiteY25" fmla="*/ 1307943 h 2152214"/>
              <a:gd name="connsiteX26" fmla="*/ 870445 w 2146559"/>
              <a:gd name="connsiteY26" fmla="*/ 1290453 h 2152214"/>
              <a:gd name="connsiteX27" fmla="*/ 816845 w 2146559"/>
              <a:gd name="connsiteY27" fmla="*/ 1172146 h 2152214"/>
              <a:gd name="connsiteX28" fmla="*/ 997546 w 2146559"/>
              <a:gd name="connsiteY28" fmla="*/ 944226 h 2152214"/>
              <a:gd name="connsiteX29" fmla="*/ 709695 w 2146559"/>
              <a:gd name="connsiteY29" fmla="*/ 985994 h 2152214"/>
              <a:gd name="connsiteX30" fmla="*/ 527859 w 2146559"/>
              <a:gd name="connsiteY30" fmla="*/ 1199387 h 2152214"/>
              <a:gd name="connsiteX31" fmla="*/ 524454 w 2146559"/>
              <a:gd name="connsiteY31" fmla="*/ 1187810 h 2152214"/>
              <a:gd name="connsiteX32" fmla="*/ 485860 w 2146559"/>
              <a:gd name="connsiteY32" fmla="*/ 750356 h 2152214"/>
              <a:gd name="connsiteX33" fmla="*/ 403696 w 2146559"/>
              <a:gd name="connsiteY33" fmla="*/ 681001 h 2152214"/>
              <a:gd name="connsiteX34" fmla="*/ 345339 w 2146559"/>
              <a:gd name="connsiteY34" fmla="*/ 894283 h 2152214"/>
              <a:gd name="connsiteX35" fmla="*/ 452489 w 2146559"/>
              <a:gd name="connsiteY35" fmla="*/ 1162611 h 2152214"/>
              <a:gd name="connsiteX36" fmla="*/ 470878 w 2146559"/>
              <a:gd name="connsiteY36" fmla="*/ 1272259 h 2152214"/>
              <a:gd name="connsiteX37" fmla="*/ 431152 w 2146559"/>
              <a:gd name="connsiteY37" fmla="*/ 1152169 h 2152214"/>
              <a:gd name="connsiteX38" fmla="*/ 406862 w 2146559"/>
              <a:gd name="connsiteY38" fmla="*/ 1126062 h 2152214"/>
              <a:gd name="connsiteX39" fmla="*/ 391879 w 2146559"/>
              <a:gd name="connsiteY39" fmla="*/ 1142408 h 2152214"/>
              <a:gd name="connsiteX40" fmla="*/ 393468 w 2146559"/>
              <a:gd name="connsiteY40" fmla="*/ 1110626 h 2152214"/>
              <a:gd name="connsiteX41" fmla="*/ 363502 w 2146559"/>
              <a:gd name="connsiteY41" fmla="*/ 1135597 h 2152214"/>
              <a:gd name="connsiteX42" fmla="*/ 293129 w 2146559"/>
              <a:gd name="connsiteY42" fmla="*/ 1157845 h 2152214"/>
              <a:gd name="connsiteX43" fmla="*/ 235465 w 2146559"/>
              <a:gd name="connsiteY43" fmla="*/ 1195528 h 2152214"/>
              <a:gd name="connsiteX44" fmla="*/ 26616 w 2146559"/>
              <a:gd name="connsiteY44" fmla="*/ 889061 h 2152214"/>
              <a:gd name="connsiteX45" fmla="*/ 146478 w 2146559"/>
              <a:gd name="connsiteY45" fmla="*/ 1216412 h 2152214"/>
              <a:gd name="connsiteX46" fmla="*/ 278146 w 2146559"/>
              <a:gd name="connsiteY46" fmla="*/ 1341044 h 2152214"/>
              <a:gd name="connsiteX47" fmla="*/ 212085 w 2146559"/>
              <a:gd name="connsiteY47" fmla="*/ 1327422 h 2152214"/>
              <a:gd name="connsiteX48" fmla="*/ 8227 w 2146559"/>
              <a:gd name="connsiteY48" fmla="*/ 1108583 h 2152214"/>
              <a:gd name="connsiteX49" fmla="*/ 294943 w 2146559"/>
              <a:gd name="connsiteY49" fmla="*/ 1372598 h 2152214"/>
              <a:gd name="connsiteX50" fmla="*/ 378938 w 2146559"/>
              <a:gd name="connsiteY50" fmla="*/ 1416411 h 2152214"/>
              <a:gd name="connsiteX51" fmla="*/ 317721 w 2146559"/>
              <a:gd name="connsiteY51" fmla="*/ 1657949 h 2152214"/>
              <a:gd name="connsiteX52" fmla="*/ 302011 w 2146559"/>
              <a:gd name="connsiteY52" fmla="*/ 1763901 h 2152214"/>
              <a:gd name="connsiteX53" fmla="*/ 288630 w 2146559"/>
              <a:gd name="connsiteY53" fmla="*/ 1790469 h 2152214"/>
              <a:gd name="connsiteX54" fmla="*/ 229461 w 2146559"/>
              <a:gd name="connsiteY54" fmla="*/ 2152214 h 2152214"/>
              <a:gd name="connsiteX55" fmla="*/ 262644 w 2146559"/>
              <a:gd name="connsiteY55" fmla="*/ 2143513 h 2152214"/>
              <a:gd name="connsiteX56" fmla="*/ 271093 w 2146559"/>
              <a:gd name="connsiteY56" fmla="*/ 2058627 h 2152214"/>
              <a:gd name="connsiteX57" fmla="*/ 315815 w 2146559"/>
              <a:gd name="connsiteY57" fmla="*/ 1786501 h 2152214"/>
              <a:gd name="connsiteX58" fmla="*/ 638192 w 2146559"/>
              <a:gd name="connsiteY58" fmla="*/ 1522518 h 2152214"/>
              <a:gd name="connsiteX59" fmla="*/ 751342 w 2146559"/>
              <a:gd name="connsiteY59" fmla="*/ 1435172 h 2152214"/>
              <a:gd name="connsiteX60" fmla="*/ 758503 w 2146559"/>
              <a:gd name="connsiteY60" fmla="*/ 1436842 h 2152214"/>
              <a:gd name="connsiteX61" fmla="*/ 1039089 w 2146559"/>
              <a:gd name="connsiteY61" fmla="*/ 1456591 h 2152214"/>
              <a:gd name="connsiteX62" fmla="*/ 945497 w 2146559"/>
              <a:gd name="connsiteY62" fmla="*/ 1322760 h 2152214"/>
              <a:gd name="connsiteX63" fmla="*/ 930702 w 2146559"/>
              <a:gd name="connsiteY63" fmla="*/ 1316392 h 2152214"/>
              <a:gd name="connsiteX64" fmla="*/ 1083714 w 2146559"/>
              <a:gd name="connsiteY64" fmla="*/ 1225027 h 2152214"/>
              <a:gd name="connsiteX65" fmla="*/ 1724144 w 2146559"/>
              <a:gd name="connsiteY65" fmla="*/ 630710 h 2152214"/>
              <a:gd name="connsiteX66" fmla="*/ 1807895 w 2146559"/>
              <a:gd name="connsiteY66" fmla="*/ 685911 h 2152214"/>
              <a:gd name="connsiteX67" fmla="*/ 1905966 w 2146559"/>
              <a:gd name="connsiteY67" fmla="*/ 717606 h 2152214"/>
              <a:gd name="connsiteX68" fmla="*/ 2034202 w 2146559"/>
              <a:gd name="connsiteY68" fmla="*/ 672761 h 2152214"/>
              <a:gd name="connsiteX69" fmla="*/ 2128566 w 2146559"/>
              <a:gd name="connsiteY69" fmla="*/ 640522 h 2152214"/>
              <a:gd name="connsiteX70" fmla="*/ 2060104 w 2146559"/>
              <a:gd name="connsiteY70" fmla="*/ 607618 h 2152214"/>
              <a:gd name="connsiteX71" fmla="*/ 2040734 w 2146559"/>
              <a:gd name="connsiteY71" fmla="*/ 540762 h 2152214"/>
              <a:gd name="connsiteX72" fmla="*/ 2125167 w 2146559"/>
              <a:gd name="connsiteY72" fmla="*/ 551720 h 2152214"/>
              <a:gd name="connsiteX73" fmla="*/ 2142882 w 2146559"/>
              <a:gd name="connsiteY73" fmla="*/ 502325 h 2152214"/>
              <a:gd name="connsiteX74" fmla="*/ 2017464 w 2146559"/>
              <a:gd name="connsiteY74" fmla="*/ 522355 h 2152214"/>
              <a:gd name="connsiteX75" fmla="*/ 1989008 w 2146559"/>
              <a:gd name="connsiteY75" fmla="*/ 543573 h 2152214"/>
              <a:gd name="connsiteX76" fmla="*/ 1986258 w 2146559"/>
              <a:gd name="connsiteY76" fmla="*/ 519499 h 2152214"/>
              <a:gd name="connsiteX77" fmla="*/ 2093234 w 2146559"/>
              <a:gd name="connsiteY77" fmla="*/ 454648 h 2152214"/>
              <a:gd name="connsiteX78" fmla="*/ 2032258 w 2146559"/>
              <a:gd name="connsiteY78" fmla="*/ 416196 h 2152214"/>
              <a:gd name="connsiteX79" fmla="*/ 1934747 w 2146559"/>
              <a:gd name="connsiteY79" fmla="*/ 443968 h 2152214"/>
              <a:gd name="connsiteX80" fmla="*/ 1933402 w 2146559"/>
              <a:gd name="connsiteY80" fmla="*/ 439702 h 2152214"/>
              <a:gd name="connsiteX81" fmla="*/ 1950700 w 2146559"/>
              <a:gd name="connsiteY81" fmla="*/ 408079 h 2152214"/>
              <a:gd name="connsiteX82" fmla="*/ 1889080 w 2146559"/>
              <a:gd name="connsiteY82" fmla="*/ 345111 h 2152214"/>
              <a:gd name="connsiteX83" fmla="*/ 1843795 w 2146559"/>
              <a:gd name="connsiteY83" fmla="*/ 317350 h 2152214"/>
              <a:gd name="connsiteX84" fmla="*/ 1802723 w 2146559"/>
              <a:gd name="connsiteY84" fmla="*/ 320912 h 2152214"/>
              <a:gd name="connsiteX85" fmla="*/ 1734889 w 2146559"/>
              <a:gd name="connsiteY85" fmla="*/ 109415 h 2152214"/>
              <a:gd name="connsiteX86" fmla="*/ 1698854 w 2146559"/>
              <a:gd name="connsiteY86"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302011 w 2146559"/>
              <a:gd name="connsiteY51" fmla="*/ 1763901 h 2152214"/>
              <a:gd name="connsiteX52" fmla="*/ 288630 w 2146559"/>
              <a:gd name="connsiteY52" fmla="*/ 1790469 h 2152214"/>
              <a:gd name="connsiteX53" fmla="*/ 229461 w 2146559"/>
              <a:gd name="connsiteY53" fmla="*/ 2152214 h 2152214"/>
              <a:gd name="connsiteX54" fmla="*/ 262644 w 2146559"/>
              <a:gd name="connsiteY54" fmla="*/ 2143513 h 2152214"/>
              <a:gd name="connsiteX55" fmla="*/ 271093 w 2146559"/>
              <a:gd name="connsiteY55" fmla="*/ 2058627 h 2152214"/>
              <a:gd name="connsiteX56" fmla="*/ 315815 w 2146559"/>
              <a:gd name="connsiteY56" fmla="*/ 1786501 h 2152214"/>
              <a:gd name="connsiteX57" fmla="*/ 638192 w 2146559"/>
              <a:gd name="connsiteY57" fmla="*/ 1522518 h 2152214"/>
              <a:gd name="connsiteX58" fmla="*/ 751342 w 2146559"/>
              <a:gd name="connsiteY58" fmla="*/ 1435172 h 2152214"/>
              <a:gd name="connsiteX59" fmla="*/ 758503 w 2146559"/>
              <a:gd name="connsiteY59" fmla="*/ 1436842 h 2152214"/>
              <a:gd name="connsiteX60" fmla="*/ 1039089 w 2146559"/>
              <a:gd name="connsiteY60" fmla="*/ 1456591 h 2152214"/>
              <a:gd name="connsiteX61" fmla="*/ 945497 w 2146559"/>
              <a:gd name="connsiteY61" fmla="*/ 1322760 h 2152214"/>
              <a:gd name="connsiteX62" fmla="*/ 930702 w 2146559"/>
              <a:gd name="connsiteY62" fmla="*/ 1316392 h 2152214"/>
              <a:gd name="connsiteX63" fmla="*/ 1083714 w 2146559"/>
              <a:gd name="connsiteY63" fmla="*/ 1225027 h 2152214"/>
              <a:gd name="connsiteX64" fmla="*/ 1724144 w 2146559"/>
              <a:gd name="connsiteY64" fmla="*/ 630710 h 2152214"/>
              <a:gd name="connsiteX65" fmla="*/ 1807895 w 2146559"/>
              <a:gd name="connsiteY65" fmla="*/ 685911 h 2152214"/>
              <a:gd name="connsiteX66" fmla="*/ 1905966 w 2146559"/>
              <a:gd name="connsiteY66" fmla="*/ 717606 h 2152214"/>
              <a:gd name="connsiteX67" fmla="*/ 2034202 w 2146559"/>
              <a:gd name="connsiteY67" fmla="*/ 672761 h 2152214"/>
              <a:gd name="connsiteX68" fmla="*/ 2128566 w 2146559"/>
              <a:gd name="connsiteY68" fmla="*/ 640522 h 2152214"/>
              <a:gd name="connsiteX69" fmla="*/ 2060104 w 2146559"/>
              <a:gd name="connsiteY69" fmla="*/ 607618 h 2152214"/>
              <a:gd name="connsiteX70" fmla="*/ 2040734 w 2146559"/>
              <a:gd name="connsiteY70" fmla="*/ 540762 h 2152214"/>
              <a:gd name="connsiteX71" fmla="*/ 2125167 w 2146559"/>
              <a:gd name="connsiteY71" fmla="*/ 551720 h 2152214"/>
              <a:gd name="connsiteX72" fmla="*/ 2142882 w 2146559"/>
              <a:gd name="connsiteY72" fmla="*/ 502325 h 2152214"/>
              <a:gd name="connsiteX73" fmla="*/ 2017464 w 2146559"/>
              <a:gd name="connsiteY73" fmla="*/ 522355 h 2152214"/>
              <a:gd name="connsiteX74" fmla="*/ 1989008 w 2146559"/>
              <a:gd name="connsiteY74" fmla="*/ 543573 h 2152214"/>
              <a:gd name="connsiteX75" fmla="*/ 1986258 w 2146559"/>
              <a:gd name="connsiteY75" fmla="*/ 519499 h 2152214"/>
              <a:gd name="connsiteX76" fmla="*/ 2093234 w 2146559"/>
              <a:gd name="connsiteY76" fmla="*/ 454648 h 2152214"/>
              <a:gd name="connsiteX77" fmla="*/ 2032258 w 2146559"/>
              <a:gd name="connsiteY77" fmla="*/ 416196 h 2152214"/>
              <a:gd name="connsiteX78" fmla="*/ 1934747 w 2146559"/>
              <a:gd name="connsiteY78" fmla="*/ 443968 h 2152214"/>
              <a:gd name="connsiteX79" fmla="*/ 1933402 w 2146559"/>
              <a:gd name="connsiteY79" fmla="*/ 439702 h 2152214"/>
              <a:gd name="connsiteX80" fmla="*/ 1950700 w 2146559"/>
              <a:gd name="connsiteY80" fmla="*/ 408079 h 2152214"/>
              <a:gd name="connsiteX81" fmla="*/ 1889080 w 2146559"/>
              <a:gd name="connsiteY81" fmla="*/ 345111 h 2152214"/>
              <a:gd name="connsiteX82" fmla="*/ 1843795 w 2146559"/>
              <a:gd name="connsiteY82" fmla="*/ 317350 h 2152214"/>
              <a:gd name="connsiteX83" fmla="*/ 1802723 w 2146559"/>
              <a:gd name="connsiteY83" fmla="*/ 320912 h 2152214"/>
              <a:gd name="connsiteX84" fmla="*/ 1734889 w 2146559"/>
              <a:gd name="connsiteY84" fmla="*/ 109415 h 2152214"/>
              <a:gd name="connsiteX85" fmla="*/ 1698854 w 2146559"/>
              <a:gd name="connsiteY85"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302011 w 2146559"/>
              <a:gd name="connsiteY51" fmla="*/ 1763901 h 2152214"/>
              <a:gd name="connsiteX52" fmla="*/ 229461 w 2146559"/>
              <a:gd name="connsiteY52" fmla="*/ 2152214 h 2152214"/>
              <a:gd name="connsiteX53" fmla="*/ 262644 w 2146559"/>
              <a:gd name="connsiteY53" fmla="*/ 2143513 h 2152214"/>
              <a:gd name="connsiteX54" fmla="*/ 271093 w 2146559"/>
              <a:gd name="connsiteY54" fmla="*/ 2058627 h 2152214"/>
              <a:gd name="connsiteX55" fmla="*/ 315815 w 2146559"/>
              <a:gd name="connsiteY55" fmla="*/ 1786501 h 2152214"/>
              <a:gd name="connsiteX56" fmla="*/ 638192 w 2146559"/>
              <a:gd name="connsiteY56" fmla="*/ 1522518 h 2152214"/>
              <a:gd name="connsiteX57" fmla="*/ 751342 w 2146559"/>
              <a:gd name="connsiteY57" fmla="*/ 1435172 h 2152214"/>
              <a:gd name="connsiteX58" fmla="*/ 758503 w 2146559"/>
              <a:gd name="connsiteY58" fmla="*/ 1436842 h 2152214"/>
              <a:gd name="connsiteX59" fmla="*/ 1039089 w 2146559"/>
              <a:gd name="connsiteY59" fmla="*/ 1456591 h 2152214"/>
              <a:gd name="connsiteX60" fmla="*/ 945497 w 2146559"/>
              <a:gd name="connsiteY60" fmla="*/ 1322760 h 2152214"/>
              <a:gd name="connsiteX61" fmla="*/ 930702 w 2146559"/>
              <a:gd name="connsiteY61" fmla="*/ 1316392 h 2152214"/>
              <a:gd name="connsiteX62" fmla="*/ 1083714 w 2146559"/>
              <a:gd name="connsiteY62" fmla="*/ 1225027 h 2152214"/>
              <a:gd name="connsiteX63" fmla="*/ 1724144 w 2146559"/>
              <a:gd name="connsiteY63" fmla="*/ 630710 h 2152214"/>
              <a:gd name="connsiteX64" fmla="*/ 1807895 w 2146559"/>
              <a:gd name="connsiteY64" fmla="*/ 685911 h 2152214"/>
              <a:gd name="connsiteX65" fmla="*/ 1905966 w 2146559"/>
              <a:gd name="connsiteY65" fmla="*/ 717606 h 2152214"/>
              <a:gd name="connsiteX66" fmla="*/ 2034202 w 2146559"/>
              <a:gd name="connsiteY66" fmla="*/ 672761 h 2152214"/>
              <a:gd name="connsiteX67" fmla="*/ 2128566 w 2146559"/>
              <a:gd name="connsiteY67" fmla="*/ 640522 h 2152214"/>
              <a:gd name="connsiteX68" fmla="*/ 2060104 w 2146559"/>
              <a:gd name="connsiteY68" fmla="*/ 607618 h 2152214"/>
              <a:gd name="connsiteX69" fmla="*/ 2040734 w 2146559"/>
              <a:gd name="connsiteY69" fmla="*/ 540762 h 2152214"/>
              <a:gd name="connsiteX70" fmla="*/ 2125167 w 2146559"/>
              <a:gd name="connsiteY70" fmla="*/ 551720 h 2152214"/>
              <a:gd name="connsiteX71" fmla="*/ 2142882 w 2146559"/>
              <a:gd name="connsiteY71" fmla="*/ 502325 h 2152214"/>
              <a:gd name="connsiteX72" fmla="*/ 2017464 w 2146559"/>
              <a:gd name="connsiteY72" fmla="*/ 522355 h 2152214"/>
              <a:gd name="connsiteX73" fmla="*/ 1989008 w 2146559"/>
              <a:gd name="connsiteY73" fmla="*/ 543573 h 2152214"/>
              <a:gd name="connsiteX74" fmla="*/ 1986258 w 2146559"/>
              <a:gd name="connsiteY74" fmla="*/ 519499 h 2152214"/>
              <a:gd name="connsiteX75" fmla="*/ 2093234 w 2146559"/>
              <a:gd name="connsiteY75" fmla="*/ 454648 h 2152214"/>
              <a:gd name="connsiteX76" fmla="*/ 2032258 w 2146559"/>
              <a:gd name="connsiteY76" fmla="*/ 416196 h 2152214"/>
              <a:gd name="connsiteX77" fmla="*/ 1934747 w 2146559"/>
              <a:gd name="connsiteY77" fmla="*/ 443968 h 2152214"/>
              <a:gd name="connsiteX78" fmla="*/ 1933402 w 2146559"/>
              <a:gd name="connsiteY78" fmla="*/ 439702 h 2152214"/>
              <a:gd name="connsiteX79" fmla="*/ 1950700 w 2146559"/>
              <a:gd name="connsiteY79" fmla="*/ 408079 h 2152214"/>
              <a:gd name="connsiteX80" fmla="*/ 1889080 w 2146559"/>
              <a:gd name="connsiteY80" fmla="*/ 345111 h 2152214"/>
              <a:gd name="connsiteX81" fmla="*/ 1843795 w 2146559"/>
              <a:gd name="connsiteY81" fmla="*/ 317350 h 2152214"/>
              <a:gd name="connsiteX82" fmla="*/ 1802723 w 2146559"/>
              <a:gd name="connsiteY82" fmla="*/ 320912 h 2152214"/>
              <a:gd name="connsiteX83" fmla="*/ 1734889 w 2146559"/>
              <a:gd name="connsiteY83" fmla="*/ 109415 h 2152214"/>
              <a:gd name="connsiteX84" fmla="*/ 1698854 w 2146559"/>
              <a:gd name="connsiteY84"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271093 w 2146559"/>
              <a:gd name="connsiteY53" fmla="*/ 2058627 h 2152214"/>
              <a:gd name="connsiteX54" fmla="*/ 315815 w 2146559"/>
              <a:gd name="connsiteY54" fmla="*/ 1786501 h 2152214"/>
              <a:gd name="connsiteX55" fmla="*/ 638192 w 2146559"/>
              <a:gd name="connsiteY55" fmla="*/ 1522518 h 2152214"/>
              <a:gd name="connsiteX56" fmla="*/ 751342 w 2146559"/>
              <a:gd name="connsiteY56" fmla="*/ 1435172 h 2152214"/>
              <a:gd name="connsiteX57" fmla="*/ 758503 w 2146559"/>
              <a:gd name="connsiteY57" fmla="*/ 1436842 h 2152214"/>
              <a:gd name="connsiteX58" fmla="*/ 1039089 w 2146559"/>
              <a:gd name="connsiteY58" fmla="*/ 1456591 h 2152214"/>
              <a:gd name="connsiteX59" fmla="*/ 945497 w 2146559"/>
              <a:gd name="connsiteY59" fmla="*/ 1322760 h 2152214"/>
              <a:gd name="connsiteX60" fmla="*/ 930702 w 2146559"/>
              <a:gd name="connsiteY60" fmla="*/ 1316392 h 2152214"/>
              <a:gd name="connsiteX61" fmla="*/ 1083714 w 2146559"/>
              <a:gd name="connsiteY61" fmla="*/ 1225027 h 2152214"/>
              <a:gd name="connsiteX62" fmla="*/ 1724144 w 2146559"/>
              <a:gd name="connsiteY62" fmla="*/ 630710 h 2152214"/>
              <a:gd name="connsiteX63" fmla="*/ 1807895 w 2146559"/>
              <a:gd name="connsiteY63" fmla="*/ 685911 h 2152214"/>
              <a:gd name="connsiteX64" fmla="*/ 1905966 w 2146559"/>
              <a:gd name="connsiteY64" fmla="*/ 717606 h 2152214"/>
              <a:gd name="connsiteX65" fmla="*/ 2034202 w 2146559"/>
              <a:gd name="connsiteY65" fmla="*/ 672761 h 2152214"/>
              <a:gd name="connsiteX66" fmla="*/ 2128566 w 2146559"/>
              <a:gd name="connsiteY66" fmla="*/ 640522 h 2152214"/>
              <a:gd name="connsiteX67" fmla="*/ 2060104 w 2146559"/>
              <a:gd name="connsiteY67" fmla="*/ 607618 h 2152214"/>
              <a:gd name="connsiteX68" fmla="*/ 2040734 w 2146559"/>
              <a:gd name="connsiteY68" fmla="*/ 540762 h 2152214"/>
              <a:gd name="connsiteX69" fmla="*/ 2125167 w 2146559"/>
              <a:gd name="connsiteY69" fmla="*/ 551720 h 2152214"/>
              <a:gd name="connsiteX70" fmla="*/ 2142882 w 2146559"/>
              <a:gd name="connsiteY70" fmla="*/ 502325 h 2152214"/>
              <a:gd name="connsiteX71" fmla="*/ 2017464 w 2146559"/>
              <a:gd name="connsiteY71" fmla="*/ 522355 h 2152214"/>
              <a:gd name="connsiteX72" fmla="*/ 1989008 w 2146559"/>
              <a:gd name="connsiteY72" fmla="*/ 543573 h 2152214"/>
              <a:gd name="connsiteX73" fmla="*/ 1986258 w 2146559"/>
              <a:gd name="connsiteY73" fmla="*/ 519499 h 2152214"/>
              <a:gd name="connsiteX74" fmla="*/ 2093234 w 2146559"/>
              <a:gd name="connsiteY74" fmla="*/ 454648 h 2152214"/>
              <a:gd name="connsiteX75" fmla="*/ 2032258 w 2146559"/>
              <a:gd name="connsiteY75" fmla="*/ 416196 h 2152214"/>
              <a:gd name="connsiteX76" fmla="*/ 1934747 w 2146559"/>
              <a:gd name="connsiteY76" fmla="*/ 443968 h 2152214"/>
              <a:gd name="connsiteX77" fmla="*/ 1933402 w 2146559"/>
              <a:gd name="connsiteY77" fmla="*/ 439702 h 2152214"/>
              <a:gd name="connsiteX78" fmla="*/ 1950700 w 2146559"/>
              <a:gd name="connsiteY78" fmla="*/ 408079 h 2152214"/>
              <a:gd name="connsiteX79" fmla="*/ 1889080 w 2146559"/>
              <a:gd name="connsiteY79" fmla="*/ 345111 h 2152214"/>
              <a:gd name="connsiteX80" fmla="*/ 1843795 w 2146559"/>
              <a:gd name="connsiteY80" fmla="*/ 317350 h 2152214"/>
              <a:gd name="connsiteX81" fmla="*/ 1802723 w 2146559"/>
              <a:gd name="connsiteY81" fmla="*/ 320912 h 2152214"/>
              <a:gd name="connsiteX82" fmla="*/ 1734889 w 2146559"/>
              <a:gd name="connsiteY82" fmla="*/ 109415 h 2152214"/>
              <a:gd name="connsiteX83" fmla="*/ 1698854 w 2146559"/>
              <a:gd name="connsiteY83"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758503 w 2146559"/>
              <a:gd name="connsiteY56" fmla="*/ 1436842 h 2152214"/>
              <a:gd name="connsiteX57" fmla="*/ 1039089 w 2146559"/>
              <a:gd name="connsiteY57" fmla="*/ 1456591 h 2152214"/>
              <a:gd name="connsiteX58" fmla="*/ 945497 w 2146559"/>
              <a:gd name="connsiteY58" fmla="*/ 1322760 h 2152214"/>
              <a:gd name="connsiteX59" fmla="*/ 930702 w 2146559"/>
              <a:gd name="connsiteY59" fmla="*/ 1316392 h 2152214"/>
              <a:gd name="connsiteX60" fmla="*/ 1083714 w 2146559"/>
              <a:gd name="connsiteY60" fmla="*/ 1225027 h 2152214"/>
              <a:gd name="connsiteX61" fmla="*/ 1724144 w 2146559"/>
              <a:gd name="connsiteY61" fmla="*/ 630710 h 2152214"/>
              <a:gd name="connsiteX62" fmla="*/ 1807895 w 2146559"/>
              <a:gd name="connsiteY62" fmla="*/ 685911 h 2152214"/>
              <a:gd name="connsiteX63" fmla="*/ 1905966 w 2146559"/>
              <a:gd name="connsiteY63" fmla="*/ 717606 h 2152214"/>
              <a:gd name="connsiteX64" fmla="*/ 2034202 w 2146559"/>
              <a:gd name="connsiteY64" fmla="*/ 672761 h 2152214"/>
              <a:gd name="connsiteX65" fmla="*/ 2128566 w 2146559"/>
              <a:gd name="connsiteY65" fmla="*/ 640522 h 2152214"/>
              <a:gd name="connsiteX66" fmla="*/ 2060104 w 2146559"/>
              <a:gd name="connsiteY66" fmla="*/ 607618 h 2152214"/>
              <a:gd name="connsiteX67" fmla="*/ 2040734 w 2146559"/>
              <a:gd name="connsiteY67" fmla="*/ 540762 h 2152214"/>
              <a:gd name="connsiteX68" fmla="*/ 2125167 w 2146559"/>
              <a:gd name="connsiteY68" fmla="*/ 551720 h 2152214"/>
              <a:gd name="connsiteX69" fmla="*/ 2142882 w 2146559"/>
              <a:gd name="connsiteY69" fmla="*/ 502325 h 2152214"/>
              <a:gd name="connsiteX70" fmla="*/ 2017464 w 2146559"/>
              <a:gd name="connsiteY70" fmla="*/ 522355 h 2152214"/>
              <a:gd name="connsiteX71" fmla="*/ 1989008 w 2146559"/>
              <a:gd name="connsiteY71" fmla="*/ 543573 h 2152214"/>
              <a:gd name="connsiteX72" fmla="*/ 1986258 w 2146559"/>
              <a:gd name="connsiteY72" fmla="*/ 519499 h 2152214"/>
              <a:gd name="connsiteX73" fmla="*/ 2093234 w 2146559"/>
              <a:gd name="connsiteY73" fmla="*/ 454648 h 2152214"/>
              <a:gd name="connsiteX74" fmla="*/ 2032258 w 2146559"/>
              <a:gd name="connsiteY74" fmla="*/ 416196 h 2152214"/>
              <a:gd name="connsiteX75" fmla="*/ 1934747 w 2146559"/>
              <a:gd name="connsiteY75" fmla="*/ 443968 h 2152214"/>
              <a:gd name="connsiteX76" fmla="*/ 1933402 w 2146559"/>
              <a:gd name="connsiteY76" fmla="*/ 439702 h 2152214"/>
              <a:gd name="connsiteX77" fmla="*/ 1950700 w 2146559"/>
              <a:gd name="connsiteY77" fmla="*/ 408079 h 2152214"/>
              <a:gd name="connsiteX78" fmla="*/ 1889080 w 2146559"/>
              <a:gd name="connsiteY78" fmla="*/ 345111 h 2152214"/>
              <a:gd name="connsiteX79" fmla="*/ 1843795 w 2146559"/>
              <a:gd name="connsiteY79" fmla="*/ 317350 h 2152214"/>
              <a:gd name="connsiteX80" fmla="*/ 1802723 w 2146559"/>
              <a:gd name="connsiteY80" fmla="*/ 320912 h 2152214"/>
              <a:gd name="connsiteX81" fmla="*/ 1734889 w 2146559"/>
              <a:gd name="connsiteY81" fmla="*/ 109415 h 2152214"/>
              <a:gd name="connsiteX82" fmla="*/ 1698854 w 2146559"/>
              <a:gd name="connsiteY82"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1039089 w 2146559"/>
              <a:gd name="connsiteY56" fmla="*/ 1456591 h 2152214"/>
              <a:gd name="connsiteX57" fmla="*/ 945497 w 2146559"/>
              <a:gd name="connsiteY57" fmla="*/ 1322760 h 2152214"/>
              <a:gd name="connsiteX58" fmla="*/ 930702 w 2146559"/>
              <a:gd name="connsiteY58" fmla="*/ 1316392 h 2152214"/>
              <a:gd name="connsiteX59" fmla="*/ 1083714 w 2146559"/>
              <a:gd name="connsiteY59" fmla="*/ 1225027 h 2152214"/>
              <a:gd name="connsiteX60" fmla="*/ 1724144 w 2146559"/>
              <a:gd name="connsiteY60" fmla="*/ 630710 h 2152214"/>
              <a:gd name="connsiteX61" fmla="*/ 1807895 w 2146559"/>
              <a:gd name="connsiteY61" fmla="*/ 685911 h 2152214"/>
              <a:gd name="connsiteX62" fmla="*/ 1905966 w 2146559"/>
              <a:gd name="connsiteY62" fmla="*/ 717606 h 2152214"/>
              <a:gd name="connsiteX63" fmla="*/ 2034202 w 2146559"/>
              <a:gd name="connsiteY63" fmla="*/ 672761 h 2152214"/>
              <a:gd name="connsiteX64" fmla="*/ 2128566 w 2146559"/>
              <a:gd name="connsiteY64" fmla="*/ 640522 h 2152214"/>
              <a:gd name="connsiteX65" fmla="*/ 2060104 w 2146559"/>
              <a:gd name="connsiteY65" fmla="*/ 607618 h 2152214"/>
              <a:gd name="connsiteX66" fmla="*/ 2040734 w 2146559"/>
              <a:gd name="connsiteY66" fmla="*/ 540762 h 2152214"/>
              <a:gd name="connsiteX67" fmla="*/ 2125167 w 2146559"/>
              <a:gd name="connsiteY67" fmla="*/ 551720 h 2152214"/>
              <a:gd name="connsiteX68" fmla="*/ 2142882 w 2146559"/>
              <a:gd name="connsiteY68" fmla="*/ 502325 h 2152214"/>
              <a:gd name="connsiteX69" fmla="*/ 2017464 w 2146559"/>
              <a:gd name="connsiteY69" fmla="*/ 522355 h 2152214"/>
              <a:gd name="connsiteX70" fmla="*/ 1989008 w 2146559"/>
              <a:gd name="connsiteY70" fmla="*/ 543573 h 2152214"/>
              <a:gd name="connsiteX71" fmla="*/ 1986258 w 2146559"/>
              <a:gd name="connsiteY71" fmla="*/ 519499 h 2152214"/>
              <a:gd name="connsiteX72" fmla="*/ 2093234 w 2146559"/>
              <a:gd name="connsiteY72" fmla="*/ 454648 h 2152214"/>
              <a:gd name="connsiteX73" fmla="*/ 2032258 w 2146559"/>
              <a:gd name="connsiteY73" fmla="*/ 416196 h 2152214"/>
              <a:gd name="connsiteX74" fmla="*/ 1934747 w 2146559"/>
              <a:gd name="connsiteY74" fmla="*/ 443968 h 2152214"/>
              <a:gd name="connsiteX75" fmla="*/ 1933402 w 2146559"/>
              <a:gd name="connsiteY75" fmla="*/ 439702 h 2152214"/>
              <a:gd name="connsiteX76" fmla="*/ 1950700 w 2146559"/>
              <a:gd name="connsiteY76" fmla="*/ 408079 h 2152214"/>
              <a:gd name="connsiteX77" fmla="*/ 1889080 w 2146559"/>
              <a:gd name="connsiteY77" fmla="*/ 345111 h 2152214"/>
              <a:gd name="connsiteX78" fmla="*/ 1843795 w 2146559"/>
              <a:gd name="connsiteY78" fmla="*/ 317350 h 2152214"/>
              <a:gd name="connsiteX79" fmla="*/ 1802723 w 2146559"/>
              <a:gd name="connsiteY79" fmla="*/ 320912 h 2152214"/>
              <a:gd name="connsiteX80" fmla="*/ 1734889 w 2146559"/>
              <a:gd name="connsiteY80" fmla="*/ 109415 h 2152214"/>
              <a:gd name="connsiteX81" fmla="*/ 1698854 w 2146559"/>
              <a:gd name="connsiteY8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1039089 w 2146559"/>
              <a:gd name="connsiteY56" fmla="*/ 1456591 h 2152214"/>
              <a:gd name="connsiteX57" fmla="*/ 945497 w 2146559"/>
              <a:gd name="connsiteY57" fmla="*/ 1322760 h 2152214"/>
              <a:gd name="connsiteX58" fmla="*/ 930702 w 2146559"/>
              <a:gd name="connsiteY58" fmla="*/ 1316392 h 2152214"/>
              <a:gd name="connsiteX59" fmla="*/ 1083714 w 2146559"/>
              <a:gd name="connsiteY59" fmla="*/ 1225027 h 2152214"/>
              <a:gd name="connsiteX60" fmla="*/ 1724144 w 2146559"/>
              <a:gd name="connsiteY60" fmla="*/ 630710 h 2152214"/>
              <a:gd name="connsiteX61" fmla="*/ 1807895 w 2146559"/>
              <a:gd name="connsiteY61" fmla="*/ 685911 h 2152214"/>
              <a:gd name="connsiteX62" fmla="*/ 1905966 w 2146559"/>
              <a:gd name="connsiteY62" fmla="*/ 717606 h 2152214"/>
              <a:gd name="connsiteX63" fmla="*/ 2034202 w 2146559"/>
              <a:gd name="connsiteY63" fmla="*/ 672761 h 2152214"/>
              <a:gd name="connsiteX64" fmla="*/ 2128566 w 2146559"/>
              <a:gd name="connsiteY64" fmla="*/ 640522 h 2152214"/>
              <a:gd name="connsiteX65" fmla="*/ 2060104 w 2146559"/>
              <a:gd name="connsiteY65" fmla="*/ 607618 h 2152214"/>
              <a:gd name="connsiteX66" fmla="*/ 2040734 w 2146559"/>
              <a:gd name="connsiteY66" fmla="*/ 540762 h 2152214"/>
              <a:gd name="connsiteX67" fmla="*/ 2125167 w 2146559"/>
              <a:gd name="connsiteY67" fmla="*/ 551720 h 2152214"/>
              <a:gd name="connsiteX68" fmla="*/ 2142882 w 2146559"/>
              <a:gd name="connsiteY68" fmla="*/ 502325 h 2152214"/>
              <a:gd name="connsiteX69" fmla="*/ 2017464 w 2146559"/>
              <a:gd name="connsiteY69" fmla="*/ 522355 h 2152214"/>
              <a:gd name="connsiteX70" fmla="*/ 1989008 w 2146559"/>
              <a:gd name="connsiteY70" fmla="*/ 543573 h 2152214"/>
              <a:gd name="connsiteX71" fmla="*/ 1986258 w 2146559"/>
              <a:gd name="connsiteY71" fmla="*/ 519499 h 2152214"/>
              <a:gd name="connsiteX72" fmla="*/ 2093234 w 2146559"/>
              <a:gd name="connsiteY72" fmla="*/ 454648 h 2152214"/>
              <a:gd name="connsiteX73" fmla="*/ 2032258 w 2146559"/>
              <a:gd name="connsiteY73" fmla="*/ 416196 h 2152214"/>
              <a:gd name="connsiteX74" fmla="*/ 1934747 w 2146559"/>
              <a:gd name="connsiteY74" fmla="*/ 443968 h 2152214"/>
              <a:gd name="connsiteX75" fmla="*/ 1933402 w 2146559"/>
              <a:gd name="connsiteY75" fmla="*/ 439702 h 2152214"/>
              <a:gd name="connsiteX76" fmla="*/ 1950700 w 2146559"/>
              <a:gd name="connsiteY76" fmla="*/ 408079 h 2152214"/>
              <a:gd name="connsiteX77" fmla="*/ 1889080 w 2146559"/>
              <a:gd name="connsiteY77" fmla="*/ 345111 h 2152214"/>
              <a:gd name="connsiteX78" fmla="*/ 1843795 w 2146559"/>
              <a:gd name="connsiteY78" fmla="*/ 317350 h 2152214"/>
              <a:gd name="connsiteX79" fmla="*/ 1802723 w 2146559"/>
              <a:gd name="connsiteY79" fmla="*/ 320912 h 2152214"/>
              <a:gd name="connsiteX80" fmla="*/ 1734889 w 2146559"/>
              <a:gd name="connsiteY80" fmla="*/ 109415 h 2152214"/>
              <a:gd name="connsiteX81" fmla="*/ 1698854 w 2146559"/>
              <a:gd name="connsiteY8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11074 w 2146559"/>
              <a:gd name="connsiteY23" fmla="*/ 1307943 h 2152214"/>
              <a:gd name="connsiteX24" fmla="*/ 870445 w 2146559"/>
              <a:gd name="connsiteY24" fmla="*/ 1290453 h 2152214"/>
              <a:gd name="connsiteX25" fmla="*/ 816845 w 2146559"/>
              <a:gd name="connsiteY25" fmla="*/ 1172146 h 2152214"/>
              <a:gd name="connsiteX26" fmla="*/ 997546 w 2146559"/>
              <a:gd name="connsiteY26" fmla="*/ 944226 h 2152214"/>
              <a:gd name="connsiteX27" fmla="*/ 709695 w 2146559"/>
              <a:gd name="connsiteY27" fmla="*/ 985994 h 2152214"/>
              <a:gd name="connsiteX28" fmla="*/ 527859 w 2146559"/>
              <a:gd name="connsiteY28" fmla="*/ 1199387 h 2152214"/>
              <a:gd name="connsiteX29" fmla="*/ 524454 w 2146559"/>
              <a:gd name="connsiteY29" fmla="*/ 1187810 h 2152214"/>
              <a:gd name="connsiteX30" fmla="*/ 485860 w 2146559"/>
              <a:gd name="connsiteY30" fmla="*/ 750356 h 2152214"/>
              <a:gd name="connsiteX31" fmla="*/ 403696 w 2146559"/>
              <a:gd name="connsiteY31" fmla="*/ 681001 h 2152214"/>
              <a:gd name="connsiteX32" fmla="*/ 345339 w 2146559"/>
              <a:gd name="connsiteY32" fmla="*/ 894283 h 2152214"/>
              <a:gd name="connsiteX33" fmla="*/ 452489 w 2146559"/>
              <a:gd name="connsiteY33" fmla="*/ 1162611 h 2152214"/>
              <a:gd name="connsiteX34" fmla="*/ 470878 w 2146559"/>
              <a:gd name="connsiteY34" fmla="*/ 1272259 h 2152214"/>
              <a:gd name="connsiteX35" fmla="*/ 431152 w 2146559"/>
              <a:gd name="connsiteY35" fmla="*/ 1152169 h 2152214"/>
              <a:gd name="connsiteX36" fmla="*/ 406862 w 2146559"/>
              <a:gd name="connsiteY36" fmla="*/ 1126062 h 2152214"/>
              <a:gd name="connsiteX37" fmla="*/ 391879 w 2146559"/>
              <a:gd name="connsiteY37" fmla="*/ 1142408 h 2152214"/>
              <a:gd name="connsiteX38" fmla="*/ 393468 w 2146559"/>
              <a:gd name="connsiteY38" fmla="*/ 1110626 h 2152214"/>
              <a:gd name="connsiteX39" fmla="*/ 363502 w 2146559"/>
              <a:gd name="connsiteY39" fmla="*/ 1135597 h 2152214"/>
              <a:gd name="connsiteX40" fmla="*/ 293129 w 2146559"/>
              <a:gd name="connsiteY40" fmla="*/ 1157845 h 2152214"/>
              <a:gd name="connsiteX41" fmla="*/ 235465 w 2146559"/>
              <a:gd name="connsiteY41" fmla="*/ 1195528 h 2152214"/>
              <a:gd name="connsiteX42" fmla="*/ 26616 w 2146559"/>
              <a:gd name="connsiteY42" fmla="*/ 889061 h 2152214"/>
              <a:gd name="connsiteX43" fmla="*/ 146478 w 2146559"/>
              <a:gd name="connsiteY43" fmla="*/ 1216412 h 2152214"/>
              <a:gd name="connsiteX44" fmla="*/ 278146 w 2146559"/>
              <a:gd name="connsiteY44" fmla="*/ 1341044 h 2152214"/>
              <a:gd name="connsiteX45" fmla="*/ 212085 w 2146559"/>
              <a:gd name="connsiteY45" fmla="*/ 1327422 h 2152214"/>
              <a:gd name="connsiteX46" fmla="*/ 8227 w 2146559"/>
              <a:gd name="connsiteY46" fmla="*/ 1108583 h 2152214"/>
              <a:gd name="connsiteX47" fmla="*/ 294943 w 2146559"/>
              <a:gd name="connsiteY47" fmla="*/ 1372598 h 2152214"/>
              <a:gd name="connsiteX48" fmla="*/ 378938 w 2146559"/>
              <a:gd name="connsiteY48" fmla="*/ 1416411 h 2152214"/>
              <a:gd name="connsiteX49" fmla="*/ 317721 w 2146559"/>
              <a:gd name="connsiteY49" fmla="*/ 1657949 h 2152214"/>
              <a:gd name="connsiteX50" fmla="*/ 229461 w 2146559"/>
              <a:gd name="connsiteY50" fmla="*/ 2152214 h 2152214"/>
              <a:gd name="connsiteX51" fmla="*/ 262644 w 2146559"/>
              <a:gd name="connsiteY51" fmla="*/ 2143513 h 2152214"/>
              <a:gd name="connsiteX52" fmla="*/ 315815 w 2146559"/>
              <a:gd name="connsiteY52" fmla="*/ 1786501 h 2152214"/>
              <a:gd name="connsiteX53" fmla="*/ 638192 w 2146559"/>
              <a:gd name="connsiteY53" fmla="*/ 1522518 h 2152214"/>
              <a:gd name="connsiteX54" fmla="*/ 751342 w 2146559"/>
              <a:gd name="connsiteY54" fmla="*/ 1435172 h 2152214"/>
              <a:gd name="connsiteX55" fmla="*/ 1039089 w 2146559"/>
              <a:gd name="connsiteY55" fmla="*/ 1456591 h 2152214"/>
              <a:gd name="connsiteX56" fmla="*/ 945497 w 2146559"/>
              <a:gd name="connsiteY56" fmla="*/ 1322760 h 2152214"/>
              <a:gd name="connsiteX57" fmla="*/ 930702 w 2146559"/>
              <a:gd name="connsiteY57" fmla="*/ 1316392 h 2152214"/>
              <a:gd name="connsiteX58" fmla="*/ 1083714 w 2146559"/>
              <a:gd name="connsiteY58" fmla="*/ 1225027 h 2152214"/>
              <a:gd name="connsiteX59" fmla="*/ 1724144 w 2146559"/>
              <a:gd name="connsiteY59" fmla="*/ 630710 h 2152214"/>
              <a:gd name="connsiteX60" fmla="*/ 1807895 w 2146559"/>
              <a:gd name="connsiteY60" fmla="*/ 685911 h 2152214"/>
              <a:gd name="connsiteX61" fmla="*/ 1905966 w 2146559"/>
              <a:gd name="connsiteY61" fmla="*/ 717606 h 2152214"/>
              <a:gd name="connsiteX62" fmla="*/ 2034202 w 2146559"/>
              <a:gd name="connsiteY62" fmla="*/ 672761 h 2152214"/>
              <a:gd name="connsiteX63" fmla="*/ 2128566 w 2146559"/>
              <a:gd name="connsiteY63" fmla="*/ 640522 h 2152214"/>
              <a:gd name="connsiteX64" fmla="*/ 2060104 w 2146559"/>
              <a:gd name="connsiteY64" fmla="*/ 607618 h 2152214"/>
              <a:gd name="connsiteX65" fmla="*/ 2040734 w 2146559"/>
              <a:gd name="connsiteY65" fmla="*/ 540762 h 2152214"/>
              <a:gd name="connsiteX66" fmla="*/ 2125167 w 2146559"/>
              <a:gd name="connsiteY66" fmla="*/ 551720 h 2152214"/>
              <a:gd name="connsiteX67" fmla="*/ 2142882 w 2146559"/>
              <a:gd name="connsiteY67" fmla="*/ 502325 h 2152214"/>
              <a:gd name="connsiteX68" fmla="*/ 2017464 w 2146559"/>
              <a:gd name="connsiteY68" fmla="*/ 522355 h 2152214"/>
              <a:gd name="connsiteX69" fmla="*/ 1989008 w 2146559"/>
              <a:gd name="connsiteY69" fmla="*/ 543573 h 2152214"/>
              <a:gd name="connsiteX70" fmla="*/ 1986258 w 2146559"/>
              <a:gd name="connsiteY70" fmla="*/ 519499 h 2152214"/>
              <a:gd name="connsiteX71" fmla="*/ 2093234 w 2146559"/>
              <a:gd name="connsiteY71" fmla="*/ 454648 h 2152214"/>
              <a:gd name="connsiteX72" fmla="*/ 2032258 w 2146559"/>
              <a:gd name="connsiteY72" fmla="*/ 416196 h 2152214"/>
              <a:gd name="connsiteX73" fmla="*/ 1934747 w 2146559"/>
              <a:gd name="connsiteY73" fmla="*/ 443968 h 2152214"/>
              <a:gd name="connsiteX74" fmla="*/ 1933402 w 2146559"/>
              <a:gd name="connsiteY74" fmla="*/ 439702 h 2152214"/>
              <a:gd name="connsiteX75" fmla="*/ 1950700 w 2146559"/>
              <a:gd name="connsiteY75" fmla="*/ 408079 h 2152214"/>
              <a:gd name="connsiteX76" fmla="*/ 1889080 w 2146559"/>
              <a:gd name="connsiteY76" fmla="*/ 345111 h 2152214"/>
              <a:gd name="connsiteX77" fmla="*/ 1843795 w 2146559"/>
              <a:gd name="connsiteY77" fmla="*/ 317350 h 2152214"/>
              <a:gd name="connsiteX78" fmla="*/ 1802723 w 2146559"/>
              <a:gd name="connsiteY78" fmla="*/ 320912 h 2152214"/>
              <a:gd name="connsiteX79" fmla="*/ 1734889 w 2146559"/>
              <a:gd name="connsiteY79" fmla="*/ 109415 h 2152214"/>
              <a:gd name="connsiteX80" fmla="*/ 1698854 w 2146559"/>
              <a:gd name="connsiteY80"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11074 w 2146559"/>
              <a:gd name="connsiteY23" fmla="*/ 1307943 h 2152214"/>
              <a:gd name="connsiteX24" fmla="*/ 870445 w 2146559"/>
              <a:gd name="connsiteY24" fmla="*/ 1290453 h 2152214"/>
              <a:gd name="connsiteX25" fmla="*/ 816845 w 2146559"/>
              <a:gd name="connsiteY25" fmla="*/ 1172146 h 2152214"/>
              <a:gd name="connsiteX26" fmla="*/ 997546 w 2146559"/>
              <a:gd name="connsiteY26" fmla="*/ 944226 h 2152214"/>
              <a:gd name="connsiteX27" fmla="*/ 709695 w 2146559"/>
              <a:gd name="connsiteY27" fmla="*/ 985994 h 2152214"/>
              <a:gd name="connsiteX28" fmla="*/ 527859 w 2146559"/>
              <a:gd name="connsiteY28" fmla="*/ 1199387 h 2152214"/>
              <a:gd name="connsiteX29" fmla="*/ 524454 w 2146559"/>
              <a:gd name="connsiteY29" fmla="*/ 1187810 h 2152214"/>
              <a:gd name="connsiteX30" fmla="*/ 485860 w 2146559"/>
              <a:gd name="connsiteY30" fmla="*/ 750356 h 2152214"/>
              <a:gd name="connsiteX31" fmla="*/ 403696 w 2146559"/>
              <a:gd name="connsiteY31" fmla="*/ 681001 h 2152214"/>
              <a:gd name="connsiteX32" fmla="*/ 345339 w 2146559"/>
              <a:gd name="connsiteY32" fmla="*/ 894283 h 2152214"/>
              <a:gd name="connsiteX33" fmla="*/ 452489 w 2146559"/>
              <a:gd name="connsiteY33" fmla="*/ 1162611 h 2152214"/>
              <a:gd name="connsiteX34" fmla="*/ 470878 w 2146559"/>
              <a:gd name="connsiteY34" fmla="*/ 1272259 h 2152214"/>
              <a:gd name="connsiteX35" fmla="*/ 431152 w 2146559"/>
              <a:gd name="connsiteY35" fmla="*/ 1152169 h 2152214"/>
              <a:gd name="connsiteX36" fmla="*/ 406862 w 2146559"/>
              <a:gd name="connsiteY36" fmla="*/ 1126062 h 2152214"/>
              <a:gd name="connsiteX37" fmla="*/ 391879 w 2146559"/>
              <a:gd name="connsiteY37" fmla="*/ 1142408 h 2152214"/>
              <a:gd name="connsiteX38" fmla="*/ 393468 w 2146559"/>
              <a:gd name="connsiteY38" fmla="*/ 1110626 h 2152214"/>
              <a:gd name="connsiteX39" fmla="*/ 363502 w 2146559"/>
              <a:gd name="connsiteY39" fmla="*/ 1135597 h 2152214"/>
              <a:gd name="connsiteX40" fmla="*/ 293129 w 2146559"/>
              <a:gd name="connsiteY40" fmla="*/ 1157845 h 2152214"/>
              <a:gd name="connsiteX41" fmla="*/ 235465 w 2146559"/>
              <a:gd name="connsiteY41" fmla="*/ 1195528 h 2152214"/>
              <a:gd name="connsiteX42" fmla="*/ 26616 w 2146559"/>
              <a:gd name="connsiteY42" fmla="*/ 889061 h 2152214"/>
              <a:gd name="connsiteX43" fmla="*/ 146478 w 2146559"/>
              <a:gd name="connsiteY43" fmla="*/ 1216412 h 2152214"/>
              <a:gd name="connsiteX44" fmla="*/ 278146 w 2146559"/>
              <a:gd name="connsiteY44" fmla="*/ 1341044 h 2152214"/>
              <a:gd name="connsiteX45" fmla="*/ 212085 w 2146559"/>
              <a:gd name="connsiteY45" fmla="*/ 1327422 h 2152214"/>
              <a:gd name="connsiteX46" fmla="*/ 8227 w 2146559"/>
              <a:gd name="connsiteY46" fmla="*/ 1108583 h 2152214"/>
              <a:gd name="connsiteX47" fmla="*/ 294943 w 2146559"/>
              <a:gd name="connsiteY47" fmla="*/ 1372598 h 2152214"/>
              <a:gd name="connsiteX48" fmla="*/ 378938 w 2146559"/>
              <a:gd name="connsiteY48" fmla="*/ 1416411 h 2152214"/>
              <a:gd name="connsiteX49" fmla="*/ 317721 w 2146559"/>
              <a:gd name="connsiteY49" fmla="*/ 1657949 h 2152214"/>
              <a:gd name="connsiteX50" fmla="*/ 229461 w 2146559"/>
              <a:gd name="connsiteY50" fmla="*/ 2152214 h 2152214"/>
              <a:gd name="connsiteX51" fmla="*/ 262644 w 2146559"/>
              <a:gd name="connsiteY51" fmla="*/ 2143513 h 2152214"/>
              <a:gd name="connsiteX52" fmla="*/ 315815 w 2146559"/>
              <a:gd name="connsiteY52" fmla="*/ 1786501 h 2152214"/>
              <a:gd name="connsiteX53" fmla="*/ 638192 w 2146559"/>
              <a:gd name="connsiteY53" fmla="*/ 1522518 h 2152214"/>
              <a:gd name="connsiteX54" fmla="*/ 751342 w 2146559"/>
              <a:gd name="connsiteY54" fmla="*/ 1435172 h 2152214"/>
              <a:gd name="connsiteX55" fmla="*/ 1039089 w 2146559"/>
              <a:gd name="connsiteY55" fmla="*/ 1456591 h 2152214"/>
              <a:gd name="connsiteX56" fmla="*/ 945497 w 2146559"/>
              <a:gd name="connsiteY56" fmla="*/ 1322760 h 2152214"/>
              <a:gd name="connsiteX57" fmla="*/ 1083714 w 2146559"/>
              <a:gd name="connsiteY57" fmla="*/ 1225027 h 2152214"/>
              <a:gd name="connsiteX58" fmla="*/ 1724144 w 2146559"/>
              <a:gd name="connsiteY58" fmla="*/ 630710 h 2152214"/>
              <a:gd name="connsiteX59" fmla="*/ 1807895 w 2146559"/>
              <a:gd name="connsiteY59" fmla="*/ 685911 h 2152214"/>
              <a:gd name="connsiteX60" fmla="*/ 1905966 w 2146559"/>
              <a:gd name="connsiteY60" fmla="*/ 717606 h 2152214"/>
              <a:gd name="connsiteX61" fmla="*/ 2034202 w 2146559"/>
              <a:gd name="connsiteY61" fmla="*/ 672761 h 2152214"/>
              <a:gd name="connsiteX62" fmla="*/ 2128566 w 2146559"/>
              <a:gd name="connsiteY62" fmla="*/ 640522 h 2152214"/>
              <a:gd name="connsiteX63" fmla="*/ 2060104 w 2146559"/>
              <a:gd name="connsiteY63" fmla="*/ 607618 h 2152214"/>
              <a:gd name="connsiteX64" fmla="*/ 2040734 w 2146559"/>
              <a:gd name="connsiteY64" fmla="*/ 540762 h 2152214"/>
              <a:gd name="connsiteX65" fmla="*/ 2125167 w 2146559"/>
              <a:gd name="connsiteY65" fmla="*/ 551720 h 2152214"/>
              <a:gd name="connsiteX66" fmla="*/ 2142882 w 2146559"/>
              <a:gd name="connsiteY66" fmla="*/ 502325 h 2152214"/>
              <a:gd name="connsiteX67" fmla="*/ 2017464 w 2146559"/>
              <a:gd name="connsiteY67" fmla="*/ 522355 h 2152214"/>
              <a:gd name="connsiteX68" fmla="*/ 1989008 w 2146559"/>
              <a:gd name="connsiteY68" fmla="*/ 543573 h 2152214"/>
              <a:gd name="connsiteX69" fmla="*/ 1986258 w 2146559"/>
              <a:gd name="connsiteY69" fmla="*/ 519499 h 2152214"/>
              <a:gd name="connsiteX70" fmla="*/ 2093234 w 2146559"/>
              <a:gd name="connsiteY70" fmla="*/ 454648 h 2152214"/>
              <a:gd name="connsiteX71" fmla="*/ 2032258 w 2146559"/>
              <a:gd name="connsiteY71" fmla="*/ 416196 h 2152214"/>
              <a:gd name="connsiteX72" fmla="*/ 1934747 w 2146559"/>
              <a:gd name="connsiteY72" fmla="*/ 443968 h 2152214"/>
              <a:gd name="connsiteX73" fmla="*/ 1933402 w 2146559"/>
              <a:gd name="connsiteY73" fmla="*/ 439702 h 2152214"/>
              <a:gd name="connsiteX74" fmla="*/ 1950700 w 2146559"/>
              <a:gd name="connsiteY74" fmla="*/ 408079 h 2152214"/>
              <a:gd name="connsiteX75" fmla="*/ 1889080 w 2146559"/>
              <a:gd name="connsiteY75" fmla="*/ 345111 h 2152214"/>
              <a:gd name="connsiteX76" fmla="*/ 1843795 w 2146559"/>
              <a:gd name="connsiteY76" fmla="*/ 317350 h 2152214"/>
              <a:gd name="connsiteX77" fmla="*/ 1802723 w 2146559"/>
              <a:gd name="connsiteY77" fmla="*/ 320912 h 2152214"/>
              <a:gd name="connsiteX78" fmla="*/ 1734889 w 2146559"/>
              <a:gd name="connsiteY78" fmla="*/ 109415 h 2152214"/>
              <a:gd name="connsiteX79" fmla="*/ 1698854 w 2146559"/>
              <a:gd name="connsiteY79" fmla="*/ 907 h 2152214"/>
              <a:gd name="connsiteX0" fmla="*/ 497672 w 2146559"/>
              <a:gd name="connsiteY0" fmla="*/ 1306428 h 2143513"/>
              <a:gd name="connsiteX1" fmla="*/ 526268 w 2146559"/>
              <a:gd name="connsiteY1" fmla="*/ 1308808 h 2143513"/>
              <a:gd name="connsiteX2" fmla="*/ 570537 w 2146559"/>
              <a:gd name="connsiteY2" fmla="*/ 1393936 h 2143513"/>
              <a:gd name="connsiteX3" fmla="*/ 720515 w 2146559"/>
              <a:gd name="connsiteY3" fmla="*/ 1431000 h 2143513"/>
              <a:gd name="connsiteX4" fmla="*/ 721285 w 2146559"/>
              <a:gd name="connsiteY4" fmla="*/ 1431075 h 2143513"/>
              <a:gd name="connsiteX5" fmla="*/ 572899 w 2146559"/>
              <a:gd name="connsiteY5" fmla="*/ 1531506 h 2143513"/>
              <a:gd name="connsiteX6" fmla="*/ 321461 w 2146559"/>
              <a:gd name="connsiteY6" fmla="*/ 1746344 h 2143513"/>
              <a:gd name="connsiteX7" fmla="*/ 321565 w 2146559"/>
              <a:gd name="connsiteY7" fmla="*/ 1745609 h 2143513"/>
              <a:gd name="connsiteX8" fmla="*/ 497672 w 2146559"/>
              <a:gd name="connsiteY8" fmla="*/ 1306428 h 2143513"/>
              <a:gd name="connsiteX9" fmla="*/ 1698854 w 2146559"/>
              <a:gd name="connsiteY9" fmla="*/ 907 h 2143513"/>
              <a:gd name="connsiteX10" fmla="*/ 1677175 w 2146559"/>
              <a:gd name="connsiteY10" fmla="*/ 5993 h 2143513"/>
              <a:gd name="connsiteX11" fmla="*/ 1632025 w 2146559"/>
              <a:gd name="connsiteY11" fmla="*/ 194380 h 2143513"/>
              <a:gd name="connsiteX12" fmla="*/ 1390466 w 2146559"/>
              <a:gd name="connsiteY12" fmla="*/ 180894 h 2143513"/>
              <a:gd name="connsiteX13" fmla="*/ 1388869 w 2146559"/>
              <a:gd name="connsiteY13" fmla="*/ 261364 h 2143513"/>
              <a:gd name="connsiteX14" fmla="*/ 1439034 w 2146559"/>
              <a:gd name="connsiteY14" fmla="*/ 344740 h 2143513"/>
              <a:gd name="connsiteX15" fmla="*/ 1490059 w 2146559"/>
              <a:gd name="connsiteY15" fmla="*/ 404449 h 2143513"/>
              <a:gd name="connsiteX16" fmla="*/ 1419328 w 2146559"/>
              <a:gd name="connsiteY16" fmla="*/ 377457 h 2143513"/>
              <a:gd name="connsiteX17" fmla="*/ 1460420 w 2146559"/>
              <a:gd name="connsiteY17" fmla="*/ 460259 h 2143513"/>
              <a:gd name="connsiteX18" fmla="*/ 1525693 w 2146559"/>
              <a:gd name="connsiteY18" fmla="*/ 462872 h 2143513"/>
              <a:gd name="connsiteX19" fmla="*/ 1363249 w 2146559"/>
              <a:gd name="connsiteY19" fmla="*/ 480985 h 2143513"/>
              <a:gd name="connsiteX20" fmla="*/ 1439855 w 2146559"/>
              <a:gd name="connsiteY20" fmla="*/ 536747 h 2143513"/>
              <a:gd name="connsiteX21" fmla="*/ 1616037 w 2146559"/>
              <a:gd name="connsiteY21" fmla="*/ 707538 h 2143513"/>
              <a:gd name="connsiteX22" fmla="*/ 1149548 w 2146559"/>
              <a:gd name="connsiteY22" fmla="*/ 1157901 h 2143513"/>
              <a:gd name="connsiteX23" fmla="*/ 911074 w 2146559"/>
              <a:gd name="connsiteY23" fmla="*/ 1307943 h 2143513"/>
              <a:gd name="connsiteX24" fmla="*/ 870445 w 2146559"/>
              <a:gd name="connsiteY24" fmla="*/ 1290453 h 2143513"/>
              <a:gd name="connsiteX25" fmla="*/ 816845 w 2146559"/>
              <a:gd name="connsiteY25" fmla="*/ 1172146 h 2143513"/>
              <a:gd name="connsiteX26" fmla="*/ 997546 w 2146559"/>
              <a:gd name="connsiteY26" fmla="*/ 944226 h 2143513"/>
              <a:gd name="connsiteX27" fmla="*/ 709695 w 2146559"/>
              <a:gd name="connsiteY27" fmla="*/ 985994 h 2143513"/>
              <a:gd name="connsiteX28" fmla="*/ 527859 w 2146559"/>
              <a:gd name="connsiteY28" fmla="*/ 1199387 h 2143513"/>
              <a:gd name="connsiteX29" fmla="*/ 524454 w 2146559"/>
              <a:gd name="connsiteY29" fmla="*/ 1187810 h 2143513"/>
              <a:gd name="connsiteX30" fmla="*/ 485860 w 2146559"/>
              <a:gd name="connsiteY30" fmla="*/ 750356 h 2143513"/>
              <a:gd name="connsiteX31" fmla="*/ 403696 w 2146559"/>
              <a:gd name="connsiteY31" fmla="*/ 681001 h 2143513"/>
              <a:gd name="connsiteX32" fmla="*/ 345339 w 2146559"/>
              <a:gd name="connsiteY32" fmla="*/ 894283 h 2143513"/>
              <a:gd name="connsiteX33" fmla="*/ 452489 w 2146559"/>
              <a:gd name="connsiteY33" fmla="*/ 1162611 h 2143513"/>
              <a:gd name="connsiteX34" fmla="*/ 470878 w 2146559"/>
              <a:gd name="connsiteY34" fmla="*/ 1272259 h 2143513"/>
              <a:gd name="connsiteX35" fmla="*/ 431152 w 2146559"/>
              <a:gd name="connsiteY35" fmla="*/ 1152169 h 2143513"/>
              <a:gd name="connsiteX36" fmla="*/ 406862 w 2146559"/>
              <a:gd name="connsiteY36" fmla="*/ 1126062 h 2143513"/>
              <a:gd name="connsiteX37" fmla="*/ 391879 w 2146559"/>
              <a:gd name="connsiteY37" fmla="*/ 1142408 h 2143513"/>
              <a:gd name="connsiteX38" fmla="*/ 393468 w 2146559"/>
              <a:gd name="connsiteY38" fmla="*/ 1110626 h 2143513"/>
              <a:gd name="connsiteX39" fmla="*/ 363502 w 2146559"/>
              <a:gd name="connsiteY39" fmla="*/ 1135597 h 2143513"/>
              <a:gd name="connsiteX40" fmla="*/ 293129 w 2146559"/>
              <a:gd name="connsiteY40" fmla="*/ 1157845 h 2143513"/>
              <a:gd name="connsiteX41" fmla="*/ 235465 w 2146559"/>
              <a:gd name="connsiteY41" fmla="*/ 1195528 h 2143513"/>
              <a:gd name="connsiteX42" fmla="*/ 26616 w 2146559"/>
              <a:gd name="connsiteY42" fmla="*/ 889061 h 2143513"/>
              <a:gd name="connsiteX43" fmla="*/ 146478 w 2146559"/>
              <a:gd name="connsiteY43" fmla="*/ 1216412 h 2143513"/>
              <a:gd name="connsiteX44" fmla="*/ 278146 w 2146559"/>
              <a:gd name="connsiteY44" fmla="*/ 1341044 h 2143513"/>
              <a:gd name="connsiteX45" fmla="*/ 212085 w 2146559"/>
              <a:gd name="connsiteY45" fmla="*/ 1327422 h 2143513"/>
              <a:gd name="connsiteX46" fmla="*/ 8227 w 2146559"/>
              <a:gd name="connsiteY46" fmla="*/ 1108583 h 2143513"/>
              <a:gd name="connsiteX47" fmla="*/ 294943 w 2146559"/>
              <a:gd name="connsiteY47" fmla="*/ 1372598 h 2143513"/>
              <a:gd name="connsiteX48" fmla="*/ 378938 w 2146559"/>
              <a:gd name="connsiteY48" fmla="*/ 1416411 h 2143513"/>
              <a:gd name="connsiteX49" fmla="*/ 317721 w 2146559"/>
              <a:gd name="connsiteY49" fmla="*/ 1657949 h 2143513"/>
              <a:gd name="connsiteX50" fmla="*/ 230520 w 2146559"/>
              <a:gd name="connsiteY50" fmla="*/ 2133137 h 2143513"/>
              <a:gd name="connsiteX51" fmla="*/ 262644 w 2146559"/>
              <a:gd name="connsiteY51" fmla="*/ 2143513 h 2143513"/>
              <a:gd name="connsiteX52" fmla="*/ 315815 w 2146559"/>
              <a:gd name="connsiteY52" fmla="*/ 1786501 h 2143513"/>
              <a:gd name="connsiteX53" fmla="*/ 638192 w 2146559"/>
              <a:gd name="connsiteY53" fmla="*/ 1522518 h 2143513"/>
              <a:gd name="connsiteX54" fmla="*/ 751342 w 2146559"/>
              <a:gd name="connsiteY54" fmla="*/ 1435172 h 2143513"/>
              <a:gd name="connsiteX55" fmla="*/ 1039089 w 2146559"/>
              <a:gd name="connsiteY55" fmla="*/ 1456591 h 2143513"/>
              <a:gd name="connsiteX56" fmla="*/ 945497 w 2146559"/>
              <a:gd name="connsiteY56" fmla="*/ 1322760 h 2143513"/>
              <a:gd name="connsiteX57" fmla="*/ 1083714 w 2146559"/>
              <a:gd name="connsiteY57" fmla="*/ 1225027 h 2143513"/>
              <a:gd name="connsiteX58" fmla="*/ 1724144 w 2146559"/>
              <a:gd name="connsiteY58" fmla="*/ 630710 h 2143513"/>
              <a:gd name="connsiteX59" fmla="*/ 1807895 w 2146559"/>
              <a:gd name="connsiteY59" fmla="*/ 685911 h 2143513"/>
              <a:gd name="connsiteX60" fmla="*/ 1905966 w 2146559"/>
              <a:gd name="connsiteY60" fmla="*/ 717606 h 2143513"/>
              <a:gd name="connsiteX61" fmla="*/ 2034202 w 2146559"/>
              <a:gd name="connsiteY61" fmla="*/ 672761 h 2143513"/>
              <a:gd name="connsiteX62" fmla="*/ 2128566 w 2146559"/>
              <a:gd name="connsiteY62" fmla="*/ 640522 h 2143513"/>
              <a:gd name="connsiteX63" fmla="*/ 2060104 w 2146559"/>
              <a:gd name="connsiteY63" fmla="*/ 607618 h 2143513"/>
              <a:gd name="connsiteX64" fmla="*/ 2040734 w 2146559"/>
              <a:gd name="connsiteY64" fmla="*/ 540762 h 2143513"/>
              <a:gd name="connsiteX65" fmla="*/ 2125167 w 2146559"/>
              <a:gd name="connsiteY65" fmla="*/ 551720 h 2143513"/>
              <a:gd name="connsiteX66" fmla="*/ 2142882 w 2146559"/>
              <a:gd name="connsiteY66" fmla="*/ 502325 h 2143513"/>
              <a:gd name="connsiteX67" fmla="*/ 2017464 w 2146559"/>
              <a:gd name="connsiteY67" fmla="*/ 522355 h 2143513"/>
              <a:gd name="connsiteX68" fmla="*/ 1989008 w 2146559"/>
              <a:gd name="connsiteY68" fmla="*/ 543573 h 2143513"/>
              <a:gd name="connsiteX69" fmla="*/ 1986258 w 2146559"/>
              <a:gd name="connsiteY69" fmla="*/ 519499 h 2143513"/>
              <a:gd name="connsiteX70" fmla="*/ 2093234 w 2146559"/>
              <a:gd name="connsiteY70" fmla="*/ 454648 h 2143513"/>
              <a:gd name="connsiteX71" fmla="*/ 2032258 w 2146559"/>
              <a:gd name="connsiteY71" fmla="*/ 416196 h 2143513"/>
              <a:gd name="connsiteX72" fmla="*/ 1934747 w 2146559"/>
              <a:gd name="connsiteY72" fmla="*/ 443968 h 2143513"/>
              <a:gd name="connsiteX73" fmla="*/ 1933402 w 2146559"/>
              <a:gd name="connsiteY73" fmla="*/ 439702 h 2143513"/>
              <a:gd name="connsiteX74" fmla="*/ 1950700 w 2146559"/>
              <a:gd name="connsiteY74" fmla="*/ 408079 h 2143513"/>
              <a:gd name="connsiteX75" fmla="*/ 1889080 w 2146559"/>
              <a:gd name="connsiteY75" fmla="*/ 345111 h 2143513"/>
              <a:gd name="connsiteX76" fmla="*/ 1843795 w 2146559"/>
              <a:gd name="connsiteY76" fmla="*/ 317350 h 2143513"/>
              <a:gd name="connsiteX77" fmla="*/ 1802723 w 2146559"/>
              <a:gd name="connsiteY77" fmla="*/ 320912 h 2143513"/>
              <a:gd name="connsiteX78" fmla="*/ 1734889 w 2146559"/>
              <a:gd name="connsiteY78" fmla="*/ 109415 h 2143513"/>
              <a:gd name="connsiteX79" fmla="*/ 1698854 w 2146559"/>
              <a:gd name="connsiteY79" fmla="*/ 907 h 2143513"/>
              <a:gd name="connsiteX0" fmla="*/ 497672 w 2146559"/>
              <a:gd name="connsiteY0" fmla="*/ 1306428 h 2133137"/>
              <a:gd name="connsiteX1" fmla="*/ 526268 w 2146559"/>
              <a:gd name="connsiteY1" fmla="*/ 1308808 h 2133137"/>
              <a:gd name="connsiteX2" fmla="*/ 570537 w 2146559"/>
              <a:gd name="connsiteY2" fmla="*/ 1393936 h 2133137"/>
              <a:gd name="connsiteX3" fmla="*/ 720515 w 2146559"/>
              <a:gd name="connsiteY3" fmla="*/ 1431000 h 2133137"/>
              <a:gd name="connsiteX4" fmla="*/ 721285 w 2146559"/>
              <a:gd name="connsiteY4" fmla="*/ 1431075 h 2133137"/>
              <a:gd name="connsiteX5" fmla="*/ 572899 w 2146559"/>
              <a:gd name="connsiteY5" fmla="*/ 1531506 h 2133137"/>
              <a:gd name="connsiteX6" fmla="*/ 321461 w 2146559"/>
              <a:gd name="connsiteY6" fmla="*/ 1746344 h 2133137"/>
              <a:gd name="connsiteX7" fmla="*/ 321565 w 2146559"/>
              <a:gd name="connsiteY7" fmla="*/ 1745609 h 2133137"/>
              <a:gd name="connsiteX8" fmla="*/ 497672 w 2146559"/>
              <a:gd name="connsiteY8" fmla="*/ 1306428 h 2133137"/>
              <a:gd name="connsiteX9" fmla="*/ 1698854 w 2146559"/>
              <a:gd name="connsiteY9" fmla="*/ 907 h 2133137"/>
              <a:gd name="connsiteX10" fmla="*/ 1677175 w 2146559"/>
              <a:gd name="connsiteY10" fmla="*/ 5993 h 2133137"/>
              <a:gd name="connsiteX11" fmla="*/ 1632025 w 2146559"/>
              <a:gd name="connsiteY11" fmla="*/ 194380 h 2133137"/>
              <a:gd name="connsiteX12" fmla="*/ 1390466 w 2146559"/>
              <a:gd name="connsiteY12" fmla="*/ 180894 h 2133137"/>
              <a:gd name="connsiteX13" fmla="*/ 1388869 w 2146559"/>
              <a:gd name="connsiteY13" fmla="*/ 261364 h 2133137"/>
              <a:gd name="connsiteX14" fmla="*/ 1439034 w 2146559"/>
              <a:gd name="connsiteY14" fmla="*/ 344740 h 2133137"/>
              <a:gd name="connsiteX15" fmla="*/ 1490059 w 2146559"/>
              <a:gd name="connsiteY15" fmla="*/ 404449 h 2133137"/>
              <a:gd name="connsiteX16" fmla="*/ 1419328 w 2146559"/>
              <a:gd name="connsiteY16" fmla="*/ 377457 h 2133137"/>
              <a:gd name="connsiteX17" fmla="*/ 1460420 w 2146559"/>
              <a:gd name="connsiteY17" fmla="*/ 460259 h 2133137"/>
              <a:gd name="connsiteX18" fmla="*/ 1525693 w 2146559"/>
              <a:gd name="connsiteY18" fmla="*/ 462872 h 2133137"/>
              <a:gd name="connsiteX19" fmla="*/ 1363249 w 2146559"/>
              <a:gd name="connsiteY19" fmla="*/ 480985 h 2133137"/>
              <a:gd name="connsiteX20" fmla="*/ 1439855 w 2146559"/>
              <a:gd name="connsiteY20" fmla="*/ 536747 h 2133137"/>
              <a:gd name="connsiteX21" fmla="*/ 1616037 w 2146559"/>
              <a:gd name="connsiteY21" fmla="*/ 707538 h 2133137"/>
              <a:gd name="connsiteX22" fmla="*/ 1149548 w 2146559"/>
              <a:gd name="connsiteY22" fmla="*/ 1157901 h 2133137"/>
              <a:gd name="connsiteX23" fmla="*/ 911074 w 2146559"/>
              <a:gd name="connsiteY23" fmla="*/ 1307943 h 2133137"/>
              <a:gd name="connsiteX24" fmla="*/ 870445 w 2146559"/>
              <a:gd name="connsiteY24" fmla="*/ 1290453 h 2133137"/>
              <a:gd name="connsiteX25" fmla="*/ 816845 w 2146559"/>
              <a:gd name="connsiteY25" fmla="*/ 1172146 h 2133137"/>
              <a:gd name="connsiteX26" fmla="*/ 997546 w 2146559"/>
              <a:gd name="connsiteY26" fmla="*/ 944226 h 2133137"/>
              <a:gd name="connsiteX27" fmla="*/ 709695 w 2146559"/>
              <a:gd name="connsiteY27" fmla="*/ 985994 h 2133137"/>
              <a:gd name="connsiteX28" fmla="*/ 527859 w 2146559"/>
              <a:gd name="connsiteY28" fmla="*/ 1199387 h 2133137"/>
              <a:gd name="connsiteX29" fmla="*/ 524454 w 2146559"/>
              <a:gd name="connsiteY29" fmla="*/ 1187810 h 2133137"/>
              <a:gd name="connsiteX30" fmla="*/ 485860 w 2146559"/>
              <a:gd name="connsiteY30" fmla="*/ 750356 h 2133137"/>
              <a:gd name="connsiteX31" fmla="*/ 403696 w 2146559"/>
              <a:gd name="connsiteY31" fmla="*/ 681001 h 2133137"/>
              <a:gd name="connsiteX32" fmla="*/ 345339 w 2146559"/>
              <a:gd name="connsiteY32" fmla="*/ 894283 h 2133137"/>
              <a:gd name="connsiteX33" fmla="*/ 452489 w 2146559"/>
              <a:gd name="connsiteY33" fmla="*/ 1162611 h 2133137"/>
              <a:gd name="connsiteX34" fmla="*/ 470878 w 2146559"/>
              <a:gd name="connsiteY34" fmla="*/ 1272259 h 2133137"/>
              <a:gd name="connsiteX35" fmla="*/ 431152 w 2146559"/>
              <a:gd name="connsiteY35" fmla="*/ 1152169 h 2133137"/>
              <a:gd name="connsiteX36" fmla="*/ 406862 w 2146559"/>
              <a:gd name="connsiteY36" fmla="*/ 1126062 h 2133137"/>
              <a:gd name="connsiteX37" fmla="*/ 391879 w 2146559"/>
              <a:gd name="connsiteY37" fmla="*/ 1142408 h 2133137"/>
              <a:gd name="connsiteX38" fmla="*/ 393468 w 2146559"/>
              <a:gd name="connsiteY38" fmla="*/ 1110626 h 2133137"/>
              <a:gd name="connsiteX39" fmla="*/ 363502 w 2146559"/>
              <a:gd name="connsiteY39" fmla="*/ 1135597 h 2133137"/>
              <a:gd name="connsiteX40" fmla="*/ 293129 w 2146559"/>
              <a:gd name="connsiteY40" fmla="*/ 1157845 h 2133137"/>
              <a:gd name="connsiteX41" fmla="*/ 235465 w 2146559"/>
              <a:gd name="connsiteY41" fmla="*/ 1195528 h 2133137"/>
              <a:gd name="connsiteX42" fmla="*/ 26616 w 2146559"/>
              <a:gd name="connsiteY42" fmla="*/ 889061 h 2133137"/>
              <a:gd name="connsiteX43" fmla="*/ 146478 w 2146559"/>
              <a:gd name="connsiteY43" fmla="*/ 1216412 h 2133137"/>
              <a:gd name="connsiteX44" fmla="*/ 278146 w 2146559"/>
              <a:gd name="connsiteY44" fmla="*/ 1341044 h 2133137"/>
              <a:gd name="connsiteX45" fmla="*/ 212085 w 2146559"/>
              <a:gd name="connsiteY45" fmla="*/ 1327422 h 2133137"/>
              <a:gd name="connsiteX46" fmla="*/ 8227 w 2146559"/>
              <a:gd name="connsiteY46" fmla="*/ 1108583 h 2133137"/>
              <a:gd name="connsiteX47" fmla="*/ 294943 w 2146559"/>
              <a:gd name="connsiteY47" fmla="*/ 1372598 h 2133137"/>
              <a:gd name="connsiteX48" fmla="*/ 378938 w 2146559"/>
              <a:gd name="connsiteY48" fmla="*/ 1416411 h 2133137"/>
              <a:gd name="connsiteX49" fmla="*/ 317721 w 2146559"/>
              <a:gd name="connsiteY49" fmla="*/ 1657949 h 2133137"/>
              <a:gd name="connsiteX50" fmla="*/ 230520 w 2146559"/>
              <a:gd name="connsiteY50" fmla="*/ 2133137 h 2133137"/>
              <a:gd name="connsiteX51" fmla="*/ 264055 w 2146559"/>
              <a:gd name="connsiteY51" fmla="*/ 2118075 h 2133137"/>
              <a:gd name="connsiteX52" fmla="*/ 315815 w 2146559"/>
              <a:gd name="connsiteY52" fmla="*/ 1786501 h 2133137"/>
              <a:gd name="connsiteX53" fmla="*/ 638192 w 2146559"/>
              <a:gd name="connsiteY53" fmla="*/ 1522518 h 2133137"/>
              <a:gd name="connsiteX54" fmla="*/ 751342 w 2146559"/>
              <a:gd name="connsiteY54" fmla="*/ 1435172 h 2133137"/>
              <a:gd name="connsiteX55" fmla="*/ 1039089 w 2146559"/>
              <a:gd name="connsiteY55" fmla="*/ 1456591 h 2133137"/>
              <a:gd name="connsiteX56" fmla="*/ 945497 w 2146559"/>
              <a:gd name="connsiteY56" fmla="*/ 1322760 h 2133137"/>
              <a:gd name="connsiteX57" fmla="*/ 1083714 w 2146559"/>
              <a:gd name="connsiteY57" fmla="*/ 1225027 h 2133137"/>
              <a:gd name="connsiteX58" fmla="*/ 1724144 w 2146559"/>
              <a:gd name="connsiteY58" fmla="*/ 630710 h 2133137"/>
              <a:gd name="connsiteX59" fmla="*/ 1807895 w 2146559"/>
              <a:gd name="connsiteY59" fmla="*/ 685911 h 2133137"/>
              <a:gd name="connsiteX60" fmla="*/ 1905966 w 2146559"/>
              <a:gd name="connsiteY60" fmla="*/ 717606 h 2133137"/>
              <a:gd name="connsiteX61" fmla="*/ 2034202 w 2146559"/>
              <a:gd name="connsiteY61" fmla="*/ 672761 h 2133137"/>
              <a:gd name="connsiteX62" fmla="*/ 2128566 w 2146559"/>
              <a:gd name="connsiteY62" fmla="*/ 640522 h 2133137"/>
              <a:gd name="connsiteX63" fmla="*/ 2060104 w 2146559"/>
              <a:gd name="connsiteY63" fmla="*/ 607618 h 2133137"/>
              <a:gd name="connsiteX64" fmla="*/ 2040734 w 2146559"/>
              <a:gd name="connsiteY64" fmla="*/ 540762 h 2133137"/>
              <a:gd name="connsiteX65" fmla="*/ 2125167 w 2146559"/>
              <a:gd name="connsiteY65" fmla="*/ 551720 h 2133137"/>
              <a:gd name="connsiteX66" fmla="*/ 2142882 w 2146559"/>
              <a:gd name="connsiteY66" fmla="*/ 502325 h 2133137"/>
              <a:gd name="connsiteX67" fmla="*/ 2017464 w 2146559"/>
              <a:gd name="connsiteY67" fmla="*/ 522355 h 2133137"/>
              <a:gd name="connsiteX68" fmla="*/ 1989008 w 2146559"/>
              <a:gd name="connsiteY68" fmla="*/ 543573 h 2133137"/>
              <a:gd name="connsiteX69" fmla="*/ 1986258 w 2146559"/>
              <a:gd name="connsiteY69" fmla="*/ 519499 h 2133137"/>
              <a:gd name="connsiteX70" fmla="*/ 2093234 w 2146559"/>
              <a:gd name="connsiteY70" fmla="*/ 454648 h 2133137"/>
              <a:gd name="connsiteX71" fmla="*/ 2032258 w 2146559"/>
              <a:gd name="connsiteY71" fmla="*/ 416196 h 2133137"/>
              <a:gd name="connsiteX72" fmla="*/ 1934747 w 2146559"/>
              <a:gd name="connsiteY72" fmla="*/ 443968 h 2133137"/>
              <a:gd name="connsiteX73" fmla="*/ 1933402 w 2146559"/>
              <a:gd name="connsiteY73" fmla="*/ 439702 h 2133137"/>
              <a:gd name="connsiteX74" fmla="*/ 1950700 w 2146559"/>
              <a:gd name="connsiteY74" fmla="*/ 408079 h 2133137"/>
              <a:gd name="connsiteX75" fmla="*/ 1889080 w 2146559"/>
              <a:gd name="connsiteY75" fmla="*/ 345111 h 2133137"/>
              <a:gd name="connsiteX76" fmla="*/ 1843795 w 2146559"/>
              <a:gd name="connsiteY76" fmla="*/ 317350 h 2133137"/>
              <a:gd name="connsiteX77" fmla="*/ 1802723 w 2146559"/>
              <a:gd name="connsiteY77" fmla="*/ 320912 h 2133137"/>
              <a:gd name="connsiteX78" fmla="*/ 1734889 w 2146559"/>
              <a:gd name="connsiteY78" fmla="*/ 109415 h 2133137"/>
              <a:gd name="connsiteX79" fmla="*/ 1698854 w 2146559"/>
              <a:gd name="connsiteY79" fmla="*/ 907 h 21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146559" h="2133137">
                <a:moveTo>
                  <a:pt x="497672" y="1306428"/>
                </a:moveTo>
                <a:cubicBezTo>
                  <a:pt x="506740" y="1305472"/>
                  <a:pt x="516262" y="1306213"/>
                  <a:pt x="526268" y="1308808"/>
                </a:cubicBezTo>
                <a:cubicBezTo>
                  <a:pt x="574850" y="1343086"/>
                  <a:pt x="549879" y="1366694"/>
                  <a:pt x="570537" y="1393936"/>
                </a:cubicBezTo>
                <a:cubicBezTo>
                  <a:pt x="595566" y="1427137"/>
                  <a:pt x="671033" y="1427520"/>
                  <a:pt x="720515" y="1431000"/>
                </a:cubicBezTo>
                <a:lnTo>
                  <a:pt x="721285" y="1431075"/>
                </a:lnTo>
                <a:lnTo>
                  <a:pt x="572899" y="1531506"/>
                </a:lnTo>
                <a:cubicBezTo>
                  <a:pt x="506262" y="1584051"/>
                  <a:pt x="363350" y="1710660"/>
                  <a:pt x="321461" y="1746344"/>
                </a:cubicBezTo>
                <a:cubicBezTo>
                  <a:pt x="321496" y="1746099"/>
                  <a:pt x="321530" y="1745854"/>
                  <a:pt x="321565" y="1745609"/>
                </a:cubicBezTo>
                <a:cubicBezTo>
                  <a:pt x="353061" y="1532784"/>
                  <a:pt x="397925" y="1316940"/>
                  <a:pt x="497672" y="1306428"/>
                </a:cubicBezTo>
                <a:close/>
                <a:moveTo>
                  <a:pt x="1698854" y="907"/>
                </a:moveTo>
                <a:cubicBezTo>
                  <a:pt x="1694044" y="-1217"/>
                  <a:pt x="1687354" y="352"/>
                  <a:pt x="1677175" y="5993"/>
                </a:cubicBezTo>
                <a:cubicBezTo>
                  <a:pt x="1675079" y="64700"/>
                  <a:pt x="1662752" y="145094"/>
                  <a:pt x="1632025" y="194380"/>
                </a:cubicBezTo>
                <a:cubicBezTo>
                  <a:pt x="1618468" y="382244"/>
                  <a:pt x="1633191" y="200225"/>
                  <a:pt x="1390466" y="180894"/>
                </a:cubicBezTo>
                <a:cubicBezTo>
                  <a:pt x="1239092" y="67296"/>
                  <a:pt x="1345713" y="202774"/>
                  <a:pt x="1388869" y="261364"/>
                </a:cubicBezTo>
                <a:cubicBezTo>
                  <a:pt x="1398827" y="270262"/>
                  <a:pt x="1434092" y="335951"/>
                  <a:pt x="1439034" y="344740"/>
                </a:cubicBezTo>
                <a:cubicBezTo>
                  <a:pt x="1447123" y="370103"/>
                  <a:pt x="1483772" y="381345"/>
                  <a:pt x="1490059" y="404449"/>
                </a:cubicBezTo>
                <a:cubicBezTo>
                  <a:pt x="1460061" y="421150"/>
                  <a:pt x="1449090" y="374896"/>
                  <a:pt x="1419328" y="377457"/>
                </a:cubicBezTo>
                <a:cubicBezTo>
                  <a:pt x="1289001" y="384365"/>
                  <a:pt x="1381928" y="459345"/>
                  <a:pt x="1460420" y="460259"/>
                </a:cubicBezTo>
                <a:cubicBezTo>
                  <a:pt x="1471646" y="461989"/>
                  <a:pt x="1544699" y="430302"/>
                  <a:pt x="1525693" y="462872"/>
                </a:cubicBezTo>
                <a:cubicBezTo>
                  <a:pt x="1475086" y="479974"/>
                  <a:pt x="1413476" y="497425"/>
                  <a:pt x="1363249" y="480985"/>
                </a:cubicBezTo>
                <a:cubicBezTo>
                  <a:pt x="1367708" y="504110"/>
                  <a:pt x="1427643" y="517540"/>
                  <a:pt x="1439855" y="536747"/>
                </a:cubicBezTo>
                <a:cubicBezTo>
                  <a:pt x="1500578" y="587508"/>
                  <a:pt x="1634766" y="590861"/>
                  <a:pt x="1616037" y="707538"/>
                </a:cubicBezTo>
                <a:cubicBezTo>
                  <a:pt x="1603396" y="900727"/>
                  <a:pt x="1304868" y="1057642"/>
                  <a:pt x="1149548" y="1157901"/>
                </a:cubicBezTo>
                <a:lnTo>
                  <a:pt x="911074" y="1307943"/>
                </a:lnTo>
                <a:lnTo>
                  <a:pt x="870445" y="1290453"/>
                </a:lnTo>
                <a:cubicBezTo>
                  <a:pt x="742250" y="1249525"/>
                  <a:pt x="619486" y="1262667"/>
                  <a:pt x="816845" y="1172146"/>
                </a:cubicBezTo>
                <a:cubicBezTo>
                  <a:pt x="880182" y="1137414"/>
                  <a:pt x="951009" y="1015053"/>
                  <a:pt x="997546" y="944226"/>
                </a:cubicBezTo>
                <a:cubicBezTo>
                  <a:pt x="997546" y="879526"/>
                  <a:pt x="723090" y="967152"/>
                  <a:pt x="709695" y="985994"/>
                </a:cubicBezTo>
                <a:cubicBezTo>
                  <a:pt x="592329" y="1087471"/>
                  <a:pt x="572126" y="1139684"/>
                  <a:pt x="527859" y="1199387"/>
                </a:cubicBezTo>
                <a:cubicBezTo>
                  <a:pt x="521730" y="1220046"/>
                  <a:pt x="518096" y="1201886"/>
                  <a:pt x="524454" y="1187810"/>
                </a:cubicBezTo>
                <a:cubicBezTo>
                  <a:pt x="614804" y="985541"/>
                  <a:pt x="558960" y="839572"/>
                  <a:pt x="485860" y="750356"/>
                </a:cubicBezTo>
                <a:cubicBezTo>
                  <a:pt x="451127" y="707905"/>
                  <a:pt x="424269" y="686694"/>
                  <a:pt x="403696" y="681001"/>
                </a:cubicBezTo>
                <a:cubicBezTo>
                  <a:pt x="341978" y="663922"/>
                  <a:pt x="336827" y="786510"/>
                  <a:pt x="345339" y="894283"/>
                </a:cubicBezTo>
                <a:cubicBezTo>
                  <a:pt x="352150" y="979411"/>
                  <a:pt x="430016" y="1076348"/>
                  <a:pt x="452489" y="1162611"/>
                </a:cubicBezTo>
                <a:cubicBezTo>
                  <a:pt x="489494" y="1176233"/>
                  <a:pt x="487449" y="1242747"/>
                  <a:pt x="470878" y="1272259"/>
                </a:cubicBezTo>
                <a:cubicBezTo>
                  <a:pt x="444317" y="1289966"/>
                  <a:pt x="452036" y="1126969"/>
                  <a:pt x="431152" y="1152169"/>
                </a:cubicBezTo>
                <a:cubicBezTo>
                  <a:pt x="407997" y="1194621"/>
                  <a:pt x="424340" y="1114257"/>
                  <a:pt x="406862" y="1126062"/>
                </a:cubicBezTo>
                <a:cubicBezTo>
                  <a:pt x="404591" y="1135597"/>
                  <a:pt x="402093" y="1170104"/>
                  <a:pt x="391879" y="1142408"/>
                </a:cubicBezTo>
                <a:cubicBezTo>
                  <a:pt x="387792" y="1131738"/>
                  <a:pt x="412310" y="1111986"/>
                  <a:pt x="393468" y="1110626"/>
                </a:cubicBezTo>
                <a:cubicBezTo>
                  <a:pt x="373944" y="1109262"/>
                  <a:pt x="380755" y="1137414"/>
                  <a:pt x="363502" y="1135597"/>
                </a:cubicBezTo>
                <a:cubicBezTo>
                  <a:pt x="302661" y="1106992"/>
                  <a:pt x="301982" y="1070218"/>
                  <a:pt x="293129" y="1157845"/>
                </a:cubicBezTo>
                <a:cubicBezTo>
                  <a:pt x="247724" y="1153532"/>
                  <a:pt x="252265" y="1147402"/>
                  <a:pt x="235465" y="1195528"/>
                </a:cubicBezTo>
                <a:cubicBezTo>
                  <a:pt x="203685" y="1207787"/>
                  <a:pt x="216398" y="915168"/>
                  <a:pt x="26616" y="889061"/>
                </a:cubicBezTo>
                <a:cubicBezTo>
                  <a:pt x="-28321" y="974645"/>
                  <a:pt x="83595" y="1158526"/>
                  <a:pt x="146478" y="1216412"/>
                </a:cubicBezTo>
                <a:cubicBezTo>
                  <a:pt x="162368" y="1248195"/>
                  <a:pt x="320824" y="1309715"/>
                  <a:pt x="278146" y="1341044"/>
                </a:cubicBezTo>
                <a:cubicBezTo>
                  <a:pt x="268383" y="1327196"/>
                  <a:pt x="215488" y="1331963"/>
                  <a:pt x="212085" y="1327422"/>
                </a:cubicBezTo>
                <a:cubicBezTo>
                  <a:pt x="145796" y="1260226"/>
                  <a:pt x="75877" y="1154893"/>
                  <a:pt x="8227" y="1108583"/>
                </a:cubicBezTo>
                <a:cubicBezTo>
                  <a:pt x="-44214" y="1277707"/>
                  <a:pt x="166227" y="1406648"/>
                  <a:pt x="294943" y="1372598"/>
                </a:cubicBezTo>
                <a:cubicBezTo>
                  <a:pt x="329903" y="1393936"/>
                  <a:pt x="343297" y="1434346"/>
                  <a:pt x="378938" y="1416411"/>
                </a:cubicBezTo>
                <a:cubicBezTo>
                  <a:pt x="351697" y="1493880"/>
                  <a:pt x="332692" y="1575242"/>
                  <a:pt x="317721" y="1657949"/>
                </a:cubicBezTo>
                <a:lnTo>
                  <a:pt x="230520" y="2133137"/>
                </a:lnTo>
                <a:lnTo>
                  <a:pt x="264055" y="2118075"/>
                </a:lnTo>
                <a:lnTo>
                  <a:pt x="315815" y="1786501"/>
                </a:lnTo>
                <a:lnTo>
                  <a:pt x="638192" y="1522518"/>
                </a:lnTo>
                <a:lnTo>
                  <a:pt x="751342" y="1435172"/>
                </a:lnTo>
                <a:lnTo>
                  <a:pt x="1039089" y="1456591"/>
                </a:lnTo>
                <a:cubicBezTo>
                  <a:pt x="1030520" y="1391552"/>
                  <a:pt x="992609" y="1350307"/>
                  <a:pt x="945497" y="1322760"/>
                </a:cubicBezTo>
                <a:lnTo>
                  <a:pt x="1083714" y="1225027"/>
                </a:lnTo>
                <a:cubicBezTo>
                  <a:pt x="1347107" y="1068799"/>
                  <a:pt x="1608324" y="906289"/>
                  <a:pt x="1724144" y="630710"/>
                </a:cubicBezTo>
                <a:cubicBezTo>
                  <a:pt x="1743953" y="597087"/>
                  <a:pt x="1801777" y="665337"/>
                  <a:pt x="1807895" y="685911"/>
                </a:cubicBezTo>
                <a:cubicBezTo>
                  <a:pt x="1818335" y="702631"/>
                  <a:pt x="1896984" y="720240"/>
                  <a:pt x="1905966" y="717606"/>
                </a:cubicBezTo>
                <a:cubicBezTo>
                  <a:pt x="1944160" y="711203"/>
                  <a:pt x="2002838" y="705527"/>
                  <a:pt x="2034202" y="672761"/>
                </a:cubicBezTo>
                <a:cubicBezTo>
                  <a:pt x="2043792" y="656715"/>
                  <a:pt x="2126305" y="662428"/>
                  <a:pt x="2128566" y="640522"/>
                </a:cubicBezTo>
                <a:cubicBezTo>
                  <a:pt x="2132464" y="624286"/>
                  <a:pt x="2072714" y="617276"/>
                  <a:pt x="2060104" y="607618"/>
                </a:cubicBezTo>
                <a:cubicBezTo>
                  <a:pt x="2042076" y="587293"/>
                  <a:pt x="1978237" y="539835"/>
                  <a:pt x="2040734" y="540762"/>
                </a:cubicBezTo>
                <a:cubicBezTo>
                  <a:pt x="2072102" y="528102"/>
                  <a:pt x="2098703" y="569504"/>
                  <a:pt x="2125167" y="551720"/>
                </a:cubicBezTo>
                <a:cubicBezTo>
                  <a:pt x="2149408" y="551500"/>
                  <a:pt x="2149364" y="517681"/>
                  <a:pt x="2142882" y="502325"/>
                </a:cubicBezTo>
                <a:cubicBezTo>
                  <a:pt x="2125862" y="481200"/>
                  <a:pt x="2051780" y="523966"/>
                  <a:pt x="2017464" y="522355"/>
                </a:cubicBezTo>
                <a:cubicBezTo>
                  <a:pt x="2001223" y="520511"/>
                  <a:pt x="1999749" y="539536"/>
                  <a:pt x="1989008" y="543573"/>
                </a:cubicBezTo>
                <a:cubicBezTo>
                  <a:pt x="1973210" y="545890"/>
                  <a:pt x="1972735" y="523902"/>
                  <a:pt x="1986258" y="519499"/>
                </a:cubicBezTo>
                <a:cubicBezTo>
                  <a:pt x="2012821" y="492812"/>
                  <a:pt x="2080822" y="497564"/>
                  <a:pt x="2093234" y="454648"/>
                </a:cubicBezTo>
                <a:cubicBezTo>
                  <a:pt x="2109912" y="420445"/>
                  <a:pt x="2052569" y="424444"/>
                  <a:pt x="2032258" y="416196"/>
                </a:cubicBezTo>
                <a:cubicBezTo>
                  <a:pt x="2004088" y="422824"/>
                  <a:pt x="1966136" y="443191"/>
                  <a:pt x="1934747" y="443968"/>
                </a:cubicBezTo>
                <a:cubicBezTo>
                  <a:pt x="1934217" y="444593"/>
                  <a:pt x="1932699" y="439851"/>
                  <a:pt x="1933402" y="439702"/>
                </a:cubicBezTo>
                <a:cubicBezTo>
                  <a:pt x="1934456" y="428399"/>
                  <a:pt x="1950752" y="417682"/>
                  <a:pt x="1950700" y="408079"/>
                </a:cubicBezTo>
                <a:cubicBezTo>
                  <a:pt x="1927021" y="393284"/>
                  <a:pt x="1897383" y="374611"/>
                  <a:pt x="1889080" y="345111"/>
                </a:cubicBezTo>
                <a:cubicBezTo>
                  <a:pt x="1885391" y="325270"/>
                  <a:pt x="1857412" y="326208"/>
                  <a:pt x="1843795" y="317350"/>
                </a:cubicBezTo>
                <a:cubicBezTo>
                  <a:pt x="1829306" y="316161"/>
                  <a:pt x="1813890" y="337258"/>
                  <a:pt x="1802723" y="320912"/>
                </a:cubicBezTo>
                <a:cubicBezTo>
                  <a:pt x="1803837" y="242674"/>
                  <a:pt x="1776912" y="179985"/>
                  <a:pt x="1734889" y="109415"/>
                </a:cubicBezTo>
                <a:cubicBezTo>
                  <a:pt x="1710802" y="46879"/>
                  <a:pt x="1713284" y="7279"/>
                  <a:pt x="1698854" y="907"/>
                </a:cubicBezTo>
                <a:close/>
              </a:path>
            </a:pathLst>
          </a:custGeom>
          <a:solidFill>
            <a:schemeClr val="accent3"/>
          </a:solidFill>
          <a:ln w="8653"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4466236C-9866-92DE-FAA0-424B7299D936}"/>
              </a:ext>
            </a:extLst>
          </p:cNvPr>
          <p:cNvSpPr/>
          <p:nvPr userDrawn="1"/>
        </p:nvSpPr>
        <p:spPr>
          <a:xfrm>
            <a:off x="3408064" y="2410988"/>
            <a:ext cx="2093703" cy="4412958"/>
          </a:xfrm>
          <a:custGeom>
            <a:avLst/>
            <a:gdLst>
              <a:gd name="csX0" fmla="*/ 659755 w 2093703"/>
              <a:gd name="csY0" fmla="*/ 1851266 h 4412958"/>
              <a:gd name="csX1" fmla="*/ 631097 w 2093703"/>
              <a:gd name="csY1" fmla="*/ 1855118 h 4412958"/>
              <a:gd name="csX2" fmla="*/ 648158 w 2093703"/>
              <a:gd name="csY2" fmla="*/ 1927253 h 4412958"/>
              <a:gd name="csX3" fmla="*/ 675884 w 2093703"/>
              <a:gd name="csY3" fmla="*/ 1951559 h 4412958"/>
              <a:gd name="csX4" fmla="*/ 664631 w 2093703"/>
              <a:gd name="csY4" fmla="*/ 1961609 h 4412958"/>
              <a:gd name="csX5" fmla="*/ 653843 w 2093703"/>
              <a:gd name="csY5" fmla="*/ 2039669 h 4412958"/>
              <a:gd name="csX6" fmla="*/ 791936 w 2093703"/>
              <a:gd name="csY6" fmla="*/ 2283279 h 4412958"/>
              <a:gd name="csX7" fmla="*/ 899509 w 2093703"/>
              <a:gd name="csY7" fmla="*/ 2298920 h 4412958"/>
              <a:gd name="csX8" fmla="*/ 862678 w 2093703"/>
              <a:gd name="csY8" fmla="*/ 2130168 h 4412958"/>
              <a:gd name="csX9" fmla="*/ 821767 w 2093703"/>
              <a:gd name="csY9" fmla="*/ 2033492 h 4412958"/>
              <a:gd name="csX10" fmla="*/ 712518 w 2093703"/>
              <a:gd name="csY10" fmla="*/ 2031396 h 4412958"/>
              <a:gd name="csX11" fmla="*/ 697348 w 2093703"/>
              <a:gd name="csY11" fmla="*/ 1970056 h 4412958"/>
              <a:gd name="csX12" fmla="*/ 710389 w 2093703"/>
              <a:gd name="csY12" fmla="*/ 1916451 h 4412958"/>
              <a:gd name="csX13" fmla="*/ 659755 w 2093703"/>
              <a:gd name="csY13" fmla="*/ 1851266 h 4412958"/>
              <a:gd name="csX14" fmla="*/ 514556 w 2093703"/>
              <a:gd name="csY14" fmla="*/ 763719 h 4412958"/>
              <a:gd name="csX15" fmla="*/ 559565 w 2093703"/>
              <a:gd name="csY15" fmla="*/ 785358 h 4412958"/>
              <a:gd name="csX16" fmla="*/ 561439 w 2093703"/>
              <a:gd name="csY16" fmla="*/ 764318 h 4412958"/>
              <a:gd name="csX17" fmla="*/ 514556 w 2093703"/>
              <a:gd name="csY17" fmla="*/ 763719 h 4412958"/>
              <a:gd name="csX18" fmla="*/ 653053 w 2093703"/>
              <a:gd name="csY18" fmla="*/ 696640 h 4412958"/>
              <a:gd name="csX19" fmla="*/ 573219 w 2093703"/>
              <a:gd name="csY19" fmla="*/ 749067 h 4412958"/>
              <a:gd name="csX20" fmla="*/ 668630 w 2093703"/>
              <a:gd name="csY20" fmla="*/ 702401 h 4412958"/>
              <a:gd name="csX21" fmla="*/ 653053 w 2093703"/>
              <a:gd name="csY21" fmla="*/ 696640 h 4412958"/>
              <a:gd name="csX22" fmla="*/ 464171 w 2093703"/>
              <a:gd name="csY22" fmla="*/ 668 h 4412958"/>
              <a:gd name="csX23" fmla="*/ 572342 w 2093703"/>
              <a:gd name="csY23" fmla="*/ 57794 h 4412958"/>
              <a:gd name="csX24" fmla="*/ 888064 w 2093703"/>
              <a:gd name="csY24" fmla="*/ 360803 h 4412958"/>
              <a:gd name="csX25" fmla="*/ 1168263 w 2093703"/>
              <a:gd name="csY25" fmla="*/ 283216 h 4412958"/>
              <a:gd name="csX26" fmla="*/ 1250636 w 2093703"/>
              <a:gd name="csY26" fmla="*/ 326308 h 4412958"/>
              <a:gd name="csX27" fmla="*/ 797708 w 2093703"/>
              <a:gd name="csY27" fmla="*/ 591246 h 4412958"/>
              <a:gd name="csX28" fmla="*/ 764282 w 2093703"/>
              <a:gd name="csY28" fmla="*/ 571165 h 4412958"/>
              <a:gd name="csX29" fmla="*/ 712771 w 2093703"/>
              <a:gd name="csY29" fmla="*/ 521180 h 4412958"/>
              <a:gd name="csX30" fmla="*/ 709888 w 2093703"/>
              <a:gd name="csY30" fmla="*/ 531932 h 4412958"/>
              <a:gd name="csX31" fmla="*/ 770361 w 2093703"/>
              <a:gd name="csY31" fmla="*/ 644495 h 4412958"/>
              <a:gd name="csX32" fmla="*/ 747704 w 2093703"/>
              <a:gd name="csY32" fmla="*/ 695283 h 4412958"/>
              <a:gd name="csX33" fmla="*/ 735700 w 2093703"/>
              <a:gd name="csY33" fmla="*/ 698469 h 4412958"/>
              <a:gd name="csX34" fmla="*/ 734319 w 2093703"/>
              <a:gd name="csY34" fmla="*/ 682700 h 4412958"/>
              <a:gd name="csX35" fmla="*/ 724753 w 2093703"/>
              <a:gd name="csY35" fmla="*/ 678977 h 4412958"/>
              <a:gd name="csX36" fmla="*/ 750033 w 2093703"/>
              <a:gd name="csY36" fmla="*/ 650166 h 4412958"/>
              <a:gd name="csX37" fmla="*/ 754553 w 2093703"/>
              <a:gd name="csY37" fmla="*/ 638597 h 4412958"/>
              <a:gd name="csX38" fmla="*/ 695182 w 2093703"/>
              <a:gd name="csY38" fmla="*/ 683213 h 4412958"/>
              <a:gd name="csX39" fmla="*/ 764968 w 2093703"/>
              <a:gd name="csY39" fmla="*/ 767883 h 4412958"/>
              <a:gd name="csX40" fmla="*/ 824442 w 2093703"/>
              <a:gd name="csY40" fmla="*/ 886075 h 4412958"/>
              <a:gd name="csX41" fmla="*/ 1034142 w 2093703"/>
              <a:gd name="csY41" fmla="*/ 1559614 h 4412958"/>
              <a:gd name="csX42" fmla="*/ 1156725 w 2093703"/>
              <a:gd name="csY42" fmla="*/ 1478789 h 4412958"/>
              <a:gd name="csX43" fmla="*/ 1073002 w 2093703"/>
              <a:gd name="csY43" fmla="*/ 1724616 h 4412958"/>
              <a:gd name="csX44" fmla="*/ 1044333 w 2093703"/>
              <a:gd name="csY44" fmla="*/ 1873514 h 4412958"/>
              <a:gd name="csX45" fmla="*/ 1005775 w 2093703"/>
              <a:gd name="csY45" fmla="*/ 1815623 h 4412958"/>
              <a:gd name="csX46" fmla="*/ 867236 w 2093703"/>
              <a:gd name="csY46" fmla="*/ 1929199 h 4412958"/>
              <a:gd name="csX47" fmla="*/ 878235 w 2093703"/>
              <a:gd name="csY47" fmla="*/ 2032141 h 4412958"/>
              <a:gd name="csX48" fmla="*/ 926910 w 2093703"/>
              <a:gd name="csY48" fmla="*/ 2296832 h 4412958"/>
              <a:gd name="csX49" fmla="*/ 1032133 w 2093703"/>
              <a:gd name="csY49" fmla="*/ 1920347 h 4412958"/>
              <a:gd name="csX50" fmla="*/ 1020322 w 2093703"/>
              <a:gd name="csY50" fmla="*/ 2261423 h 4412958"/>
              <a:gd name="csX51" fmla="*/ 1324983 w 2093703"/>
              <a:gd name="csY51" fmla="*/ 2864167 h 4412958"/>
              <a:gd name="csX52" fmla="*/ 1283084 w 2093703"/>
              <a:gd name="csY52" fmla="*/ 2913408 h 4412958"/>
              <a:gd name="csX53" fmla="*/ 1115083 w 2093703"/>
              <a:gd name="csY53" fmla="*/ 2908897 h 4412958"/>
              <a:gd name="csX54" fmla="*/ 1304857 w 2093703"/>
              <a:gd name="csY54" fmla="*/ 3584948 h 4412958"/>
              <a:gd name="csX55" fmla="*/ 1447111 w 2093703"/>
              <a:gd name="csY55" fmla="*/ 4235296 h 4412958"/>
              <a:gd name="csX56" fmla="*/ 1450305 w 2093703"/>
              <a:gd name="csY56" fmla="*/ 4212189 h 4412958"/>
              <a:gd name="csX57" fmla="*/ 1529274 w 2093703"/>
              <a:gd name="csY57" fmla="*/ 4011017 h 4412958"/>
              <a:gd name="csX58" fmla="*/ 1440397 w 2093703"/>
              <a:gd name="csY58" fmla="*/ 3878685 h 4412958"/>
              <a:gd name="csX59" fmla="*/ 1397461 w 2093703"/>
              <a:gd name="csY59" fmla="*/ 3807987 h 4412958"/>
              <a:gd name="csX60" fmla="*/ 1483510 w 2093703"/>
              <a:gd name="csY60" fmla="*/ 3614006 h 4412958"/>
              <a:gd name="csX61" fmla="*/ 1528428 w 2093703"/>
              <a:gd name="csY61" fmla="*/ 3714722 h 4412958"/>
              <a:gd name="csX62" fmla="*/ 1577472 w 2093703"/>
              <a:gd name="csY62" fmla="*/ 3795610 h 4412958"/>
              <a:gd name="csX63" fmla="*/ 1677381 w 2093703"/>
              <a:gd name="csY63" fmla="*/ 3450873 h 4412958"/>
              <a:gd name="csX64" fmla="*/ 1758115 w 2093703"/>
              <a:gd name="csY64" fmla="*/ 3511159 h 4412958"/>
              <a:gd name="csX65" fmla="*/ 1736292 w 2093703"/>
              <a:gd name="csY65" fmla="*/ 3796640 h 4412958"/>
              <a:gd name="csX66" fmla="*/ 1819524 w 2093703"/>
              <a:gd name="csY66" fmla="*/ 3808357 h 4412958"/>
              <a:gd name="csX67" fmla="*/ 2068260 w 2093703"/>
              <a:gd name="csY67" fmla="*/ 3828390 h 4412958"/>
              <a:gd name="csX68" fmla="*/ 1956211 w 2093703"/>
              <a:gd name="csY68" fmla="*/ 3996483 h 4412958"/>
              <a:gd name="csX69" fmla="*/ 1642472 w 2093703"/>
              <a:gd name="csY69" fmla="*/ 4060577 h 4412958"/>
              <a:gd name="csX70" fmla="*/ 1521655 w 2093703"/>
              <a:gd name="csY70" fmla="*/ 4364583 h 4412958"/>
              <a:gd name="csX71" fmla="*/ 1684930 w 2093703"/>
              <a:gd name="csY71" fmla="*/ 4206334 h 4412958"/>
              <a:gd name="csX72" fmla="*/ 1798597 w 2093703"/>
              <a:gd name="csY72" fmla="*/ 4141230 h 4412958"/>
              <a:gd name="csX73" fmla="*/ 1952126 w 2093703"/>
              <a:gd name="csY73" fmla="*/ 4226108 h 4412958"/>
              <a:gd name="csX74" fmla="*/ 1583758 w 2093703"/>
              <a:gd name="csY74" fmla="*/ 4404868 h 4412958"/>
              <a:gd name="csX75" fmla="*/ 1562765 w 2093703"/>
              <a:gd name="csY75" fmla="*/ 4412958 h 4412958"/>
              <a:gd name="csX76" fmla="*/ 1433929 w 2093703"/>
              <a:gd name="csY76" fmla="*/ 4412958 h 4412958"/>
              <a:gd name="csX77" fmla="*/ 1354306 w 2093703"/>
              <a:gd name="csY77" fmla="*/ 3972553 h 4412958"/>
              <a:gd name="csX78" fmla="*/ 1080682 w 2093703"/>
              <a:gd name="csY78" fmla="*/ 2881940 h 4412958"/>
              <a:gd name="csX79" fmla="*/ 838970 w 2093703"/>
              <a:gd name="csY79" fmla="*/ 2589035 h 4412958"/>
              <a:gd name="csX80" fmla="*/ 750167 w 2093703"/>
              <a:gd name="csY80" fmla="*/ 2270000 h 4412958"/>
              <a:gd name="csX81" fmla="*/ 658859 w 2093703"/>
              <a:gd name="csY81" fmla="*/ 2400801 h 4412958"/>
              <a:gd name="csX82" fmla="*/ 323246 w 2093703"/>
              <a:gd name="csY82" fmla="*/ 2613719 h 4412958"/>
              <a:gd name="csX83" fmla="*/ 2 w 2093703"/>
              <a:gd name="csY83" fmla="*/ 2612243 h 4412958"/>
              <a:gd name="csX84" fmla="*/ 214785 w 2093703"/>
              <a:gd name="csY84" fmla="*/ 2228314 h 4412958"/>
              <a:gd name="csX85" fmla="*/ 339099 w 2093703"/>
              <a:gd name="csY85" fmla="*/ 2177146 h 4412958"/>
              <a:gd name="csX86" fmla="*/ 73271 w 2093703"/>
              <a:gd name="csY86" fmla="*/ 1792154 h 4412958"/>
              <a:gd name="csX87" fmla="*/ 177537 w 2093703"/>
              <a:gd name="csY87" fmla="*/ 1801923 h 4412958"/>
              <a:gd name="csX88" fmla="*/ 313870 w 2093703"/>
              <a:gd name="csY88" fmla="*/ 1795545 h 4412958"/>
              <a:gd name="csX89" fmla="*/ 243019 w 2093703"/>
              <a:gd name="csY89" fmla="*/ 1693533 h 4412958"/>
              <a:gd name="csX90" fmla="*/ 442968 w 2093703"/>
              <a:gd name="csY90" fmla="*/ 1712131 h 4412958"/>
              <a:gd name="csX91" fmla="*/ 678872 w 2093703"/>
              <a:gd name="csY91" fmla="*/ 1653867 h 4412958"/>
              <a:gd name="csX92" fmla="*/ 738394 w 2093703"/>
              <a:gd name="csY92" fmla="*/ 1690888 h 4412958"/>
              <a:gd name="csX93" fmla="*/ 728783 w 2093703"/>
              <a:gd name="csY93" fmla="*/ 1422951 h 4412958"/>
              <a:gd name="csX94" fmla="*/ 768102 w 2093703"/>
              <a:gd name="csY94" fmla="*/ 1451327 h 4412958"/>
              <a:gd name="csX95" fmla="*/ 926737 w 2093703"/>
              <a:gd name="csY95" fmla="*/ 1657443 h 4412958"/>
              <a:gd name="csX96" fmla="*/ 907628 w 2093703"/>
              <a:gd name="csY96" fmla="*/ 1131577 h 4412958"/>
              <a:gd name="csX97" fmla="*/ 741745 w 2093703"/>
              <a:gd name="csY97" fmla="*/ 792488 h 4412958"/>
              <a:gd name="csX98" fmla="*/ 560557 w 2093703"/>
              <a:gd name="csY98" fmla="*/ 848169 h 4412958"/>
              <a:gd name="csX99" fmla="*/ 276101 w 2093703"/>
              <a:gd name="csY99" fmla="*/ 984858 h 4412958"/>
              <a:gd name="csX100" fmla="*/ 473209 w 2093703"/>
              <a:gd name="csY100" fmla="*/ 796609 h 4412958"/>
              <a:gd name="csX101" fmla="*/ 426777 w 2093703"/>
              <a:gd name="csY101" fmla="*/ 753281 h 4412958"/>
              <a:gd name="csX102" fmla="*/ 325605 w 2093703"/>
              <a:gd name="csY102" fmla="*/ 757101 h 4412958"/>
              <a:gd name="csX103" fmla="*/ 129271 w 2093703"/>
              <a:gd name="csY103" fmla="*/ 586367 h 4412958"/>
              <a:gd name="csX104" fmla="*/ 66218 w 2093703"/>
              <a:gd name="csY104" fmla="*/ 495256 h 4412958"/>
              <a:gd name="csX105" fmla="*/ 148452 w 2093703"/>
              <a:gd name="csY105" fmla="*/ 500594 h 4412958"/>
              <a:gd name="csX106" fmla="*/ 136998 w 2093703"/>
              <a:gd name="csY106" fmla="*/ 401721 h 4412958"/>
              <a:gd name="csX107" fmla="*/ 191056 w 2093703"/>
              <a:gd name="csY107" fmla="*/ 378633 h 4412958"/>
              <a:gd name="csX108" fmla="*/ 129036 w 2093703"/>
              <a:gd name="csY108" fmla="*/ 321459 h 4412958"/>
              <a:gd name="csX109" fmla="*/ 171874 w 2093703"/>
              <a:gd name="csY109" fmla="*/ 335938 h 4412958"/>
              <a:gd name="csX110" fmla="*/ 146841 w 2093703"/>
              <a:gd name="csY110" fmla="*/ 288134 h 4412958"/>
              <a:gd name="csX111" fmla="*/ 221863 w 2093703"/>
              <a:gd name="csY111" fmla="*/ 300342 h 4412958"/>
              <a:gd name="csX112" fmla="*/ 233891 w 2093703"/>
              <a:gd name="csY112" fmla="*/ 228488 h 4412958"/>
              <a:gd name="csX113" fmla="*/ 285415 w 2093703"/>
              <a:gd name="csY113" fmla="*/ 234133 h 4412958"/>
              <a:gd name="csX114" fmla="*/ 322971 w 2093703"/>
              <a:gd name="csY114" fmla="*/ 181236 h 4412958"/>
              <a:gd name="csX115" fmla="*/ 369950 w 2093703"/>
              <a:gd name="csY115" fmla="*/ 170709 h 4412958"/>
              <a:gd name="csX116" fmla="*/ 398675 w 2093703"/>
              <a:gd name="csY116" fmla="*/ 193482 h 4412958"/>
              <a:gd name="csX117" fmla="*/ 465796 w 2093703"/>
              <a:gd name="csY117" fmla="*/ 212743 h 4412958"/>
              <a:gd name="csX118" fmla="*/ 463426 w 2093703"/>
              <a:gd name="csY118" fmla="*/ 122113 h 4412958"/>
              <a:gd name="csX119" fmla="*/ 464171 w 2093703"/>
              <a:gd name="csY119" fmla="*/ 668 h 44129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Lst>
            <a:rect l="l" t="t" r="r" b="b"/>
            <a:pathLst>
              <a:path w="2093703" h="4412958">
                <a:moveTo>
                  <a:pt x="659755" y="1851266"/>
                </a:moveTo>
                <a:cubicBezTo>
                  <a:pt x="648441" y="1849222"/>
                  <a:pt x="637974" y="1850106"/>
                  <a:pt x="631097" y="1855118"/>
                </a:cubicBezTo>
                <a:cubicBezTo>
                  <a:pt x="635270" y="1873772"/>
                  <a:pt x="645297" y="1917541"/>
                  <a:pt x="648158" y="1927253"/>
                </a:cubicBezTo>
                <a:cubicBezTo>
                  <a:pt x="652592" y="1937279"/>
                  <a:pt x="676506" y="1936589"/>
                  <a:pt x="675884" y="1951559"/>
                </a:cubicBezTo>
                <a:cubicBezTo>
                  <a:pt x="676633" y="1958424"/>
                  <a:pt x="671566" y="1963593"/>
                  <a:pt x="664631" y="1961609"/>
                </a:cubicBezTo>
                <a:cubicBezTo>
                  <a:pt x="464212" y="1899102"/>
                  <a:pt x="614314" y="1994914"/>
                  <a:pt x="653843" y="2039669"/>
                </a:cubicBezTo>
                <a:cubicBezTo>
                  <a:pt x="709734" y="2104682"/>
                  <a:pt x="749963" y="2213373"/>
                  <a:pt x="791936" y="2283279"/>
                </a:cubicBezTo>
                <a:cubicBezTo>
                  <a:pt x="853972" y="2299979"/>
                  <a:pt x="900076" y="2321007"/>
                  <a:pt x="899509" y="2298920"/>
                </a:cubicBezTo>
                <a:cubicBezTo>
                  <a:pt x="895287" y="2289131"/>
                  <a:pt x="864994" y="2133482"/>
                  <a:pt x="862678" y="2130168"/>
                </a:cubicBezTo>
                <a:cubicBezTo>
                  <a:pt x="853645" y="2088956"/>
                  <a:pt x="861863" y="2044173"/>
                  <a:pt x="821767" y="2033492"/>
                </a:cubicBezTo>
                <a:cubicBezTo>
                  <a:pt x="794260" y="2017382"/>
                  <a:pt x="733887" y="2055572"/>
                  <a:pt x="712518" y="2031396"/>
                </a:cubicBezTo>
                <a:cubicBezTo>
                  <a:pt x="697126" y="2014155"/>
                  <a:pt x="719332" y="1983351"/>
                  <a:pt x="697348" y="1970056"/>
                </a:cubicBezTo>
                <a:cubicBezTo>
                  <a:pt x="680312" y="1957721"/>
                  <a:pt x="710344" y="1933276"/>
                  <a:pt x="710389" y="1916451"/>
                </a:cubicBezTo>
                <a:cubicBezTo>
                  <a:pt x="735256" y="1889892"/>
                  <a:pt x="693694" y="1857397"/>
                  <a:pt x="659755" y="1851266"/>
                </a:cubicBezTo>
                <a:close/>
                <a:moveTo>
                  <a:pt x="514556" y="763719"/>
                </a:moveTo>
                <a:cubicBezTo>
                  <a:pt x="479756" y="769581"/>
                  <a:pt x="484593" y="790319"/>
                  <a:pt x="559565" y="785358"/>
                </a:cubicBezTo>
                <a:cubicBezTo>
                  <a:pt x="561286" y="779087"/>
                  <a:pt x="560881" y="770197"/>
                  <a:pt x="561439" y="764318"/>
                </a:cubicBezTo>
                <a:cubicBezTo>
                  <a:pt x="542160" y="761464"/>
                  <a:pt x="526156" y="761765"/>
                  <a:pt x="514556" y="763719"/>
                </a:cubicBezTo>
                <a:close/>
                <a:moveTo>
                  <a:pt x="653053" y="696640"/>
                </a:moveTo>
                <a:cubicBezTo>
                  <a:pt x="623576" y="701483"/>
                  <a:pt x="563535" y="733342"/>
                  <a:pt x="573219" y="749067"/>
                </a:cubicBezTo>
                <a:cubicBezTo>
                  <a:pt x="622478" y="762543"/>
                  <a:pt x="771916" y="781692"/>
                  <a:pt x="668630" y="702401"/>
                </a:cubicBezTo>
                <a:cubicBezTo>
                  <a:pt x="669310" y="696414"/>
                  <a:pt x="662879" y="695026"/>
                  <a:pt x="653053" y="696640"/>
                </a:cubicBezTo>
                <a:close/>
                <a:moveTo>
                  <a:pt x="464171" y="668"/>
                </a:moveTo>
                <a:cubicBezTo>
                  <a:pt x="485121" y="4435"/>
                  <a:pt x="520194" y="24061"/>
                  <a:pt x="572342" y="57794"/>
                </a:cubicBezTo>
                <a:cubicBezTo>
                  <a:pt x="911889" y="277338"/>
                  <a:pt x="669688" y="868444"/>
                  <a:pt x="888064" y="360803"/>
                </a:cubicBezTo>
                <a:cubicBezTo>
                  <a:pt x="952137" y="156835"/>
                  <a:pt x="1593793" y="-136298"/>
                  <a:pt x="1168263" y="283216"/>
                </a:cubicBezTo>
                <a:cubicBezTo>
                  <a:pt x="1188339" y="302088"/>
                  <a:pt x="1250371" y="290822"/>
                  <a:pt x="1250636" y="326308"/>
                </a:cubicBezTo>
                <a:cubicBezTo>
                  <a:pt x="1234227" y="539794"/>
                  <a:pt x="938145" y="512341"/>
                  <a:pt x="797708" y="591246"/>
                </a:cubicBezTo>
                <a:cubicBezTo>
                  <a:pt x="771286" y="604074"/>
                  <a:pt x="780315" y="581166"/>
                  <a:pt x="764282" y="571165"/>
                </a:cubicBezTo>
                <a:cubicBezTo>
                  <a:pt x="740091" y="560700"/>
                  <a:pt x="726890" y="540851"/>
                  <a:pt x="712771" y="521180"/>
                </a:cubicBezTo>
                <a:cubicBezTo>
                  <a:pt x="698804" y="510840"/>
                  <a:pt x="709942" y="526933"/>
                  <a:pt x="709888" y="531932"/>
                </a:cubicBezTo>
                <a:cubicBezTo>
                  <a:pt x="689297" y="594430"/>
                  <a:pt x="780468" y="590499"/>
                  <a:pt x="770361" y="644495"/>
                </a:cubicBezTo>
                <a:cubicBezTo>
                  <a:pt x="766710" y="656795"/>
                  <a:pt x="768580" y="696011"/>
                  <a:pt x="747704" y="695283"/>
                </a:cubicBezTo>
                <a:cubicBezTo>
                  <a:pt x="748852" y="707169"/>
                  <a:pt x="734528" y="711135"/>
                  <a:pt x="735700" y="698469"/>
                </a:cubicBezTo>
                <a:cubicBezTo>
                  <a:pt x="735064" y="693656"/>
                  <a:pt x="738763" y="684543"/>
                  <a:pt x="734319" y="682700"/>
                </a:cubicBezTo>
                <a:cubicBezTo>
                  <a:pt x="730947" y="682056"/>
                  <a:pt x="725833" y="684039"/>
                  <a:pt x="724753" y="678977"/>
                </a:cubicBezTo>
                <a:cubicBezTo>
                  <a:pt x="720353" y="660310"/>
                  <a:pt x="738646" y="654523"/>
                  <a:pt x="750033" y="650166"/>
                </a:cubicBezTo>
                <a:cubicBezTo>
                  <a:pt x="751649" y="645709"/>
                  <a:pt x="753000" y="641920"/>
                  <a:pt x="754553" y="638597"/>
                </a:cubicBezTo>
                <a:cubicBezTo>
                  <a:pt x="709810" y="581496"/>
                  <a:pt x="695268" y="637514"/>
                  <a:pt x="695182" y="683213"/>
                </a:cubicBezTo>
                <a:cubicBezTo>
                  <a:pt x="696654" y="697395"/>
                  <a:pt x="766179" y="754536"/>
                  <a:pt x="764968" y="767883"/>
                </a:cubicBezTo>
                <a:cubicBezTo>
                  <a:pt x="765270" y="802688"/>
                  <a:pt x="805671" y="856135"/>
                  <a:pt x="824442" y="886075"/>
                </a:cubicBezTo>
                <a:cubicBezTo>
                  <a:pt x="977037" y="1166659"/>
                  <a:pt x="976242" y="1277117"/>
                  <a:pt x="1034142" y="1559614"/>
                </a:cubicBezTo>
                <a:cubicBezTo>
                  <a:pt x="1069297" y="1573202"/>
                  <a:pt x="1098952" y="1443001"/>
                  <a:pt x="1156725" y="1478789"/>
                </a:cubicBezTo>
                <a:cubicBezTo>
                  <a:pt x="1157087" y="1552706"/>
                  <a:pt x="1133435" y="1673238"/>
                  <a:pt x="1073002" y="1724616"/>
                </a:cubicBezTo>
                <a:cubicBezTo>
                  <a:pt x="1018121" y="1738106"/>
                  <a:pt x="1072032" y="1902369"/>
                  <a:pt x="1044333" y="1873514"/>
                </a:cubicBezTo>
                <a:cubicBezTo>
                  <a:pt x="1038405" y="1881821"/>
                  <a:pt x="1017228" y="1810133"/>
                  <a:pt x="1005775" y="1815623"/>
                </a:cubicBezTo>
                <a:cubicBezTo>
                  <a:pt x="970604" y="1850467"/>
                  <a:pt x="914536" y="1905046"/>
                  <a:pt x="867236" y="1929199"/>
                </a:cubicBezTo>
                <a:cubicBezTo>
                  <a:pt x="836677" y="1950888"/>
                  <a:pt x="864549" y="2004764"/>
                  <a:pt x="878235" y="2032141"/>
                </a:cubicBezTo>
                <a:cubicBezTo>
                  <a:pt x="877220" y="2122350"/>
                  <a:pt x="890114" y="2215849"/>
                  <a:pt x="926910" y="2296832"/>
                </a:cubicBezTo>
                <a:cubicBezTo>
                  <a:pt x="1017783" y="2386562"/>
                  <a:pt x="1017553" y="1977046"/>
                  <a:pt x="1032133" y="1920347"/>
                </a:cubicBezTo>
                <a:cubicBezTo>
                  <a:pt x="1079444" y="1847763"/>
                  <a:pt x="1048086" y="2120430"/>
                  <a:pt x="1020322" y="2261423"/>
                </a:cubicBezTo>
                <a:cubicBezTo>
                  <a:pt x="923849" y="2439225"/>
                  <a:pt x="1236013" y="2287052"/>
                  <a:pt x="1324983" y="2864167"/>
                </a:cubicBezTo>
                <a:cubicBezTo>
                  <a:pt x="1360340" y="2958484"/>
                  <a:pt x="1386953" y="2942255"/>
                  <a:pt x="1283084" y="2913408"/>
                </a:cubicBezTo>
                <a:cubicBezTo>
                  <a:pt x="1179204" y="2884788"/>
                  <a:pt x="1121069" y="2855349"/>
                  <a:pt x="1115083" y="2908897"/>
                </a:cubicBezTo>
                <a:cubicBezTo>
                  <a:pt x="1180346" y="3133605"/>
                  <a:pt x="1250538" y="3355631"/>
                  <a:pt x="1304857" y="3584948"/>
                </a:cubicBezTo>
                <a:lnTo>
                  <a:pt x="1447111" y="4235296"/>
                </a:lnTo>
                <a:lnTo>
                  <a:pt x="1450305" y="4212189"/>
                </a:lnTo>
                <a:cubicBezTo>
                  <a:pt x="1461493" y="4152967"/>
                  <a:pt x="1483263" y="4091498"/>
                  <a:pt x="1529274" y="4011017"/>
                </a:cubicBezTo>
                <a:cubicBezTo>
                  <a:pt x="1613451" y="3980572"/>
                  <a:pt x="1463174" y="3919466"/>
                  <a:pt x="1440397" y="3878685"/>
                </a:cubicBezTo>
                <a:cubicBezTo>
                  <a:pt x="1438906" y="3868839"/>
                  <a:pt x="1404415" y="3813466"/>
                  <a:pt x="1397461" y="3807987"/>
                </a:cubicBezTo>
                <a:cubicBezTo>
                  <a:pt x="1376221" y="3769285"/>
                  <a:pt x="1450237" y="3504527"/>
                  <a:pt x="1483510" y="3614006"/>
                </a:cubicBezTo>
                <a:cubicBezTo>
                  <a:pt x="1488236" y="3622400"/>
                  <a:pt x="1491573" y="3677074"/>
                  <a:pt x="1528428" y="3714722"/>
                </a:cubicBezTo>
                <a:cubicBezTo>
                  <a:pt x="1539381" y="3726976"/>
                  <a:pt x="1557475" y="3821605"/>
                  <a:pt x="1577472" y="3795610"/>
                </a:cubicBezTo>
                <a:cubicBezTo>
                  <a:pt x="1620521" y="3672815"/>
                  <a:pt x="1578472" y="3571961"/>
                  <a:pt x="1677381" y="3450873"/>
                </a:cubicBezTo>
                <a:cubicBezTo>
                  <a:pt x="1730723" y="3432078"/>
                  <a:pt x="1728496" y="3484727"/>
                  <a:pt x="1758115" y="3511159"/>
                </a:cubicBezTo>
                <a:cubicBezTo>
                  <a:pt x="1827359" y="3596517"/>
                  <a:pt x="1775921" y="3713901"/>
                  <a:pt x="1736292" y="3796640"/>
                </a:cubicBezTo>
                <a:cubicBezTo>
                  <a:pt x="1594923" y="4045164"/>
                  <a:pt x="1706969" y="3893100"/>
                  <a:pt x="1819524" y="3808357"/>
                </a:cubicBezTo>
                <a:cubicBezTo>
                  <a:pt x="1895251" y="3766825"/>
                  <a:pt x="2179346" y="3655318"/>
                  <a:pt x="2068260" y="3828390"/>
                </a:cubicBezTo>
                <a:cubicBezTo>
                  <a:pt x="2116461" y="3935917"/>
                  <a:pt x="1838999" y="3936844"/>
                  <a:pt x="1956211" y="3996483"/>
                </a:cubicBezTo>
                <a:cubicBezTo>
                  <a:pt x="2127560" y="4116280"/>
                  <a:pt x="1784768" y="4111436"/>
                  <a:pt x="1642472" y="4060577"/>
                </a:cubicBezTo>
                <a:cubicBezTo>
                  <a:pt x="1490098" y="3899886"/>
                  <a:pt x="1548406" y="4287440"/>
                  <a:pt x="1521655" y="4364583"/>
                </a:cubicBezTo>
                <a:cubicBezTo>
                  <a:pt x="1502448" y="4501587"/>
                  <a:pt x="1659578" y="4222819"/>
                  <a:pt x="1684930" y="4206334"/>
                </a:cubicBezTo>
                <a:cubicBezTo>
                  <a:pt x="1722828" y="4186285"/>
                  <a:pt x="1790351" y="4144582"/>
                  <a:pt x="1798597" y="4141230"/>
                </a:cubicBezTo>
                <a:cubicBezTo>
                  <a:pt x="1880626" y="4138705"/>
                  <a:pt x="2155587" y="4098657"/>
                  <a:pt x="1952126" y="4226108"/>
                </a:cubicBezTo>
                <a:cubicBezTo>
                  <a:pt x="1666343" y="4494265"/>
                  <a:pt x="1754732" y="4346608"/>
                  <a:pt x="1583758" y="4404868"/>
                </a:cubicBezTo>
                <a:lnTo>
                  <a:pt x="1562765" y="4412958"/>
                </a:lnTo>
                <a:lnTo>
                  <a:pt x="1433929" y="4412958"/>
                </a:lnTo>
                <a:lnTo>
                  <a:pt x="1354306" y="3972553"/>
                </a:lnTo>
                <a:cubicBezTo>
                  <a:pt x="1276788" y="3598819"/>
                  <a:pt x="1186834" y="3225832"/>
                  <a:pt x="1080682" y="2881940"/>
                </a:cubicBezTo>
                <a:cubicBezTo>
                  <a:pt x="1012906" y="2813982"/>
                  <a:pt x="868314" y="2693242"/>
                  <a:pt x="838970" y="2589035"/>
                </a:cubicBezTo>
                <a:cubicBezTo>
                  <a:pt x="816489" y="2544333"/>
                  <a:pt x="802602" y="2259554"/>
                  <a:pt x="750167" y="2270000"/>
                </a:cubicBezTo>
                <a:cubicBezTo>
                  <a:pt x="751338" y="2305538"/>
                  <a:pt x="673021" y="2371588"/>
                  <a:pt x="658859" y="2400801"/>
                </a:cubicBezTo>
                <a:cubicBezTo>
                  <a:pt x="576734" y="2542126"/>
                  <a:pt x="476599" y="2575792"/>
                  <a:pt x="323246" y="2613719"/>
                </a:cubicBezTo>
                <a:cubicBezTo>
                  <a:pt x="300724" y="2621995"/>
                  <a:pt x="-859" y="2651529"/>
                  <a:pt x="2" y="2612243"/>
                </a:cubicBezTo>
                <a:cubicBezTo>
                  <a:pt x="11346" y="2484188"/>
                  <a:pt x="99115" y="2295436"/>
                  <a:pt x="214785" y="2228314"/>
                </a:cubicBezTo>
                <a:cubicBezTo>
                  <a:pt x="218834" y="2221042"/>
                  <a:pt x="343538" y="2195133"/>
                  <a:pt x="339099" y="2177146"/>
                </a:cubicBezTo>
                <a:cubicBezTo>
                  <a:pt x="106201" y="2049814"/>
                  <a:pt x="192233" y="1980109"/>
                  <a:pt x="73271" y="1792154"/>
                </a:cubicBezTo>
                <a:cubicBezTo>
                  <a:pt x="86820" y="1769727"/>
                  <a:pt x="157853" y="1816270"/>
                  <a:pt x="177537" y="1801923"/>
                </a:cubicBezTo>
                <a:cubicBezTo>
                  <a:pt x="214803" y="1786296"/>
                  <a:pt x="294245" y="1824902"/>
                  <a:pt x="313870" y="1795545"/>
                </a:cubicBezTo>
                <a:cubicBezTo>
                  <a:pt x="290268" y="1762603"/>
                  <a:pt x="246274" y="1736465"/>
                  <a:pt x="243019" y="1693533"/>
                </a:cubicBezTo>
                <a:cubicBezTo>
                  <a:pt x="323797" y="1660363"/>
                  <a:pt x="451455" y="1746945"/>
                  <a:pt x="442968" y="1712131"/>
                </a:cubicBezTo>
                <a:cubicBezTo>
                  <a:pt x="372068" y="1598978"/>
                  <a:pt x="625697" y="1617205"/>
                  <a:pt x="678872" y="1653867"/>
                </a:cubicBezTo>
                <a:cubicBezTo>
                  <a:pt x="686584" y="1662262"/>
                  <a:pt x="742170" y="1704517"/>
                  <a:pt x="738394" y="1690888"/>
                </a:cubicBezTo>
                <a:cubicBezTo>
                  <a:pt x="700138" y="1551388"/>
                  <a:pt x="744091" y="1509994"/>
                  <a:pt x="728783" y="1422951"/>
                </a:cubicBezTo>
                <a:cubicBezTo>
                  <a:pt x="730613" y="1418733"/>
                  <a:pt x="762839" y="1451937"/>
                  <a:pt x="768102" y="1451327"/>
                </a:cubicBezTo>
                <a:cubicBezTo>
                  <a:pt x="874423" y="1448934"/>
                  <a:pt x="857177" y="1657142"/>
                  <a:pt x="926737" y="1657443"/>
                </a:cubicBezTo>
                <a:cubicBezTo>
                  <a:pt x="1046315" y="1657847"/>
                  <a:pt x="979040" y="1344125"/>
                  <a:pt x="907628" y="1131577"/>
                </a:cubicBezTo>
                <a:cubicBezTo>
                  <a:pt x="874163" y="1031911"/>
                  <a:pt x="768855" y="807667"/>
                  <a:pt x="741745" y="792488"/>
                </a:cubicBezTo>
                <a:cubicBezTo>
                  <a:pt x="662397" y="772306"/>
                  <a:pt x="560634" y="754493"/>
                  <a:pt x="560557" y="848169"/>
                </a:cubicBezTo>
                <a:cubicBezTo>
                  <a:pt x="560396" y="939338"/>
                  <a:pt x="367227" y="977740"/>
                  <a:pt x="276101" y="984858"/>
                </a:cubicBezTo>
                <a:cubicBezTo>
                  <a:pt x="120052" y="978068"/>
                  <a:pt x="433202" y="820492"/>
                  <a:pt x="473209" y="796609"/>
                </a:cubicBezTo>
                <a:cubicBezTo>
                  <a:pt x="510851" y="758268"/>
                  <a:pt x="425950" y="783929"/>
                  <a:pt x="426777" y="753281"/>
                </a:cubicBezTo>
                <a:cubicBezTo>
                  <a:pt x="398761" y="738051"/>
                  <a:pt x="354527" y="772382"/>
                  <a:pt x="325605" y="757101"/>
                </a:cubicBezTo>
                <a:cubicBezTo>
                  <a:pt x="292489" y="683375"/>
                  <a:pt x="111641" y="680866"/>
                  <a:pt x="129271" y="586367"/>
                </a:cubicBezTo>
                <a:cubicBezTo>
                  <a:pt x="206027" y="580027"/>
                  <a:pt x="52744" y="528370"/>
                  <a:pt x="66218" y="495256"/>
                </a:cubicBezTo>
                <a:cubicBezTo>
                  <a:pt x="83366" y="485539"/>
                  <a:pt x="152996" y="536776"/>
                  <a:pt x="148452" y="500594"/>
                </a:cubicBezTo>
                <a:cubicBezTo>
                  <a:pt x="24084" y="400100"/>
                  <a:pt x="144000" y="470783"/>
                  <a:pt x="136998" y="401721"/>
                </a:cubicBezTo>
                <a:cubicBezTo>
                  <a:pt x="135886" y="381192"/>
                  <a:pt x="233900" y="433127"/>
                  <a:pt x="191056" y="378633"/>
                </a:cubicBezTo>
                <a:cubicBezTo>
                  <a:pt x="172992" y="360329"/>
                  <a:pt x="124825" y="351689"/>
                  <a:pt x="129036" y="321459"/>
                </a:cubicBezTo>
                <a:cubicBezTo>
                  <a:pt x="139030" y="313612"/>
                  <a:pt x="158247" y="335620"/>
                  <a:pt x="171874" y="335938"/>
                </a:cubicBezTo>
                <a:cubicBezTo>
                  <a:pt x="196313" y="325951"/>
                  <a:pt x="151838" y="300242"/>
                  <a:pt x="146841" y="288134"/>
                </a:cubicBezTo>
                <a:cubicBezTo>
                  <a:pt x="150407" y="237177"/>
                  <a:pt x="240465" y="357328"/>
                  <a:pt x="221863" y="300342"/>
                </a:cubicBezTo>
                <a:cubicBezTo>
                  <a:pt x="170575" y="218310"/>
                  <a:pt x="236405" y="280473"/>
                  <a:pt x="233891" y="228488"/>
                </a:cubicBezTo>
                <a:cubicBezTo>
                  <a:pt x="238995" y="178528"/>
                  <a:pt x="284956" y="262305"/>
                  <a:pt x="285415" y="234133"/>
                </a:cubicBezTo>
                <a:cubicBezTo>
                  <a:pt x="250122" y="146642"/>
                  <a:pt x="305465" y="229358"/>
                  <a:pt x="322971" y="181236"/>
                </a:cubicBezTo>
                <a:cubicBezTo>
                  <a:pt x="332984" y="164979"/>
                  <a:pt x="356074" y="182883"/>
                  <a:pt x="369950" y="170709"/>
                </a:cubicBezTo>
                <a:cubicBezTo>
                  <a:pt x="384623" y="168582"/>
                  <a:pt x="387106" y="188961"/>
                  <a:pt x="398675" y="193482"/>
                </a:cubicBezTo>
                <a:cubicBezTo>
                  <a:pt x="424287" y="194932"/>
                  <a:pt x="442733" y="206435"/>
                  <a:pt x="465796" y="212743"/>
                </a:cubicBezTo>
                <a:cubicBezTo>
                  <a:pt x="561739" y="305261"/>
                  <a:pt x="482502" y="158664"/>
                  <a:pt x="463426" y="122113"/>
                </a:cubicBezTo>
                <a:cubicBezTo>
                  <a:pt x="433560" y="32172"/>
                  <a:pt x="429251" y="-5608"/>
                  <a:pt x="464171" y="668"/>
                </a:cubicBezTo>
                <a:close/>
              </a:path>
            </a:pathLst>
          </a:custGeom>
          <a:solidFill>
            <a:schemeClr val="bg2">
              <a:alpha val="35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36" name="Freeform: Shape 35">
            <a:extLst>
              <a:ext uri="{FF2B5EF4-FFF2-40B4-BE49-F238E27FC236}">
                <a16:creationId xmlns:a16="http://schemas.microsoft.com/office/drawing/2014/main" id="{00C4F51E-1525-E635-A7F2-8A4BA5B08EE2}"/>
              </a:ext>
            </a:extLst>
          </p:cNvPr>
          <p:cNvSpPr/>
          <p:nvPr/>
        </p:nvSpPr>
        <p:spPr>
          <a:xfrm rot="194456" flipH="1">
            <a:off x="2352635" y="4712879"/>
            <a:ext cx="2128319" cy="2073807"/>
          </a:xfrm>
          <a:custGeom>
            <a:avLst/>
            <a:gdLst>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51080 w 2146559"/>
              <a:gd name="connsiteY55" fmla="*/ 1912990 h 2152214"/>
              <a:gd name="connsiteX56" fmla="*/ 229461 w 2146559"/>
              <a:gd name="connsiteY56" fmla="*/ 2152214 h 2152214"/>
              <a:gd name="connsiteX57" fmla="*/ 262644 w 2146559"/>
              <a:gd name="connsiteY57" fmla="*/ 2143513 h 2152214"/>
              <a:gd name="connsiteX58" fmla="*/ 271093 w 2146559"/>
              <a:gd name="connsiteY58" fmla="*/ 2058627 h 2152214"/>
              <a:gd name="connsiteX59" fmla="*/ 274141 w 2146559"/>
              <a:gd name="connsiteY59" fmla="*/ 2061550 h 2152214"/>
              <a:gd name="connsiteX60" fmla="*/ 290513 w 2146559"/>
              <a:gd name="connsiteY60" fmla="*/ 1966565 h 2152214"/>
              <a:gd name="connsiteX61" fmla="*/ 305461 w 2146559"/>
              <a:gd name="connsiteY61" fmla="*/ 1860143 h 2152214"/>
              <a:gd name="connsiteX62" fmla="*/ 315815 w 2146559"/>
              <a:gd name="connsiteY62" fmla="*/ 1786501 h 2152214"/>
              <a:gd name="connsiteX63" fmla="*/ 343698 w 2146559"/>
              <a:gd name="connsiteY63" fmla="*/ 1754886 h 2152214"/>
              <a:gd name="connsiteX64" fmla="*/ 638192 w 2146559"/>
              <a:gd name="connsiteY64" fmla="*/ 1522518 h 2152214"/>
              <a:gd name="connsiteX65" fmla="*/ 751342 w 2146559"/>
              <a:gd name="connsiteY65" fmla="*/ 1435172 h 2152214"/>
              <a:gd name="connsiteX66" fmla="*/ 758503 w 2146559"/>
              <a:gd name="connsiteY66" fmla="*/ 1436842 h 2152214"/>
              <a:gd name="connsiteX67" fmla="*/ 1039089 w 2146559"/>
              <a:gd name="connsiteY67" fmla="*/ 1456591 h 2152214"/>
              <a:gd name="connsiteX68" fmla="*/ 945497 w 2146559"/>
              <a:gd name="connsiteY68" fmla="*/ 1322760 h 2152214"/>
              <a:gd name="connsiteX69" fmla="*/ 930702 w 2146559"/>
              <a:gd name="connsiteY69" fmla="*/ 1316392 h 2152214"/>
              <a:gd name="connsiteX70" fmla="*/ 1083714 w 2146559"/>
              <a:gd name="connsiteY70" fmla="*/ 1225027 h 2152214"/>
              <a:gd name="connsiteX71" fmla="*/ 1724144 w 2146559"/>
              <a:gd name="connsiteY71" fmla="*/ 630710 h 2152214"/>
              <a:gd name="connsiteX72" fmla="*/ 1807895 w 2146559"/>
              <a:gd name="connsiteY72" fmla="*/ 685911 h 2152214"/>
              <a:gd name="connsiteX73" fmla="*/ 1905966 w 2146559"/>
              <a:gd name="connsiteY73" fmla="*/ 717606 h 2152214"/>
              <a:gd name="connsiteX74" fmla="*/ 2034202 w 2146559"/>
              <a:gd name="connsiteY74" fmla="*/ 672761 h 2152214"/>
              <a:gd name="connsiteX75" fmla="*/ 2128566 w 2146559"/>
              <a:gd name="connsiteY75" fmla="*/ 640522 h 2152214"/>
              <a:gd name="connsiteX76" fmla="*/ 2060104 w 2146559"/>
              <a:gd name="connsiteY76" fmla="*/ 607618 h 2152214"/>
              <a:gd name="connsiteX77" fmla="*/ 2040734 w 2146559"/>
              <a:gd name="connsiteY77" fmla="*/ 540762 h 2152214"/>
              <a:gd name="connsiteX78" fmla="*/ 2125167 w 2146559"/>
              <a:gd name="connsiteY78" fmla="*/ 551720 h 2152214"/>
              <a:gd name="connsiteX79" fmla="*/ 2142882 w 2146559"/>
              <a:gd name="connsiteY79" fmla="*/ 502325 h 2152214"/>
              <a:gd name="connsiteX80" fmla="*/ 2017464 w 2146559"/>
              <a:gd name="connsiteY80" fmla="*/ 522355 h 2152214"/>
              <a:gd name="connsiteX81" fmla="*/ 1989008 w 2146559"/>
              <a:gd name="connsiteY81" fmla="*/ 543573 h 2152214"/>
              <a:gd name="connsiteX82" fmla="*/ 1986258 w 2146559"/>
              <a:gd name="connsiteY82" fmla="*/ 519499 h 2152214"/>
              <a:gd name="connsiteX83" fmla="*/ 2093234 w 2146559"/>
              <a:gd name="connsiteY83" fmla="*/ 454648 h 2152214"/>
              <a:gd name="connsiteX84" fmla="*/ 2032258 w 2146559"/>
              <a:gd name="connsiteY84" fmla="*/ 416196 h 2152214"/>
              <a:gd name="connsiteX85" fmla="*/ 1934747 w 2146559"/>
              <a:gd name="connsiteY85" fmla="*/ 443968 h 2152214"/>
              <a:gd name="connsiteX86" fmla="*/ 1933402 w 2146559"/>
              <a:gd name="connsiteY86" fmla="*/ 439702 h 2152214"/>
              <a:gd name="connsiteX87" fmla="*/ 1950700 w 2146559"/>
              <a:gd name="connsiteY87" fmla="*/ 408079 h 2152214"/>
              <a:gd name="connsiteX88" fmla="*/ 1889080 w 2146559"/>
              <a:gd name="connsiteY88" fmla="*/ 345111 h 2152214"/>
              <a:gd name="connsiteX89" fmla="*/ 1843795 w 2146559"/>
              <a:gd name="connsiteY89" fmla="*/ 317350 h 2152214"/>
              <a:gd name="connsiteX90" fmla="*/ 1802723 w 2146559"/>
              <a:gd name="connsiteY90" fmla="*/ 320912 h 2152214"/>
              <a:gd name="connsiteX91" fmla="*/ 1734889 w 2146559"/>
              <a:gd name="connsiteY91" fmla="*/ 109415 h 2152214"/>
              <a:gd name="connsiteX92" fmla="*/ 1698854 w 2146559"/>
              <a:gd name="connsiteY92"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290513 w 2146559"/>
              <a:gd name="connsiteY59" fmla="*/ 1966565 h 2152214"/>
              <a:gd name="connsiteX60" fmla="*/ 305461 w 2146559"/>
              <a:gd name="connsiteY60" fmla="*/ 1860143 h 2152214"/>
              <a:gd name="connsiteX61" fmla="*/ 315815 w 2146559"/>
              <a:gd name="connsiteY61" fmla="*/ 1786501 h 2152214"/>
              <a:gd name="connsiteX62" fmla="*/ 343698 w 2146559"/>
              <a:gd name="connsiteY62" fmla="*/ 1754886 h 2152214"/>
              <a:gd name="connsiteX63" fmla="*/ 638192 w 2146559"/>
              <a:gd name="connsiteY63" fmla="*/ 1522518 h 2152214"/>
              <a:gd name="connsiteX64" fmla="*/ 751342 w 2146559"/>
              <a:gd name="connsiteY64" fmla="*/ 1435172 h 2152214"/>
              <a:gd name="connsiteX65" fmla="*/ 758503 w 2146559"/>
              <a:gd name="connsiteY65" fmla="*/ 1436842 h 2152214"/>
              <a:gd name="connsiteX66" fmla="*/ 1039089 w 2146559"/>
              <a:gd name="connsiteY66" fmla="*/ 1456591 h 2152214"/>
              <a:gd name="connsiteX67" fmla="*/ 945497 w 2146559"/>
              <a:gd name="connsiteY67" fmla="*/ 1322760 h 2152214"/>
              <a:gd name="connsiteX68" fmla="*/ 930702 w 2146559"/>
              <a:gd name="connsiteY68" fmla="*/ 1316392 h 2152214"/>
              <a:gd name="connsiteX69" fmla="*/ 1083714 w 2146559"/>
              <a:gd name="connsiteY69" fmla="*/ 1225027 h 2152214"/>
              <a:gd name="connsiteX70" fmla="*/ 1724144 w 2146559"/>
              <a:gd name="connsiteY70" fmla="*/ 630710 h 2152214"/>
              <a:gd name="connsiteX71" fmla="*/ 1807895 w 2146559"/>
              <a:gd name="connsiteY71" fmla="*/ 685911 h 2152214"/>
              <a:gd name="connsiteX72" fmla="*/ 1905966 w 2146559"/>
              <a:gd name="connsiteY72" fmla="*/ 717606 h 2152214"/>
              <a:gd name="connsiteX73" fmla="*/ 2034202 w 2146559"/>
              <a:gd name="connsiteY73" fmla="*/ 672761 h 2152214"/>
              <a:gd name="connsiteX74" fmla="*/ 2128566 w 2146559"/>
              <a:gd name="connsiteY74" fmla="*/ 640522 h 2152214"/>
              <a:gd name="connsiteX75" fmla="*/ 2060104 w 2146559"/>
              <a:gd name="connsiteY75" fmla="*/ 607618 h 2152214"/>
              <a:gd name="connsiteX76" fmla="*/ 2040734 w 2146559"/>
              <a:gd name="connsiteY76" fmla="*/ 540762 h 2152214"/>
              <a:gd name="connsiteX77" fmla="*/ 2125167 w 2146559"/>
              <a:gd name="connsiteY77" fmla="*/ 551720 h 2152214"/>
              <a:gd name="connsiteX78" fmla="*/ 2142882 w 2146559"/>
              <a:gd name="connsiteY78" fmla="*/ 502325 h 2152214"/>
              <a:gd name="connsiteX79" fmla="*/ 2017464 w 2146559"/>
              <a:gd name="connsiteY79" fmla="*/ 522355 h 2152214"/>
              <a:gd name="connsiteX80" fmla="*/ 1989008 w 2146559"/>
              <a:gd name="connsiteY80" fmla="*/ 543573 h 2152214"/>
              <a:gd name="connsiteX81" fmla="*/ 1986258 w 2146559"/>
              <a:gd name="connsiteY81" fmla="*/ 519499 h 2152214"/>
              <a:gd name="connsiteX82" fmla="*/ 2093234 w 2146559"/>
              <a:gd name="connsiteY82" fmla="*/ 454648 h 2152214"/>
              <a:gd name="connsiteX83" fmla="*/ 2032258 w 2146559"/>
              <a:gd name="connsiteY83" fmla="*/ 416196 h 2152214"/>
              <a:gd name="connsiteX84" fmla="*/ 1934747 w 2146559"/>
              <a:gd name="connsiteY84" fmla="*/ 443968 h 2152214"/>
              <a:gd name="connsiteX85" fmla="*/ 1933402 w 2146559"/>
              <a:gd name="connsiteY85" fmla="*/ 439702 h 2152214"/>
              <a:gd name="connsiteX86" fmla="*/ 1950700 w 2146559"/>
              <a:gd name="connsiteY86" fmla="*/ 408079 h 2152214"/>
              <a:gd name="connsiteX87" fmla="*/ 1889080 w 2146559"/>
              <a:gd name="connsiteY87" fmla="*/ 345111 h 2152214"/>
              <a:gd name="connsiteX88" fmla="*/ 1843795 w 2146559"/>
              <a:gd name="connsiteY88" fmla="*/ 317350 h 2152214"/>
              <a:gd name="connsiteX89" fmla="*/ 1802723 w 2146559"/>
              <a:gd name="connsiteY89" fmla="*/ 320912 h 2152214"/>
              <a:gd name="connsiteX90" fmla="*/ 1734889 w 2146559"/>
              <a:gd name="connsiteY90" fmla="*/ 109415 h 2152214"/>
              <a:gd name="connsiteX91" fmla="*/ 1698854 w 2146559"/>
              <a:gd name="connsiteY9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290513 w 2146559"/>
              <a:gd name="connsiteY59" fmla="*/ 1966565 h 2152214"/>
              <a:gd name="connsiteX60" fmla="*/ 315815 w 2146559"/>
              <a:gd name="connsiteY60" fmla="*/ 1786501 h 2152214"/>
              <a:gd name="connsiteX61" fmla="*/ 343698 w 2146559"/>
              <a:gd name="connsiteY61" fmla="*/ 1754886 h 2152214"/>
              <a:gd name="connsiteX62" fmla="*/ 638192 w 2146559"/>
              <a:gd name="connsiteY62" fmla="*/ 1522518 h 2152214"/>
              <a:gd name="connsiteX63" fmla="*/ 751342 w 2146559"/>
              <a:gd name="connsiteY63" fmla="*/ 1435172 h 2152214"/>
              <a:gd name="connsiteX64" fmla="*/ 758503 w 2146559"/>
              <a:gd name="connsiteY64" fmla="*/ 1436842 h 2152214"/>
              <a:gd name="connsiteX65" fmla="*/ 1039089 w 2146559"/>
              <a:gd name="connsiteY65" fmla="*/ 1456591 h 2152214"/>
              <a:gd name="connsiteX66" fmla="*/ 945497 w 2146559"/>
              <a:gd name="connsiteY66" fmla="*/ 1322760 h 2152214"/>
              <a:gd name="connsiteX67" fmla="*/ 930702 w 2146559"/>
              <a:gd name="connsiteY67" fmla="*/ 1316392 h 2152214"/>
              <a:gd name="connsiteX68" fmla="*/ 1083714 w 2146559"/>
              <a:gd name="connsiteY68" fmla="*/ 1225027 h 2152214"/>
              <a:gd name="connsiteX69" fmla="*/ 1724144 w 2146559"/>
              <a:gd name="connsiteY69" fmla="*/ 630710 h 2152214"/>
              <a:gd name="connsiteX70" fmla="*/ 1807895 w 2146559"/>
              <a:gd name="connsiteY70" fmla="*/ 685911 h 2152214"/>
              <a:gd name="connsiteX71" fmla="*/ 1905966 w 2146559"/>
              <a:gd name="connsiteY71" fmla="*/ 717606 h 2152214"/>
              <a:gd name="connsiteX72" fmla="*/ 2034202 w 2146559"/>
              <a:gd name="connsiteY72" fmla="*/ 672761 h 2152214"/>
              <a:gd name="connsiteX73" fmla="*/ 2128566 w 2146559"/>
              <a:gd name="connsiteY73" fmla="*/ 640522 h 2152214"/>
              <a:gd name="connsiteX74" fmla="*/ 2060104 w 2146559"/>
              <a:gd name="connsiteY74" fmla="*/ 607618 h 2152214"/>
              <a:gd name="connsiteX75" fmla="*/ 2040734 w 2146559"/>
              <a:gd name="connsiteY75" fmla="*/ 540762 h 2152214"/>
              <a:gd name="connsiteX76" fmla="*/ 2125167 w 2146559"/>
              <a:gd name="connsiteY76" fmla="*/ 551720 h 2152214"/>
              <a:gd name="connsiteX77" fmla="*/ 2142882 w 2146559"/>
              <a:gd name="connsiteY77" fmla="*/ 502325 h 2152214"/>
              <a:gd name="connsiteX78" fmla="*/ 2017464 w 2146559"/>
              <a:gd name="connsiteY78" fmla="*/ 522355 h 2152214"/>
              <a:gd name="connsiteX79" fmla="*/ 1989008 w 2146559"/>
              <a:gd name="connsiteY79" fmla="*/ 543573 h 2152214"/>
              <a:gd name="connsiteX80" fmla="*/ 1986258 w 2146559"/>
              <a:gd name="connsiteY80" fmla="*/ 519499 h 2152214"/>
              <a:gd name="connsiteX81" fmla="*/ 2093234 w 2146559"/>
              <a:gd name="connsiteY81" fmla="*/ 454648 h 2152214"/>
              <a:gd name="connsiteX82" fmla="*/ 2032258 w 2146559"/>
              <a:gd name="connsiteY82" fmla="*/ 416196 h 2152214"/>
              <a:gd name="connsiteX83" fmla="*/ 1934747 w 2146559"/>
              <a:gd name="connsiteY83" fmla="*/ 443968 h 2152214"/>
              <a:gd name="connsiteX84" fmla="*/ 1933402 w 2146559"/>
              <a:gd name="connsiteY84" fmla="*/ 439702 h 2152214"/>
              <a:gd name="connsiteX85" fmla="*/ 1950700 w 2146559"/>
              <a:gd name="connsiteY85" fmla="*/ 408079 h 2152214"/>
              <a:gd name="connsiteX86" fmla="*/ 1889080 w 2146559"/>
              <a:gd name="connsiteY86" fmla="*/ 345111 h 2152214"/>
              <a:gd name="connsiteX87" fmla="*/ 1843795 w 2146559"/>
              <a:gd name="connsiteY87" fmla="*/ 317350 h 2152214"/>
              <a:gd name="connsiteX88" fmla="*/ 1802723 w 2146559"/>
              <a:gd name="connsiteY88" fmla="*/ 320912 h 2152214"/>
              <a:gd name="connsiteX89" fmla="*/ 1734889 w 2146559"/>
              <a:gd name="connsiteY89" fmla="*/ 109415 h 2152214"/>
              <a:gd name="connsiteX90" fmla="*/ 1698854 w 2146559"/>
              <a:gd name="connsiteY90"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315815 w 2146559"/>
              <a:gd name="connsiteY59" fmla="*/ 1786501 h 2152214"/>
              <a:gd name="connsiteX60" fmla="*/ 343698 w 2146559"/>
              <a:gd name="connsiteY60" fmla="*/ 1754886 h 2152214"/>
              <a:gd name="connsiteX61" fmla="*/ 638192 w 2146559"/>
              <a:gd name="connsiteY61" fmla="*/ 1522518 h 2152214"/>
              <a:gd name="connsiteX62" fmla="*/ 751342 w 2146559"/>
              <a:gd name="connsiteY62" fmla="*/ 1435172 h 2152214"/>
              <a:gd name="connsiteX63" fmla="*/ 758503 w 2146559"/>
              <a:gd name="connsiteY63" fmla="*/ 1436842 h 2152214"/>
              <a:gd name="connsiteX64" fmla="*/ 1039089 w 2146559"/>
              <a:gd name="connsiteY64" fmla="*/ 1456591 h 2152214"/>
              <a:gd name="connsiteX65" fmla="*/ 945497 w 2146559"/>
              <a:gd name="connsiteY65" fmla="*/ 1322760 h 2152214"/>
              <a:gd name="connsiteX66" fmla="*/ 930702 w 2146559"/>
              <a:gd name="connsiteY66" fmla="*/ 1316392 h 2152214"/>
              <a:gd name="connsiteX67" fmla="*/ 1083714 w 2146559"/>
              <a:gd name="connsiteY67" fmla="*/ 1225027 h 2152214"/>
              <a:gd name="connsiteX68" fmla="*/ 1724144 w 2146559"/>
              <a:gd name="connsiteY68" fmla="*/ 630710 h 2152214"/>
              <a:gd name="connsiteX69" fmla="*/ 1807895 w 2146559"/>
              <a:gd name="connsiteY69" fmla="*/ 685911 h 2152214"/>
              <a:gd name="connsiteX70" fmla="*/ 1905966 w 2146559"/>
              <a:gd name="connsiteY70" fmla="*/ 717606 h 2152214"/>
              <a:gd name="connsiteX71" fmla="*/ 2034202 w 2146559"/>
              <a:gd name="connsiteY71" fmla="*/ 672761 h 2152214"/>
              <a:gd name="connsiteX72" fmla="*/ 2128566 w 2146559"/>
              <a:gd name="connsiteY72" fmla="*/ 640522 h 2152214"/>
              <a:gd name="connsiteX73" fmla="*/ 2060104 w 2146559"/>
              <a:gd name="connsiteY73" fmla="*/ 607618 h 2152214"/>
              <a:gd name="connsiteX74" fmla="*/ 2040734 w 2146559"/>
              <a:gd name="connsiteY74" fmla="*/ 540762 h 2152214"/>
              <a:gd name="connsiteX75" fmla="*/ 2125167 w 2146559"/>
              <a:gd name="connsiteY75" fmla="*/ 551720 h 2152214"/>
              <a:gd name="connsiteX76" fmla="*/ 2142882 w 2146559"/>
              <a:gd name="connsiteY76" fmla="*/ 502325 h 2152214"/>
              <a:gd name="connsiteX77" fmla="*/ 2017464 w 2146559"/>
              <a:gd name="connsiteY77" fmla="*/ 522355 h 2152214"/>
              <a:gd name="connsiteX78" fmla="*/ 1989008 w 2146559"/>
              <a:gd name="connsiteY78" fmla="*/ 543573 h 2152214"/>
              <a:gd name="connsiteX79" fmla="*/ 1986258 w 2146559"/>
              <a:gd name="connsiteY79" fmla="*/ 519499 h 2152214"/>
              <a:gd name="connsiteX80" fmla="*/ 2093234 w 2146559"/>
              <a:gd name="connsiteY80" fmla="*/ 454648 h 2152214"/>
              <a:gd name="connsiteX81" fmla="*/ 2032258 w 2146559"/>
              <a:gd name="connsiteY81" fmla="*/ 416196 h 2152214"/>
              <a:gd name="connsiteX82" fmla="*/ 1934747 w 2146559"/>
              <a:gd name="connsiteY82" fmla="*/ 443968 h 2152214"/>
              <a:gd name="connsiteX83" fmla="*/ 1933402 w 2146559"/>
              <a:gd name="connsiteY83" fmla="*/ 439702 h 2152214"/>
              <a:gd name="connsiteX84" fmla="*/ 1950700 w 2146559"/>
              <a:gd name="connsiteY84" fmla="*/ 408079 h 2152214"/>
              <a:gd name="connsiteX85" fmla="*/ 1889080 w 2146559"/>
              <a:gd name="connsiteY85" fmla="*/ 345111 h 2152214"/>
              <a:gd name="connsiteX86" fmla="*/ 1843795 w 2146559"/>
              <a:gd name="connsiteY86" fmla="*/ 317350 h 2152214"/>
              <a:gd name="connsiteX87" fmla="*/ 1802723 w 2146559"/>
              <a:gd name="connsiteY87" fmla="*/ 320912 h 2152214"/>
              <a:gd name="connsiteX88" fmla="*/ 1734889 w 2146559"/>
              <a:gd name="connsiteY88" fmla="*/ 109415 h 2152214"/>
              <a:gd name="connsiteX89" fmla="*/ 1698854 w 2146559"/>
              <a:gd name="connsiteY89"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315815 w 2146559"/>
              <a:gd name="connsiteY58" fmla="*/ 1786501 h 2152214"/>
              <a:gd name="connsiteX59" fmla="*/ 343698 w 2146559"/>
              <a:gd name="connsiteY59" fmla="*/ 1754886 h 2152214"/>
              <a:gd name="connsiteX60" fmla="*/ 638192 w 2146559"/>
              <a:gd name="connsiteY60" fmla="*/ 1522518 h 2152214"/>
              <a:gd name="connsiteX61" fmla="*/ 751342 w 2146559"/>
              <a:gd name="connsiteY61" fmla="*/ 1435172 h 2152214"/>
              <a:gd name="connsiteX62" fmla="*/ 758503 w 2146559"/>
              <a:gd name="connsiteY62" fmla="*/ 1436842 h 2152214"/>
              <a:gd name="connsiteX63" fmla="*/ 1039089 w 2146559"/>
              <a:gd name="connsiteY63" fmla="*/ 1456591 h 2152214"/>
              <a:gd name="connsiteX64" fmla="*/ 945497 w 2146559"/>
              <a:gd name="connsiteY64" fmla="*/ 1322760 h 2152214"/>
              <a:gd name="connsiteX65" fmla="*/ 930702 w 2146559"/>
              <a:gd name="connsiteY65" fmla="*/ 1316392 h 2152214"/>
              <a:gd name="connsiteX66" fmla="*/ 1083714 w 2146559"/>
              <a:gd name="connsiteY66" fmla="*/ 1225027 h 2152214"/>
              <a:gd name="connsiteX67" fmla="*/ 1724144 w 2146559"/>
              <a:gd name="connsiteY67" fmla="*/ 630710 h 2152214"/>
              <a:gd name="connsiteX68" fmla="*/ 1807895 w 2146559"/>
              <a:gd name="connsiteY68" fmla="*/ 685911 h 2152214"/>
              <a:gd name="connsiteX69" fmla="*/ 1905966 w 2146559"/>
              <a:gd name="connsiteY69" fmla="*/ 717606 h 2152214"/>
              <a:gd name="connsiteX70" fmla="*/ 2034202 w 2146559"/>
              <a:gd name="connsiteY70" fmla="*/ 672761 h 2152214"/>
              <a:gd name="connsiteX71" fmla="*/ 2128566 w 2146559"/>
              <a:gd name="connsiteY71" fmla="*/ 640522 h 2152214"/>
              <a:gd name="connsiteX72" fmla="*/ 2060104 w 2146559"/>
              <a:gd name="connsiteY72" fmla="*/ 607618 h 2152214"/>
              <a:gd name="connsiteX73" fmla="*/ 2040734 w 2146559"/>
              <a:gd name="connsiteY73" fmla="*/ 540762 h 2152214"/>
              <a:gd name="connsiteX74" fmla="*/ 2125167 w 2146559"/>
              <a:gd name="connsiteY74" fmla="*/ 551720 h 2152214"/>
              <a:gd name="connsiteX75" fmla="*/ 2142882 w 2146559"/>
              <a:gd name="connsiteY75" fmla="*/ 502325 h 2152214"/>
              <a:gd name="connsiteX76" fmla="*/ 2017464 w 2146559"/>
              <a:gd name="connsiteY76" fmla="*/ 522355 h 2152214"/>
              <a:gd name="connsiteX77" fmla="*/ 1989008 w 2146559"/>
              <a:gd name="connsiteY77" fmla="*/ 543573 h 2152214"/>
              <a:gd name="connsiteX78" fmla="*/ 1986258 w 2146559"/>
              <a:gd name="connsiteY78" fmla="*/ 519499 h 2152214"/>
              <a:gd name="connsiteX79" fmla="*/ 2093234 w 2146559"/>
              <a:gd name="connsiteY79" fmla="*/ 454648 h 2152214"/>
              <a:gd name="connsiteX80" fmla="*/ 2032258 w 2146559"/>
              <a:gd name="connsiteY80" fmla="*/ 416196 h 2152214"/>
              <a:gd name="connsiteX81" fmla="*/ 1934747 w 2146559"/>
              <a:gd name="connsiteY81" fmla="*/ 443968 h 2152214"/>
              <a:gd name="connsiteX82" fmla="*/ 1933402 w 2146559"/>
              <a:gd name="connsiteY82" fmla="*/ 439702 h 2152214"/>
              <a:gd name="connsiteX83" fmla="*/ 1950700 w 2146559"/>
              <a:gd name="connsiteY83" fmla="*/ 408079 h 2152214"/>
              <a:gd name="connsiteX84" fmla="*/ 1889080 w 2146559"/>
              <a:gd name="connsiteY84" fmla="*/ 345111 h 2152214"/>
              <a:gd name="connsiteX85" fmla="*/ 1843795 w 2146559"/>
              <a:gd name="connsiteY85" fmla="*/ 317350 h 2152214"/>
              <a:gd name="connsiteX86" fmla="*/ 1802723 w 2146559"/>
              <a:gd name="connsiteY86" fmla="*/ 320912 h 2152214"/>
              <a:gd name="connsiteX87" fmla="*/ 1734889 w 2146559"/>
              <a:gd name="connsiteY87" fmla="*/ 109415 h 2152214"/>
              <a:gd name="connsiteX88" fmla="*/ 1698854 w 2146559"/>
              <a:gd name="connsiteY88"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315815 w 2146559"/>
              <a:gd name="connsiteY58" fmla="*/ 1786501 h 2152214"/>
              <a:gd name="connsiteX59" fmla="*/ 638192 w 2146559"/>
              <a:gd name="connsiteY59" fmla="*/ 1522518 h 2152214"/>
              <a:gd name="connsiteX60" fmla="*/ 751342 w 2146559"/>
              <a:gd name="connsiteY60" fmla="*/ 1435172 h 2152214"/>
              <a:gd name="connsiteX61" fmla="*/ 758503 w 2146559"/>
              <a:gd name="connsiteY61" fmla="*/ 1436842 h 2152214"/>
              <a:gd name="connsiteX62" fmla="*/ 1039089 w 2146559"/>
              <a:gd name="connsiteY62" fmla="*/ 1456591 h 2152214"/>
              <a:gd name="connsiteX63" fmla="*/ 945497 w 2146559"/>
              <a:gd name="connsiteY63" fmla="*/ 1322760 h 2152214"/>
              <a:gd name="connsiteX64" fmla="*/ 930702 w 2146559"/>
              <a:gd name="connsiteY64" fmla="*/ 1316392 h 2152214"/>
              <a:gd name="connsiteX65" fmla="*/ 1083714 w 2146559"/>
              <a:gd name="connsiteY65" fmla="*/ 1225027 h 2152214"/>
              <a:gd name="connsiteX66" fmla="*/ 1724144 w 2146559"/>
              <a:gd name="connsiteY66" fmla="*/ 630710 h 2152214"/>
              <a:gd name="connsiteX67" fmla="*/ 1807895 w 2146559"/>
              <a:gd name="connsiteY67" fmla="*/ 685911 h 2152214"/>
              <a:gd name="connsiteX68" fmla="*/ 1905966 w 2146559"/>
              <a:gd name="connsiteY68" fmla="*/ 717606 h 2152214"/>
              <a:gd name="connsiteX69" fmla="*/ 2034202 w 2146559"/>
              <a:gd name="connsiteY69" fmla="*/ 672761 h 2152214"/>
              <a:gd name="connsiteX70" fmla="*/ 2128566 w 2146559"/>
              <a:gd name="connsiteY70" fmla="*/ 640522 h 2152214"/>
              <a:gd name="connsiteX71" fmla="*/ 2060104 w 2146559"/>
              <a:gd name="connsiteY71" fmla="*/ 607618 h 2152214"/>
              <a:gd name="connsiteX72" fmla="*/ 2040734 w 2146559"/>
              <a:gd name="connsiteY72" fmla="*/ 540762 h 2152214"/>
              <a:gd name="connsiteX73" fmla="*/ 2125167 w 2146559"/>
              <a:gd name="connsiteY73" fmla="*/ 551720 h 2152214"/>
              <a:gd name="connsiteX74" fmla="*/ 2142882 w 2146559"/>
              <a:gd name="connsiteY74" fmla="*/ 502325 h 2152214"/>
              <a:gd name="connsiteX75" fmla="*/ 2017464 w 2146559"/>
              <a:gd name="connsiteY75" fmla="*/ 522355 h 2152214"/>
              <a:gd name="connsiteX76" fmla="*/ 1989008 w 2146559"/>
              <a:gd name="connsiteY76" fmla="*/ 543573 h 2152214"/>
              <a:gd name="connsiteX77" fmla="*/ 1986258 w 2146559"/>
              <a:gd name="connsiteY77" fmla="*/ 519499 h 2152214"/>
              <a:gd name="connsiteX78" fmla="*/ 2093234 w 2146559"/>
              <a:gd name="connsiteY78" fmla="*/ 454648 h 2152214"/>
              <a:gd name="connsiteX79" fmla="*/ 2032258 w 2146559"/>
              <a:gd name="connsiteY79" fmla="*/ 416196 h 2152214"/>
              <a:gd name="connsiteX80" fmla="*/ 1934747 w 2146559"/>
              <a:gd name="connsiteY80" fmla="*/ 443968 h 2152214"/>
              <a:gd name="connsiteX81" fmla="*/ 1933402 w 2146559"/>
              <a:gd name="connsiteY81" fmla="*/ 439702 h 2152214"/>
              <a:gd name="connsiteX82" fmla="*/ 1950700 w 2146559"/>
              <a:gd name="connsiteY82" fmla="*/ 408079 h 2152214"/>
              <a:gd name="connsiteX83" fmla="*/ 1889080 w 2146559"/>
              <a:gd name="connsiteY83" fmla="*/ 345111 h 2152214"/>
              <a:gd name="connsiteX84" fmla="*/ 1843795 w 2146559"/>
              <a:gd name="connsiteY84" fmla="*/ 317350 h 2152214"/>
              <a:gd name="connsiteX85" fmla="*/ 1802723 w 2146559"/>
              <a:gd name="connsiteY85" fmla="*/ 320912 h 2152214"/>
              <a:gd name="connsiteX86" fmla="*/ 1734889 w 2146559"/>
              <a:gd name="connsiteY86" fmla="*/ 109415 h 2152214"/>
              <a:gd name="connsiteX87" fmla="*/ 1698854 w 2146559"/>
              <a:gd name="connsiteY87"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21461 w 2146559"/>
              <a:gd name="connsiteY7" fmla="*/ 1746344 h 2152214"/>
              <a:gd name="connsiteX8" fmla="*/ 321565 w 2146559"/>
              <a:gd name="connsiteY8" fmla="*/ 1745609 h 2152214"/>
              <a:gd name="connsiteX9" fmla="*/ 497672 w 2146559"/>
              <a:gd name="connsiteY9" fmla="*/ 1306428 h 2152214"/>
              <a:gd name="connsiteX10" fmla="*/ 1698854 w 2146559"/>
              <a:gd name="connsiteY10" fmla="*/ 907 h 2152214"/>
              <a:gd name="connsiteX11" fmla="*/ 1677175 w 2146559"/>
              <a:gd name="connsiteY11" fmla="*/ 5993 h 2152214"/>
              <a:gd name="connsiteX12" fmla="*/ 1632025 w 2146559"/>
              <a:gd name="connsiteY12" fmla="*/ 194380 h 2152214"/>
              <a:gd name="connsiteX13" fmla="*/ 1390466 w 2146559"/>
              <a:gd name="connsiteY13" fmla="*/ 180894 h 2152214"/>
              <a:gd name="connsiteX14" fmla="*/ 1388869 w 2146559"/>
              <a:gd name="connsiteY14" fmla="*/ 261364 h 2152214"/>
              <a:gd name="connsiteX15" fmla="*/ 1439034 w 2146559"/>
              <a:gd name="connsiteY15" fmla="*/ 344740 h 2152214"/>
              <a:gd name="connsiteX16" fmla="*/ 1490059 w 2146559"/>
              <a:gd name="connsiteY16" fmla="*/ 404449 h 2152214"/>
              <a:gd name="connsiteX17" fmla="*/ 1419328 w 2146559"/>
              <a:gd name="connsiteY17" fmla="*/ 377457 h 2152214"/>
              <a:gd name="connsiteX18" fmla="*/ 1460420 w 2146559"/>
              <a:gd name="connsiteY18" fmla="*/ 460259 h 2152214"/>
              <a:gd name="connsiteX19" fmla="*/ 1525693 w 2146559"/>
              <a:gd name="connsiteY19" fmla="*/ 462872 h 2152214"/>
              <a:gd name="connsiteX20" fmla="*/ 1363249 w 2146559"/>
              <a:gd name="connsiteY20" fmla="*/ 480985 h 2152214"/>
              <a:gd name="connsiteX21" fmla="*/ 1439855 w 2146559"/>
              <a:gd name="connsiteY21" fmla="*/ 536747 h 2152214"/>
              <a:gd name="connsiteX22" fmla="*/ 1616037 w 2146559"/>
              <a:gd name="connsiteY22" fmla="*/ 707538 h 2152214"/>
              <a:gd name="connsiteX23" fmla="*/ 1149548 w 2146559"/>
              <a:gd name="connsiteY23" fmla="*/ 1157901 h 2152214"/>
              <a:gd name="connsiteX24" fmla="*/ 969868 w 2146559"/>
              <a:gd name="connsiteY24" fmla="*/ 1270379 h 2152214"/>
              <a:gd name="connsiteX25" fmla="*/ 911074 w 2146559"/>
              <a:gd name="connsiteY25" fmla="*/ 1307943 h 2152214"/>
              <a:gd name="connsiteX26" fmla="*/ 870445 w 2146559"/>
              <a:gd name="connsiteY26" fmla="*/ 1290453 h 2152214"/>
              <a:gd name="connsiteX27" fmla="*/ 816845 w 2146559"/>
              <a:gd name="connsiteY27" fmla="*/ 1172146 h 2152214"/>
              <a:gd name="connsiteX28" fmla="*/ 997546 w 2146559"/>
              <a:gd name="connsiteY28" fmla="*/ 944226 h 2152214"/>
              <a:gd name="connsiteX29" fmla="*/ 709695 w 2146559"/>
              <a:gd name="connsiteY29" fmla="*/ 985994 h 2152214"/>
              <a:gd name="connsiteX30" fmla="*/ 527859 w 2146559"/>
              <a:gd name="connsiteY30" fmla="*/ 1199387 h 2152214"/>
              <a:gd name="connsiteX31" fmla="*/ 524454 w 2146559"/>
              <a:gd name="connsiteY31" fmla="*/ 1187810 h 2152214"/>
              <a:gd name="connsiteX32" fmla="*/ 485860 w 2146559"/>
              <a:gd name="connsiteY32" fmla="*/ 750356 h 2152214"/>
              <a:gd name="connsiteX33" fmla="*/ 403696 w 2146559"/>
              <a:gd name="connsiteY33" fmla="*/ 681001 h 2152214"/>
              <a:gd name="connsiteX34" fmla="*/ 345339 w 2146559"/>
              <a:gd name="connsiteY34" fmla="*/ 894283 h 2152214"/>
              <a:gd name="connsiteX35" fmla="*/ 452489 w 2146559"/>
              <a:gd name="connsiteY35" fmla="*/ 1162611 h 2152214"/>
              <a:gd name="connsiteX36" fmla="*/ 470878 w 2146559"/>
              <a:gd name="connsiteY36" fmla="*/ 1272259 h 2152214"/>
              <a:gd name="connsiteX37" fmla="*/ 431152 w 2146559"/>
              <a:gd name="connsiteY37" fmla="*/ 1152169 h 2152214"/>
              <a:gd name="connsiteX38" fmla="*/ 406862 w 2146559"/>
              <a:gd name="connsiteY38" fmla="*/ 1126062 h 2152214"/>
              <a:gd name="connsiteX39" fmla="*/ 391879 w 2146559"/>
              <a:gd name="connsiteY39" fmla="*/ 1142408 h 2152214"/>
              <a:gd name="connsiteX40" fmla="*/ 393468 w 2146559"/>
              <a:gd name="connsiteY40" fmla="*/ 1110626 h 2152214"/>
              <a:gd name="connsiteX41" fmla="*/ 363502 w 2146559"/>
              <a:gd name="connsiteY41" fmla="*/ 1135597 h 2152214"/>
              <a:gd name="connsiteX42" fmla="*/ 293129 w 2146559"/>
              <a:gd name="connsiteY42" fmla="*/ 1157845 h 2152214"/>
              <a:gd name="connsiteX43" fmla="*/ 235465 w 2146559"/>
              <a:gd name="connsiteY43" fmla="*/ 1195528 h 2152214"/>
              <a:gd name="connsiteX44" fmla="*/ 26616 w 2146559"/>
              <a:gd name="connsiteY44" fmla="*/ 889061 h 2152214"/>
              <a:gd name="connsiteX45" fmla="*/ 146478 w 2146559"/>
              <a:gd name="connsiteY45" fmla="*/ 1216412 h 2152214"/>
              <a:gd name="connsiteX46" fmla="*/ 278146 w 2146559"/>
              <a:gd name="connsiteY46" fmla="*/ 1341044 h 2152214"/>
              <a:gd name="connsiteX47" fmla="*/ 212085 w 2146559"/>
              <a:gd name="connsiteY47" fmla="*/ 1327422 h 2152214"/>
              <a:gd name="connsiteX48" fmla="*/ 8227 w 2146559"/>
              <a:gd name="connsiteY48" fmla="*/ 1108583 h 2152214"/>
              <a:gd name="connsiteX49" fmla="*/ 294943 w 2146559"/>
              <a:gd name="connsiteY49" fmla="*/ 1372598 h 2152214"/>
              <a:gd name="connsiteX50" fmla="*/ 378938 w 2146559"/>
              <a:gd name="connsiteY50" fmla="*/ 1416411 h 2152214"/>
              <a:gd name="connsiteX51" fmla="*/ 317721 w 2146559"/>
              <a:gd name="connsiteY51" fmla="*/ 1657949 h 2152214"/>
              <a:gd name="connsiteX52" fmla="*/ 302011 w 2146559"/>
              <a:gd name="connsiteY52" fmla="*/ 1763901 h 2152214"/>
              <a:gd name="connsiteX53" fmla="*/ 288630 w 2146559"/>
              <a:gd name="connsiteY53" fmla="*/ 1790469 h 2152214"/>
              <a:gd name="connsiteX54" fmla="*/ 229461 w 2146559"/>
              <a:gd name="connsiteY54" fmla="*/ 2152214 h 2152214"/>
              <a:gd name="connsiteX55" fmla="*/ 262644 w 2146559"/>
              <a:gd name="connsiteY55" fmla="*/ 2143513 h 2152214"/>
              <a:gd name="connsiteX56" fmla="*/ 271093 w 2146559"/>
              <a:gd name="connsiteY56" fmla="*/ 2058627 h 2152214"/>
              <a:gd name="connsiteX57" fmla="*/ 315815 w 2146559"/>
              <a:gd name="connsiteY57" fmla="*/ 1786501 h 2152214"/>
              <a:gd name="connsiteX58" fmla="*/ 638192 w 2146559"/>
              <a:gd name="connsiteY58" fmla="*/ 1522518 h 2152214"/>
              <a:gd name="connsiteX59" fmla="*/ 751342 w 2146559"/>
              <a:gd name="connsiteY59" fmla="*/ 1435172 h 2152214"/>
              <a:gd name="connsiteX60" fmla="*/ 758503 w 2146559"/>
              <a:gd name="connsiteY60" fmla="*/ 1436842 h 2152214"/>
              <a:gd name="connsiteX61" fmla="*/ 1039089 w 2146559"/>
              <a:gd name="connsiteY61" fmla="*/ 1456591 h 2152214"/>
              <a:gd name="connsiteX62" fmla="*/ 945497 w 2146559"/>
              <a:gd name="connsiteY62" fmla="*/ 1322760 h 2152214"/>
              <a:gd name="connsiteX63" fmla="*/ 930702 w 2146559"/>
              <a:gd name="connsiteY63" fmla="*/ 1316392 h 2152214"/>
              <a:gd name="connsiteX64" fmla="*/ 1083714 w 2146559"/>
              <a:gd name="connsiteY64" fmla="*/ 1225027 h 2152214"/>
              <a:gd name="connsiteX65" fmla="*/ 1724144 w 2146559"/>
              <a:gd name="connsiteY65" fmla="*/ 630710 h 2152214"/>
              <a:gd name="connsiteX66" fmla="*/ 1807895 w 2146559"/>
              <a:gd name="connsiteY66" fmla="*/ 685911 h 2152214"/>
              <a:gd name="connsiteX67" fmla="*/ 1905966 w 2146559"/>
              <a:gd name="connsiteY67" fmla="*/ 717606 h 2152214"/>
              <a:gd name="connsiteX68" fmla="*/ 2034202 w 2146559"/>
              <a:gd name="connsiteY68" fmla="*/ 672761 h 2152214"/>
              <a:gd name="connsiteX69" fmla="*/ 2128566 w 2146559"/>
              <a:gd name="connsiteY69" fmla="*/ 640522 h 2152214"/>
              <a:gd name="connsiteX70" fmla="*/ 2060104 w 2146559"/>
              <a:gd name="connsiteY70" fmla="*/ 607618 h 2152214"/>
              <a:gd name="connsiteX71" fmla="*/ 2040734 w 2146559"/>
              <a:gd name="connsiteY71" fmla="*/ 540762 h 2152214"/>
              <a:gd name="connsiteX72" fmla="*/ 2125167 w 2146559"/>
              <a:gd name="connsiteY72" fmla="*/ 551720 h 2152214"/>
              <a:gd name="connsiteX73" fmla="*/ 2142882 w 2146559"/>
              <a:gd name="connsiteY73" fmla="*/ 502325 h 2152214"/>
              <a:gd name="connsiteX74" fmla="*/ 2017464 w 2146559"/>
              <a:gd name="connsiteY74" fmla="*/ 522355 h 2152214"/>
              <a:gd name="connsiteX75" fmla="*/ 1989008 w 2146559"/>
              <a:gd name="connsiteY75" fmla="*/ 543573 h 2152214"/>
              <a:gd name="connsiteX76" fmla="*/ 1986258 w 2146559"/>
              <a:gd name="connsiteY76" fmla="*/ 519499 h 2152214"/>
              <a:gd name="connsiteX77" fmla="*/ 2093234 w 2146559"/>
              <a:gd name="connsiteY77" fmla="*/ 454648 h 2152214"/>
              <a:gd name="connsiteX78" fmla="*/ 2032258 w 2146559"/>
              <a:gd name="connsiteY78" fmla="*/ 416196 h 2152214"/>
              <a:gd name="connsiteX79" fmla="*/ 1934747 w 2146559"/>
              <a:gd name="connsiteY79" fmla="*/ 443968 h 2152214"/>
              <a:gd name="connsiteX80" fmla="*/ 1933402 w 2146559"/>
              <a:gd name="connsiteY80" fmla="*/ 439702 h 2152214"/>
              <a:gd name="connsiteX81" fmla="*/ 1950700 w 2146559"/>
              <a:gd name="connsiteY81" fmla="*/ 408079 h 2152214"/>
              <a:gd name="connsiteX82" fmla="*/ 1889080 w 2146559"/>
              <a:gd name="connsiteY82" fmla="*/ 345111 h 2152214"/>
              <a:gd name="connsiteX83" fmla="*/ 1843795 w 2146559"/>
              <a:gd name="connsiteY83" fmla="*/ 317350 h 2152214"/>
              <a:gd name="connsiteX84" fmla="*/ 1802723 w 2146559"/>
              <a:gd name="connsiteY84" fmla="*/ 320912 h 2152214"/>
              <a:gd name="connsiteX85" fmla="*/ 1734889 w 2146559"/>
              <a:gd name="connsiteY85" fmla="*/ 109415 h 2152214"/>
              <a:gd name="connsiteX86" fmla="*/ 1698854 w 2146559"/>
              <a:gd name="connsiteY86"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302011 w 2146559"/>
              <a:gd name="connsiteY51" fmla="*/ 1763901 h 2152214"/>
              <a:gd name="connsiteX52" fmla="*/ 288630 w 2146559"/>
              <a:gd name="connsiteY52" fmla="*/ 1790469 h 2152214"/>
              <a:gd name="connsiteX53" fmla="*/ 229461 w 2146559"/>
              <a:gd name="connsiteY53" fmla="*/ 2152214 h 2152214"/>
              <a:gd name="connsiteX54" fmla="*/ 262644 w 2146559"/>
              <a:gd name="connsiteY54" fmla="*/ 2143513 h 2152214"/>
              <a:gd name="connsiteX55" fmla="*/ 271093 w 2146559"/>
              <a:gd name="connsiteY55" fmla="*/ 2058627 h 2152214"/>
              <a:gd name="connsiteX56" fmla="*/ 315815 w 2146559"/>
              <a:gd name="connsiteY56" fmla="*/ 1786501 h 2152214"/>
              <a:gd name="connsiteX57" fmla="*/ 638192 w 2146559"/>
              <a:gd name="connsiteY57" fmla="*/ 1522518 h 2152214"/>
              <a:gd name="connsiteX58" fmla="*/ 751342 w 2146559"/>
              <a:gd name="connsiteY58" fmla="*/ 1435172 h 2152214"/>
              <a:gd name="connsiteX59" fmla="*/ 758503 w 2146559"/>
              <a:gd name="connsiteY59" fmla="*/ 1436842 h 2152214"/>
              <a:gd name="connsiteX60" fmla="*/ 1039089 w 2146559"/>
              <a:gd name="connsiteY60" fmla="*/ 1456591 h 2152214"/>
              <a:gd name="connsiteX61" fmla="*/ 945497 w 2146559"/>
              <a:gd name="connsiteY61" fmla="*/ 1322760 h 2152214"/>
              <a:gd name="connsiteX62" fmla="*/ 930702 w 2146559"/>
              <a:gd name="connsiteY62" fmla="*/ 1316392 h 2152214"/>
              <a:gd name="connsiteX63" fmla="*/ 1083714 w 2146559"/>
              <a:gd name="connsiteY63" fmla="*/ 1225027 h 2152214"/>
              <a:gd name="connsiteX64" fmla="*/ 1724144 w 2146559"/>
              <a:gd name="connsiteY64" fmla="*/ 630710 h 2152214"/>
              <a:gd name="connsiteX65" fmla="*/ 1807895 w 2146559"/>
              <a:gd name="connsiteY65" fmla="*/ 685911 h 2152214"/>
              <a:gd name="connsiteX66" fmla="*/ 1905966 w 2146559"/>
              <a:gd name="connsiteY66" fmla="*/ 717606 h 2152214"/>
              <a:gd name="connsiteX67" fmla="*/ 2034202 w 2146559"/>
              <a:gd name="connsiteY67" fmla="*/ 672761 h 2152214"/>
              <a:gd name="connsiteX68" fmla="*/ 2128566 w 2146559"/>
              <a:gd name="connsiteY68" fmla="*/ 640522 h 2152214"/>
              <a:gd name="connsiteX69" fmla="*/ 2060104 w 2146559"/>
              <a:gd name="connsiteY69" fmla="*/ 607618 h 2152214"/>
              <a:gd name="connsiteX70" fmla="*/ 2040734 w 2146559"/>
              <a:gd name="connsiteY70" fmla="*/ 540762 h 2152214"/>
              <a:gd name="connsiteX71" fmla="*/ 2125167 w 2146559"/>
              <a:gd name="connsiteY71" fmla="*/ 551720 h 2152214"/>
              <a:gd name="connsiteX72" fmla="*/ 2142882 w 2146559"/>
              <a:gd name="connsiteY72" fmla="*/ 502325 h 2152214"/>
              <a:gd name="connsiteX73" fmla="*/ 2017464 w 2146559"/>
              <a:gd name="connsiteY73" fmla="*/ 522355 h 2152214"/>
              <a:gd name="connsiteX74" fmla="*/ 1989008 w 2146559"/>
              <a:gd name="connsiteY74" fmla="*/ 543573 h 2152214"/>
              <a:gd name="connsiteX75" fmla="*/ 1986258 w 2146559"/>
              <a:gd name="connsiteY75" fmla="*/ 519499 h 2152214"/>
              <a:gd name="connsiteX76" fmla="*/ 2093234 w 2146559"/>
              <a:gd name="connsiteY76" fmla="*/ 454648 h 2152214"/>
              <a:gd name="connsiteX77" fmla="*/ 2032258 w 2146559"/>
              <a:gd name="connsiteY77" fmla="*/ 416196 h 2152214"/>
              <a:gd name="connsiteX78" fmla="*/ 1934747 w 2146559"/>
              <a:gd name="connsiteY78" fmla="*/ 443968 h 2152214"/>
              <a:gd name="connsiteX79" fmla="*/ 1933402 w 2146559"/>
              <a:gd name="connsiteY79" fmla="*/ 439702 h 2152214"/>
              <a:gd name="connsiteX80" fmla="*/ 1950700 w 2146559"/>
              <a:gd name="connsiteY80" fmla="*/ 408079 h 2152214"/>
              <a:gd name="connsiteX81" fmla="*/ 1889080 w 2146559"/>
              <a:gd name="connsiteY81" fmla="*/ 345111 h 2152214"/>
              <a:gd name="connsiteX82" fmla="*/ 1843795 w 2146559"/>
              <a:gd name="connsiteY82" fmla="*/ 317350 h 2152214"/>
              <a:gd name="connsiteX83" fmla="*/ 1802723 w 2146559"/>
              <a:gd name="connsiteY83" fmla="*/ 320912 h 2152214"/>
              <a:gd name="connsiteX84" fmla="*/ 1734889 w 2146559"/>
              <a:gd name="connsiteY84" fmla="*/ 109415 h 2152214"/>
              <a:gd name="connsiteX85" fmla="*/ 1698854 w 2146559"/>
              <a:gd name="connsiteY85"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302011 w 2146559"/>
              <a:gd name="connsiteY51" fmla="*/ 1763901 h 2152214"/>
              <a:gd name="connsiteX52" fmla="*/ 229461 w 2146559"/>
              <a:gd name="connsiteY52" fmla="*/ 2152214 h 2152214"/>
              <a:gd name="connsiteX53" fmla="*/ 262644 w 2146559"/>
              <a:gd name="connsiteY53" fmla="*/ 2143513 h 2152214"/>
              <a:gd name="connsiteX54" fmla="*/ 271093 w 2146559"/>
              <a:gd name="connsiteY54" fmla="*/ 2058627 h 2152214"/>
              <a:gd name="connsiteX55" fmla="*/ 315815 w 2146559"/>
              <a:gd name="connsiteY55" fmla="*/ 1786501 h 2152214"/>
              <a:gd name="connsiteX56" fmla="*/ 638192 w 2146559"/>
              <a:gd name="connsiteY56" fmla="*/ 1522518 h 2152214"/>
              <a:gd name="connsiteX57" fmla="*/ 751342 w 2146559"/>
              <a:gd name="connsiteY57" fmla="*/ 1435172 h 2152214"/>
              <a:gd name="connsiteX58" fmla="*/ 758503 w 2146559"/>
              <a:gd name="connsiteY58" fmla="*/ 1436842 h 2152214"/>
              <a:gd name="connsiteX59" fmla="*/ 1039089 w 2146559"/>
              <a:gd name="connsiteY59" fmla="*/ 1456591 h 2152214"/>
              <a:gd name="connsiteX60" fmla="*/ 945497 w 2146559"/>
              <a:gd name="connsiteY60" fmla="*/ 1322760 h 2152214"/>
              <a:gd name="connsiteX61" fmla="*/ 930702 w 2146559"/>
              <a:gd name="connsiteY61" fmla="*/ 1316392 h 2152214"/>
              <a:gd name="connsiteX62" fmla="*/ 1083714 w 2146559"/>
              <a:gd name="connsiteY62" fmla="*/ 1225027 h 2152214"/>
              <a:gd name="connsiteX63" fmla="*/ 1724144 w 2146559"/>
              <a:gd name="connsiteY63" fmla="*/ 630710 h 2152214"/>
              <a:gd name="connsiteX64" fmla="*/ 1807895 w 2146559"/>
              <a:gd name="connsiteY64" fmla="*/ 685911 h 2152214"/>
              <a:gd name="connsiteX65" fmla="*/ 1905966 w 2146559"/>
              <a:gd name="connsiteY65" fmla="*/ 717606 h 2152214"/>
              <a:gd name="connsiteX66" fmla="*/ 2034202 w 2146559"/>
              <a:gd name="connsiteY66" fmla="*/ 672761 h 2152214"/>
              <a:gd name="connsiteX67" fmla="*/ 2128566 w 2146559"/>
              <a:gd name="connsiteY67" fmla="*/ 640522 h 2152214"/>
              <a:gd name="connsiteX68" fmla="*/ 2060104 w 2146559"/>
              <a:gd name="connsiteY68" fmla="*/ 607618 h 2152214"/>
              <a:gd name="connsiteX69" fmla="*/ 2040734 w 2146559"/>
              <a:gd name="connsiteY69" fmla="*/ 540762 h 2152214"/>
              <a:gd name="connsiteX70" fmla="*/ 2125167 w 2146559"/>
              <a:gd name="connsiteY70" fmla="*/ 551720 h 2152214"/>
              <a:gd name="connsiteX71" fmla="*/ 2142882 w 2146559"/>
              <a:gd name="connsiteY71" fmla="*/ 502325 h 2152214"/>
              <a:gd name="connsiteX72" fmla="*/ 2017464 w 2146559"/>
              <a:gd name="connsiteY72" fmla="*/ 522355 h 2152214"/>
              <a:gd name="connsiteX73" fmla="*/ 1989008 w 2146559"/>
              <a:gd name="connsiteY73" fmla="*/ 543573 h 2152214"/>
              <a:gd name="connsiteX74" fmla="*/ 1986258 w 2146559"/>
              <a:gd name="connsiteY74" fmla="*/ 519499 h 2152214"/>
              <a:gd name="connsiteX75" fmla="*/ 2093234 w 2146559"/>
              <a:gd name="connsiteY75" fmla="*/ 454648 h 2152214"/>
              <a:gd name="connsiteX76" fmla="*/ 2032258 w 2146559"/>
              <a:gd name="connsiteY76" fmla="*/ 416196 h 2152214"/>
              <a:gd name="connsiteX77" fmla="*/ 1934747 w 2146559"/>
              <a:gd name="connsiteY77" fmla="*/ 443968 h 2152214"/>
              <a:gd name="connsiteX78" fmla="*/ 1933402 w 2146559"/>
              <a:gd name="connsiteY78" fmla="*/ 439702 h 2152214"/>
              <a:gd name="connsiteX79" fmla="*/ 1950700 w 2146559"/>
              <a:gd name="connsiteY79" fmla="*/ 408079 h 2152214"/>
              <a:gd name="connsiteX80" fmla="*/ 1889080 w 2146559"/>
              <a:gd name="connsiteY80" fmla="*/ 345111 h 2152214"/>
              <a:gd name="connsiteX81" fmla="*/ 1843795 w 2146559"/>
              <a:gd name="connsiteY81" fmla="*/ 317350 h 2152214"/>
              <a:gd name="connsiteX82" fmla="*/ 1802723 w 2146559"/>
              <a:gd name="connsiteY82" fmla="*/ 320912 h 2152214"/>
              <a:gd name="connsiteX83" fmla="*/ 1734889 w 2146559"/>
              <a:gd name="connsiteY83" fmla="*/ 109415 h 2152214"/>
              <a:gd name="connsiteX84" fmla="*/ 1698854 w 2146559"/>
              <a:gd name="connsiteY84"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271093 w 2146559"/>
              <a:gd name="connsiteY53" fmla="*/ 2058627 h 2152214"/>
              <a:gd name="connsiteX54" fmla="*/ 315815 w 2146559"/>
              <a:gd name="connsiteY54" fmla="*/ 1786501 h 2152214"/>
              <a:gd name="connsiteX55" fmla="*/ 638192 w 2146559"/>
              <a:gd name="connsiteY55" fmla="*/ 1522518 h 2152214"/>
              <a:gd name="connsiteX56" fmla="*/ 751342 w 2146559"/>
              <a:gd name="connsiteY56" fmla="*/ 1435172 h 2152214"/>
              <a:gd name="connsiteX57" fmla="*/ 758503 w 2146559"/>
              <a:gd name="connsiteY57" fmla="*/ 1436842 h 2152214"/>
              <a:gd name="connsiteX58" fmla="*/ 1039089 w 2146559"/>
              <a:gd name="connsiteY58" fmla="*/ 1456591 h 2152214"/>
              <a:gd name="connsiteX59" fmla="*/ 945497 w 2146559"/>
              <a:gd name="connsiteY59" fmla="*/ 1322760 h 2152214"/>
              <a:gd name="connsiteX60" fmla="*/ 930702 w 2146559"/>
              <a:gd name="connsiteY60" fmla="*/ 1316392 h 2152214"/>
              <a:gd name="connsiteX61" fmla="*/ 1083714 w 2146559"/>
              <a:gd name="connsiteY61" fmla="*/ 1225027 h 2152214"/>
              <a:gd name="connsiteX62" fmla="*/ 1724144 w 2146559"/>
              <a:gd name="connsiteY62" fmla="*/ 630710 h 2152214"/>
              <a:gd name="connsiteX63" fmla="*/ 1807895 w 2146559"/>
              <a:gd name="connsiteY63" fmla="*/ 685911 h 2152214"/>
              <a:gd name="connsiteX64" fmla="*/ 1905966 w 2146559"/>
              <a:gd name="connsiteY64" fmla="*/ 717606 h 2152214"/>
              <a:gd name="connsiteX65" fmla="*/ 2034202 w 2146559"/>
              <a:gd name="connsiteY65" fmla="*/ 672761 h 2152214"/>
              <a:gd name="connsiteX66" fmla="*/ 2128566 w 2146559"/>
              <a:gd name="connsiteY66" fmla="*/ 640522 h 2152214"/>
              <a:gd name="connsiteX67" fmla="*/ 2060104 w 2146559"/>
              <a:gd name="connsiteY67" fmla="*/ 607618 h 2152214"/>
              <a:gd name="connsiteX68" fmla="*/ 2040734 w 2146559"/>
              <a:gd name="connsiteY68" fmla="*/ 540762 h 2152214"/>
              <a:gd name="connsiteX69" fmla="*/ 2125167 w 2146559"/>
              <a:gd name="connsiteY69" fmla="*/ 551720 h 2152214"/>
              <a:gd name="connsiteX70" fmla="*/ 2142882 w 2146559"/>
              <a:gd name="connsiteY70" fmla="*/ 502325 h 2152214"/>
              <a:gd name="connsiteX71" fmla="*/ 2017464 w 2146559"/>
              <a:gd name="connsiteY71" fmla="*/ 522355 h 2152214"/>
              <a:gd name="connsiteX72" fmla="*/ 1989008 w 2146559"/>
              <a:gd name="connsiteY72" fmla="*/ 543573 h 2152214"/>
              <a:gd name="connsiteX73" fmla="*/ 1986258 w 2146559"/>
              <a:gd name="connsiteY73" fmla="*/ 519499 h 2152214"/>
              <a:gd name="connsiteX74" fmla="*/ 2093234 w 2146559"/>
              <a:gd name="connsiteY74" fmla="*/ 454648 h 2152214"/>
              <a:gd name="connsiteX75" fmla="*/ 2032258 w 2146559"/>
              <a:gd name="connsiteY75" fmla="*/ 416196 h 2152214"/>
              <a:gd name="connsiteX76" fmla="*/ 1934747 w 2146559"/>
              <a:gd name="connsiteY76" fmla="*/ 443968 h 2152214"/>
              <a:gd name="connsiteX77" fmla="*/ 1933402 w 2146559"/>
              <a:gd name="connsiteY77" fmla="*/ 439702 h 2152214"/>
              <a:gd name="connsiteX78" fmla="*/ 1950700 w 2146559"/>
              <a:gd name="connsiteY78" fmla="*/ 408079 h 2152214"/>
              <a:gd name="connsiteX79" fmla="*/ 1889080 w 2146559"/>
              <a:gd name="connsiteY79" fmla="*/ 345111 h 2152214"/>
              <a:gd name="connsiteX80" fmla="*/ 1843795 w 2146559"/>
              <a:gd name="connsiteY80" fmla="*/ 317350 h 2152214"/>
              <a:gd name="connsiteX81" fmla="*/ 1802723 w 2146559"/>
              <a:gd name="connsiteY81" fmla="*/ 320912 h 2152214"/>
              <a:gd name="connsiteX82" fmla="*/ 1734889 w 2146559"/>
              <a:gd name="connsiteY82" fmla="*/ 109415 h 2152214"/>
              <a:gd name="connsiteX83" fmla="*/ 1698854 w 2146559"/>
              <a:gd name="connsiteY83"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758503 w 2146559"/>
              <a:gd name="connsiteY56" fmla="*/ 1436842 h 2152214"/>
              <a:gd name="connsiteX57" fmla="*/ 1039089 w 2146559"/>
              <a:gd name="connsiteY57" fmla="*/ 1456591 h 2152214"/>
              <a:gd name="connsiteX58" fmla="*/ 945497 w 2146559"/>
              <a:gd name="connsiteY58" fmla="*/ 1322760 h 2152214"/>
              <a:gd name="connsiteX59" fmla="*/ 930702 w 2146559"/>
              <a:gd name="connsiteY59" fmla="*/ 1316392 h 2152214"/>
              <a:gd name="connsiteX60" fmla="*/ 1083714 w 2146559"/>
              <a:gd name="connsiteY60" fmla="*/ 1225027 h 2152214"/>
              <a:gd name="connsiteX61" fmla="*/ 1724144 w 2146559"/>
              <a:gd name="connsiteY61" fmla="*/ 630710 h 2152214"/>
              <a:gd name="connsiteX62" fmla="*/ 1807895 w 2146559"/>
              <a:gd name="connsiteY62" fmla="*/ 685911 h 2152214"/>
              <a:gd name="connsiteX63" fmla="*/ 1905966 w 2146559"/>
              <a:gd name="connsiteY63" fmla="*/ 717606 h 2152214"/>
              <a:gd name="connsiteX64" fmla="*/ 2034202 w 2146559"/>
              <a:gd name="connsiteY64" fmla="*/ 672761 h 2152214"/>
              <a:gd name="connsiteX65" fmla="*/ 2128566 w 2146559"/>
              <a:gd name="connsiteY65" fmla="*/ 640522 h 2152214"/>
              <a:gd name="connsiteX66" fmla="*/ 2060104 w 2146559"/>
              <a:gd name="connsiteY66" fmla="*/ 607618 h 2152214"/>
              <a:gd name="connsiteX67" fmla="*/ 2040734 w 2146559"/>
              <a:gd name="connsiteY67" fmla="*/ 540762 h 2152214"/>
              <a:gd name="connsiteX68" fmla="*/ 2125167 w 2146559"/>
              <a:gd name="connsiteY68" fmla="*/ 551720 h 2152214"/>
              <a:gd name="connsiteX69" fmla="*/ 2142882 w 2146559"/>
              <a:gd name="connsiteY69" fmla="*/ 502325 h 2152214"/>
              <a:gd name="connsiteX70" fmla="*/ 2017464 w 2146559"/>
              <a:gd name="connsiteY70" fmla="*/ 522355 h 2152214"/>
              <a:gd name="connsiteX71" fmla="*/ 1989008 w 2146559"/>
              <a:gd name="connsiteY71" fmla="*/ 543573 h 2152214"/>
              <a:gd name="connsiteX72" fmla="*/ 1986258 w 2146559"/>
              <a:gd name="connsiteY72" fmla="*/ 519499 h 2152214"/>
              <a:gd name="connsiteX73" fmla="*/ 2093234 w 2146559"/>
              <a:gd name="connsiteY73" fmla="*/ 454648 h 2152214"/>
              <a:gd name="connsiteX74" fmla="*/ 2032258 w 2146559"/>
              <a:gd name="connsiteY74" fmla="*/ 416196 h 2152214"/>
              <a:gd name="connsiteX75" fmla="*/ 1934747 w 2146559"/>
              <a:gd name="connsiteY75" fmla="*/ 443968 h 2152214"/>
              <a:gd name="connsiteX76" fmla="*/ 1933402 w 2146559"/>
              <a:gd name="connsiteY76" fmla="*/ 439702 h 2152214"/>
              <a:gd name="connsiteX77" fmla="*/ 1950700 w 2146559"/>
              <a:gd name="connsiteY77" fmla="*/ 408079 h 2152214"/>
              <a:gd name="connsiteX78" fmla="*/ 1889080 w 2146559"/>
              <a:gd name="connsiteY78" fmla="*/ 345111 h 2152214"/>
              <a:gd name="connsiteX79" fmla="*/ 1843795 w 2146559"/>
              <a:gd name="connsiteY79" fmla="*/ 317350 h 2152214"/>
              <a:gd name="connsiteX80" fmla="*/ 1802723 w 2146559"/>
              <a:gd name="connsiteY80" fmla="*/ 320912 h 2152214"/>
              <a:gd name="connsiteX81" fmla="*/ 1734889 w 2146559"/>
              <a:gd name="connsiteY81" fmla="*/ 109415 h 2152214"/>
              <a:gd name="connsiteX82" fmla="*/ 1698854 w 2146559"/>
              <a:gd name="connsiteY82"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1039089 w 2146559"/>
              <a:gd name="connsiteY56" fmla="*/ 1456591 h 2152214"/>
              <a:gd name="connsiteX57" fmla="*/ 945497 w 2146559"/>
              <a:gd name="connsiteY57" fmla="*/ 1322760 h 2152214"/>
              <a:gd name="connsiteX58" fmla="*/ 930702 w 2146559"/>
              <a:gd name="connsiteY58" fmla="*/ 1316392 h 2152214"/>
              <a:gd name="connsiteX59" fmla="*/ 1083714 w 2146559"/>
              <a:gd name="connsiteY59" fmla="*/ 1225027 h 2152214"/>
              <a:gd name="connsiteX60" fmla="*/ 1724144 w 2146559"/>
              <a:gd name="connsiteY60" fmla="*/ 630710 h 2152214"/>
              <a:gd name="connsiteX61" fmla="*/ 1807895 w 2146559"/>
              <a:gd name="connsiteY61" fmla="*/ 685911 h 2152214"/>
              <a:gd name="connsiteX62" fmla="*/ 1905966 w 2146559"/>
              <a:gd name="connsiteY62" fmla="*/ 717606 h 2152214"/>
              <a:gd name="connsiteX63" fmla="*/ 2034202 w 2146559"/>
              <a:gd name="connsiteY63" fmla="*/ 672761 h 2152214"/>
              <a:gd name="connsiteX64" fmla="*/ 2128566 w 2146559"/>
              <a:gd name="connsiteY64" fmla="*/ 640522 h 2152214"/>
              <a:gd name="connsiteX65" fmla="*/ 2060104 w 2146559"/>
              <a:gd name="connsiteY65" fmla="*/ 607618 h 2152214"/>
              <a:gd name="connsiteX66" fmla="*/ 2040734 w 2146559"/>
              <a:gd name="connsiteY66" fmla="*/ 540762 h 2152214"/>
              <a:gd name="connsiteX67" fmla="*/ 2125167 w 2146559"/>
              <a:gd name="connsiteY67" fmla="*/ 551720 h 2152214"/>
              <a:gd name="connsiteX68" fmla="*/ 2142882 w 2146559"/>
              <a:gd name="connsiteY68" fmla="*/ 502325 h 2152214"/>
              <a:gd name="connsiteX69" fmla="*/ 2017464 w 2146559"/>
              <a:gd name="connsiteY69" fmla="*/ 522355 h 2152214"/>
              <a:gd name="connsiteX70" fmla="*/ 1989008 w 2146559"/>
              <a:gd name="connsiteY70" fmla="*/ 543573 h 2152214"/>
              <a:gd name="connsiteX71" fmla="*/ 1986258 w 2146559"/>
              <a:gd name="connsiteY71" fmla="*/ 519499 h 2152214"/>
              <a:gd name="connsiteX72" fmla="*/ 2093234 w 2146559"/>
              <a:gd name="connsiteY72" fmla="*/ 454648 h 2152214"/>
              <a:gd name="connsiteX73" fmla="*/ 2032258 w 2146559"/>
              <a:gd name="connsiteY73" fmla="*/ 416196 h 2152214"/>
              <a:gd name="connsiteX74" fmla="*/ 1934747 w 2146559"/>
              <a:gd name="connsiteY74" fmla="*/ 443968 h 2152214"/>
              <a:gd name="connsiteX75" fmla="*/ 1933402 w 2146559"/>
              <a:gd name="connsiteY75" fmla="*/ 439702 h 2152214"/>
              <a:gd name="connsiteX76" fmla="*/ 1950700 w 2146559"/>
              <a:gd name="connsiteY76" fmla="*/ 408079 h 2152214"/>
              <a:gd name="connsiteX77" fmla="*/ 1889080 w 2146559"/>
              <a:gd name="connsiteY77" fmla="*/ 345111 h 2152214"/>
              <a:gd name="connsiteX78" fmla="*/ 1843795 w 2146559"/>
              <a:gd name="connsiteY78" fmla="*/ 317350 h 2152214"/>
              <a:gd name="connsiteX79" fmla="*/ 1802723 w 2146559"/>
              <a:gd name="connsiteY79" fmla="*/ 320912 h 2152214"/>
              <a:gd name="connsiteX80" fmla="*/ 1734889 w 2146559"/>
              <a:gd name="connsiteY80" fmla="*/ 109415 h 2152214"/>
              <a:gd name="connsiteX81" fmla="*/ 1698854 w 2146559"/>
              <a:gd name="connsiteY8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1039089 w 2146559"/>
              <a:gd name="connsiteY56" fmla="*/ 1456591 h 2152214"/>
              <a:gd name="connsiteX57" fmla="*/ 945497 w 2146559"/>
              <a:gd name="connsiteY57" fmla="*/ 1322760 h 2152214"/>
              <a:gd name="connsiteX58" fmla="*/ 930702 w 2146559"/>
              <a:gd name="connsiteY58" fmla="*/ 1316392 h 2152214"/>
              <a:gd name="connsiteX59" fmla="*/ 1083714 w 2146559"/>
              <a:gd name="connsiteY59" fmla="*/ 1225027 h 2152214"/>
              <a:gd name="connsiteX60" fmla="*/ 1724144 w 2146559"/>
              <a:gd name="connsiteY60" fmla="*/ 630710 h 2152214"/>
              <a:gd name="connsiteX61" fmla="*/ 1807895 w 2146559"/>
              <a:gd name="connsiteY61" fmla="*/ 685911 h 2152214"/>
              <a:gd name="connsiteX62" fmla="*/ 1905966 w 2146559"/>
              <a:gd name="connsiteY62" fmla="*/ 717606 h 2152214"/>
              <a:gd name="connsiteX63" fmla="*/ 2034202 w 2146559"/>
              <a:gd name="connsiteY63" fmla="*/ 672761 h 2152214"/>
              <a:gd name="connsiteX64" fmla="*/ 2128566 w 2146559"/>
              <a:gd name="connsiteY64" fmla="*/ 640522 h 2152214"/>
              <a:gd name="connsiteX65" fmla="*/ 2060104 w 2146559"/>
              <a:gd name="connsiteY65" fmla="*/ 607618 h 2152214"/>
              <a:gd name="connsiteX66" fmla="*/ 2040734 w 2146559"/>
              <a:gd name="connsiteY66" fmla="*/ 540762 h 2152214"/>
              <a:gd name="connsiteX67" fmla="*/ 2125167 w 2146559"/>
              <a:gd name="connsiteY67" fmla="*/ 551720 h 2152214"/>
              <a:gd name="connsiteX68" fmla="*/ 2142882 w 2146559"/>
              <a:gd name="connsiteY68" fmla="*/ 502325 h 2152214"/>
              <a:gd name="connsiteX69" fmla="*/ 2017464 w 2146559"/>
              <a:gd name="connsiteY69" fmla="*/ 522355 h 2152214"/>
              <a:gd name="connsiteX70" fmla="*/ 1989008 w 2146559"/>
              <a:gd name="connsiteY70" fmla="*/ 543573 h 2152214"/>
              <a:gd name="connsiteX71" fmla="*/ 1986258 w 2146559"/>
              <a:gd name="connsiteY71" fmla="*/ 519499 h 2152214"/>
              <a:gd name="connsiteX72" fmla="*/ 2093234 w 2146559"/>
              <a:gd name="connsiteY72" fmla="*/ 454648 h 2152214"/>
              <a:gd name="connsiteX73" fmla="*/ 2032258 w 2146559"/>
              <a:gd name="connsiteY73" fmla="*/ 416196 h 2152214"/>
              <a:gd name="connsiteX74" fmla="*/ 1934747 w 2146559"/>
              <a:gd name="connsiteY74" fmla="*/ 443968 h 2152214"/>
              <a:gd name="connsiteX75" fmla="*/ 1933402 w 2146559"/>
              <a:gd name="connsiteY75" fmla="*/ 439702 h 2152214"/>
              <a:gd name="connsiteX76" fmla="*/ 1950700 w 2146559"/>
              <a:gd name="connsiteY76" fmla="*/ 408079 h 2152214"/>
              <a:gd name="connsiteX77" fmla="*/ 1889080 w 2146559"/>
              <a:gd name="connsiteY77" fmla="*/ 345111 h 2152214"/>
              <a:gd name="connsiteX78" fmla="*/ 1843795 w 2146559"/>
              <a:gd name="connsiteY78" fmla="*/ 317350 h 2152214"/>
              <a:gd name="connsiteX79" fmla="*/ 1802723 w 2146559"/>
              <a:gd name="connsiteY79" fmla="*/ 320912 h 2152214"/>
              <a:gd name="connsiteX80" fmla="*/ 1734889 w 2146559"/>
              <a:gd name="connsiteY80" fmla="*/ 109415 h 2152214"/>
              <a:gd name="connsiteX81" fmla="*/ 1698854 w 2146559"/>
              <a:gd name="connsiteY8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11074 w 2146559"/>
              <a:gd name="connsiteY23" fmla="*/ 1307943 h 2152214"/>
              <a:gd name="connsiteX24" fmla="*/ 870445 w 2146559"/>
              <a:gd name="connsiteY24" fmla="*/ 1290453 h 2152214"/>
              <a:gd name="connsiteX25" fmla="*/ 816845 w 2146559"/>
              <a:gd name="connsiteY25" fmla="*/ 1172146 h 2152214"/>
              <a:gd name="connsiteX26" fmla="*/ 997546 w 2146559"/>
              <a:gd name="connsiteY26" fmla="*/ 944226 h 2152214"/>
              <a:gd name="connsiteX27" fmla="*/ 709695 w 2146559"/>
              <a:gd name="connsiteY27" fmla="*/ 985994 h 2152214"/>
              <a:gd name="connsiteX28" fmla="*/ 527859 w 2146559"/>
              <a:gd name="connsiteY28" fmla="*/ 1199387 h 2152214"/>
              <a:gd name="connsiteX29" fmla="*/ 524454 w 2146559"/>
              <a:gd name="connsiteY29" fmla="*/ 1187810 h 2152214"/>
              <a:gd name="connsiteX30" fmla="*/ 485860 w 2146559"/>
              <a:gd name="connsiteY30" fmla="*/ 750356 h 2152214"/>
              <a:gd name="connsiteX31" fmla="*/ 403696 w 2146559"/>
              <a:gd name="connsiteY31" fmla="*/ 681001 h 2152214"/>
              <a:gd name="connsiteX32" fmla="*/ 345339 w 2146559"/>
              <a:gd name="connsiteY32" fmla="*/ 894283 h 2152214"/>
              <a:gd name="connsiteX33" fmla="*/ 452489 w 2146559"/>
              <a:gd name="connsiteY33" fmla="*/ 1162611 h 2152214"/>
              <a:gd name="connsiteX34" fmla="*/ 470878 w 2146559"/>
              <a:gd name="connsiteY34" fmla="*/ 1272259 h 2152214"/>
              <a:gd name="connsiteX35" fmla="*/ 431152 w 2146559"/>
              <a:gd name="connsiteY35" fmla="*/ 1152169 h 2152214"/>
              <a:gd name="connsiteX36" fmla="*/ 406862 w 2146559"/>
              <a:gd name="connsiteY36" fmla="*/ 1126062 h 2152214"/>
              <a:gd name="connsiteX37" fmla="*/ 391879 w 2146559"/>
              <a:gd name="connsiteY37" fmla="*/ 1142408 h 2152214"/>
              <a:gd name="connsiteX38" fmla="*/ 393468 w 2146559"/>
              <a:gd name="connsiteY38" fmla="*/ 1110626 h 2152214"/>
              <a:gd name="connsiteX39" fmla="*/ 363502 w 2146559"/>
              <a:gd name="connsiteY39" fmla="*/ 1135597 h 2152214"/>
              <a:gd name="connsiteX40" fmla="*/ 293129 w 2146559"/>
              <a:gd name="connsiteY40" fmla="*/ 1157845 h 2152214"/>
              <a:gd name="connsiteX41" fmla="*/ 235465 w 2146559"/>
              <a:gd name="connsiteY41" fmla="*/ 1195528 h 2152214"/>
              <a:gd name="connsiteX42" fmla="*/ 26616 w 2146559"/>
              <a:gd name="connsiteY42" fmla="*/ 889061 h 2152214"/>
              <a:gd name="connsiteX43" fmla="*/ 146478 w 2146559"/>
              <a:gd name="connsiteY43" fmla="*/ 1216412 h 2152214"/>
              <a:gd name="connsiteX44" fmla="*/ 278146 w 2146559"/>
              <a:gd name="connsiteY44" fmla="*/ 1341044 h 2152214"/>
              <a:gd name="connsiteX45" fmla="*/ 212085 w 2146559"/>
              <a:gd name="connsiteY45" fmla="*/ 1327422 h 2152214"/>
              <a:gd name="connsiteX46" fmla="*/ 8227 w 2146559"/>
              <a:gd name="connsiteY46" fmla="*/ 1108583 h 2152214"/>
              <a:gd name="connsiteX47" fmla="*/ 294943 w 2146559"/>
              <a:gd name="connsiteY47" fmla="*/ 1372598 h 2152214"/>
              <a:gd name="connsiteX48" fmla="*/ 378938 w 2146559"/>
              <a:gd name="connsiteY48" fmla="*/ 1416411 h 2152214"/>
              <a:gd name="connsiteX49" fmla="*/ 317721 w 2146559"/>
              <a:gd name="connsiteY49" fmla="*/ 1657949 h 2152214"/>
              <a:gd name="connsiteX50" fmla="*/ 229461 w 2146559"/>
              <a:gd name="connsiteY50" fmla="*/ 2152214 h 2152214"/>
              <a:gd name="connsiteX51" fmla="*/ 262644 w 2146559"/>
              <a:gd name="connsiteY51" fmla="*/ 2143513 h 2152214"/>
              <a:gd name="connsiteX52" fmla="*/ 315815 w 2146559"/>
              <a:gd name="connsiteY52" fmla="*/ 1786501 h 2152214"/>
              <a:gd name="connsiteX53" fmla="*/ 638192 w 2146559"/>
              <a:gd name="connsiteY53" fmla="*/ 1522518 h 2152214"/>
              <a:gd name="connsiteX54" fmla="*/ 751342 w 2146559"/>
              <a:gd name="connsiteY54" fmla="*/ 1435172 h 2152214"/>
              <a:gd name="connsiteX55" fmla="*/ 1039089 w 2146559"/>
              <a:gd name="connsiteY55" fmla="*/ 1456591 h 2152214"/>
              <a:gd name="connsiteX56" fmla="*/ 945497 w 2146559"/>
              <a:gd name="connsiteY56" fmla="*/ 1322760 h 2152214"/>
              <a:gd name="connsiteX57" fmla="*/ 930702 w 2146559"/>
              <a:gd name="connsiteY57" fmla="*/ 1316392 h 2152214"/>
              <a:gd name="connsiteX58" fmla="*/ 1083714 w 2146559"/>
              <a:gd name="connsiteY58" fmla="*/ 1225027 h 2152214"/>
              <a:gd name="connsiteX59" fmla="*/ 1724144 w 2146559"/>
              <a:gd name="connsiteY59" fmla="*/ 630710 h 2152214"/>
              <a:gd name="connsiteX60" fmla="*/ 1807895 w 2146559"/>
              <a:gd name="connsiteY60" fmla="*/ 685911 h 2152214"/>
              <a:gd name="connsiteX61" fmla="*/ 1905966 w 2146559"/>
              <a:gd name="connsiteY61" fmla="*/ 717606 h 2152214"/>
              <a:gd name="connsiteX62" fmla="*/ 2034202 w 2146559"/>
              <a:gd name="connsiteY62" fmla="*/ 672761 h 2152214"/>
              <a:gd name="connsiteX63" fmla="*/ 2128566 w 2146559"/>
              <a:gd name="connsiteY63" fmla="*/ 640522 h 2152214"/>
              <a:gd name="connsiteX64" fmla="*/ 2060104 w 2146559"/>
              <a:gd name="connsiteY64" fmla="*/ 607618 h 2152214"/>
              <a:gd name="connsiteX65" fmla="*/ 2040734 w 2146559"/>
              <a:gd name="connsiteY65" fmla="*/ 540762 h 2152214"/>
              <a:gd name="connsiteX66" fmla="*/ 2125167 w 2146559"/>
              <a:gd name="connsiteY66" fmla="*/ 551720 h 2152214"/>
              <a:gd name="connsiteX67" fmla="*/ 2142882 w 2146559"/>
              <a:gd name="connsiteY67" fmla="*/ 502325 h 2152214"/>
              <a:gd name="connsiteX68" fmla="*/ 2017464 w 2146559"/>
              <a:gd name="connsiteY68" fmla="*/ 522355 h 2152214"/>
              <a:gd name="connsiteX69" fmla="*/ 1989008 w 2146559"/>
              <a:gd name="connsiteY69" fmla="*/ 543573 h 2152214"/>
              <a:gd name="connsiteX70" fmla="*/ 1986258 w 2146559"/>
              <a:gd name="connsiteY70" fmla="*/ 519499 h 2152214"/>
              <a:gd name="connsiteX71" fmla="*/ 2093234 w 2146559"/>
              <a:gd name="connsiteY71" fmla="*/ 454648 h 2152214"/>
              <a:gd name="connsiteX72" fmla="*/ 2032258 w 2146559"/>
              <a:gd name="connsiteY72" fmla="*/ 416196 h 2152214"/>
              <a:gd name="connsiteX73" fmla="*/ 1934747 w 2146559"/>
              <a:gd name="connsiteY73" fmla="*/ 443968 h 2152214"/>
              <a:gd name="connsiteX74" fmla="*/ 1933402 w 2146559"/>
              <a:gd name="connsiteY74" fmla="*/ 439702 h 2152214"/>
              <a:gd name="connsiteX75" fmla="*/ 1950700 w 2146559"/>
              <a:gd name="connsiteY75" fmla="*/ 408079 h 2152214"/>
              <a:gd name="connsiteX76" fmla="*/ 1889080 w 2146559"/>
              <a:gd name="connsiteY76" fmla="*/ 345111 h 2152214"/>
              <a:gd name="connsiteX77" fmla="*/ 1843795 w 2146559"/>
              <a:gd name="connsiteY77" fmla="*/ 317350 h 2152214"/>
              <a:gd name="connsiteX78" fmla="*/ 1802723 w 2146559"/>
              <a:gd name="connsiteY78" fmla="*/ 320912 h 2152214"/>
              <a:gd name="connsiteX79" fmla="*/ 1734889 w 2146559"/>
              <a:gd name="connsiteY79" fmla="*/ 109415 h 2152214"/>
              <a:gd name="connsiteX80" fmla="*/ 1698854 w 2146559"/>
              <a:gd name="connsiteY80"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11074 w 2146559"/>
              <a:gd name="connsiteY23" fmla="*/ 1307943 h 2152214"/>
              <a:gd name="connsiteX24" fmla="*/ 870445 w 2146559"/>
              <a:gd name="connsiteY24" fmla="*/ 1290453 h 2152214"/>
              <a:gd name="connsiteX25" fmla="*/ 816845 w 2146559"/>
              <a:gd name="connsiteY25" fmla="*/ 1172146 h 2152214"/>
              <a:gd name="connsiteX26" fmla="*/ 997546 w 2146559"/>
              <a:gd name="connsiteY26" fmla="*/ 944226 h 2152214"/>
              <a:gd name="connsiteX27" fmla="*/ 709695 w 2146559"/>
              <a:gd name="connsiteY27" fmla="*/ 985994 h 2152214"/>
              <a:gd name="connsiteX28" fmla="*/ 527859 w 2146559"/>
              <a:gd name="connsiteY28" fmla="*/ 1199387 h 2152214"/>
              <a:gd name="connsiteX29" fmla="*/ 524454 w 2146559"/>
              <a:gd name="connsiteY29" fmla="*/ 1187810 h 2152214"/>
              <a:gd name="connsiteX30" fmla="*/ 485860 w 2146559"/>
              <a:gd name="connsiteY30" fmla="*/ 750356 h 2152214"/>
              <a:gd name="connsiteX31" fmla="*/ 403696 w 2146559"/>
              <a:gd name="connsiteY31" fmla="*/ 681001 h 2152214"/>
              <a:gd name="connsiteX32" fmla="*/ 345339 w 2146559"/>
              <a:gd name="connsiteY32" fmla="*/ 894283 h 2152214"/>
              <a:gd name="connsiteX33" fmla="*/ 452489 w 2146559"/>
              <a:gd name="connsiteY33" fmla="*/ 1162611 h 2152214"/>
              <a:gd name="connsiteX34" fmla="*/ 470878 w 2146559"/>
              <a:gd name="connsiteY34" fmla="*/ 1272259 h 2152214"/>
              <a:gd name="connsiteX35" fmla="*/ 431152 w 2146559"/>
              <a:gd name="connsiteY35" fmla="*/ 1152169 h 2152214"/>
              <a:gd name="connsiteX36" fmla="*/ 406862 w 2146559"/>
              <a:gd name="connsiteY36" fmla="*/ 1126062 h 2152214"/>
              <a:gd name="connsiteX37" fmla="*/ 391879 w 2146559"/>
              <a:gd name="connsiteY37" fmla="*/ 1142408 h 2152214"/>
              <a:gd name="connsiteX38" fmla="*/ 393468 w 2146559"/>
              <a:gd name="connsiteY38" fmla="*/ 1110626 h 2152214"/>
              <a:gd name="connsiteX39" fmla="*/ 363502 w 2146559"/>
              <a:gd name="connsiteY39" fmla="*/ 1135597 h 2152214"/>
              <a:gd name="connsiteX40" fmla="*/ 293129 w 2146559"/>
              <a:gd name="connsiteY40" fmla="*/ 1157845 h 2152214"/>
              <a:gd name="connsiteX41" fmla="*/ 235465 w 2146559"/>
              <a:gd name="connsiteY41" fmla="*/ 1195528 h 2152214"/>
              <a:gd name="connsiteX42" fmla="*/ 26616 w 2146559"/>
              <a:gd name="connsiteY42" fmla="*/ 889061 h 2152214"/>
              <a:gd name="connsiteX43" fmla="*/ 146478 w 2146559"/>
              <a:gd name="connsiteY43" fmla="*/ 1216412 h 2152214"/>
              <a:gd name="connsiteX44" fmla="*/ 278146 w 2146559"/>
              <a:gd name="connsiteY44" fmla="*/ 1341044 h 2152214"/>
              <a:gd name="connsiteX45" fmla="*/ 212085 w 2146559"/>
              <a:gd name="connsiteY45" fmla="*/ 1327422 h 2152214"/>
              <a:gd name="connsiteX46" fmla="*/ 8227 w 2146559"/>
              <a:gd name="connsiteY46" fmla="*/ 1108583 h 2152214"/>
              <a:gd name="connsiteX47" fmla="*/ 294943 w 2146559"/>
              <a:gd name="connsiteY47" fmla="*/ 1372598 h 2152214"/>
              <a:gd name="connsiteX48" fmla="*/ 378938 w 2146559"/>
              <a:gd name="connsiteY48" fmla="*/ 1416411 h 2152214"/>
              <a:gd name="connsiteX49" fmla="*/ 317721 w 2146559"/>
              <a:gd name="connsiteY49" fmla="*/ 1657949 h 2152214"/>
              <a:gd name="connsiteX50" fmla="*/ 229461 w 2146559"/>
              <a:gd name="connsiteY50" fmla="*/ 2152214 h 2152214"/>
              <a:gd name="connsiteX51" fmla="*/ 262644 w 2146559"/>
              <a:gd name="connsiteY51" fmla="*/ 2143513 h 2152214"/>
              <a:gd name="connsiteX52" fmla="*/ 315815 w 2146559"/>
              <a:gd name="connsiteY52" fmla="*/ 1786501 h 2152214"/>
              <a:gd name="connsiteX53" fmla="*/ 638192 w 2146559"/>
              <a:gd name="connsiteY53" fmla="*/ 1522518 h 2152214"/>
              <a:gd name="connsiteX54" fmla="*/ 751342 w 2146559"/>
              <a:gd name="connsiteY54" fmla="*/ 1435172 h 2152214"/>
              <a:gd name="connsiteX55" fmla="*/ 1039089 w 2146559"/>
              <a:gd name="connsiteY55" fmla="*/ 1456591 h 2152214"/>
              <a:gd name="connsiteX56" fmla="*/ 945497 w 2146559"/>
              <a:gd name="connsiteY56" fmla="*/ 1322760 h 2152214"/>
              <a:gd name="connsiteX57" fmla="*/ 1083714 w 2146559"/>
              <a:gd name="connsiteY57" fmla="*/ 1225027 h 2152214"/>
              <a:gd name="connsiteX58" fmla="*/ 1724144 w 2146559"/>
              <a:gd name="connsiteY58" fmla="*/ 630710 h 2152214"/>
              <a:gd name="connsiteX59" fmla="*/ 1807895 w 2146559"/>
              <a:gd name="connsiteY59" fmla="*/ 685911 h 2152214"/>
              <a:gd name="connsiteX60" fmla="*/ 1905966 w 2146559"/>
              <a:gd name="connsiteY60" fmla="*/ 717606 h 2152214"/>
              <a:gd name="connsiteX61" fmla="*/ 2034202 w 2146559"/>
              <a:gd name="connsiteY61" fmla="*/ 672761 h 2152214"/>
              <a:gd name="connsiteX62" fmla="*/ 2128566 w 2146559"/>
              <a:gd name="connsiteY62" fmla="*/ 640522 h 2152214"/>
              <a:gd name="connsiteX63" fmla="*/ 2060104 w 2146559"/>
              <a:gd name="connsiteY63" fmla="*/ 607618 h 2152214"/>
              <a:gd name="connsiteX64" fmla="*/ 2040734 w 2146559"/>
              <a:gd name="connsiteY64" fmla="*/ 540762 h 2152214"/>
              <a:gd name="connsiteX65" fmla="*/ 2125167 w 2146559"/>
              <a:gd name="connsiteY65" fmla="*/ 551720 h 2152214"/>
              <a:gd name="connsiteX66" fmla="*/ 2142882 w 2146559"/>
              <a:gd name="connsiteY66" fmla="*/ 502325 h 2152214"/>
              <a:gd name="connsiteX67" fmla="*/ 2017464 w 2146559"/>
              <a:gd name="connsiteY67" fmla="*/ 522355 h 2152214"/>
              <a:gd name="connsiteX68" fmla="*/ 1989008 w 2146559"/>
              <a:gd name="connsiteY68" fmla="*/ 543573 h 2152214"/>
              <a:gd name="connsiteX69" fmla="*/ 1986258 w 2146559"/>
              <a:gd name="connsiteY69" fmla="*/ 519499 h 2152214"/>
              <a:gd name="connsiteX70" fmla="*/ 2093234 w 2146559"/>
              <a:gd name="connsiteY70" fmla="*/ 454648 h 2152214"/>
              <a:gd name="connsiteX71" fmla="*/ 2032258 w 2146559"/>
              <a:gd name="connsiteY71" fmla="*/ 416196 h 2152214"/>
              <a:gd name="connsiteX72" fmla="*/ 1934747 w 2146559"/>
              <a:gd name="connsiteY72" fmla="*/ 443968 h 2152214"/>
              <a:gd name="connsiteX73" fmla="*/ 1933402 w 2146559"/>
              <a:gd name="connsiteY73" fmla="*/ 439702 h 2152214"/>
              <a:gd name="connsiteX74" fmla="*/ 1950700 w 2146559"/>
              <a:gd name="connsiteY74" fmla="*/ 408079 h 2152214"/>
              <a:gd name="connsiteX75" fmla="*/ 1889080 w 2146559"/>
              <a:gd name="connsiteY75" fmla="*/ 345111 h 2152214"/>
              <a:gd name="connsiteX76" fmla="*/ 1843795 w 2146559"/>
              <a:gd name="connsiteY76" fmla="*/ 317350 h 2152214"/>
              <a:gd name="connsiteX77" fmla="*/ 1802723 w 2146559"/>
              <a:gd name="connsiteY77" fmla="*/ 320912 h 2152214"/>
              <a:gd name="connsiteX78" fmla="*/ 1734889 w 2146559"/>
              <a:gd name="connsiteY78" fmla="*/ 109415 h 2152214"/>
              <a:gd name="connsiteX79" fmla="*/ 1698854 w 2146559"/>
              <a:gd name="connsiteY79" fmla="*/ 907 h 2152214"/>
              <a:gd name="connsiteX0" fmla="*/ 497672 w 2146559"/>
              <a:gd name="connsiteY0" fmla="*/ 1306428 h 2143513"/>
              <a:gd name="connsiteX1" fmla="*/ 526268 w 2146559"/>
              <a:gd name="connsiteY1" fmla="*/ 1308808 h 2143513"/>
              <a:gd name="connsiteX2" fmla="*/ 570537 w 2146559"/>
              <a:gd name="connsiteY2" fmla="*/ 1393936 h 2143513"/>
              <a:gd name="connsiteX3" fmla="*/ 720515 w 2146559"/>
              <a:gd name="connsiteY3" fmla="*/ 1431000 h 2143513"/>
              <a:gd name="connsiteX4" fmla="*/ 721285 w 2146559"/>
              <a:gd name="connsiteY4" fmla="*/ 1431075 h 2143513"/>
              <a:gd name="connsiteX5" fmla="*/ 572899 w 2146559"/>
              <a:gd name="connsiteY5" fmla="*/ 1531506 h 2143513"/>
              <a:gd name="connsiteX6" fmla="*/ 321461 w 2146559"/>
              <a:gd name="connsiteY6" fmla="*/ 1746344 h 2143513"/>
              <a:gd name="connsiteX7" fmla="*/ 321565 w 2146559"/>
              <a:gd name="connsiteY7" fmla="*/ 1745609 h 2143513"/>
              <a:gd name="connsiteX8" fmla="*/ 497672 w 2146559"/>
              <a:gd name="connsiteY8" fmla="*/ 1306428 h 2143513"/>
              <a:gd name="connsiteX9" fmla="*/ 1698854 w 2146559"/>
              <a:gd name="connsiteY9" fmla="*/ 907 h 2143513"/>
              <a:gd name="connsiteX10" fmla="*/ 1677175 w 2146559"/>
              <a:gd name="connsiteY10" fmla="*/ 5993 h 2143513"/>
              <a:gd name="connsiteX11" fmla="*/ 1632025 w 2146559"/>
              <a:gd name="connsiteY11" fmla="*/ 194380 h 2143513"/>
              <a:gd name="connsiteX12" fmla="*/ 1390466 w 2146559"/>
              <a:gd name="connsiteY12" fmla="*/ 180894 h 2143513"/>
              <a:gd name="connsiteX13" fmla="*/ 1388869 w 2146559"/>
              <a:gd name="connsiteY13" fmla="*/ 261364 h 2143513"/>
              <a:gd name="connsiteX14" fmla="*/ 1439034 w 2146559"/>
              <a:gd name="connsiteY14" fmla="*/ 344740 h 2143513"/>
              <a:gd name="connsiteX15" fmla="*/ 1490059 w 2146559"/>
              <a:gd name="connsiteY15" fmla="*/ 404449 h 2143513"/>
              <a:gd name="connsiteX16" fmla="*/ 1419328 w 2146559"/>
              <a:gd name="connsiteY16" fmla="*/ 377457 h 2143513"/>
              <a:gd name="connsiteX17" fmla="*/ 1460420 w 2146559"/>
              <a:gd name="connsiteY17" fmla="*/ 460259 h 2143513"/>
              <a:gd name="connsiteX18" fmla="*/ 1525693 w 2146559"/>
              <a:gd name="connsiteY18" fmla="*/ 462872 h 2143513"/>
              <a:gd name="connsiteX19" fmla="*/ 1363249 w 2146559"/>
              <a:gd name="connsiteY19" fmla="*/ 480985 h 2143513"/>
              <a:gd name="connsiteX20" fmla="*/ 1439855 w 2146559"/>
              <a:gd name="connsiteY20" fmla="*/ 536747 h 2143513"/>
              <a:gd name="connsiteX21" fmla="*/ 1616037 w 2146559"/>
              <a:gd name="connsiteY21" fmla="*/ 707538 h 2143513"/>
              <a:gd name="connsiteX22" fmla="*/ 1149548 w 2146559"/>
              <a:gd name="connsiteY22" fmla="*/ 1157901 h 2143513"/>
              <a:gd name="connsiteX23" fmla="*/ 911074 w 2146559"/>
              <a:gd name="connsiteY23" fmla="*/ 1307943 h 2143513"/>
              <a:gd name="connsiteX24" fmla="*/ 870445 w 2146559"/>
              <a:gd name="connsiteY24" fmla="*/ 1290453 h 2143513"/>
              <a:gd name="connsiteX25" fmla="*/ 816845 w 2146559"/>
              <a:gd name="connsiteY25" fmla="*/ 1172146 h 2143513"/>
              <a:gd name="connsiteX26" fmla="*/ 997546 w 2146559"/>
              <a:gd name="connsiteY26" fmla="*/ 944226 h 2143513"/>
              <a:gd name="connsiteX27" fmla="*/ 709695 w 2146559"/>
              <a:gd name="connsiteY27" fmla="*/ 985994 h 2143513"/>
              <a:gd name="connsiteX28" fmla="*/ 527859 w 2146559"/>
              <a:gd name="connsiteY28" fmla="*/ 1199387 h 2143513"/>
              <a:gd name="connsiteX29" fmla="*/ 524454 w 2146559"/>
              <a:gd name="connsiteY29" fmla="*/ 1187810 h 2143513"/>
              <a:gd name="connsiteX30" fmla="*/ 485860 w 2146559"/>
              <a:gd name="connsiteY30" fmla="*/ 750356 h 2143513"/>
              <a:gd name="connsiteX31" fmla="*/ 403696 w 2146559"/>
              <a:gd name="connsiteY31" fmla="*/ 681001 h 2143513"/>
              <a:gd name="connsiteX32" fmla="*/ 345339 w 2146559"/>
              <a:gd name="connsiteY32" fmla="*/ 894283 h 2143513"/>
              <a:gd name="connsiteX33" fmla="*/ 452489 w 2146559"/>
              <a:gd name="connsiteY33" fmla="*/ 1162611 h 2143513"/>
              <a:gd name="connsiteX34" fmla="*/ 470878 w 2146559"/>
              <a:gd name="connsiteY34" fmla="*/ 1272259 h 2143513"/>
              <a:gd name="connsiteX35" fmla="*/ 431152 w 2146559"/>
              <a:gd name="connsiteY35" fmla="*/ 1152169 h 2143513"/>
              <a:gd name="connsiteX36" fmla="*/ 406862 w 2146559"/>
              <a:gd name="connsiteY36" fmla="*/ 1126062 h 2143513"/>
              <a:gd name="connsiteX37" fmla="*/ 391879 w 2146559"/>
              <a:gd name="connsiteY37" fmla="*/ 1142408 h 2143513"/>
              <a:gd name="connsiteX38" fmla="*/ 393468 w 2146559"/>
              <a:gd name="connsiteY38" fmla="*/ 1110626 h 2143513"/>
              <a:gd name="connsiteX39" fmla="*/ 363502 w 2146559"/>
              <a:gd name="connsiteY39" fmla="*/ 1135597 h 2143513"/>
              <a:gd name="connsiteX40" fmla="*/ 293129 w 2146559"/>
              <a:gd name="connsiteY40" fmla="*/ 1157845 h 2143513"/>
              <a:gd name="connsiteX41" fmla="*/ 235465 w 2146559"/>
              <a:gd name="connsiteY41" fmla="*/ 1195528 h 2143513"/>
              <a:gd name="connsiteX42" fmla="*/ 26616 w 2146559"/>
              <a:gd name="connsiteY42" fmla="*/ 889061 h 2143513"/>
              <a:gd name="connsiteX43" fmla="*/ 146478 w 2146559"/>
              <a:gd name="connsiteY43" fmla="*/ 1216412 h 2143513"/>
              <a:gd name="connsiteX44" fmla="*/ 278146 w 2146559"/>
              <a:gd name="connsiteY44" fmla="*/ 1341044 h 2143513"/>
              <a:gd name="connsiteX45" fmla="*/ 212085 w 2146559"/>
              <a:gd name="connsiteY45" fmla="*/ 1327422 h 2143513"/>
              <a:gd name="connsiteX46" fmla="*/ 8227 w 2146559"/>
              <a:gd name="connsiteY46" fmla="*/ 1108583 h 2143513"/>
              <a:gd name="connsiteX47" fmla="*/ 294943 w 2146559"/>
              <a:gd name="connsiteY47" fmla="*/ 1372598 h 2143513"/>
              <a:gd name="connsiteX48" fmla="*/ 378938 w 2146559"/>
              <a:gd name="connsiteY48" fmla="*/ 1416411 h 2143513"/>
              <a:gd name="connsiteX49" fmla="*/ 317721 w 2146559"/>
              <a:gd name="connsiteY49" fmla="*/ 1657949 h 2143513"/>
              <a:gd name="connsiteX50" fmla="*/ 230520 w 2146559"/>
              <a:gd name="connsiteY50" fmla="*/ 2133137 h 2143513"/>
              <a:gd name="connsiteX51" fmla="*/ 262644 w 2146559"/>
              <a:gd name="connsiteY51" fmla="*/ 2143513 h 2143513"/>
              <a:gd name="connsiteX52" fmla="*/ 315815 w 2146559"/>
              <a:gd name="connsiteY52" fmla="*/ 1786501 h 2143513"/>
              <a:gd name="connsiteX53" fmla="*/ 638192 w 2146559"/>
              <a:gd name="connsiteY53" fmla="*/ 1522518 h 2143513"/>
              <a:gd name="connsiteX54" fmla="*/ 751342 w 2146559"/>
              <a:gd name="connsiteY54" fmla="*/ 1435172 h 2143513"/>
              <a:gd name="connsiteX55" fmla="*/ 1039089 w 2146559"/>
              <a:gd name="connsiteY55" fmla="*/ 1456591 h 2143513"/>
              <a:gd name="connsiteX56" fmla="*/ 945497 w 2146559"/>
              <a:gd name="connsiteY56" fmla="*/ 1322760 h 2143513"/>
              <a:gd name="connsiteX57" fmla="*/ 1083714 w 2146559"/>
              <a:gd name="connsiteY57" fmla="*/ 1225027 h 2143513"/>
              <a:gd name="connsiteX58" fmla="*/ 1724144 w 2146559"/>
              <a:gd name="connsiteY58" fmla="*/ 630710 h 2143513"/>
              <a:gd name="connsiteX59" fmla="*/ 1807895 w 2146559"/>
              <a:gd name="connsiteY59" fmla="*/ 685911 h 2143513"/>
              <a:gd name="connsiteX60" fmla="*/ 1905966 w 2146559"/>
              <a:gd name="connsiteY60" fmla="*/ 717606 h 2143513"/>
              <a:gd name="connsiteX61" fmla="*/ 2034202 w 2146559"/>
              <a:gd name="connsiteY61" fmla="*/ 672761 h 2143513"/>
              <a:gd name="connsiteX62" fmla="*/ 2128566 w 2146559"/>
              <a:gd name="connsiteY62" fmla="*/ 640522 h 2143513"/>
              <a:gd name="connsiteX63" fmla="*/ 2060104 w 2146559"/>
              <a:gd name="connsiteY63" fmla="*/ 607618 h 2143513"/>
              <a:gd name="connsiteX64" fmla="*/ 2040734 w 2146559"/>
              <a:gd name="connsiteY64" fmla="*/ 540762 h 2143513"/>
              <a:gd name="connsiteX65" fmla="*/ 2125167 w 2146559"/>
              <a:gd name="connsiteY65" fmla="*/ 551720 h 2143513"/>
              <a:gd name="connsiteX66" fmla="*/ 2142882 w 2146559"/>
              <a:gd name="connsiteY66" fmla="*/ 502325 h 2143513"/>
              <a:gd name="connsiteX67" fmla="*/ 2017464 w 2146559"/>
              <a:gd name="connsiteY67" fmla="*/ 522355 h 2143513"/>
              <a:gd name="connsiteX68" fmla="*/ 1989008 w 2146559"/>
              <a:gd name="connsiteY68" fmla="*/ 543573 h 2143513"/>
              <a:gd name="connsiteX69" fmla="*/ 1986258 w 2146559"/>
              <a:gd name="connsiteY69" fmla="*/ 519499 h 2143513"/>
              <a:gd name="connsiteX70" fmla="*/ 2093234 w 2146559"/>
              <a:gd name="connsiteY70" fmla="*/ 454648 h 2143513"/>
              <a:gd name="connsiteX71" fmla="*/ 2032258 w 2146559"/>
              <a:gd name="connsiteY71" fmla="*/ 416196 h 2143513"/>
              <a:gd name="connsiteX72" fmla="*/ 1934747 w 2146559"/>
              <a:gd name="connsiteY72" fmla="*/ 443968 h 2143513"/>
              <a:gd name="connsiteX73" fmla="*/ 1933402 w 2146559"/>
              <a:gd name="connsiteY73" fmla="*/ 439702 h 2143513"/>
              <a:gd name="connsiteX74" fmla="*/ 1950700 w 2146559"/>
              <a:gd name="connsiteY74" fmla="*/ 408079 h 2143513"/>
              <a:gd name="connsiteX75" fmla="*/ 1889080 w 2146559"/>
              <a:gd name="connsiteY75" fmla="*/ 345111 h 2143513"/>
              <a:gd name="connsiteX76" fmla="*/ 1843795 w 2146559"/>
              <a:gd name="connsiteY76" fmla="*/ 317350 h 2143513"/>
              <a:gd name="connsiteX77" fmla="*/ 1802723 w 2146559"/>
              <a:gd name="connsiteY77" fmla="*/ 320912 h 2143513"/>
              <a:gd name="connsiteX78" fmla="*/ 1734889 w 2146559"/>
              <a:gd name="connsiteY78" fmla="*/ 109415 h 2143513"/>
              <a:gd name="connsiteX79" fmla="*/ 1698854 w 2146559"/>
              <a:gd name="connsiteY79" fmla="*/ 907 h 2143513"/>
              <a:gd name="connsiteX0" fmla="*/ 497672 w 2146559"/>
              <a:gd name="connsiteY0" fmla="*/ 1306428 h 2133137"/>
              <a:gd name="connsiteX1" fmla="*/ 526268 w 2146559"/>
              <a:gd name="connsiteY1" fmla="*/ 1308808 h 2133137"/>
              <a:gd name="connsiteX2" fmla="*/ 570537 w 2146559"/>
              <a:gd name="connsiteY2" fmla="*/ 1393936 h 2133137"/>
              <a:gd name="connsiteX3" fmla="*/ 720515 w 2146559"/>
              <a:gd name="connsiteY3" fmla="*/ 1431000 h 2133137"/>
              <a:gd name="connsiteX4" fmla="*/ 721285 w 2146559"/>
              <a:gd name="connsiteY4" fmla="*/ 1431075 h 2133137"/>
              <a:gd name="connsiteX5" fmla="*/ 572899 w 2146559"/>
              <a:gd name="connsiteY5" fmla="*/ 1531506 h 2133137"/>
              <a:gd name="connsiteX6" fmla="*/ 321461 w 2146559"/>
              <a:gd name="connsiteY6" fmla="*/ 1746344 h 2133137"/>
              <a:gd name="connsiteX7" fmla="*/ 321565 w 2146559"/>
              <a:gd name="connsiteY7" fmla="*/ 1745609 h 2133137"/>
              <a:gd name="connsiteX8" fmla="*/ 497672 w 2146559"/>
              <a:gd name="connsiteY8" fmla="*/ 1306428 h 2133137"/>
              <a:gd name="connsiteX9" fmla="*/ 1698854 w 2146559"/>
              <a:gd name="connsiteY9" fmla="*/ 907 h 2133137"/>
              <a:gd name="connsiteX10" fmla="*/ 1677175 w 2146559"/>
              <a:gd name="connsiteY10" fmla="*/ 5993 h 2133137"/>
              <a:gd name="connsiteX11" fmla="*/ 1632025 w 2146559"/>
              <a:gd name="connsiteY11" fmla="*/ 194380 h 2133137"/>
              <a:gd name="connsiteX12" fmla="*/ 1390466 w 2146559"/>
              <a:gd name="connsiteY12" fmla="*/ 180894 h 2133137"/>
              <a:gd name="connsiteX13" fmla="*/ 1388869 w 2146559"/>
              <a:gd name="connsiteY13" fmla="*/ 261364 h 2133137"/>
              <a:gd name="connsiteX14" fmla="*/ 1439034 w 2146559"/>
              <a:gd name="connsiteY14" fmla="*/ 344740 h 2133137"/>
              <a:gd name="connsiteX15" fmla="*/ 1490059 w 2146559"/>
              <a:gd name="connsiteY15" fmla="*/ 404449 h 2133137"/>
              <a:gd name="connsiteX16" fmla="*/ 1419328 w 2146559"/>
              <a:gd name="connsiteY16" fmla="*/ 377457 h 2133137"/>
              <a:gd name="connsiteX17" fmla="*/ 1460420 w 2146559"/>
              <a:gd name="connsiteY17" fmla="*/ 460259 h 2133137"/>
              <a:gd name="connsiteX18" fmla="*/ 1525693 w 2146559"/>
              <a:gd name="connsiteY18" fmla="*/ 462872 h 2133137"/>
              <a:gd name="connsiteX19" fmla="*/ 1363249 w 2146559"/>
              <a:gd name="connsiteY19" fmla="*/ 480985 h 2133137"/>
              <a:gd name="connsiteX20" fmla="*/ 1439855 w 2146559"/>
              <a:gd name="connsiteY20" fmla="*/ 536747 h 2133137"/>
              <a:gd name="connsiteX21" fmla="*/ 1616037 w 2146559"/>
              <a:gd name="connsiteY21" fmla="*/ 707538 h 2133137"/>
              <a:gd name="connsiteX22" fmla="*/ 1149548 w 2146559"/>
              <a:gd name="connsiteY22" fmla="*/ 1157901 h 2133137"/>
              <a:gd name="connsiteX23" fmla="*/ 911074 w 2146559"/>
              <a:gd name="connsiteY23" fmla="*/ 1307943 h 2133137"/>
              <a:gd name="connsiteX24" fmla="*/ 870445 w 2146559"/>
              <a:gd name="connsiteY24" fmla="*/ 1290453 h 2133137"/>
              <a:gd name="connsiteX25" fmla="*/ 816845 w 2146559"/>
              <a:gd name="connsiteY25" fmla="*/ 1172146 h 2133137"/>
              <a:gd name="connsiteX26" fmla="*/ 997546 w 2146559"/>
              <a:gd name="connsiteY26" fmla="*/ 944226 h 2133137"/>
              <a:gd name="connsiteX27" fmla="*/ 709695 w 2146559"/>
              <a:gd name="connsiteY27" fmla="*/ 985994 h 2133137"/>
              <a:gd name="connsiteX28" fmla="*/ 527859 w 2146559"/>
              <a:gd name="connsiteY28" fmla="*/ 1199387 h 2133137"/>
              <a:gd name="connsiteX29" fmla="*/ 524454 w 2146559"/>
              <a:gd name="connsiteY29" fmla="*/ 1187810 h 2133137"/>
              <a:gd name="connsiteX30" fmla="*/ 485860 w 2146559"/>
              <a:gd name="connsiteY30" fmla="*/ 750356 h 2133137"/>
              <a:gd name="connsiteX31" fmla="*/ 403696 w 2146559"/>
              <a:gd name="connsiteY31" fmla="*/ 681001 h 2133137"/>
              <a:gd name="connsiteX32" fmla="*/ 345339 w 2146559"/>
              <a:gd name="connsiteY32" fmla="*/ 894283 h 2133137"/>
              <a:gd name="connsiteX33" fmla="*/ 452489 w 2146559"/>
              <a:gd name="connsiteY33" fmla="*/ 1162611 h 2133137"/>
              <a:gd name="connsiteX34" fmla="*/ 470878 w 2146559"/>
              <a:gd name="connsiteY34" fmla="*/ 1272259 h 2133137"/>
              <a:gd name="connsiteX35" fmla="*/ 431152 w 2146559"/>
              <a:gd name="connsiteY35" fmla="*/ 1152169 h 2133137"/>
              <a:gd name="connsiteX36" fmla="*/ 406862 w 2146559"/>
              <a:gd name="connsiteY36" fmla="*/ 1126062 h 2133137"/>
              <a:gd name="connsiteX37" fmla="*/ 391879 w 2146559"/>
              <a:gd name="connsiteY37" fmla="*/ 1142408 h 2133137"/>
              <a:gd name="connsiteX38" fmla="*/ 393468 w 2146559"/>
              <a:gd name="connsiteY38" fmla="*/ 1110626 h 2133137"/>
              <a:gd name="connsiteX39" fmla="*/ 363502 w 2146559"/>
              <a:gd name="connsiteY39" fmla="*/ 1135597 h 2133137"/>
              <a:gd name="connsiteX40" fmla="*/ 293129 w 2146559"/>
              <a:gd name="connsiteY40" fmla="*/ 1157845 h 2133137"/>
              <a:gd name="connsiteX41" fmla="*/ 235465 w 2146559"/>
              <a:gd name="connsiteY41" fmla="*/ 1195528 h 2133137"/>
              <a:gd name="connsiteX42" fmla="*/ 26616 w 2146559"/>
              <a:gd name="connsiteY42" fmla="*/ 889061 h 2133137"/>
              <a:gd name="connsiteX43" fmla="*/ 146478 w 2146559"/>
              <a:gd name="connsiteY43" fmla="*/ 1216412 h 2133137"/>
              <a:gd name="connsiteX44" fmla="*/ 278146 w 2146559"/>
              <a:gd name="connsiteY44" fmla="*/ 1341044 h 2133137"/>
              <a:gd name="connsiteX45" fmla="*/ 212085 w 2146559"/>
              <a:gd name="connsiteY45" fmla="*/ 1327422 h 2133137"/>
              <a:gd name="connsiteX46" fmla="*/ 8227 w 2146559"/>
              <a:gd name="connsiteY46" fmla="*/ 1108583 h 2133137"/>
              <a:gd name="connsiteX47" fmla="*/ 294943 w 2146559"/>
              <a:gd name="connsiteY47" fmla="*/ 1372598 h 2133137"/>
              <a:gd name="connsiteX48" fmla="*/ 378938 w 2146559"/>
              <a:gd name="connsiteY48" fmla="*/ 1416411 h 2133137"/>
              <a:gd name="connsiteX49" fmla="*/ 317721 w 2146559"/>
              <a:gd name="connsiteY49" fmla="*/ 1657949 h 2133137"/>
              <a:gd name="connsiteX50" fmla="*/ 230520 w 2146559"/>
              <a:gd name="connsiteY50" fmla="*/ 2133137 h 2133137"/>
              <a:gd name="connsiteX51" fmla="*/ 264055 w 2146559"/>
              <a:gd name="connsiteY51" fmla="*/ 2118075 h 2133137"/>
              <a:gd name="connsiteX52" fmla="*/ 315815 w 2146559"/>
              <a:gd name="connsiteY52" fmla="*/ 1786501 h 2133137"/>
              <a:gd name="connsiteX53" fmla="*/ 638192 w 2146559"/>
              <a:gd name="connsiteY53" fmla="*/ 1522518 h 2133137"/>
              <a:gd name="connsiteX54" fmla="*/ 751342 w 2146559"/>
              <a:gd name="connsiteY54" fmla="*/ 1435172 h 2133137"/>
              <a:gd name="connsiteX55" fmla="*/ 1039089 w 2146559"/>
              <a:gd name="connsiteY55" fmla="*/ 1456591 h 2133137"/>
              <a:gd name="connsiteX56" fmla="*/ 945497 w 2146559"/>
              <a:gd name="connsiteY56" fmla="*/ 1322760 h 2133137"/>
              <a:gd name="connsiteX57" fmla="*/ 1083714 w 2146559"/>
              <a:gd name="connsiteY57" fmla="*/ 1225027 h 2133137"/>
              <a:gd name="connsiteX58" fmla="*/ 1724144 w 2146559"/>
              <a:gd name="connsiteY58" fmla="*/ 630710 h 2133137"/>
              <a:gd name="connsiteX59" fmla="*/ 1807895 w 2146559"/>
              <a:gd name="connsiteY59" fmla="*/ 685911 h 2133137"/>
              <a:gd name="connsiteX60" fmla="*/ 1905966 w 2146559"/>
              <a:gd name="connsiteY60" fmla="*/ 717606 h 2133137"/>
              <a:gd name="connsiteX61" fmla="*/ 2034202 w 2146559"/>
              <a:gd name="connsiteY61" fmla="*/ 672761 h 2133137"/>
              <a:gd name="connsiteX62" fmla="*/ 2128566 w 2146559"/>
              <a:gd name="connsiteY62" fmla="*/ 640522 h 2133137"/>
              <a:gd name="connsiteX63" fmla="*/ 2060104 w 2146559"/>
              <a:gd name="connsiteY63" fmla="*/ 607618 h 2133137"/>
              <a:gd name="connsiteX64" fmla="*/ 2040734 w 2146559"/>
              <a:gd name="connsiteY64" fmla="*/ 540762 h 2133137"/>
              <a:gd name="connsiteX65" fmla="*/ 2125167 w 2146559"/>
              <a:gd name="connsiteY65" fmla="*/ 551720 h 2133137"/>
              <a:gd name="connsiteX66" fmla="*/ 2142882 w 2146559"/>
              <a:gd name="connsiteY66" fmla="*/ 502325 h 2133137"/>
              <a:gd name="connsiteX67" fmla="*/ 2017464 w 2146559"/>
              <a:gd name="connsiteY67" fmla="*/ 522355 h 2133137"/>
              <a:gd name="connsiteX68" fmla="*/ 1989008 w 2146559"/>
              <a:gd name="connsiteY68" fmla="*/ 543573 h 2133137"/>
              <a:gd name="connsiteX69" fmla="*/ 1986258 w 2146559"/>
              <a:gd name="connsiteY69" fmla="*/ 519499 h 2133137"/>
              <a:gd name="connsiteX70" fmla="*/ 2093234 w 2146559"/>
              <a:gd name="connsiteY70" fmla="*/ 454648 h 2133137"/>
              <a:gd name="connsiteX71" fmla="*/ 2032258 w 2146559"/>
              <a:gd name="connsiteY71" fmla="*/ 416196 h 2133137"/>
              <a:gd name="connsiteX72" fmla="*/ 1934747 w 2146559"/>
              <a:gd name="connsiteY72" fmla="*/ 443968 h 2133137"/>
              <a:gd name="connsiteX73" fmla="*/ 1933402 w 2146559"/>
              <a:gd name="connsiteY73" fmla="*/ 439702 h 2133137"/>
              <a:gd name="connsiteX74" fmla="*/ 1950700 w 2146559"/>
              <a:gd name="connsiteY74" fmla="*/ 408079 h 2133137"/>
              <a:gd name="connsiteX75" fmla="*/ 1889080 w 2146559"/>
              <a:gd name="connsiteY75" fmla="*/ 345111 h 2133137"/>
              <a:gd name="connsiteX76" fmla="*/ 1843795 w 2146559"/>
              <a:gd name="connsiteY76" fmla="*/ 317350 h 2133137"/>
              <a:gd name="connsiteX77" fmla="*/ 1802723 w 2146559"/>
              <a:gd name="connsiteY77" fmla="*/ 320912 h 2133137"/>
              <a:gd name="connsiteX78" fmla="*/ 1734889 w 2146559"/>
              <a:gd name="connsiteY78" fmla="*/ 109415 h 2133137"/>
              <a:gd name="connsiteX79" fmla="*/ 1698854 w 2146559"/>
              <a:gd name="connsiteY79" fmla="*/ 907 h 21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146559" h="2133137">
                <a:moveTo>
                  <a:pt x="497672" y="1306428"/>
                </a:moveTo>
                <a:cubicBezTo>
                  <a:pt x="506740" y="1305472"/>
                  <a:pt x="516262" y="1306213"/>
                  <a:pt x="526268" y="1308808"/>
                </a:cubicBezTo>
                <a:cubicBezTo>
                  <a:pt x="574850" y="1343086"/>
                  <a:pt x="549879" y="1366694"/>
                  <a:pt x="570537" y="1393936"/>
                </a:cubicBezTo>
                <a:cubicBezTo>
                  <a:pt x="595566" y="1427137"/>
                  <a:pt x="671033" y="1427520"/>
                  <a:pt x="720515" y="1431000"/>
                </a:cubicBezTo>
                <a:lnTo>
                  <a:pt x="721285" y="1431075"/>
                </a:lnTo>
                <a:lnTo>
                  <a:pt x="572899" y="1531506"/>
                </a:lnTo>
                <a:cubicBezTo>
                  <a:pt x="506262" y="1584051"/>
                  <a:pt x="363350" y="1710660"/>
                  <a:pt x="321461" y="1746344"/>
                </a:cubicBezTo>
                <a:cubicBezTo>
                  <a:pt x="321496" y="1746099"/>
                  <a:pt x="321530" y="1745854"/>
                  <a:pt x="321565" y="1745609"/>
                </a:cubicBezTo>
                <a:cubicBezTo>
                  <a:pt x="353061" y="1532784"/>
                  <a:pt x="397925" y="1316940"/>
                  <a:pt x="497672" y="1306428"/>
                </a:cubicBezTo>
                <a:close/>
                <a:moveTo>
                  <a:pt x="1698854" y="907"/>
                </a:moveTo>
                <a:cubicBezTo>
                  <a:pt x="1694044" y="-1217"/>
                  <a:pt x="1687354" y="352"/>
                  <a:pt x="1677175" y="5993"/>
                </a:cubicBezTo>
                <a:cubicBezTo>
                  <a:pt x="1675079" y="64700"/>
                  <a:pt x="1662752" y="145094"/>
                  <a:pt x="1632025" y="194380"/>
                </a:cubicBezTo>
                <a:cubicBezTo>
                  <a:pt x="1618468" y="382244"/>
                  <a:pt x="1633191" y="200225"/>
                  <a:pt x="1390466" y="180894"/>
                </a:cubicBezTo>
                <a:cubicBezTo>
                  <a:pt x="1239092" y="67296"/>
                  <a:pt x="1345713" y="202774"/>
                  <a:pt x="1388869" y="261364"/>
                </a:cubicBezTo>
                <a:cubicBezTo>
                  <a:pt x="1398827" y="270262"/>
                  <a:pt x="1434092" y="335951"/>
                  <a:pt x="1439034" y="344740"/>
                </a:cubicBezTo>
                <a:cubicBezTo>
                  <a:pt x="1447123" y="370103"/>
                  <a:pt x="1483772" y="381345"/>
                  <a:pt x="1490059" y="404449"/>
                </a:cubicBezTo>
                <a:cubicBezTo>
                  <a:pt x="1460061" y="421150"/>
                  <a:pt x="1449090" y="374896"/>
                  <a:pt x="1419328" y="377457"/>
                </a:cubicBezTo>
                <a:cubicBezTo>
                  <a:pt x="1289001" y="384365"/>
                  <a:pt x="1381928" y="459345"/>
                  <a:pt x="1460420" y="460259"/>
                </a:cubicBezTo>
                <a:cubicBezTo>
                  <a:pt x="1471646" y="461989"/>
                  <a:pt x="1544699" y="430302"/>
                  <a:pt x="1525693" y="462872"/>
                </a:cubicBezTo>
                <a:cubicBezTo>
                  <a:pt x="1475086" y="479974"/>
                  <a:pt x="1413476" y="497425"/>
                  <a:pt x="1363249" y="480985"/>
                </a:cubicBezTo>
                <a:cubicBezTo>
                  <a:pt x="1367708" y="504110"/>
                  <a:pt x="1427643" y="517540"/>
                  <a:pt x="1439855" y="536747"/>
                </a:cubicBezTo>
                <a:cubicBezTo>
                  <a:pt x="1500578" y="587508"/>
                  <a:pt x="1634766" y="590861"/>
                  <a:pt x="1616037" y="707538"/>
                </a:cubicBezTo>
                <a:cubicBezTo>
                  <a:pt x="1603396" y="900727"/>
                  <a:pt x="1304868" y="1057642"/>
                  <a:pt x="1149548" y="1157901"/>
                </a:cubicBezTo>
                <a:lnTo>
                  <a:pt x="911074" y="1307943"/>
                </a:lnTo>
                <a:lnTo>
                  <a:pt x="870445" y="1290453"/>
                </a:lnTo>
                <a:cubicBezTo>
                  <a:pt x="742250" y="1249525"/>
                  <a:pt x="619486" y="1262667"/>
                  <a:pt x="816845" y="1172146"/>
                </a:cubicBezTo>
                <a:cubicBezTo>
                  <a:pt x="880182" y="1137414"/>
                  <a:pt x="951009" y="1015053"/>
                  <a:pt x="997546" y="944226"/>
                </a:cubicBezTo>
                <a:cubicBezTo>
                  <a:pt x="997546" y="879526"/>
                  <a:pt x="723090" y="967152"/>
                  <a:pt x="709695" y="985994"/>
                </a:cubicBezTo>
                <a:cubicBezTo>
                  <a:pt x="592329" y="1087471"/>
                  <a:pt x="572126" y="1139684"/>
                  <a:pt x="527859" y="1199387"/>
                </a:cubicBezTo>
                <a:cubicBezTo>
                  <a:pt x="521730" y="1220046"/>
                  <a:pt x="518096" y="1201886"/>
                  <a:pt x="524454" y="1187810"/>
                </a:cubicBezTo>
                <a:cubicBezTo>
                  <a:pt x="614804" y="985541"/>
                  <a:pt x="558960" y="839572"/>
                  <a:pt x="485860" y="750356"/>
                </a:cubicBezTo>
                <a:cubicBezTo>
                  <a:pt x="451127" y="707905"/>
                  <a:pt x="424269" y="686694"/>
                  <a:pt x="403696" y="681001"/>
                </a:cubicBezTo>
                <a:cubicBezTo>
                  <a:pt x="341978" y="663922"/>
                  <a:pt x="336827" y="786510"/>
                  <a:pt x="345339" y="894283"/>
                </a:cubicBezTo>
                <a:cubicBezTo>
                  <a:pt x="352150" y="979411"/>
                  <a:pt x="430016" y="1076348"/>
                  <a:pt x="452489" y="1162611"/>
                </a:cubicBezTo>
                <a:cubicBezTo>
                  <a:pt x="489494" y="1176233"/>
                  <a:pt x="487449" y="1242747"/>
                  <a:pt x="470878" y="1272259"/>
                </a:cubicBezTo>
                <a:cubicBezTo>
                  <a:pt x="444317" y="1289966"/>
                  <a:pt x="452036" y="1126969"/>
                  <a:pt x="431152" y="1152169"/>
                </a:cubicBezTo>
                <a:cubicBezTo>
                  <a:pt x="407997" y="1194621"/>
                  <a:pt x="424340" y="1114257"/>
                  <a:pt x="406862" y="1126062"/>
                </a:cubicBezTo>
                <a:cubicBezTo>
                  <a:pt x="404591" y="1135597"/>
                  <a:pt x="402093" y="1170104"/>
                  <a:pt x="391879" y="1142408"/>
                </a:cubicBezTo>
                <a:cubicBezTo>
                  <a:pt x="387792" y="1131738"/>
                  <a:pt x="412310" y="1111986"/>
                  <a:pt x="393468" y="1110626"/>
                </a:cubicBezTo>
                <a:cubicBezTo>
                  <a:pt x="373944" y="1109262"/>
                  <a:pt x="380755" y="1137414"/>
                  <a:pt x="363502" y="1135597"/>
                </a:cubicBezTo>
                <a:cubicBezTo>
                  <a:pt x="302661" y="1106992"/>
                  <a:pt x="301982" y="1070218"/>
                  <a:pt x="293129" y="1157845"/>
                </a:cubicBezTo>
                <a:cubicBezTo>
                  <a:pt x="247724" y="1153532"/>
                  <a:pt x="252265" y="1147402"/>
                  <a:pt x="235465" y="1195528"/>
                </a:cubicBezTo>
                <a:cubicBezTo>
                  <a:pt x="203685" y="1207787"/>
                  <a:pt x="216398" y="915168"/>
                  <a:pt x="26616" y="889061"/>
                </a:cubicBezTo>
                <a:cubicBezTo>
                  <a:pt x="-28321" y="974645"/>
                  <a:pt x="83595" y="1158526"/>
                  <a:pt x="146478" y="1216412"/>
                </a:cubicBezTo>
                <a:cubicBezTo>
                  <a:pt x="162368" y="1248195"/>
                  <a:pt x="320824" y="1309715"/>
                  <a:pt x="278146" y="1341044"/>
                </a:cubicBezTo>
                <a:cubicBezTo>
                  <a:pt x="268383" y="1327196"/>
                  <a:pt x="215488" y="1331963"/>
                  <a:pt x="212085" y="1327422"/>
                </a:cubicBezTo>
                <a:cubicBezTo>
                  <a:pt x="145796" y="1260226"/>
                  <a:pt x="75877" y="1154893"/>
                  <a:pt x="8227" y="1108583"/>
                </a:cubicBezTo>
                <a:cubicBezTo>
                  <a:pt x="-44214" y="1277707"/>
                  <a:pt x="166227" y="1406648"/>
                  <a:pt x="294943" y="1372598"/>
                </a:cubicBezTo>
                <a:cubicBezTo>
                  <a:pt x="329903" y="1393936"/>
                  <a:pt x="343297" y="1434346"/>
                  <a:pt x="378938" y="1416411"/>
                </a:cubicBezTo>
                <a:cubicBezTo>
                  <a:pt x="351697" y="1493880"/>
                  <a:pt x="332692" y="1575242"/>
                  <a:pt x="317721" y="1657949"/>
                </a:cubicBezTo>
                <a:lnTo>
                  <a:pt x="230520" y="2133137"/>
                </a:lnTo>
                <a:lnTo>
                  <a:pt x="264055" y="2118075"/>
                </a:lnTo>
                <a:lnTo>
                  <a:pt x="315815" y="1786501"/>
                </a:lnTo>
                <a:lnTo>
                  <a:pt x="638192" y="1522518"/>
                </a:lnTo>
                <a:lnTo>
                  <a:pt x="751342" y="1435172"/>
                </a:lnTo>
                <a:lnTo>
                  <a:pt x="1039089" y="1456591"/>
                </a:lnTo>
                <a:cubicBezTo>
                  <a:pt x="1030520" y="1391552"/>
                  <a:pt x="992609" y="1350307"/>
                  <a:pt x="945497" y="1322760"/>
                </a:cubicBezTo>
                <a:lnTo>
                  <a:pt x="1083714" y="1225027"/>
                </a:lnTo>
                <a:cubicBezTo>
                  <a:pt x="1347107" y="1068799"/>
                  <a:pt x="1608324" y="906289"/>
                  <a:pt x="1724144" y="630710"/>
                </a:cubicBezTo>
                <a:cubicBezTo>
                  <a:pt x="1743953" y="597087"/>
                  <a:pt x="1801777" y="665337"/>
                  <a:pt x="1807895" y="685911"/>
                </a:cubicBezTo>
                <a:cubicBezTo>
                  <a:pt x="1818335" y="702631"/>
                  <a:pt x="1896984" y="720240"/>
                  <a:pt x="1905966" y="717606"/>
                </a:cubicBezTo>
                <a:cubicBezTo>
                  <a:pt x="1944160" y="711203"/>
                  <a:pt x="2002838" y="705527"/>
                  <a:pt x="2034202" y="672761"/>
                </a:cubicBezTo>
                <a:cubicBezTo>
                  <a:pt x="2043792" y="656715"/>
                  <a:pt x="2126305" y="662428"/>
                  <a:pt x="2128566" y="640522"/>
                </a:cubicBezTo>
                <a:cubicBezTo>
                  <a:pt x="2132464" y="624286"/>
                  <a:pt x="2072714" y="617276"/>
                  <a:pt x="2060104" y="607618"/>
                </a:cubicBezTo>
                <a:cubicBezTo>
                  <a:pt x="2042076" y="587293"/>
                  <a:pt x="1978237" y="539835"/>
                  <a:pt x="2040734" y="540762"/>
                </a:cubicBezTo>
                <a:cubicBezTo>
                  <a:pt x="2072102" y="528102"/>
                  <a:pt x="2098703" y="569504"/>
                  <a:pt x="2125167" y="551720"/>
                </a:cubicBezTo>
                <a:cubicBezTo>
                  <a:pt x="2149408" y="551500"/>
                  <a:pt x="2149364" y="517681"/>
                  <a:pt x="2142882" y="502325"/>
                </a:cubicBezTo>
                <a:cubicBezTo>
                  <a:pt x="2125862" y="481200"/>
                  <a:pt x="2051780" y="523966"/>
                  <a:pt x="2017464" y="522355"/>
                </a:cubicBezTo>
                <a:cubicBezTo>
                  <a:pt x="2001223" y="520511"/>
                  <a:pt x="1999749" y="539536"/>
                  <a:pt x="1989008" y="543573"/>
                </a:cubicBezTo>
                <a:cubicBezTo>
                  <a:pt x="1973210" y="545890"/>
                  <a:pt x="1972735" y="523902"/>
                  <a:pt x="1986258" y="519499"/>
                </a:cubicBezTo>
                <a:cubicBezTo>
                  <a:pt x="2012821" y="492812"/>
                  <a:pt x="2080822" y="497564"/>
                  <a:pt x="2093234" y="454648"/>
                </a:cubicBezTo>
                <a:cubicBezTo>
                  <a:pt x="2109912" y="420445"/>
                  <a:pt x="2052569" y="424444"/>
                  <a:pt x="2032258" y="416196"/>
                </a:cubicBezTo>
                <a:cubicBezTo>
                  <a:pt x="2004088" y="422824"/>
                  <a:pt x="1966136" y="443191"/>
                  <a:pt x="1934747" y="443968"/>
                </a:cubicBezTo>
                <a:cubicBezTo>
                  <a:pt x="1934217" y="444593"/>
                  <a:pt x="1932699" y="439851"/>
                  <a:pt x="1933402" y="439702"/>
                </a:cubicBezTo>
                <a:cubicBezTo>
                  <a:pt x="1934456" y="428399"/>
                  <a:pt x="1950752" y="417682"/>
                  <a:pt x="1950700" y="408079"/>
                </a:cubicBezTo>
                <a:cubicBezTo>
                  <a:pt x="1927021" y="393284"/>
                  <a:pt x="1897383" y="374611"/>
                  <a:pt x="1889080" y="345111"/>
                </a:cubicBezTo>
                <a:cubicBezTo>
                  <a:pt x="1885391" y="325270"/>
                  <a:pt x="1857412" y="326208"/>
                  <a:pt x="1843795" y="317350"/>
                </a:cubicBezTo>
                <a:cubicBezTo>
                  <a:pt x="1829306" y="316161"/>
                  <a:pt x="1813890" y="337258"/>
                  <a:pt x="1802723" y="320912"/>
                </a:cubicBezTo>
                <a:cubicBezTo>
                  <a:pt x="1803837" y="242674"/>
                  <a:pt x="1776912" y="179985"/>
                  <a:pt x="1734889" y="109415"/>
                </a:cubicBezTo>
                <a:cubicBezTo>
                  <a:pt x="1710802" y="46879"/>
                  <a:pt x="1713284" y="7279"/>
                  <a:pt x="1698854" y="907"/>
                </a:cubicBezTo>
                <a:close/>
              </a:path>
            </a:pathLst>
          </a:custGeom>
          <a:solidFill>
            <a:schemeClr val="bg2">
              <a:alpha val="35000"/>
            </a:schemeClr>
          </a:solidFill>
          <a:ln w="8653" cap="flat">
            <a:noFill/>
            <a:prstDash val="solid"/>
            <a:miter/>
          </a:ln>
        </p:spPr>
        <p:txBody>
          <a:bodyPr wrap="square" rtlCol="0" anchor="ctr">
            <a:noAutofit/>
          </a:bodyPr>
          <a:lstStyle/>
          <a:p>
            <a:endParaRPr lang="en-US"/>
          </a:p>
        </p:txBody>
      </p:sp>
      <p:sp>
        <p:nvSpPr>
          <p:cNvPr id="6" name="Rectangle 5">
            <a:extLst>
              <a:ext uri="{FF2B5EF4-FFF2-40B4-BE49-F238E27FC236}">
                <a16:creationId xmlns:a16="http://schemas.microsoft.com/office/drawing/2014/main" id="{0257BC78-EF07-36F4-B78C-85155338688C}"/>
              </a:ext>
            </a:extLst>
          </p:cNvPr>
          <p:cNvSpPr/>
          <p:nvPr/>
        </p:nvSpPr>
        <p:spPr>
          <a:xfrm>
            <a:off x="-2313" y="-7318"/>
            <a:ext cx="121920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09600" y="533400"/>
            <a:ext cx="10972800" cy="1247882"/>
          </a:xfrm>
        </p:spPr>
        <p:txBody>
          <a:bodyPr anchor="t">
            <a:normAutofit/>
          </a:bodyPr>
          <a:lstStyle>
            <a:lvl1pPr>
              <a:defRPr sz="6600" cap="all" baseline="0">
                <a:solidFill>
                  <a:schemeClr val="accent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277080" y="2622014"/>
            <a:ext cx="6226662" cy="3481330"/>
          </a:xfrm>
        </p:spPr>
        <p:txBody>
          <a:bodyPr anchor="ctr">
            <a:normAutofit/>
          </a:bodyPr>
          <a:lstStyle>
            <a:lvl1pPr marL="457200" indent="-457200">
              <a:buFont typeface="+mj-lt"/>
              <a:buAutoNum type="arabicPeriod"/>
              <a:defRPr sz="1600"/>
            </a:lvl1pPr>
            <a:lvl2pPr marL="685800" indent="-457200">
              <a:buFont typeface="+mj-lt"/>
              <a:buAutoNum type="arabicPeriod"/>
              <a:defRPr sz="1600"/>
            </a:lvl2pPr>
            <a:lvl3pPr marL="800100" indent="-342900">
              <a:buFont typeface="+mj-lt"/>
              <a:buAutoNum type="arabicPeriod"/>
              <a:defRPr sz="1600"/>
            </a:lvl3pPr>
            <a:lvl4pPr marL="1028700" indent="-342900">
              <a:buFont typeface="+mj-lt"/>
              <a:buAutoNum type="arabicPeriod"/>
              <a:defRPr sz="1600"/>
            </a:lvl4pPr>
            <a:lvl5pPr marL="1257300" indent="-342900">
              <a:buFont typeface="+mj-lt"/>
              <a:buAutoNum type="arabicPeriod"/>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65311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D600A1-010C-C7AB-5F1B-D8431C055D3F}"/>
              </a:ext>
            </a:extLst>
          </p:cNvPr>
          <p:cNvSpPr/>
          <p:nvPr/>
        </p:nvSpPr>
        <p:spPr>
          <a:xfrm>
            <a:off x="0" y="0"/>
            <a:ext cx="12192000" cy="6858000"/>
          </a:xfrm>
          <a:prstGeom prst="rect">
            <a:avLst/>
          </a:prstGeom>
          <a:solidFill>
            <a:schemeClr val="accent4">
              <a:lumMod val="40000"/>
              <a:lumOff val="6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2ED7EBA-D4CB-5B60-A91A-7F1B828D5597}"/>
              </a:ext>
            </a:extLst>
          </p:cNvPr>
          <p:cNvSpPr/>
          <p:nvPr userDrawn="1"/>
        </p:nvSpPr>
        <p:spPr>
          <a:xfrm>
            <a:off x="5716381" y="0"/>
            <a:ext cx="3837809" cy="6858000"/>
          </a:xfrm>
          <a:custGeom>
            <a:avLst/>
            <a:gdLst>
              <a:gd name="csX0" fmla="*/ 1724152 w 3837809"/>
              <a:gd name="csY0" fmla="*/ 4998448 h 6858000"/>
              <a:gd name="csX1" fmla="*/ 1718419 w 3837809"/>
              <a:gd name="csY1" fmla="*/ 5016897 h 6858000"/>
              <a:gd name="csX2" fmla="*/ 1707640 w 3837809"/>
              <a:gd name="csY2" fmla="*/ 5037267 h 6858000"/>
              <a:gd name="csX3" fmla="*/ 1706438 w 3837809"/>
              <a:gd name="csY3" fmla="*/ 5084850 h 6858000"/>
              <a:gd name="csX4" fmla="*/ 1717590 w 3837809"/>
              <a:gd name="csY4" fmla="*/ 5137925 h 6858000"/>
              <a:gd name="csX5" fmla="*/ 1721792 w 3837809"/>
              <a:gd name="csY5" fmla="*/ 5149433 h 6858000"/>
              <a:gd name="csX6" fmla="*/ 1724945 w 3837809"/>
              <a:gd name="csY6" fmla="*/ 5160663 h 6858000"/>
              <a:gd name="csX7" fmla="*/ 1735868 w 3837809"/>
              <a:gd name="csY7" fmla="*/ 5183556 h 6858000"/>
              <a:gd name="csX8" fmla="*/ 1754756 w 3837809"/>
              <a:gd name="csY8" fmla="*/ 5220116 h 6858000"/>
              <a:gd name="csX9" fmla="*/ 1781548 w 3837809"/>
              <a:gd name="csY9" fmla="*/ 5222765 h 6858000"/>
              <a:gd name="csX10" fmla="*/ 1804889 w 3837809"/>
              <a:gd name="csY10" fmla="*/ 5208754 h 6858000"/>
              <a:gd name="csX11" fmla="*/ 1842108 w 3837809"/>
              <a:gd name="csY11" fmla="*/ 5212893 h 6858000"/>
              <a:gd name="csX12" fmla="*/ 1863885 w 3837809"/>
              <a:gd name="csY12" fmla="*/ 5226323 h 6858000"/>
              <a:gd name="csX13" fmla="*/ 1887643 w 3837809"/>
              <a:gd name="csY13" fmla="*/ 5232954 h 6858000"/>
              <a:gd name="csX14" fmla="*/ 1887655 w 3837809"/>
              <a:gd name="csY14" fmla="*/ 5233076 h 6858000"/>
              <a:gd name="csX15" fmla="*/ 1888913 w 3837809"/>
              <a:gd name="csY15" fmla="*/ 5231682 h 6858000"/>
              <a:gd name="csX16" fmla="*/ 1873630 w 3837809"/>
              <a:gd name="csY16" fmla="*/ 5204533 h 6858000"/>
              <a:gd name="csX17" fmla="*/ 1862381 w 3837809"/>
              <a:gd name="csY17" fmla="*/ 5185989 h 6858000"/>
              <a:gd name="csX18" fmla="*/ 1850847 w 3837809"/>
              <a:gd name="csY18" fmla="*/ 5175975 h 6858000"/>
              <a:gd name="csX19" fmla="*/ 1832929 w 3837809"/>
              <a:gd name="csY19" fmla="*/ 5151626 h 6858000"/>
              <a:gd name="csX20" fmla="*/ 1827461 w 3837809"/>
              <a:gd name="csY20" fmla="*/ 5135044 h 6858000"/>
              <a:gd name="csX21" fmla="*/ 1814931 w 3837809"/>
              <a:gd name="csY21" fmla="*/ 5121448 h 6858000"/>
              <a:gd name="csX22" fmla="*/ 1806823 w 3837809"/>
              <a:gd name="csY22" fmla="*/ 5101322 h 6858000"/>
              <a:gd name="csX23" fmla="*/ 1793325 w 3837809"/>
              <a:gd name="csY23" fmla="*/ 5081861 h 6858000"/>
              <a:gd name="csX24" fmla="*/ 1780357 w 3837809"/>
              <a:gd name="csY24" fmla="*/ 5065138 h 6858000"/>
              <a:gd name="csX25" fmla="*/ 1768919 w 3837809"/>
              <a:gd name="csY25" fmla="*/ 5040904 h 6858000"/>
              <a:gd name="csX26" fmla="*/ 1751802 w 3837809"/>
              <a:gd name="csY26" fmla="*/ 5025867 h 6858000"/>
              <a:gd name="csX27" fmla="*/ 1740831 w 3837809"/>
              <a:gd name="csY27" fmla="*/ 5007551 h 6858000"/>
              <a:gd name="csX28" fmla="*/ 1724152 w 3837809"/>
              <a:gd name="csY28" fmla="*/ 4998448 h 6858000"/>
              <a:gd name="csX29" fmla="*/ 2208781 w 3837809"/>
              <a:gd name="csY29" fmla="*/ 4950970 h 6858000"/>
              <a:gd name="csX30" fmla="*/ 2152007 w 3837809"/>
              <a:gd name="csY30" fmla="*/ 5144424 h 6858000"/>
              <a:gd name="csX31" fmla="*/ 2093411 w 3837809"/>
              <a:gd name="csY31" fmla="*/ 5192935 h 6858000"/>
              <a:gd name="csX32" fmla="*/ 2114341 w 3837809"/>
              <a:gd name="csY32" fmla="*/ 5258732 h 6858000"/>
              <a:gd name="csX33" fmla="*/ 2086667 w 3837809"/>
              <a:gd name="csY33" fmla="*/ 5289040 h 6858000"/>
              <a:gd name="csX34" fmla="*/ 2089772 w 3837809"/>
              <a:gd name="csY34" fmla="*/ 5321345 h 6858000"/>
              <a:gd name="csX35" fmla="*/ 2109027 w 3837809"/>
              <a:gd name="csY35" fmla="*/ 5350128 h 6858000"/>
              <a:gd name="csX36" fmla="*/ 2179557 w 3837809"/>
              <a:gd name="csY36" fmla="*/ 5460073 h 6858000"/>
              <a:gd name="csX37" fmla="*/ 2198282 w 3837809"/>
              <a:gd name="csY37" fmla="*/ 5498808 h 6858000"/>
              <a:gd name="csX38" fmla="*/ 2232556 w 3837809"/>
              <a:gd name="csY38" fmla="*/ 5563522 h 6858000"/>
              <a:gd name="csX39" fmla="*/ 2262040 w 3837809"/>
              <a:gd name="csY39" fmla="*/ 5619709 h 6858000"/>
              <a:gd name="csX40" fmla="*/ 2291281 w 3837809"/>
              <a:gd name="csY40" fmla="*/ 5731759 h 6858000"/>
              <a:gd name="csX41" fmla="*/ 2417047 w 3837809"/>
              <a:gd name="csY41" fmla="*/ 6111921 h 6858000"/>
              <a:gd name="csX42" fmla="*/ 2431211 w 3837809"/>
              <a:gd name="csY42" fmla="*/ 6135819 h 6858000"/>
              <a:gd name="csX43" fmla="*/ 2431268 w 3837809"/>
              <a:gd name="csY43" fmla="*/ 6136147 h 6858000"/>
              <a:gd name="csX44" fmla="*/ 2431396 w 3837809"/>
              <a:gd name="csY44" fmla="*/ 6136134 h 6858000"/>
              <a:gd name="csX45" fmla="*/ 2431211 w 3837809"/>
              <a:gd name="csY45" fmla="*/ 6135819 h 6858000"/>
              <a:gd name="csX46" fmla="*/ 2340445 w 3837809"/>
              <a:gd name="csY46" fmla="*/ 5632160 h 6858000"/>
              <a:gd name="csX47" fmla="*/ 2276377 w 3837809"/>
              <a:gd name="csY47" fmla="*/ 5266109 h 6858000"/>
              <a:gd name="csX48" fmla="*/ 2208781 w 3837809"/>
              <a:gd name="csY48" fmla="*/ 4950970 h 6858000"/>
              <a:gd name="csX49" fmla="*/ 607396 w 3837809"/>
              <a:gd name="csY49" fmla="*/ 3273303 h 6858000"/>
              <a:gd name="csX50" fmla="*/ 607819 w 3837809"/>
              <a:gd name="csY50" fmla="*/ 3273890 h 6858000"/>
              <a:gd name="csX51" fmla="*/ 607224 w 3837809"/>
              <a:gd name="csY51" fmla="*/ 3273949 h 6858000"/>
              <a:gd name="csX52" fmla="*/ 607396 w 3837809"/>
              <a:gd name="csY52" fmla="*/ 3273303 h 6858000"/>
              <a:gd name="csX53" fmla="*/ 1071958 w 3837809"/>
              <a:gd name="csY53" fmla="*/ 3151395 h 6858000"/>
              <a:gd name="csX54" fmla="*/ 1071738 w 3837809"/>
              <a:gd name="csY54" fmla="*/ 3151423 h 6858000"/>
              <a:gd name="csX55" fmla="*/ 1071706 w 3837809"/>
              <a:gd name="csY55" fmla="*/ 3151419 h 6858000"/>
              <a:gd name="csX56" fmla="*/ 642347 w 3837809"/>
              <a:gd name="csY56" fmla="*/ 3138718 h 6858000"/>
              <a:gd name="csX57" fmla="*/ 610853 w 3837809"/>
              <a:gd name="csY57" fmla="*/ 3150866 h 6858000"/>
              <a:gd name="csX58" fmla="*/ 593759 w 3837809"/>
              <a:gd name="csY58" fmla="*/ 3199405 h 6858000"/>
              <a:gd name="csX59" fmla="*/ 609411 w 3837809"/>
              <a:gd name="csY59" fmla="*/ 3265730 h 6858000"/>
              <a:gd name="csX60" fmla="*/ 607396 w 3837809"/>
              <a:gd name="csY60" fmla="*/ 3273303 h 6858000"/>
              <a:gd name="csX61" fmla="*/ 604982 w 3837809"/>
              <a:gd name="csY61" fmla="*/ 3269968 h 6858000"/>
              <a:gd name="csX62" fmla="*/ 600969 w 3837809"/>
              <a:gd name="csY62" fmla="*/ 3267594 h 6858000"/>
              <a:gd name="csX63" fmla="*/ 600276 w 3837809"/>
              <a:gd name="csY63" fmla="*/ 3260685 h 6858000"/>
              <a:gd name="csX64" fmla="*/ 594121 w 3837809"/>
              <a:gd name="csY64" fmla="*/ 3261302 h 6858000"/>
              <a:gd name="csX65" fmla="*/ 595505 w 3837809"/>
              <a:gd name="csY65" fmla="*/ 3275122 h 6858000"/>
              <a:gd name="csX66" fmla="*/ 607224 w 3837809"/>
              <a:gd name="csY66" fmla="*/ 3273949 h 6858000"/>
              <a:gd name="csX67" fmla="*/ 589305 w 3837809"/>
              <a:gd name="csY67" fmla="*/ 3341226 h 6858000"/>
              <a:gd name="csX68" fmla="*/ 583624 w 3837809"/>
              <a:gd name="csY68" fmla="*/ 3417558 h 6858000"/>
              <a:gd name="csX69" fmla="*/ 675065 w 3837809"/>
              <a:gd name="csY69" fmla="*/ 3456246 h 6858000"/>
              <a:gd name="csX70" fmla="*/ 772570 w 3837809"/>
              <a:gd name="csY70" fmla="*/ 3479477 h 6858000"/>
              <a:gd name="csX71" fmla="*/ 841477 w 3837809"/>
              <a:gd name="csY71" fmla="*/ 3493387 h 6858000"/>
              <a:gd name="csX72" fmla="*/ 854061 w 3837809"/>
              <a:gd name="csY72" fmla="*/ 3461923 h 6858000"/>
              <a:gd name="csX73" fmla="*/ 837043 w 3837809"/>
              <a:gd name="csY73" fmla="*/ 3402205 h 6858000"/>
              <a:gd name="csX74" fmla="*/ 830304 w 3837809"/>
              <a:gd name="csY74" fmla="*/ 3291837 h 6858000"/>
              <a:gd name="csX75" fmla="*/ 836358 w 3837809"/>
              <a:gd name="csY75" fmla="*/ 3274987 h 6858000"/>
              <a:gd name="csX76" fmla="*/ 838872 w 3837809"/>
              <a:gd name="csY76" fmla="*/ 3274735 h 6858000"/>
              <a:gd name="csX77" fmla="*/ 867469 w 3837809"/>
              <a:gd name="csY77" fmla="*/ 3272633 h 6858000"/>
              <a:gd name="csX78" fmla="*/ 861394 w 3837809"/>
              <a:gd name="csY78" fmla="*/ 3241137 h 6858000"/>
              <a:gd name="csX79" fmla="*/ 811202 w 3837809"/>
              <a:gd name="csY79" fmla="*/ 3163164 h 6858000"/>
              <a:gd name="csX80" fmla="*/ 773068 w 3837809"/>
              <a:gd name="csY80" fmla="*/ 3156197 h 6858000"/>
              <a:gd name="csX81" fmla="*/ 719629 w 3837809"/>
              <a:gd name="csY81" fmla="*/ 3173857 h 6858000"/>
              <a:gd name="csX82" fmla="*/ 678228 w 3837809"/>
              <a:gd name="csY82" fmla="*/ 3149449 h 6858000"/>
              <a:gd name="csX83" fmla="*/ 642347 w 3837809"/>
              <a:gd name="csY83" fmla="*/ 3138718 h 6858000"/>
              <a:gd name="csX84" fmla="*/ 867919 w 3837809"/>
              <a:gd name="csY84" fmla="*/ 2815389 h 6858000"/>
              <a:gd name="csX85" fmla="*/ 852355 w 3837809"/>
              <a:gd name="csY85" fmla="*/ 2823886 h 6858000"/>
              <a:gd name="csX86" fmla="*/ 857535 w 3837809"/>
              <a:gd name="csY86" fmla="*/ 2835042 h 6858000"/>
              <a:gd name="csX87" fmla="*/ 878505 w 3837809"/>
              <a:gd name="csY87" fmla="*/ 2844237 h 6858000"/>
              <a:gd name="csX88" fmla="*/ 876082 w 3837809"/>
              <a:gd name="csY88" fmla="*/ 2866940 h 6858000"/>
              <a:gd name="csX89" fmla="*/ 894203 w 3837809"/>
              <a:gd name="csY89" fmla="*/ 2872995 h 6858000"/>
              <a:gd name="csX90" fmla="*/ 914272 w 3837809"/>
              <a:gd name="csY90" fmla="*/ 2889640 h 6858000"/>
              <a:gd name="csX91" fmla="*/ 937806 w 3837809"/>
              <a:gd name="csY91" fmla="*/ 2899085 h 6858000"/>
              <a:gd name="csX92" fmla="*/ 990373 w 3837809"/>
              <a:gd name="csY92" fmla="*/ 2962733 h 6858000"/>
              <a:gd name="csX93" fmla="*/ 1012365 w 3837809"/>
              <a:gd name="csY93" fmla="*/ 3004947 h 6858000"/>
              <a:gd name="csX94" fmla="*/ 989564 w 3837809"/>
              <a:gd name="csY94" fmla="*/ 3026899 h 6858000"/>
              <a:gd name="csX95" fmla="*/ 953867 w 3837809"/>
              <a:gd name="csY95" fmla="*/ 3034157 h 6858000"/>
              <a:gd name="csX96" fmla="*/ 931696 w 3837809"/>
              <a:gd name="csY96" fmla="*/ 3062392 h 6858000"/>
              <a:gd name="csX97" fmla="*/ 909320 w 3837809"/>
              <a:gd name="csY97" fmla="*/ 3079734 h 6858000"/>
              <a:gd name="csX98" fmla="*/ 903985 w 3837809"/>
              <a:gd name="csY98" fmla="*/ 3091054 h 6858000"/>
              <a:gd name="csX99" fmla="*/ 935057 w 3837809"/>
              <a:gd name="csY99" fmla="*/ 3204949 h 6858000"/>
              <a:gd name="csX100" fmla="*/ 959086 w 3837809"/>
              <a:gd name="csY100" fmla="*/ 3229450 h 6858000"/>
              <a:gd name="csX101" fmla="*/ 980836 w 3837809"/>
              <a:gd name="csY101" fmla="*/ 3236278 h 6858000"/>
              <a:gd name="csX102" fmla="*/ 1016620 w 3837809"/>
              <a:gd name="csY102" fmla="*/ 3158965 h 6858000"/>
              <a:gd name="csX103" fmla="*/ 1030367 w 3837809"/>
              <a:gd name="csY103" fmla="*/ 3158098 h 6858000"/>
              <a:gd name="csX104" fmla="*/ 1051096 w 3837809"/>
              <a:gd name="csY104" fmla="*/ 3154085 h 6858000"/>
              <a:gd name="csX105" fmla="*/ 1071738 w 3837809"/>
              <a:gd name="csY105" fmla="*/ 3151423 h 6858000"/>
              <a:gd name="csX106" fmla="*/ 1075424 w 3837809"/>
              <a:gd name="csY106" fmla="*/ 3151807 h 6858000"/>
              <a:gd name="csX107" fmla="*/ 1108207 w 3837809"/>
              <a:gd name="csY107" fmla="*/ 3143322 h 6858000"/>
              <a:gd name="csX108" fmla="*/ 1145345 w 3837809"/>
              <a:gd name="csY108" fmla="*/ 3125136 h 6858000"/>
              <a:gd name="csX109" fmla="*/ 1148807 w 3837809"/>
              <a:gd name="csY109" fmla="*/ 3102709 h 6858000"/>
              <a:gd name="csX110" fmla="*/ 1154751 w 3837809"/>
              <a:gd name="csY110" fmla="*/ 3002363 h 6858000"/>
              <a:gd name="csX111" fmla="*/ 1135410 w 3837809"/>
              <a:gd name="csY111" fmla="*/ 2993007 h 6858000"/>
              <a:gd name="csX112" fmla="*/ 1092237 w 3837809"/>
              <a:gd name="csY112" fmla="*/ 2967379 h 6858000"/>
              <a:gd name="csX113" fmla="*/ 1087555 w 3837809"/>
              <a:gd name="csY113" fmla="*/ 2920640 h 6858000"/>
              <a:gd name="csX114" fmla="*/ 1071987 w 3837809"/>
              <a:gd name="csY114" fmla="*/ 2909636 h 6858000"/>
              <a:gd name="csX115" fmla="*/ 1034529 w 3837809"/>
              <a:gd name="csY115" fmla="*/ 2895491 h 6858000"/>
              <a:gd name="csX116" fmla="*/ 982813 w 3837809"/>
              <a:gd name="csY116" fmla="*/ 2901180 h 6858000"/>
              <a:gd name="csX117" fmla="*/ 922580 w 3837809"/>
              <a:gd name="csY117" fmla="*/ 2831954 h 6858000"/>
              <a:gd name="csX118" fmla="*/ 887055 w 3837809"/>
              <a:gd name="csY118" fmla="*/ 2816206 h 6858000"/>
              <a:gd name="csX119" fmla="*/ 867919 w 3837809"/>
              <a:gd name="csY119" fmla="*/ 2815389 h 6858000"/>
              <a:gd name="csX120" fmla="*/ 1775849 w 3837809"/>
              <a:gd name="csY120" fmla="*/ 2341047 h 6858000"/>
              <a:gd name="csX121" fmla="*/ 1552170 w 3837809"/>
              <a:gd name="csY121" fmla="*/ 2441744 h 6858000"/>
              <a:gd name="csX122" fmla="*/ 1560292 w 3837809"/>
              <a:gd name="csY122" fmla="*/ 2455654 h 6858000"/>
              <a:gd name="csX123" fmla="*/ 1585381 w 3837809"/>
              <a:gd name="csY123" fmla="*/ 2522432 h 6858000"/>
              <a:gd name="csX124" fmla="*/ 1582460 w 3837809"/>
              <a:gd name="csY124" fmla="*/ 2584529 h 6858000"/>
              <a:gd name="csX125" fmla="*/ 1635565 w 3837809"/>
              <a:gd name="csY125" fmla="*/ 2611699 h 6858000"/>
              <a:gd name="csX126" fmla="*/ 1636761 w 3837809"/>
              <a:gd name="csY126" fmla="*/ 2636323 h 6858000"/>
              <a:gd name="csX127" fmla="*/ 1602304 w 3837809"/>
              <a:gd name="csY127" fmla="*/ 2787745 h 6858000"/>
              <a:gd name="csX128" fmla="*/ 1575859 w 3837809"/>
              <a:gd name="csY128" fmla="*/ 2818949 h 6858000"/>
              <a:gd name="csX129" fmla="*/ 1526116 w 3837809"/>
              <a:gd name="csY129" fmla="*/ 2825326 h 6858000"/>
              <a:gd name="csX130" fmla="*/ 1453671 w 3837809"/>
              <a:gd name="csY130" fmla="*/ 2861006 h 6858000"/>
              <a:gd name="csX131" fmla="*/ 1344164 w 3837809"/>
              <a:gd name="csY131" fmla="*/ 2793928 h 6858000"/>
              <a:gd name="csX132" fmla="*/ 1335457 w 3837809"/>
              <a:gd name="csY132" fmla="*/ 2810917 h 6858000"/>
              <a:gd name="csX133" fmla="*/ 1354189 w 3837809"/>
              <a:gd name="csY133" fmla="*/ 2900411 h 6858000"/>
              <a:gd name="csX134" fmla="*/ 1256808 w 3837809"/>
              <a:gd name="csY134" fmla="*/ 2962068 h 6858000"/>
              <a:gd name="csX135" fmla="*/ 1209982 w 3837809"/>
              <a:gd name="csY135" fmla="*/ 2956986 h 6858000"/>
              <a:gd name="csX136" fmla="*/ 1217738 w 3837809"/>
              <a:gd name="csY136" fmla="*/ 3009129 h 6858000"/>
              <a:gd name="csX137" fmla="*/ 1209457 w 3837809"/>
              <a:gd name="csY137" fmla="*/ 3097522 h 6858000"/>
              <a:gd name="csX138" fmla="*/ 1207212 w 3837809"/>
              <a:gd name="csY138" fmla="*/ 3209424 h 6858000"/>
              <a:gd name="csX139" fmla="*/ 1238989 w 3837809"/>
              <a:gd name="csY139" fmla="*/ 3217539 h 6858000"/>
              <a:gd name="csX140" fmla="*/ 1245002 w 3837809"/>
              <a:gd name="csY140" fmla="*/ 3275057 h 6858000"/>
              <a:gd name="csX141" fmla="*/ 1231954 w 3837809"/>
              <a:gd name="csY141" fmla="*/ 3324718 h 6858000"/>
              <a:gd name="csX142" fmla="*/ 1292648 w 3837809"/>
              <a:gd name="csY142" fmla="*/ 3262925 h 6858000"/>
              <a:gd name="csX143" fmla="*/ 1321574 w 3837809"/>
              <a:gd name="csY143" fmla="*/ 3196959 h 6858000"/>
              <a:gd name="csX144" fmla="*/ 1305453 w 3837809"/>
              <a:gd name="csY144" fmla="*/ 2996664 h 6858000"/>
              <a:gd name="csX145" fmla="*/ 1326922 w 3837809"/>
              <a:gd name="csY145" fmla="*/ 2980426 h 6858000"/>
              <a:gd name="csX146" fmla="*/ 1383411 w 3837809"/>
              <a:gd name="csY146" fmla="*/ 2961574 h 6858000"/>
              <a:gd name="csX147" fmla="*/ 1425993 w 3837809"/>
              <a:gd name="csY147" fmla="*/ 2958450 h 6858000"/>
              <a:gd name="csX148" fmla="*/ 1483615 w 3837809"/>
              <a:gd name="csY148" fmla="*/ 2957248 h 6858000"/>
              <a:gd name="csX149" fmla="*/ 1555209 w 3837809"/>
              <a:gd name="csY149" fmla="*/ 2966324 h 6858000"/>
              <a:gd name="csX150" fmla="*/ 1586914 w 3837809"/>
              <a:gd name="csY150" fmla="*/ 2987642 h 6858000"/>
              <a:gd name="csX151" fmla="*/ 1626557 w 3837809"/>
              <a:gd name="csY151" fmla="*/ 2996997 h 6858000"/>
              <a:gd name="csX152" fmla="*/ 1629769 w 3837809"/>
              <a:gd name="csY152" fmla="*/ 3049340 h 6858000"/>
              <a:gd name="csX153" fmla="*/ 1578903 w 3837809"/>
              <a:gd name="csY153" fmla="*/ 3133245 h 6858000"/>
              <a:gd name="csX154" fmla="*/ 1438476 w 3837809"/>
              <a:gd name="csY154" fmla="*/ 3192103 h 6858000"/>
              <a:gd name="csX155" fmla="*/ 1289955 w 3837809"/>
              <a:gd name="csY155" fmla="*/ 3346322 h 6858000"/>
              <a:gd name="csX156" fmla="*/ 1309225 w 3837809"/>
              <a:gd name="csY156" fmla="*/ 3394265 h 6858000"/>
              <a:gd name="csX157" fmla="*/ 1207041 w 3837809"/>
              <a:gd name="csY157" fmla="*/ 3445995 h 6858000"/>
              <a:gd name="csX158" fmla="*/ 1133639 w 3837809"/>
              <a:gd name="csY158" fmla="*/ 3545606 h 6858000"/>
              <a:gd name="csX159" fmla="*/ 1133527 w 3837809"/>
              <a:gd name="csY159" fmla="*/ 3635718 h 6858000"/>
              <a:gd name="csX160" fmla="*/ 1357365 w 3837809"/>
              <a:gd name="csY160" fmla="*/ 4247584 h 6858000"/>
              <a:gd name="csX161" fmla="*/ 1453699 w 3837809"/>
              <a:gd name="csY161" fmla="*/ 4349107 h 6858000"/>
              <a:gd name="csX162" fmla="*/ 1462078 w 3837809"/>
              <a:gd name="csY162" fmla="*/ 4238873 h 6858000"/>
              <a:gd name="csX163" fmla="*/ 1459709 w 3837809"/>
              <a:gd name="csY163" fmla="*/ 4192407 h 6858000"/>
              <a:gd name="csX164" fmla="*/ 1483604 w 3837809"/>
              <a:gd name="csY164" fmla="*/ 4152195 h 6858000"/>
              <a:gd name="csX165" fmla="*/ 1419215 w 3837809"/>
              <a:gd name="csY165" fmla="*/ 4122604 h 6858000"/>
              <a:gd name="csX166" fmla="*/ 1378980 w 3837809"/>
              <a:gd name="csY166" fmla="*/ 4098458 h 6858000"/>
              <a:gd name="csX167" fmla="*/ 1343339 w 3837809"/>
              <a:gd name="csY167" fmla="*/ 4035275 h 6858000"/>
              <a:gd name="csX168" fmla="*/ 1380841 w 3837809"/>
              <a:gd name="csY168" fmla="*/ 4019465 h 6858000"/>
              <a:gd name="csX169" fmla="*/ 1424820 w 3837809"/>
              <a:gd name="csY169" fmla="*/ 3937774 h 6858000"/>
              <a:gd name="csX170" fmla="*/ 1399683 w 3837809"/>
              <a:gd name="csY170" fmla="*/ 3886992 h 6858000"/>
              <a:gd name="csX171" fmla="*/ 1378565 w 3837809"/>
              <a:gd name="csY171" fmla="*/ 3816769 h 6858000"/>
              <a:gd name="csX172" fmla="*/ 1396953 w 3837809"/>
              <a:gd name="csY172" fmla="*/ 3669620 h 6858000"/>
              <a:gd name="csX173" fmla="*/ 1427059 w 3837809"/>
              <a:gd name="csY173" fmla="*/ 3692750 h 6858000"/>
              <a:gd name="csX174" fmla="*/ 1492261 w 3837809"/>
              <a:gd name="csY174" fmla="*/ 3610075 h 6858000"/>
              <a:gd name="csX175" fmla="*/ 1518294 w 3837809"/>
              <a:gd name="csY175" fmla="*/ 3615338 h 6858000"/>
              <a:gd name="csX176" fmla="*/ 1581969 w 3837809"/>
              <a:gd name="csY176" fmla="*/ 3576982 h 6858000"/>
              <a:gd name="csX177" fmla="*/ 1623768 w 3837809"/>
              <a:gd name="csY177" fmla="*/ 3540687 h 6858000"/>
              <a:gd name="csX178" fmla="*/ 1614984 w 3837809"/>
              <a:gd name="csY178" fmla="*/ 3638019 h 6858000"/>
              <a:gd name="csX179" fmla="*/ 1633946 w 3837809"/>
              <a:gd name="csY179" fmla="*/ 3653758 h 6858000"/>
              <a:gd name="csX180" fmla="*/ 1637155 w 3837809"/>
              <a:gd name="csY180" fmla="*/ 3683261 h 6858000"/>
              <a:gd name="csX181" fmla="*/ 1621936 w 3837809"/>
              <a:gd name="csY181" fmla="*/ 3849379 h 6858000"/>
              <a:gd name="csX182" fmla="*/ 1689986 w 3837809"/>
              <a:gd name="csY182" fmla="*/ 3836981 h 6858000"/>
              <a:gd name="csX183" fmla="*/ 1736385 w 3837809"/>
              <a:gd name="csY183" fmla="*/ 3837794 h 6858000"/>
              <a:gd name="csX184" fmla="*/ 1766978 w 3837809"/>
              <a:gd name="csY184" fmla="*/ 3889804 h 6858000"/>
              <a:gd name="csX185" fmla="*/ 1800000 w 3837809"/>
              <a:gd name="csY185" fmla="*/ 3893862 h 6858000"/>
              <a:gd name="csX186" fmla="*/ 1667639 w 3837809"/>
              <a:gd name="csY186" fmla="*/ 3991510 h 6858000"/>
              <a:gd name="csX187" fmla="*/ 1561464 w 3837809"/>
              <a:gd name="csY187" fmla="*/ 4041353 h 6858000"/>
              <a:gd name="csX188" fmla="*/ 1557810 w 3837809"/>
              <a:gd name="csY188" fmla="*/ 4153140 h 6858000"/>
              <a:gd name="csX189" fmla="*/ 1583696 w 3837809"/>
              <a:gd name="csY189" fmla="*/ 4160703 h 6858000"/>
              <a:gd name="csX190" fmla="*/ 1611999 w 3837809"/>
              <a:gd name="csY190" fmla="*/ 4241882 h 6858000"/>
              <a:gd name="csX191" fmla="*/ 1634507 w 3837809"/>
              <a:gd name="csY191" fmla="*/ 4339883 h 6858000"/>
              <a:gd name="csX192" fmla="*/ 1639546 w 3837809"/>
              <a:gd name="csY192" fmla="*/ 4447246 h 6858000"/>
              <a:gd name="csX193" fmla="*/ 1601657 w 3837809"/>
              <a:gd name="csY193" fmla="*/ 4497235 h 6858000"/>
              <a:gd name="csX194" fmla="*/ 1580823 w 3837809"/>
              <a:gd name="csY194" fmla="*/ 4571786 h 6858000"/>
              <a:gd name="csX195" fmla="*/ 1616270 w 3837809"/>
              <a:gd name="csY195" fmla="*/ 4668492 h 6858000"/>
              <a:gd name="csX196" fmla="*/ 1634024 w 3837809"/>
              <a:gd name="csY196" fmla="*/ 4673438 h 6858000"/>
              <a:gd name="csX197" fmla="*/ 1676756 w 3837809"/>
              <a:gd name="csY197" fmla="*/ 4603423 h 6858000"/>
              <a:gd name="csX198" fmla="*/ 1691741 w 3837809"/>
              <a:gd name="csY198" fmla="*/ 4640251 h 6858000"/>
              <a:gd name="csX199" fmla="*/ 1746462 w 3837809"/>
              <a:gd name="csY199" fmla="*/ 4831855 h 6858000"/>
              <a:gd name="csX200" fmla="*/ 1808839 w 3837809"/>
              <a:gd name="csY200" fmla="*/ 4942740 h 6858000"/>
              <a:gd name="csX201" fmla="*/ 1894670 w 3837809"/>
              <a:gd name="csY201" fmla="*/ 5061052 h 6858000"/>
              <a:gd name="csX202" fmla="*/ 1983033 w 3837809"/>
              <a:gd name="csY202" fmla="*/ 5127332 h 6858000"/>
              <a:gd name="csX203" fmla="*/ 1983472 w 3837809"/>
              <a:gd name="csY203" fmla="*/ 5013835 h 6858000"/>
              <a:gd name="csX204" fmla="*/ 2015697 w 3837809"/>
              <a:gd name="csY204" fmla="*/ 4982055 h 6858000"/>
              <a:gd name="csX205" fmla="*/ 2016727 w 3837809"/>
              <a:gd name="csY205" fmla="*/ 4982204 h 6858000"/>
              <a:gd name="csX206" fmla="*/ 2020833 w 3837809"/>
              <a:gd name="csY206" fmla="*/ 4982681 h 6858000"/>
              <a:gd name="csX207" fmla="*/ 2084767 w 3837809"/>
              <a:gd name="csY207" fmla="*/ 4989986 h 6858000"/>
              <a:gd name="csX208" fmla="*/ 2136354 w 3837809"/>
              <a:gd name="csY208" fmla="*/ 4966545 h 6858000"/>
              <a:gd name="csX209" fmla="*/ 2119639 w 3837809"/>
              <a:gd name="csY209" fmla="*/ 4961876 h 6858000"/>
              <a:gd name="csX210" fmla="*/ 2037169 w 3837809"/>
              <a:gd name="csY210" fmla="*/ 4820129 h 6858000"/>
              <a:gd name="csX211" fmla="*/ 2045379 w 3837809"/>
              <a:gd name="csY211" fmla="*/ 4742405 h 6858000"/>
              <a:gd name="csX212" fmla="*/ 2075244 w 3837809"/>
              <a:gd name="csY212" fmla="*/ 4721264 h 6858000"/>
              <a:gd name="csX213" fmla="*/ 2094012 w 3837809"/>
              <a:gd name="csY213" fmla="*/ 4724968 h 6858000"/>
              <a:gd name="csX214" fmla="*/ 2128685 w 3837809"/>
              <a:gd name="csY214" fmla="*/ 4656776 h 6858000"/>
              <a:gd name="csX215" fmla="*/ 2053280 w 3837809"/>
              <a:gd name="csY215" fmla="*/ 4187666 h 6858000"/>
              <a:gd name="csX216" fmla="*/ 1984207 w 3837809"/>
              <a:gd name="csY216" fmla="*/ 3793181 h 6858000"/>
              <a:gd name="csX217" fmla="*/ 1864062 w 3837809"/>
              <a:gd name="csY217" fmla="*/ 2945676 h 6858000"/>
              <a:gd name="csX218" fmla="*/ 1844347 w 3837809"/>
              <a:gd name="csY218" fmla="*/ 2760210 h 6858000"/>
              <a:gd name="csX219" fmla="*/ 1815925 w 3837809"/>
              <a:gd name="csY219" fmla="*/ 2381323 h 6858000"/>
              <a:gd name="csX220" fmla="*/ 1775849 w 3837809"/>
              <a:gd name="csY220" fmla="*/ 2341047 h 6858000"/>
              <a:gd name="csX221" fmla="*/ 1234313 w 3837809"/>
              <a:gd name="csY221" fmla="*/ 1837385 h 6858000"/>
              <a:gd name="csX222" fmla="*/ 1217317 w 3837809"/>
              <a:gd name="csY222" fmla="*/ 1841507 h 6858000"/>
              <a:gd name="csX223" fmla="*/ 1160241 w 3837809"/>
              <a:gd name="csY223" fmla="*/ 1895066 h 6858000"/>
              <a:gd name="csX224" fmla="*/ 1084182 w 3837809"/>
              <a:gd name="csY224" fmla="*/ 1955476 h 6858000"/>
              <a:gd name="csX225" fmla="*/ 1084587 w 3837809"/>
              <a:gd name="csY225" fmla="*/ 1955689 h 6858000"/>
              <a:gd name="csX226" fmla="*/ 1082889 w 3837809"/>
              <a:gd name="csY226" fmla="*/ 1959032 h 6858000"/>
              <a:gd name="csX227" fmla="*/ 1093999 w 3837809"/>
              <a:gd name="csY227" fmla="*/ 2000305 h 6858000"/>
              <a:gd name="csX228" fmla="*/ 1112474 w 3837809"/>
              <a:gd name="csY228" fmla="*/ 2022569 h 6858000"/>
              <a:gd name="csX229" fmla="*/ 1124792 w 3837809"/>
              <a:gd name="csY229" fmla="*/ 2069558 h 6858000"/>
              <a:gd name="csX230" fmla="*/ 1131774 w 3837809"/>
              <a:gd name="csY230" fmla="*/ 2106297 h 6858000"/>
              <a:gd name="csX231" fmla="*/ 1164353 w 3837809"/>
              <a:gd name="csY231" fmla="*/ 2105952 h 6858000"/>
              <a:gd name="csX232" fmla="*/ 1241606 w 3837809"/>
              <a:gd name="csY232" fmla="*/ 2137303 h 6858000"/>
              <a:gd name="csX233" fmla="*/ 1257119 w 3837809"/>
              <a:gd name="csY233" fmla="*/ 2193366 h 6858000"/>
              <a:gd name="csX234" fmla="*/ 1305079 w 3837809"/>
              <a:gd name="csY234" fmla="*/ 2221179 h 6858000"/>
              <a:gd name="csX235" fmla="*/ 1362807 w 3837809"/>
              <a:gd name="csY235" fmla="*/ 2241285 h 6858000"/>
              <a:gd name="csX236" fmla="*/ 1388744 w 3837809"/>
              <a:gd name="csY236" fmla="*/ 2188562 h 6858000"/>
              <a:gd name="csX237" fmla="*/ 1454732 w 3837809"/>
              <a:gd name="csY237" fmla="*/ 2165711 h 6858000"/>
              <a:gd name="csX238" fmla="*/ 1493243 w 3837809"/>
              <a:gd name="csY238" fmla="*/ 2158680 h 6858000"/>
              <a:gd name="csX239" fmla="*/ 1532245 w 3837809"/>
              <a:gd name="csY239" fmla="*/ 2164167 h 6858000"/>
              <a:gd name="csX240" fmla="*/ 1579498 w 3837809"/>
              <a:gd name="csY240" fmla="*/ 2222889 h 6858000"/>
              <a:gd name="csX241" fmla="*/ 1584370 w 3837809"/>
              <a:gd name="csY241" fmla="*/ 2301968 h 6858000"/>
              <a:gd name="csX242" fmla="*/ 1618563 w 3837809"/>
              <a:gd name="csY242" fmla="*/ 2334205 h 6858000"/>
              <a:gd name="csX243" fmla="*/ 1661936 w 3837809"/>
              <a:gd name="csY243" fmla="*/ 2323770 h 6858000"/>
              <a:gd name="csX244" fmla="*/ 1684324 w 3837809"/>
              <a:gd name="csY244" fmla="*/ 2311632 h 6858000"/>
              <a:gd name="csX245" fmla="*/ 1726815 w 3837809"/>
              <a:gd name="csY245" fmla="*/ 2283519 h 6858000"/>
              <a:gd name="csX246" fmla="*/ 1719295 w 3837809"/>
              <a:gd name="csY246" fmla="*/ 2246455 h 6858000"/>
              <a:gd name="csX247" fmla="*/ 1645278 w 3837809"/>
              <a:gd name="csY247" fmla="*/ 2170105 h 6858000"/>
              <a:gd name="csX248" fmla="*/ 1541340 w 3837809"/>
              <a:gd name="csY248" fmla="*/ 2064904 h 6858000"/>
              <a:gd name="csX249" fmla="*/ 1469801 w 3837809"/>
              <a:gd name="csY249" fmla="*/ 2001888 h 6858000"/>
              <a:gd name="csX250" fmla="*/ 1401755 w 3837809"/>
              <a:gd name="csY250" fmla="*/ 1949690 h 6858000"/>
              <a:gd name="csX251" fmla="*/ 1339295 w 3837809"/>
              <a:gd name="csY251" fmla="*/ 1946935 h 6858000"/>
              <a:gd name="csX252" fmla="*/ 1284370 w 3837809"/>
              <a:gd name="csY252" fmla="*/ 1914235 h 6858000"/>
              <a:gd name="csX253" fmla="*/ 1260631 w 3837809"/>
              <a:gd name="csY253" fmla="*/ 1891359 h 6858000"/>
              <a:gd name="csX254" fmla="*/ 1234313 w 3837809"/>
              <a:gd name="csY254" fmla="*/ 1837385 h 6858000"/>
              <a:gd name="csX255" fmla="*/ 2393683 w 3837809"/>
              <a:gd name="csY255" fmla="*/ 1678785 h 6858000"/>
              <a:gd name="csX256" fmla="*/ 2387525 w 3837809"/>
              <a:gd name="csY256" fmla="*/ 1679401 h 6858000"/>
              <a:gd name="csX257" fmla="*/ 2388909 w 3837809"/>
              <a:gd name="csY257" fmla="*/ 1693222 h 6858000"/>
              <a:gd name="csX258" fmla="*/ 2393683 w 3837809"/>
              <a:gd name="csY258" fmla="*/ 1678785 h 6858000"/>
              <a:gd name="csX259" fmla="*/ 842480 w 3837809"/>
              <a:gd name="csY259" fmla="*/ 1631579 h 6858000"/>
              <a:gd name="csX260" fmla="*/ 824701 w 3837809"/>
              <a:gd name="csY260" fmla="*/ 1640336 h 6858000"/>
              <a:gd name="csX261" fmla="*/ 826777 w 3837809"/>
              <a:gd name="csY261" fmla="*/ 1661069 h 6858000"/>
              <a:gd name="csX262" fmla="*/ 839092 w 3837809"/>
              <a:gd name="csY262" fmla="*/ 1659836 h 6858000"/>
              <a:gd name="csX263" fmla="*/ 849328 w 3837809"/>
              <a:gd name="csY263" fmla="*/ 1637870 h 6858000"/>
              <a:gd name="csX264" fmla="*/ 842480 w 3837809"/>
              <a:gd name="csY264" fmla="*/ 1631579 h 6858000"/>
              <a:gd name="csX265" fmla="*/ 1123242 w 3837809"/>
              <a:gd name="csY265" fmla="*/ 1469828 h 6858000"/>
              <a:gd name="csX266" fmla="*/ 1112599 w 3837809"/>
              <a:gd name="csY266" fmla="*/ 1475085 h 6858000"/>
              <a:gd name="csX267" fmla="*/ 1083956 w 3837809"/>
              <a:gd name="csY267" fmla="*/ 1475414 h 6858000"/>
              <a:gd name="csX268" fmla="*/ 1073828 w 3837809"/>
              <a:gd name="csY268" fmla="*/ 1497240 h 6858000"/>
              <a:gd name="csX269" fmla="*/ 1048978 w 3837809"/>
              <a:gd name="csY269" fmla="*/ 1507594 h 6858000"/>
              <a:gd name="csX270" fmla="*/ 1074381 w 3837809"/>
              <a:gd name="csY270" fmla="*/ 1576247 h 6858000"/>
              <a:gd name="csX271" fmla="*/ 1078475 w 3837809"/>
              <a:gd name="csY271" fmla="*/ 1561371 h 6858000"/>
              <a:gd name="csX272" fmla="*/ 1078347 w 3837809"/>
              <a:gd name="csY272" fmla="*/ 1561384 h 6858000"/>
              <a:gd name="csX273" fmla="*/ 1079465 w 3837809"/>
              <a:gd name="csY273" fmla="*/ 1559873 h 6858000"/>
              <a:gd name="csX274" fmla="*/ 1091890 w 3837809"/>
              <a:gd name="csY274" fmla="*/ 1552158 h 6858000"/>
              <a:gd name="csX275" fmla="*/ 1098684 w 3837809"/>
              <a:gd name="csY275" fmla="*/ 1528761 h 6858000"/>
              <a:gd name="csX276" fmla="*/ 1116175 w 3837809"/>
              <a:gd name="csY276" fmla="*/ 1515841 h 6858000"/>
              <a:gd name="csX277" fmla="*/ 1132707 w 3837809"/>
              <a:gd name="csY277" fmla="*/ 1485760 h 6858000"/>
              <a:gd name="csX278" fmla="*/ 1127327 w 3837809"/>
              <a:gd name="csY278" fmla="*/ 1478936 h 6858000"/>
              <a:gd name="csX279" fmla="*/ 1123242 w 3837809"/>
              <a:gd name="csY279" fmla="*/ 1469828 h 6858000"/>
              <a:gd name="csX280" fmla="*/ 1707493 w 3837809"/>
              <a:gd name="csY280" fmla="*/ 1468795 h 6858000"/>
              <a:gd name="csX281" fmla="*/ 1692327 w 3837809"/>
              <a:gd name="csY281" fmla="*/ 1477819 h 6858000"/>
              <a:gd name="csX282" fmla="*/ 1633964 w 3837809"/>
              <a:gd name="csY282" fmla="*/ 1560314 h 6858000"/>
              <a:gd name="csX283" fmla="*/ 1638765 w 3837809"/>
              <a:gd name="csY283" fmla="*/ 1577854 h 6858000"/>
              <a:gd name="csX284" fmla="*/ 1623234 w 3837809"/>
              <a:gd name="csY284" fmla="*/ 1661010 h 6858000"/>
              <a:gd name="csX285" fmla="*/ 1621262 w 3837809"/>
              <a:gd name="csY285" fmla="*/ 1664125 h 6858000"/>
              <a:gd name="csX286" fmla="*/ 1533389 w 3837809"/>
              <a:gd name="csY286" fmla="*/ 1704144 h 6858000"/>
              <a:gd name="csX287" fmla="*/ 1476820 w 3837809"/>
              <a:gd name="csY287" fmla="*/ 1704477 h 6858000"/>
              <a:gd name="csX288" fmla="*/ 1457889 w 3837809"/>
              <a:gd name="csY288" fmla="*/ 1798001 h 6858000"/>
              <a:gd name="csX289" fmla="*/ 1487472 w 3837809"/>
              <a:gd name="csY289" fmla="*/ 1856460 h 6858000"/>
              <a:gd name="csX290" fmla="*/ 1527636 w 3837809"/>
              <a:gd name="csY290" fmla="*/ 1902694 h 6858000"/>
              <a:gd name="csX291" fmla="*/ 1686492 w 3837809"/>
              <a:gd name="csY291" fmla="*/ 2074732 h 6858000"/>
              <a:gd name="csX292" fmla="*/ 1801343 w 3837809"/>
              <a:gd name="csY292" fmla="*/ 2150798 h 6858000"/>
              <a:gd name="csX293" fmla="*/ 1803386 w 3837809"/>
              <a:gd name="csY293" fmla="*/ 2029270 h 6858000"/>
              <a:gd name="csX294" fmla="*/ 1787001 w 3837809"/>
              <a:gd name="csY294" fmla="*/ 1925201 h 6858000"/>
              <a:gd name="csX295" fmla="*/ 1782642 w 3837809"/>
              <a:gd name="csY295" fmla="*/ 1747332 h 6858000"/>
              <a:gd name="csX296" fmla="*/ 1725575 w 3837809"/>
              <a:gd name="csY296" fmla="*/ 1480326 h 6858000"/>
              <a:gd name="csX297" fmla="*/ 1707493 w 3837809"/>
              <a:gd name="csY297" fmla="*/ 1468795 h 6858000"/>
              <a:gd name="csX298" fmla="*/ 1199854 w 3837809"/>
              <a:gd name="csY298" fmla="*/ 1420025 h 6858000"/>
              <a:gd name="csX299" fmla="*/ 1183224 w 3837809"/>
              <a:gd name="csY299" fmla="*/ 1454176 h 6858000"/>
              <a:gd name="csX300" fmla="*/ 1185793 w 3837809"/>
              <a:gd name="csY300" fmla="*/ 1498846 h 6858000"/>
              <a:gd name="csX301" fmla="*/ 1196500 w 3837809"/>
              <a:gd name="csY301" fmla="*/ 1510717 h 6858000"/>
              <a:gd name="csX302" fmla="*/ 1192608 w 3837809"/>
              <a:gd name="csY302" fmla="*/ 1516183 h 6858000"/>
              <a:gd name="csX303" fmla="*/ 1179290 w 3837809"/>
              <a:gd name="csY303" fmla="*/ 1526402 h 6858000"/>
              <a:gd name="csX304" fmla="*/ 1181537 w 3837809"/>
              <a:gd name="csY304" fmla="*/ 1546877 h 6858000"/>
              <a:gd name="csX305" fmla="*/ 1177851 w 3837809"/>
              <a:gd name="csY305" fmla="*/ 1549483 h 6858000"/>
              <a:gd name="csX306" fmla="*/ 1177910 w 3837809"/>
              <a:gd name="csY306" fmla="*/ 1549381 h 6858000"/>
              <a:gd name="csX307" fmla="*/ 1177798 w 3837809"/>
              <a:gd name="csY307" fmla="*/ 1549521 h 6858000"/>
              <a:gd name="csX308" fmla="*/ 1177851 w 3837809"/>
              <a:gd name="csY308" fmla="*/ 1549483 h 6858000"/>
              <a:gd name="csX309" fmla="*/ 1177044 w 3837809"/>
              <a:gd name="csY309" fmla="*/ 1550866 h 6858000"/>
              <a:gd name="csX310" fmla="*/ 1180107 w 3837809"/>
              <a:gd name="csY310" fmla="*/ 1562487 h 6858000"/>
              <a:gd name="csX311" fmla="*/ 1194538 w 3837809"/>
              <a:gd name="csY311" fmla="*/ 1569670 h 6858000"/>
              <a:gd name="csX312" fmla="*/ 1229706 w 3837809"/>
              <a:gd name="csY312" fmla="*/ 1591404 h 6858000"/>
              <a:gd name="csX313" fmla="*/ 1227921 w 3837809"/>
              <a:gd name="csY313" fmla="*/ 1578639 h 6858000"/>
              <a:gd name="csX314" fmla="*/ 1216837 w 3837809"/>
              <a:gd name="csY314" fmla="*/ 1557921 h 6858000"/>
              <a:gd name="csX315" fmla="*/ 1209509 w 3837809"/>
              <a:gd name="csY315" fmla="*/ 1441647 h 6858000"/>
              <a:gd name="csX316" fmla="*/ 1199854 w 3837809"/>
              <a:gd name="csY316" fmla="*/ 1420025 h 6858000"/>
              <a:gd name="csX317" fmla="*/ 1285543 w 3837809"/>
              <a:gd name="csY317" fmla="*/ 1384793 h 6858000"/>
              <a:gd name="csX318" fmla="*/ 1255324 w 3837809"/>
              <a:gd name="csY318" fmla="*/ 1394799 h 6858000"/>
              <a:gd name="csX319" fmla="*/ 1252628 w 3837809"/>
              <a:gd name="csY319" fmla="*/ 1429969 h 6858000"/>
              <a:gd name="csX320" fmla="*/ 1246471 w 3837809"/>
              <a:gd name="csY320" fmla="*/ 1430585 h 6858000"/>
              <a:gd name="csX321" fmla="*/ 1247163 w 3837809"/>
              <a:gd name="csY321" fmla="*/ 1437496 h 6858000"/>
              <a:gd name="csX322" fmla="*/ 1253320 w 3837809"/>
              <a:gd name="csY322" fmla="*/ 1436879 h 6858000"/>
              <a:gd name="csX323" fmla="*/ 1258856 w 3837809"/>
              <a:gd name="csY323" fmla="*/ 1492163 h 6858000"/>
              <a:gd name="csX324" fmla="*/ 1265012 w 3837809"/>
              <a:gd name="csY324" fmla="*/ 1491546 h 6858000"/>
              <a:gd name="csX325" fmla="*/ 1299241 w 3837809"/>
              <a:gd name="csY325" fmla="*/ 1397383 h 6858000"/>
              <a:gd name="csX326" fmla="*/ 1285543 w 3837809"/>
              <a:gd name="csY326" fmla="*/ 1384793 h 6858000"/>
              <a:gd name="csX327" fmla="*/ 1555945 w 3837809"/>
              <a:gd name="csY327" fmla="*/ 1349594 h 6858000"/>
              <a:gd name="csX328" fmla="*/ 1548129 w 3837809"/>
              <a:gd name="csY328" fmla="*/ 1352027 h 6858000"/>
              <a:gd name="csX329" fmla="*/ 1540002 w 3837809"/>
              <a:gd name="csY329" fmla="*/ 1367178 h 6858000"/>
              <a:gd name="csX330" fmla="*/ 1506453 w 3837809"/>
              <a:gd name="csY330" fmla="*/ 1370538 h 6858000"/>
              <a:gd name="csX331" fmla="*/ 1514437 w 3837809"/>
              <a:gd name="csY331" fmla="*/ 1403371 h 6858000"/>
              <a:gd name="csX332" fmla="*/ 1495439 w 3837809"/>
              <a:gd name="csY332" fmla="*/ 1402480 h 6858000"/>
              <a:gd name="csX333" fmla="*/ 1498947 w 3837809"/>
              <a:gd name="csY333" fmla="*/ 1426117 h 6858000"/>
              <a:gd name="csX334" fmla="*/ 1512331 w 3837809"/>
              <a:gd name="csY334" fmla="*/ 1446982 h 6858000"/>
              <a:gd name="csX335" fmla="*/ 1534622 w 3837809"/>
              <a:gd name="csY335" fmla="*/ 1456682 h 6858000"/>
              <a:gd name="csX336" fmla="*/ 1534680 w 3837809"/>
              <a:gd name="csY336" fmla="*/ 1495253 h 6858000"/>
              <a:gd name="csX337" fmla="*/ 1509741 w 3837809"/>
              <a:gd name="csY337" fmla="*/ 1521229 h 6858000"/>
              <a:gd name="csX338" fmla="*/ 1491363 w 3837809"/>
              <a:gd name="csY338" fmla="*/ 1550609 h 6858000"/>
              <a:gd name="csX339" fmla="*/ 1467166 w 3837809"/>
              <a:gd name="csY339" fmla="*/ 1552272 h 6858000"/>
              <a:gd name="csX340" fmla="*/ 1464701 w 3837809"/>
              <a:gd name="csY340" fmla="*/ 1551756 h 6858000"/>
              <a:gd name="csX341" fmla="*/ 1469327 w 3837809"/>
              <a:gd name="csY341" fmla="*/ 1582766 h 6858000"/>
              <a:gd name="csX342" fmla="*/ 1499238 w 3837809"/>
              <a:gd name="csY342" fmla="*/ 1606420 h 6858000"/>
              <a:gd name="csX343" fmla="*/ 1519953 w 3837809"/>
              <a:gd name="csY343" fmla="*/ 1587719 h 6858000"/>
              <a:gd name="csX344" fmla="*/ 1524701 w 3837809"/>
              <a:gd name="csY344" fmla="*/ 1560341 h 6858000"/>
              <a:gd name="csX345" fmla="*/ 1549352 w 3837809"/>
              <a:gd name="csY345" fmla="*/ 1549245 h 6858000"/>
              <a:gd name="csX346" fmla="*/ 1569253 w 3837809"/>
              <a:gd name="csY346" fmla="*/ 1556639 h 6858000"/>
              <a:gd name="csX347" fmla="*/ 1579265 w 3837809"/>
              <a:gd name="csY347" fmla="*/ 1542568 h 6858000"/>
              <a:gd name="csX348" fmla="*/ 1590433 w 3837809"/>
              <a:gd name="csY348" fmla="*/ 1517211 h 6858000"/>
              <a:gd name="csX349" fmla="*/ 1555728 w 3837809"/>
              <a:gd name="csY349" fmla="*/ 1430452 h 6858000"/>
              <a:gd name="csX350" fmla="*/ 1590011 w 3837809"/>
              <a:gd name="csY350" fmla="*/ 1383748 h 6858000"/>
              <a:gd name="csX351" fmla="*/ 1561872 w 3837809"/>
              <a:gd name="csY351" fmla="*/ 1351159 h 6858000"/>
              <a:gd name="csX352" fmla="*/ 1555945 w 3837809"/>
              <a:gd name="csY352" fmla="*/ 1349594 h 6858000"/>
              <a:gd name="csX353" fmla="*/ 1424061 w 3837809"/>
              <a:gd name="csY353" fmla="*/ 1336024 h 6858000"/>
              <a:gd name="csX354" fmla="*/ 1411751 w 3837809"/>
              <a:gd name="csY354" fmla="*/ 1337257 h 6858000"/>
              <a:gd name="csX355" fmla="*/ 1384298 w 3837809"/>
              <a:gd name="csY355" fmla="*/ 1374904 h 6858000"/>
              <a:gd name="csX356" fmla="*/ 1393225 w 3837809"/>
              <a:gd name="csY356" fmla="*/ 1401931 h 6858000"/>
              <a:gd name="csX357" fmla="*/ 1387067 w 3837809"/>
              <a:gd name="csY357" fmla="*/ 1402548 h 6858000"/>
              <a:gd name="csX358" fmla="*/ 1378214 w 3837809"/>
              <a:gd name="csY358" fmla="*/ 1438331 h 6858000"/>
              <a:gd name="csX359" fmla="*/ 1384370 w 3837809"/>
              <a:gd name="csY359" fmla="*/ 1437715 h 6858000"/>
              <a:gd name="csX360" fmla="*/ 1385062 w 3837809"/>
              <a:gd name="csY360" fmla="*/ 1444627 h 6858000"/>
              <a:gd name="csX361" fmla="*/ 1443298 w 3837809"/>
              <a:gd name="csY361" fmla="*/ 1403894 h 6858000"/>
              <a:gd name="csX362" fmla="*/ 1434370 w 3837809"/>
              <a:gd name="csY362" fmla="*/ 1376870 h 6858000"/>
              <a:gd name="csX363" fmla="*/ 1438454 w 3837809"/>
              <a:gd name="csY363" fmla="*/ 1355523 h 6858000"/>
              <a:gd name="csX364" fmla="*/ 1425445 w 3837809"/>
              <a:gd name="csY364" fmla="*/ 1349844 h 6858000"/>
              <a:gd name="csX365" fmla="*/ 1488099 w 3837809"/>
              <a:gd name="csY365" fmla="*/ 1182144 h 6858000"/>
              <a:gd name="csX366" fmla="*/ 1483687 w 3837809"/>
              <a:gd name="csY366" fmla="*/ 1202766 h 6858000"/>
              <a:gd name="csX367" fmla="*/ 1445734 w 3837809"/>
              <a:gd name="csY367" fmla="*/ 1221669 h 6858000"/>
              <a:gd name="csX368" fmla="*/ 1445858 w 3837809"/>
              <a:gd name="csY368" fmla="*/ 1221657 h 6858000"/>
              <a:gd name="csX369" fmla="*/ 1444051 w 3837809"/>
              <a:gd name="csY369" fmla="*/ 1223867 h 6858000"/>
              <a:gd name="csX370" fmla="*/ 1446139 w 3837809"/>
              <a:gd name="csY370" fmla="*/ 1244724 h 6858000"/>
              <a:gd name="csX371" fmla="*/ 1464550 w 3837809"/>
              <a:gd name="csY371" fmla="*/ 1256206 h 6858000"/>
              <a:gd name="csX372" fmla="*/ 1477856 w 3837809"/>
              <a:gd name="csY372" fmla="*/ 1271246 h 6858000"/>
              <a:gd name="csX373" fmla="*/ 1498639 w 3837809"/>
              <a:gd name="csY373" fmla="*/ 1278554 h 6858000"/>
              <a:gd name="csX374" fmla="*/ 1508022 w 3837809"/>
              <a:gd name="csY374" fmla="*/ 1268350 h 6858000"/>
              <a:gd name="csX375" fmla="*/ 1510157 w 3837809"/>
              <a:gd name="csY375" fmla="*/ 1251639 h 6858000"/>
              <a:gd name="csX376" fmla="*/ 1530521 w 3837809"/>
              <a:gd name="csY376" fmla="*/ 1226886 h 6858000"/>
              <a:gd name="csX377" fmla="*/ 1527503 w 3837809"/>
              <a:gd name="csY377" fmla="*/ 1200534 h 6858000"/>
              <a:gd name="csX378" fmla="*/ 1512095 w 3837809"/>
              <a:gd name="csY378" fmla="*/ 1191162 h 6858000"/>
              <a:gd name="csX379" fmla="*/ 1488099 w 3837809"/>
              <a:gd name="csY379" fmla="*/ 1182144 h 6858000"/>
              <a:gd name="csX380" fmla="*/ 1749726 w 3837809"/>
              <a:gd name="csY380" fmla="*/ 1038433 h 6858000"/>
              <a:gd name="csX381" fmla="*/ 1753877 w 3837809"/>
              <a:gd name="csY381" fmla="*/ 1079896 h 6858000"/>
              <a:gd name="csX382" fmla="*/ 1754004 w 3837809"/>
              <a:gd name="csY382" fmla="*/ 1079884 h 6858000"/>
              <a:gd name="csX383" fmla="*/ 1760162 w 3837809"/>
              <a:gd name="csY383" fmla="*/ 1079267 h 6858000"/>
              <a:gd name="csX384" fmla="*/ 1760232 w 3837809"/>
              <a:gd name="csY384" fmla="*/ 1142080 h 6858000"/>
              <a:gd name="csX385" fmla="*/ 1773238 w 3837809"/>
              <a:gd name="csY385" fmla="*/ 1147754 h 6858000"/>
              <a:gd name="csX386" fmla="*/ 1773930 w 3837809"/>
              <a:gd name="csY386" fmla="*/ 1154667 h 6858000"/>
              <a:gd name="csX387" fmla="*/ 1779394 w 3837809"/>
              <a:gd name="csY387" fmla="*/ 1147138 h 6858000"/>
              <a:gd name="csX388" fmla="*/ 1788176 w 3837809"/>
              <a:gd name="csY388" fmla="*/ 1048542 h 6858000"/>
              <a:gd name="csX389" fmla="*/ 1749726 w 3837809"/>
              <a:gd name="csY389" fmla="*/ 1038433 h 6858000"/>
              <a:gd name="csX390" fmla="*/ 2029966 w 3837809"/>
              <a:gd name="csY390" fmla="*/ 1009606 h 6858000"/>
              <a:gd name="csX391" fmla="*/ 2016309 w 3837809"/>
              <a:gd name="csY391" fmla="*/ 1012624 h 6858000"/>
              <a:gd name="csX392" fmla="*/ 2010431 w 3837809"/>
              <a:gd name="csY392" fmla="*/ 1031233 h 6858000"/>
              <a:gd name="csX393" fmla="*/ 2005960 w 3837809"/>
              <a:gd name="csY393" fmla="*/ 1034728 h 6858000"/>
              <a:gd name="csX394" fmla="*/ 2005194 w 3837809"/>
              <a:gd name="csY394" fmla="*/ 1046100 h 6858000"/>
              <a:gd name="csX395" fmla="*/ 2001000 w 3837809"/>
              <a:gd name="csY395" fmla="*/ 1057434 h 6858000"/>
              <a:gd name="csX396" fmla="*/ 1993223 w 3837809"/>
              <a:gd name="csY396" fmla="*/ 1067224 h 6858000"/>
              <a:gd name="csX397" fmla="*/ 1987067 w 3837809"/>
              <a:gd name="csY397" fmla="*/ 1080530 h 6858000"/>
              <a:gd name="csX398" fmla="*/ 1978777 w 3837809"/>
              <a:gd name="csY398" fmla="*/ 1086436 h 6858000"/>
              <a:gd name="csX399" fmla="*/ 1967356 w 3837809"/>
              <a:gd name="csY399" fmla="*/ 1092784 h 6858000"/>
              <a:gd name="csX400" fmla="*/ 1950480 w 3837809"/>
              <a:gd name="csY400" fmla="*/ 1089015 h 6858000"/>
              <a:gd name="csX401" fmla="*/ 1947367 w 3837809"/>
              <a:gd name="csY401" fmla="*/ 1094659 h 6858000"/>
              <a:gd name="csX402" fmla="*/ 1937539 w 3837809"/>
              <a:gd name="csY402" fmla="*/ 1096658 h 6858000"/>
              <a:gd name="csX403" fmla="*/ 1937802 w 3837809"/>
              <a:gd name="csY403" fmla="*/ 1096756 h 6858000"/>
              <a:gd name="csX404" fmla="*/ 1936709 w 3837809"/>
              <a:gd name="csY404" fmla="*/ 1098516 h 6858000"/>
              <a:gd name="csX405" fmla="*/ 1938131 w 3837809"/>
              <a:gd name="csY405" fmla="*/ 1112716 h 6858000"/>
              <a:gd name="csX406" fmla="*/ 1961729 w 3837809"/>
              <a:gd name="csY406" fmla="*/ 1125325 h 6858000"/>
              <a:gd name="csX407" fmla="*/ 1971985 w 3837809"/>
              <a:gd name="csY407" fmla="*/ 1133943 h 6858000"/>
              <a:gd name="csX408" fmla="*/ 1984966 w 3837809"/>
              <a:gd name="csY408" fmla="*/ 1129220 h 6858000"/>
              <a:gd name="csX409" fmla="*/ 1987398 w 3837809"/>
              <a:gd name="csY409" fmla="*/ 1097756 h 6858000"/>
              <a:gd name="csX410" fmla="*/ 1998464 w 3837809"/>
              <a:gd name="csY410" fmla="*/ 1092967 h 6858000"/>
              <a:gd name="csX411" fmla="*/ 2016005 w 3837809"/>
              <a:gd name="csY411" fmla="*/ 1084358 h 6858000"/>
              <a:gd name="csX412" fmla="*/ 2025678 w 3837809"/>
              <a:gd name="csY412" fmla="*/ 1064353 h 6858000"/>
              <a:gd name="csX413" fmla="*/ 2042976 w 3837809"/>
              <a:gd name="csY413" fmla="*/ 1039397 h 6858000"/>
              <a:gd name="csX414" fmla="*/ 2041856 w 3837809"/>
              <a:gd name="csY414" fmla="*/ 1028216 h 6858000"/>
              <a:gd name="csX415" fmla="*/ 2036504 w 3837809"/>
              <a:gd name="csY415" fmla="*/ 1021646 h 6858000"/>
              <a:gd name="csX416" fmla="*/ 2037897 w 3837809"/>
              <a:gd name="csY416" fmla="*/ 1010211 h 6858000"/>
              <a:gd name="csX417" fmla="*/ 1875179 w 3837809"/>
              <a:gd name="csY417" fmla="*/ 1004928 h 6858000"/>
              <a:gd name="csX418" fmla="*/ 1853560 w 3837809"/>
              <a:gd name="csY418" fmla="*/ 1023467 h 6858000"/>
              <a:gd name="csX419" fmla="*/ 1831575 w 3837809"/>
              <a:gd name="csY419" fmla="*/ 1042167 h 6858000"/>
              <a:gd name="csX420" fmla="*/ 1834682 w 3837809"/>
              <a:gd name="csY420" fmla="*/ 1073199 h 6858000"/>
              <a:gd name="csX421" fmla="*/ 1834330 w 3837809"/>
              <a:gd name="csY421" fmla="*/ 1082039 h 6858000"/>
              <a:gd name="csX422" fmla="*/ 1829568 w 3837809"/>
              <a:gd name="csY422" fmla="*/ 1086239 h 6858000"/>
              <a:gd name="csX423" fmla="*/ 1829632 w 3837809"/>
              <a:gd name="csY423" fmla="*/ 1086144 h 6858000"/>
              <a:gd name="csX424" fmla="*/ 1829521 w 3837809"/>
              <a:gd name="csY424" fmla="*/ 1086280 h 6858000"/>
              <a:gd name="csX425" fmla="*/ 1829568 w 3837809"/>
              <a:gd name="csY425" fmla="*/ 1086239 h 6858000"/>
              <a:gd name="csX426" fmla="*/ 1828526 w 3837809"/>
              <a:gd name="csY426" fmla="*/ 1087779 h 6858000"/>
              <a:gd name="csX427" fmla="*/ 1826194 w 3837809"/>
              <a:gd name="csY427" fmla="*/ 1116438 h 6858000"/>
              <a:gd name="csX428" fmla="*/ 1844238 w 3837809"/>
              <a:gd name="csY428" fmla="*/ 1125545 h 6858000"/>
              <a:gd name="csX429" fmla="*/ 1839989 w 3837809"/>
              <a:gd name="csY429" fmla="*/ 1118606 h 6858000"/>
              <a:gd name="csX430" fmla="*/ 1843520 w 3837809"/>
              <a:gd name="csY430" fmla="*/ 1105692 h 6858000"/>
              <a:gd name="csX431" fmla="*/ 1853807 w 3837809"/>
              <a:gd name="csY431" fmla="*/ 1089306 h 6858000"/>
              <a:gd name="csX432" fmla="*/ 1854936 w 3837809"/>
              <a:gd name="csY432" fmla="*/ 1077769 h 6858000"/>
              <a:gd name="csX433" fmla="*/ 1882727 w 3837809"/>
              <a:gd name="csY433" fmla="*/ 1065089 h 6858000"/>
              <a:gd name="csX434" fmla="*/ 1877671 w 3837809"/>
              <a:gd name="csY434" fmla="*/ 1033613 h 6858000"/>
              <a:gd name="csX435" fmla="*/ 1875179 w 3837809"/>
              <a:gd name="csY435" fmla="*/ 1004928 h 6858000"/>
              <a:gd name="csX436" fmla="*/ 660848 w 3837809"/>
              <a:gd name="csY436" fmla="*/ 938076 h 6858000"/>
              <a:gd name="csX437" fmla="*/ 648534 w 3837809"/>
              <a:gd name="csY437" fmla="*/ 939309 h 6858000"/>
              <a:gd name="csX438" fmla="*/ 655382 w 3837809"/>
              <a:gd name="csY438" fmla="*/ 945603 h 6858000"/>
              <a:gd name="csX439" fmla="*/ 656074 w 3837809"/>
              <a:gd name="csY439" fmla="*/ 952515 h 6858000"/>
              <a:gd name="csX440" fmla="*/ 662233 w 3837809"/>
              <a:gd name="csY440" fmla="*/ 951898 h 6858000"/>
              <a:gd name="csX441" fmla="*/ 1576695 w 3837809"/>
              <a:gd name="csY441" fmla="*/ 930122 h 6858000"/>
              <a:gd name="csX442" fmla="*/ 1578079 w 3837809"/>
              <a:gd name="csY442" fmla="*/ 943943 h 6858000"/>
              <a:gd name="csX443" fmla="*/ 1596550 w 3837809"/>
              <a:gd name="csY443" fmla="*/ 942094 h 6858000"/>
              <a:gd name="csX444" fmla="*/ 1595857 w 3837809"/>
              <a:gd name="csY444" fmla="*/ 935181 h 6858000"/>
              <a:gd name="csX445" fmla="*/ 1589699 w 3837809"/>
              <a:gd name="csY445" fmla="*/ 935798 h 6858000"/>
              <a:gd name="csX446" fmla="*/ 1576695 w 3837809"/>
              <a:gd name="csY446" fmla="*/ 930122 h 6858000"/>
              <a:gd name="csX447" fmla="*/ 291571 w 3837809"/>
              <a:gd name="csY447" fmla="*/ 863503 h 6858000"/>
              <a:gd name="csX448" fmla="*/ 293647 w 3837809"/>
              <a:gd name="csY448" fmla="*/ 884235 h 6858000"/>
              <a:gd name="csX449" fmla="*/ 324557 w 3837809"/>
              <a:gd name="csY449" fmla="*/ 881140 h 6858000"/>
              <a:gd name="csX450" fmla="*/ 323173 w 3837809"/>
              <a:gd name="csY450" fmla="*/ 867320 h 6858000"/>
              <a:gd name="csX451" fmla="*/ 291571 w 3837809"/>
              <a:gd name="csY451" fmla="*/ 863503 h 6858000"/>
              <a:gd name="csX452" fmla="*/ 117352 w 3837809"/>
              <a:gd name="csY452" fmla="*/ 804171 h 6858000"/>
              <a:gd name="csX453" fmla="*/ 105039 w 3837809"/>
              <a:gd name="csY453" fmla="*/ 805404 h 6858000"/>
              <a:gd name="csX454" fmla="*/ 106422 w 3837809"/>
              <a:gd name="csY454" fmla="*/ 819228 h 6858000"/>
              <a:gd name="csX455" fmla="*/ 118736 w 3837809"/>
              <a:gd name="csY455" fmla="*/ 817995 h 6858000"/>
              <a:gd name="csX456" fmla="*/ 3820497 w 3837809"/>
              <a:gd name="csY456" fmla="*/ 607970 h 6858000"/>
              <a:gd name="csX457" fmla="*/ 3814339 w 3837809"/>
              <a:gd name="csY457" fmla="*/ 608586 h 6858000"/>
              <a:gd name="csX458" fmla="*/ 3815723 w 3837809"/>
              <a:gd name="csY458" fmla="*/ 622407 h 6858000"/>
              <a:gd name="csX459" fmla="*/ 3822571 w 3837809"/>
              <a:gd name="csY459" fmla="*/ 628698 h 6858000"/>
              <a:gd name="csX460" fmla="*/ 3530236 w 3837809"/>
              <a:gd name="csY460" fmla="*/ 511395 h 6858000"/>
              <a:gd name="csX461" fmla="*/ 3524079 w 3837809"/>
              <a:gd name="csY461" fmla="*/ 512011 h 6858000"/>
              <a:gd name="csX462" fmla="*/ 3525464 w 3837809"/>
              <a:gd name="csY462" fmla="*/ 525836 h 6858000"/>
              <a:gd name="csX463" fmla="*/ 3530236 w 3837809"/>
              <a:gd name="csY463" fmla="*/ 511395 h 6858000"/>
              <a:gd name="csX464" fmla="*/ 1169467 w 3837809"/>
              <a:gd name="csY464" fmla="*/ 0 h 6858000"/>
              <a:gd name="csX465" fmla="*/ 1949303 w 3837809"/>
              <a:gd name="csY465" fmla="*/ 0 h 6858000"/>
              <a:gd name="csX466" fmla="*/ 1948871 w 3837809"/>
              <a:gd name="csY466" fmla="*/ 4923 h 6858000"/>
              <a:gd name="csX467" fmla="*/ 1918639 w 3837809"/>
              <a:gd name="csY467" fmla="*/ 51192 h 6858000"/>
              <a:gd name="csX468" fmla="*/ 1824487 w 3837809"/>
              <a:gd name="csY468" fmla="*/ 128643 h 6858000"/>
              <a:gd name="csX469" fmla="*/ 1728100 w 3837809"/>
              <a:gd name="csY469" fmla="*/ 110252 h 6858000"/>
              <a:gd name="csX470" fmla="*/ 1631421 w 3837809"/>
              <a:gd name="csY470" fmla="*/ 140870 h 6858000"/>
              <a:gd name="csX471" fmla="*/ 1646625 w 3837809"/>
              <a:gd name="csY471" fmla="*/ 415623 h 6858000"/>
              <a:gd name="csX472" fmla="*/ 1734467 w 3837809"/>
              <a:gd name="csY472" fmla="*/ 910135 h 6858000"/>
              <a:gd name="csX473" fmla="*/ 1775530 w 3837809"/>
              <a:gd name="csY473" fmla="*/ 907039 h 6858000"/>
              <a:gd name="csX474" fmla="*/ 1812153 w 3837809"/>
              <a:gd name="csY474" fmla="*/ 822912 h 6858000"/>
              <a:gd name="csX475" fmla="*/ 1817394 w 3837809"/>
              <a:gd name="csY475" fmla="*/ 818202 h 6858000"/>
              <a:gd name="csX476" fmla="*/ 1818133 w 3837809"/>
              <a:gd name="csY476" fmla="*/ 800231 h 6858000"/>
              <a:gd name="csX477" fmla="*/ 1825372 w 3837809"/>
              <a:gd name="csY477" fmla="*/ 787579 h 6858000"/>
              <a:gd name="csX478" fmla="*/ 1855751 w 3837809"/>
              <a:gd name="csY478" fmla="*/ 784283 h 6858000"/>
              <a:gd name="csX479" fmla="*/ 1895692 w 3837809"/>
              <a:gd name="csY479" fmla="*/ 775079 h 6858000"/>
              <a:gd name="csX480" fmla="*/ 1949516 w 3837809"/>
              <a:gd name="csY480" fmla="*/ 846215 h 6858000"/>
              <a:gd name="csX481" fmla="*/ 1868825 w 3837809"/>
              <a:gd name="csY481" fmla="*/ 938941 h 6858000"/>
              <a:gd name="csX482" fmla="*/ 1879461 w 3837809"/>
              <a:gd name="csY482" fmla="*/ 962749 h 6858000"/>
              <a:gd name="csX483" fmla="*/ 2014957 w 3837809"/>
              <a:gd name="csY483" fmla="*/ 962378 h 6858000"/>
              <a:gd name="csX484" fmla="*/ 2059496 w 3837809"/>
              <a:gd name="csY484" fmla="*/ 945863 h 6858000"/>
              <a:gd name="csX485" fmla="*/ 2142939 w 3837809"/>
              <a:gd name="csY485" fmla="*/ 937634 h 6858000"/>
              <a:gd name="csX486" fmla="*/ 2198929 w 3837809"/>
              <a:gd name="csY486" fmla="*/ 949287 h 6858000"/>
              <a:gd name="csX487" fmla="*/ 2243728 w 3837809"/>
              <a:gd name="csY487" fmla="*/ 969545 h 6858000"/>
              <a:gd name="csX488" fmla="*/ 2249748 w 3837809"/>
              <a:gd name="csY488" fmla="*/ 1008158 h 6858000"/>
              <a:gd name="csX489" fmla="*/ 2221125 w 3837809"/>
              <a:gd name="csY489" fmla="*/ 1078411 h 6858000"/>
              <a:gd name="csX490" fmla="*/ 2232045 w 3837809"/>
              <a:gd name="csY490" fmla="*/ 1100035 h 6858000"/>
              <a:gd name="csX491" fmla="*/ 2199220 w 3837809"/>
              <a:gd name="csY491" fmla="*/ 1157510 h 6858000"/>
              <a:gd name="csX492" fmla="*/ 2076325 w 3837809"/>
              <a:gd name="csY492" fmla="*/ 1159537 h 6858000"/>
              <a:gd name="csX493" fmla="*/ 2041454 w 3837809"/>
              <a:gd name="csY493" fmla="*/ 1204148 h 6858000"/>
              <a:gd name="csX494" fmla="*/ 2097291 w 3837809"/>
              <a:gd name="csY494" fmla="*/ 1202871 h 6858000"/>
              <a:gd name="csX495" fmla="*/ 2141259 w 3837809"/>
              <a:gd name="csY495" fmla="*/ 1227528 h 6858000"/>
              <a:gd name="csX496" fmla="*/ 2207277 w 3837809"/>
              <a:gd name="csY496" fmla="*/ 1348204 h 6858000"/>
              <a:gd name="csX497" fmla="*/ 2059282 w 3837809"/>
              <a:gd name="csY497" fmla="*/ 1375843 h 6858000"/>
              <a:gd name="csX498" fmla="*/ 2026173 w 3837809"/>
              <a:gd name="csY498" fmla="*/ 1287278 h 6858000"/>
              <a:gd name="csX499" fmla="*/ 1960000 w 3837809"/>
              <a:gd name="csY499" fmla="*/ 1323475 h 6858000"/>
              <a:gd name="csX500" fmla="*/ 1958680 w 3837809"/>
              <a:gd name="csY500" fmla="*/ 1339470 h 6858000"/>
              <a:gd name="csX501" fmla="*/ 2041163 w 3837809"/>
              <a:gd name="csY501" fmla="*/ 1395168 h 6858000"/>
              <a:gd name="csX502" fmla="*/ 1940341 w 3837809"/>
              <a:gd name="csY502" fmla="*/ 1539025 h 6858000"/>
              <a:gd name="csX503" fmla="*/ 1876407 w 3837809"/>
              <a:gd name="csY503" fmla="*/ 1593778 h 6858000"/>
              <a:gd name="csX504" fmla="*/ 1918205 w 3837809"/>
              <a:gd name="csY504" fmla="*/ 1755204 h 6858000"/>
              <a:gd name="csX505" fmla="*/ 1922266 w 3837809"/>
              <a:gd name="csY505" fmla="*/ 1775487 h 6858000"/>
              <a:gd name="csX506" fmla="*/ 1955195 w 3837809"/>
              <a:gd name="csY506" fmla="*/ 1829297 h 6858000"/>
              <a:gd name="csX507" fmla="*/ 2045317 w 3837809"/>
              <a:gd name="csY507" fmla="*/ 1716714 h 6858000"/>
              <a:gd name="csX508" fmla="*/ 2127542 w 3837809"/>
              <a:gd name="csY508" fmla="*/ 1726755 h 6858000"/>
              <a:gd name="csX509" fmla="*/ 2153423 w 3837809"/>
              <a:gd name="csY509" fmla="*/ 1626573 h 6858000"/>
              <a:gd name="csX510" fmla="*/ 2207166 w 3837809"/>
              <a:gd name="csY510" fmla="*/ 1542255 h 6858000"/>
              <a:gd name="csX511" fmla="*/ 2251027 w 3837809"/>
              <a:gd name="csY511" fmla="*/ 1527837 h 6858000"/>
              <a:gd name="csX512" fmla="*/ 2316750 w 3837809"/>
              <a:gd name="csY512" fmla="*/ 1506154 h 6858000"/>
              <a:gd name="csX513" fmla="*/ 2308095 w 3837809"/>
              <a:gd name="csY513" fmla="*/ 1611085 h 6858000"/>
              <a:gd name="csX514" fmla="*/ 2327202 w 3837809"/>
              <a:gd name="csY514" fmla="*/ 1689121 h 6858000"/>
              <a:gd name="csX515" fmla="*/ 2367800 w 3837809"/>
              <a:gd name="csY515" fmla="*/ 1680107 h 6858000"/>
              <a:gd name="csX516" fmla="*/ 2550931 w 3837809"/>
              <a:gd name="csY516" fmla="*/ 1487526 h 6858000"/>
              <a:gd name="csX517" fmla="*/ 2915867 w 3837809"/>
              <a:gd name="csY517" fmla="*/ 1068870 h 6858000"/>
              <a:gd name="csX518" fmla="*/ 2867233 w 3837809"/>
              <a:gd name="csY518" fmla="*/ 995056 h 6858000"/>
              <a:gd name="csX519" fmla="*/ 2808610 w 3837809"/>
              <a:gd name="csY519" fmla="*/ 936841 h 6858000"/>
              <a:gd name="csX520" fmla="*/ 2794648 w 3837809"/>
              <a:gd name="csY520" fmla="*/ 927959 h 6858000"/>
              <a:gd name="csX521" fmla="*/ 2770991 w 3837809"/>
              <a:gd name="csY521" fmla="*/ 946446 h 6858000"/>
              <a:gd name="csX522" fmla="*/ 2734172 w 3837809"/>
              <a:gd name="csY522" fmla="*/ 1005842 h 6858000"/>
              <a:gd name="csX523" fmla="*/ 2746853 w 3837809"/>
              <a:gd name="csY523" fmla="*/ 1023481 h 6858000"/>
              <a:gd name="csX524" fmla="*/ 2689495 w 3837809"/>
              <a:gd name="csY524" fmla="*/ 1024786 h 6858000"/>
              <a:gd name="csX525" fmla="*/ 2672517 w 3837809"/>
              <a:gd name="csY525" fmla="*/ 923692 h 6858000"/>
              <a:gd name="csX526" fmla="*/ 2691486 w 3837809"/>
              <a:gd name="csY526" fmla="*/ 888794 h 6858000"/>
              <a:gd name="csX527" fmla="*/ 2739753 w 3837809"/>
              <a:gd name="csY527" fmla="*/ 735861 h 6858000"/>
              <a:gd name="csX528" fmla="*/ 2766146 w 3837809"/>
              <a:gd name="csY528" fmla="*/ 701619 h 6858000"/>
              <a:gd name="csX529" fmla="*/ 2839301 w 3837809"/>
              <a:gd name="csY529" fmla="*/ 726274 h 6858000"/>
              <a:gd name="csX530" fmla="*/ 2875922 w 3837809"/>
              <a:gd name="csY530" fmla="*/ 695322 h 6858000"/>
              <a:gd name="csX531" fmla="*/ 2827679 w 3837809"/>
              <a:gd name="csY531" fmla="*/ 631751 h 6858000"/>
              <a:gd name="csX532" fmla="*/ 2858342 w 3837809"/>
              <a:gd name="csY532" fmla="*/ 567891 h 6858000"/>
              <a:gd name="csX533" fmla="*/ 2888101 w 3837809"/>
              <a:gd name="csY533" fmla="*/ 445621 h 6858000"/>
              <a:gd name="csX534" fmla="*/ 2922966 w 3837809"/>
              <a:gd name="csY534" fmla="*/ 411038 h 6858000"/>
              <a:gd name="csX535" fmla="*/ 2957644 w 3837809"/>
              <a:gd name="csY535" fmla="*/ 403758 h 6858000"/>
              <a:gd name="csX536" fmla="*/ 2935063 w 3837809"/>
              <a:gd name="csY536" fmla="*/ 303734 h 6858000"/>
              <a:gd name="csX537" fmla="*/ 2966083 w 3837809"/>
              <a:gd name="csY537" fmla="*/ 287810 h 6858000"/>
              <a:gd name="csX538" fmla="*/ 2982440 w 3837809"/>
              <a:gd name="csY538" fmla="*/ 267388 h 6858000"/>
              <a:gd name="csX539" fmla="*/ 2997368 w 3837809"/>
              <a:gd name="csY539" fmla="*/ 283408 h 6858000"/>
              <a:gd name="csX540" fmla="*/ 3022333 w 3837809"/>
              <a:gd name="csY540" fmla="*/ 270373 h 6858000"/>
              <a:gd name="csX541" fmla="*/ 3040683 w 3837809"/>
              <a:gd name="csY541" fmla="*/ 296456 h 6858000"/>
              <a:gd name="csX542" fmla="*/ 3116930 w 3837809"/>
              <a:gd name="csY542" fmla="*/ 329177 h 6858000"/>
              <a:gd name="csX543" fmla="*/ 3066094 w 3837809"/>
              <a:gd name="csY543" fmla="*/ 433635 h 6858000"/>
              <a:gd name="csX544" fmla="*/ 3066170 w 3837809"/>
              <a:gd name="csY544" fmla="*/ 463576 h 6858000"/>
              <a:gd name="csX545" fmla="*/ 3022966 w 3837809"/>
              <a:gd name="csY545" fmla="*/ 573236 h 6858000"/>
              <a:gd name="csX546" fmla="*/ 3022600 w 3837809"/>
              <a:gd name="csY546" fmla="*/ 583552 h 6858000"/>
              <a:gd name="csX547" fmla="*/ 3028280 w 3837809"/>
              <a:gd name="csY547" fmla="*/ 597196 h 6858000"/>
              <a:gd name="csX548" fmla="*/ 3033190 w 3837809"/>
              <a:gd name="csY548" fmla="*/ 630971 h 6858000"/>
              <a:gd name="csX549" fmla="*/ 3087543 w 3837809"/>
              <a:gd name="csY549" fmla="*/ 714995 h 6858000"/>
              <a:gd name="csX550" fmla="*/ 3118139 w 3837809"/>
              <a:gd name="csY550" fmla="*/ 654316 h 6858000"/>
              <a:gd name="csX551" fmla="*/ 3087657 w 3837809"/>
              <a:gd name="csY551" fmla="*/ 553939 h 6858000"/>
              <a:gd name="csX552" fmla="*/ 3106603 w 3837809"/>
              <a:gd name="csY552" fmla="*/ 537829 h 6858000"/>
              <a:gd name="csX553" fmla="*/ 3188019 w 3837809"/>
              <a:gd name="csY553" fmla="*/ 524599 h 6858000"/>
              <a:gd name="csX554" fmla="*/ 3168166 w 3837809"/>
              <a:gd name="csY554" fmla="*/ 505013 h 6858000"/>
              <a:gd name="csX555" fmla="*/ 3139723 w 3837809"/>
              <a:gd name="csY555" fmla="*/ 451643 h 6858000"/>
              <a:gd name="csX556" fmla="*/ 3178623 w 3837809"/>
              <a:gd name="csY556" fmla="*/ 435817 h 6858000"/>
              <a:gd name="csX557" fmla="*/ 3265193 w 3837809"/>
              <a:gd name="csY557" fmla="*/ 422073 h 6858000"/>
              <a:gd name="csX558" fmla="*/ 3265510 w 3837809"/>
              <a:gd name="csY558" fmla="*/ 444250 h 6858000"/>
              <a:gd name="csX559" fmla="*/ 3310066 w 3837809"/>
              <a:gd name="csY559" fmla="*/ 455780 h 6858000"/>
              <a:gd name="csX560" fmla="*/ 3289043 w 3837809"/>
              <a:gd name="csY560" fmla="*/ 534788 h 6858000"/>
              <a:gd name="csX561" fmla="*/ 3310921 w 3837809"/>
              <a:gd name="csY561" fmla="*/ 561912 h 6858000"/>
              <a:gd name="csX562" fmla="*/ 3328120 w 3837809"/>
              <a:gd name="csY562" fmla="*/ 523262 h 6858000"/>
              <a:gd name="csX563" fmla="*/ 3351817 w 3837809"/>
              <a:gd name="csY563" fmla="*/ 545761 h 6858000"/>
              <a:gd name="csX564" fmla="*/ 3414884 w 3837809"/>
              <a:gd name="csY564" fmla="*/ 550741 h 6858000"/>
              <a:gd name="csX565" fmla="*/ 3528146 w 3837809"/>
              <a:gd name="csY565" fmla="*/ 498155 h 6858000"/>
              <a:gd name="csX566" fmla="*/ 3553130 w 3837809"/>
              <a:gd name="csY566" fmla="*/ 623446 h 6858000"/>
              <a:gd name="csX567" fmla="*/ 3490167 w 3837809"/>
              <a:gd name="csY567" fmla="*/ 710719 h 6858000"/>
              <a:gd name="csX568" fmla="*/ 3505918 w 3837809"/>
              <a:gd name="csY568" fmla="*/ 772976 h 6858000"/>
              <a:gd name="csX569" fmla="*/ 3552488 w 3837809"/>
              <a:gd name="csY569" fmla="*/ 800801 h 6858000"/>
              <a:gd name="csX570" fmla="*/ 3667945 w 3837809"/>
              <a:gd name="csY570" fmla="*/ 704212 h 6858000"/>
              <a:gd name="csX571" fmla="*/ 3651073 w 3837809"/>
              <a:gd name="csY571" fmla="*/ 632042 h 6858000"/>
              <a:gd name="csX572" fmla="*/ 3669317 w 3837809"/>
              <a:gd name="csY572" fmla="*/ 549375 h 6858000"/>
              <a:gd name="csX573" fmla="*/ 3688806 w 3837809"/>
              <a:gd name="csY573" fmla="*/ 553897 h 6858000"/>
              <a:gd name="csX574" fmla="*/ 3711750 w 3837809"/>
              <a:gd name="csY574" fmla="*/ 542208 h 6858000"/>
              <a:gd name="csX575" fmla="*/ 3715958 w 3837809"/>
              <a:gd name="csY575" fmla="*/ 546226 h 6858000"/>
              <a:gd name="csX576" fmla="*/ 3819938 w 3837809"/>
              <a:gd name="csY576" fmla="*/ 592285 h 6858000"/>
              <a:gd name="csX577" fmla="*/ 3837809 w 3837809"/>
              <a:gd name="csY577" fmla="*/ 611056 h 6858000"/>
              <a:gd name="csX578" fmla="*/ 3750556 w 3837809"/>
              <a:gd name="csY578" fmla="*/ 702916 h 6858000"/>
              <a:gd name="csX579" fmla="*/ 3610727 w 3837809"/>
              <a:gd name="csY579" fmla="*/ 810832 h 6858000"/>
              <a:gd name="csX580" fmla="*/ 3616660 w 3837809"/>
              <a:gd name="csY580" fmla="*/ 837140 h 6858000"/>
              <a:gd name="csX581" fmla="*/ 3633836 w 3837809"/>
              <a:gd name="csY581" fmla="*/ 838848 h 6858000"/>
              <a:gd name="csX582" fmla="*/ 3659473 w 3837809"/>
              <a:gd name="csY582" fmla="*/ 857856 h 6858000"/>
              <a:gd name="csX583" fmla="*/ 3688116 w 3837809"/>
              <a:gd name="csY583" fmla="*/ 996866 h 6858000"/>
              <a:gd name="csX584" fmla="*/ 3583988 w 3837809"/>
              <a:gd name="csY584" fmla="*/ 1157172 h 6858000"/>
              <a:gd name="csX585" fmla="*/ 3504254 w 3837809"/>
              <a:gd name="csY585" fmla="*/ 1089646 h 6858000"/>
              <a:gd name="csX586" fmla="*/ 3452729 w 3837809"/>
              <a:gd name="csY586" fmla="*/ 1125136 h 6858000"/>
              <a:gd name="csX587" fmla="*/ 3399003 w 3837809"/>
              <a:gd name="csY587" fmla="*/ 1141177 h 6858000"/>
              <a:gd name="csX588" fmla="*/ 3327165 w 3837809"/>
              <a:gd name="csY588" fmla="*/ 1263979 h 6858000"/>
              <a:gd name="csX589" fmla="*/ 3252146 w 3837809"/>
              <a:gd name="csY589" fmla="*/ 1300556 h 6858000"/>
              <a:gd name="csX590" fmla="*/ 3175718 w 3837809"/>
              <a:gd name="csY590" fmla="*/ 1337015 h 6858000"/>
              <a:gd name="csX591" fmla="*/ 3144196 w 3837809"/>
              <a:gd name="csY591" fmla="*/ 1249051 h 6858000"/>
              <a:gd name="csX592" fmla="*/ 3144085 w 3837809"/>
              <a:gd name="csY592" fmla="*/ 1215054 h 6858000"/>
              <a:gd name="csX593" fmla="*/ 3101836 w 3837809"/>
              <a:gd name="csY593" fmla="*/ 1227789 h 6858000"/>
              <a:gd name="csX594" fmla="*/ 3057733 w 3837809"/>
              <a:gd name="csY594" fmla="*/ 1216976 h 6858000"/>
              <a:gd name="csX595" fmla="*/ 3028217 w 3837809"/>
              <a:gd name="csY595" fmla="*/ 1135158 h 6858000"/>
              <a:gd name="csX596" fmla="*/ 3025268 w 3837809"/>
              <a:gd name="csY596" fmla="*/ 1067685 h 6858000"/>
              <a:gd name="csX597" fmla="*/ 2888805 w 3837809"/>
              <a:gd name="csY597" fmla="*/ 1169932 h 6858000"/>
              <a:gd name="csX598" fmla="*/ 2584194 w 3837809"/>
              <a:gd name="csY598" fmla="*/ 1529498 h 6858000"/>
              <a:gd name="csX599" fmla="*/ 2500063 w 3837809"/>
              <a:gd name="csY599" fmla="*/ 1641101 h 6858000"/>
              <a:gd name="csX600" fmla="*/ 2514793 w 3837809"/>
              <a:gd name="csY600" fmla="*/ 1663994 h 6858000"/>
              <a:gd name="csX601" fmla="*/ 2524119 w 3837809"/>
              <a:gd name="csY601" fmla="*/ 1672195 h 6858000"/>
              <a:gd name="csX602" fmla="*/ 2573050 w 3837809"/>
              <a:gd name="csY602" fmla="*/ 1712219 h 6858000"/>
              <a:gd name="csX603" fmla="*/ 2610224 w 3837809"/>
              <a:gd name="csY603" fmla="*/ 1677912 h 6858000"/>
              <a:gd name="csX604" fmla="*/ 2636310 w 3837809"/>
              <a:gd name="csY604" fmla="*/ 1686215 h 6858000"/>
              <a:gd name="csX605" fmla="*/ 2703626 w 3837809"/>
              <a:gd name="csY605" fmla="*/ 1728584 h 6858000"/>
              <a:gd name="csX606" fmla="*/ 2744488 w 3837809"/>
              <a:gd name="csY606" fmla="*/ 1755207 h 6858000"/>
              <a:gd name="csX607" fmla="*/ 2733454 w 3837809"/>
              <a:gd name="csY607" fmla="*/ 1817353 h 6858000"/>
              <a:gd name="csX608" fmla="*/ 2674086 w 3837809"/>
              <a:gd name="csY608" fmla="*/ 1822663 h 6858000"/>
              <a:gd name="csX609" fmla="*/ 2575564 w 3837809"/>
              <a:gd name="csY609" fmla="*/ 1907147 h 6858000"/>
              <a:gd name="csX610" fmla="*/ 2591265 w 3837809"/>
              <a:gd name="csY610" fmla="*/ 1952406 h 6858000"/>
              <a:gd name="csX611" fmla="*/ 2598937 w 3837809"/>
              <a:gd name="csY611" fmla="*/ 2021437 h 6858000"/>
              <a:gd name="csX612" fmla="*/ 2738498 w 3837809"/>
              <a:gd name="csY612" fmla="*/ 2050227 h 6858000"/>
              <a:gd name="csX613" fmla="*/ 2735235 w 3837809"/>
              <a:gd name="csY613" fmla="*/ 2069592 h 6858000"/>
              <a:gd name="csX614" fmla="*/ 2714555 w 3837809"/>
              <a:gd name="csY614" fmla="*/ 2172296 h 6858000"/>
              <a:gd name="csX615" fmla="*/ 2623690 w 3837809"/>
              <a:gd name="csY615" fmla="*/ 2190028 h 6858000"/>
              <a:gd name="csX616" fmla="*/ 2594537 w 3837809"/>
              <a:gd name="csY616" fmla="*/ 2180256 h 6858000"/>
              <a:gd name="csX617" fmla="*/ 2528042 w 3837809"/>
              <a:gd name="csY617" fmla="*/ 2253793 h 6858000"/>
              <a:gd name="csX618" fmla="*/ 2471768 w 3837809"/>
              <a:gd name="csY618" fmla="*/ 2281130 h 6858000"/>
              <a:gd name="csX619" fmla="*/ 2361402 w 3837809"/>
              <a:gd name="csY619" fmla="*/ 2224540 h 6858000"/>
              <a:gd name="csX620" fmla="*/ 2285389 w 3837809"/>
              <a:gd name="csY620" fmla="*/ 2232152 h 6858000"/>
              <a:gd name="csX621" fmla="*/ 2260589 w 3837809"/>
              <a:gd name="csY621" fmla="*/ 2262048 h 6858000"/>
              <a:gd name="csX622" fmla="*/ 2246956 w 3837809"/>
              <a:gd name="csY622" fmla="*/ 2275468 h 6858000"/>
              <a:gd name="csX623" fmla="*/ 2159301 w 3837809"/>
              <a:gd name="csY623" fmla="*/ 2322699 h 6858000"/>
              <a:gd name="csX624" fmla="*/ 2039831 w 3837809"/>
              <a:gd name="csY624" fmla="*/ 2227171 h 6858000"/>
              <a:gd name="csX625" fmla="*/ 1939651 w 3837809"/>
              <a:gd name="csY625" fmla="*/ 2587844 h 6858000"/>
              <a:gd name="csX626" fmla="*/ 1962360 w 3837809"/>
              <a:gd name="csY626" fmla="*/ 2889386 h 6858000"/>
              <a:gd name="csX627" fmla="*/ 2246039 w 3837809"/>
              <a:gd name="csY627" fmla="*/ 4665328 h 6858000"/>
              <a:gd name="csX628" fmla="*/ 2279663 w 3837809"/>
              <a:gd name="csY628" fmla="*/ 4589246 h 6858000"/>
              <a:gd name="csX629" fmla="*/ 2363807 w 3837809"/>
              <a:gd name="csY629" fmla="*/ 4235406 h 6858000"/>
              <a:gd name="csX630" fmla="*/ 2421758 w 3837809"/>
              <a:gd name="csY630" fmla="*/ 3987750 h 6858000"/>
              <a:gd name="csX631" fmla="*/ 2542490 w 3837809"/>
              <a:gd name="csY631" fmla="*/ 3553897 h 6858000"/>
              <a:gd name="csX632" fmla="*/ 2683751 w 3837809"/>
              <a:gd name="csY632" fmla="*/ 3214362 h 6858000"/>
              <a:gd name="csX633" fmla="*/ 2718179 w 3837809"/>
              <a:gd name="csY633" fmla="*/ 3127281 h 6858000"/>
              <a:gd name="csX634" fmla="*/ 2706915 w 3837809"/>
              <a:gd name="csY634" fmla="*/ 3003410 h 6858000"/>
              <a:gd name="csX635" fmla="*/ 2535648 w 3837809"/>
              <a:gd name="csY635" fmla="*/ 2742889 h 6858000"/>
              <a:gd name="csX636" fmla="*/ 2493525 w 3837809"/>
              <a:gd name="csY636" fmla="*/ 2427432 h 6858000"/>
              <a:gd name="csX637" fmla="*/ 2501178 w 3837809"/>
              <a:gd name="csY637" fmla="*/ 2441766 h 6858000"/>
              <a:gd name="csX638" fmla="*/ 2653838 w 3837809"/>
              <a:gd name="csY638" fmla="*/ 2600088 h 6858000"/>
              <a:gd name="csX639" fmla="*/ 2753872 w 3837809"/>
              <a:gd name="csY639" fmla="*/ 2746163 h 6858000"/>
              <a:gd name="csX640" fmla="*/ 2841175 w 3837809"/>
              <a:gd name="csY640" fmla="*/ 2865216 h 6858000"/>
              <a:gd name="csX641" fmla="*/ 2770352 w 3837809"/>
              <a:gd name="csY641" fmla="*/ 3079291 h 6858000"/>
              <a:gd name="csX642" fmla="*/ 2906116 w 3837809"/>
              <a:gd name="csY642" fmla="*/ 2952924 h 6858000"/>
              <a:gd name="csX643" fmla="*/ 2945604 w 3837809"/>
              <a:gd name="csY643" fmla="*/ 2913156 h 6858000"/>
              <a:gd name="csX644" fmla="*/ 2945604 w 3837809"/>
              <a:gd name="csY644" fmla="*/ 2996812 h 6858000"/>
              <a:gd name="csX645" fmla="*/ 2885834 w 3837809"/>
              <a:gd name="csY645" fmla="*/ 3056131 h 6858000"/>
              <a:gd name="csX646" fmla="*/ 2690045 w 3837809"/>
              <a:gd name="csY646" fmla="*/ 3405233 h 6858000"/>
              <a:gd name="csX647" fmla="*/ 2618264 w 3837809"/>
              <a:gd name="csY647" fmla="*/ 3604682 h 6858000"/>
              <a:gd name="csX648" fmla="*/ 2487426 w 3837809"/>
              <a:gd name="csY648" fmla="*/ 4041424 h 6858000"/>
              <a:gd name="csX649" fmla="*/ 2384834 w 3837809"/>
              <a:gd name="csY649" fmla="*/ 4418110 h 6858000"/>
              <a:gd name="csX650" fmla="*/ 2322979 w 3837809"/>
              <a:gd name="csY650" fmla="*/ 4818234 h 6858000"/>
              <a:gd name="csX651" fmla="*/ 2340934 w 3837809"/>
              <a:gd name="csY651" fmla="*/ 5082131 h 6858000"/>
              <a:gd name="csX652" fmla="*/ 2397809 w 3837809"/>
              <a:gd name="csY652" fmla="*/ 5415499 h 6858000"/>
              <a:gd name="csX653" fmla="*/ 2603936 w 3837809"/>
              <a:gd name="csY653" fmla="*/ 6598182 h 6858000"/>
              <a:gd name="csX654" fmla="*/ 2641308 w 3837809"/>
              <a:gd name="csY654" fmla="*/ 6777011 h 6858000"/>
              <a:gd name="csX655" fmla="*/ 2657199 w 3837809"/>
              <a:gd name="csY655" fmla="*/ 6857999 h 6858000"/>
              <a:gd name="csX656" fmla="*/ 2533328 w 3837809"/>
              <a:gd name="csY656" fmla="*/ 6858000 h 6858000"/>
              <a:gd name="csX657" fmla="*/ 2532004 w 3837809"/>
              <a:gd name="csY657" fmla="*/ 6850844 h 6858000"/>
              <a:gd name="csX658" fmla="*/ 2462838 w 3837809"/>
              <a:gd name="csY658" fmla="*/ 6517259 h 6858000"/>
              <a:gd name="csX659" fmla="*/ 2190821 w 3837809"/>
              <a:gd name="csY659" fmla="*/ 5604253 h 6858000"/>
              <a:gd name="csX660" fmla="*/ 1993242 w 3837809"/>
              <a:gd name="csY660" fmla="*/ 5363626 h 6858000"/>
              <a:gd name="csX661" fmla="*/ 1922868 w 3837809"/>
              <a:gd name="csY661" fmla="*/ 5337549 h 6858000"/>
              <a:gd name="csX662" fmla="*/ 1800351 w 3837809"/>
              <a:gd name="csY662" fmla="*/ 5297786 h 6858000"/>
              <a:gd name="csX663" fmla="*/ 1742174 w 3837809"/>
              <a:gd name="csY663" fmla="*/ 5379628 h 6858000"/>
              <a:gd name="csX664" fmla="*/ 1672364 w 3837809"/>
              <a:gd name="csY664" fmla="*/ 5368092 h 6858000"/>
              <a:gd name="csX665" fmla="*/ 1646735 w 3837809"/>
              <a:gd name="csY665" fmla="*/ 5456827 h 6858000"/>
              <a:gd name="csX666" fmla="*/ 1589176 w 3837809"/>
              <a:gd name="csY666" fmla="*/ 5553710 h 6858000"/>
              <a:gd name="csX667" fmla="*/ 1549869 w 3837809"/>
              <a:gd name="csY667" fmla="*/ 5621225 h 6858000"/>
              <a:gd name="csX668" fmla="*/ 1420464 w 3837809"/>
              <a:gd name="csY668" fmla="*/ 5611469 h 6858000"/>
              <a:gd name="csX669" fmla="*/ 1347786 w 3837809"/>
              <a:gd name="csY669" fmla="*/ 5610623 h 6858000"/>
              <a:gd name="csX670" fmla="*/ 1370707 w 3837809"/>
              <a:gd name="csY670" fmla="*/ 5421269 h 6858000"/>
              <a:gd name="csX671" fmla="*/ 1371854 w 3837809"/>
              <a:gd name="csY671" fmla="*/ 5371913 h 6858000"/>
              <a:gd name="csX672" fmla="*/ 1432320 w 3837809"/>
              <a:gd name="csY672" fmla="*/ 5312939 h 6858000"/>
              <a:gd name="csX673" fmla="*/ 1451899 w 3837809"/>
              <a:gd name="csY673" fmla="*/ 5248669 h 6858000"/>
              <a:gd name="csX674" fmla="*/ 1464776 w 3837809"/>
              <a:gd name="csY674" fmla="*/ 5217556 h 6858000"/>
              <a:gd name="csX675" fmla="*/ 1349478 w 3837809"/>
              <a:gd name="csY675" fmla="*/ 5218186 h 6858000"/>
              <a:gd name="csX676" fmla="*/ 1245876 w 3837809"/>
              <a:gd name="csY676" fmla="*/ 5248105 h 6858000"/>
              <a:gd name="csX677" fmla="*/ 1176371 w 3837809"/>
              <a:gd name="csY677" fmla="*/ 5282732 h 6858000"/>
              <a:gd name="csX678" fmla="*/ 1044150 w 3837809"/>
              <a:gd name="csY678" fmla="*/ 5266401 h 6858000"/>
              <a:gd name="csX679" fmla="*/ 936186 w 3837809"/>
              <a:gd name="csY679" fmla="*/ 5214774 h 6858000"/>
              <a:gd name="csX680" fmla="*/ 940557 w 3837809"/>
              <a:gd name="csY680" fmla="*/ 5189973 h 6858000"/>
              <a:gd name="csX681" fmla="*/ 1018486 w 3837809"/>
              <a:gd name="csY681" fmla="*/ 5117827 h 6858000"/>
              <a:gd name="csX682" fmla="*/ 1016641 w 3837809"/>
              <a:gd name="csY682" fmla="*/ 5034762 h 6858000"/>
              <a:gd name="csX683" fmla="*/ 928145 w 3837809"/>
              <a:gd name="csY683" fmla="*/ 4935501 h 6858000"/>
              <a:gd name="csX684" fmla="*/ 927036 w 3837809"/>
              <a:gd name="csY684" fmla="*/ 4911755 h 6858000"/>
              <a:gd name="csX685" fmla="*/ 886762 w 3837809"/>
              <a:gd name="csY685" fmla="*/ 4809946 h 6858000"/>
              <a:gd name="csX686" fmla="*/ 890435 w 3837809"/>
              <a:gd name="csY686" fmla="*/ 4733815 h 6858000"/>
              <a:gd name="csX687" fmla="*/ 890147 w 3837809"/>
              <a:gd name="csY687" fmla="*/ 4643488 h 6858000"/>
              <a:gd name="csX688" fmla="*/ 939467 w 3837809"/>
              <a:gd name="csY688" fmla="*/ 4660754 h 6858000"/>
              <a:gd name="csX689" fmla="*/ 961390 w 3837809"/>
              <a:gd name="csY689" fmla="*/ 4664272 h 6858000"/>
              <a:gd name="csX690" fmla="*/ 965590 w 3837809"/>
              <a:gd name="csY690" fmla="*/ 4675783 h 6858000"/>
              <a:gd name="csX691" fmla="*/ 1011316 w 3837809"/>
              <a:gd name="csY691" fmla="*/ 4704072 h 6858000"/>
              <a:gd name="csX692" fmla="*/ 1076618 w 3837809"/>
              <a:gd name="csY692" fmla="*/ 4733951 h 6858000"/>
              <a:gd name="csX693" fmla="*/ 1111624 w 3837809"/>
              <a:gd name="csY693" fmla="*/ 4709633 h 6858000"/>
              <a:gd name="csX694" fmla="*/ 1098975 w 3837809"/>
              <a:gd name="csY694" fmla="*/ 4635266 h 6858000"/>
              <a:gd name="csX695" fmla="*/ 1095787 w 3837809"/>
              <a:gd name="csY695" fmla="*/ 4592055 h 6858000"/>
              <a:gd name="csX696" fmla="*/ 1132916 w 3837809"/>
              <a:gd name="csY696" fmla="*/ 4597858 h 6858000"/>
              <a:gd name="csX697" fmla="*/ 1201473 w 3837809"/>
              <a:gd name="csY697" fmla="*/ 4605711 h 6858000"/>
              <a:gd name="csX698" fmla="*/ 1322502 w 3837809"/>
              <a:gd name="csY698" fmla="*/ 4749815 h 6858000"/>
              <a:gd name="csX699" fmla="*/ 1529235 w 3837809"/>
              <a:gd name="csY699" fmla="*/ 4967824 h 6858000"/>
              <a:gd name="csX700" fmla="*/ 1521650 w 3837809"/>
              <a:gd name="csY700" fmla="*/ 4819848 h 6858000"/>
              <a:gd name="csX701" fmla="*/ 1548834 w 3837809"/>
              <a:gd name="csY701" fmla="*/ 4755451 h 6858000"/>
              <a:gd name="csX702" fmla="*/ 1199048 w 3837809"/>
              <a:gd name="csY702" fmla="*/ 4158230 h 6858000"/>
              <a:gd name="csX703" fmla="*/ 1053916 w 3837809"/>
              <a:gd name="csY703" fmla="*/ 3715139 h 6858000"/>
              <a:gd name="csX704" fmla="*/ 859933 w 3837809"/>
              <a:gd name="csY704" fmla="*/ 3576313 h 6858000"/>
              <a:gd name="csX705" fmla="*/ 494726 w 3837809"/>
              <a:gd name="csY705" fmla="*/ 3480267 h 6858000"/>
              <a:gd name="csX706" fmla="*/ 401524 w 3837809"/>
              <a:gd name="csY706" fmla="*/ 3516507 h 6858000"/>
              <a:gd name="csX707" fmla="*/ 372738 w 3837809"/>
              <a:gd name="csY707" fmla="*/ 3507840 h 6858000"/>
              <a:gd name="csX708" fmla="*/ 218669 w 3837809"/>
              <a:gd name="csY708" fmla="*/ 3533165 h 6858000"/>
              <a:gd name="csX709" fmla="*/ 224465 w 3837809"/>
              <a:gd name="csY709" fmla="*/ 3451620 h 6858000"/>
              <a:gd name="csX710" fmla="*/ 248738 w 3837809"/>
              <a:gd name="csY710" fmla="*/ 3443096 h 6858000"/>
              <a:gd name="csX711" fmla="*/ 140804 w 3837809"/>
              <a:gd name="csY711" fmla="*/ 3441212 h 6858000"/>
              <a:gd name="csX712" fmla="*/ 110574 w 3837809"/>
              <a:gd name="csY712" fmla="*/ 3421905 h 6858000"/>
              <a:gd name="csX713" fmla="*/ 95310 w 3837809"/>
              <a:gd name="csY713" fmla="*/ 3351860 h 6858000"/>
              <a:gd name="csX714" fmla="*/ 96561 w 3837809"/>
              <a:gd name="csY714" fmla="*/ 3300972 h 6858000"/>
              <a:gd name="csX715" fmla="*/ 46885 w 3837809"/>
              <a:gd name="csY715" fmla="*/ 3266228 h 6858000"/>
              <a:gd name="csX716" fmla="*/ 38689 w 3837809"/>
              <a:gd name="csY716" fmla="*/ 3218568 h 6858000"/>
              <a:gd name="csX717" fmla="*/ 54111 w 3837809"/>
              <a:gd name="csY717" fmla="*/ 3176158 h 6858000"/>
              <a:gd name="csX718" fmla="*/ 110850 w 3837809"/>
              <a:gd name="csY718" fmla="*/ 3144590 h 6858000"/>
              <a:gd name="csX719" fmla="*/ 209159 w 3837809"/>
              <a:gd name="csY719" fmla="*/ 3250608 h 6858000"/>
              <a:gd name="csX720" fmla="*/ 211541 w 3837809"/>
              <a:gd name="csY720" fmla="*/ 3219913 h 6858000"/>
              <a:gd name="csX721" fmla="*/ 194081 w 3837809"/>
              <a:gd name="csY721" fmla="*/ 3160877 h 6858000"/>
              <a:gd name="csX722" fmla="*/ 267086 w 3837809"/>
              <a:gd name="csY722" fmla="*/ 3102930 h 6858000"/>
              <a:gd name="csX723" fmla="*/ 288007 w 3837809"/>
              <a:gd name="csY723" fmla="*/ 3106544 h 6858000"/>
              <a:gd name="csX724" fmla="*/ 337575 w 3837809"/>
              <a:gd name="csY724" fmla="*/ 3097141 h 6858000"/>
              <a:gd name="csX725" fmla="*/ 354071 w 3837809"/>
              <a:gd name="csY725" fmla="*/ 3090793 h 6858000"/>
              <a:gd name="csX726" fmla="*/ 382303 w 3837809"/>
              <a:gd name="csY726" fmla="*/ 3057126 h 6858000"/>
              <a:gd name="csX727" fmla="*/ 388141 w 3837809"/>
              <a:gd name="csY727" fmla="*/ 3059715 h 6858000"/>
              <a:gd name="csX728" fmla="*/ 417548 w 3837809"/>
              <a:gd name="csY728" fmla="*/ 3098649 h 6858000"/>
              <a:gd name="csX729" fmla="*/ 473472 w 3837809"/>
              <a:gd name="csY729" fmla="*/ 3084292 h 6858000"/>
              <a:gd name="csX730" fmla="*/ 490419 w 3837809"/>
              <a:gd name="csY730" fmla="*/ 3136909 h 6858000"/>
              <a:gd name="csX731" fmla="*/ 523527 w 3837809"/>
              <a:gd name="csY731" fmla="*/ 3135499 h 6858000"/>
              <a:gd name="csX732" fmla="*/ 565714 w 3837809"/>
              <a:gd name="csY732" fmla="*/ 3103103 h 6858000"/>
              <a:gd name="csX733" fmla="*/ 593276 w 3837809"/>
              <a:gd name="csY733" fmla="*/ 2972801 h 6858000"/>
              <a:gd name="csX734" fmla="*/ 622431 w 3837809"/>
              <a:gd name="csY734" fmla="*/ 2919246 h 6858000"/>
              <a:gd name="csX735" fmla="*/ 625523 w 3837809"/>
              <a:gd name="csY735" fmla="*/ 2915892 h 6858000"/>
              <a:gd name="csX736" fmla="*/ 679019 w 3837809"/>
              <a:gd name="csY736" fmla="*/ 2891245 h 6858000"/>
              <a:gd name="csX737" fmla="*/ 770323 w 3837809"/>
              <a:gd name="csY737" fmla="*/ 2853801 h 6858000"/>
              <a:gd name="csX738" fmla="*/ 807024 w 3837809"/>
              <a:gd name="csY738" fmla="*/ 2832486 h 6858000"/>
              <a:gd name="csX739" fmla="*/ 790123 w 3837809"/>
              <a:gd name="csY739" fmla="*/ 2658665 h 6858000"/>
              <a:gd name="csX740" fmla="*/ 836926 w 3837809"/>
              <a:gd name="csY740" fmla="*/ 2639385 h 6858000"/>
              <a:gd name="csX741" fmla="*/ 789812 w 3837809"/>
              <a:gd name="csY741" fmla="*/ 2585855 h 6858000"/>
              <a:gd name="csX742" fmla="*/ 673223 w 3837809"/>
              <a:gd name="csY742" fmla="*/ 2496257 h 6858000"/>
              <a:gd name="csX743" fmla="*/ 676423 w 3837809"/>
              <a:gd name="csY743" fmla="*/ 2373599 h 6858000"/>
              <a:gd name="csX744" fmla="*/ 702077 w 3837809"/>
              <a:gd name="csY744" fmla="*/ 2363670 h 6858000"/>
              <a:gd name="csX745" fmla="*/ 709202 w 3837809"/>
              <a:gd name="csY745" fmla="*/ 2349884 h 6858000"/>
              <a:gd name="csX746" fmla="*/ 743085 w 3837809"/>
              <a:gd name="csY746" fmla="*/ 2313117 h 6858000"/>
              <a:gd name="csX747" fmla="*/ 795335 w 3837809"/>
              <a:gd name="csY747" fmla="*/ 2334282 h 6858000"/>
              <a:gd name="csX748" fmla="*/ 839484 w 3837809"/>
              <a:gd name="csY748" fmla="*/ 2326558 h 6858000"/>
              <a:gd name="csX749" fmla="*/ 887260 w 3837809"/>
              <a:gd name="csY749" fmla="*/ 2353756 h 6858000"/>
              <a:gd name="csX750" fmla="*/ 911958 w 3837809"/>
              <a:gd name="csY750" fmla="*/ 2331739 h 6858000"/>
              <a:gd name="csX751" fmla="*/ 897506 w 3837809"/>
              <a:gd name="csY751" fmla="*/ 2307804 h 6858000"/>
              <a:gd name="csX752" fmla="*/ 874791 w 3837809"/>
              <a:gd name="csY752" fmla="*/ 2240663 h 6858000"/>
              <a:gd name="csX753" fmla="*/ 986652 w 3837809"/>
              <a:gd name="csY753" fmla="*/ 2209536 h 6858000"/>
              <a:gd name="csX754" fmla="*/ 1012745 w 3837809"/>
              <a:gd name="csY754" fmla="*/ 2191314 h 6858000"/>
              <a:gd name="csX755" fmla="*/ 931536 w 3837809"/>
              <a:gd name="csY755" fmla="*/ 2064670 h 6858000"/>
              <a:gd name="csX756" fmla="*/ 995169 w 3837809"/>
              <a:gd name="csY756" fmla="*/ 2017054 h 6858000"/>
              <a:gd name="csX757" fmla="*/ 977017 w 3837809"/>
              <a:gd name="csY757" fmla="*/ 1948568 h 6858000"/>
              <a:gd name="csX758" fmla="*/ 955442 w 3837809"/>
              <a:gd name="csY758" fmla="*/ 1852249 h 6858000"/>
              <a:gd name="csX759" fmla="*/ 1001382 w 3837809"/>
              <a:gd name="csY759" fmla="*/ 1782545 h 6858000"/>
              <a:gd name="csX760" fmla="*/ 1001911 w 3837809"/>
              <a:gd name="csY760" fmla="*/ 1787824 h 6858000"/>
              <a:gd name="csX761" fmla="*/ 1042211 w 3837809"/>
              <a:gd name="csY761" fmla="*/ 1835437 h 6858000"/>
              <a:gd name="csX762" fmla="*/ 1046748 w 3837809"/>
              <a:gd name="csY762" fmla="*/ 1827494 h 6858000"/>
              <a:gd name="csX763" fmla="*/ 1045915 w 3837809"/>
              <a:gd name="csY763" fmla="*/ 1817936 h 6858000"/>
              <a:gd name="csX764" fmla="*/ 1062494 w 3837809"/>
              <a:gd name="csY764" fmla="*/ 1765512 h 6858000"/>
              <a:gd name="csX765" fmla="*/ 1092268 w 3837809"/>
              <a:gd name="csY765" fmla="*/ 1733341 h 6858000"/>
              <a:gd name="csX766" fmla="*/ 1033354 w 3837809"/>
              <a:gd name="csY766" fmla="*/ 1750790 h 6858000"/>
              <a:gd name="csX767" fmla="*/ 976009 w 3837809"/>
              <a:gd name="csY767" fmla="*/ 1748410 h 6858000"/>
              <a:gd name="csX768" fmla="*/ 866199 w 3837809"/>
              <a:gd name="csY768" fmla="*/ 1797477 h 6858000"/>
              <a:gd name="csX769" fmla="*/ 829296 w 3837809"/>
              <a:gd name="csY769" fmla="*/ 1801554 h 6858000"/>
              <a:gd name="csX770" fmla="*/ 824838 w 3837809"/>
              <a:gd name="csY770" fmla="*/ 1626491 h 6858000"/>
              <a:gd name="csX771" fmla="*/ 873786 w 3837809"/>
              <a:gd name="csY771" fmla="*/ 1593161 h 6858000"/>
              <a:gd name="csX772" fmla="*/ 822842 w 3837809"/>
              <a:gd name="csY772" fmla="*/ 1548260 h 6858000"/>
              <a:gd name="csX773" fmla="*/ 709999 w 3837809"/>
              <a:gd name="csY773" fmla="*/ 1464381 h 6858000"/>
              <a:gd name="csX774" fmla="*/ 571101 w 3837809"/>
              <a:gd name="csY774" fmla="*/ 1505576 h 6858000"/>
              <a:gd name="csX775" fmla="*/ 502191 w 3837809"/>
              <a:gd name="csY775" fmla="*/ 1465014 h 6858000"/>
              <a:gd name="csX776" fmla="*/ 405881 w 3837809"/>
              <a:gd name="csY776" fmla="*/ 1468948 h 6858000"/>
              <a:gd name="csX777" fmla="*/ 353275 w 3837809"/>
              <a:gd name="csY777" fmla="*/ 1484745 h 6858000"/>
              <a:gd name="csX778" fmla="*/ 251903 w 3837809"/>
              <a:gd name="csY778" fmla="*/ 1493886 h 6858000"/>
              <a:gd name="csX779" fmla="*/ 217977 w 3837809"/>
              <a:gd name="csY779" fmla="*/ 1385730 h 6858000"/>
              <a:gd name="csX780" fmla="*/ 246087 w 3837809"/>
              <a:gd name="csY780" fmla="*/ 1326823 h 6858000"/>
              <a:gd name="csX781" fmla="*/ 190983 w 3837809"/>
              <a:gd name="csY781" fmla="*/ 1269521 h 6858000"/>
              <a:gd name="csX782" fmla="*/ 79530 w 3837809"/>
              <a:gd name="csY782" fmla="*/ 1147558 h 6858000"/>
              <a:gd name="csX783" fmla="*/ 64015 w 3837809"/>
              <a:gd name="csY783" fmla="*/ 1077538 h 6858000"/>
              <a:gd name="csX784" fmla="*/ 10 w 3837809"/>
              <a:gd name="csY784" fmla="*/ 993461 h 6858000"/>
              <a:gd name="csX785" fmla="*/ 39818 w 3837809"/>
              <a:gd name="csY785" fmla="*/ 929704 h 6858000"/>
              <a:gd name="csX786" fmla="*/ 30290 w 3837809"/>
              <a:gd name="csY786" fmla="*/ 878882 h 6858000"/>
              <a:gd name="csX787" fmla="*/ 51606 w 3837809"/>
              <a:gd name="csY787" fmla="*/ 837024 h 6858000"/>
              <a:gd name="csX788" fmla="*/ 91583 w 3837809"/>
              <a:gd name="csY788" fmla="*/ 796471 h 6858000"/>
              <a:gd name="csX789" fmla="*/ 159970 w 3837809"/>
              <a:gd name="csY789" fmla="*/ 800160 h 6858000"/>
              <a:gd name="csX790" fmla="*/ 183239 w 3837809"/>
              <a:gd name="csY790" fmla="*/ 846180 h 6858000"/>
              <a:gd name="csX791" fmla="*/ 204645 w 3837809"/>
              <a:gd name="csY791" fmla="*/ 842003 h 6858000"/>
              <a:gd name="csX792" fmla="*/ 228610 w 3837809"/>
              <a:gd name="csY792" fmla="*/ 867145 h 6858000"/>
              <a:gd name="csX793" fmla="*/ 218051 w 3837809"/>
              <a:gd name="csY793" fmla="*/ 915029 h 6858000"/>
              <a:gd name="csX794" fmla="*/ 193890 w 3837809"/>
              <a:gd name="csY794" fmla="*/ 925950 h 6858000"/>
              <a:gd name="csX795" fmla="*/ 209477 w 3837809"/>
              <a:gd name="csY795" fmla="*/ 968806 h 6858000"/>
              <a:gd name="csX796" fmla="*/ 210375 w 3837809"/>
              <a:gd name="csY796" fmla="*/ 1005647 h 6858000"/>
              <a:gd name="csX797" fmla="*/ 267214 w 3837809"/>
              <a:gd name="csY797" fmla="*/ 1067594 h 6858000"/>
              <a:gd name="csX798" fmla="*/ 333482 w 3837809"/>
              <a:gd name="csY798" fmla="*/ 1116039 h 6858000"/>
              <a:gd name="csX799" fmla="*/ 292357 w 3837809"/>
              <a:gd name="csY799" fmla="*/ 1190717 h 6858000"/>
              <a:gd name="csX800" fmla="*/ 339050 w 3837809"/>
              <a:gd name="csY800" fmla="*/ 1288198 h 6858000"/>
              <a:gd name="csX801" fmla="*/ 332809 w 3837809"/>
              <a:gd name="csY801" fmla="*/ 1225878 h 6858000"/>
              <a:gd name="csX802" fmla="*/ 340594 w 3837809"/>
              <a:gd name="csY802" fmla="*/ 1181950 h 6858000"/>
              <a:gd name="csX803" fmla="*/ 369956 w 3837809"/>
              <a:gd name="csY803" fmla="*/ 1084845 h 6858000"/>
              <a:gd name="csX804" fmla="*/ 316028 w 3837809"/>
              <a:gd name="csY804" fmla="*/ 992404 h 6858000"/>
              <a:gd name="csX805" fmla="*/ 280152 w 3837809"/>
              <a:gd name="csY805" fmla="*/ 963633 h 6858000"/>
              <a:gd name="csX806" fmla="*/ 257745 w 3837809"/>
              <a:gd name="csY806" fmla="*/ 923617 h 6858000"/>
              <a:gd name="csX807" fmla="*/ 273219 w 3837809"/>
              <a:gd name="csY807" fmla="*/ 886790 h 6858000"/>
              <a:gd name="csX808" fmla="*/ 285200 w 3837809"/>
              <a:gd name="csY808" fmla="*/ 858175 h 6858000"/>
              <a:gd name="csX809" fmla="*/ 325720 w 3837809"/>
              <a:gd name="csY809" fmla="*/ 840794 h 6858000"/>
              <a:gd name="csX810" fmla="*/ 348077 w 3837809"/>
              <a:gd name="csY810" fmla="*/ 866350 h 6858000"/>
              <a:gd name="csX811" fmla="*/ 400899 w 3837809"/>
              <a:gd name="csY811" fmla="*/ 862835 h 6858000"/>
              <a:gd name="csX812" fmla="*/ 443741 w 3837809"/>
              <a:gd name="csY812" fmla="*/ 842047 h 6858000"/>
              <a:gd name="csX813" fmla="*/ 496193 w 3837809"/>
              <a:gd name="csY813" fmla="*/ 889335 h 6858000"/>
              <a:gd name="csX814" fmla="*/ 487468 w 3837809"/>
              <a:gd name="csY814" fmla="*/ 935261 h 6858000"/>
              <a:gd name="csX815" fmla="*/ 455507 w 3837809"/>
              <a:gd name="csY815" fmla="*/ 969678 h 6858000"/>
              <a:gd name="csX816" fmla="*/ 464390 w 3837809"/>
              <a:gd name="csY816" fmla="*/ 1057118 h 6858000"/>
              <a:gd name="csX817" fmla="*/ 524739 w 3837809"/>
              <a:gd name="csY817" fmla="*/ 986857 h 6858000"/>
              <a:gd name="csX818" fmla="*/ 567075 w 3837809"/>
              <a:gd name="csY818" fmla="*/ 931857 h 6858000"/>
              <a:gd name="csX819" fmla="*/ 630865 w 3837809"/>
              <a:gd name="csY819" fmla="*/ 917475 h 6858000"/>
              <a:gd name="csX820" fmla="*/ 685451 w 3837809"/>
              <a:gd name="csY820" fmla="*/ 934090 h 6858000"/>
              <a:gd name="csX821" fmla="*/ 737526 w 3837809"/>
              <a:gd name="csY821" fmla="*/ 910472 h 6858000"/>
              <a:gd name="csX822" fmla="*/ 801819 w 3837809"/>
              <a:gd name="csY822" fmla="*/ 880813 h 6858000"/>
              <a:gd name="csX823" fmla="*/ 868394 w 3837809"/>
              <a:gd name="csY823" fmla="*/ 946226 h 6858000"/>
              <a:gd name="csX824" fmla="*/ 866400 w 3837809"/>
              <a:gd name="csY824" fmla="*/ 1059371 h 6858000"/>
              <a:gd name="csX825" fmla="*/ 861615 w 3837809"/>
              <a:gd name="csY825" fmla="*/ 1072415 h 6858000"/>
              <a:gd name="csX826" fmla="*/ 866243 w 3837809"/>
              <a:gd name="csY826" fmla="*/ 1099618 h 6858000"/>
              <a:gd name="csX827" fmla="*/ 885557 w 3837809"/>
              <a:gd name="csY827" fmla="*/ 1205045 h 6858000"/>
              <a:gd name="csX828" fmla="*/ 914791 w 3837809"/>
              <a:gd name="csY828" fmla="*/ 1266332 h 6858000"/>
              <a:gd name="csX829" fmla="*/ 763708 w 3837809"/>
              <a:gd name="csY829" fmla="*/ 1334128 h 6858000"/>
              <a:gd name="csX830" fmla="*/ 715083 w 3837809"/>
              <a:gd name="csY830" fmla="*/ 1332652 h 6858000"/>
              <a:gd name="csX831" fmla="*/ 785644 w 3837809"/>
              <a:gd name="csY831" fmla="*/ 1422669 h 6858000"/>
              <a:gd name="csX832" fmla="*/ 973903 w 3837809"/>
              <a:gd name="csY832" fmla="*/ 1519555 h 6858000"/>
              <a:gd name="csX833" fmla="*/ 1012322 w 3837809"/>
              <a:gd name="csY833" fmla="*/ 1405172 h 6858000"/>
              <a:gd name="csX834" fmla="*/ 1058017 w 3837809"/>
              <a:gd name="csY834" fmla="*/ 1369761 h 6858000"/>
              <a:gd name="csX835" fmla="*/ 1134838 w 3837809"/>
              <a:gd name="csY835" fmla="*/ 1351153 h 6858000"/>
              <a:gd name="csX836" fmla="*/ 1167118 w 3837809"/>
              <a:gd name="csY836" fmla="*/ 1370639 h 6858000"/>
              <a:gd name="csX837" fmla="*/ 1153389 w 3837809"/>
              <a:gd name="csY837" fmla="*/ 1314648 h 6858000"/>
              <a:gd name="csX838" fmla="*/ 1167334 w 3837809"/>
              <a:gd name="csY838" fmla="*/ 1299293 h 6858000"/>
              <a:gd name="csX839" fmla="*/ 1236583 w 3837809"/>
              <a:gd name="csY839" fmla="*/ 1243119 h 6858000"/>
              <a:gd name="csX840" fmla="*/ 1235277 w 3837809"/>
              <a:gd name="csY840" fmla="*/ 1256703 h 6858000"/>
              <a:gd name="csX841" fmla="*/ 1308370 w 3837809"/>
              <a:gd name="csY841" fmla="*/ 1271846 h 6858000"/>
              <a:gd name="csX842" fmla="*/ 1436044 w 3837809"/>
              <a:gd name="csY842" fmla="*/ 1213629 h 6858000"/>
              <a:gd name="csX843" fmla="*/ 1377479 w 3837809"/>
              <a:gd name="csY843" fmla="*/ 1200332 h 6858000"/>
              <a:gd name="csX844" fmla="*/ 1366708 w 3837809"/>
              <a:gd name="csY844" fmla="*/ 1170062 h 6858000"/>
              <a:gd name="csX845" fmla="*/ 1336972 w 3837809"/>
              <a:gd name="csY845" fmla="*/ 1127862 h 6858000"/>
              <a:gd name="csX846" fmla="*/ 1450775 w 3837809"/>
              <a:gd name="csY846" fmla="*/ 1061643 h 6858000"/>
              <a:gd name="csX847" fmla="*/ 1485557 w 3837809"/>
              <a:gd name="csY847" fmla="*/ 1054100 h 6858000"/>
              <a:gd name="csX848" fmla="*/ 1523729 w 3837809"/>
              <a:gd name="csY848" fmla="*/ 974007 h 6858000"/>
              <a:gd name="csX849" fmla="*/ 1630723 w 3837809"/>
              <a:gd name="csY849" fmla="*/ 820778 h 6858000"/>
              <a:gd name="csX850" fmla="*/ 1577537 w 3837809"/>
              <a:gd name="csY850" fmla="*/ 473430 h 6858000"/>
              <a:gd name="csX851" fmla="*/ 1535891 w 3837809"/>
              <a:gd name="csY851" fmla="*/ 164014 h 6858000"/>
              <a:gd name="csX852" fmla="*/ 1427295 w 3837809"/>
              <a:gd name="csY852" fmla="*/ 78187 h 6858000"/>
              <a:gd name="csX853" fmla="*/ 1351831 w 3837809"/>
              <a:gd name="csY853" fmla="*/ 158459 h 6858000"/>
              <a:gd name="csX854" fmla="*/ 1277378 w 3837809"/>
              <a:gd name="csY854" fmla="*/ 203225 h 6858000"/>
              <a:gd name="csX855" fmla="*/ 1208594 w 3837809"/>
              <a:gd name="csY855" fmla="*/ 172802 h 6858000"/>
              <a:gd name="csX856" fmla="*/ 1194611 w 3837809"/>
              <a:gd name="csY856" fmla="*/ 96539 h 6858000"/>
              <a:gd name="csX857" fmla="*/ 1147207 w 3837809"/>
              <a:gd name="csY857" fmla="*/ 125015 h 6858000"/>
              <a:gd name="csX858" fmla="*/ 1153177 w 3837809"/>
              <a:gd name="csY858" fmla="*/ 35554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 ang="0">
                <a:pos x="csX643" y="csY643"/>
              </a:cxn>
              <a:cxn ang="0">
                <a:pos x="csX644" y="csY644"/>
              </a:cxn>
              <a:cxn ang="0">
                <a:pos x="csX645" y="csY645"/>
              </a:cxn>
              <a:cxn ang="0">
                <a:pos x="csX646" y="csY646"/>
              </a:cxn>
              <a:cxn ang="0">
                <a:pos x="csX647" y="csY647"/>
              </a:cxn>
              <a:cxn ang="0">
                <a:pos x="csX648" y="csY648"/>
              </a:cxn>
              <a:cxn ang="0">
                <a:pos x="csX649" y="csY649"/>
              </a:cxn>
              <a:cxn ang="0">
                <a:pos x="csX650" y="csY650"/>
              </a:cxn>
              <a:cxn ang="0">
                <a:pos x="csX651" y="csY651"/>
              </a:cxn>
              <a:cxn ang="0">
                <a:pos x="csX652" y="csY652"/>
              </a:cxn>
              <a:cxn ang="0">
                <a:pos x="csX653" y="csY653"/>
              </a:cxn>
              <a:cxn ang="0">
                <a:pos x="csX654" y="csY654"/>
              </a:cxn>
              <a:cxn ang="0">
                <a:pos x="csX655" y="csY655"/>
              </a:cxn>
              <a:cxn ang="0">
                <a:pos x="csX656" y="csY656"/>
              </a:cxn>
              <a:cxn ang="0">
                <a:pos x="csX657" y="csY657"/>
              </a:cxn>
              <a:cxn ang="0">
                <a:pos x="csX658" y="csY658"/>
              </a:cxn>
              <a:cxn ang="0">
                <a:pos x="csX659" y="csY659"/>
              </a:cxn>
              <a:cxn ang="0">
                <a:pos x="csX660" y="csY660"/>
              </a:cxn>
              <a:cxn ang="0">
                <a:pos x="csX661" y="csY661"/>
              </a:cxn>
              <a:cxn ang="0">
                <a:pos x="csX662" y="csY662"/>
              </a:cxn>
              <a:cxn ang="0">
                <a:pos x="csX663" y="csY663"/>
              </a:cxn>
              <a:cxn ang="0">
                <a:pos x="csX664" y="csY664"/>
              </a:cxn>
              <a:cxn ang="0">
                <a:pos x="csX665" y="csY665"/>
              </a:cxn>
              <a:cxn ang="0">
                <a:pos x="csX666" y="csY666"/>
              </a:cxn>
              <a:cxn ang="0">
                <a:pos x="csX667" y="csY667"/>
              </a:cxn>
              <a:cxn ang="0">
                <a:pos x="csX668" y="csY668"/>
              </a:cxn>
              <a:cxn ang="0">
                <a:pos x="csX669" y="csY669"/>
              </a:cxn>
              <a:cxn ang="0">
                <a:pos x="csX670" y="csY670"/>
              </a:cxn>
              <a:cxn ang="0">
                <a:pos x="csX671" y="csY671"/>
              </a:cxn>
              <a:cxn ang="0">
                <a:pos x="csX672" y="csY672"/>
              </a:cxn>
              <a:cxn ang="0">
                <a:pos x="csX673" y="csY673"/>
              </a:cxn>
              <a:cxn ang="0">
                <a:pos x="csX674" y="csY674"/>
              </a:cxn>
              <a:cxn ang="0">
                <a:pos x="csX675" y="csY675"/>
              </a:cxn>
              <a:cxn ang="0">
                <a:pos x="csX676" y="csY676"/>
              </a:cxn>
              <a:cxn ang="0">
                <a:pos x="csX677" y="csY677"/>
              </a:cxn>
              <a:cxn ang="0">
                <a:pos x="csX678" y="csY678"/>
              </a:cxn>
              <a:cxn ang="0">
                <a:pos x="csX679" y="csY679"/>
              </a:cxn>
              <a:cxn ang="0">
                <a:pos x="csX680" y="csY680"/>
              </a:cxn>
              <a:cxn ang="0">
                <a:pos x="csX681" y="csY681"/>
              </a:cxn>
              <a:cxn ang="0">
                <a:pos x="csX682" y="csY682"/>
              </a:cxn>
              <a:cxn ang="0">
                <a:pos x="csX683" y="csY683"/>
              </a:cxn>
              <a:cxn ang="0">
                <a:pos x="csX684" y="csY684"/>
              </a:cxn>
              <a:cxn ang="0">
                <a:pos x="csX685" y="csY685"/>
              </a:cxn>
              <a:cxn ang="0">
                <a:pos x="csX686" y="csY686"/>
              </a:cxn>
              <a:cxn ang="0">
                <a:pos x="csX687" y="csY687"/>
              </a:cxn>
              <a:cxn ang="0">
                <a:pos x="csX688" y="csY688"/>
              </a:cxn>
              <a:cxn ang="0">
                <a:pos x="csX689" y="csY689"/>
              </a:cxn>
              <a:cxn ang="0">
                <a:pos x="csX690" y="csY690"/>
              </a:cxn>
              <a:cxn ang="0">
                <a:pos x="csX691" y="csY691"/>
              </a:cxn>
              <a:cxn ang="0">
                <a:pos x="csX692" y="csY692"/>
              </a:cxn>
              <a:cxn ang="0">
                <a:pos x="csX693" y="csY693"/>
              </a:cxn>
              <a:cxn ang="0">
                <a:pos x="csX694" y="csY694"/>
              </a:cxn>
              <a:cxn ang="0">
                <a:pos x="csX695" y="csY695"/>
              </a:cxn>
              <a:cxn ang="0">
                <a:pos x="csX696" y="csY696"/>
              </a:cxn>
              <a:cxn ang="0">
                <a:pos x="csX697" y="csY697"/>
              </a:cxn>
              <a:cxn ang="0">
                <a:pos x="csX698" y="csY698"/>
              </a:cxn>
              <a:cxn ang="0">
                <a:pos x="csX699" y="csY699"/>
              </a:cxn>
              <a:cxn ang="0">
                <a:pos x="csX700" y="csY700"/>
              </a:cxn>
              <a:cxn ang="0">
                <a:pos x="csX701" y="csY701"/>
              </a:cxn>
              <a:cxn ang="0">
                <a:pos x="csX702" y="csY702"/>
              </a:cxn>
              <a:cxn ang="0">
                <a:pos x="csX703" y="csY703"/>
              </a:cxn>
              <a:cxn ang="0">
                <a:pos x="csX704" y="csY704"/>
              </a:cxn>
              <a:cxn ang="0">
                <a:pos x="csX705" y="csY705"/>
              </a:cxn>
              <a:cxn ang="0">
                <a:pos x="csX706" y="csY706"/>
              </a:cxn>
              <a:cxn ang="0">
                <a:pos x="csX707" y="csY707"/>
              </a:cxn>
              <a:cxn ang="0">
                <a:pos x="csX708" y="csY708"/>
              </a:cxn>
              <a:cxn ang="0">
                <a:pos x="csX709" y="csY709"/>
              </a:cxn>
              <a:cxn ang="0">
                <a:pos x="csX710" y="csY710"/>
              </a:cxn>
              <a:cxn ang="0">
                <a:pos x="csX711" y="csY711"/>
              </a:cxn>
              <a:cxn ang="0">
                <a:pos x="csX712" y="csY712"/>
              </a:cxn>
              <a:cxn ang="0">
                <a:pos x="csX713" y="csY713"/>
              </a:cxn>
              <a:cxn ang="0">
                <a:pos x="csX714" y="csY714"/>
              </a:cxn>
              <a:cxn ang="0">
                <a:pos x="csX715" y="csY715"/>
              </a:cxn>
              <a:cxn ang="0">
                <a:pos x="csX716" y="csY716"/>
              </a:cxn>
              <a:cxn ang="0">
                <a:pos x="csX717" y="csY717"/>
              </a:cxn>
              <a:cxn ang="0">
                <a:pos x="csX718" y="csY718"/>
              </a:cxn>
              <a:cxn ang="0">
                <a:pos x="csX719" y="csY719"/>
              </a:cxn>
              <a:cxn ang="0">
                <a:pos x="csX720" y="csY720"/>
              </a:cxn>
              <a:cxn ang="0">
                <a:pos x="csX721" y="csY721"/>
              </a:cxn>
              <a:cxn ang="0">
                <a:pos x="csX722" y="csY722"/>
              </a:cxn>
              <a:cxn ang="0">
                <a:pos x="csX723" y="csY723"/>
              </a:cxn>
              <a:cxn ang="0">
                <a:pos x="csX724" y="csY724"/>
              </a:cxn>
              <a:cxn ang="0">
                <a:pos x="csX725" y="csY725"/>
              </a:cxn>
              <a:cxn ang="0">
                <a:pos x="csX726" y="csY726"/>
              </a:cxn>
              <a:cxn ang="0">
                <a:pos x="csX727" y="csY727"/>
              </a:cxn>
              <a:cxn ang="0">
                <a:pos x="csX728" y="csY728"/>
              </a:cxn>
              <a:cxn ang="0">
                <a:pos x="csX729" y="csY729"/>
              </a:cxn>
              <a:cxn ang="0">
                <a:pos x="csX730" y="csY730"/>
              </a:cxn>
              <a:cxn ang="0">
                <a:pos x="csX731" y="csY731"/>
              </a:cxn>
              <a:cxn ang="0">
                <a:pos x="csX732" y="csY732"/>
              </a:cxn>
              <a:cxn ang="0">
                <a:pos x="csX733" y="csY733"/>
              </a:cxn>
              <a:cxn ang="0">
                <a:pos x="csX734" y="csY734"/>
              </a:cxn>
              <a:cxn ang="0">
                <a:pos x="csX735" y="csY735"/>
              </a:cxn>
              <a:cxn ang="0">
                <a:pos x="csX736" y="csY736"/>
              </a:cxn>
              <a:cxn ang="0">
                <a:pos x="csX737" y="csY737"/>
              </a:cxn>
              <a:cxn ang="0">
                <a:pos x="csX738" y="csY738"/>
              </a:cxn>
              <a:cxn ang="0">
                <a:pos x="csX739" y="csY739"/>
              </a:cxn>
              <a:cxn ang="0">
                <a:pos x="csX740" y="csY740"/>
              </a:cxn>
              <a:cxn ang="0">
                <a:pos x="csX741" y="csY741"/>
              </a:cxn>
              <a:cxn ang="0">
                <a:pos x="csX742" y="csY742"/>
              </a:cxn>
              <a:cxn ang="0">
                <a:pos x="csX743" y="csY743"/>
              </a:cxn>
              <a:cxn ang="0">
                <a:pos x="csX744" y="csY744"/>
              </a:cxn>
              <a:cxn ang="0">
                <a:pos x="csX745" y="csY745"/>
              </a:cxn>
              <a:cxn ang="0">
                <a:pos x="csX746" y="csY746"/>
              </a:cxn>
              <a:cxn ang="0">
                <a:pos x="csX747" y="csY747"/>
              </a:cxn>
              <a:cxn ang="0">
                <a:pos x="csX748" y="csY748"/>
              </a:cxn>
              <a:cxn ang="0">
                <a:pos x="csX749" y="csY749"/>
              </a:cxn>
              <a:cxn ang="0">
                <a:pos x="csX750" y="csY750"/>
              </a:cxn>
              <a:cxn ang="0">
                <a:pos x="csX751" y="csY751"/>
              </a:cxn>
              <a:cxn ang="0">
                <a:pos x="csX752" y="csY752"/>
              </a:cxn>
              <a:cxn ang="0">
                <a:pos x="csX753" y="csY753"/>
              </a:cxn>
              <a:cxn ang="0">
                <a:pos x="csX754" y="csY754"/>
              </a:cxn>
              <a:cxn ang="0">
                <a:pos x="csX755" y="csY755"/>
              </a:cxn>
              <a:cxn ang="0">
                <a:pos x="csX756" y="csY756"/>
              </a:cxn>
              <a:cxn ang="0">
                <a:pos x="csX757" y="csY757"/>
              </a:cxn>
              <a:cxn ang="0">
                <a:pos x="csX758" y="csY758"/>
              </a:cxn>
              <a:cxn ang="0">
                <a:pos x="csX759" y="csY759"/>
              </a:cxn>
              <a:cxn ang="0">
                <a:pos x="csX760" y="csY760"/>
              </a:cxn>
              <a:cxn ang="0">
                <a:pos x="csX761" y="csY761"/>
              </a:cxn>
              <a:cxn ang="0">
                <a:pos x="csX762" y="csY762"/>
              </a:cxn>
              <a:cxn ang="0">
                <a:pos x="csX763" y="csY763"/>
              </a:cxn>
              <a:cxn ang="0">
                <a:pos x="csX764" y="csY764"/>
              </a:cxn>
              <a:cxn ang="0">
                <a:pos x="csX765" y="csY765"/>
              </a:cxn>
              <a:cxn ang="0">
                <a:pos x="csX766" y="csY766"/>
              </a:cxn>
              <a:cxn ang="0">
                <a:pos x="csX767" y="csY767"/>
              </a:cxn>
              <a:cxn ang="0">
                <a:pos x="csX768" y="csY768"/>
              </a:cxn>
              <a:cxn ang="0">
                <a:pos x="csX769" y="csY769"/>
              </a:cxn>
              <a:cxn ang="0">
                <a:pos x="csX770" y="csY770"/>
              </a:cxn>
              <a:cxn ang="0">
                <a:pos x="csX771" y="csY771"/>
              </a:cxn>
              <a:cxn ang="0">
                <a:pos x="csX772" y="csY772"/>
              </a:cxn>
              <a:cxn ang="0">
                <a:pos x="csX773" y="csY773"/>
              </a:cxn>
              <a:cxn ang="0">
                <a:pos x="csX774" y="csY774"/>
              </a:cxn>
              <a:cxn ang="0">
                <a:pos x="csX775" y="csY775"/>
              </a:cxn>
              <a:cxn ang="0">
                <a:pos x="csX776" y="csY776"/>
              </a:cxn>
              <a:cxn ang="0">
                <a:pos x="csX777" y="csY777"/>
              </a:cxn>
              <a:cxn ang="0">
                <a:pos x="csX778" y="csY778"/>
              </a:cxn>
              <a:cxn ang="0">
                <a:pos x="csX779" y="csY779"/>
              </a:cxn>
              <a:cxn ang="0">
                <a:pos x="csX780" y="csY780"/>
              </a:cxn>
              <a:cxn ang="0">
                <a:pos x="csX781" y="csY781"/>
              </a:cxn>
              <a:cxn ang="0">
                <a:pos x="csX782" y="csY782"/>
              </a:cxn>
              <a:cxn ang="0">
                <a:pos x="csX783" y="csY783"/>
              </a:cxn>
              <a:cxn ang="0">
                <a:pos x="csX784" y="csY784"/>
              </a:cxn>
              <a:cxn ang="0">
                <a:pos x="csX785" y="csY785"/>
              </a:cxn>
              <a:cxn ang="0">
                <a:pos x="csX786" y="csY786"/>
              </a:cxn>
              <a:cxn ang="0">
                <a:pos x="csX787" y="csY787"/>
              </a:cxn>
              <a:cxn ang="0">
                <a:pos x="csX788" y="csY788"/>
              </a:cxn>
              <a:cxn ang="0">
                <a:pos x="csX789" y="csY789"/>
              </a:cxn>
              <a:cxn ang="0">
                <a:pos x="csX790" y="csY790"/>
              </a:cxn>
              <a:cxn ang="0">
                <a:pos x="csX791" y="csY791"/>
              </a:cxn>
              <a:cxn ang="0">
                <a:pos x="csX792" y="csY792"/>
              </a:cxn>
              <a:cxn ang="0">
                <a:pos x="csX793" y="csY793"/>
              </a:cxn>
              <a:cxn ang="0">
                <a:pos x="csX794" y="csY794"/>
              </a:cxn>
              <a:cxn ang="0">
                <a:pos x="csX795" y="csY795"/>
              </a:cxn>
              <a:cxn ang="0">
                <a:pos x="csX796" y="csY796"/>
              </a:cxn>
              <a:cxn ang="0">
                <a:pos x="csX797" y="csY797"/>
              </a:cxn>
              <a:cxn ang="0">
                <a:pos x="csX798" y="csY798"/>
              </a:cxn>
              <a:cxn ang="0">
                <a:pos x="csX799" y="csY799"/>
              </a:cxn>
              <a:cxn ang="0">
                <a:pos x="csX800" y="csY800"/>
              </a:cxn>
              <a:cxn ang="0">
                <a:pos x="csX801" y="csY801"/>
              </a:cxn>
              <a:cxn ang="0">
                <a:pos x="csX802" y="csY802"/>
              </a:cxn>
              <a:cxn ang="0">
                <a:pos x="csX803" y="csY803"/>
              </a:cxn>
              <a:cxn ang="0">
                <a:pos x="csX804" y="csY804"/>
              </a:cxn>
              <a:cxn ang="0">
                <a:pos x="csX805" y="csY805"/>
              </a:cxn>
              <a:cxn ang="0">
                <a:pos x="csX806" y="csY806"/>
              </a:cxn>
              <a:cxn ang="0">
                <a:pos x="csX807" y="csY807"/>
              </a:cxn>
              <a:cxn ang="0">
                <a:pos x="csX808" y="csY808"/>
              </a:cxn>
              <a:cxn ang="0">
                <a:pos x="csX809" y="csY809"/>
              </a:cxn>
              <a:cxn ang="0">
                <a:pos x="csX810" y="csY810"/>
              </a:cxn>
              <a:cxn ang="0">
                <a:pos x="csX811" y="csY811"/>
              </a:cxn>
              <a:cxn ang="0">
                <a:pos x="csX812" y="csY812"/>
              </a:cxn>
              <a:cxn ang="0">
                <a:pos x="csX813" y="csY813"/>
              </a:cxn>
              <a:cxn ang="0">
                <a:pos x="csX814" y="csY814"/>
              </a:cxn>
              <a:cxn ang="0">
                <a:pos x="csX815" y="csY815"/>
              </a:cxn>
              <a:cxn ang="0">
                <a:pos x="csX816" y="csY816"/>
              </a:cxn>
              <a:cxn ang="0">
                <a:pos x="csX817" y="csY817"/>
              </a:cxn>
              <a:cxn ang="0">
                <a:pos x="csX818" y="csY818"/>
              </a:cxn>
              <a:cxn ang="0">
                <a:pos x="csX819" y="csY819"/>
              </a:cxn>
              <a:cxn ang="0">
                <a:pos x="csX820" y="csY820"/>
              </a:cxn>
              <a:cxn ang="0">
                <a:pos x="csX821" y="csY821"/>
              </a:cxn>
              <a:cxn ang="0">
                <a:pos x="csX822" y="csY822"/>
              </a:cxn>
              <a:cxn ang="0">
                <a:pos x="csX823" y="csY823"/>
              </a:cxn>
              <a:cxn ang="0">
                <a:pos x="csX824" y="csY824"/>
              </a:cxn>
              <a:cxn ang="0">
                <a:pos x="csX825" y="csY825"/>
              </a:cxn>
              <a:cxn ang="0">
                <a:pos x="csX826" y="csY826"/>
              </a:cxn>
              <a:cxn ang="0">
                <a:pos x="csX827" y="csY827"/>
              </a:cxn>
              <a:cxn ang="0">
                <a:pos x="csX828" y="csY828"/>
              </a:cxn>
              <a:cxn ang="0">
                <a:pos x="csX829" y="csY829"/>
              </a:cxn>
              <a:cxn ang="0">
                <a:pos x="csX830" y="csY830"/>
              </a:cxn>
              <a:cxn ang="0">
                <a:pos x="csX831" y="csY831"/>
              </a:cxn>
              <a:cxn ang="0">
                <a:pos x="csX832" y="csY832"/>
              </a:cxn>
              <a:cxn ang="0">
                <a:pos x="csX833" y="csY833"/>
              </a:cxn>
              <a:cxn ang="0">
                <a:pos x="csX834" y="csY834"/>
              </a:cxn>
              <a:cxn ang="0">
                <a:pos x="csX835" y="csY835"/>
              </a:cxn>
              <a:cxn ang="0">
                <a:pos x="csX836" y="csY836"/>
              </a:cxn>
              <a:cxn ang="0">
                <a:pos x="csX837" y="csY837"/>
              </a:cxn>
              <a:cxn ang="0">
                <a:pos x="csX838" y="csY838"/>
              </a:cxn>
              <a:cxn ang="0">
                <a:pos x="csX839" y="csY839"/>
              </a:cxn>
              <a:cxn ang="0">
                <a:pos x="csX840" y="csY840"/>
              </a:cxn>
              <a:cxn ang="0">
                <a:pos x="csX841" y="csY841"/>
              </a:cxn>
              <a:cxn ang="0">
                <a:pos x="csX842" y="csY842"/>
              </a:cxn>
              <a:cxn ang="0">
                <a:pos x="csX843" y="csY843"/>
              </a:cxn>
              <a:cxn ang="0">
                <a:pos x="csX844" y="csY844"/>
              </a:cxn>
              <a:cxn ang="0">
                <a:pos x="csX845" y="csY845"/>
              </a:cxn>
              <a:cxn ang="0">
                <a:pos x="csX846" y="csY846"/>
              </a:cxn>
              <a:cxn ang="0">
                <a:pos x="csX847" y="csY847"/>
              </a:cxn>
              <a:cxn ang="0">
                <a:pos x="csX848" y="csY848"/>
              </a:cxn>
              <a:cxn ang="0">
                <a:pos x="csX849" y="csY849"/>
              </a:cxn>
              <a:cxn ang="0">
                <a:pos x="csX850" y="csY850"/>
              </a:cxn>
              <a:cxn ang="0">
                <a:pos x="csX851" y="csY851"/>
              </a:cxn>
              <a:cxn ang="0">
                <a:pos x="csX852" y="csY852"/>
              </a:cxn>
              <a:cxn ang="0">
                <a:pos x="csX853" y="csY853"/>
              </a:cxn>
              <a:cxn ang="0">
                <a:pos x="csX854" y="csY854"/>
              </a:cxn>
              <a:cxn ang="0">
                <a:pos x="csX855" y="csY855"/>
              </a:cxn>
              <a:cxn ang="0">
                <a:pos x="csX856" y="csY856"/>
              </a:cxn>
              <a:cxn ang="0">
                <a:pos x="csX857" y="csY857"/>
              </a:cxn>
              <a:cxn ang="0">
                <a:pos x="csX858" y="csY858"/>
              </a:cxn>
            </a:cxnLst>
            <a:rect l="l" t="t" r="r" b="b"/>
            <a:pathLst>
              <a:path w="3837809" h="6858000">
                <a:moveTo>
                  <a:pt x="1724152" y="4998448"/>
                </a:moveTo>
                <a:cubicBezTo>
                  <a:pt x="1721206" y="4999424"/>
                  <a:pt x="1720083" y="5004993"/>
                  <a:pt x="1718419" y="5016897"/>
                </a:cubicBezTo>
                <a:cubicBezTo>
                  <a:pt x="1716245" y="5025620"/>
                  <a:pt x="1708079" y="5028976"/>
                  <a:pt x="1707640" y="5037267"/>
                </a:cubicBezTo>
                <a:cubicBezTo>
                  <a:pt x="1706711" y="5052082"/>
                  <a:pt x="1714555" y="5073380"/>
                  <a:pt x="1706438" y="5084850"/>
                </a:cubicBezTo>
                <a:cubicBezTo>
                  <a:pt x="1717336" y="5096072"/>
                  <a:pt x="1713618" y="5122330"/>
                  <a:pt x="1717590" y="5137925"/>
                </a:cubicBezTo>
                <a:cubicBezTo>
                  <a:pt x="1719528" y="5143313"/>
                  <a:pt x="1722345" y="5144807"/>
                  <a:pt x="1721792" y="5149433"/>
                </a:cubicBezTo>
                <a:cubicBezTo>
                  <a:pt x="1721038" y="5154583"/>
                  <a:pt x="1721315" y="5157348"/>
                  <a:pt x="1724945" y="5160663"/>
                </a:cubicBezTo>
                <a:cubicBezTo>
                  <a:pt x="1729283" y="5164672"/>
                  <a:pt x="1732272" y="5175541"/>
                  <a:pt x="1735868" y="5183556"/>
                </a:cubicBezTo>
                <a:cubicBezTo>
                  <a:pt x="1741736" y="5195277"/>
                  <a:pt x="1744266" y="5212920"/>
                  <a:pt x="1754756" y="5220116"/>
                </a:cubicBezTo>
                <a:cubicBezTo>
                  <a:pt x="1761795" y="5223221"/>
                  <a:pt x="1772024" y="5223973"/>
                  <a:pt x="1781548" y="5222765"/>
                </a:cubicBezTo>
                <a:cubicBezTo>
                  <a:pt x="1788432" y="5220553"/>
                  <a:pt x="1799411" y="5209808"/>
                  <a:pt x="1804889" y="5208754"/>
                </a:cubicBezTo>
                <a:cubicBezTo>
                  <a:pt x="1817558" y="5216115"/>
                  <a:pt x="1830398" y="5208734"/>
                  <a:pt x="1842108" y="5212893"/>
                </a:cubicBezTo>
                <a:cubicBezTo>
                  <a:pt x="1854724" y="5224829"/>
                  <a:pt x="1853754" y="5220231"/>
                  <a:pt x="1863885" y="5226323"/>
                </a:cubicBezTo>
                <a:cubicBezTo>
                  <a:pt x="1868005" y="5231999"/>
                  <a:pt x="1883248" y="5233395"/>
                  <a:pt x="1887643" y="5232954"/>
                </a:cubicBezTo>
                <a:lnTo>
                  <a:pt x="1887655" y="5233076"/>
                </a:lnTo>
                <a:lnTo>
                  <a:pt x="1888913" y="5231682"/>
                </a:lnTo>
                <a:cubicBezTo>
                  <a:pt x="1890985" y="5221957"/>
                  <a:pt x="1878356" y="5212437"/>
                  <a:pt x="1873630" y="5204533"/>
                </a:cubicBezTo>
                <a:cubicBezTo>
                  <a:pt x="1869910" y="5199069"/>
                  <a:pt x="1866920" y="5192009"/>
                  <a:pt x="1862381" y="5185989"/>
                </a:cubicBezTo>
                <a:cubicBezTo>
                  <a:pt x="1859141" y="5181491"/>
                  <a:pt x="1854569" y="5178906"/>
                  <a:pt x="1850847" y="5175975"/>
                </a:cubicBezTo>
                <a:cubicBezTo>
                  <a:pt x="1843193" y="5170524"/>
                  <a:pt x="1840000" y="5157646"/>
                  <a:pt x="1832929" y="5151626"/>
                </a:cubicBezTo>
                <a:cubicBezTo>
                  <a:pt x="1830223" y="5148727"/>
                  <a:pt x="1830954" y="5139516"/>
                  <a:pt x="1827461" y="5135044"/>
                </a:cubicBezTo>
                <a:cubicBezTo>
                  <a:pt x="1824205" y="5130422"/>
                  <a:pt x="1817984" y="5127871"/>
                  <a:pt x="1814931" y="5121448"/>
                </a:cubicBezTo>
                <a:cubicBezTo>
                  <a:pt x="1811623" y="5115054"/>
                  <a:pt x="1810403" y="5106676"/>
                  <a:pt x="1806823" y="5101322"/>
                </a:cubicBezTo>
                <a:cubicBezTo>
                  <a:pt x="1802272" y="5093912"/>
                  <a:pt x="1794572" y="5089225"/>
                  <a:pt x="1793325" y="5081861"/>
                </a:cubicBezTo>
                <a:cubicBezTo>
                  <a:pt x="1792447" y="5074336"/>
                  <a:pt x="1786252" y="5070768"/>
                  <a:pt x="1780357" y="5065138"/>
                </a:cubicBezTo>
                <a:cubicBezTo>
                  <a:pt x="1774939" y="5059210"/>
                  <a:pt x="1774108" y="5047108"/>
                  <a:pt x="1768919" y="5040904"/>
                </a:cubicBezTo>
                <a:cubicBezTo>
                  <a:pt x="1764419" y="5033994"/>
                  <a:pt x="1755221" y="5032122"/>
                  <a:pt x="1751802" y="5025867"/>
                </a:cubicBezTo>
                <a:cubicBezTo>
                  <a:pt x="1748511" y="5019596"/>
                  <a:pt x="1747718" y="5011680"/>
                  <a:pt x="1740831" y="5007551"/>
                </a:cubicBezTo>
                <a:cubicBezTo>
                  <a:pt x="1731871" y="5001086"/>
                  <a:pt x="1727101" y="4997471"/>
                  <a:pt x="1724152" y="4998448"/>
                </a:cubicBezTo>
                <a:close/>
                <a:moveTo>
                  <a:pt x="2208781" y="4950970"/>
                </a:moveTo>
                <a:cubicBezTo>
                  <a:pt x="2206217" y="4940564"/>
                  <a:pt x="2161682" y="5144724"/>
                  <a:pt x="2152007" y="5144424"/>
                </a:cubicBezTo>
                <a:cubicBezTo>
                  <a:pt x="2135814" y="5146175"/>
                  <a:pt x="2111697" y="5195542"/>
                  <a:pt x="2093411" y="5192935"/>
                </a:cubicBezTo>
                <a:cubicBezTo>
                  <a:pt x="2077968" y="5186989"/>
                  <a:pt x="2131089" y="5254894"/>
                  <a:pt x="2114341" y="5258732"/>
                </a:cubicBezTo>
                <a:cubicBezTo>
                  <a:pt x="2101590" y="5263177"/>
                  <a:pt x="2091928" y="5275694"/>
                  <a:pt x="2086667" y="5289040"/>
                </a:cubicBezTo>
                <a:cubicBezTo>
                  <a:pt x="2084166" y="5298300"/>
                  <a:pt x="2081608" y="5310741"/>
                  <a:pt x="2089772" y="5321345"/>
                </a:cubicBezTo>
                <a:cubicBezTo>
                  <a:pt x="2094425" y="5331030"/>
                  <a:pt x="2101510" y="5342251"/>
                  <a:pt x="2109027" y="5350128"/>
                </a:cubicBezTo>
                <a:cubicBezTo>
                  <a:pt x="2132012" y="5385772"/>
                  <a:pt x="2155539" y="5428086"/>
                  <a:pt x="2179557" y="5460073"/>
                </a:cubicBezTo>
                <a:cubicBezTo>
                  <a:pt x="2184985" y="5473742"/>
                  <a:pt x="2189851" y="5488101"/>
                  <a:pt x="2198282" y="5498808"/>
                </a:cubicBezTo>
                <a:cubicBezTo>
                  <a:pt x="2210388" y="5518279"/>
                  <a:pt x="2220214" y="5542932"/>
                  <a:pt x="2232556" y="5563522"/>
                </a:cubicBezTo>
                <a:cubicBezTo>
                  <a:pt x="2241542" y="5586101"/>
                  <a:pt x="2252991" y="5597769"/>
                  <a:pt x="2262040" y="5619709"/>
                </a:cubicBezTo>
                <a:cubicBezTo>
                  <a:pt x="2267833" y="5625601"/>
                  <a:pt x="2290213" y="5727423"/>
                  <a:pt x="2291281" y="5731759"/>
                </a:cubicBezTo>
                <a:cubicBezTo>
                  <a:pt x="2337982" y="5927242"/>
                  <a:pt x="2391829" y="6060053"/>
                  <a:pt x="2417047" y="6111921"/>
                </a:cubicBezTo>
                <a:lnTo>
                  <a:pt x="2431211" y="6135819"/>
                </a:lnTo>
                <a:cubicBezTo>
                  <a:pt x="2431230" y="6135927"/>
                  <a:pt x="2431249" y="6136038"/>
                  <a:pt x="2431268" y="6136147"/>
                </a:cubicBezTo>
                <a:lnTo>
                  <a:pt x="2431396" y="6136134"/>
                </a:lnTo>
                <a:cubicBezTo>
                  <a:pt x="2431335" y="6136029"/>
                  <a:pt x="2431273" y="6135923"/>
                  <a:pt x="2431211" y="6135819"/>
                </a:cubicBezTo>
                <a:lnTo>
                  <a:pt x="2340445" y="5632160"/>
                </a:lnTo>
                <a:cubicBezTo>
                  <a:pt x="2309681" y="5578389"/>
                  <a:pt x="2289689" y="5295106"/>
                  <a:pt x="2276377" y="5266109"/>
                </a:cubicBezTo>
                <a:cubicBezTo>
                  <a:pt x="2264129" y="5189417"/>
                  <a:pt x="2221329" y="5028140"/>
                  <a:pt x="2208781" y="4950970"/>
                </a:cubicBezTo>
                <a:close/>
                <a:moveTo>
                  <a:pt x="607396" y="3273303"/>
                </a:moveTo>
                <a:lnTo>
                  <a:pt x="607819" y="3273890"/>
                </a:lnTo>
                <a:lnTo>
                  <a:pt x="607224" y="3273949"/>
                </a:lnTo>
                <a:cubicBezTo>
                  <a:pt x="607281" y="3273734"/>
                  <a:pt x="607339" y="3273517"/>
                  <a:pt x="607396" y="3273303"/>
                </a:cubicBezTo>
                <a:close/>
                <a:moveTo>
                  <a:pt x="1071958" y="3151395"/>
                </a:moveTo>
                <a:lnTo>
                  <a:pt x="1071738" y="3151423"/>
                </a:lnTo>
                <a:lnTo>
                  <a:pt x="1071706" y="3151419"/>
                </a:lnTo>
                <a:close/>
                <a:moveTo>
                  <a:pt x="642347" y="3138718"/>
                </a:moveTo>
                <a:cubicBezTo>
                  <a:pt x="629691" y="3137177"/>
                  <a:pt x="617768" y="3139449"/>
                  <a:pt x="610853" y="3150866"/>
                </a:cubicBezTo>
                <a:cubicBezTo>
                  <a:pt x="606309" y="3167565"/>
                  <a:pt x="603986" y="3186201"/>
                  <a:pt x="593759" y="3199405"/>
                </a:cubicBezTo>
                <a:cubicBezTo>
                  <a:pt x="581110" y="3223895"/>
                  <a:pt x="611116" y="3240944"/>
                  <a:pt x="609411" y="3265730"/>
                </a:cubicBezTo>
                <a:lnTo>
                  <a:pt x="607396" y="3273303"/>
                </a:lnTo>
                <a:lnTo>
                  <a:pt x="604982" y="3269968"/>
                </a:lnTo>
                <a:cubicBezTo>
                  <a:pt x="604949" y="3269955"/>
                  <a:pt x="604721" y="3270201"/>
                  <a:pt x="600969" y="3267594"/>
                </a:cubicBezTo>
                <a:lnTo>
                  <a:pt x="600276" y="3260685"/>
                </a:lnTo>
                <a:lnTo>
                  <a:pt x="594121" y="3261302"/>
                </a:lnTo>
                <a:lnTo>
                  <a:pt x="595505" y="3275122"/>
                </a:lnTo>
                <a:lnTo>
                  <a:pt x="607224" y="3273949"/>
                </a:lnTo>
                <a:lnTo>
                  <a:pt x="589305" y="3341226"/>
                </a:lnTo>
                <a:cubicBezTo>
                  <a:pt x="581279" y="3366269"/>
                  <a:pt x="552159" y="3398628"/>
                  <a:pt x="583624" y="3417558"/>
                </a:cubicBezTo>
                <a:cubicBezTo>
                  <a:pt x="613632" y="3430795"/>
                  <a:pt x="644543" y="3445467"/>
                  <a:pt x="675065" y="3456246"/>
                </a:cubicBezTo>
                <a:cubicBezTo>
                  <a:pt x="707269" y="3464822"/>
                  <a:pt x="744194" y="3463537"/>
                  <a:pt x="772570" y="3479477"/>
                </a:cubicBezTo>
                <a:cubicBezTo>
                  <a:pt x="791405" y="3483808"/>
                  <a:pt x="822668" y="3499462"/>
                  <a:pt x="841477" y="3493387"/>
                </a:cubicBezTo>
                <a:cubicBezTo>
                  <a:pt x="846790" y="3489428"/>
                  <a:pt x="850874" y="3475695"/>
                  <a:pt x="854061" y="3461923"/>
                </a:cubicBezTo>
                <a:cubicBezTo>
                  <a:pt x="859536" y="3432948"/>
                  <a:pt x="845448" y="3422809"/>
                  <a:pt x="837043" y="3402205"/>
                </a:cubicBezTo>
                <a:cubicBezTo>
                  <a:pt x="841094" y="3367914"/>
                  <a:pt x="830836" y="3326304"/>
                  <a:pt x="830304" y="3291837"/>
                </a:cubicBezTo>
                <a:cubicBezTo>
                  <a:pt x="830779" y="3282654"/>
                  <a:pt x="831522" y="3276108"/>
                  <a:pt x="836358" y="3274987"/>
                </a:cubicBezTo>
                <a:lnTo>
                  <a:pt x="838872" y="3274735"/>
                </a:lnTo>
                <a:cubicBezTo>
                  <a:pt x="847064" y="3274171"/>
                  <a:pt x="864870" y="3284697"/>
                  <a:pt x="867469" y="3272633"/>
                </a:cubicBezTo>
                <a:cubicBezTo>
                  <a:pt x="869932" y="3265534"/>
                  <a:pt x="864612" y="3251724"/>
                  <a:pt x="861394" y="3241137"/>
                </a:cubicBezTo>
                <a:cubicBezTo>
                  <a:pt x="848449" y="3210707"/>
                  <a:pt x="843943" y="3169531"/>
                  <a:pt x="811202" y="3163164"/>
                </a:cubicBezTo>
                <a:cubicBezTo>
                  <a:pt x="798863" y="3160340"/>
                  <a:pt x="785918" y="3156559"/>
                  <a:pt x="773068" y="3156197"/>
                </a:cubicBezTo>
                <a:cubicBezTo>
                  <a:pt x="749067" y="3154793"/>
                  <a:pt x="740035" y="3176128"/>
                  <a:pt x="719629" y="3173857"/>
                </a:cubicBezTo>
                <a:cubicBezTo>
                  <a:pt x="705081" y="3173031"/>
                  <a:pt x="695968" y="3158081"/>
                  <a:pt x="678228" y="3149449"/>
                </a:cubicBezTo>
                <a:cubicBezTo>
                  <a:pt x="668388" y="3145612"/>
                  <a:pt x="655002" y="3140258"/>
                  <a:pt x="642347" y="3138718"/>
                </a:cubicBezTo>
                <a:close/>
                <a:moveTo>
                  <a:pt x="867919" y="2815389"/>
                </a:moveTo>
                <a:cubicBezTo>
                  <a:pt x="861948" y="2816477"/>
                  <a:pt x="856573" y="2819117"/>
                  <a:pt x="852355" y="2823886"/>
                </a:cubicBezTo>
                <a:cubicBezTo>
                  <a:pt x="849719" y="2827955"/>
                  <a:pt x="851804" y="2832318"/>
                  <a:pt x="857535" y="2835042"/>
                </a:cubicBezTo>
                <a:cubicBezTo>
                  <a:pt x="864546" y="2837894"/>
                  <a:pt x="874987" y="2839512"/>
                  <a:pt x="878505" y="2844237"/>
                </a:cubicBezTo>
                <a:cubicBezTo>
                  <a:pt x="883957" y="2849275"/>
                  <a:pt x="873141" y="2862921"/>
                  <a:pt x="876082" y="2866940"/>
                </a:cubicBezTo>
                <a:cubicBezTo>
                  <a:pt x="877665" y="2870084"/>
                  <a:pt x="886560" y="2870204"/>
                  <a:pt x="894203" y="2872995"/>
                </a:cubicBezTo>
                <a:cubicBezTo>
                  <a:pt x="901930" y="2875394"/>
                  <a:pt x="908490" y="2885142"/>
                  <a:pt x="914272" y="2889640"/>
                </a:cubicBezTo>
                <a:cubicBezTo>
                  <a:pt x="921797" y="2895106"/>
                  <a:pt x="929173" y="2893985"/>
                  <a:pt x="937806" y="2899085"/>
                </a:cubicBezTo>
                <a:cubicBezTo>
                  <a:pt x="960183" y="2914739"/>
                  <a:pt x="977856" y="2936572"/>
                  <a:pt x="990373" y="2962733"/>
                </a:cubicBezTo>
                <a:cubicBezTo>
                  <a:pt x="1000554" y="2976943"/>
                  <a:pt x="1013795" y="2986278"/>
                  <a:pt x="1012365" y="3004947"/>
                </a:cubicBezTo>
                <a:cubicBezTo>
                  <a:pt x="1011563" y="3021016"/>
                  <a:pt x="1001651" y="3029749"/>
                  <a:pt x="989564" y="3026899"/>
                </a:cubicBezTo>
                <a:cubicBezTo>
                  <a:pt x="976081" y="3022794"/>
                  <a:pt x="965577" y="3026891"/>
                  <a:pt x="953867" y="3034157"/>
                </a:cubicBezTo>
                <a:cubicBezTo>
                  <a:pt x="943063" y="3040312"/>
                  <a:pt x="940238" y="3051381"/>
                  <a:pt x="931696" y="3062392"/>
                </a:cubicBezTo>
                <a:cubicBezTo>
                  <a:pt x="925412" y="3069366"/>
                  <a:pt x="914824" y="3072582"/>
                  <a:pt x="909320" y="3079734"/>
                </a:cubicBezTo>
                <a:cubicBezTo>
                  <a:pt x="906958" y="3082762"/>
                  <a:pt x="904948" y="3086772"/>
                  <a:pt x="903985" y="3091054"/>
                </a:cubicBezTo>
                <a:cubicBezTo>
                  <a:pt x="900897" y="3132483"/>
                  <a:pt x="925438" y="3162134"/>
                  <a:pt x="935057" y="3204949"/>
                </a:cubicBezTo>
                <a:cubicBezTo>
                  <a:pt x="937974" y="3218874"/>
                  <a:pt x="947967" y="3226121"/>
                  <a:pt x="959086" y="3229450"/>
                </a:cubicBezTo>
                <a:cubicBezTo>
                  <a:pt x="966699" y="3231985"/>
                  <a:pt x="975167" y="3237990"/>
                  <a:pt x="980836" y="3236278"/>
                </a:cubicBezTo>
                <a:cubicBezTo>
                  <a:pt x="999240" y="3219845"/>
                  <a:pt x="993117" y="3172615"/>
                  <a:pt x="1016620" y="3158965"/>
                </a:cubicBezTo>
                <a:cubicBezTo>
                  <a:pt x="1020917" y="3157521"/>
                  <a:pt x="1025970" y="3157265"/>
                  <a:pt x="1030367" y="3158098"/>
                </a:cubicBezTo>
                <a:cubicBezTo>
                  <a:pt x="1038178" y="3160043"/>
                  <a:pt x="1044625" y="3156956"/>
                  <a:pt x="1051096" y="3154085"/>
                </a:cubicBezTo>
                <a:lnTo>
                  <a:pt x="1071738" y="3151423"/>
                </a:lnTo>
                <a:lnTo>
                  <a:pt x="1075424" y="3151807"/>
                </a:lnTo>
                <a:cubicBezTo>
                  <a:pt x="1084823" y="3153150"/>
                  <a:pt x="1099472" y="3148639"/>
                  <a:pt x="1108207" y="3143322"/>
                </a:cubicBezTo>
                <a:cubicBezTo>
                  <a:pt x="1120692" y="3134965"/>
                  <a:pt x="1137859" y="3140353"/>
                  <a:pt x="1145345" y="3125136"/>
                </a:cubicBezTo>
                <a:cubicBezTo>
                  <a:pt x="1148145" y="3118892"/>
                  <a:pt x="1148645" y="3109956"/>
                  <a:pt x="1148807" y="3102709"/>
                </a:cubicBezTo>
                <a:cubicBezTo>
                  <a:pt x="1144380" y="3071172"/>
                  <a:pt x="1162543" y="3032043"/>
                  <a:pt x="1154751" y="3002363"/>
                </a:cubicBezTo>
                <a:cubicBezTo>
                  <a:pt x="1151343" y="2992425"/>
                  <a:pt x="1143529" y="2992954"/>
                  <a:pt x="1135410" y="2993007"/>
                </a:cubicBezTo>
                <a:cubicBezTo>
                  <a:pt x="1118827" y="2994667"/>
                  <a:pt x="1102240" y="2982370"/>
                  <a:pt x="1092237" y="2967379"/>
                </a:cubicBezTo>
                <a:cubicBezTo>
                  <a:pt x="1080511" y="2952944"/>
                  <a:pt x="1080571" y="2934538"/>
                  <a:pt x="1087555" y="2920640"/>
                </a:cubicBezTo>
                <a:cubicBezTo>
                  <a:pt x="1088683" y="2911643"/>
                  <a:pt x="1075519" y="2910676"/>
                  <a:pt x="1071987" y="2909636"/>
                </a:cubicBezTo>
                <a:cubicBezTo>
                  <a:pt x="1058039" y="2908494"/>
                  <a:pt x="1047518" y="2897239"/>
                  <a:pt x="1034529" y="2895491"/>
                </a:cubicBezTo>
                <a:cubicBezTo>
                  <a:pt x="1016070" y="2891122"/>
                  <a:pt x="1000114" y="2896528"/>
                  <a:pt x="982813" y="2901180"/>
                </a:cubicBezTo>
                <a:cubicBezTo>
                  <a:pt x="956503" y="2896961"/>
                  <a:pt x="942887" y="2849719"/>
                  <a:pt x="922580" y="2831954"/>
                </a:cubicBezTo>
                <a:cubicBezTo>
                  <a:pt x="913595" y="2825873"/>
                  <a:pt x="900257" y="2819088"/>
                  <a:pt x="887055" y="2816206"/>
                </a:cubicBezTo>
                <a:cubicBezTo>
                  <a:pt x="880455" y="2814765"/>
                  <a:pt x="873889" y="2814301"/>
                  <a:pt x="867919" y="2815389"/>
                </a:cubicBezTo>
                <a:close/>
                <a:moveTo>
                  <a:pt x="1775849" y="2341047"/>
                </a:moveTo>
                <a:cubicBezTo>
                  <a:pt x="1696984" y="2364552"/>
                  <a:pt x="1620846" y="2393752"/>
                  <a:pt x="1552170" y="2441744"/>
                </a:cubicBezTo>
                <a:cubicBezTo>
                  <a:pt x="1547048" y="2448857"/>
                  <a:pt x="1554123" y="2449799"/>
                  <a:pt x="1560292" y="2455654"/>
                </a:cubicBezTo>
                <a:cubicBezTo>
                  <a:pt x="1573273" y="2471234"/>
                  <a:pt x="1594500" y="2503246"/>
                  <a:pt x="1585381" y="2522432"/>
                </a:cubicBezTo>
                <a:cubicBezTo>
                  <a:pt x="1580598" y="2539282"/>
                  <a:pt x="1556562" y="2578108"/>
                  <a:pt x="1582460" y="2584529"/>
                </a:cubicBezTo>
                <a:cubicBezTo>
                  <a:pt x="1601097" y="2585579"/>
                  <a:pt x="1622104" y="2600227"/>
                  <a:pt x="1635565" y="2611699"/>
                </a:cubicBezTo>
                <a:cubicBezTo>
                  <a:pt x="1639811" y="2618632"/>
                  <a:pt x="1636609" y="2628470"/>
                  <a:pt x="1636761" y="2636323"/>
                </a:cubicBezTo>
                <a:cubicBezTo>
                  <a:pt x="1655105" y="2727001"/>
                  <a:pt x="1698417" y="2728630"/>
                  <a:pt x="1602304" y="2787745"/>
                </a:cubicBezTo>
                <a:cubicBezTo>
                  <a:pt x="1593055" y="2796794"/>
                  <a:pt x="1586726" y="2812150"/>
                  <a:pt x="1575859" y="2818949"/>
                </a:cubicBezTo>
                <a:cubicBezTo>
                  <a:pt x="1562089" y="2824642"/>
                  <a:pt x="1538277" y="2814970"/>
                  <a:pt x="1526116" y="2825326"/>
                </a:cubicBezTo>
                <a:cubicBezTo>
                  <a:pt x="1504507" y="2841451"/>
                  <a:pt x="1479278" y="2855651"/>
                  <a:pt x="1453671" y="2861006"/>
                </a:cubicBezTo>
                <a:cubicBezTo>
                  <a:pt x="1403803" y="2871202"/>
                  <a:pt x="1387128" y="2765509"/>
                  <a:pt x="1344164" y="2793928"/>
                </a:cubicBezTo>
                <a:cubicBezTo>
                  <a:pt x="1336171" y="2799042"/>
                  <a:pt x="1332188" y="2803628"/>
                  <a:pt x="1335457" y="2810917"/>
                </a:cubicBezTo>
                <a:cubicBezTo>
                  <a:pt x="1350474" y="2840504"/>
                  <a:pt x="1372052" y="2867150"/>
                  <a:pt x="1354189" y="2900411"/>
                </a:cubicBezTo>
                <a:cubicBezTo>
                  <a:pt x="1328474" y="2936365"/>
                  <a:pt x="1303272" y="2960970"/>
                  <a:pt x="1256808" y="2962068"/>
                </a:cubicBezTo>
                <a:cubicBezTo>
                  <a:pt x="1239947" y="2967311"/>
                  <a:pt x="1222077" y="2940924"/>
                  <a:pt x="1209982" y="2956986"/>
                </a:cubicBezTo>
                <a:cubicBezTo>
                  <a:pt x="1201614" y="2973558"/>
                  <a:pt x="1216529" y="2990721"/>
                  <a:pt x="1217738" y="3009129"/>
                </a:cubicBezTo>
                <a:cubicBezTo>
                  <a:pt x="1216725" y="3038291"/>
                  <a:pt x="1214315" y="3068736"/>
                  <a:pt x="1209457" y="3097522"/>
                </a:cubicBezTo>
                <a:cubicBezTo>
                  <a:pt x="1208419" y="3125165"/>
                  <a:pt x="1184729" y="3185154"/>
                  <a:pt x="1207212" y="3209424"/>
                </a:cubicBezTo>
                <a:cubicBezTo>
                  <a:pt x="1216031" y="3212601"/>
                  <a:pt x="1230722" y="3211008"/>
                  <a:pt x="1238989" y="3217539"/>
                </a:cubicBezTo>
                <a:cubicBezTo>
                  <a:pt x="1255778" y="3229306"/>
                  <a:pt x="1252139" y="3257594"/>
                  <a:pt x="1245002" y="3275057"/>
                </a:cubicBezTo>
                <a:cubicBezTo>
                  <a:pt x="1240756" y="3289698"/>
                  <a:pt x="1212980" y="3317733"/>
                  <a:pt x="1231954" y="3324718"/>
                </a:cubicBezTo>
                <a:cubicBezTo>
                  <a:pt x="1255990" y="3330304"/>
                  <a:pt x="1265257" y="3292318"/>
                  <a:pt x="1292648" y="3262925"/>
                </a:cubicBezTo>
                <a:cubicBezTo>
                  <a:pt x="1303613" y="3243171"/>
                  <a:pt x="1355501" y="3218943"/>
                  <a:pt x="1321574" y="3196959"/>
                </a:cubicBezTo>
                <a:cubicBezTo>
                  <a:pt x="1268186" y="3177051"/>
                  <a:pt x="1194286" y="2949802"/>
                  <a:pt x="1305453" y="2996664"/>
                </a:cubicBezTo>
                <a:cubicBezTo>
                  <a:pt x="1317077" y="3001212"/>
                  <a:pt x="1322754" y="2993281"/>
                  <a:pt x="1326922" y="2980426"/>
                </a:cubicBezTo>
                <a:cubicBezTo>
                  <a:pt x="1332348" y="2957294"/>
                  <a:pt x="1364773" y="2946560"/>
                  <a:pt x="1383411" y="2961574"/>
                </a:cubicBezTo>
                <a:cubicBezTo>
                  <a:pt x="1400665" y="2981800"/>
                  <a:pt x="1411118" y="2984813"/>
                  <a:pt x="1425993" y="2958450"/>
                </a:cubicBezTo>
                <a:cubicBezTo>
                  <a:pt x="1439183" y="2938093"/>
                  <a:pt x="1469815" y="2934771"/>
                  <a:pt x="1483615" y="2957248"/>
                </a:cubicBezTo>
                <a:cubicBezTo>
                  <a:pt x="1505078" y="2980231"/>
                  <a:pt x="1529450" y="2963826"/>
                  <a:pt x="1555209" y="2966324"/>
                </a:cubicBezTo>
                <a:cubicBezTo>
                  <a:pt x="1565098" y="2968759"/>
                  <a:pt x="1574965" y="2982367"/>
                  <a:pt x="1586914" y="2987642"/>
                </a:cubicBezTo>
                <a:cubicBezTo>
                  <a:pt x="1598788" y="2993435"/>
                  <a:pt x="1616038" y="2992088"/>
                  <a:pt x="1626557" y="2996997"/>
                </a:cubicBezTo>
                <a:cubicBezTo>
                  <a:pt x="1647969" y="3005513"/>
                  <a:pt x="1644054" y="3034841"/>
                  <a:pt x="1629769" y="3049340"/>
                </a:cubicBezTo>
                <a:cubicBezTo>
                  <a:pt x="1606590" y="3070062"/>
                  <a:pt x="1595778" y="3110361"/>
                  <a:pt x="1578903" y="3133245"/>
                </a:cubicBezTo>
                <a:cubicBezTo>
                  <a:pt x="1552303" y="3205960"/>
                  <a:pt x="1480085" y="3138697"/>
                  <a:pt x="1438476" y="3192103"/>
                </a:cubicBezTo>
                <a:cubicBezTo>
                  <a:pt x="1384605" y="3237094"/>
                  <a:pt x="1332493" y="3289522"/>
                  <a:pt x="1289955" y="3346322"/>
                </a:cubicBezTo>
                <a:cubicBezTo>
                  <a:pt x="1284734" y="3363848"/>
                  <a:pt x="1334489" y="3363941"/>
                  <a:pt x="1309225" y="3394265"/>
                </a:cubicBezTo>
                <a:cubicBezTo>
                  <a:pt x="1274499" y="3421348"/>
                  <a:pt x="1241253" y="3420106"/>
                  <a:pt x="1207041" y="3445995"/>
                </a:cubicBezTo>
                <a:cubicBezTo>
                  <a:pt x="1179455" y="3477183"/>
                  <a:pt x="1159884" y="3516201"/>
                  <a:pt x="1133639" y="3545606"/>
                </a:cubicBezTo>
                <a:cubicBezTo>
                  <a:pt x="1118174" y="3571142"/>
                  <a:pt x="1128034" y="3608731"/>
                  <a:pt x="1133527" y="3635718"/>
                </a:cubicBezTo>
                <a:cubicBezTo>
                  <a:pt x="1165256" y="3852471"/>
                  <a:pt x="1240097" y="4068836"/>
                  <a:pt x="1357365" y="4247584"/>
                </a:cubicBezTo>
                <a:cubicBezTo>
                  <a:pt x="1375521" y="4262894"/>
                  <a:pt x="1438516" y="4405325"/>
                  <a:pt x="1453699" y="4349107"/>
                </a:cubicBezTo>
                <a:cubicBezTo>
                  <a:pt x="1453945" y="4308473"/>
                  <a:pt x="1456016" y="4277167"/>
                  <a:pt x="1462078" y="4238873"/>
                </a:cubicBezTo>
                <a:cubicBezTo>
                  <a:pt x="1463333" y="4226057"/>
                  <a:pt x="1455690" y="4206772"/>
                  <a:pt x="1459709" y="4192407"/>
                </a:cubicBezTo>
                <a:cubicBezTo>
                  <a:pt x="1464394" y="4178360"/>
                  <a:pt x="1480514" y="4165706"/>
                  <a:pt x="1483604" y="4152195"/>
                </a:cubicBezTo>
                <a:cubicBezTo>
                  <a:pt x="1500544" y="4103420"/>
                  <a:pt x="1440240" y="4125956"/>
                  <a:pt x="1419215" y="4122604"/>
                </a:cubicBezTo>
                <a:cubicBezTo>
                  <a:pt x="1403195" y="4121036"/>
                  <a:pt x="1392892" y="4105570"/>
                  <a:pt x="1378980" y="4098458"/>
                </a:cubicBezTo>
                <a:cubicBezTo>
                  <a:pt x="1355523" y="4091037"/>
                  <a:pt x="1341406" y="4060342"/>
                  <a:pt x="1343339" y="4035275"/>
                </a:cubicBezTo>
                <a:cubicBezTo>
                  <a:pt x="1345812" y="4013074"/>
                  <a:pt x="1369397" y="4025559"/>
                  <a:pt x="1380841" y="4019465"/>
                </a:cubicBezTo>
                <a:cubicBezTo>
                  <a:pt x="1399650" y="3999435"/>
                  <a:pt x="1417360" y="3965933"/>
                  <a:pt x="1424820" y="3937774"/>
                </a:cubicBezTo>
                <a:cubicBezTo>
                  <a:pt x="1425132" y="3916803"/>
                  <a:pt x="1409647" y="3900337"/>
                  <a:pt x="1399683" y="3886992"/>
                </a:cubicBezTo>
                <a:cubicBezTo>
                  <a:pt x="1378145" y="3868336"/>
                  <a:pt x="1387036" y="3840542"/>
                  <a:pt x="1378565" y="3816769"/>
                </a:cubicBezTo>
                <a:cubicBezTo>
                  <a:pt x="1360681" y="3795339"/>
                  <a:pt x="1352922" y="3649413"/>
                  <a:pt x="1396953" y="3669620"/>
                </a:cubicBezTo>
                <a:cubicBezTo>
                  <a:pt x="1399858" y="3685956"/>
                  <a:pt x="1411682" y="3688705"/>
                  <a:pt x="1427059" y="3692750"/>
                </a:cubicBezTo>
                <a:cubicBezTo>
                  <a:pt x="1474888" y="3721716"/>
                  <a:pt x="1465186" y="3632459"/>
                  <a:pt x="1492261" y="3610075"/>
                </a:cubicBezTo>
                <a:cubicBezTo>
                  <a:pt x="1498666" y="3601822"/>
                  <a:pt x="1506797" y="3618394"/>
                  <a:pt x="1518294" y="3615338"/>
                </a:cubicBezTo>
                <a:cubicBezTo>
                  <a:pt x="1538724" y="3603901"/>
                  <a:pt x="1558308" y="3577699"/>
                  <a:pt x="1581969" y="3576982"/>
                </a:cubicBezTo>
                <a:cubicBezTo>
                  <a:pt x="1599749" y="3577106"/>
                  <a:pt x="1613313" y="3556709"/>
                  <a:pt x="1623768" y="3540687"/>
                </a:cubicBezTo>
                <a:cubicBezTo>
                  <a:pt x="1650362" y="3523687"/>
                  <a:pt x="1607092" y="3623833"/>
                  <a:pt x="1614984" y="3638019"/>
                </a:cubicBezTo>
                <a:cubicBezTo>
                  <a:pt x="1615767" y="3653421"/>
                  <a:pt x="1629674" y="3641497"/>
                  <a:pt x="1633946" y="3653758"/>
                </a:cubicBezTo>
                <a:cubicBezTo>
                  <a:pt x="1636627" y="3660215"/>
                  <a:pt x="1637052" y="3672103"/>
                  <a:pt x="1637155" y="3683261"/>
                </a:cubicBezTo>
                <a:cubicBezTo>
                  <a:pt x="1655214" y="3721679"/>
                  <a:pt x="1552518" y="3876001"/>
                  <a:pt x="1621936" y="3849379"/>
                </a:cubicBezTo>
                <a:cubicBezTo>
                  <a:pt x="1644515" y="3842931"/>
                  <a:pt x="1666491" y="3840604"/>
                  <a:pt x="1689986" y="3836981"/>
                </a:cubicBezTo>
                <a:cubicBezTo>
                  <a:pt x="1709762" y="3838050"/>
                  <a:pt x="1719162" y="3844466"/>
                  <a:pt x="1736385" y="3837794"/>
                </a:cubicBezTo>
                <a:cubicBezTo>
                  <a:pt x="1750445" y="3832448"/>
                  <a:pt x="1753379" y="3879492"/>
                  <a:pt x="1766978" y="3889804"/>
                </a:cubicBezTo>
                <a:cubicBezTo>
                  <a:pt x="1774478" y="3895019"/>
                  <a:pt x="1804718" y="3868768"/>
                  <a:pt x="1800000" y="3893862"/>
                </a:cubicBezTo>
                <a:cubicBezTo>
                  <a:pt x="1770076" y="3939748"/>
                  <a:pt x="1716114" y="3974976"/>
                  <a:pt x="1667639" y="3991510"/>
                </a:cubicBezTo>
                <a:cubicBezTo>
                  <a:pt x="1625399" y="3996750"/>
                  <a:pt x="1582279" y="4000816"/>
                  <a:pt x="1561464" y="4041353"/>
                </a:cubicBezTo>
                <a:cubicBezTo>
                  <a:pt x="1551364" y="4065968"/>
                  <a:pt x="1533132" y="4129727"/>
                  <a:pt x="1557810" y="4153140"/>
                </a:cubicBezTo>
                <a:cubicBezTo>
                  <a:pt x="1567965" y="4158219"/>
                  <a:pt x="1575349" y="4149609"/>
                  <a:pt x="1583696" y="4160703"/>
                </a:cubicBezTo>
                <a:cubicBezTo>
                  <a:pt x="1601387" y="4181519"/>
                  <a:pt x="1600991" y="4216840"/>
                  <a:pt x="1611999" y="4241882"/>
                </a:cubicBezTo>
                <a:cubicBezTo>
                  <a:pt x="1626620" y="4266179"/>
                  <a:pt x="1633847" y="4305430"/>
                  <a:pt x="1634507" y="4339883"/>
                </a:cubicBezTo>
                <a:cubicBezTo>
                  <a:pt x="1632477" y="4371560"/>
                  <a:pt x="1656806" y="4414301"/>
                  <a:pt x="1639546" y="4447246"/>
                </a:cubicBezTo>
                <a:cubicBezTo>
                  <a:pt x="1633477" y="4467779"/>
                  <a:pt x="1618366" y="4480335"/>
                  <a:pt x="1601657" y="4497235"/>
                </a:cubicBezTo>
                <a:cubicBezTo>
                  <a:pt x="1588565" y="4516059"/>
                  <a:pt x="1575829" y="4546016"/>
                  <a:pt x="1580823" y="4571786"/>
                </a:cubicBezTo>
                <a:cubicBezTo>
                  <a:pt x="1590467" y="4605973"/>
                  <a:pt x="1593684" y="4644486"/>
                  <a:pt x="1616270" y="4668492"/>
                </a:cubicBezTo>
                <a:cubicBezTo>
                  <a:pt x="1623595" y="4678290"/>
                  <a:pt x="1630607" y="4686218"/>
                  <a:pt x="1634024" y="4673438"/>
                </a:cubicBezTo>
                <a:cubicBezTo>
                  <a:pt x="1635604" y="4655006"/>
                  <a:pt x="1655561" y="4588159"/>
                  <a:pt x="1676756" y="4603423"/>
                </a:cubicBezTo>
                <a:cubicBezTo>
                  <a:pt x="1675616" y="4616103"/>
                  <a:pt x="1680369" y="4631873"/>
                  <a:pt x="1691741" y="4640251"/>
                </a:cubicBezTo>
                <a:cubicBezTo>
                  <a:pt x="1739482" y="4686105"/>
                  <a:pt x="1758552" y="4761223"/>
                  <a:pt x="1746462" y="4831855"/>
                </a:cubicBezTo>
                <a:cubicBezTo>
                  <a:pt x="1745701" y="4881300"/>
                  <a:pt x="1785713" y="4904446"/>
                  <a:pt x="1808839" y="4942740"/>
                </a:cubicBezTo>
                <a:cubicBezTo>
                  <a:pt x="1845629" y="4975604"/>
                  <a:pt x="1864963" y="5022911"/>
                  <a:pt x="1894670" y="5061052"/>
                </a:cubicBezTo>
                <a:cubicBezTo>
                  <a:pt x="1912111" y="5066668"/>
                  <a:pt x="1982554" y="5193497"/>
                  <a:pt x="1983033" y="5127332"/>
                </a:cubicBezTo>
                <a:cubicBezTo>
                  <a:pt x="1983143" y="5091661"/>
                  <a:pt x="1957392" y="5041068"/>
                  <a:pt x="1983472" y="5013835"/>
                </a:cubicBezTo>
                <a:cubicBezTo>
                  <a:pt x="1988708" y="4997702"/>
                  <a:pt x="1994713" y="4977813"/>
                  <a:pt x="2015697" y="4982055"/>
                </a:cubicBezTo>
                <a:lnTo>
                  <a:pt x="2016727" y="4982204"/>
                </a:lnTo>
                <a:lnTo>
                  <a:pt x="2020833" y="4982681"/>
                </a:lnTo>
                <a:cubicBezTo>
                  <a:pt x="2042046" y="4990458"/>
                  <a:pt x="2064536" y="4993281"/>
                  <a:pt x="2084767" y="4989986"/>
                </a:cubicBezTo>
                <a:cubicBezTo>
                  <a:pt x="2100182" y="4996945"/>
                  <a:pt x="2153712" y="4999198"/>
                  <a:pt x="2136354" y="4966545"/>
                </a:cubicBezTo>
                <a:cubicBezTo>
                  <a:pt x="2132408" y="4962626"/>
                  <a:pt x="2124882" y="4962236"/>
                  <a:pt x="2119639" y="4961876"/>
                </a:cubicBezTo>
                <a:cubicBezTo>
                  <a:pt x="2068693" y="4958727"/>
                  <a:pt x="2029224" y="4873843"/>
                  <a:pt x="2037169" y="4820129"/>
                </a:cubicBezTo>
                <a:cubicBezTo>
                  <a:pt x="2049693" y="4796920"/>
                  <a:pt x="2033343" y="4766704"/>
                  <a:pt x="2045379" y="4742405"/>
                </a:cubicBezTo>
                <a:cubicBezTo>
                  <a:pt x="2051623" y="4729973"/>
                  <a:pt x="2062388" y="4713289"/>
                  <a:pt x="2075244" y="4721264"/>
                </a:cubicBezTo>
                <a:cubicBezTo>
                  <a:pt x="2081033" y="4725886"/>
                  <a:pt x="2087305" y="4727668"/>
                  <a:pt x="2094012" y="4724968"/>
                </a:cubicBezTo>
                <a:cubicBezTo>
                  <a:pt x="2123313" y="4715945"/>
                  <a:pt x="2136216" y="4688890"/>
                  <a:pt x="2128685" y="4656776"/>
                </a:cubicBezTo>
                <a:cubicBezTo>
                  <a:pt x="2116850" y="4496790"/>
                  <a:pt x="2064812" y="4345907"/>
                  <a:pt x="2053280" y="4187666"/>
                </a:cubicBezTo>
                <a:cubicBezTo>
                  <a:pt x="2015306" y="4058090"/>
                  <a:pt x="2006163" y="3924993"/>
                  <a:pt x="1984207" y="3793181"/>
                </a:cubicBezTo>
                <a:cubicBezTo>
                  <a:pt x="1952671" y="3586183"/>
                  <a:pt x="1887371" y="3117838"/>
                  <a:pt x="1864062" y="2945676"/>
                </a:cubicBezTo>
                <a:cubicBezTo>
                  <a:pt x="1865310" y="2889713"/>
                  <a:pt x="1851565" y="2818371"/>
                  <a:pt x="1844347" y="2760210"/>
                </a:cubicBezTo>
                <a:cubicBezTo>
                  <a:pt x="1818510" y="2655560"/>
                  <a:pt x="1825164" y="2502737"/>
                  <a:pt x="1815925" y="2381323"/>
                </a:cubicBezTo>
                <a:cubicBezTo>
                  <a:pt x="1813998" y="2354484"/>
                  <a:pt x="1798416" y="2338278"/>
                  <a:pt x="1775849" y="2341047"/>
                </a:cubicBezTo>
                <a:close/>
                <a:moveTo>
                  <a:pt x="1234313" y="1837385"/>
                </a:moveTo>
                <a:cubicBezTo>
                  <a:pt x="1229887" y="1834919"/>
                  <a:pt x="1224405" y="1835626"/>
                  <a:pt x="1217317" y="1841507"/>
                </a:cubicBezTo>
                <a:cubicBezTo>
                  <a:pt x="1196222" y="1856438"/>
                  <a:pt x="1183271" y="1886796"/>
                  <a:pt x="1160241" y="1895066"/>
                </a:cubicBezTo>
                <a:cubicBezTo>
                  <a:pt x="1125776" y="1901944"/>
                  <a:pt x="1107522" y="1927505"/>
                  <a:pt x="1084182" y="1955476"/>
                </a:cubicBezTo>
                <a:lnTo>
                  <a:pt x="1084587" y="1955689"/>
                </a:lnTo>
                <a:lnTo>
                  <a:pt x="1082889" y="1959032"/>
                </a:lnTo>
                <a:cubicBezTo>
                  <a:pt x="1079449" y="1974099"/>
                  <a:pt x="1080380" y="1985932"/>
                  <a:pt x="1093999" y="2000305"/>
                </a:cubicBezTo>
                <a:cubicBezTo>
                  <a:pt x="1100862" y="2006728"/>
                  <a:pt x="1110112" y="2012908"/>
                  <a:pt x="1112474" y="2022569"/>
                </a:cubicBezTo>
                <a:cubicBezTo>
                  <a:pt x="1114675" y="2034405"/>
                  <a:pt x="1121590" y="2060362"/>
                  <a:pt x="1124792" y="2069558"/>
                </a:cubicBezTo>
                <a:cubicBezTo>
                  <a:pt x="1127809" y="2080677"/>
                  <a:pt x="1126495" y="2096671"/>
                  <a:pt x="1131774" y="2106297"/>
                </a:cubicBezTo>
                <a:cubicBezTo>
                  <a:pt x="1139300" y="2116838"/>
                  <a:pt x="1155432" y="2110655"/>
                  <a:pt x="1164353" y="2105952"/>
                </a:cubicBezTo>
                <a:cubicBezTo>
                  <a:pt x="1188463" y="2109756"/>
                  <a:pt x="1220030" y="2123347"/>
                  <a:pt x="1241606" y="2137303"/>
                </a:cubicBezTo>
                <a:cubicBezTo>
                  <a:pt x="1258684" y="2148157"/>
                  <a:pt x="1252858" y="2177425"/>
                  <a:pt x="1257119" y="2193366"/>
                </a:cubicBezTo>
                <a:cubicBezTo>
                  <a:pt x="1265327" y="2208152"/>
                  <a:pt x="1289437" y="2218302"/>
                  <a:pt x="1305079" y="2221179"/>
                </a:cubicBezTo>
                <a:cubicBezTo>
                  <a:pt x="1327709" y="2222845"/>
                  <a:pt x="1340519" y="2240473"/>
                  <a:pt x="1362807" y="2241285"/>
                </a:cubicBezTo>
                <a:cubicBezTo>
                  <a:pt x="1392324" y="2243280"/>
                  <a:pt x="1373773" y="2203769"/>
                  <a:pt x="1388744" y="2188562"/>
                </a:cubicBezTo>
                <a:cubicBezTo>
                  <a:pt x="1404111" y="2169637"/>
                  <a:pt x="1434618" y="2170134"/>
                  <a:pt x="1454732" y="2165711"/>
                </a:cubicBezTo>
                <a:cubicBezTo>
                  <a:pt x="1465863" y="2159010"/>
                  <a:pt x="1478608" y="2153167"/>
                  <a:pt x="1493243" y="2158680"/>
                </a:cubicBezTo>
                <a:cubicBezTo>
                  <a:pt x="1508936" y="2164596"/>
                  <a:pt x="1522255" y="2159454"/>
                  <a:pt x="1532245" y="2164167"/>
                </a:cubicBezTo>
                <a:cubicBezTo>
                  <a:pt x="1543718" y="2173551"/>
                  <a:pt x="1573750" y="2213689"/>
                  <a:pt x="1579498" y="2222889"/>
                </a:cubicBezTo>
                <a:cubicBezTo>
                  <a:pt x="1591008" y="2245341"/>
                  <a:pt x="1574000" y="2276993"/>
                  <a:pt x="1584370" y="2301968"/>
                </a:cubicBezTo>
                <a:cubicBezTo>
                  <a:pt x="1590403" y="2320402"/>
                  <a:pt x="1603349" y="2333065"/>
                  <a:pt x="1618563" y="2334205"/>
                </a:cubicBezTo>
                <a:cubicBezTo>
                  <a:pt x="1632245" y="2332710"/>
                  <a:pt x="1648557" y="2328284"/>
                  <a:pt x="1661936" y="2323770"/>
                </a:cubicBezTo>
                <a:cubicBezTo>
                  <a:pt x="1669650" y="2320969"/>
                  <a:pt x="1674737" y="2316017"/>
                  <a:pt x="1684324" y="2311632"/>
                </a:cubicBezTo>
                <a:cubicBezTo>
                  <a:pt x="1698367" y="2302356"/>
                  <a:pt x="1720334" y="2302441"/>
                  <a:pt x="1726815" y="2283519"/>
                </a:cubicBezTo>
                <a:cubicBezTo>
                  <a:pt x="1730970" y="2274346"/>
                  <a:pt x="1726812" y="2255599"/>
                  <a:pt x="1719295" y="2246455"/>
                </a:cubicBezTo>
                <a:cubicBezTo>
                  <a:pt x="1701978" y="2215445"/>
                  <a:pt x="1672022" y="2191289"/>
                  <a:pt x="1645278" y="2170105"/>
                </a:cubicBezTo>
                <a:cubicBezTo>
                  <a:pt x="1610619" y="2135758"/>
                  <a:pt x="1576993" y="2097757"/>
                  <a:pt x="1541340" y="2064904"/>
                </a:cubicBezTo>
                <a:cubicBezTo>
                  <a:pt x="1514160" y="2045672"/>
                  <a:pt x="1491804" y="2027731"/>
                  <a:pt x="1469801" y="2001888"/>
                </a:cubicBezTo>
                <a:cubicBezTo>
                  <a:pt x="1447409" y="1984840"/>
                  <a:pt x="1430820" y="1952238"/>
                  <a:pt x="1401755" y="1949690"/>
                </a:cubicBezTo>
                <a:cubicBezTo>
                  <a:pt x="1380770" y="1947988"/>
                  <a:pt x="1355419" y="1952048"/>
                  <a:pt x="1339295" y="1946935"/>
                </a:cubicBezTo>
                <a:cubicBezTo>
                  <a:pt x="1318741" y="1943156"/>
                  <a:pt x="1300605" y="1926822"/>
                  <a:pt x="1284370" y="1914235"/>
                </a:cubicBezTo>
                <a:cubicBezTo>
                  <a:pt x="1274581" y="1908997"/>
                  <a:pt x="1266891" y="1903170"/>
                  <a:pt x="1260631" y="1891359"/>
                </a:cubicBezTo>
                <a:cubicBezTo>
                  <a:pt x="1251385" y="1880769"/>
                  <a:pt x="1247594" y="1844790"/>
                  <a:pt x="1234313" y="1837385"/>
                </a:cubicBezTo>
                <a:close/>
                <a:moveTo>
                  <a:pt x="2393683" y="1678785"/>
                </a:moveTo>
                <a:lnTo>
                  <a:pt x="2387525" y="1679401"/>
                </a:lnTo>
                <a:lnTo>
                  <a:pt x="2388909" y="1693222"/>
                </a:lnTo>
                <a:cubicBezTo>
                  <a:pt x="2395153" y="1684601"/>
                  <a:pt x="2391297" y="1692983"/>
                  <a:pt x="2393683" y="1678785"/>
                </a:cubicBezTo>
                <a:close/>
                <a:moveTo>
                  <a:pt x="842480" y="1631579"/>
                </a:moveTo>
                <a:lnTo>
                  <a:pt x="824701" y="1640336"/>
                </a:lnTo>
                <a:lnTo>
                  <a:pt x="826777" y="1661069"/>
                </a:lnTo>
                <a:lnTo>
                  <a:pt x="839092" y="1659836"/>
                </a:lnTo>
                <a:cubicBezTo>
                  <a:pt x="842420" y="1652521"/>
                  <a:pt x="845873" y="1645198"/>
                  <a:pt x="849328" y="1637870"/>
                </a:cubicBezTo>
                <a:cubicBezTo>
                  <a:pt x="841714" y="1632796"/>
                  <a:pt x="848538" y="1638836"/>
                  <a:pt x="842480" y="1631579"/>
                </a:cubicBezTo>
                <a:close/>
                <a:moveTo>
                  <a:pt x="1123242" y="1469828"/>
                </a:moveTo>
                <a:cubicBezTo>
                  <a:pt x="1119738" y="1474112"/>
                  <a:pt x="1120654" y="1478211"/>
                  <a:pt x="1112599" y="1475085"/>
                </a:cubicBezTo>
                <a:cubicBezTo>
                  <a:pt x="1104105" y="1473902"/>
                  <a:pt x="1091767" y="1471076"/>
                  <a:pt x="1083956" y="1475414"/>
                </a:cubicBezTo>
                <a:cubicBezTo>
                  <a:pt x="1078265" y="1480679"/>
                  <a:pt x="1081757" y="1495301"/>
                  <a:pt x="1073828" y="1497240"/>
                </a:cubicBezTo>
                <a:cubicBezTo>
                  <a:pt x="1066217" y="1501049"/>
                  <a:pt x="1054405" y="1500962"/>
                  <a:pt x="1048978" y="1507594"/>
                </a:cubicBezTo>
                <a:cubicBezTo>
                  <a:pt x="1046013" y="1519823"/>
                  <a:pt x="1055096" y="1595312"/>
                  <a:pt x="1074381" y="1576247"/>
                </a:cubicBezTo>
                <a:cubicBezTo>
                  <a:pt x="1078588" y="1571384"/>
                  <a:pt x="1080046" y="1568191"/>
                  <a:pt x="1078475" y="1561371"/>
                </a:cubicBezTo>
                <a:lnTo>
                  <a:pt x="1078347" y="1561384"/>
                </a:lnTo>
                <a:lnTo>
                  <a:pt x="1079465" y="1559873"/>
                </a:lnTo>
                <a:cubicBezTo>
                  <a:pt x="1082357" y="1559583"/>
                  <a:pt x="1090952" y="1560501"/>
                  <a:pt x="1091890" y="1552158"/>
                </a:cubicBezTo>
                <a:cubicBezTo>
                  <a:pt x="1093876" y="1541552"/>
                  <a:pt x="1096689" y="1539241"/>
                  <a:pt x="1098684" y="1528761"/>
                </a:cubicBezTo>
                <a:cubicBezTo>
                  <a:pt x="1100756" y="1517766"/>
                  <a:pt x="1110586" y="1524648"/>
                  <a:pt x="1116175" y="1515841"/>
                </a:cubicBezTo>
                <a:cubicBezTo>
                  <a:pt x="1124992" y="1506329"/>
                  <a:pt x="1131802" y="1499558"/>
                  <a:pt x="1132707" y="1485760"/>
                </a:cubicBezTo>
                <a:cubicBezTo>
                  <a:pt x="1131787" y="1481664"/>
                  <a:pt x="1127479" y="1484251"/>
                  <a:pt x="1127327" y="1478936"/>
                </a:cubicBezTo>
                <a:cubicBezTo>
                  <a:pt x="1127174" y="1473625"/>
                  <a:pt x="1126170" y="1469918"/>
                  <a:pt x="1123242" y="1469828"/>
                </a:cubicBezTo>
                <a:close/>
                <a:moveTo>
                  <a:pt x="1707493" y="1468795"/>
                </a:moveTo>
                <a:cubicBezTo>
                  <a:pt x="1702246" y="1467878"/>
                  <a:pt x="1697485" y="1470386"/>
                  <a:pt x="1692327" y="1477819"/>
                </a:cubicBezTo>
                <a:cubicBezTo>
                  <a:pt x="1675142" y="1503905"/>
                  <a:pt x="1632100" y="1522684"/>
                  <a:pt x="1633964" y="1560314"/>
                </a:cubicBezTo>
                <a:cubicBezTo>
                  <a:pt x="1635004" y="1566936"/>
                  <a:pt x="1637156" y="1571923"/>
                  <a:pt x="1638765" y="1577854"/>
                </a:cubicBezTo>
                <a:cubicBezTo>
                  <a:pt x="1643741" y="1592074"/>
                  <a:pt x="1629839" y="1648418"/>
                  <a:pt x="1623234" y="1661010"/>
                </a:cubicBezTo>
                <a:lnTo>
                  <a:pt x="1621262" y="1664125"/>
                </a:lnTo>
                <a:cubicBezTo>
                  <a:pt x="1601439" y="1698090"/>
                  <a:pt x="1567791" y="1699176"/>
                  <a:pt x="1533389" y="1704144"/>
                </a:cubicBezTo>
                <a:cubicBezTo>
                  <a:pt x="1512895" y="1711145"/>
                  <a:pt x="1494540" y="1695091"/>
                  <a:pt x="1476820" y="1704477"/>
                </a:cubicBezTo>
                <a:cubicBezTo>
                  <a:pt x="1446155" y="1725189"/>
                  <a:pt x="1428181" y="1764935"/>
                  <a:pt x="1457889" y="1798001"/>
                </a:cubicBezTo>
                <a:cubicBezTo>
                  <a:pt x="1467966" y="1813745"/>
                  <a:pt x="1468939" y="1839915"/>
                  <a:pt x="1487472" y="1856460"/>
                </a:cubicBezTo>
                <a:cubicBezTo>
                  <a:pt x="1498131" y="1874174"/>
                  <a:pt x="1511013" y="1891287"/>
                  <a:pt x="1527636" y="1902694"/>
                </a:cubicBezTo>
                <a:cubicBezTo>
                  <a:pt x="1542742" y="1920471"/>
                  <a:pt x="1666713" y="2060977"/>
                  <a:pt x="1686492" y="2074732"/>
                </a:cubicBezTo>
                <a:cubicBezTo>
                  <a:pt x="1713770" y="2079742"/>
                  <a:pt x="1789808" y="2224418"/>
                  <a:pt x="1801343" y="2150798"/>
                </a:cubicBezTo>
                <a:cubicBezTo>
                  <a:pt x="1804332" y="2131208"/>
                  <a:pt x="1804322" y="2048720"/>
                  <a:pt x="1803386" y="2029270"/>
                </a:cubicBezTo>
                <a:cubicBezTo>
                  <a:pt x="1799624" y="1998049"/>
                  <a:pt x="1795585" y="1955176"/>
                  <a:pt x="1787001" y="1925201"/>
                </a:cubicBezTo>
                <a:cubicBezTo>
                  <a:pt x="1786910" y="1898938"/>
                  <a:pt x="1791494" y="1785025"/>
                  <a:pt x="1782642" y="1747332"/>
                </a:cubicBezTo>
                <a:cubicBezTo>
                  <a:pt x="1782993" y="1734353"/>
                  <a:pt x="1754036" y="1504761"/>
                  <a:pt x="1725575" y="1480326"/>
                </a:cubicBezTo>
                <a:cubicBezTo>
                  <a:pt x="1718476" y="1474057"/>
                  <a:pt x="1712742" y="1469714"/>
                  <a:pt x="1707493" y="1468795"/>
                </a:cubicBezTo>
                <a:close/>
                <a:moveTo>
                  <a:pt x="1199854" y="1420025"/>
                </a:moveTo>
                <a:cubicBezTo>
                  <a:pt x="1189605" y="1427904"/>
                  <a:pt x="1185661" y="1444289"/>
                  <a:pt x="1183224" y="1454176"/>
                </a:cubicBezTo>
                <a:cubicBezTo>
                  <a:pt x="1181014" y="1467599"/>
                  <a:pt x="1183140" y="1485025"/>
                  <a:pt x="1185793" y="1498846"/>
                </a:cubicBezTo>
                <a:cubicBezTo>
                  <a:pt x="1188786" y="1503368"/>
                  <a:pt x="1196223" y="1506686"/>
                  <a:pt x="1196500" y="1510717"/>
                </a:cubicBezTo>
                <a:cubicBezTo>
                  <a:pt x="1196739" y="1513105"/>
                  <a:pt x="1191853" y="1512452"/>
                  <a:pt x="1192608" y="1516183"/>
                </a:cubicBezTo>
                <a:cubicBezTo>
                  <a:pt x="1193073" y="1520831"/>
                  <a:pt x="1185080" y="1523410"/>
                  <a:pt x="1179290" y="1526402"/>
                </a:cubicBezTo>
                <a:cubicBezTo>
                  <a:pt x="1172317" y="1529005"/>
                  <a:pt x="1181382" y="1541349"/>
                  <a:pt x="1181537" y="1546877"/>
                </a:cubicBezTo>
                <a:lnTo>
                  <a:pt x="1177851" y="1549483"/>
                </a:lnTo>
                <a:lnTo>
                  <a:pt x="1177910" y="1549381"/>
                </a:lnTo>
                <a:cubicBezTo>
                  <a:pt x="1177873" y="1549428"/>
                  <a:pt x="1177836" y="1549474"/>
                  <a:pt x="1177798" y="1549521"/>
                </a:cubicBezTo>
                <a:lnTo>
                  <a:pt x="1177851" y="1549483"/>
                </a:lnTo>
                <a:lnTo>
                  <a:pt x="1177044" y="1550866"/>
                </a:lnTo>
                <a:cubicBezTo>
                  <a:pt x="1177848" y="1552560"/>
                  <a:pt x="1176303" y="1559951"/>
                  <a:pt x="1180107" y="1562487"/>
                </a:cubicBezTo>
                <a:cubicBezTo>
                  <a:pt x="1183241" y="1565853"/>
                  <a:pt x="1191069" y="1566719"/>
                  <a:pt x="1194538" y="1569670"/>
                </a:cubicBezTo>
                <a:cubicBezTo>
                  <a:pt x="1205492" y="1576442"/>
                  <a:pt x="1216666" y="1592962"/>
                  <a:pt x="1229706" y="1591404"/>
                </a:cubicBezTo>
                <a:cubicBezTo>
                  <a:pt x="1232747" y="1590083"/>
                  <a:pt x="1228474" y="1582899"/>
                  <a:pt x="1227921" y="1578639"/>
                </a:cubicBezTo>
                <a:cubicBezTo>
                  <a:pt x="1224766" y="1569946"/>
                  <a:pt x="1225659" y="1561098"/>
                  <a:pt x="1216837" y="1557921"/>
                </a:cubicBezTo>
                <a:cubicBezTo>
                  <a:pt x="1212119" y="1520957"/>
                  <a:pt x="1212429" y="1479682"/>
                  <a:pt x="1209509" y="1441647"/>
                </a:cubicBezTo>
                <a:cubicBezTo>
                  <a:pt x="1207924" y="1430891"/>
                  <a:pt x="1212296" y="1418779"/>
                  <a:pt x="1199854" y="1420025"/>
                </a:cubicBezTo>
                <a:close/>
                <a:moveTo>
                  <a:pt x="1285543" y="1384793"/>
                </a:moveTo>
                <a:lnTo>
                  <a:pt x="1255324" y="1394799"/>
                </a:lnTo>
                <a:cubicBezTo>
                  <a:pt x="1254474" y="1406560"/>
                  <a:pt x="1253481" y="1418209"/>
                  <a:pt x="1252628" y="1429969"/>
                </a:cubicBezTo>
                <a:lnTo>
                  <a:pt x="1246471" y="1430585"/>
                </a:lnTo>
                <a:lnTo>
                  <a:pt x="1247163" y="1437496"/>
                </a:lnTo>
                <a:lnTo>
                  <a:pt x="1253320" y="1436879"/>
                </a:lnTo>
                <a:lnTo>
                  <a:pt x="1258856" y="1492163"/>
                </a:lnTo>
                <a:lnTo>
                  <a:pt x="1265012" y="1491546"/>
                </a:lnTo>
                <a:cubicBezTo>
                  <a:pt x="1278113" y="1458887"/>
                  <a:pt x="1299701" y="1445051"/>
                  <a:pt x="1299241" y="1397383"/>
                </a:cubicBezTo>
                <a:cubicBezTo>
                  <a:pt x="1290634" y="1392533"/>
                  <a:pt x="1291462" y="1393212"/>
                  <a:pt x="1285543" y="1384793"/>
                </a:cubicBezTo>
                <a:close/>
                <a:moveTo>
                  <a:pt x="1555945" y="1349594"/>
                </a:moveTo>
                <a:cubicBezTo>
                  <a:pt x="1554048" y="1349340"/>
                  <a:pt x="1551837" y="1349752"/>
                  <a:pt x="1548129" y="1352027"/>
                </a:cubicBezTo>
                <a:cubicBezTo>
                  <a:pt x="1544987" y="1356148"/>
                  <a:pt x="1545882" y="1365069"/>
                  <a:pt x="1540002" y="1367178"/>
                </a:cubicBezTo>
                <a:cubicBezTo>
                  <a:pt x="1531370" y="1370964"/>
                  <a:pt x="1510224" y="1363818"/>
                  <a:pt x="1506453" y="1370538"/>
                </a:cubicBezTo>
                <a:cubicBezTo>
                  <a:pt x="1502069" y="1376184"/>
                  <a:pt x="1517151" y="1398786"/>
                  <a:pt x="1514437" y="1403371"/>
                </a:cubicBezTo>
                <a:cubicBezTo>
                  <a:pt x="1512263" y="1407016"/>
                  <a:pt x="1500112" y="1402267"/>
                  <a:pt x="1495439" y="1402480"/>
                </a:cubicBezTo>
                <a:cubicBezTo>
                  <a:pt x="1469466" y="1404195"/>
                  <a:pt x="1490275" y="1416830"/>
                  <a:pt x="1498947" y="1426117"/>
                </a:cubicBezTo>
                <a:cubicBezTo>
                  <a:pt x="1503723" y="1431981"/>
                  <a:pt x="1506428" y="1442500"/>
                  <a:pt x="1512331" y="1446982"/>
                </a:cubicBezTo>
                <a:cubicBezTo>
                  <a:pt x="1519282" y="1453011"/>
                  <a:pt x="1531406" y="1448628"/>
                  <a:pt x="1534622" y="1456682"/>
                </a:cubicBezTo>
                <a:cubicBezTo>
                  <a:pt x="1538423" y="1466706"/>
                  <a:pt x="1540645" y="1485139"/>
                  <a:pt x="1534680" y="1495253"/>
                </a:cubicBezTo>
                <a:cubicBezTo>
                  <a:pt x="1528398" y="1504767"/>
                  <a:pt x="1518009" y="1512533"/>
                  <a:pt x="1509741" y="1521229"/>
                </a:cubicBezTo>
                <a:cubicBezTo>
                  <a:pt x="1500233" y="1528907"/>
                  <a:pt x="1497971" y="1543093"/>
                  <a:pt x="1491363" y="1550609"/>
                </a:cubicBezTo>
                <a:cubicBezTo>
                  <a:pt x="1485688" y="1557266"/>
                  <a:pt x="1472682" y="1555399"/>
                  <a:pt x="1467166" y="1552272"/>
                </a:cubicBezTo>
                <a:lnTo>
                  <a:pt x="1464701" y="1551756"/>
                </a:lnTo>
                <a:cubicBezTo>
                  <a:pt x="1415387" y="1559867"/>
                  <a:pt x="1442061" y="1566460"/>
                  <a:pt x="1469327" y="1582766"/>
                </a:cubicBezTo>
                <a:cubicBezTo>
                  <a:pt x="1479758" y="1586795"/>
                  <a:pt x="1488443" y="1605087"/>
                  <a:pt x="1499238" y="1606420"/>
                </a:cubicBezTo>
                <a:cubicBezTo>
                  <a:pt x="1508219" y="1606156"/>
                  <a:pt x="1511120" y="1590761"/>
                  <a:pt x="1519953" y="1587719"/>
                </a:cubicBezTo>
                <a:cubicBezTo>
                  <a:pt x="1530986" y="1582554"/>
                  <a:pt x="1522350" y="1569841"/>
                  <a:pt x="1524701" y="1560341"/>
                </a:cubicBezTo>
                <a:cubicBezTo>
                  <a:pt x="1525829" y="1551346"/>
                  <a:pt x="1544198" y="1538336"/>
                  <a:pt x="1549352" y="1549245"/>
                </a:cubicBezTo>
                <a:cubicBezTo>
                  <a:pt x="1547745" y="1567424"/>
                  <a:pt x="1560634" y="1558012"/>
                  <a:pt x="1569253" y="1556639"/>
                </a:cubicBezTo>
                <a:cubicBezTo>
                  <a:pt x="1573627" y="1555947"/>
                  <a:pt x="1573875" y="1547040"/>
                  <a:pt x="1579265" y="1542568"/>
                </a:cubicBezTo>
                <a:cubicBezTo>
                  <a:pt x="1590371" y="1535617"/>
                  <a:pt x="1596741" y="1530792"/>
                  <a:pt x="1590433" y="1517211"/>
                </a:cubicBezTo>
                <a:cubicBezTo>
                  <a:pt x="1571708" y="1493703"/>
                  <a:pt x="1553699" y="1462130"/>
                  <a:pt x="1555728" y="1430452"/>
                </a:cubicBezTo>
                <a:cubicBezTo>
                  <a:pt x="1559598" y="1412048"/>
                  <a:pt x="1579420" y="1398387"/>
                  <a:pt x="1590011" y="1383748"/>
                </a:cubicBezTo>
                <a:cubicBezTo>
                  <a:pt x="1599922" y="1361054"/>
                  <a:pt x="1576851" y="1354988"/>
                  <a:pt x="1561872" y="1351159"/>
                </a:cubicBezTo>
                <a:cubicBezTo>
                  <a:pt x="1559423" y="1350770"/>
                  <a:pt x="1557842" y="1349849"/>
                  <a:pt x="1555945" y="1349594"/>
                </a:cubicBezTo>
                <a:close/>
                <a:moveTo>
                  <a:pt x="1424061" y="1336024"/>
                </a:moveTo>
                <a:lnTo>
                  <a:pt x="1411751" y="1337257"/>
                </a:lnTo>
                <a:cubicBezTo>
                  <a:pt x="1408030" y="1345751"/>
                  <a:pt x="1384298" y="1374904"/>
                  <a:pt x="1384298" y="1374904"/>
                </a:cubicBezTo>
                <a:cubicBezTo>
                  <a:pt x="1387230" y="1383876"/>
                  <a:pt x="1390297" y="1392959"/>
                  <a:pt x="1393225" y="1401931"/>
                </a:cubicBezTo>
                <a:lnTo>
                  <a:pt x="1387067" y="1402548"/>
                </a:lnTo>
                <a:cubicBezTo>
                  <a:pt x="1385086" y="1408077"/>
                  <a:pt x="1374810" y="1430931"/>
                  <a:pt x="1378214" y="1438331"/>
                </a:cubicBezTo>
                <a:lnTo>
                  <a:pt x="1384370" y="1437715"/>
                </a:lnTo>
                <a:lnTo>
                  <a:pt x="1385062" y="1444627"/>
                </a:lnTo>
                <a:cubicBezTo>
                  <a:pt x="1409351" y="1434960"/>
                  <a:pt x="1414764" y="1414240"/>
                  <a:pt x="1443298" y="1403894"/>
                </a:cubicBezTo>
                <a:cubicBezTo>
                  <a:pt x="1440366" y="1394925"/>
                  <a:pt x="1437301" y="1385839"/>
                  <a:pt x="1434370" y="1376870"/>
                </a:cubicBezTo>
                <a:cubicBezTo>
                  <a:pt x="1434370" y="1376870"/>
                  <a:pt x="1444144" y="1368025"/>
                  <a:pt x="1438454" y="1355523"/>
                </a:cubicBezTo>
                <a:lnTo>
                  <a:pt x="1425445" y="1349844"/>
                </a:lnTo>
                <a:close/>
                <a:moveTo>
                  <a:pt x="1488099" y="1182144"/>
                </a:moveTo>
                <a:cubicBezTo>
                  <a:pt x="1480256" y="1188767"/>
                  <a:pt x="1487585" y="1196031"/>
                  <a:pt x="1483687" y="1202766"/>
                </a:cubicBezTo>
                <a:cubicBezTo>
                  <a:pt x="1473309" y="1210657"/>
                  <a:pt x="1458298" y="1217872"/>
                  <a:pt x="1445734" y="1221669"/>
                </a:cubicBezTo>
                <a:lnTo>
                  <a:pt x="1445858" y="1221657"/>
                </a:lnTo>
                <a:lnTo>
                  <a:pt x="1444051" y="1223867"/>
                </a:lnTo>
                <a:lnTo>
                  <a:pt x="1446139" y="1244724"/>
                </a:lnTo>
                <a:cubicBezTo>
                  <a:pt x="1446691" y="1254061"/>
                  <a:pt x="1460174" y="1251822"/>
                  <a:pt x="1464550" y="1256206"/>
                </a:cubicBezTo>
                <a:cubicBezTo>
                  <a:pt x="1466884" y="1263079"/>
                  <a:pt x="1472276" y="1267487"/>
                  <a:pt x="1477856" y="1271246"/>
                </a:cubicBezTo>
                <a:cubicBezTo>
                  <a:pt x="1483900" y="1274574"/>
                  <a:pt x="1491415" y="1281182"/>
                  <a:pt x="1498639" y="1278554"/>
                </a:cubicBezTo>
                <a:cubicBezTo>
                  <a:pt x="1502911" y="1276857"/>
                  <a:pt x="1505197" y="1270537"/>
                  <a:pt x="1508022" y="1268350"/>
                </a:cubicBezTo>
                <a:cubicBezTo>
                  <a:pt x="1511832" y="1264542"/>
                  <a:pt x="1508287" y="1257031"/>
                  <a:pt x="1510157" y="1251639"/>
                </a:cubicBezTo>
                <a:cubicBezTo>
                  <a:pt x="1514567" y="1242438"/>
                  <a:pt x="1526152" y="1236459"/>
                  <a:pt x="1530521" y="1226886"/>
                </a:cubicBezTo>
                <a:cubicBezTo>
                  <a:pt x="1530080" y="1218679"/>
                  <a:pt x="1531336" y="1207132"/>
                  <a:pt x="1527503" y="1200534"/>
                </a:cubicBezTo>
                <a:cubicBezTo>
                  <a:pt x="1523596" y="1195722"/>
                  <a:pt x="1516166" y="1195072"/>
                  <a:pt x="1512095" y="1191162"/>
                </a:cubicBezTo>
                <a:cubicBezTo>
                  <a:pt x="1502987" y="1182558"/>
                  <a:pt x="1500901" y="1179468"/>
                  <a:pt x="1488099" y="1182144"/>
                </a:cubicBezTo>
                <a:close/>
                <a:moveTo>
                  <a:pt x="1749726" y="1038433"/>
                </a:moveTo>
                <a:lnTo>
                  <a:pt x="1753877" y="1079896"/>
                </a:lnTo>
                <a:lnTo>
                  <a:pt x="1754004" y="1079884"/>
                </a:lnTo>
                <a:lnTo>
                  <a:pt x="1760162" y="1079267"/>
                </a:lnTo>
                <a:cubicBezTo>
                  <a:pt x="1760229" y="1100201"/>
                  <a:pt x="1760165" y="1121145"/>
                  <a:pt x="1760232" y="1142080"/>
                </a:cubicBezTo>
                <a:lnTo>
                  <a:pt x="1773238" y="1147754"/>
                </a:lnTo>
                <a:lnTo>
                  <a:pt x="1773930" y="1154667"/>
                </a:lnTo>
                <a:cubicBezTo>
                  <a:pt x="1782624" y="1155319"/>
                  <a:pt x="1772032" y="1152189"/>
                  <a:pt x="1779394" y="1147138"/>
                </a:cubicBezTo>
                <a:cubicBezTo>
                  <a:pt x="1789696" y="1132148"/>
                  <a:pt x="1790695" y="1076210"/>
                  <a:pt x="1788176" y="1048542"/>
                </a:cubicBezTo>
                <a:cubicBezTo>
                  <a:pt x="1766051" y="1048093"/>
                  <a:pt x="1768601" y="1041872"/>
                  <a:pt x="1749726" y="1038433"/>
                </a:cubicBezTo>
                <a:close/>
                <a:moveTo>
                  <a:pt x="2029966" y="1009606"/>
                </a:moveTo>
                <a:cubicBezTo>
                  <a:pt x="2025382" y="1010701"/>
                  <a:pt x="2019034" y="1009432"/>
                  <a:pt x="2016309" y="1012624"/>
                </a:cubicBezTo>
                <a:cubicBezTo>
                  <a:pt x="2012353" y="1016194"/>
                  <a:pt x="2013511" y="1027752"/>
                  <a:pt x="2010431" y="1031233"/>
                </a:cubicBezTo>
                <a:lnTo>
                  <a:pt x="2005960" y="1034728"/>
                </a:lnTo>
                <a:cubicBezTo>
                  <a:pt x="2004113" y="1036563"/>
                  <a:pt x="2007040" y="1044265"/>
                  <a:pt x="2005194" y="1046100"/>
                </a:cubicBezTo>
                <a:cubicBezTo>
                  <a:pt x="2002356" y="1048159"/>
                  <a:pt x="1999064" y="1049507"/>
                  <a:pt x="2001000" y="1057434"/>
                </a:cubicBezTo>
                <a:cubicBezTo>
                  <a:pt x="2001643" y="1063842"/>
                  <a:pt x="1995785" y="1061127"/>
                  <a:pt x="1993223" y="1067224"/>
                </a:cubicBezTo>
                <a:cubicBezTo>
                  <a:pt x="1991123" y="1071621"/>
                  <a:pt x="1989166" y="1076131"/>
                  <a:pt x="1987067" y="1080530"/>
                </a:cubicBezTo>
                <a:cubicBezTo>
                  <a:pt x="1984969" y="1084927"/>
                  <a:pt x="1982192" y="1085080"/>
                  <a:pt x="1978777" y="1086436"/>
                </a:cubicBezTo>
                <a:cubicBezTo>
                  <a:pt x="1976188" y="1088474"/>
                  <a:pt x="1972718" y="1093135"/>
                  <a:pt x="1967356" y="1092784"/>
                </a:cubicBezTo>
                <a:cubicBezTo>
                  <a:pt x="1959677" y="1092157"/>
                  <a:pt x="1953975" y="1089681"/>
                  <a:pt x="1950480" y="1089015"/>
                </a:cubicBezTo>
                <a:cubicBezTo>
                  <a:pt x="1947490" y="1088300"/>
                  <a:pt x="1949300" y="1092436"/>
                  <a:pt x="1947367" y="1094659"/>
                </a:cubicBezTo>
                <a:cubicBezTo>
                  <a:pt x="1946043" y="1096695"/>
                  <a:pt x="1938886" y="1096142"/>
                  <a:pt x="1937539" y="1096658"/>
                </a:cubicBezTo>
                <a:lnTo>
                  <a:pt x="1937802" y="1096756"/>
                </a:lnTo>
                <a:lnTo>
                  <a:pt x="1936709" y="1098516"/>
                </a:lnTo>
                <a:lnTo>
                  <a:pt x="1938131" y="1112716"/>
                </a:lnTo>
                <a:cubicBezTo>
                  <a:pt x="1940583" y="1121987"/>
                  <a:pt x="1956010" y="1118920"/>
                  <a:pt x="1961729" y="1125325"/>
                </a:cubicBezTo>
                <a:cubicBezTo>
                  <a:pt x="1965213" y="1127136"/>
                  <a:pt x="1967978" y="1133202"/>
                  <a:pt x="1971985" y="1133943"/>
                </a:cubicBezTo>
                <a:cubicBezTo>
                  <a:pt x="1975804" y="1135340"/>
                  <a:pt x="1980680" y="1130790"/>
                  <a:pt x="1984966" y="1129220"/>
                </a:cubicBezTo>
                <a:cubicBezTo>
                  <a:pt x="1992804" y="1125133"/>
                  <a:pt x="1998655" y="1099930"/>
                  <a:pt x="1987398" y="1097756"/>
                </a:cubicBezTo>
                <a:cubicBezTo>
                  <a:pt x="1981765" y="1090960"/>
                  <a:pt x="1999507" y="1074207"/>
                  <a:pt x="1998464" y="1092967"/>
                </a:cubicBezTo>
                <a:cubicBezTo>
                  <a:pt x="2002586" y="1102453"/>
                  <a:pt x="2008631" y="1086747"/>
                  <a:pt x="2016005" y="1084358"/>
                </a:cubicBezTo>
                <a:cubicBezTo>
                  <a:pt x="2023810" y="1079898"/>
                  <a:pt x="2023492" y="1069142"/>
                  <a:pt x="2025678" y="1064353"/>
                </a:cubicBezTo>
                <a:cubicBezTo>
                  <a:pt x="2030211" y="1053875"/>
                  <a:pt x="2047390" y="1054313"/>
                  <a:pt x="2042976" y="1039397"/>
                </a:cubicBezTo>
                <a:lnTo>
                  <a:pt x="2041856" y="1028216"/>
                </a:lnTo>
                <a:cubicBezTo>
                  <a:pt x="2041528" y="1022408"/>
                  <a:pt x="2037320" y="1023464"/>
                  <a:pt x="2036504" y="1021646"/>
                </a:cubicBezTo>
                <a:cubicBezTo>
                  <a:pt x="2034832" y="1020163"/>
                  <a:pt x="2040319" y="1011619"/>
                  <a:pt x="2037897" y="1010211"/>
                </a:cubicBezTo>
                <a:close/>
                <a:moveTo>
                  <a:pt x="1875179" y="1004928"/>
                </a:moveTo>
                <a:cubicBezTo>
                  <a:pt x="1869149" y="1006801"/>
                  <a:pt x="1862493" y="1018889"/>
                  <a:pt x="1853560" y="1023467"/>
                </a:cubicBezTo>
                <a:cubicBezTo>
                  <a:pt x="1847817" y="1029497"/>
                  <a:pt x="1830568" y="1032112"/>
                  <a:pt x="1831575" y="1042167"/>
                </a:cubicBezTo>
                <a:cubicBezTo>
                  <a:pt x="1832455" y="1050960"/>
                  <a:pt x="1844192" y="1069329"/>
                  <a:pt x="1834682" y="1073199"/>
                </a:cubicBezTo>
                <a:cubicBezTo>
                  <a:pt x="1834601" y="1075555"/>
                  <a:pt x="1834837" y="1079180"/>
                  <a:pt x="1834330" y="1082039"/>
                </a:cubicBezTo>
                <a:lnTo>
                  <a:pt x="1829568" y="1086239"/>
                </a:lnTo>
                <a:lnTo>
                  <a:pt x="1829632" y="1086144"/>
                </a:lnTo>
                <a:lnTo>
                  <a:pt x="1829521" y="1086280"/>
                </a:lnTo>
                <a:lnTo>
                  <a:pt x="1829568" y="1086239"/>
                </a:lnTo>
                <a:lnTo>
                  <a:pt x="1828526" y="1087779"/>
                </a:lnTo>
                <a:cubicBezTo>
                  <a:pt x="1828061" y="1094549"/>
                  <a:pt x="1826921" y="1107225"/>
                  <a:pt x="1826194" y="1116438"/>
                </a:cubicBezTo>
                <a:cubicBezTo>
                  <a:pt x="1825794" y="1126375"/>
                  <a:pt x="1839324" y="1129716"/>
                  <a:pt x="1844238" y="1125545"/>
                </a:cubicBezTo>
                <a:cubicBezTo>
                  <a:pt x="1847857" y="1121120"/>
                  <a:pt x="1841397" y="1119993"/>
                  <a:pt x="1839989" y="1118606"/>
                </a:cubicBezTo>
                <a:cubicBezTo>
                  <a:pt x="1839023" y="1116547"/>
                  <a:pt x="1842301" y="1110003"/>
                  <a:pt x="1843520" y="1105692"/>
                </a:cubicBezTo>
                <a:cubicBezTo>
                  <a:pt x="1845940" y="1098214"/>
                  <a:pt x="1847349" y="1091982"/>
                  <a:pt x="1853807" y="1089306"/>
                </a:cubicBezTo>
                <a:cubicBezTo>
                  <a:pt x="1855905" y="1087446"/>
                  <a:pt x="1852385" y="1080183"/>
                  <a:pt x="1854936" y="1077769"/>
                </a:cubicBezTo>
                <a:cubicBezTo>
                  <a:pt x="1860489" y="1071124"/>
                  <a:pt x="1877930" y="1072928"/>
                  <a:pt x="1882727" y="1065089"/>
                </a:cubicBezTo>
                <a:cubicBezTo>
                  <a:pt x="1883595" y="1055992"/>
                  <a:pt x="1877374" y="1043288"/>
                  <a:pt x="1877671" y="1033613"/>
                </a:cubicBezTo>
                <a:cubicBezTo>
                  <a:pt x="1875912" y="1027447"/>
                  <a:pt x="1880985" y="1007138"/>
                  <a:pt x="1875179" y="1004928"/>
                </a:cubicBezTo>
                <a:close/>
                <a:moveTo>
                  <a:pt x="660848" y="938076"/>
                </a:moveTo>
                <a:lnTo>
                  <a:pt x="648534" y="939309"/>
                </a:lnTo>
                <a:cubicBezTo>
                  <a:pt x="654469" y="946581"/>
                  <a:pt x="647883" y="940388"/>
                  <a:pt x="655382" y="945603"/>
                </a:cubicBezTo>
                <a:lnTo>
                  <a:pt x="656074" y="952515"/>
                </a:lnTo>
                <a:lnTo>
                  <a:pt x="662233" y="951898"/>
                </a:lnTo>
                <a:close/>
                <a:moveTo>
                  <a:pt x="1576695" y="930122"/>
                </a:moveTo>
                <a:lnTo>
                  <a:pt x="1578079" y="943943"/>
                </a:lnTo>
                <a:lnTo>
                  <a:pt x="1596550" y="942094"/>
                </a:lnTo>
                <a:lnTo>
                  <a:pt x="1595857" y="935181"/>
                </a:lnTo>
                <a:lnTo>
                  <a:pt x="1589699" y="935798"/>
                </a:lnTo>
                <a:cubicBezTo>
                  <a:pt x="1581871" y="928589"/>
                  <a:pt x="1589423" y="933035"/>
                  <a:pt x="1576695" y="930122"/>
                </a:cubicBezTo>
                <a:close/>
                <a:moveTo>
                  <a:pt x="291571" y="863503"/>
                </a:moveTo>
                <a:lnTo>
                  <a:pt x="293647" y="884235"/>
                </a:lnTo>
                <a:lnTo>
                  <a:pt x="324557" y="881140"/>
                </a:lnTo>
                <a:lnTo>
                  <a:pt x="323173" y="867320"/>
                </a:lnTo>
                <a:cubicBezTo>
                  <a:pt x="312832" y="864167"/>
                  <a:pt x="307868" y="862760"/>
                  <a:pt x="291571" y="863503"/>
                </a:cubicBezTo>
                <a:close/>
                <a:moveTo>
                  <a:pt x="117352" y="804171"/>
                </a:moveTo>
                <a:lnTo>
                  <a:pt x="105039" y="805404"/>
                </a:lnTo>
                <a:lnTo>
                  <a:pt x="106422" y="819228"/>
                </a:lnTo>
                <a:lnTo>
                  <a:pt x="118736" y="817995"/>
                </a:lnTo>
                <a:close/>
                <a:moveTo>
                  <a:pt x="3820497" y="607970"/>
                </a:moveTo>
                <a:lnTo>
                  <a:pt x="3814339" y="608586"/>
                </a:lnTo>
                <a:cubicBezTo>
                  <a:pt x="3813108" y="621653"/>
                  <a:pt x="3804752" y="615511"/>
                  <a:pt x="3815723" y="622407"/>
                </a:cubicBezTo>
                <a:cubicBezTo>
                  <a:pt x="3815723" y="622407"/>
                  <a:pt x="3818753" y="637457"/>
                  <a:pt x="3822571" y="628698"/>
                </a:cubicBezTo>
                <a:close/>
                <a:moveTo>
                  <a:pt x="3530236" y="511395"/>
                </a:moveTo>
                <a:lnTo>
                  <a:pt x="3524079" y="512011"/>
                </a:lnTo>
                <a:lnTo>
                  <a:pt x="3525464" y="525836"/>
                </a:lnTo>
                <a:cubicBezTo>
                  <a:pt x="3531707" y="517214"/>
                  <a:pt x="3527850" y="525597"/>
                  <a:pt x="3530236" y="511395"/>
                </a:cubicBezTo>
                <a:close/>
                <a:moveTo>
                  <a:pt x="1169467" y="0"/>
                </a:moveTo>
                <a:lnTo>
                  <a:pt x="1949303" y="0"/>
                </a:lnTo>
                <a:lnTo>
                  <a:pt x="1948871" y="4923"/>
                </a:lnTo>
                <a:cubicBezTo>
                  <a:pt x="1944032" y="22191"/>
                  <a:pt x="1934989" y="37691"/>
                  <a:pt x="1918639" y="51192"/>
                </a:cubicBezTo>
                <a:cubicBezTo>
                  <a:pt x="1889934" y="83891"/>
                  <a:pt x="1870841" y="135298"/>
                  <a:pt x="1824487" y="128643"/>
                </a:cubicBezTo>
                <a:cubicBezTo>
                  <a:pt x="1789456" y="120984"/>
                  <a:pt x="1763619" y="91084"/>
                  <a:pt x="1728100" y="110252"/>
                </a:cubicBezTo>
                <a:cubicBezTo>
                  <a:pt x="1696703" y="131288"/>
                  <a:pt x="1656494" y="107394"/>
                  <a:pt x="1631421" y="140870"/>
                </a:cubicBezTo>
                <a:cubicBezTo>
                  <a:pt x="1603749" y="228287"/>
                  <a:pt x="1637515" y="324654"/>
                  <a:pt x="1646625" y="415623"/>
                </a:cubicBezTo>
                <a:cubicBezTo>
                  <a:pt x="1668357" y="584515"/>
                  <a:pt x="1683031" y="748787"/>
                  <a:pt x="1734467" y="910135"/>
                </a:cubicBezTo>
                <a:cubicBezTo>
                  <a:pt x="1743315" y="928791"/>
                  <a:pt x="1765138" y="919882"/>
                  <a:pt x="1775530" y="907039"/>
                </a:cubicBezTo>
                <a:cubicBezTo>
                  <a:pt x="1793392" y="881391"/>
                  <a:pt x="1780593" y="838509"/>
                  <a:pt x="1812153" y="822912"/>
                </a:cubicBezTo>
                <a:lnTo>
                  <a:pt x="1817394" y="818202"/>
                </a:lnTo>
                <a:cubicBezTo>
                  <a:pt x="1826580" y="811061"/>
                  <a:pt x="1822455" y="806652"/>
                  <a:pt x="1818133" y="800231"/>
                </a:cubicBezTo>
                <a:cubicBezTo>
                  <a:pt x="1814350" y="794139"/>
                  <a:pt x="1818409" y="790305"/>
                  <a:pt x="1825372" y="787579"/>
                </a:cubicBezTo>
                <a:cubicBezTo>
                  <a:pt x="1835042" y="784072"/>
                  <a:pt x="1845900" y="786029"/>
                  <a:pt x="1855751" y="784283"/>
                </a:cubicBezTo>
                <a:cubicBezTo>
                  <a:pt x="1868164" y="782784"/>
                  <a:pt x="1882449" y="775897"/>
                  <a:pt x="1895692" y="775079"/>
                </a:cubicBezTo>
                <a:cubicBezTo>
                  <a:pt x="1927894" y="768426"/>
                  <a:pt x="1967080" y="817552"/>
                  <a:pt x="1949516" y="846215"/>
                </a:cubicBezTo>
                <a:cubicBezTo>
                  <a:pt x="1929242" y="884540"/>
                  <a:pt x="1879918" y="895062"/>
                  <a:pt x="1868825" y="938941"/>
                </a:cubicBezTo>
                <a:cubicBezTo>
                  <a:pt x="1865975" y="952298"/>
                  <a:pt x="1866557" y="963154"/>
                  <a:pt x="1879461" y="962749"/>
                </a:cubicBezTo>
                <a:cubicBezTo>
                  <a:pt x="1933637" y="948696"/>
                  <a:pt x="1967984" y="897540"/>
                  <a:pt x="2014957" y="962378"/>
                </a:cubicBezTo>
                <a:cubicBezTo>
                  <a:pt x="2032789" y="979502"/>
                  <a:pt x="2049636" y="963982"/>
                  <a:pt x="2059496" y="945863"/>
                </a:cubicBezTo>
                <a:cubicBezTo>
                  <a:pt x="2079285" y="917866"/>
                  <a:pt x="2116959" y="950641"/>
                  <a:pt x="2142939" y="937634"/>
                </a:cubicBezTo>
                <a:cubicBezTo>
                  <a:pt x="2159411" y="932306"/>
                  <a:pt x="2191808" y="970687"/>
                  <a:pt x="2198929" y="949287"/>
                </a:cubicBezTo>
                <a:cubicBezTo>
                  <a:pt x="2206594" y="930754"/>
                  <a:pt x="2234528" y="956253"/>
                  <a:pt x="2243728" y="969545"/>
                </a:cubicBezTo>
                <a:cubicBezTo>
                  <a:pt x="2248325" y="978730"/>
                  <a:pt x="2247476" y="995567"/>
                  <a:pt x="2249748" y="1008158"/>
                </a:cubicBezTo>
                <a:cubicBezTo>
                  <a:pt x="2255531" y="1027884"/>
                  <a:pt x="2220392" y="1058434"/>
                  <a:pt x="2221125" y="1078411"/>
                </a:cubicBezTo>
                <a:cubicBezTo>
                  <a:pt x="2230762" y="1080874"/>
                  <a:pt x="2239318" y="1085219"/>
                  <a:pt x="2232045" y="1100035"/>
                </a:cubicBezTo>
                <a:cubicBezTo>
                  <a:pt x="2219094" y="1116431"/>
                  <a:pt x="2214160" y="1147004"/>
                  <a:pt x="2199220" y="1157510"/>
                </a:cubicBezTo>
                <a:cubicBezTo>
                  <a:pt x="2163077" y="1179278"/>
                  <a:pt x="2108513" y="1134994"/>
                  <a:pt x="2076325" y="1159537"/>
                </a:cubicBezTo>
                <a:cubicBezTo>
                  <a:pt x="2061551" y="1174215"/>
                  <a:pt x="2041537" y="1191067"/>
                  <a:pt x="2041454" y="1204148"/>
                </a:cubicBezTo>
                <a:cubicBezTo>
                  <a:pt x="2054667" y="1254982"/>
                  <a:pt x="2076313" y="1241773"/>
                  <a:pt x="2097291" y="1202871"/>
                </a:cubicBezTo>
                <a:cubicBezTo>
                  <a:pt x="2119000" y="1185214"/>
                  <a:pt x="2079454" y="1250343"/>
                  <a:pt x="2141259" y="1227528"/>
                </a:cubicBezTo>
                <a:cubicBezTo>
                  <a:pt x="2246495" y="1172067"/>
                  <a:pt x="2179575" y="1289555"/>
                  <a:pt x="2207277" y="1348204"/>
                </a:cubicBezTo>
                <a:cubicBezTo>
                  <a:pt x="2219112" y="1428366"/>
                  <a:pt x="2096742" y="1415367"/>
                  <a:pt x="2059282" y="1375843"/>
                </a:cubicBezTo>
                <a:cubicBezTo>
                  <a:pt x="2043521" y="1351530"/>
                  <a:pt x="2057224" y="1303330"/>
                  <a:pt x="2026173" y="1287278"/>
                </a:cubicBezTo>
                <a:cubicBezTo>
                  <a:pt x="2007034" y="1277392"/>
                  <a:pt x="1979847" y="1306257"/>
                  <a:pt x="1960000" y="1323475"/>
                </a:cubicBezTo>
                <a:cubicBezTo>
                  <a:pt x="1951694" y="1331794"/>
                  <a:pt x="1951179" y="1336794"/>
                  <a:pt x="1958680" y="1339470"/>
                </a:cubicBezTo>
                <a:cubicBezTo>
                  <a:pt x="1984604" y="1349943"/>
                  <a:pt x="2031308" y="1361387"/>
                  <a:pt x="2041163" y="1395168"/>
                </a:cubicBezTo>
                <a:cubicBezTo>
                  <a:pt x="2039855" y="1460658"/>
                  <a:pt x="1987681" y="1516266"/>
                  <a:pt x="1940341" y="1539025"/>
                </a:cubicBezTo>
                <a:cubicBezTo>
                  <a:pt x="1913551" y="1549068"/>
                  <a:pt x="1883649" y="1559675"/>
                  <a:pt x="1876407" y="1593778"/>
                </a:cubicBezTo>
                <a:cubicBezTo>
                  <a:pt x="1873896" y="1635909"/>
                  <a:pt x="1847883" y="1785470"/>
                  <a:pt x="1918205" y="1755204"/>
                </a:cubicBezTo>
                <a:cubicBezTo>
                  <a:pt x="1934652" y="1752164"/>
                  <a:pt x="1929327" y="1763611"/>
                  <a:pt x="1922266" y="1775487"/>
                </a:cubicBezTo>
                <a:cubicBezTo>
                  <a:pt x="1915158" y="1791933"/>
                  <a:pt x="1939484" y="1820715"/>
                  <a:pt x="1955195" y="1829297"/>
                </a:cubicBezTo>
                <a:cubicBezTo>
                  <a:pt x="2004159" y="1845584"/>
                  <a:pt x="1919946" y="1714292"/>
                  <a:pt x="2045317" y="1716714"/>
                </a:cubicBezTo>
                <a:cubicBezTo>
                  <a:pt x="2072572" y="1718933"/>
                  <a:pt x="2103624" y="1754024"/>
                  <a:pt x="2127542" y="1726755"/>
                </a:cubicBezTo>
                <a:cubicBezTo>
                  <a:pt x="2150105" y="1701147"/>
                  <a:pt x="2116800" y="1642296"/>
                  <a:pt x="2153423" y="1626573"/>
                </a:cubicBezTo>
                <a:cubicBezTo>
                  <a:pt x="2190164" y="1622130"/>
                  <a:pt x="2164167" y="1518389"/>
                  <a:pt x="2207166" y="1542255"/>
                </a:cubicBezTo>
                <a:cubicBezTo>
                  <a:pt x="2221025" y="1546323"/>
                  <a:pt x="2234428" y="1519219"/>
                  <a:pt x="2251027" y="1527837"/>
                </a:cubicBezTo>
                <a:cubicBezTo>
                  <a:pt x="2272399" y="1538515"/>
                  <a:pt x="2289185" y="1508409"/>
                  <a:pt x="2316750" y="1506154"/>
                </a:cubicBezTo>
                <a:cubicBezTo>
                  <a:pt x="2376822" y="1514227"/>
                  <a:pt x="2318318" y="1583918"/>
                  <a:pt x="2308095" y="1611085"/>
                </a:cubicBezTo>
                <a:cubicBezTo>
                  <a:pt x="2305437" y="1635209"/>
                  <a:pt x="2319121" y="1666707"/>
                  <a:pt x="2327202" y="1689121"/>
                </a:cubicBezTo>
                <a:cubicBezTo>
                  <a:pt x="2342160" y="1702851"/>
                  <a:pt x="2354484" y="1689057"/>
                  <a:pt x="2367800" y="1680107"/>
                </a:cubicBezTo>
                <a:cubicBezTo>
                  <a:pt x="2443584" y="1638507"/>
                  <a:pt x="2488504" y="1549744"/>
                  <a:pt x="2550931" y="1487526"/>
                </a:cubicBezTo>
                <a:cubicBezTo>
                  <a:pt x="2668883" y="1338528"/>
                  <a:pt x="2788668" y="1209147"/>
                  <a:pt x="2915867" y="1068870"/>
                </a:cubicBezTo>
                <a:cubicBezTo>
                  <a:pt x="2949901" y="1033605"/>
                  <a:pt x="2895339" y="1004554"/>
                  <a:pt x="2867233" y="995056"/>
                </a:cubicBezTo>
                <a:cubicBezTo>
                  <a:pt x="2837614" y="989521"/>
                  <a:pt x="2813838" y="972611"/>
                  <a:pt x="2808610" y="936841"/>
                </a:cubicBezTo>
                <a:cubicBezTo>
                  <a:pt x="2803919" y="922969"/>
                  <a:pt x="2797523" y="919930"/>
                  <a:pt x="2794648" y="927959"/>
                </a:cubicBezTo>
                <a:cubicBezTo>
                  <a:pt x="2791156" y="939983"/>
                  <a:pt x="2781382" y="943753"/>
                  <a:pt x="2770991" y="946446"/>
                </a:cubicBezTo>
                <a:cubicBezTo>
                  <a:pt x="2752083" y="947704"/>
                  <a:pt x="2735249" y="989999"/>
                  <a:pt x="2734172" y="1005842"/>
                </a:cubicBezTo>
                <a:cubicBezTo>
                  <a:pt x="2734223" y="1016499"/>
                  <a:pt x="2754592" y="1018393"/>
                  <a:pt x="2746853" y="1023481"/>
                </a:cubicBezTo>
                <a:cubicBezTo>
                  <a:pt x="2731763" y="1031210"/>
                  <a:pt x="2705793" y="1035463"/>
                  <a:pt x="2689495" y="1024786"/>
                </a:cubicBezTo>
                <a:cubicBezTo>
                  <a:pt x="2664952" y="1009094"/>
                  <a:pt x="2653221" y="945166"/>
                  <a:pt x="2672517" y="923692"/>
                </a:cubicBezTo>
                <a:cubicBezTo>
                  <a:pt x="2680597" y="913108"/>
                  <a:pt x="2691375" y="904163"/>
                  <a:pt x="2691486" y="888794"/>
                </a:cubicBezTo>
                <a:cubicBezTo>
                  <a:pt x="2671962" y="795191"/>
                  <a:pt x="2644380" y="780819"/>
                  <a:pt x="2739753" y="735861"/>
                </a:cubicBezTo>
                <a:cubicBezTo>
                  <a:pt x="2752881" y="727569"/>
                  <a:pt x="2756849" y="708896"/>
                  <a:pt x="2766146" y="701619"/>
                </a:cubicBezTo>
                <a:cubicBezTo>
                  <a:pt x="2799288" y="686626"/>
                  <a:pt x="2807435" y="710937"/>
                  <a:pt x="2839301" y="726274"/>
                </a:cubicBezTo>
                <a:cubicBezTo>
                  <a:pt x="2865449" y="736475"/>
                  <a:pt x="2906711" y="730310"/>
                  <a:pt x="2875922" y="695322"/>
                </a:cubicBezTo>
                <a:cubicBezTo>
                  <a:pt x="2854436" y="670823"/>
                  <a:pt x="2846893" y="646200"/>
                  <a:pt x="2827679" y="631751"/>
                </a:cubicBezTo>
                <a:cubicBezTo>
                  <a:pt x="2804693" y="612604"/>
                  <a:pt x="2843212" y="584129"/>
                  <a:pt x="2858342" y="567891"/>
                </a:cubicBezTo>
                <a:cubicBezTo>
                  <a:pt x="2894031" y="535258"/>
                  <a:pt x="2854512" y="482742"/>
                  <a:pt x="2888101" y="445621"/>
                </a:cubicBezTo>
                <a:cubicBezTo>
                  <a:pt x="2896592" y="431572"/>
                  <a:pt x="2907686" y="415614"/>
                  <a:pt x="2922966" y="411038"/>
                </a:cubicBezTo>
                <a:cubicBezTo>
                  <a:pt x="2935581" y="406478"/>
                  <a:pt x="2954154" y="418320"/>
                  <a:pt x="2957644" y="403758"/>
                </a:cubicBezTo>
                <a:cubicBezTo>
                  <a:pt x="2950592" y="378956"/>
                  <a:pt x="2913164" y="333465"/>
                  <a:pt x="2935063" y="303734"/>
                </a:cubicBezTo>
                <a:cubicBezTo>
                  <a:pt x="2948190" y="303055"/>
                  <a:pt x="2955607" y="306116"/>
                  <a:pt x="2966083" y="287810"/>
                </a:cubicBezTo>
                <a:cubicBezTo>
                  <a:pt x="2973218" y="277956"/>
                  <a:pt x="2979286" y="268847"/>
                  <a:pt x="2982440" y="267388"/>
                </a:cubicBezTo>
                <a:cubicBezTo>
                  <a:pt x="2986547" y="265330"/>
                  <a:pt x="2991438" y="279939"/>
                  <a:pt x="2997368" y="283408"/>
                </a:cubicBezTo>
                <a:cubicBezTo>
                  <a:pt x="3006830" y="287914"/>
                  <a:pt x="3013623" y="270866"/>
                  <a:pt x="3022333" y="270373"/>
                </a:cubicBezTo>
                <a:cubicBezTo>
                  <a:pt x="3036128" y="268739"/>
                  <a:pt x="3040529" y="283528"/>
                  <a:pt x="3040683" y="296456"/>
                </a:cubicBezTo>
                <a:cubicBezTo>
                  <a:pt x="3044145" y="361468"/>
                  <a:pt x="3109509" y="274082"/>
                  <a:pt x="3116930" y="329177"/>
                </a:cubicBezTo>
                <a:cubicBezTo>
                  <a:pt x="3119810" y="369374"/>
                  <a:pt x="3080727" y="399808"/>
                  <a:pt x="3066094" y="433635"/>
                </a:cubicBezTo>
                <a:cubicBezTo>
                  <a:pt x="3060717" y="444578"/>
                  <a:pt x="3063748" y="453285"/>
                  <a:pt x="3066170" y="463576"/>
                </a:cubicBezTo>
                <a:cubicBezTo>
                  <a:pt x="3074493" y="501069"/>
                  <a:pt x="3032006" y="539333"/>
                  <a:pt x="3022966" y="573236"/>
                </a:cubicBezTo>
                <a:cubicBezTo>
                  <a:pt x="3021873" y="577532"/>
                  <a:pt x="3021798" y="580588"/>
                  <a:pt x="3022600" y="583552"/>
                </a:cubicBezTo>
                <a:cubicBezTo>
                  <a:pt x="3025482" y="592020"/>
                  <a:pt x="3025154" y="588753"/>
                  <a:pt x="3028280" y="597196"/>
                </a:cubicBezTo>
                <a:cubicBezTo>
                  <a:pt x="3031536" y="604358"/>
                  <a:pt x="3029215" y="620455"/>
                  <a:pt x="3033190" y="630971"/>
                </a:cubicBezTo>
                <a:cubicBezTo>
                  <a:pt x="3039801" y="667872"/>
                  <a:pt x="3046327" y="701356"/>
                  <a:pt x="3087543" y="714995"/>
                </a:cubicBezTo>
                <a:cubicBezTo>
                  <a:pt x="3118040" y="739482"/>
                  <a:pt x="3126110" y="683213"/>
                  <a:pt x="3118139" y="654316"/>
                </a:cubicBezTo>
                <a:cubicBezTo>
                  <a:pt x="3103247" y="622177"/>
                  <a:pt x="3069911" y="594678"/>
                  <a:pt x="3087657" y="553939"/>
                </a:cubicBezTo>
                <a:cubicBezTo>
                  <a:pt x="3090584" y="547680"/>
                  <a:pt x="3102015" y="523695"/>
                  <a:pt x="3106603" y="537829"/>
                </a:cubicBezTo>
                <a:cubicBezTo>
                  <a:pt x="3120868" y="572571"/>
                  <a:pt x="3173159" y="539668"/>
                  <a:pt x="3188019" y="524599"/>
                </a:cubicBezTo>
                <a:cubicBezTo>
                  <a:pt x="3190947" y="515805"/>
                  <a:pt x="3176547" y="506332"/>
                  <a:pt x="3168166" y="505013"/>
                </a:cubicBezTo>
                <a:cubicBezTo>
                  <a:pt x="3144542" y="499767"/>
                  <a:pt x="3116484" y="479351"/>
                  <a:pt x="3139723" y="451643"/>
                </a:cubicBezTo>
                <a:cubicBezTo>
                  <a:pt x="3148894" y="438035"/>
                  <a:pt x="3164451" y="437493"/>
                  <a:pt x="3178623" y="435817"/>
                </a:cubicBezTo>
                <a:cubicBezTo>
                  <a:pt x="3207081" y="432335"/>
                  <a:pt x="3240549" y="393955"/>
                  <a:pt x="3265193" y="422073"/>
                </a:cubicBezTo>
                <a:cubicBezTo>
                  <a:pt x="3261399" y="428544"/>
                  <a:pt x="3257242" y="438986"/>
                  <a:pt x="3265510" y="444250"/>
                </a:cubicBezTo>
                <a:cubicBezTo>
                  <a:pt x="3280943" y="458949"/>
                  <a:pt x="3308732" y="446268"/>
                  <a:pt x="3310066" y="455780"/>
                </a:cubicBezTo>
                <a:cubicBezTo>
                  <a:pt x="3307935" y="480105"/>
                  <a:pt x="3275469" y="508230"/>
                  <a:pt x="3289043" y="534788"/>
                </a:cubicBezTo>
                <a:cubicBezTo>
                  <a:pt x="3294939" y="546765"/>
                  <a:pt x="3304130" y="581503"/>
                  <a:pt x="3310921" y="561912"/>
                </a:cubicBezTo>
                <a:cubicBezTo>
                  <a:pt x="3315016" y="549573"/>
                  <a:pt x="3317287" y="531708"/>
                  <a:pt x="3328120" y="523262"/>
                </a:cubicBezTo>
                <a:cubicBezTo>
                  <a:pt x="3342000" y="508548"/>
                  <a:pt x="3342216" y="536064"/>
                  <a:pt x="3351817" y="545761"/>
                </a:cubicBezTo>
                <a:cubicBezTo>
                  <a:pt x="3388047" y="588201"/>
                  <a:pt x="3380126" y="633283"/>
                  <a:pt x="3414884" y="550741"/>
                </a:cubicBezTo>
                <a:cubicBezTo>
                  <a:pt x="3451005" y="528722"/>
                  <a:pt x="3487750" y="505374"/>
                  <a:pt x="3528146" y="498155"/>
                </a:cubicBezTo>
                <a:cubicBezTo>
                  <a:pt x="3616680" y="510355"/>
                  <a:pt x="3601862" y="581637"/>
                  <a:pt x="3553130" y="623446"/>
                </a:cubicBezTo>
                <a:cubicBezTo>
                  <a:pt x="3538763" y="658642"/>
                  <a:pt x="3521990" y="691415"/>
                  <a:pt x="3490167" y="710719"/>
                </a:cubicBezTo>
                <a:cubicBezTo>
                  <a:pt x="3438079" y="751974"/>
                  <a:pt x="3431825" y="773161"/>
                  <a:pt x="3505918" y="772976"/>
                </a:cubicBezTo>
                <a:cubicBezTo>
                  <a:pt x="3522944" y="774440"/>
                  <a:pt x="3537245" y="798136"/>
                  <a:pt x="3552488" y="800801"/>
                </a:cubicBezTo>
                <a:cubicBezTo>
                  <a:pt x="3595433" y="788630"/>
                  <a:pt x="3645211" y="754710"/>
                  <a:pt x="3667945" y="704212"/>
                </a:cubicBezTo>
                <a:cubicBezTo>
                  <a:pt x="3678295" y="677032"/>
                  <a:pt x="3661593" y="657256"/>
                  <a:pt x="3651073" y="632042"/>
                </a:cubicBezTo>
                <a:cubicBezTo>
                  <a:pt x="3641710" y="606964"/>
                  <a:pt x="3654821" y="560471"/>
                  <a:pt x="3669317" y="549375"/>
                </a:cubicBezTo>
                <a:cubicBezTo>
                  <a:pt x="3675801" y="544410"/>
                  <a:pt x="3682023" y="553303"/>
                  <a:pt x="3688806" y="553897"/>
                </a:cubicBezTo>
                <a:cubicBezTo>
                  <a:pt x="3694764" y="556347"/>
                  <a:pt x="3705288" y="546153"/>
                  <a:pt x="3711750" y="542208"/>
                </a:cubicBezTo>
                <a:cubicBezTo>
                  <a:pt x="3715932" y="539631"/>
                  <a:pt x="3716588" y="541089"/>
                  <a:pt x="3715958" y="546226"/>
                </a:cubicBezTo>
                <a:cubicBezTo>
                  <a:pt x="3710612" y="600570"/>
                  <a:pt x="3792158" y="583523"/>
                  <a:pt x="3819938" y="592285"/>
                </a:cubicBezTo>
                <a:cubicBezTo>
                  <a:pt x="3825166" y="591256"/>
                  <a:pt x="3837555" y="603470"/>
                  <a:pt x="3837809" y="611056"/>
                </a:cubicBezTo>
                <a:cubicBezTo>
                  <a:pt x="3828654" y="653981"/>
                  <a:pt x="3783036" y="681266"/>
                  <a:pt x="3750556" y="702916"/>
                </a:cubicBezTo>
                <a:cubicBezTo>
                  <a:pt x="3708257" y="744339"/>
                  <a:pt x="3642221" y="759071"/>
                  <a:pt x="3610727" y="810832"/>
                </a:cubicBezTo>
                <a:cubicBezTo>
                  <a:pt x="3608806" y="819524"/>
                  <a:pt x="3611633" y="830031"/>
                  <a:pt x="3616660" y="837140"/>
                </a:cubicBezTo>
                <a:cubicBezTo>
                  <a:pt x="3623573" y="846599"/>
                  <a:pt x="3628058" y="843234"/>
                  <a:pt x="3633836" y="838848"/>
                </a:cubicBezTo>
                <a:cubicBezTo>
                  <a:pt x="3642545" y="828205"/>
                  <a:pt x="3655513" y="846197"/>
                  <a:pt x="3659473" y="857856"/>
                </a:cubicBezTo>
                <a:cubicBezTo>
                  <a:pt x="3673701" y="904906"/>
                  <a:pt x="3658456" y="956692"/>
                  <a:pt x="3688116" y="996866"/>
                </a:cubicBezTo>
                <a:cubicBezTo>
                  <a:pt x="3711542" y="1063557"/>
                  <a:pt x="3638802" y="1135565"/>
                  <a:pt x="3583988" y="1157172"/>
                </a:cubicBezTo>
                <a:cubicBezTo>
                  <a:pt x="3528628" y="1175912"/>
                  <a:pt x="3539394" y="1061634"/>
                  <a:pt x="3504254" y="1089646"/>
                </a:cubicBezTo>
                <a:cubicBezTo>
                  <a:pt x="3486714" y="1098256"/>
                  <a:pt x="3474908" y="1118472"/>
                  <a:pt x="3452729" y="1125136"/>
                </a:cubicBezTo>
                <a:cubicBezTo>
                  <a:pt x="3435692" y="1132425"/>
                  <a:pt x="3414234" y="1129752"/>
                  <a:pt x="3399003" y="1141177"/>
                </a:cubicBezTo>
                <a:cubicBezTo>
                  <a:pt x="3363514" y="1172015"/>
                  <a:pt x="3354335" y="1222301"/>
                  <a:pt x="3327165" y="1263979"/>
                </a:cubicBezTo>
                <a:cubicBezTo>
                  <a:pt x="3306209" y="1287907"/>
                  <a:pt x="3274675" y="1294873"/>
                  <a:pt x="3252146" y="1300556"/>
                </a:cubicBezTo>
                <a:cubicBezTo>
                  <a:pt x="3224844" y="1305447"/>
                  <a:pt x="3204014" y="1336975"/>
                  <a:pt x="3175718" y="1337015"/>
                </a:cubicBezTo>
                <a:cubicBezTo>
                  <a:pt x="3145246" y="1334355"/>
                  <a:pt x="3134272" y="1275431"/>
                  <a:pt x="3144196" y="1249051"/>
                </a:cubicBezTo>
                <a:cubicBezTo>
                  <a:pt x="3145925" y="1238474"/>
                  <a:pt x="3154195" y="1222163"/>
                  <a:pt x="3144085" y="1215054"/>
                </a:cubicBezTo>
                <a:cubicBezTo>
                  <a:pt x="3130733" y="1210935"/>
                  <a:pt x="3116271" y="1223677"/>
                  <a:pt x="3101836" y="1227789"/>
                </a:cubicBezTo>
                <a:cubicBezTo>
                  <a:pt x="3087234" y="1231533"/>
                  <a:pt x="3069706" y="1227580"/>
                  <a:pt x="3057733" y="1216976"/>
                </a:cubicBezTo>
                <a:cubicBezTo>
                  <a:pt x="3037009" y="1197605"/>
                  <a:pt x="3039116" y="1161603"/>
                  <a:pt x="3028217" y="1135158"/>
                </a:cubicBezTo>
                <a:cubicBezTo>
                  <a:pt x="3016920" y="1114842"/>
                  <a:pt x="3022771" y="1085827"/>
                  <a:pt x="3025268" y="1067685"/>
                </a:cubicBezTo>
                <a:cubicBezTo>
                  <a:pt x="2992319" y="1040271"/>
                  <a:pt x="2923154" y="1137810"/>
                  <a:pt x="2888805" y="1169932"/>
                </a:cubicBezTo>
                <a:cubicBezTo>
                  <a:pt x="2784054" y="1288543"/>
                  <a:pt x="2679910" y="1401767"/>
                  <a:pt x="2584194" y="1529498"/>
                </a:cubicBezTo>
                <a:cubicBezTo>
                  <a:pt x="2559297" y="1568543"/>
                  <a:pt x="2521493" y="1604183"/>
                  <a:pt x="2500063" y="1641101"/>
                </a:cubicBezTo>
                <a:cubicBezTo>
                  <a:pt x="2493669" y="1654560"/>
                  <a:pt x="2505785" y="1658929"/>
                  <a:pt x="2514793" y="1663994"/>
                </a:cubicBezTo>
                <a:cubicBezTo>
                  <a:pt x="2518071" y="1666329"/>
                  <a:pt x="2517872" y="1665585"/>
                  <a:pt x="2524119" y="1672195"/>
                </a:cubicBezTo>
                <a:cubicBezTo>
                  <a:pt x="2537086" y="1685110"/>
                  <a:pt x="2559767" y="1703779"/>
                  <a:pt x="2573050" y="1712219"/>
                </a:cubicBezTo>
                <a:cubicBezTo>
                  <a:pt x="2588087" y="1711600"/>
                  <a:pt x="2595916" y="1682009"/>
                  <a:pt x="2610224" y="1677912"/>
                </a:cubicBezTo>
                <a:cubicBezTo>
                  <a:pt x="2618628" y="1675677"/>
                  <a:pt x="2626710" y="1681593"/>
                  <a:pt x="2636310" y="1686215"/>
                </a:cubicBezTo>
                <a:cubicBezTo>
                  <a:pt x="2662020" y="1697090"/>
                  <a:pt x="2684623" y="1702316"/>
                  <a:pt x="2703626" y="1728584"/>
                </a:cubicBezTo>
                <a:cubicBezTo>
                  <a:pt x="2715086" y="1742922"/>
                  <a:pt x="2732588" y="1742816"/>
                  <a:pt x="2744488" y="1755207"/>
                </a:cubicBezTo>
                <a:cubicBezTo>
                  <a:pt x="2763915" y="1773058"/>
                  <a:pt x="2754569" y="1806482"/>
                  <a:pt x="2733454" y="1817353"/>
                </a:cubicBezTo>
                <a:cubicBezTo>
                  <a:pt x="2711870" y="1833727"/>
                  <a:pt x="2694603" y="1813373"/>
                  <a:pt x="2674086" y="1822663"/>
                </a:cubicBezTo>
                <a:cubicBezTo>
                  <a:pt x="2640429" y="1847733"/>
                  <a:pt x="2608481" y="1882280"/>
                  <a:pt x="2575564" y="1907147"/>
                </a:cubicBezTo>
                <a:cubicBezTo>
                  <a:pt x="2562349" y="1923446"/>
                  <a:pt x="2588925" y="1935379"/>
                  <a:pt x="2591265" y="1952406"/>
                </a:cubicBezTo>
                <a:cubicBezTo>
                  <a:pt x="2604510" y="1971894"/>
                  <a:pt x="2572127" y="2037571"/>
                  <a:pt x="2598937" y="2021437"/>
                </a:cubicBezTo>
                <a:cubicBezTo>
                  <a:pt x="2644202" y="1974137"/>
                  <a:pt x="2693692" y="2032380"/>
                  <a:pt x="2738498" y="2050227"/>
                </a:cubicBezTo>
                <a:cubicBezTo>
                  <a:pt x="2744909" y="2054662"/>
                  <a:pt x="2735433" y="2058910"/>
                  <a:pt x="2735235" y="2069592"/>
                </a:cubicBezTo>
                <a:cubicBezTo>
                  <a:pt x="2746219" y="2104532"/>
                  <a:pt x="2739982" y="2148684"/>
                  <a:pt x="2714555" y="2172296"/>
                </a:cubicBezTo>
                <a:cubicBezTo>
                  <a:pt x="2686575" y="2191978"/>
                  <a:pt x="2655017" y="2220266"/>
                  <a:pt x="2623690" y="2190028"/>
                </a:cubicBezTo>
                <a:cubicBezTo>
                  <a:pt x="2611084" y="2178218"/>
                  <a:pt x="2603067" y="2172928"/>
                  <a:pt x="2594537" y="2180256"/>
                </a:cubicBezTo>
                <a:cubicBezTo>
                  <a:pt x="2573458" y="2205461"/>
                  <a:pt x="2560218" y="2240545"/>
                  <a:pt x="2528042" y="2253793"/>
                </a:cubicBezTo>
                <a:cubicBezTo>
                  <a:pt x="2505526" y="2265946"/>
                  <a:pt x="2488578" y="2266502"/>
                  <a:pt x="2471768" y="2281130"/>
                </a:cubicBezTo>
                <a:cubicBezTo>
                  <a:pt x="2429971" y="2332653"/>
                  <a:pt x="2385206" y="2263272"/>
                  <a:pt x="2361402" y="2224540"/>
                </a:cubicBezTo>
                <a:cubicBezTo>
                  <a:pt x="2342352" y="2205382"/>
                  <a:pt x="2299805" y="2208879"/>
                  <a:pt x="2285389" y="2232152"/>
                </a:cubicBezTo>
                <a:cubicBezTo>
                  <a:pt x="2279116" y="2240522"/>
                  <a:pt x="2271783" y="2255978"/>
                  <a:pt x="2260589" y="2262048"/>
                </a:cubicBezTo>
                <a:cubicBezTo>
                  <a:pt x="2255589" y="2266607"/>
                  <a:pt x="2255374" y="2265744"/>
                  <a:pt x="2246956" y="2275468"/>
                </a:cubicBezTo>
                <a:cubicBezTo>
                  <a:pt x="2228503" y="2306630"/>
                  <a:pt x="2190296" y="2312870"/>
                  <a:pt x="2159301" y="2322699"/>
                </a:cubicBezTo>
                <a:cubicBezTo>
                  <a:pt x="2078286" y="2343756"/>
                  <a:pt x="2115387" y="2150317"/>
                  <a:pt x="2039831" y="2227171"/>
                </a:cubicBezTo>
                <a:cubicBezTo>
                  <a:pt x="1903935" y="2322380"/>
                  <a:pt x="1918437" y="2429180"/>
                  <a:pt x="1939651" y="2587844"/>
                </a:cubicBezTo>
                <a:cubicBezTo>
                  <a:pt x="1944205" y="2686502"/>
                  <a:pt x="1943628" y="2789737"/>
                  <a:pt x="1962360" y="2889386"/>
                </a:cubicBezTo>
                <a:cubicBezTo>
                  <a:pt x="2017150" y="3484672"/>
                  <a:pt x="2140654" y="4075484"/>
                  <a:pt x="2246039" y="4665328"/>
                </a:cubicBezTo>
                <a:cubicBezTo>
                  <a:pt x="2254800" y="4789581"/>
                  <a:pt x="2281203" y="4621068"/>
                  <a:pt x="2279663" y="4589246"/>
                </a:cubicBezTo>
                <a:cubicBezTo>
                  <a:pt x="2288389" y="4533165"/>
                  <a:pt x="2340126" y="4335657"/>
                  <a:pt x="2363807" y="4235406"/>
                </a:cubicBezTo>
                <a:cubicBezTo>
                  <a:pt x="2387489" y="4135156"/>
                  <a:pt x="2391979" y="4101335"/>
                  <a:pt x="2421758" y="3987750"/>
                </a:cubicBezTo>
                <a:cubicBezTo>
                  <a:pt x="2444816" y="3895773"/>
                  <a:pt x="2498824" y="3682794"/>
                  <a:pt x="2542490" y="3553897"/>
                </a:cubicBezTo>
                <a:cubicBezTo>
                  <a:pt x="2607301" y="3448292"/>
                  <a:pt x="2637037" y="3327037"/>
                  <a:pt x="2683751" y="3214362"/>
                </a:cubicBezTo>
                <a:cubicBezTo>
                  <a:pt x="2691688" y="3184633"/>
                  <a:pt x="2714462" y="3158622"/>
                  <a:pt x="2718179" y="3127281"/>
                </a:cubicBezTo>
                <a:cubicBezTo>
                  <a:pt x="2711763" y="3089853"/>
                  <a:pt x="2715880" y="3042233"/>
                  <a:pt x="2706915" y="3003410"/>
                </a:cubicBezTo>
                <a:cubicBezTo>
                  <a:pt x="2679470" y="2886487"/>
                  <a:pt x="2601976" y="2828635"/>
                  <a:pt x="2535648" y="2742889"/>
                </a:cubicBezTo>
                <a:cubicBezTo>
                  <a:pt x="2476983" y="2652570"/>
                  <a:pt x="2464489" y="2530342"/>
                  <a:pt x="2493525" y="2427432"/>
                </a:cubicBezTo>
                <a:cubicBezTo>
                  <a:pt x="2497456" y="2421073"/>
                  <a:pt x="2500426" y="2436763"/>
                  <a:pt x="2501178" y="2441766"/>
                </a:cubicBezTo>
                <a:cubicBezTo>
                  <a:pt x="2513933" y="2527291"/>
                  <a:pt x="2592491" y="2566634"/>
                  <a:pt x="2653838" y="2600088"/>
                </a:cubicBezTo>
                <a:cubicBezTo>
                  <a:pt x="2691322" y="2643669"/>
                  <a:pt x="2720116" y="2698019"/>
                  <a:pt x="2753872" y="2746163"/>
                </a:cubicBezTo>
                <a:cubicBezTo>
                  <a:pt x="2771480" y="2772446"/>
                  <a:pt x="2835456" y="2844846"/>
                  <a:pt x="2841175" y="2865216"/>
                </a:cubicBezTo>
                <a:cubicBezTo>
                  <a:pt x="2853015" y="2893472"/>
                  <a:pt x="2778391" y="3049297"/>
                  <a:pt x="2770352" y="3079291"/>
                </a:cubicBezTo>
                <a:cubicBezTo>
                  <a:pt x="2768708" y="3088847"/>
                  <a:pt x="2832296" y="3026831"/>
                  <a:pt x="2906116" y="2952924"/>
                </a:cubicBezTo>
                <a:lnTo>
                  <a:pt x="2945604" y="2913156"/>
                </a:lnTo>
                <a:lnTo>
                  <a:pt x="2945604" y="2996812"/>
                </a:lnTo>
                <a:lnTo>
                  <a:pt x="2885834" y="3056131"/>
                </a:lnTo>
                <a:cubicBezTo>
                  <a:pt x="2808948" y="3143448"/>
                  <a:pt x="2746377" y="3244765"/>
                  <a:pt x="2690045" y="3405233"/>
                </a:cubicBezTo>
                <a:cubicBezTo>
                  <a:pt x="2668670" y="3475649"/>
                  <a:pt x="2637153" y="3537307"/>
                  <a:pt x="2618264" y="3604682"/>
                </a:cubicBezTo>
                <a:cubicBezTo>
                  <a:pt x="2584495" y="3710714"/>
                  <a:pt x="2526330" y="3905853"/>
                  <a:pt x="2487426" y="4041424"/>
                </a:cubicBezTo>
                <a:cubicBezTo>
                  <a:pt x="2433942" y="4222943"/>
                  <a:pt x="2410655" y="4229294"/>
                  <a:pt x="2384834" y="4418110"/>
                </a:cubicBezTo>
                <a:cubicBezTo>
                  <a:pt x="2396025" y="4526879"/>
                  <a:pt x="2311788" y="4709464"/>
                  <a:pt x="2322979" y="4818234"/>
                </a:cubicBezTo>
                <a:cubicBezTo>
                  <a:pt x="2328964" y="4906199"/>
                  <a:pt x="2328461" y="4982589"/>
                  <a:pt x="2340934" y="5082131"/>
                </a:cubicBezTo>
                <a:cubicBezTo>
                  <a:pt x="2353405" y="5181675"/>
                  <a:pt x="2353977" y="5162824"/>
                  <a:pt x="2397809" y="5415499"/>
                </a:cubicBezTo>
                <a:cubicBezTo>
                  <a:pt x="2441613" y="5703377"/>
                  <a:pt x="2591922" y="6487073"/>
                  <a:pt x="2603936" y="6598182"/>
                </a:cubicBezTo>
                <a:cubicBezTo>
                  <a:pt x="2618010" y="6655086"/>
                  <a:pt x="2629801" y="6715803"/>
                  <a:pt x="2641308" y="6777011"/>
                </a:cubicBezTo>
                <a:lnTo>
                  <a:pt x="2657199" y="6857999"/>
                </a:lnTo>
                <a:lnTo>
                  <a:pt x="2533328" y="6858000"/>
                </a:lnTo>
                <a:lnTo>
                  <a:pt x="2532004" y="6850844"/>
                </a:lnTo>
                <a:cubicBezTo>
                  <a:pt x="2509123" y="6733764"/>
                  <a:pt x="2475074" y="6590987"/>
                  <a:pt x="2462838" y="6517259"/>
                </a:cubicBezTo>
                <a:cubicBezTo>
                  <a:pt x="2415292" y="6275696"/>
                  <a:pt x="2208880" y="5628712"/>
                  <a:pt x="2190821" y="5604253"/>
                </a:cubicBezTo>
                <a:cubicBezTo>
                  <a:pt x="2122291" y="5511746"/>
                  <a:pt x="2051448" y="5396121"/>
                  <a:pt x="1993242" y="5363626"/>
                </a:cubicBezTo>
                <a:cubicBezTo>
                  <a:pt x="1936144" y="5323151"/>
                  <a:pt x="1962139" y="5406587"/>
                  <a:pt x="1922868" y="5337549"/>
                </a:cubicBezTo>
                <a:cubicBezTo>
                  <a:pt x="1910234" y="5312798"/>
                  <a:pt x="1812020" y="5328092"/>
                  <a:pt x="1800351" y="5297786"/>
                </a:cubicBezTo>
                <a:cubicBezTo>
                  <a:pt x="1793452" y="5273222"/>
                  <a:pt x="1754544" y="5403012"/>
                  <a:pt x="1742174" y="5379628"/>
                </a:cubicBezTo>
                <a:cubicBezTo>
                  <a:pt x="1724808" y="5337967"/>
                  <a:pt x="1686998" y="5312692"/>
                  <a:pt x="1672364" y="5368092"/>
                </a:cubicBezTo>
                <a:cubicBezTo>
                  <a:pt x="1660054" y="5399782"/>
                  <a:pt x="1646034" y="5418191"/>
                  <a:pt x="1646735" y="5456827"/>
                </a:cubicBezTo>
                <a:cubicBezTo>
                  <a:pt x="1645605" y="5475975"/>
                  <a:pt x="1601634" y="5526067"/>
                  <a:pt x="1589176" y="5553710"/>
                </a:cubicBezTo>
                <a:cubicBezTo>
                  <a:pt x="1574488" y="5576882"/>
                  <a:pt x="1578778" y="5619724"/>
                  <a:pt x="1549869" y="5621225"/>
                </a:cubicBezTo>
                <a:cubicBezTo>
                  <a:pt x="1505927" y="5620931"/>
                  <a:pt x="1463231" y="5600080"/>
                  <a:pt x="1420464" y="5611469"/>
                </a:cubicBezTo>
                <a:cubicBezTo>
                  <a:pt x="1398724" y="5613646"/>
                  <a:pt x="1359845" y="5647360"/>
                  <a:pt x="1347786" y="5610623"/>
                </a:cubicBezTo>
                <a:cubicBezTo>
                  <a:pt x="1301848" y="5410397"/>
                  <a:pt x="1381875" y="5508732"/>
                  <a:pt x="1370707" y="5421269"/>
                </a:cubicBezTo>
                <a:cubicBezTo>
                  <a:pt x="1366229" y="5405729"/>
                  <a:pt x="1365196" y="5386543"/>
                  <a:pt x="1371854" y="5371913"/>
                </a:cubicBezTo>
                <a:cubicBezTo>
                  <a:pt x="1389391" y="5348078"/>
                  <a:pt x="1420426" y="5348774"/>
                  <a:pt x="1432320" y="5312939"/>
                </a:cubicBezTo>
                <a:cubicBezTo>
                  <a:pt x="1446175" y="5290357"/>
                  <a:pt x="1446601" y="5271789"/>
                  <a:pt x="1451899" y="5248669"/>
                </a:cubicBezTo>
                <a:cubicBezTo>
                  <a:pt x="1454976" y="5236306"/>
                  <a:pt x="1467706" y="5227795"/>
                  <a:pt x="1464776" y="5217556"/>
                </a:cubicBezTo>
                <a:cubicBezTo>
                  <a:pt x="1434744" y="5202796"/>
                  <a:pt x="1380062" y="5213095"/>
                  <a:pt x="1349478" y="5218186"/>
                </a:cubicBezTo>
                <a:cubicBezTo>
                  <a:pt x="1312024" y="5215466"/>
                  <a:pt x="1277699" y="5224993"/>
                  <a:pt x="1245876" y="5248105"/>
                </a:cubicBezTo>
                <a:cubicBezTo>
                  <a:pt x="1224808" y="5269631"/>
                  <a:pt x="1206638" y="5275768"/>
                  <a:pt x="1176371" y="5282732"/>
                </a:cubicBezTo>
                <a:cubicBezTo>
                  <a:pt x="1131152" y="5300079"/>
                  <a:pt x="1071012" y="5333132"/>
                  <a:pt x="1044150" y="5266401"/>
                </a:cubicBezTo>
                <a:cubicBezTo>
                  <a:pt x="1026363" y="5218057"/>
                  <a:pt x="962527" y="5244626"/>
                  <a:pt x="936186" y="5214774"/>
                </a:cubicBezTo>
                <a:cubicBezTo>
                  <a:pt x="931927" y="5206448"/>
                  <a:pt x="935002" y="5197890"/>
                  <a:pt x="940557" y="5189973"/>
                </a:cubicBezTo>
                <a:cubicBezTo>
                  <a:pt x="960691" y="5156612"/>
                  <a:pt x="991547" y="5139051"/>
                  <a:pt x="1018486" y="5117827"/>
                </a:cubicBezTo>
                <a:cubicBezTo>
                  <a:pt x="1031763" y="5098351"/>
                  <a:pt x="1045603" y="5048994"/>
                  <a:pt x="1016641" y="5034762"/>
                </a:cubicBezTo>
                <a:cubicBezTo>
                  <a:pt x="975348" y="5014025"/>
                  <a:pt x="897245" y="5004584"/>
                  <a:pt x="928145" y="4935501"/>
                </a:cubicBezTo>
                <a:cubicBezTo>
                  <a:pt x="931233" y="4927069"/>
                  <a:pt x="931536" y="4919931"/>
                  <a:pt x="927036" y="4911755"/>
                </a:cubicBezTo>
                <a:cubicBezTo>
                  <a:pt x="912972" y="4887906"/>
                  <a:pt x="878778" y="4845514"/>
                  <a:pt x="886762" y="4809946"/>
                </a:cubicBezTo>
                <a:cubicBezTo>
                  <a:pt x="893108" y="4787101"/>
                  <a:pt x="898807" y="4754042"/>
                  <a:pt x="890435" y="4733815"/>
                </a:cubicBezTo>
                <a:cubicBezTo>
                  <a:pt x="882418" y="4706952"/>
                  <a:pt x="859969" y="4661485"/>
                  <a:pt x="890147" y="4643488"/>
                </a:cubicBezTo>
                <a:cubicBezTo>
                  <a:pt x="903214" y="4637101"/>
                  <a:pt x="924563" y="4661487"/>
                  <a:pt x="939467" y="4660754"/>
                </a:cubicBezTo>
                <a:cubicBezTo>
                  <a:pt x="949855" y="4661876"/>
                  <a:pt x="957254" y="4654659"/>
                  <a:pt x="961390" y="4664272"/>
                </a:cubicBezTo>
                <a:cubicBezTo>
                  <a:pt x="962273" y="4667991"/>
                  <a:pt x="964586" y="4672075"/>
                  <a:pt x="965590" y="4675783"/>
                </a:cubicBezTo>
                <a:cubicBezTo>
                  <a:pt x="970329" y="4691425"/>
                  <a:pt x="993639" y="4696068"/>
                  <a:pt x="1011316" y="4704072"/>
                </a:cubicBezTo>
                <a:cubicBezTo>
                  <a:pt x="1032578" y="4714885"/>
                  <a:pt x="1054028" y="4731393"/>
                  <a:pt x="1076618" y="4733951"/>
                </a:cubicBezTo>
                <a:cubicBezTo>
                  <a:pt x="1090680" y="4736223"/>
                  <a:pt x="1098680" y="4710930"/>
                  <a:pt x="1111624" y="4709633"/>
                </a:cubicBezTo>
                <a:cubicBezTo>
                  <a:pt x="1128836" y="4701566"/>
                  <a:pt x="1100786" y="4653358"/>
                  <a:pt x="1098975" y="4635266"/>
                </a:cubicBezTo>
                <a:cubicBezTo>
                  <a:pt x="1096130" y="4617023"/>
                  <a:pt x="1093479" y="4612082"/>
                  <a:pt x="1095787" y="4592055"/>
                </a:cubicBezTo>
                <a:cubicBezTo>
                  <a:pt x="1099751" y="4537850"/>
                  <a:pt x="1110274" y="4590986"/>
                  <a:pt x="1132916" y="4597858"/>
                </a:cubicBezTo>
                <a:cubicBezTo>
                  <a:pt x="1155636" y="4608018"/>
                  <a:pt x="1179120" y="4619499"/>
                  <a:pt x="1201473" y="4605711"/>
                </a:cubicBezTo>
                <a:cubicBezTo>
                  <a:pt x="1263982" y="4614045"/>
                  <a:pt x="1263257" y="4725923"/>
                  <a:pt x="1322502" y="4749815"/>
                </a:cubicBezTo>
                <a:cubicBezTo>
                  <a:pt x="1373294" y="4761480"/>
                  <a:pt x="1494516" y="5021556"/>
                  <a:pt x="1529235" y="4967824"/>
                </a:cubicBezTo>
                <a:cubicBezTo>
                  <a:pt x="1539987" y="4939587"/>
                  <a:pt x="1505990" y="4859868"/>
                  <a:pt x="1521650" y="4819848"/>
                </a:cubicBezTo>
                <a:cubicBezTo>
                  <a:pt x="1525191" y="4793097"/>
                  <a:pt x="1552128" y="4783292"/>
                  <a:pt x="1548834" y="4755451"/>
                </a:cubicBezTo>
                <a:cubicBezTo>
                  <a:pt x="1481505" y="4529190"/>
                  <a:pt x="1319294" y="4351522"/>
                  <a:pt x="1199048" y="4158230"/>
                </a:cubicBezTo>
                <a:cubicBezTo>
                  <a:pt x="1123855" y="4019436"/>
                  <a:pt x="1096140" y="3868150"/>
                  <a:pt x="1053916" y="3715139"/>
                </a:cubicBezTo>
                <a:cubicBezTo>
                  <a:pt x="1051936" y="3574979"/>
                  <a:pt x="952438" y="3597761"/>
                  <a:pt x="859933" y="3576313"/>
                </a:cubicBezTo>
                <a:cubicBezTo>
                  <a:pt x="738126" y="3541048"/>
                  <a:pt x="614724" y="3520285"/>
                  <a:pt x="494726" y="3480267"/>
                </a:cubicBezTo>
                <a:cubicBezTo>
                  <a:pt x="433606" y="3442731"/>
                  <a:pt x="446315" y="3503771"/>
                  <a:pt x="401524" y="3516507"/>
                </a:cubicBezTo>
                <a:cubicBezTo>
                  <a:pt x="383393" y="3515401"/>
                  <a:pt x="386975" y="3514407"/>
                  <a:pt x="372738" y="3507840"/>
                </a:cubicBezTo>
                <a:cubicBezTo>
                  <a:pt x="319894" y="3469349"/>
                  <a:pt x="272879" y="3572660"/>
                  <a:pt x="218669" y="3533165"/>
                </a:cubicBezTo>
                <a:cubicBezTo>
                  <a:pt x="197987" y="3511632"/>
                  <a:pt x="202313" y="3469954"/>
                  <a:pt x="224465" y="3451620"/>
                </a:cubicBezTo>
                <a:cubicBezTo>
                  <a:pt x="231097" y="3445624"/>
                  <a:pt x="243888" y="3450434"/>
                  <a:pt x="248738" y="3443096"/>
                </a:cubicBezTo>
                <a:cubicBezTo>
                  <a:pt x="234775" y="3403760"/>
                  <a:pt x="174041" y="3446135"/>
                  <a:pt x="140804" y="3441212"/>
                </a:cubicBezTo>
                <a:cubicBezTo>
                  <a:pt x="127389" y="3441545"/>
                  <a:pt x="117976" y="3433731"/>
                  <a:pt x="110574" y="3421905"/>
                </a:cubicBezTo>
                <a:cubicBezTo>
                  <a:pt x="100104" y="3399730"/>
                  <a:pt x="79271" y="3375420"/>
                  <a:pt x="95310" y="3351860"/>
                </a:cubicBezTo>
                <a:cubicBezTo>
                  <a:pt x="106679" y="3337397"/>
                  <a:pt x="115624" y="3313913"/>
                  <a:pt x="96561" y="3300972"/>
                </a:cubicBezTo>
                <a:cubicBezTo>
                  <a:pt x="78592" y="3288810"/>
                  <a:pt x="55874" y="3287535"/>
                  <a:pt x="46885" y="3266228"/>
                </a:cubicBezTo>
                <a:cubicBezTo>
                  <a:pt x="40615" y="3251751"/>
                  <a:pt x="38793" y="3234799"/>
                  <a:pt x="38689" y="3218568"/>
                </a:cubicBezTo>
                <a:cubicBezTo>
                  <a:pt x="38513" y="3200313"/>
                  <a:pt x="43044" y="3186025"/>
                  <a:pt x="54111" y="3176158"/>
                </a:cubicBezTo>
                <a:cubicBezTo>
                  <a:pt x="73661" y="3162274"/>
                  <a:pt x="86848" y="3138108"/>
                  <a:pt x="110850" y="3144590"/>
                </a:cubicBezTo>
                <a:cubicBezTo>
                  <a:pt x="154048" y="3156506"/>
                  <a:pt x="168498" y="3234884"/>
                  <a:pt x="209159" y="3250608"/>
                </a:cubicBezTo>
                <a:cubicBezTo>
                  <a:pt x="230898" y="3256047"/>
                  <a:pt x="233734" y="3234951"/>
                  <a:pt x="211541" y="3219913"/>
                </a:cubicBezTo>
                <a:cubicBezTo>
                  <a:pt x="196939" y="3208432"/>
                  <a:pt x="187512" y="3181455"/>
                  <a:pt x="194081" y="3160877"/>
                </a:cubicBezTo>
                <a:cubicBezTo>
                  <a:pt x="209157" y="3135253"/>
                  <a:pt x="242913" y="3116261"/>
                  <a:pt x="267086" y="3102930"/>
                </a:cubicBezTo>
                <a:cubicBezTo>
                  <a:pt x="274075" y="3101721"/>
                  <a:pt x="281613" y="3104774"/>
                  <a:pt x="288007" y="3106544"/>
                </a:cubicBezTo>
                <a:cubicBezTo>
                  <a:pt x="305588" y="3112270"/>
                  <a:pt x="320083" y="3098635"/>
                  <a:pt x="337575" y="3097141"/>
                </a:cubicBezTo>
                <a:cubicBezTo>
                  <a:pt x="342676" y="3096120"/>
                  <a:pt x="349663" y="3093644"/>
                  <a:pt x="354071" y="3090793"/>
                </a:cubicBezTo>
                <a:cubicBezTo>
                  <a:pt x="365642" y="3082147"/>
                  <a:pt x="366014" y="3055455"/>
                  <a:pt x="382303" y="3057126"/>
                </a:cubicBezTo>
                <a:lnTo>
                  <a:pt x="388141" y="3059715"/>
                </a:lnTo>
                <a:cubicBezTo>
                  <a:pt x="402583" y="3068295"/>
                  <a:pt x="406696" y="3096691"/>
                  <a:pt x="417548" y="3098649"/>
                </a:cubicBezTo>
                <a:cubicBezTo>
                  <a:pt x="435506" y="3100530"/>
                  <a:pt x="453973" y="3073301"/>
                  <a:pt x="473472" y="3084292"/>
                </a:cubicBezTo>
                <a:cubicBezTo>
                  <a:pt x="490802" y="3092583"/>
                  <a:pt x="494751" y="3115537"/>
                  <a:pt x="490419" y="3136909"/>
                </a:cubicBezTo>
                <a:cubicBezTo>
                  <a:pt x="481667" y="3183854"/>
                  <a:pt x="511141" y="3155014"/>
                  <a:pt x="523527" y="3135499"/>
                </a:cubicBezTo>
                <a:cubicBezTo>
                  <a:pt x="535410" y="3116036"/>
                  <a:pt x="554962" y="3118647"/>
                  <a:pt x="565714" y="3103103"/>
                </a:cubicBezTo>
                <a:cubicBezTo>
                  <a:pt x="552436" y="3028794"/>
                  <a:pt x="551642" y="3024687"/>
                  <a:pt x="593276" y="2972801"/>
                </a:cubicBezTo>
                <a:cubicBezTo>
                  <a:pt x="601491" y="2957256"/>
                  <a:pt x="594802" y="2908180"/>
                  <a:pt x="622431" y="2919246"/>
                </a:cubicBezTo>
                <a:cubicBezTo>
                  <a:pt x="623926" y="2918967"/>
                  <a:pt x="624959" y="2917849"/>
                  <a:pt x="625523" y="2915892"/>
                </a:cubicBezTo>
                <a:cubicBezTo>
                  <a:pt x="623847" y="2882682"/>
                  <a:pt x="658099" y="2883820"/>
                  <a:pt x="679019" y="2891245"/>
                </a:cubicBezTo>
                <a:cubicBezTo>
                  <a:pt x="726982" y="2902559"/>
                  <a:pt x="713240" y="2757739"/>
                  <a:pt x="770323" y="2853801"/>
                </a:cubicBezTo>
                <a:cubicBezTo>
                  <a:pt x="785408" y="2892900"/>
                  <a:pt x="810793" y="2857490"/>
                  <a:pt x="807024" y="2832486"/>
                </a:cubicBezTo>
                <a:cubicBezTo>
                  <a:pt x="782223" y="2778751"/>
                  <a:pt x="751303" y="2713317"/>
                  <a:pt x="790123" y="2658665"/>
                </a:cubicBezTo>
                <a:cubicBezTo>
                  <a:pt x="801151" y="2633197"/>
                  <a:pt x="820581" y="2648509"/>
                  <a:pt x="836926" y="2639385"/>
                </a:cubicBezTo>
                <a:cubicBezTo>
                  <a:pt x="858907" y="2613074"/>
                  <a:pt x="814715" y="2578535"/>
                  <a:pt x="789812" y="2585855"/>
                </a:cubicBezTo>
                <a:cubicBezTo>
                  <a:pt x="729920" y="2608731"/>
                  <a:pt x="710674" y="2533116"/>
                  <a:pt x="673223" y="2496257"/>
                </a:cubicBezTo>
                <a:cubicBezTo>
                  <a:pt x="640300" y="2457674"/>
                  <a:pt x="660159" y="2411397"/>
                  <a:pt x="676423" y="2373599"/>
                </a:cubicBezTo>
                <a:cubicBezTo>
                  <a:pt x="681911" y="2359977"/>
                  <a:pt x="692067" y="2370129"/>
                  <a:pt x="702077" y="2363670"/>
                </a:cubicBezTo>
                <a:cubicBezTo>
                  <a:pt x="705609" y="2360908"/>
                  <a:pt x="707923" y="2354839"/>
                  <a:pt x="709202" y="2349884"/>
                </a:cubicBezTo>
                <a:cubicBezTo>
                  <a:pt x="711686" y="2326542"/>
                  <a:pt x="730196" y="2326335"/>
                  <a:pt x="743085" y="2313117"/>
                </a:cubicBezTo>
                <a:cubicBezTo>
                  <a:pt x="750823" y="2305490"/>
                  <a:pt x="779350" y="2339435"/>
                  <a:pt x="795335" y="2334282"/>
                </a:cubicBezTo>
                <a:cubicBezTo>
                  <a:pt x="812635" y="2337246"/>
                  <a:pt x="821788" y="2319702"/>
                  <a:pt x="839484" y="2326558"/>
                </a:cubicBezTo>
                <a:cubicBezTo>
                  <a:pt x="858195" y="2333443"/>
                  <a:pt x="879351" y="2329295"/>
                  <a:pt x="887260" y="2353756"/>
                </a:cubicBezTo>
                <a:cubicBezTo>
                  <a:pt x="899047" y="2378970"/>
                  <a:pt x="924249" y="2354365"/>
                  <a:pt x="911958" y="2331739"/>
                </a:cubicBezTo>
                <a:cubicBezTo>
                  <a:pt x="908805" y="2324313"/>
                  <a:pt x="902998" y="2315760"/>
                  <a:pt x="897506" y="2307804"/>
                </a:cubicBezTo>
                <a:cubicBezTo>
                  <a:pt x="883392" y="2288533"/>
                  <a:pt x="867333" y="2263745"/>
                  <a:pt x="874791" y="2240663"/>
                </a:cubicBezTo>
                <a:cubicBezTo>
                  <a:pt x="890128" y="2207526"/>
                  <a:pt x="956101" y="2170590"/>
                  <a:pt x="986652" y="2209536"/>
                </a:cubicBezTo>
                <a:cubicBezTo>
                  <a:pt x="1013735" y="2253146"/>
                  <a:pt x="1046099" y="2244322"/>
                  <a:pt x="1012745" y="2191314"/>
                </a:cubicBezTo>
                <a:cubicBezTo>
                  <a:pt x="977596" y="2160949"/>
                  <a:pt x="910623" y="2123237"/>
                  <a:pt x="931536" y="2064670"/>
                </a:cubicBezTo>
                <a:cubicBezTo>
                  <a:pt x="938968" y="2028648"/>
                  <a:pt x="971068" y="2024798"/>
                  <a:pt x="995169" y="2017054"/>
                </a:cubicBezTo>
                <a:cubicBezTo>
                  <a:pt x="1033979" y="1997814"/>
                  <a:pt x="988100" y="1970553"/>
                  <a:pt x="977017" y="1948568"/>
                </a:cubicBezTo>
                <a:cubicBezTo>
                  <a:pt x="960176" y="1923604"/>
                  <a:pt x="954267" y="1891199"/>
                  <a:pt x="955442" y="1852249"/>
                </a:cubicBezTo>
                <a:cubicBezTo>
                  <a:pt x="959307" y="1819881"/>
                  <a:pt x="971893" y="1789685"/>
                  <a:pt x="1001382" y="1782545"/>
                </a:cubicBezTo>
                <a:cubicBezTo>
                  <a:pt x="1007224" y="1782596"/>
                  <a:pt x="1004118" y="1784555"/>
                  <a:pt x="1001911" y="1787824"/>
                </a:cubicBezTo>
                <a:cubicBezTo>
                  <a:pt x="942574" y="1841609"/>
                  <a:pt x="1005646" y="1836560"/>
                  <a:pt x="1042211" y="1835437"/>
                </a:cubicBezTo>
                <a:cubicBezTo>
                  <a:pt x="1043367" y="1836843"/>
                  <a:pt x="1048080" y="1828124"/>
                  <a:pt x="1046748" y="1827494"/>
                </a:cubicBezTo>
                <a:cubicBezTo>
                  <a:pt x="1046847" y="1824694"/>
                  <a:pt x="1046255" y="1821329"/>
                  <a:pt x="1045915" y="1817936"/>
                </a:cubicBezTo>
                <a:cubicBezTo>
                  <a:pt x="1042258" y="1801676"/>
                  <a:pt x="1050722" y="1781033"/>
                  <a:pt x="1062494" y="1765512"/>
                </a:cubicBezTo>
                <a:cubicBezTo>
                  <a:pt x="1066401" y="1747481"/>
                  <a:pt x="1115765" y="1742411"/>
                  <a:pt x="1092268" y="1733341"/>
                </a:cubicBezTo>
                <a:cubicBezTo>
                  <a:pt x="1070933" y="1728119"/>
                  <a:pt x="1048066" y="1745637"/>
                  <a:pt x="1033354" y="1750790"/>
                </a:cubicBezTo>
                <a:cubicBezTo>
                  <a:pt x="1013329" y="1756093"/>
                  <a:pt x="995419" y="1726795"/>
                  <a:pt x="976009" y="1748410"/>
                </a:cubicBezTo>
                <a:cubicBezTo>
                  <a:pt x="946271" y="1775881"/>
                  <a:pt x="894518" y="1769770"/>
                  <a:pt x="866199" y="1797477"/>
                </a:cubicBezTo>
                <a:cubicBezTo>
                  <a:pt x="855635" y="1806022"/>
                  <a:pt x="843684" y="1812170"/>
                  <a:pt x="829296" y="1801554"/>
                </a:cubicBezTo>
                <a:cubicBezTo>
                  <a:pt x="785667" y="1765061"/>
                  <a:pt x="785316" y="1663952"/>
                  <a:pt x="824838" y="1626491"/>
                </a:cubicBezTo>
                <a:cubicBezTo>
                  <a:pt x="839210" y="1611598"/>
                  <a:pt x="881980" y="1625591"/>
                  <a:pt x="873786" y="1593161"/>
                </a:cubicBezTo>
                <a:cubicBezTo>
                  <a:pt x="866673" y="1575345"/>
                  <a:pt x="839352" y="1557269"/>
                  <a:pt x="822842" y="1548260"/>
                </a:cubicBezTo>
                <a:cubicBezTo>
                  <a:pt x="771436" y="1526634"/>
                  <a:pt x="743966" y="1496893"/>
                  <a:pt x="709999" y="1464381"/>
                </a:cubicBezTo>
                <a:cubicBezTo>
                  <a:pt x="661129" y="1422448"/>
                  <a:pt x="612965" y="1487677"/>
                  <a:pt x="571101" y="1505576"/>
                </a:cubicBezTo>
                <a:cubicBezTo>
                  <a:pt x="546197" y="1502738"/>
                  <a:pt x="521103" y="1484061"/>
                  <a:pt x="502191" y="1465014"/>
                </a:cubicBezTo>
                <a:cubicBezTo>
                  <a:pt x="477963" y="1443582"/>
                  <a:pt x="433362" y="1475966"/>
                  <a:pt x="405881" y="1468948"/>
                </a:cubicBezTo>
                <a:cubicBezTo>
                  <a:pt x="385575" y="1465143"/>
                  <a:pt x="368616" y="1470649"/>
                  <a:pt x="353275" y="1484745"/>
                </a:cubicBezTo>
                <a:cubicBezTo>
                  <a:pt x="329077" y="1502909"/>
                  <a:pt x="278456" y="1513180"/>
                  <a:pt x="251903" y="1493886"/>
                </a:cubicBezTo>
                <a:cubicBezTo>
                  <a:pt x="221355" y="1470165"/>
                  <a:pt x="204764" y="1423601"/>
                  <a:pt x="217977" y="1385730"/>
                </a:cubicBezTo>
                <a:cubicBezTo>
                  <a:pt x="226443" y="1365086"/>
                  <a:pt x="245425" y="1350620"/>
                  <a:pt x="246087" y="1326823"/>
                </a:cubicBezTo>
                <a:cubicBezTo>
                  <a:pt x="252842" y="1289089"/>
                  <a:pt x="208450" y="1289349"/>
                  <a:pt x="190983" y="1269521"/>
                </a:cubicBezTo>
                <a:cubicBezTo>
                  <a:pt x="160871" y="1215939"/>
                  <a:pt x="103739" y="1208078"/>
                  <a:pt x="79530" y="1147558"/>
                </a:cubicBezTo>
                <a:cubicBezTo>
                  <a:pt x="72743" y="1125397"/>
                  <a:pt x="79096" y="1096331"/>
                  <a:pt x="64015" y="1077538"/>
                </a:cubicBezTo>
                <a:cubicBezTo>
                  <a:pt x="42864" y="1052626"/>
                  <a:pt x="-69" y="1030656"/>
                  <a:pt x="10" y="993461"/>
                </a:cubicBezTo>
                <a:cubicBezTo>
                  <a:pt x="-596" y="959513"/>
                  <a:pt x="26669" y="950435"/>
                  <a:pt x="39818" y="929704"/>
                </a:cubicBezTo>
                <a:cubicBezTo>
                  <a:pt x="46351" y="913821"/>
                  <a:pt x="28746" y="897692"/>
                  <a:pt x="30290" y="878882"/>
                </a:cubicBezTo>
                <a:cubicBezTo>
                  <a:pt x="28239" y="858399"/>
                  <a:pt x="40337" y="847417"/>
                  <a:pt x="51606" y="837024"/>
                </a:cubicBezTo>
                <a:cubicBezTo>
                  <a:pt x="62645" y="819292"/>
                  <a:pt x="68314" y="804895"/>
                  <a:pt x="91583" y="796471"/>
                </a:cubicBezTo>
                <a:cubicBezTo>
                  <a:pt x="112062" y="788076"/>
                  <a:pt x="142809" y="796036"/>
                  <a:pt x="159970" y="800160"/>
                </a:cubicBezTo>
                <a:cubicBezTo>
                  <a:pt x="169283" y="804429"/>
                  <a:pt x="171624" y="837949"/>
                  <a:pt x="183239" y="846180"/>
                </a:cubicBezTo>
                <a:cubicBezTo>
                  <a:pt x="191029" y="853012"/>
                  <a:pt x="197594" y="843853"/>
                  <a:pt x="204645" y="842003"/>
                </a:cubicBezTo>
                <a:cubicBezTo>
                  <a:pt x="210966" y="839212"/>
                  <a:pt x="222740" y="851615"/>
                  <a:pt x="228610" y="867145"/>
                </a:cubicBezTo>
                <a:cubicBezTo>
                  <a:pt x="235170" y="885774"/>
                  <a:pt x="230502" y="906295"/>
                  <a:pt x="218051" y="915029"/>
                </a:cubicBezTo>
                <a:cubicBezTo>
                  <a:pt x="209467" y="918046"/>
                  <a:pt x="199969" y="915695"/>
                  <a:pt x="193890" y="925950"/>
                </a:cubicBezTo>
                <a:cubicBezTo>
                  <a:pt x="185585" y="943156"/>
                  <a:pt x="205489" y="953089"/>
                  <a:pt x="209477" y="968806"/>
                </a:cubicBezTo>
                <a:cubicBezTo>
                  <a:pt x="211514" y="980281"/>
                  <a:pt x="208398" y="993537"/>
                  <a:pt x="210375" y="1005647"/>
                </a:cubicBezTo>
                <a:cubicBezTo>
                  <a:pt x="217651" y="1036520"/>
                  <a:pt x="250900" y="1044102"/>
                  <a:pt x="267214" y="1067594"/>
                </a:cubicBezTo>
                <a:cubicBezTo>
                  <a:pt x="289063" y="1080512"/>
                  <a:pt x="334938" y="1076043"/>
                  <a:pt x="333482" y="1116039"/>
                </a:cubicBezTo>
                <a:cubicBezTo>
                  <a:pt x="335186" y="1146960"/>
                  <a:pt x="302445" y="1165974"/>
                  <a:pt x="292357" y="1190717"/>
                </a:cubicBezTo>
                <a:cubicBezTo>
                  <a:pt x="272923" y="1223499"/>
                  <a:pt x="306983" y="1291157"/>
                  <a:pt x="339050" y="1288198"/>
                </a:cubicBezTo>
                <a:cubicBezTo>
                  <a:pt x="350215" y="1274265"/>
                  <a:pt x="326356" y="1246320"/>
                  <a:pt x="332809" y="1225878"/>
                </a:cubicBezTo>
                <a:cubicBezTo>
                  <a:pt x="334329" y="1211893"/>
                  <a:pt x="338322" y="1196012"/>
                  <a:pt x="340594" y="1181950"/>
                </a:cubicBezTo>
                <a:cubicBezTo>
                  <a:pt x="347621" y="1135559"/>
                  <a:pt x="407784" y="1150858"/>
                  <a:pt x="369956" y="1084845"/>
                </a:cubicBezTo>
                <a:cubicBezTo>
                  <a:pt x="361747" y="1048482"/>
                  <a:pt x="355882" y="998818"/>
                  <a:pt x="316028" y="992404"/>
                </a:cubicBezTo>
                <a:cubicBezTo>
                  <a:pt x="299278" y="989890"/>
                  <a:pt x="292519" y="976862"/>
                  <a:pt x="280152" y="963633"/>
                </a:cubicBezTo>
                <a:cubicBezTo>
                  <a:pt x="268917" y="950291"/>
                  <a:pt x="253726" y="944325"/>
                  <a:pt x="257745" y="923617"/>
                </a:cubicBezTo>
                <a:cubicBezTo>
                  <a:pt x="261422" y="910940"/>
                  <a:pt x="269487" y="900233"/>
                  <a:pt x="273219" y="886790"/>
                </a:cubicBezTo>
                <a:cubicBezTo>
                  <a:pt x="277201" y="877126"/>
                  <a:pt x="279725" y="865578"/>
                  <a:pt x="285200" y="858175"/>
                </a:cubicBezTo>
                <a:cubicBezTo>
                  <a:pt x="295616" y="844318"/>
                  <a:pt x="315417" y="848172"/>
                  <a:pt x="325720" y="840794"/>
                </a:cubicBezTo>
                <a:cubicBezTo>
                  <a:pt x="342205" y="833052"/>
                  <a:pt x="339656" y="857038"/>
                  <a:pt x="348077" y="866350"/>
                </a:cubicBezTo>
                <a:cubicBezTo>
                  <a:pt x="362390" y="880016"/>
                  <a:pt x="381197" y="865062"/>
                  <a:pt x="400899" y="862835"/>
                </a:cubicBezTo>
                <a:cubicBezTo>
                  <a:pt x="423075" y="858710"/>
                  <a:pt x="426274" y="836182"/>
                  <a:pt x="443741" y="842047"/>
                </a:cubicBezTo>
                <a:cubicBezTo>
                  <a:pt x="461747" y="845698"/>
                  <a:pt x="480851" y="884399"/>
                  <a:pt x="496193" y="889335"/>
                </a:cubicBezTo>
                <a:cubicBezTo>
                  <a:pt x="510835" y="899923"/>
                  <a:pt x="495605" y="918963"/>
                  <a:pt x="487468" y="935261"/>
                </a:cubicBezTo>
                <a:cubicBezTo>
                  <a:pt x="478937" y="948930"/>
                  <a:pt x="462816" y="957780"/>
                  <a:pt x="455507" y="969678"/>
                </a:cubicBezTo>
                <a:cubicBezTo>
                  <a:pt x="445508" y="994031"/>
                  <a:pt x="435249" y="1043661"/>
                  <a:pt x="464390" y="1057118"/>
                </a:cubicBezTo>
                <a:cubicBezTo>
                  <a:pt x="495829" y="1058028"/>
                  <a:pt x="503986" y="1007720"/>
                  <a:pt x="524739" y="986857"/>
                </a:cubicBezTo>
                <a:cubicBezTo>
                  <a:pt x="540811" y="967356"/>
                  <a:pt x="543368" y="933342"/>
                  <a:pt x="567075" y="931857"/>
                </a:cubicBezTo>
                <a:cubicBezTo>
                  <a:pt x="589164" y="934464"/>
                  <a:pt x="605661" y="911622"/>
                  <a:pt x="630865" y="917475"/>
                </a:cubicBezTo>
                <a:cubicBezTo>
                  <a:pt x="649223" y="918300"/>
                  <a:pt x="668037" y="933802"/>
                  <a:pt x="685451" y="934090"/>
                </a:cubicBezTo>
                <a:cubicBezTo>
                  <a:pt x="703906" y="930844"/>
                  <a:pt x="717321" y="903869"/>
                  <a:pt x="737526" y="910472"/>
                </a:cubicBezTo>
                <a:cubicBezTo>
                  <a:pt x="761037" y="917129"/>
                  <a:pt x="786075" y="899773"/>
                  <a:pt x="801819" y="880813"/>
                </a:cubicBezTo>
                <a:cubicBezTo>
                  <a:pt x="837008" y="846956"/>
                  <a:pt x="880827" y="905641"/>
                  <a:pt x="868394" y="946226"/>
                </a:cubicBezTo>
                <a:cubicBezTo>
                  <a:pt x="852721" y="993735"/>
                  <a:pt x="783458" y="1042171"/>
                  <a:pt x="866400" y="1059371"/>
                </a:cubicBezTo>
                <a:cubicBezTo>
                  <a:pt x="873939" y="1063694"/>
                  <a:pt x="863964" y="1067991"/>
                  <a:pt x="861615" y="1072415"/>
                </a:cubicBezTo>
                <a:cubicBezTo>
                  <a:pt x="852945" y="1080897"/>
                  <a:pt x="856477" y="1090823"/>
                  <a:pt x="866243" y="1099618"/>
                </a:cubicBezTo>
                <a:cubicBezTo>
                  <a:pt x="892544" y="1127820"/>
                  <a:pt x="871149" y="1166386"/>
                  <a:pt x="885557" y="1205045"/>
                </a:cubicBezTo>
                <a:cubicBezTo>
                  <a:pt x="890109" y="1242919"/>
                  <a:pt x="912136" y="1239820"/>
                  <a:pt x="914791" y="1266332"/>
                </a:cubicBezTo>
                <a:cubicBezTo>
                  <a:pt x="909271" y="1321456"/>
                  <a:pt x="786383" y="1407237"/>
                  <a:pt x="763708" y="1334128"/>
                </a:cubicBezTo>
                <a:cubicBezTo>
                  <a:pt x="756667" y="1299301"/>
                  <a:pt x="715452" y="1278047"/>
                  <a:pt x="715083" y="1332652"/>
                </a:cubicBezTo>
                <a:cubicBezTo>
                  <a:pt x="713631" y="1380262"/>
                  <a:pt x="757207" y="1397215"/>
                  <a:pt x="785644" y="1422669"/>
                </a:cubicBezTo>
                <a:cubicBezTo>
                  <a:pt x="834349" y="1446475"/>
                  <a:pt x="934948" y="1576632"/>
                  <a:pt x="973903" y="1519555"/>
                </a:cubicBezTo>
                <a:cubicBezTo>
                  <a:pt x="1002106" y="1488178"/>
                  <a:pt x="1015899" y="1451009"/>
                  <a:pt x="1012322" y="1405172"/>
                </a:cubicBezTo>
                <a:cubicBezTo>
                  <a:pt x="1015497" y="1374778"/>
                  <a:pt x="1038984" y="1377374"/>
                  <a:pt x="1058017" y="1369761"/>
                </a:cubicBezTo>
                <a:cubicBezTo>
                  <a:pt x="1081183" y="1353987"/>
                  <a:pt x="1105647" y="1339737"/>
                  <a:pt x="1134838" y="1351153"/>
                </a:cubicBezTo>
                <a:cubicBezTo>
                  <a:pt x="1147187" y="1355373"/>
                  <a:pt x="1167406" y="1362106"/>
                  <a:pt x="1167118" y="1370639"/>
                </a:cubicBezTo>
                <a:cubicBezTo>
                  <a:pt x="1184592" y="1431069"/>
                  <a:pt x="1228440" y="1346853"/>
                  <a:pt x="1153389" y="1314648"/>
                </a:cubicBezTo>
                <a:cubicBezTo>
                  <a:pt x="1142758" y="1307337"/>
                  <a:pt x="1161594" y="1302788"/>
                  <a:pt x="1167334" y="1299293"/>
                </a:cubicBezTo>
                <a:cubicBezTo>
                  <a:pt x="1197213" y="1293508"/>
                  <a:pt x="1210474" y="1247257"/>
                  <a:pt x="1236583" y="1243119"/>
                </a:cubicBezTo>
                <a:cubicBezTo>
                  <a:pt x="1244951" y="1244310"/>
                  <a:pt x="1238216" y="1251839"/>
                  <a:pt x="1235277" y="1256703"/>
                </a:cubicBezTo>
                <a:cubicBezTo>
                  <a:pt x="1206247" y="1301362"/>
                  <a:pt x="1290870" y="1279562"/>
                  <a:pt x="1308370" y="1271846"/>
                </a:cubicBezTo>
                <a:cubicBezTo>
                  <a:pt x="1368177" y="1272203"/>
                  <a:pt x="1405585" y="1287113"/>
                  <a:pt x="1436044" y="1213629"/>
                </a:cubicBezTo>
                <a:cubicBezTo>
                  <a:pt x="1444896" y="1177844"/>
                  <a:pt x="1390548" y="1216787"/>
                  <a:pt x="1377479" y="1200332"/>
                </a:cubicBezTo>
                <a:cubicBezTo>
                  <a:pt x="1364320" y="1194415"/>
                  <a:pt x="1366998" y="1181833"/>
                  <a:pt x="1366708" y="1170062"/>
                </a:cubicBezTo>
                <a:cubicBezTo>
                  <a:pt x="1367156" y="1150472"/>
                  <a:pt x="1345254" y="1143404"/>
                  <a:pt x="1336972" y="1127862"/>
                </a:cubicBezTo>
                <a:cubicBezTo>
                  <a:pt x="1311229" y="1060895"/>
                  <a:pt x="1409008" y="1041207"/>
                  <a:pt x="1450775" y="1061643"/>
                </a:cubicBezTo>
                <a:cubicBezTo>
                  <a:pt x="1465100" y="1066552"/>
                  <a:pt x="1489727" y="1074239"/>
                  <a:pt x="1485557" y="1054100"/>
                </a:cubicBezTo>
                <a:cubicBezTo>
                  <a:pt x="1452587" y="992296"/>
                  <a:pt x="1481663" y="994967"/>
                  <a:pt x="1523729" y="974007"/>
                </a:cubicBezTo>
                <a:cubicBezTo>
                  <a:pt x="1602148" y="829476"/>
                  <a:pt x="1676286" y="1031193"/>
                  <a:pt x="1630723" y="820778"/>
                </a:cubicBezTo>
                <a:cubicBezTo>
                  <a:pt x="1598490" y="706740"/>
                  <a:pt x="1596764" y="591939"/>
                  <a:pt x="1577537" y="473430"/>
                </a:cubicBezTo>
                <a:cubicBezTo>
                  <a:pt x="1566119" y="420258"/>
                  <a:pt x="1546467" y="212576"/>
                  <a:pt x="1535891" y="164014"/>
                </a:cubicBezTo>
                <a:cubicBezTo>
                  <a:pt x="1504652" y="129579"/>
                  <a:pt x="1467355" y="95495"/>
                  <a:pt x="1427295" y="78187"/>
                </a:cubicBezTo>
                <a:cubicBezTo>
                  <a:pt x="1392944" y="87464"/>
                  <a:pt x="1395680" y="162955"/>
                  <a:pt x="1351831" y="158459"/>
                </a:cubicBezTo>
                <a:cubicBezTo>
                  <a:pt x="1319967" y="157084"/>
                  <a:pt x="1306930" y="194177"/>
                  <a:pt x="1277378" y="203225"/>
                </a:cubicBezTo>
                <a:cubicBezTo>
                  <a:pt x="1254725" y="212729"/>
                  <a:pt x="1218849" y="200459"/>
                  <a:pt x="1208594" y="172802"/>
                </a:cubicBezTo>
                <a:cubicBezTo>
                  <a:pt x="1198062" y="151269"/>
                  <a:pt x="1237784" y="82825"/>
                  <a:pt x="1194611" y="96539"/>
                </a:cubicBezTo>
                <a:cubicBezTo>
                  <a:pt x="1179057" y="103428"/>
                  <a:pt x="1158806" y="131848"/>
                  <a:pt x="1147207" y="125015"/>
                </a:cubicBezTo>
                <a:cubicBezTo>
                  <a:pt x="1136661" y="98282"/>
                  <a:pt x="1141919" y="66187"/>
                  <a:pt x="1153177" y="35554"/>
                </a:cubicBezTo>
                <a:close/>
              </a:path>
            </a:pathLst>
          </a:custGeom>
          <a:solidFill>
            <a:schemeClr val="accent3"/>
          </a:solidFill>
          <a:ln w="0" cap="flat">
            <a:noFill/>
            <a:prstDash val="solid"/>
            <a:miter/>
          </a:ln>
        </p:spPr>
        <p:txBody>
          <a:bodyPr wrap="square" rtlCol="0" anchor="ctr">
            <a:noAutofit/>
          </a:bodyPr>
          <a:lstStyle/>
          <a:p>
            <a:pPr lvl="0"/>
            <a:endParaRPr lang="en-US">
              <a:solidFill>
                <a:schemeClr val="tx1"/>
              </a:solidFill>
            </a:endParaRPr>
          </a:p>
        </p:txBody>
      </p:sp>
      <p:sp>
        <p:nvSpPr>
          <p:cNvPr id="15" name="Freeform: Shape 14">
            <a:extLst>
              <a:ext uri="{FF2B5EF4-FFF2-40B4-BE49-F238E27FC236}">
                <a16:creationId xmlns:a16="http://schemas.microsoft.com/office/drawing/2014/main" id="{B182D067-C0F2-CA04-BDEA-1AAB30B11910}"/>
              </a:ext>
            </a:extLst>
          </p:cNvPr>
          <p:cNvSpPr/>
          <p:nvPr userDrawn="1"/>
        </p:nvSpPr>
        <p:spPr>
          <a:xfrm>
            <a:off x="5656259" y="0"/>
            <a:ext cx="3837809" cy="6858000"/>
          </a:xfrm>
          <a:custGeom>
            <a:avLst/>
            <a:gdLst>
              <a:gd name="csX0" fmla="*/ 1724152 w 3837809"/>
              <a:gd name="csY0" fmla="*/ 4998449 h 6858000"/>
              <a:gd name="csX1" fmla="*/ 1718419 w 3837809"/>
              <a:gd name="csY1" fmla="*/ 5016898 h 6858000"/>
              <a:gd name="csX2" fmla="*/ 1707640 w 3837809"/>
              <a:gd name="csY2" fmla="*/ 5037268 h 6858000"/>
              <a:gd name="csX3" fmla="*/ 1706438 w 3837809"/>
              <a:gd name="csY3" fmla="*/ 5084851 h 6858000"/>
              <a:gd name="csX4" fmla="*/ 1717590 w 3837809"/>
              <a:gd name="csY4" fmla="*/ 5137926 h 6858000"/>
              <a:gd name="csX5" fmla="*/ 1721792 w 3837809"/>
              <a:gd name="csY5" fmla="*/ 5149434 h 6858000"/>
              <a:gd name="csX6" fmla="*/ 1724945 w 3837809"/>
              <a:gd name="csY6" fmla="*/ 5160664 h 6858000"/>
              <a:gd name="csX7" fmla="*/ 1735868 w 3837809"/>
              <a:gd name="csY7" fmla="*/ 5183557 h 6858000"/>
              <a:gd name="csX8" fmla="*/ 1754756 w 3837809"/>
              <a:gd name="csY8" fmla="*/ 5220117 h 6858000"/>
              <a:gd name="csX9" fmla="*/ 1781548 w 3837809"/>
              <a:gd name="csY9" fmla="*/ 5222766 h 6858000"/>
              <a:gd name="csX10" fmla="*/ 1804889 w 3837809"/>
              <a:gd name="csY10" fmla="*/ 5208755 h 6858000"/>
              <a:gd name="csX11" fmla="*/ 1842108 w 3837809"/>
              <a:gd name="csY11" fmla="*/ 5212894 h 6858000"/>
              <a:gd name="csX12" fmla="*/ 1863885 w 3837809"/>
              <a:gd name="csY12" fmla="*/ 5226324 h 6858000"/>
              <a:gd name="csX13" fmla="*/ 1887643 w 3837809"/>
              <a:gd name="csY13" fmla="*/ 5232955 h 6858000"/>
              <a:gd name="csX14" fmla="*/ 1887655 w 3837809"/>
              <a:gd name="csY14" fmla="*/ 5233077 h 6858000"/>
              <a:gd name="csX15" fmla="*/ 1888913 w 3837809"/>
              <a:gd name="csY15" fmla="*/ 5231683 h 6858000"/>
              <a:gd name="csX16" fmla="*/ 1873630 w 3837809"/>
              <a:gd name="csY16" fmla="*/ 5204534 h 6858000"/>
              <a:gd name="csX17" fmla="*/ 1862381 w 3837809"/>
              <a:gd name="csY17" fmla="*/ 5185990 h 6858000"/>
              <a:gd name="csX18" fmla="*/ 1850847 w 3837809"/>
              <a:gd name="csY18" fmla="*/ 5175976 h 6858000"/>
              <a:gd name="csX19" fmla="*/ 1832929 w 3837809"/>
              <a:gd name="csY19" fmla="*/ 5151627 h 6858000"/>
              <a:gd name="csX20" fmla="*/ 1827461 w 3837809"/>
              <a:gd name="csY20" fmla="*/ 5135045 h 6858000"/>
              <a:gd name="csX21" fmla="*/ 1814931 w 3837809"/>
              <a:gd name="csY21" fmla="*/ 5121449 h 6858000"/>
              <a:gd name="csX22" fmla="*/ 1806823 w 3837809"/>
              <a:gd name="csY22" fmla="*/ 5101323 h 6858000"/>
              <a:gd name="csX23" fmla="*/ 1793325 w 3837809"/>
              <a:gd name="csY23" fmla="*/ 5081862 h 6858000"/>
              <a:gd name="csX24" fmla="*/ 1780357 w 3837809"/>
              <a:gd name="csY24" fmla="*/ 5065139 h 6858000"/>
              <a:gd name="csX25" fmla="*/ 1768919 w 3837809"/>
              <a:gd name="csY25" fmla="*/ 5040905 h 6858000"/>
              <a:gd name="csX26" fmla="*/ 1751802 w 3837809"/>
              <a:gd name="csY26" fmla="*/ 5025868 h 6858000"/>
              <a:gd name="csX27" fmla="*/ 1740831 w 3837809"/>
              <a:gd name="csY27" fmla="*/ 5007552 h 6858000"/>
              <a:gd name="csX28" fmla="*/ 1724152 w 3837809"/>
              <a:gd name="csY28" fmla="*/ 4998449 h 6858000"/>
              <a:gd name="csX29" fmla="*/ 2208781 w 3837809"/>
              <a:gd name="csY29" fmla="*/ 4950971 h 6858000"/>
              <a:gd name="csX30" fmla="*/ 2152007 w 3837809"/>
              <a:gd name="csY30" fmla="*/ 5144425 h 6858000"/>
              <a:gd name="csX31" fmla="*/ 2093411 w 3837809"/>
              <a:gd name="csY31" fmla="*/ 5192936 h 6858000"/>
              <a:gd name="csX32" fmla="*/ 2114341 w 3837809"/>
              <a:gd name="csY32" fmla="*/ 5258733 h 6858000"/>
              <a:gd name="csX33" fmla="*/ 2086667 w 3837809"/>
              <a:gd name="csY33" fmla="*/ 5289041 h 6858000"/>
              <a:gd name="csX34" fmla="*/ 2089772 w 3837809"/>
              <a:gd name="csY34" fmla="*/ 5321346 h 6858000"/>
              <a:gd name="csX35" fmla="*/ 2109027 w 3837809"/>
              <a:gd name="csY35" fmla="*/ 5350129 h 6858000"/>
              <a:gd name="csX36" fmla="*/ 2179557 w 3837809"/>
              <a:gd name="csY36" fmla="*/ 5460074 h 6858000"/>
              <a:gd name="csX37" fmla="*/ 2198282 w 3837809"/>
              <a:gd name="csY37" fmla="*/ 5498809 h 6858000"/>
              <a:gd name="csX38" fmla="*/ 2232556 w 3837809"/>
              <a:gd name="csY38" fmla="*/ 5563523 h 6858000"/>
              <a:gd name="csX39" fmla="*/ 2262040 w 3837809"/>
              <a:gd name="csY39" fmla="*/ 5619710 h 6858000"/>
              <a:gd name="csX40" fmla="*/ 2291281 w 3837809"/>
              <a:gd name="csY40" fmla="*/ 5731760 h 6858000"/>
              <a:gd name="csX41" fmla="*/ 2417047 w 3837809"/>
              <a:gd name="csY41" fmla="*/ 6111922 h 6858000"/>
              <a:gd name="csX42" fmla="*/ 2431211 w 3837809"/>
              <a:gd name="csY42" fmla="*/ 6135820 h 6858000"/>
              <a:gd name="csX43" fmla="*/ 2431268 w 3837809"/>
              <a:gd name="csY43" fmla="*/ 6136148 h 6858000"/>
              <a:gd name="csX44" fmla="*/ 2431396 w 3837809"/>
              <a:gd name="csY44" fmla="*/ 6136135 h 6858000"/>
              <a:gd name="csX45" fmla="*/ 2431211 w 3837809"/>
              <a:gd name="csY45" fmla="*/ 6135820 h 6858000"/>
              <a:gd name="csX46" fmla="*/ 2340445 w 3837809"/>
              <a:gd name="csY46" fmla="*/ 5632161 h 6858000"/>
              <a:gd name="csX47" fmla="*/ 2276377 w 3837809"/>
              <a:gd name="csY47" fmla="*/ 5266110 h 6858000"/>
              <a:gd name="csX48" fmla="*/ 2208781 w 3837809"/>
              <a:gd name="csY48" fmla="*/ 4950971 h 6858000"/>
              <a:gd name="csX49" fmla="*/ 607396 w 3837809"/>
              <a:gd name="csY49" fmla="*/ 3273304 h 6858000"/>
              <a:gd name="csX50" fmla="*/ 607819 w 3837809"/>
              <a:gd name="csY50" fmla="*/ 3273890 h 6858000"/>
              <a:gd name="csX51" fmla="*/ 607225 w 3837809"/>
              <a:gd name="csY51" fmla="*/ 3273950 h 6858000"/>
              <a:gd name="csX52" fmla="*/ 607396 w 3837809"/>
              <a:gd name="csY52" fmla="*/ 3273304 h 6858000"/>
              <a:gd name="csX53" fmla="*/ 1071958 w 3837809"/>
              <a:gd name="csY53" fmla="*/ 3151395 h 6858000"/>
              <a:gd name="csX54" fmla="*/ 1071738 w 3837809"/>
              <a:gd name="csY54" fmla="*/ 3151423 h 6858000"/>
              <a:gd name="csX55" fmla="*/ 1071706 w 3837809"/>
              <a:gd name="csY55" fmla="*/ 3151420 h 6858000"/>
              <a:gd name="csX56" fmla="*/ 642347 w 3837809"/>
              <a:gd name="csY56" fmla="*/ 3138719 h 6858000"/>
              <a:gd name="csX57" fmla="*/ 610853 w 3837809"/>
              <a:gd name="csY57" fmla="*/ 3150867 h 6858000"/>
              <a:gd name="csX58" fmla="*/ 593759 w 3837809"/>
              <a:gd name="csY58" fmla="*/ 3199407 h 6858000"/>
              <a:gd name="csX59" fmla="*/ 609412 w 3837809"/>
              <a:gd name="csY59" fmla="*/ 3265732 h 6858000"/>
              <a:gd name="csX60" fmla="*/ 607396 w 3837809"/>
              <a:gd name="csY60" fmla="*/ 3273304 h 6858000"/>
              <a:gd name="csX61" fmla="*/ 604982 w 3837809"/>
              <a:gd name="csY61" fmla="*/ 3269969 h 6858000"/>
              <a:gd name="csX62" fmla="*/ 600969 w 3837809"/>
              <a:gd name="csY62" fmla="*/ 3267595 h 6858000"/>
              <a:gd name="csX63" fmla="*/ 600276 w 3837809"/>
              <a:gd name="csY63" fmla="*/ 3260687 h 6858000"/>
              <a:gd name="csX64" fmla="*/ 594121 w 3837809"/>
              <a:gd name="csY64" fmla="*/ 3261303 h 6858000"/>
              <a:gd name="csX65" fmla="*/ 595505 w 3837809"/>
              <a:gd name="csY65" fmla="*/ 3275124 h 6858000"/>
              <a:gd name="csX66" fmla="*/ 607225 w 3837809"/>
              <a:gd name="csY66" fmla="*/ 3273950 h 6858000"/>
              <a:gd name="csX67" fmla="*/ 589305 w 3837809"/>
              <a:gd name="csY67" fmla="*/ 3341227 h 6858000"/>
              <a:gd name="csX68" fmla="*/ 583624 w 3837809"/>
              <a:gd name="csY68" fmla="*/ 3417559 h 6858000"/>
              <a:gd name="csX69" fmla="*/ 675065 w 3837809"/>
              <a:gd name="csY69" fmla="*/ 3456247 h 6858000"/>
              <a:gd name="csX70" fmla="*/ 772570 w 3837809"/>
              <a:gd name="csY70" fmla="*/ 3479477 h 6858000"/>
              <a:gd name="csX71" fmla="*/ 841477 w 3837809"/>
              <a:gd name="csY71" fmla="*/ 3493388 h 6858000"/>
              <a:gd name="csX72" fmla="*/ 854061 w 3837809"/>
              <a:gd name="csY72" fmla="*/ 3461923 h 6858000"/>
              <a:gd name="csX73" fmla="*/ 837043 w 3837809"/>
              <a:gd name="csY73" fmla="*/ 3402206 h 6858000"/>
              <a:gd name="csX74" fmla="*/ 830304 w 3837809"/>
              <a:gd name="csY74" fmla="*/ 3291837 h 6858000"/>
              <a:gd name="csX75" fmla="*/ 836358 w 3837809"/>
              <a:gd name="csY75" fmla="*/ 3274987 h 6858000"/>
              <a:gd name="csX76" fmla="*/ 838872 w 3837809"/>
              <a:gd name="csY76" fmla="*/ 3274736 h 6858000"/>
              <a:gd name="csX77" fmla="*/ 867469 w 3837809"/>
              <a:gd name="csY77" fmla="*/ 3272634 h 6858000"/>
              <a:gd name="csX78" fmla="*/ 861394 w 3837809"/>
              <a:gd name="csY78" fmla="*/ 3241137 h 6858000"/>
              <a:gd name="csX79" fmla="*/ 811202 w 3837809"/>
              <a:gd name="csY79" fmla="*/ 3163165 h 6858000"/>
              <a:gd name="csX80" fmla="*/ 773068 w 3837809"/>
              <a:gd name="csY80" fmla="*/ 3156198 h 6858000"/>
              <a:gd name="csX81" fmla="*/ 719629 w 3837809"/>
              <a:gd name="csY81" fmla="*/ 3173858 h 6858000"/>
              <a:gd name="csX82" fmla="*/ 678227 w 3837809"/>
              <a:gd name="csY82" fmla="*/ 3149450 h 6858000"/>
              <a:gd name="csX83" fmla="*/ 642347 w 3837809"/>
              <a:gd name="csY83" fmla="*/ 3138719 h 6858000"/>
              <a:gd name="csX84" fmla="*/ 867919 w 3837809"/>
              <a:gd name="csY84" fmla="*/ 2815390 h 6858000"/>
              <a:gd name="csX85" fmla="*/ 852355 w 3837809"/>
              <a:gd name="csY85" fmla="*/ 2823888 h 6858000"/>
              <a:gd name="csX86" fmla="*/ 857535 w 3837809"/>
              <a:gd name="csY86" fmla="*/ 2835043 h 6858000"/>
              <a:gd name="csX87" fmla="*/ 878505 w 3837809"/>
              <a:gd name="csY87" fmla="*/ 2844238 h 6858000"/>
              <a:gd name="csX88" fmla="*/ 876081 w 3837809"/>
              <a:gd name="csY88" fmla="*/ 2866941 h 6858000"/>
              <a:gd name="csX89" fmla="*/ 894203 w 3837809"/>
              <a:gd name="csY89" fmla="*/ 2872996 h 6858000"/>
              <a:gd name="csX90" fmla="*/ 914272 w 3837809"/>
              <a:gd name="csY90" fmla="*/ 2889642 h 6858000"/>
              <a:gd name="csX91" fmla="*/ 937806 w 3837809"/>
              <a:gd name="csY91" fmla="*/ 2899086 h 6858000"/>
              <a:gd name="csX92" fmla="*/ 990373 w 3837809"/>
              <a:gd name="csY92" fmla="*/ 2962732 h 6858000"/>
              <a:gd name="csX93" fmla="*/ 1012365 w 3837809"/>
              <a:gd name="csY93" fmla="*/ 3004948 h 6858000"/>
              <a:gd name="csX94" fmla="*/ 989564 w 3837809"/>
              <a:gd name="csY94" fmla="*/ 3026901 h 6858000"/>
              <a:gd name="csX95" fmla="*/ 953867 w 3837809"/>
              <a:gd name="csY95" fmla="*/ 3034158 h 6858000"/>
              <a:gd name="csX96" fmla="*/ 931696 w 3837809"/>
              <a:gd name="csY96" fmla="*/ 3062393 h 6858000"/>
              <a:gd name="csX97" fmla="*/ 909320 w 3837809"/>
              <a:gd name="csY97" fmla="*/ 3079735 h 6858000"/>
              <a:gd name="csX98" fmla="*/ 903984 w 3837809"/>
              <a:gd name="csY98" fmla="*/ 3091055 h 6858000"/>
              <a:gd name="csX99" fmla="*/ 935057 w 3837809"/>
              <a:gd name="csY99" fmla="*/ 3204950 h 6858000"/>
              <a:gd name="csX100" fmla="*/ 959086 w 3837809"/>
              <a:gd name="csY100" fmla="*/ 3229451 h 6858000"/>
              <a:gd name="csX101" fmla="*/ 980836 w 3837809"/>
              <a:gd name="csY101" fmla="*/ 3236279 h 6858000"/>
              <a:gd name="csX102" fmla="*/ 1016620 w 3837809"/>
              <a:gd name="csY102" fmla="*/ 3158966 h 6858000"/>
              <a:gd name="csX103" fmla="*/ 1030367 w 3837809"/>
              <a:gd name="csY103" fmla="*/ 3158099 h 6858000"/>
              <a:gd name="csX104" fmla="*/ 1051096 w 3837809"/>
              <a:gd name="csY104" fmla="*/ 3154086 h 6858000"/>
              <a:gd name="csX105" fmla="*/ 1071738 w 3837809"/>
              <a:gd name="csY105" fmla="*/ 3151423 h 6858000"/>
              <a:gd name="csX106" fmla="*/ 1075424 w 3837809"/>
              <a:gd name="csY106" fmla="*/ 3151808 h 6858000"/>
              <a:gd name="csX107" fmla="*/ 1108207 w 3837809"/>
              <a:gd name="csY107" fmla="*/ 3143323 h 6858000"/>
              <a:gd name="csX108" fmla="*/ 1145345 w 3837809"/>
              <a:gd name="csY108" fmla="*/ 3125137 h 6858000"/>
              <a:gd name="csX109" fmla="*/ 1148807 w 3837809"/>
              <a:gd name="csY109" fmla="*/ 3102710 h 6858000"/>
              <a:gd name="csX110" fmla="*/ 1154751 w 3837809"/>
              <a:gd name="csY110" fmla="*/ 3002364 h 6858000"/>
              <a:gd name="csX111" fmla="*/ 1135410 w 3837809"/>
              <a:gd name="csY111" fmla="*/ 2993008 h 6858000"/>
              <a:gd name="csX112" fmla="*/ 1092237 w 3837809"/>
              <a:gd name="csY112" fmla="*/ 2967380 h 6858000"/>
              <a:gd name="csX113" fmla="*/ 1087555 w 3837809"/>
              <a:gd name="csY113" fmla="*/ 2920641 h 6858000"/>
              <a:gd name="csX114" fmla="*/ 1071987 w 3837809"/>
              <a:gd name="csY114" fmla="*/ 2909637 h 6858000"/>
              <a:gd name="csX115" fmla="*/ 1034529 w 3837809"/>
              <a:gd name="csY115" fmla="*/ 2895491 h 6858000"/>
              <a:gd name="csX116" fmla="*/ 982813 w 3837809"/>
              <a:gd name="csY116" fmla="*/ 2901180 h 6858000"/>
              <a:gd name="csX117" fmla="*/ 922580 w 3837809"/>
              <a:gd name="csY117" fmla="*/ 2831955 h 6858000"/>
              <a:gd name="csX118" fmla="*/ 887055 w 3837809"/>
              <a:gd name="csY118" fmla="*/ 2816207 h 6858000"/>
              <a:gd name="csX119" fmla="*/ 867919 w 3837809"/>
              <a:gd name="csY119" fmla="*/ 2815390 h 6858000"/>
              <a:gd name="csX120" fmla="*/ 1775849 w 3837809"/>
              <a:gd name="csY120" fmla="*/ 2341048 h 6858000"/>
              <a:gd name="csX121" fmla="*/ 1552170 w 3837809"/>
              <a:gd name="csY121" fmla="*/ 2441745 h 6858000"/>
              <a:gd name="csX122" fmla="*/ 1560292 w 3837809"/>
              <a:gd name="csY122" fmla="*/ 2455655 h 6858000"/>
              <a:gd name="csX123" fmla="*/ 1585381 w 3837809"/>
              <a:gd name="csY123" fmla="*/ 2522433 h 6858000"/>
              <a:gd name="csX124" fmla="*/ 1582460 w 3837809"/>
              <a:gd name="csY124" fmla="*/ 2584530 h 6858000"/>
              <a:gd name="csX125" fmla="*/ 1635565 w 3837809"/>
              <a:gd name="csY125" fmla="*/ 2611699 h 6858000"/>
              <a:gd name="csX126" fmla="*/ 1636761 w 3837809"/>
              <a:gd name="csY126" fmla="*/ 2636324 h 6858000"/>
              <a:gd name="csX127" fmla="*/ 1602304 w 3837809"/>
              <a:gd name="csY127" fmla="*/ 2787747 h 6858000"/>
              <a:gd name="csX128" fmla="*/ 1575859 w 3837809"/>
              <a:gd name="csY128" fmla="*/ 2818949 h 6858000"/>
              <a:gd name="csX129" fmla="*/ 1526116 w 3837809"/>
              <a:gd name="csY129" fmla="*/ 2825326 h 6858000"/>
              <a:gd name="csX130" fmla="*/ 1453671 w 3837809"/>
              <a:gd name="csY130" fmla="*/ 2861007 h 6858000"/>
              <a:gd name="csX131" fmla="*/ 1344164 w 3837809"/>
              <a:gd name="csY131" fmla="*/ 2793929 h 6858000"/>
              <a:gd name="csX132" fmla="*/ 1335457 w 3837809"/>
              <a:gd name="csY132" fmla="*/ 2810918 h 6858000"/>
              <a:gd name="csX133" fmla="*/ 1354189 w 3837809"/>
              <a:gd name="csY133" fmla="*/ 2900412 h 6858000"/>
              <a:gd name="csX134" fmla="*/ 1256808 w 3837809"/>
              <a:gd name="csY134" fmla="*/ 2962069 h 6858000"/>
              <a:gd name="csX135" fmla="*/ 1209982 w 3837809"/>
              <a:gd name="csY135" fmla="*/ 2956988 h 6858000"/>
              <a:gd name="csX136" fmla="*/ 1217738 w 3837809"/>
              <a:gd name="csY136" fmla="*/ 3009130 h 6858000"/>
              <a:gd name="csX137" fmla="*/ 1209457 w 3837809"/>
              <a:gd name="csY137" fmla="*/ 3097523 h 6858000"/>
              <a:gd name="csX138" fmla="*/ 1207212 w 3837809"/>
              <a:gd name="csY138" fmla="*/ 3209425 h 6858000"/>
              <a:gd name="csX139" fmla="*/ 1238989 w 3837809"/>
              <a:gd name="csY139" fmla="*/ 3217539 h 6858000"/>
              <a:gd name="csX140" fmla="*/ 1245003 w 3837809"/>
              <a:gd name="csY140" fmla="*/ 3275057 h 6858000"/>
              <a:gd name="csX141" fmla="*/ 1231954 w 3837809"/>
              <a:gd name="csY141" fmla="*/ 3324719 h 6858000"/>
              <a:gd name="csX142" fmla="*/ 1292648 w 3837809"/>
              <a:gd name="csY142" fmla="*/ 3262926 h 6858000"/>
              <a:gd name="csX143" fmla="*/ 1321574 w 3837809"/>
              <a:gd name="csY143" fmla="*/ 3196960 h 6858000"/>
              <a:gd name="csX144" fmla="*/ 1305453 w 3837809"/>
              <a:gd name="csY144" fmla="*/ 2996665 h 6858000"/>
              <a:gd name="csX145" fmla="*/ 1326923 w 3837809"/>
              <a:gd name="csY145" fmla="*/ 2980427 h 6858000"/>
              <a:gd name="csX146" fmla="*/ 1383411 w 3837809"/>
              <a:gd name="csY146" fmla="*/ 2961575 h 6858000"/>
              <a:gd name="csX147" fmla="*/ 1425993 w 3837809"/>
              <a:gd name="csY147" fmla="*/ 2958451 h 6858000"/>
              <a:gd name="csX148" fmla="*/ 1483615 w 3837809"/>
              <a:gd name="csY148" fmla="*/ 2957249 h 6858000"/>
              <a:gd name="csX149" fmla="*/ 1555210 w 3837809"/>
              <a:gd name="csY149" fmla="*/ 2966325 h 6858000"/>
              <a:gd name="csX150" fmla="*/ 1586914 w 3837809"/>
              <a:gd name="csY150" fmla="*/ 2987643 h 6858000"/>
              <a:gd name="csX151" fmla="*/ 1626557 w 3837809"/>
              <a:gd name="csY151" fmla="*/ 2996998 h 6858000"/>
              <a:gd name="csX152" fmla="*/ 1629769 w 3837809"/>
              <a:gd name="csY152" fmla="*/ 3049341 h 6858000"/>
              <a:gd name="csX153" fmla="*/ 1578903 w 3837809"/>
              <a:gd name="csY153" fmla="*/ 3133246 h 6858000"/>
              <a:gd name="csX154" fmla="*/ 1438476 w 3837809"/>
              <a:gd name="csY154" fmla="*/ 3192104 h 6858000"/>
              <a:gd name="csX155" fmla="*/ 1289955 w 3837809"/>
              <a:gd name="csY155" fmla="*/ 3346323 h 6858000"/>
              <a:gd name="csX156" fmla="*/ 1309225 w 3837809"/>
              <a:gd name="csY156" fmla="*/ 3394266 h 6858000"/>
              <a:gd name="csX157" fmla="*/ 1207041 w 3837809"/>
              <a:gd name="csY157" fmla="*/ 3445996 h 6858000"/>
              <a:gd name="csX158" fmla="*/ 1133639 w 3837809"/>
              <a:gd name="csY158" fmla="*/ 3545607 h 6858000"/>
              <a:gd name="csX159" fmla="*/ 1133527 w 3837809"/>
              <a:gd name="csY159" fmla="*/ 3635719 h 6858000"/>
              <a:gd name="csX160" fmla="*/ 1357365 w 3837809"/>
              <a:gd name="csY160" fmla="*/ 4247585 h 6858000"/>
              <a:gd name="csX161" fmla="*/ 1453699 w 3837809"/>
              <a:gd name="csY161" fmla="*/ 4349108 h 6858000"/>
              <a:gd name="csX162" fmla="*/ 1462078 w 3837809"/>
              <a:gd name="csY162" fmla="*/ 4238874 h 6858000"/>
              <a:gd name="csX163" fmla="*/ 1459709 w 3837809"/>
              <a:gd name="csY163" fmla="*/ 4192408 h 6858000"/>
              <a:gd name="csX164" fmla="*/ 1483604 w 3837809"/>
              <a:gd name="csY164" fmla="*/ 4152196 h 6858000"/>
              <a:gd name="csX165" fmla="*/ 1419215 w 3837809"/>
              <a:gd name="csY165" fmla="*/ 4122605 h 6858000"/>
              <a:gd name="csX166" fmla="*/ 1378980 w 3837809"/>
              <a:gd name="csY166" fmla="*/ 4098459 h 6858000"/>
              <a:gd name="csX167" fmla="*/ 1343339 w 3837809"/>
              <a:gd name="csY167" fmla="*/ 4035276 h 6858000"/>
              <a:gd name="csX168" fmla="*/ 1380841 w 3837809"/>
              <a:gd name="csY168" fmla="*/ 4019466 h 6858000"/>
              <a:gd name="csX169" fmla="*/ 1424821 w 3837809"/>
              <a:gd name="csY169" fmla="*/ 3937775 h 6858000"/>
              <a:gd name="csX170" fmla="*/ 1399684 w 3837809"/>
              <a:gd name="csY170" fmla="*/ 3886993 h 6858000"/>
              <a:gd name="csX171" fmla="*/ 1378565 w 3837809"/>
              <a:gd name="csY171" fmla="*/ 3816770 h 6858000"/>
              <a:gd name="csX172" fmla="*/ 1396953 w 3837809"/>
              <a:gd name="csY172" fmla="*/ 3669621 h 6858000"/>
              <a:gd name="csX173" fmla="*/ 1427060 w 3837809"/>
              <a:gd name="csY173" fmla="*/ 3692751 h 6858000"/>
              <a:gd name="csX174" fmla="*/ 1492261 w 3837809"/>
              <a:gd name="csY174" fmla="*/ 3610076 h 6858000"/>
              <a:gd name="csX175" fmla="*/ 1518294 w 3837809"/>
              <a:gd name="csY175" fmla="*/ 3615339 h 6858000"/>
              <a:gd name="csX176" fmla="*/ 1581969 w 3837809"/>
              <a:gd name="csY176" fmla="*/ 3576983 h 6858000"/>
              <a:gd name="csX177" fmla="*/ 1623768 w 3837809"/>
              <a:gd name="csY177" fmla="*/ 3540688 h 6858000"/>
              <a:gd name="csX178" fmla="*/ 1614984 w 3837809"/>
              <a:gd name="csY178" fmla="*/ 3638020 h 6858000"/>
              <a:gd name="csX179" fmla="*/ 1633946 w 3837809"/>
              <a:gd name="csY179" fmla="*/ 3653759 h 6858000"/>
              <a:gd name="csX180" fmla="*/ 1637155 w 3837809"/>
              <a:gd name="csY180" fmla="*/ 3683262 h 6858000"/>
              <a:gd name="csX181" fmla="*/ 1621936 w 3837809"/>
              <a:gd name="csY181" fmla="*/ 3849380 h 6858000"/>
              <a:gd name="csX182" fmla="*/ 1689986 w 3837809"/>
              <a:gd name="csY182" fmla="*/ 3836982 h 6858000"/>
              <a:gd name="csX183" fmla="*/ 1736385 w 3837809"/>
              <a:gd name="csY183" fmla="*/ 3837795 h 6858000"/>
              <a:gd name="csX184" fmla="*/ 1766979 w 3837809"/>
              <a:gd name="csY184" fmla="*/ 3889805 h 6858000"/>
              <a:gd name="csX185" fmla="*/ 1800000 w 3837809"/>
              <a:gd name="csY185" fmla="*/ 3893863 h 6858000"/>
              <a:gd name="csX186" fmla="*/ 1667639 w 3837809"/>
              <a:gd name="csY186" fmla="*/ 3991511 h 6858000"/>
              <a:gd name="csX187" fmla="*/ 1561464 w 3837809"/>
              <a:gd name="csY187" fmla="*/ 4041354 h 6858000"/>
              <a:gd name="csX188" fmla="*/ 1557810 w 3837809"/>
              <a:gd name="csY188" fmla="*/ 4153141 h 6858000"/>
              <a:gd name="csX189" fmla="*/ 1583696 w 3837809"/>
              <a:gd name="csY189" fmla="*/ 4160704 h 6858000"/>
              <a:gd name="csX190" fmla="*/ 1611999 w 3837809"/>
              <a:gd name="csY190" fmla="*/ 4241883 h 6858000"/>
              <a:gd name="csX191" fmla="*/ 1634507 w 3837809"/>
              <a:gd name="csY191" fmla="*/ 4339884 h 6858000"/>
              <a:gd name="csX192" fmla="*/ 1639546 w 3837809"/>
              <a:gd name="csY192" fmla="*/ 4447247 h 6858000"/>
              <a:gd name="csX193" fmla="*/ 1601657 w 3837809"/>
              <a:gd name="csY193" fmla="*/ 4497236 h 6858000"/>
              <a:gd name="csX194" fmla="*/ 1580823 w 3837809"/>
              <a:gd name="csY194" fmla="*/ 4571787 h 6858000"/>
              <a:gd name="csX195" fmla="*/ 1616270 w 3837809"/>
              <a:gd name="csY195" fmla="*/ 4668493 h 6858000"/>
              <a:gd name="csX196" fmla="*/ 1634024 w 3837809"/>
              <a:gd name="csY196" fmla="*/ 4673439 h 6858000"/>
              <a:gd name="csX197" fmla="*/ 1676756 w 3837809"/>
              <a:gd name="csY197" fmla="*/ 4603424 h 6858000"/>
              <a:gd name="csX198" fmla="*/ 1691741 w 3837809"/>
              <a:gd name="csY198" fmla="*/ 4640252 h 6858000"/>
              <a:gd name="csX199" fmla="*/ 1746462 w 3837809"/>
              <a:gd name="csY199" fmla="*/ 4831856 h 6858000"/>
              <a:gd name="csX200" fmla="*/ 1808839 w 3837809"/>
              <a:gd name="csY200" fmla="*/ 4942741 h 6858000"/>
              <a:gd name="csX201" fmla="*/ 1894670 w 3837809"/>
              <a:gd name="csY201" fmla="*/ 5061053 h 6858000"/>
              <a:gd name="csX202" fmla="*/ 1983033 w 3837809"/>
              <a:gd name="csY202" fmla="*/ 5127333 h 6858000"/>
              <a:gd name="csX203" fmla="*/ 1983472 w 3837809"/>
              <a:gd name="csY203" fmla="*/ 5013836 h 6858000"/>
              <a:gd name="csX204" fmla="*/ 2015697 w 3837809"/>
              <a:gd name="csY204" fmla="*/ 4982056 h 6858000"/>
              <a:gd name="csX205" fmla="*/ 2016727 w 3837809"/>
              <a:gd name="csY205" fmla="*/ 4982205 h 6858000"/>
              <a:gd name="csX206" fmla="*/ 2020833 w 3837809"/>
              <a:gd name="csY206" fmla="*/ 4982682 h 6858000"/>
              <a:gd name="csX207" fmla="*/ 2084767 w 3837809"/>
              <a:gd name="csY207" fmla="*/ 4989987 h 6858000"/>
              <a:gd name="csX208" fmla="*/ 2136354 w 3837809"/>
              <a:gd name="csY208" fmla="*/ 4966546 h 6858000"/>
              <a:gd name="csX209" fmla="*/ 2119639 w 3837809"/>
              <a:gd name="csY209" fmla="*/ 4961877 h 6858000"/>
              <a:gd name="csX210" fmla="*/ 2037169 w 3837809"/>
              <a:gd name="csY210" fmla="*/ 4820130 h 6858000"/>
              <a:gd name="csX211" fmla="*/ 2045379 w 3837809"/>
              <a:gd name="csY211" fmla="*/ 4742406 h 6858000"/>
              <a:gd name="csX212" fmla="*/ 2075244 w 3837809"/>
              <a:gd name="csY212" fmla="*/ 4721265 h 6858000"/>
              <a:gd name="csX213" fmla="*/ 2094012 w 3837809"/>
              <a:gd name="csY213" fmla="*/ 4724969 h 6858000"/>
              <a:gd name="csX214" fmla="*/ 2128685 w 3837809"/>
              <a:gd name="csY214" fmla="*/ 4656777 h 6858000"/>
              <a:gd name="csX215" fmla="*/ 2053280 w 3837809"/>
              <a:gd name="csY215" fmla="*/ 4187667 h 6858000"/>
              <a:gd name="csX216" fmla="*/ 1984207 w 3837809"/>
              <a:gd name="csY216" fmla="*/ 3793182 h 6858000"/>
              <a:gd name="csX217" fmla="*/ 1864062 w 3837809"/>
              <a:gd name="csY217" fmla="*/ 2945678 h 6858000"/>
              <a:gd name="csX218" fmla="*/ 1844347 w 3837809"/>
              <a:gd name="csY218" fmla="*/ 2760210 h 6858000"/>
              <a:gd name="csX219" fmla="*/ 1815925 w 3837809"/>
              <a:gd name="csY219" fmla="*/ 2381324 h 6858000"/>
              <a:gd name="csX220" fmla="*/ 1775849 w 3837809"/>
              <a:gd name="csY220" fmla="*/ 2341048 h 6858000"/>
              <a:gd name="csX221" fmla="*/ 1226814 w 3837809"/>
              <a:gd name="csY221" fmla="*/ 1836317 h 6858000"/>
              <a:gd name="csX222" fmla="*/ 1217317 w 3837809"/>
              <a:gd name="csY222" fmla="*/ 1841508 h 6858000"/>
              <a:gd name="csX223" fmla="*/ 1160241 w 3837809"/>
              <a:gd name="csY223" fmla="*/ 1895067 h 6858000"/>
              <a:gd name="csX224" fmla="*/ 1084182 w 3837809"/>
              <a:gd name="csY224" fmla="*/ 1955477 h 6858000"/>
              <a:gd name="csX225" fmla="*/ 1084587 w 3837809"/>
              <a:gd name="csY225" fmla="*/ 1955690 h 6858000"/>
              <a:gd name="csX226" fmla="*/ 1082889 w 3837809"/>
              <a:gd name="csY226" fmla="*/ 1959033 h 6858000"/>
              <a:gd name="csX227" fmla="*/ 1093999 w 3837809"/>
              <a:gd name="csY227" fmla="*/ 2000306 h 6858000"/>
              <a:gd name="csX228" fmla="*/ 1112474 w 3837809"/>
              <a:gd name="csY228" fmla="*/ 2022570 h 6858000"/>
              <a:gd name="csX229" fmla="*/ 1124792 w 3837809"/>
              <a:gd name="csY229" fmla="*/ 2069559 h 6858000"/>
              <a:gd name="csX230" fmla="*/ 1131774 w 3837809"/>
              <a:gd name="csY230" fmla="*/ 2106298 h 6858000"/>
              <a:gd name="csX231" fmla="*/ 1164353 w 3837809"/>
              <a:gd name="csY231" fmla="*/ 2105953 h 6858000"/>
              <a:gd name="csX232" fmla="*/ 1241606 w 3837809"/>
              <a:gd name="csY232" fmla="*/ 2137304 h 6858000"/>
              <a:gd name="csX233" fmla="*/ 1257119 w 3837809"/>
              <a:gd name="csY233" fmla="*/ 2193369 h 6858000"/>
              <a:gd name="csX234" fmla="*/ 1305079 w 3837809"/>
              <a:gd name="csY234" fmla="*/ 2221180 h 6858000"/>
              <a:gd name="csX235" fmla="*/ 1362807 w 3837809"/>
              <a:gd name="csY235" fmla="*/ 2241286 h 6858000"/>
              <a:gd name="csX236" fmla="*/ 1388744 w 3837809"/>
              <a:gd name="csY236" fmla="*/ 2188563 h 6858000"/>
              <a:gd name="csX237" fmla="*/ 1454732 w 3837809"/>
              <a:gd name="csY237" fmla="*/ 2165712 h 6858000"/>
              <a:gd name="csX238" fmla="*/ 1493243 w 3837809"/>
              <a:gd name="csY238" fmla="*/ 2158681 h 6858000"/>
              <a:gd name="csX239" fmla="*/ 1532244 w 3837809"/>
              <a:gd name="csY239" fmla="*/ 2164167 h 6858000"/>
              <a:gd name="csX240" fmla="*/ 1579498 w 3837809"/>
              <a:gd name="csY240" fmla="*/ 2222890 h 6858000"/>
              <a:gd name="csX241" fmla="*/ 1584370 w 3837809"/>
              <a:gd name="csY241" fmla="*/ 2301969 h 6858000"/>
              <a:gd name="csX242" fmla="*/ 1618563 w 3837809"/>
              <a:gd name="csY242" fmla="*/ 2334206 h 6858000"/>
              <a:gd name="csX243" fmla="*/ 1661936 w 3837809"/>
              <a:gd name="csY243" fmla="*/ 2323772 h 6858000"/>
              <a:gd name="csX244" fmla="*/ 1684324 w 3837809"/>
              <a:gd name="csY244" fmla="*/ 2311633 h 6858000"/>
              <a:gd name="csX245" fmla="*/ 1726815 w 3837809"/>
              <a:gd name="csY245" fmla="*/ 2283520 h 6858000"/>
              <a:gd name="csX246" fmla="*/ 1719296 w 3837809"/>
              <a:gd name="csY246" fmla="*/ 2246456 h 6858000"/>
              <a:gd name="csX247" fmla="*/ 1645279 w 3837809"/>
              <a:gd name="csY247" fmla="*/ 2170105 h 6858000"/>
              <a:gd name="csX248" fmla="*/ 1541340 w 3837809"/>
              <a:gd name="csY248" fmla="*/ 2064905 h 6858000"/>
              <a:gd name="csX249" fmla="*/ 1469801 w 3837809"/>
              <a:gd name="csY249" fmla="*/ 2001889 h 6858000"/>
              <a:gd name="csX250" fmla="*/ 1401755 w 3837809"/>
              <a:gd name="csY250" fmla="*/ 1949691 h 6858000"/>
              <a:gd name="csX251" fmla="*/ 1339295 w 3837809"/>
              <a:gd name="csY251" fmla="*/ 1946936 h 6858000"/>
              <a:gd name="csX252" fmla="*/ 1284370 w 3837809"/>
              <a:gd name="csY252" fmla="*/ 1914236 h 6858000"/>
              <a:gd name="csX253" fmla="*/ 1260632 w 3837809"/>
              <a:gd name="csY253" fmla="*/ 1891360 h 6858000"/>
              <a:gd name="csX254" fmla="*/ 1234313 w 3837809"/>
              <a:gd name="csY254" fmla="*/ 1837386 h 6858000"/>
              <a:gd name="csX255" fmla="*/ 1226814 w 3837809"/>
              <a:gd name="csY255" fmla="*/ 1836317 h 6858000"/>
              <a:gd name="csX256" fmla="*/ 2393683 w 3837809"/>
              <a:gd name="csY256" fmla="*/ 1678786 h 6858000"/>
              <a:gd name="csX257" fmla="*/ 2387525 w 3837809"/>
              <a:gd name="csY257" fmla="*/ 1679402 h 6858000"/>
              <a:gd name="csX258" fmla="*/ 2388909 w 3837809"/>
              <a:gd name="csY258" fmla="*/ 1693223 h 6858000"/>
              <a:gd name="csX259" fmla="*/ 2393683 w 3837809"/>
              <a:gd name="csY259" fmla="*/ 1678786 h 6858000"/>
              <a:gd name="csX260" fmla="*/ 842480 w 3837809"/>
              <a:gd name="csY260" fmla="*/ 1631580 h 6858000"/>
              <a:gd name="csX261" fmla="*/ 824701 w 3837809"/>
              <a:gd name="csY261" fmla="*/ 1640337 h 6858000"/>
              <a:gd name="csX262" fmla="*/ 826777 w 3837809"/>
              <a:gd name="csY262" fmla="*/ 1661070 h 6858000"/>
              <a:gd name="csX263" fmla="*/ 839092 w 3837809"/>
              <a:gd name="csY263" fmla="*/ 1659837 h 6858000"/>
              <a:gd name="csX264" fmla="*/ 849328 w 3837809"/>
              <a:gd name="csY264" fmla="*/ 1637871 h 6858000"/>
              <a:gd name="csX265" fmla="*/ 842480 w 3837809"/>
              <a:gd name="csY265" fmla="*/ 1631580 h 6858000"/>
              <a:gd name="csX266" fmla="*/ 1123242 w 3837809"/>
              <a:gd name="csY266" fmla="*/ 1469829 h 6858000"/>
              <a:gd name="csX267" fmla="*/ 1112599 w 3837809"/>
              <a:gd name="csY267" fmla="*/ 1475086 h 6858000"/>
              <a:gd name="csX268" fmla="*/ 1083956 w 3837809"/>
              <a:gd name="csY268" fmla="*/ 1475415 h 6858000"/>
              <a:gd name="csX269" fmla="*/ 1073828 w 3837809"/>
              <a:gd name="csY269" fmla="*/ 1497241 h 6858000"/>
              <a:gd name="csX270" fmla="*/ 1048978 w 3837809"/>
              <a:gd name="csY270" fmla="*/ 1507595 h 6858000"/>
              <a:gd name="csX271" fmla="*/ 1074381 w 3837809"/>
              <a:gd name="csY271" fmla="*/ 1576248 h 6858000"/>
              <a:gd name="csX272" fmla="*/ 1078475 w 3837809"/>
              <a:gd name="csY272" fmla="*/ 1561372 h 6858000"/>
              <a:gd name="csX273" fmla="*/ 1078347 w 3837809"/>
              <a:gd name="csY273" fmla="*/ 1561385 h 6858000"/>
              <a:gd name="csX274" fmla="*/ 1079465 w 3837809"/>
              <a:gd name="csY274" fmla="*/ 1559874 h 6858000"/>
              <a:gd name="csX275" fmla="*/ 1091890 w 3837809"/>
              <a:gd name="csY275" fmla="*/ 1552159 h 6858000"/>
              <a:gd name="csX276" fmla="*/ 1098684 w 3837809"/>
              <a:gd name="csY276" fmla="*/ 1528762 h 6858000"/>
              <a:gd name="csX277" fmla="*/ 1116175 w 3837809"/>
              <a:gd name="csY277" fmla="*/ 1515842 h 6858000"/>
              <a:gd name="csX278" fmla="*/ 1132707 w 3837809"/>
              <a:gd name="csY278" fmla="*/ 1485761 h 6858000"/>
              <a:gd name="csX279" fmla="*/ 1127327 w 3837809"/>
              <a:gd name="csY279" fmla="*/ 1478937 h 6858000"/>
              <a:gd name="csX280" fmla="*/ 1123242 w 3837809"/>
              <a:gd name="csY280" fmla="*/ 1469829 h 6858000"/>
              <a:gd name="csX281" fmla="*/ 1707493 w 3837809"/>
              <a:gd name="csY281" fmla="*/ 1468796 h 6858000"/>
              <a:gd name="csX282" fmla="*/ 1692327 w 3837809"/>
              <a:gd name="csY282" fmla="*/ 1477820 h 6858000"/>
              <a:gd name="csX283" fmla="*/ 1633964 w 3837809"/>
              <a:gd name="csY283" fmla="*/ 1560315 h 6858000"/>
              <a:gd name="csX284" fmla="*/ 1638765 w 3837809"/>
              <a:gd name="csY284" fmla="*/ 1577855 h 6858000"/>
              <a:gd name="csX285" fmla="*/ 1623234 w 3837809"/>
              <a:gd name="csY285" fmla="*/ 1661011 h 6858000"/>
              <a:gd name="csX286" fmla="*/ 1621262 w 3837809"/>
              <a:gd name="csY286" fmla="*/ 1664125 h 6858000"/>
              <a:gd name="csX287" fmla="*/ 1533389 w 3837809"/>
              <a:gd name="csY287" fmla="*/ 1704145 h 6858000"/>
              <a:gd name="csX288" fmla="*/ 1476821 w 3837809"/>
              <a:gd name="csY288" fmla="*/ 1704478 h 6858000"/>
              <a:gd name="csX289" fmla="*/ 1457889 w 3837809"/>
              <a:gd name="csY289" fmla="*/ 1798002 h 6858000"/>
              <a:gd name="csX290" fmla="*/ 1487472 w 3837809"/>
              <a:gd name="csY290" fmla="*/ 1856461 h 6858000"/>
              <a:gd name="csX291" fmla="*/ 1527636 w 3837809"/>
              <a:gd name="csY291" fmla="*/ 1902695 h 6858000"/>
              <a:gd name="csX292" fmla="*/ 1686492 w 3837809"/>
              <a:gd name="csY292" fmla="*/ 2074733 h 6858000"/>
              <a:gd name="csX293" fmla="*/ 1801343 w 3837809"/>
              <a:gd name="csY293" fmla="*/ 2150798 h 6858000"/>
              <a:gd name="csX294" fmla="*/ 1803386 w 3837809"/>
              <a:gd name="csY294" fmla="*/ 2029271 h 6858000"/>
              <a:gd name="csX295" fmla="*/ 1787001 w 3837809"/>
              <a:gd name="csY295" fmla="*/ 1925202 h 6858000"/>
              <a:gd name="csX296" fmla="*/ 1782642 w 3837809"/>
              <a:gd name="csY296" fmla="*/ 1747333 h 6858000"/>
              <a:gd name="csX297" fmla="*/ 1725575 w 3837809"/>
              <a:gd name="csY297" fmla="*/ 1480327 h 6858000"/>
              <a:gd name="csX298" fmla="*/ 1707493 w 3837809"/>
              <a:gd name="csY298" fmla="*/ 1468796 h 6858000"/>
              <a:gd name="csX299" fmla="*/ 1199854 w 3837809"/>
              <a:gd name="csY299" fmla="*/ 1420026 h 6858000"/>
              <a:gd name="csX300" fmla="*/ 1183224 w 3837809"/>
              <a:gd name="csY300" fmla="*/ 1454177 h 6858000"/>
              <a:gd name="csX301" fmla="*/ 1185793 w 3837809"/>
              <a:gd name="csY301" fmla="*/ 1498848 h 6858000"/>
              <a:gd name="csX302" fmla="*/ 1196500 w 3837809"/>
              <a:gd name="csY302" fmla="*/ 1510718 h 6858000"/>
              <a:gd name="csX303" fmla="*/ 1192608 w 3837809"/>
              <a:gd name="csY303" fmla="*/ 1516184 h 6858000"/>
              <a:gd name="csX304" fmla="*/ 1179291 w 3837809"/>
              <a:gd name="csY304" fmla="*/ 1526403 h 6858000"/>
              <a:gd name="csX305" fmla="*/ 1181537 w 3837809"/>
              <a:gd name="csY305" fmla="*/ 1546879 h 6858000"/>
              <a:gd name="csX306" fmla="*/ 1177851 w 3837809"/>
              <a:gd name="csY306" fmla="*/ 1549484 h 6858000"/>
              <a:gd name="csX307" fmla="*/ 1177910 w 3837809"/>
              <a:gd name="csY307" fmla="*/ 1549382 h 6858000"/>
              <a:gd name="csX308" fmla="*/ 1177798 w 3837809"/>
              <a:gd name="csY308" fmla="*/ 1549522 h 6858000"/>
              <a:gd name="csX309" fmla="*/ 1177851 w 3837809"/>
              <a:gd name="csY309" fmla="*/ 1549484 h 6858000"/>
              <a:gd name="csX310" fmla="*/ 1177044 w 3837809"/>
              <a:gd name="csY310" fmla="*/ 1550867 h 6858000"/>
              <a:gd name="csX311" fmla="*/ 1180107 w 3837809"/>
              <a:gd name="csY311" fmla="*/ 1562488 h 6858000"/>
              <a:gd name="csX312" fmla="*/ 1194538 w 3837809"/>
              <a:gd name="csY312" fmla="*/ 1569671 h 6858000"/>
              <a:gd name="csX313" fmla="*/ 1229706 w 3837809"/>
              <a:gd name="csY313" fmla="*/ 1591405 h 6858000"/>
              <a:gd name="csX314" fmla="*/ 1227921 w 3837809"/>
              <a:gd name="csY314" fmla="*/ 1578640 h 6858000"/>
              <a:gd name="csX315" fmla="*/ 1216837 w 3837809"/>
              <a:gd name="csY315" fmla="*/ 1557922 h 6858000"/>
              <a:gd name="csX316" fmla="*/ 1209509 w 3837809"/>
              <a:gd name="csY316" fmla="*/ 1441648 h 6858000"/>
              <a:gd name="csX317" fmla="*/ 1199854 w 3837809"/>
              <a:gd name="csY317" fmla="*/ 1420026 h 6858000"/>
              <a:gd name="csX318" fmla="*/ 1285543 w 3837809"/>
              <a:gd name="csY318" fmla="*/ 1384794 h 6858000"/>
              <a:gd name="csX319" fmla="*/ 1255324 w 3837809"/>
              <a:gd name="csY319" fmla="*/ 1394800 h 6858000"/>
              <a:gd name="csX320" fmla="*/ 1252628 w 3837809"/>
              <a:gd name="csY320" fmla="*/ 1429970 h 6858000"/>
              <a:gd name="csX321" fmla="*/ 1246471 w 3837809"/>
              <a:gd name="csY321" fmla="*/ 1430586 h 6858000"/>
              <a:gd name="csX322" fmla="*/ 1247163 w 3837809"/>
              <a:gd name="csY322" fmla="*/ 1437497 h 6858000"/>
              <a:gd name="csX323" fmla="*/ 1253320 w 3837809"/>
              <a:gd name="csY323" fmla="*/ 1436880 h 6858000"/>
              <a:gd name="csX324" fmla="*/ 1258856 w 3837809"/>
              <a:gd name="csY324" fmla="*/ 1492164 h 6858000"/>
              <a:gd name="csX325" fmla="*/ 1265012 w 3837809"/>
              <a:gd name="csY325" fmla="*/ 1491547 h 6858000"/>
              <a:gd name="csX326" fmla="*/ 1299241 w 3837809"/>
              <a:gd name="csY326" fmla="*/ 1397384 h 6858000"/>
              <a:gd name="csX327" fmla="*/ 1285543 w 3837809"/>
              <a:gd name="csY327" fmla="*/ 1384794 h 6858000"/>
              <a:gd name="csX328" fmla="*/ 1555945 w 3837809"/>
              <a:gd name="csY328" fmla="*/ 1349596 h 6858000"/>
              <a:gd name="csX329" fmla="*/ 1548129 w 3837809"/>
              <a:gd name="csY329" fmla="*/ 1352028 h 6858000"/>
              <a:gd name="csX330" fmla="*/ 1540002 w 3837809"/>
              <a:gd name="csY330" fmla="*/ 1367180 h 6858000"/>
              <a:gd name="csX331" fmla="*/ 1506453 w 3837809"/>
              <a:gd name="csY331" fmla="*/ 1370539 h 6858000"/>
              <a:gd name="csX332" fmla="*/ 1514437 w 3837809"/>
              <a:gd name="csY332" fmla="*/ 1403372 h 6858000"/>
              <a:gd name="csX333" fmla="*/ 1495439 w 3837809"/>
              <a:gd name="csY333" fmla="*/ 1402481 h 6858000"/>
              <a:gd name="csX334" fmla="*/ 1498947 w 3837809"/>
              <a:gd name="csY334" fmla="*/ 1426118 h 6858000"/>
              <a:gd name="csX335" fmla="*/ 1512331 w 3837809"/>
              <a:gd name="csY335" fmla="*/ 1446983 h 6858000"/>
              <a:gd name="csX336" fmla="*/ 1534622 w 3837809"/>
              <a:gd name="csY336" fmla="*/ 1456683 h 6858000"/>
              <a:gd name="csX337" fmla="*/ 1534680 w 3837809"/>
              <a:gd name="csY337" fmla="*/ 1495254 h 6858000"/>
              <a:gd name="csX338" fmla="*/ 1509741 w 3837809"/>
              <a:gd name="csY338" fmla="*/ 1521230 h 6858000"/>
              <a:gd name="csX339" fmla="*/ 1491363 w 3837809"/>
              <a:gd name="csY339" fmla="*/ 1550610 h 6858000"/>
              <a:gd name="csX340" fmla="*/ 1467166 w 3837809"/>
              <a:gd name="csY340" fmla="*/ 1552273 h 6858000"/>
              <a:gd name="csX341" fmla="*/ 1464701 w 3837809"/>
              <a:gd name="csY341" fmla="*/ 1551757 h 6858000"/>
              <a:gd name="csX342" fmla="*/ 1469327 w 3837809"/>
              <a:gd name="csY342" fmla="*/ 1582767 h 6858000"/>
              <a:gd name="csX343" fmla="*/ 1499238 w 3837809"/>
              <a:gd name="csY343" fmla="*/ 1606421 h 6858000"/>
              <a:gd name="csX344" fmla="*/ 1519953 w 3837809"/>
              <a:gd name="csY344" fmla="*/ 1587720 h 6858000"/>
              <a:gd name="csX345" fmla="*/ 1524701 w 3837809"/>
              <a:gd name="csY345" fmla="*/ 1560342 h 6858000"/>
              <a:gd name="csX346" fmla="*/ 1549352 w 3837809"/>
              <a:gd name="csY346" fmla="*/ 1549246 h 6858000"/>
              <a:gd name="csX347" fmla="*/ 1569253 w 3837809"/>
              <a:gd name="csY347" fmla="*/ 1556640 h 6858000"/>
              <a:gd name="csX348" fmla="*/ 1579265 w 3837809"/>
              <a:gd name="csY348" fmla="*/ 1542569 h 6858000"/>
              <a:gd name="csX349" fmla="*/ 1590433 w 3837809"/>
              <a:gd name="csY349" fmla="*/ 1517212 h 6858000"/>
              <a:gd name="csX350" fmla="*/ 1555728 w 3837809"/>
              <a:gd name="csY350" fmla="*/ 1430453 h 6858000"/>
              <a:gd name="csX351" fmla="*/ 1590011 w 3837809"/>
              <a:gd name="csY351" fmla="*/ 1383749 h 6858000"/>
              <a:gd name="csX352" fmla="*/ 1561872 w 3837809"/>
              <a:gd name="csY352" fmla="*/ 1351160 h 6858000"/>
              <a:gd name="csX353" fmla="*/ 1555945 w 3837809"/>
              <a:gd name="csY353" fmla="*/ 1349596 h 6858000"/>
              <a:gd name="csX354" fmla="*/ 1424061 w 3837809"/>
              <a:gd name="csY354" fmla="*/ 1336025 h 6858000"/>
              <a:gd name="csX355" fmla="*/ 1411751 w 3837809"/>
              <a:gd name="csY355" fmla="*/ 1337258 h 6858000"/>
              <a:gd name="csX356" fmla="*/ 1384299 w 3837809"/>
              <a:gd name="csY356" fmla="*/ 1374905 h 6858000"/>
              <a:gd name="csX357" fmla="*/ 1393225 w 3837809"/>
              <a:gd name="csY357" fmla="*/ 1401932 h 6858000"/>
              <a:gd name="csX358" fmla="*/ 1387067 w 3837809"/>
              <a:gd name="csY358" fmla="*/ 1402549 h 6858000"/>
              <a:gd name="csX359" fmla="*/ 1378214 w 3837809"/>
              <a:gd name="csY359" fmla="*/ 1438332 h 6858000"/>
              <a:gd name="csX360" fmla="*/ 1384370 w 3837809"/>
              <a:gd name="csY360" fmla="*/ 1437716 h 6858000"/>
              <a:gd name="csX361" fmla="*/ 1385063 w 3837809"/>
              <a:gd name="csY361" fmla="*/ 1444628 h 6858000"/>
              <a:gd name="csX362" fmla="*/ 1443298 w 3837809"/>
              <a:gd name="csY362" fmla="*/ 1403895 h 6858000"/>
              <a:gd name="csX363" fmla="*/ 1434370 w 3837809"/>
              <a:gd name="csY363" fmla="*/ 1376871 h 6858000"/>
              <a:gd name="csX364" fmla="*/ 1438454 w 3837809"/>
              <a:gd name="csY364" fmla="*/ 1355524 h 6858000"/>
              <a:gd name="csX365" fmla="*/ 1425445 w 3837809"/>
              <a:gd name="csY365" fmla="*/ 1349845 h 6858000"/>
              <a:gd name="csX366" fmla="*/ 1488099 w 3837809"/>
              <a:gd name="csY366" fmla="*/ 1182145 h 6858000"/>
              <a:gd name="csX367" fmla="*/ 1483687 w 3837809"/>
              <a:gd name="csY367" fmla="*/ 1202767 h 6858000"/>
              <a:gd name="csX368" fmla="*/ 1445734 w 3837809"/>
              <a:gd name="csY368" fmla="*/ 1221670 h 6858000"/>
              <a:gd name="csX369" fmla="*/ 1445858 w 3837809"/>
              <a:gd name="csY369" fmla="*/ 1221658 h 6858000"/>
              <a:gd name="csX370" fmla="*/ 1444051 w 3837809"/>
              <a:gd name="csY370" fmla="*/ 1223868 h 6858000"/>
              <a:gd name="csX371" fmla="*/ 1446139 w 3837809"/>
              <a:gd name="csY371" fmla="*/ 1244724 h 6858000"/>
              <a:gd name="csX372" fmla="*/ 1464550 w 3837809"/>
              <a:gd name="csY372" fmla="*/ 1256207 h 6858000"/>
              <a:gd name="csX373" fmla="*/ 1477856 w 3837809"/>
              <a:gd name="csY373" fmla="*/ 1271247 h 6858000"/>
              <a:gd name="csX374" fmla="*/ 1498639 w 3837809"/>
              <a:gd name="csY374" fmla="*/ 1278555 h 6858000"/>
              <a:gd name="csX375" fmla="*/ 1508022 w 3837809"/>
              <a:gd name="csY375" fmla="*/ 1268351 h 6858000"/>
              <a:gd name="csX376" fmla="*/ 1510157 w 3837809"/>
              <a:gd name="csY376" fmla="*/ 1251640 h 6858000"/>
              <a:gd name="csX377" fmla="*/ 1530521 w 3837809"/>
              <a:gd name="csY377" fmla="*/ 1226887 h 6858000"/>
              <a:gd name="csX378" fmla="*/ 1527503 w 3837809"/>
              <a:gd name="csY378" fmla="*/ 1200535 h 6858000"/>
              <a:gd name="csX379" fmla="*/ 1512096 w 3837809"/>
              <a:gd name="csY379" fmla="*/ 1191163 h 6858000"/>
              <a:gd name="csX380" fmla="*/ 1488099 w 3837809"/>
              <a:gd name="csY380" fmla="*/ 1182145 h 6858000"/>
              <a:gd name="csX381" fmla="*/ 1749726 w 3837809"/>
              <a:gd name="csY381" fmla="*/ 1038434 h 6858000"/>
              <a:gd name="csX382" fmla="*/ 1753877 w 3837809"/>
              <a:gd name="csY382" fmla="*/ 1079897 h 6858000"/>
              <a:gd name="csX383" fmla="*/ 1754004 w 3837809"/>
              <a:gd name="csY383" fmla="*/ 1079885 h 6858000"/>
              <a:gd name="csX384" fmla="*/ 1760162 w 3837809"/>
              <a:gd name="csY384" fmla="*/ 1079268 h 6858000"/>
              <a:gd name="csX385" fmla="*/ 1760232 w 3837809"/>
              <a:gd name="csY385" fmla="*/ 1142081 h 6858000"/>
              <a:gd name="csX386" fmla="*/ 1773238 w 3837809"/>
              <a:gd name="csY386" fmla="*/ 1147755 h 6858000"/>
              <a:gd name="csX387" fmla="*/ 1773930 w 3837809"/>
              <a:gd name="csY387" fmla="*/ 1154668 h 6858000"/>
              <a:gd name="csX388" fmla="*/ 1779394 w 3837809"/>
              <a:gd name="csY388" fmla="*/ 1147139 h 6858000"/>
              <a:gd name="csX389" fmla="*/ 1788176 w 3837809"/>
              <a:gd name="csY389" fmla="*/ 1048543 h 6858000"/>
              <a:gd name="csX390" fmla="*/ 1749726 w 3837809"/>
              <a:gd name="csY390" fmla="*/ 1038434 h 6858000"/>
              <a:gd name="csX391" fmla="*/ 2029967 w 3837809"/>
              <a:gd name="csY391" fmla="*/ 1009607 h 6858000"/>
              <a:gd name="csX392" fmla="*/ 2016309 w 3837809"/>
              <a:gd name="csY392" fmla="*/ 1012625 h 6858000"/>
              <a:gd name="csX393" fmla="*/ 2010431 w 3837809"/>
              <a:gd name="csY393" fmla="*/ 1031234 h 6858000"/>
              <a:gd name="csX394" fmla="*/ 2005960 w 3837809"/>
              <a:gd name="csY394" fmla="*/ 1034729 h 6858000"/>
              <a:gd name="csX395" fmla="*/ 2005194 w 3837809"/>
              <a:gd name="csY395" fmla="*/ 1046101 h 6858000"/>
              <a:gd name="csX396" fmla="*/ 2001000 w 3837809"/>
              <a:gd name="csY396" fmla="*/ 1057435 h 6858000"/>
              <a:gd name="csX397" fmla="*/ 1993223 w 3837809"/>
              <a:gd name="csY397" fmla="*/ 1067225 h 6858000"/>
              <a:gd name="csX398" fmla="*/ 1987067 w 3837809"/>
              <a:gd name="csY398" fmla="*/ 1080531 h 6858000"/>
              <a:gd name="csX399" fmla="*/ 1978777 w 3837809"/>
              <a:gd name="csY399" fmla="*/ 1086437 h 6858000"/>
              <a:gd name="csX400" fmla="*/ 1967356 w 3837809"/>
              <a:gd name="csY400" fmla="*/ 1092785 h 6858000"/>
              <a:gd name="csX401" fmla="*/ 1950480 w 3837809"/>
              <a:gd name="csY401" fmla="*/ 1089016 h 6858000"/>
              <a:gd name="csX402" fmla="*/ 1947367 w 3837809"/>
              <a:gd name="csY402" fmla="*/ 1094660 h 6858000"/>
              <a:gd name="csX403" fmla="*/ 1937539 w 3837809"/>
              <a:gd name="csY403" fmla="*/ 1096659 h 6858000"/>
              <a:gd name="csX404" fmla="*/ 1937802 w 3837809"/>
              <a:gd name="csY404" fmla="*/ 1096757 h 6858000"/>
              <a:gd name="csX405" fmla="*/ 1936709 w 3837809"/>
              <a:gd name="csY405" fmla="*/ 1098517 h 6858000"/>
              <a:gd name="csX406" fmla="*/ 1938131 w 3837809"/>
              <a:gd name="csY406" fmla="*/ 1112717 h 6858000"/>
              <a:gd name="csX407" fmla="*/ 1961729 w 3837809"/>
              <a:gd name="csY407" fmla="*/ 1125326 h 6858000"/>
              <a:gd name="csX408" fmla="*/ 1971985 w 3837809"/>
              <a:gd name="csY408" fmla="*/ 1133944 h 6858000"/>
              <a:gd name="csX409" fmla="*/ 1984966 w 3837809"/>
              <a:gd name="csY409" fmla="*/ 1129221 h 6858000"/>
              <a:gd name="csX410" fmla="*/ 1987398 w 3837809"/>
              <a:gd name="csY410" fmla="*/ 1097757 h 6858000"/>
              <a:gd name="csX411" fmla="*/ 1998464 w 3837809"/>
              <a:gd name="csY411" fmla="*/ 1092968 h 6858000"/>
              <a:gd name="csX412" fmla="*/ 2016005 w 3837809"/>
              <a:gd name="csY412" fmla="*/ 1084359 h 6858000"/>
              <a:gd name="csX413" fmla="*/ 2025678 w 3837809"/>
              <a:gd name="csY413" fmla="*/ 1064354 h 6858000"/>
              <a:gd name="csX414" fmla="*/ 2042976 w 3837809"/>
              <a:gd name="csY414" fmla="*/ 1039398 h 6858000"/>
              <a:gd name="csX415" fmla="*/ 2041856 w 3837809"/>
              <a:gd name="csY415" fmla="*/ 1028217 h 6858000"/>
              <a:gd name="csX416" fmla="*/ 2036504 w 3837809"/>
              <a:gd name="csY416" fmla="*/ 1021647 h 6858000"/>
              <a:gd name="csX417" fmla="*/ 2037897 w 3837809"/>
              <a:gd name="csY417" fmla="*/ 1010212 h 6858000"/>
              <a:gd name="csX418" fmla="*/ 1875179 w 3837809"/>
              <a:gd name="csY418" fmla="*/ 1004929 h 6858000"/>
              <a:gd name="csX419" fmla="*/ 1853560 w 3837809"/>
              <a:gd name="csY419" fmla="*/ 1023468 h 6858000"/>
              <a:gd name="csX420" fmla="*/ 1831575 w 3837809"/>
              <a:gd name="csY420" fmla="*/ 1042168 h 6858000"/>
              <a:gd name="csX421" fmla="*/ 1834682 w 3837809"/>
              <a:gd name="csY421" fmla="*/ 1073200 h 6858000"/>
              <a:gd name="csX422" fmla="*/ 1834330 w 3837809"/>
              <a:gd name="csY422" fmla="*/ 1082040 h 6858000"/>
              <a:gd name="csX423" fmla="*/ 1829568 w 3837809"/>
              <a:gd name="csY423" fmla="*/ 1086240 h 6858000"/>
              <a:gd name="csX424" fmla="*/ 1829632 w 3837809"/>
              <a:gd name="csY424" fmla="*/ 1086145 h 6858000"/>
              <a:gd name="csX425" fmla="*/ 1829521 w 3837809"/>
              <a:gd name="csY425" fmla="*/ 1086281 h 6858000"/>
              <a:gd name="csX426" fmla="*/ 1829568 w 3837809"/>
              <a:gd name="csY426" fmla="*/ 1086240 h 6858000"/>
              <a:gd name="csX427" fmla="*/ 1828526 w 3837809"/>
              <a:gd name="csY427" fmla="*/ 1087780 h 6858000"/>
              <a:gd name="csX428" fmla="*/ 1826194 w 3837809"/>
              <a:gd name="csY428" fmla="*/ 1116439 h 6858000"/>
              <a:gd name="csX429" fmla="*/ 1844238 w 3837809"/>
              <a:gd name="csY429" fmla="*/ 1125546 h 6858000"/>
              <a:gd name="csX430" fmla="*/ 1839989 w 3837809"/>
              <a:gd name="csY430" fmla="*/ 1118607 h 6858000"/>
              <a:gd name="csX431" fmla="*/ 1843520 w 3837809"/>
              <a:gd name="csY431" fmla="*/ 1105693 h 6858000"/>
              <a:gd name="csX432" fmla="*/ 1853807 w 3837809"/>
              <a:gd name="csY432" fmla="*/ 1089307 h 6858000"/>
              <a:gd name="csX433" fmla="*/ 1854936 w 3837809"/>
              <a:gd name="csY433" fmla="*/ 1077770 h 6858000"/>
              <a:gd name="csX434" fmla="*/ 1882727 w 3837809"/>
              <a:gd name="csY434" fmla="*/ 1065090 h 6858000"/>
              <a:gd name="csX435" fmla="*/ 1877671 w 3837809"/>
              <a:gd name="csY435" fmla="*/ 1033614 h 6858000"/>
              <a:gd name="csX436" fmla="*/ 1875179 w 3837809"/>
              <a:gd name="csY436" fmla="*/ 1004929 h 6858000"/>
              <a:gd name="csX437" fmla="*/ 660848 w 3837809"/>
              <a:gd name="csY437" fmla="*/ 938077 h 6858000"/>
              <a:gd name="csX438" fmla="*/ 648535 w 3837809"/>
              <a:gd name="csY438" fmla="*/ 939310 h 6858000"/>
              <a:gd name="csX439" fmla="*/ 655382 w 3837809"/>
              <a:gd name="csY439" fmla="*/ 945604 h 6858000"/>
              <a:gd name="csX440" fmla="*/ 656074 w 3837809"/>
              <a:gd name="csY440" fmla="*/ 952516 h 6858000"/>
              <a:gd name="csX441" fmla="*/ 662233 w 3837809"/>
              <a:gd name="csY441" fmla="*/ 951899 h 6858000"/>
              <a:gd name="csX442" fmla="*/ 1576695 w 3837809"/>
              <a:gd name="csY442" fmla="*/ 930123 h 6858000"/>
              <a:gd name="csX443" fmla="*/ 1578079 w 3837809"/>
              <a:gd name="csY443" fmla="*/ 943944 h 6858000"/>
              <a:gd name="csX444" fmla="*/ 1596550 w 3837809"/>
              <a:gd name="csY444" fmla="*/ 942095 h 6858000"/>
              <a:gd name="csX445" fmla="*/ 1595858 w 3837809"/>
              <a:gd name="csY445" fmla="*/ 935182 h 6858000"/>
              <a:gd name="csX446" fmla="*/ 1589699 w 3837809"/>
              <a:gd name="csY446" fmla="*/ 935799 h 6858000"/>
              <a:gd name="csX447" fmla="*/ 1576695 w 3837809"/>
              <a:gd name="csY447" fmla="*/ 930123 h 6858000"/>
              <a:gd name="csX448" fmla="*/ 291571 w 3837809"/>
              <a:gd name="csY448" fmla="*/ 863504 h 6858000"/>
              <a:gd name="csX449" fmla="*/ 293647 w 3837809"/>
              <a:gd name="csY449" fmla="*/ 884237 h 6858000"/>
              <a:gd name="csX450" fmla="*/ 324557 w 3837809"/>
              <a:gd name="csY450" fmla="*/ 881141 h 6858000"/>
              <a:gd name="csX451" fmla="*/ 323174 w 3837809"/>
              <a:gd name="csY451" fmla="*/ 867321 h 6858000"/>
              <a:gd name="csX452" fmla="*/ 291571 w 3837809"/>
              <a:gd name="csY452" fmla="*/ 863504 h 6858000"/>
              <a:gd name="csX453" fmla="*/ 117352 w 3837809"/>
              <a:gd name="csY453" fmla="*/ 804172 h 6858000"/>
              <a:gd name="csX454" fmla="*/ 105039 w 3837809"/>
              <a:gd name="csY454" fmla="*/ 805405 h 6858000"/>
              <a:gd name="csX455" fmla="*/ 106422 w 3837809"/>
              <a:gd name="csY455" fmla="*/ 819229 h 6858000"/>
              <a:gd name="csX456" fmla="*/ 118736 w 3837809"/>
              <a:gd name="csY456" fmla="*/ 817996 h 6858000"/>
              <a:gd name="csX457" fmla="*/ 3820497 w 3837809"/>
              <a:gd name="csY457" fmla="*/ 607971 h 6858000"/>
              <a:gd name="csX458" fmla="*/ 3814339 w 3837809"/>
              <a:gd name="csY458" fmla="*/ 608587 h 6858000"/>
              <a:gd name="csX459" fmla="*/ 3815723 w 3837809"/>
              <a:gd name="csY459" fmla="*/ 622408 h 6858000"/>
              <a:gd name="csX460" fmla="*/ 3822572 w 3837809"/>
              <a:gd name="csY460" fmla="*/ 628700 h 6858000"/>
              <a:gd name="csX461" fmla="*/ 3530236 w 3837809"/>
              <a:gd name="csY461" fmla="*/ 511396 h 6858000"/>
              <a:gd name="csX462" fmla="*/ 3524079 w 3837809"/>
              <a:gd name="csY462" fmla="*/ 512012 h 6858000"/>
              <a:gd name="csX463" fmla="*/ 3525464 w 3837809"/>
              <a:gd name="csY463" fmla="*/ 525837 h 6858000"/>
              <a:gd name="csX464" fmla="*/ 3530236 w 3837809"/>
              <a:gd name="csY464" fmla="*/ 511396 h 6858000"/>
              <a:gd name="csX465" fmla="*/ 1169468 w 3837809"/>
              <a:gd name="csY465" fmla="*/ 0 h 6858000"/>
              <a:gd name="csX466" fmla="*/ 1949304 w 3837809"/>
              <a:gd name="csY466" fmla="*/ 0 h 6858000"/>
              <a:gd name="csX467" fmla="*/ 1948871 w 3837809"/>
              <a:gd name="csY467" fmla="*/ 4924 h 6858000"/>
              <a:gd name="csX468" fmla="*/ 1918640 w 3837809"/>
              <a:gd name="csY468" fmla="*/ 51193 h 6858000"/>
              <a:gd name="csX469" fmla="*/ 1824487 w 3837809"/>
              <a:gd name="csY469" fmla="*/ 128644 h 6858000"/>
              <a:gd name="csX470" fmla="*/ 1728100 w 3837809"/>
              <a:gd name="csY470" fmla="*/ 110254 h 6858000"/>
              <a:gd name="csX471" fmla="*/ 1631421 w 3837809"/>
              <a:gd name="csY471" fmla="*/ 140871 h 6858000"/>
              <a:gd name="csX472" fmla="*/ 1646625 w 3837809"/>
              <a:gd name="csY472" fmla="*/ 415624 h 6858000"/>
              <a:gd name="csX473" fmla="*/ 1734467 w 3837809"/>
              <a:gd name="csY473" fmla="*/ 910136 h 6858000"/>
              <a:gd name="csX474" fmla="*/ 1775530 w 3837809"/>
              <a:gd name="csY474" fmla="*/ 907040 h 6858000"/>
              <a:gd name="csX475" fmla="*/ 1812153 w 3837809"/>
              <a:gd name="csY475" fmla="*/ 822912 h 6858000"/>
              <a:gd name="csX476" fmla="*/ 1817394 w 3837809"/>
              <a:gd name="csY476" fmla="*/ 818202 h 6858000"/>
              <a:gd name="csX477" fmla="*/ 1818133 w 3837809"/>
              <a:gd name="csY477" fmla="*/ 800232 h 6858000"/>
              <a:gd name="csX478" fmla="*/ 1825372 w 3837809"/>
              <a:gd name="csY478" fmla="*/ 787580 h 6858000"/>
              <a:gd name="csX479" fmla="*/ 1855751 w 3837809"/>
              <a:gd name="csY479" fmla="*/ 784284 h 6858000"/>
              <a:gd name="csX480" fmla="*/ 1895692 w 3837809"/>
              <a:gd name="csY480" fmla="*/ 775080 h 6858000"/>
              <a:gd name="csX481" fmla="*/ 1949516 w 3837809"/>
              <a:gd name="csY481" fmla="*/ 846217 h 6858000"/>
              <a:gd name="csX482" fmla="*/ 1868826 w 3837809"/>
              <a:gd name="csY482" fmla="*/ 938942 h 6858000"/>
              <a:gd name="csX483" fmla="*/ 1879461 w 3837809"/>
              <a:gd name="csY483" fmla="*/ 962750 h 6858000"/>
              <a:gd name="csX484" fmla="*/ 2014957 w 3837809"/>
              <a:gd name="csY484" fmla="*/ 962379 h 6858000"/>
              <a:gd name="csX485" fmla="*/ 2059496 w 3837809"/>
              <a:gd name="csY485" fmla="*/ 945864 h 6858000"/>
              <a:gd name="csX486" fmla="*/ 2142939 w 3837809"/>
              <a:gd name="csY486" fmla="*/ 937635 h 6858000"/>
              <a:gd name="csX487" fmla="*/ 2198929 w 3837809"/>
              <a:gd name="csY487" fmla="*/ 949288 h 6858000"/>
              <a:gd name="csX488" fmla="*/ 2243728 w 3837809"/>
              <a:gd name="csY488" fmla="*/ 969547 h 6858000"/>
              <a:gd name="csX489" fmla="*/ 2249748 w 3837809"/>
              <a:gd name="csY489" fmla="*/ 1008159 h 6858000"/>
              <a:gd name="csX490" fmla="*/ 2221125 w 3837809"/>
              <a:gd name="csY490" fmla="*/ 1078412 h 6858000"/>
              <a:gd name="csX491" fmla="*/ 2232045 w 3837809"/>
              <a:gd name="csY491" fmla="*/ 1100036 h 6858000"/>
              <a:gd name="csX492" fmla="*/ 2199220 w 3837809"/>
              <a:gd name="csY492" fmla="*/ 1157511 h 6858000"/>
              <a:gd name="csX493" fmla="*/ 2076325 w 3837809"/>
              <a:gd name="csY493" fmla="*/ 1159538 h 6858000"/>
              <a:gd name="csX494" fmla="*/ 2041454 w 3837809"/>
              <a:gd name="csY494" fmla="*/ 1204149 h 6858000"/>
              <a:gd name="csX495" fmla="*/ 2097291 w 3837809"/>
              <a:gd name="csY495" fmla="*/ 1202872 h 6858000"/>
              <a:gd name="csX496" fmla="*/ 2141259 w 3837809"/>
              <a:gd name="csY496" fmla="*/ 1227529 h 6858000"/>
              <a:gd name="csX497" fmla="*/ 2207277 w 3837809"/>
              <a:gd name="csY497" fmla="*/ 1348205 h 6858000"/>
              <a:gd name="csX498" fmla="*/ 2059282 w 3837809"/>
              <a:gd name="csY498" fmla="*/ 1375844 h 6858000"/>
              <a:gd name="csX499" fmla="*/ 2026173 w 3837809"/>
              <a:gd name="csY499" fmla="*/ 1287279 h 6858000"/>
              <a:gd name="csX500" fmla="*/ 1960000 w 3837809"/>
              <a:gd name="csY500" fmla="*/ 1323476 h 6858000"/>
              <a:gd name="csX501" fmla="*/ 1958680 w 3837809"/>
              <a:gd name="csY501" fmla="*/ 1339471 h 6858000"/>
              <a:gd name="csX502" fmla="*/ 2041163 w 3837809"/>
              <a:gd name="csY502" fmla="*/ 1395169 h 6858000"/>
              <a:gd name="csX503" fmla="*/ 1940341 w 3837809"/>
              <a:gd name="csY503" fmla="*/ 1539026 h 6858000"/>
              <a:gd name="csX504" fmla="*/ 1876407 w 3837809"/>
              <a:gd name="csY504" fmla="*/ 1593779 h 6858000"/>
              <a:gd name="csX505" fmla="*/ 1918205 w 3837809"/>
              <a:gd name="csY505" fmla="*/ 1755205 h 6858000"/>
              <a:gd name="csX506" fmla="*/ 1922266 w 3837809"/>
              <a:gd name="csY506" fmla="*/ 1775488 h 6858000"/>
              <a:gd name="csX507" fmla="*/ 1955195 w 3837809"/>
              <a:gd name="csY507" fmla="*/ 1829298 h 6858000"/>
              <a:gd name="csX508" fmla="*/ 2045317 w 3837809"/>
              <a:gd name="csY508" fmla="*/ 1716715 h 6858000"/>
              <a:gd name="csX509" fmla="*/ 2127542 w 3837809"/>
              <a:gd name="csY509" fmla="*/ 1726756 h 6858000"/>
              <a:gd name="csX510" fmla="*/ 2153423 w 3837809"/>
              <a:gd name="csY510" fmla="*/ 1626574 h 6858000"/>
              <a:gd name="csX511" fmla="*/ 2207166 w 3837809"/>
              <a:gd name="csY511" fmla="*/ 1542256 h 6858000"/>
              <a:gd name="csX512" fmla="*/ 2251027 w 3837809"/>
              <a:gd name="csY512" fmla="*/ 1527838 h 6858000"/>
              <a:gd name="csX513" fmla="*/ 2316751 w 3837809"/>
              <a:gd name="csY513" fmla="*/ 1506155 h 6858000"/>
              <a:gd name="csX514" fmla="*/ 2308095 w 3837809"/>
              <a:gd name="csY514" fmla="*/ 1611086 h 6858000"/>
              <a:gd name="csX515" fmla="*/ 2327202 w 3837809"/>
              <a:gd name="csY515" fmla="*/ 1689122 h 6858000"/>
              <a:gd name="csX516" fmla="*/ 2367800 w 3837809"/>
              <a:gd name="csY516" fmla="*/ 1680108 h 6858000"/>
              <a:gd name="csX517" fmla="*/ 2550931 w 3837809"/>
              <a:gd name="csY517" fmla="*/ 1487526 h 6858000"/>
              <a:gd name="csX518" fmla="*/ 2915867 w 3837809"/>
              <a:gd name="csY518" fmla="*/ 1068871 h 6858000"/>
              <a:gd name="csX519" fmla="*/ 2867233 w 3837809"/>
              <a:gd name="csY519" fmla="*/ 995057 h 6858000"/>
              <a:gd name="csX520" fmla="*/ 2808610 w 3837809"/>
              <a:gd name="csY520" fmla="*/ 936842 h 6858000"/>
              <a:gd name="csX521" fmla="*/ 2794648 w 3837809"/>
              <a:gd name="csY521" fmla="*/ 927960 h 6858000"/>
              <a:gd name="csX522" fmla="*/ 2770991 w 3837809"/>
              <a:gd name="csY522" fmla="*/ 946447 h 6858000"/>
              <a:gd name="csX523" fmla="*/ 2734172 w 3837809"/>
              <a:gd name="csY523" fmla="*/ 1005843 h 6858000"/>
              <a:gd name="csX524" fmla="*/ 2746853 w 3837809"/>
              <a:gd name="csY524" fmla="*/ 1023482 h 6858000"/>
              <a:gd name="csX525" fmla="*/ 2689495 w 3837809"/>
              <a:gd name="csY525" fmla="*/ 1024787 h 6858000"/>
              <a:gd name="csX526" fmla="*/ 2672518 w 3837809"/>
              <a:gd name="csY526" fmla="*/ 923693 h 6858000"/>
              <a:gd name="csX527" fmla="*/ 2691486 w 3837809"/>
              <a:gd name="csY527" fmla="*/ 888796 h 6858000"/>
              <a:gd name="csX528" fmla="*/ 2739753 w 3837809"/>
              <a:gd name="csY528" fmla="*/ 735862 h 6858000"/>
              <a:gd name="csX529" fmla="*/ 2766146 w 3837809"/>
              <a:gd name="csY529" fmla="*/ 701620 h 6858000"/>
              <a:gd name="csX530" fmla="*/ 2839301 w 3837809"/>
              <a:gd name="csY530" fmla="*/ 726276 h 6858000"/>
              <a:gd name="csX531" fmla="*/ 2875922 w 3837809"/>
              <a:gd name="csY531" fmla="*/ 695323 h 6858000"/>
              <a:gd name="csX532" fmla="*/ 2827679 w 3837809"/>
              <a:gd name="csY532" fmla="*/ 631751 h 6858000"/>
              <a:gd name="csX533" fmla="*/ 2858342 w 3837809"/>
              <a:gd name="csY533" fmla="*/ 567893 h 6858000"/>
              <a:gd name="csX534" fmla="*/ 2888101 w 3837809"/>
              <a:gd name="csY534" fmla="*/ 445622 h 6858000"/>
              <a:gd name="csX535" fmla="*/ 2922966 w 3837809"/>
              <a:gd name="csY535" fmla="*/ 411039 h 6858000"/>
              <a:gd name="csX536" fmla="*/ 2957644 w 3837809"/>
              <a:gd name="csY536" fmla="*/ 403759 h 6858000"/>
              <a:gd name="csX537" fmla="*/ 2935063 w 3837809"/>
              <a:gd name="csY537" fmla="*/ 303736 h 6858000"/>
              <a:gd name="csX538" fmla="*/ 2966083 w 3837809"/>
              <a:gd name="csY538" fmla="*/ 287811 h 6858000"/>
              <a:gd name="csX539" fmla="*/ 2982440 w 3837809"/>
              <a:gd name="csY539" fmla="*/ 267389 h 6858000"/>
              <a:gd name="csX540" fmla="*/ 2997368 w 3837809"/>
              <a:gd name="csY540" fmla="*/ 283409 h 6858000"/>
              <a:gd name="csX541" fmla="*/ 3022333 w 3837809"/>
              <a:gd name="csY541" fmla="*/ 270374 h 6858000"/>
              <a:gd name="csX542" fmla="*/ 3040683 w 3837809"/>
              <a:gd name="csY542" fmla="*/ 296458 h 6858000"/>
              <a:gd name="csX543" fmla="*/ 3116930 w 3837809"/>
              <a:gd name="csY543" fmla="*/ 329177 h 6858000"/>
              <a:gd name="csX544" fmla="*/ 3066094 w 3837809"/>
              <a:gd name="csY544" fmla="*/ 433636 h 6858000"/>
              <a:gd name="csX545" fmla="*/ 3066170 w 3837809"/>
              <a:gd name="csY545" fmla="*/ 463577 h 6858000"/>
              <a:gd name="csX546" fmla="*/ 3022966 w 3837809"/>
              <a:gd name="csY546" fmla="*/ 573237 h 6858000"/>
              <a:gd name="csX547" fmla="*/ 3022600 w 3837809"/>
              <a:gd name="csY547" fmla="*/ 583553 h 6858000"/>
              <a:gd name="csX548" fmla="*/ 3028280 w 3837809"/>
              <a:gd name="csY548" fmla="*/ 597197 h 6858000"/>
              <a:gd name="csX549" fmla="*/ 3033190 w 3837809"/>
              <a:gd name="csY549" fmla="*/ 630972 h 6858000"/>
              <a:gd name="csX550" fmla="*/ 3087543 w 3837809"/>
              <a:gd name="csY550" fmla="*/ 714996 h 6858000"/>
              <a:gd name="csX551" fmla="*/ 3118139 w 3837809"/>
              <a:gd name="csY551" fmla="*/ 654317 h 6858000"/>
              <a:gd name="csX552" fmla="*/ 3087657 w 3837809"/>
              <a:gd name="csY552" fmla="*/ 553940 h 6858000"/>
              <a:gd name="csX553" fmla="*/ 3106603 w 3837809"/>
              <a:gd name="csY553" fmla="*/ 537830 h 6858000"/>
              <a:gd name="csX554" fmla="*/ 3188019 w 3837809"/>
              <a:gd name="csY554" fmla="*/ 524600 h 6858000"/>
              <a:gd name="csX555" fmla="*/ 3168166 w 3837809"/>
              <a:gd name="csY555" fmla="*/ 505014 h 6858000"/>
              <a:gd name="csX556" fmla="*/ 3139723 w 3837809"/>
              <a:gd name="csY556" fmla="*/ 451644 h 6858000"/>
              <a:gd name="csX557" fmla="*/ 3178623 w 3837809"/>
              <a:gd name="csY557" fmla="*/ 435818 h 6858000"/>
              <a:gd name="csX558" fmla="*/ 3265193 w 3837809"/>
              <a:gd name="csY558" fmla="*/ 422074 h 6858000"/>
              <a:gd name="csX559" fmla="*/ 3265510 w 3837809"/>
              <a:gd name="csY559" fmla="*/ 444250 h 6858000"/>
              <a:gd name="csX560" fmla="*/ 3310066 w 3837809"/>
              <a:gd name="csY560" fmla="*/ 455781 h 6858000"/>
              <a:gd name="csX561" fmla="*/ 3289043 w 3837809"/>
              <a:gd name="csY561" fmla="*/ 534789 h 6858000"/>
              <a:gd name="csX562" fmla="*/ 3310921 w 3837809"/>
              <a:gd name="csY562" fmla="*/ 561913 h 6858000"/>
              <a:gd name="csX563" fmla="*/ 3328120 w 3837809"/>
              <a:gd name="csY563" fmla="*/ 523263 h 6858000"/>
              <a:gd name="csX564" fmla="*/ 3351817 w 3837809"/>
              <a:gd name="csY564" fmla="*/ 545762 h 6858000"/>
              <a:gd name="csX565" fmla="*/ 3414884 w 3837809"/>
              <a:gd name="csY565" fmla="*/ 550742 h 6858000"/>
              <a:gd name="csX566" fmla="*/ 3528146 w 3837809"/>
              <a:gd name="csY566" fmla="*/ 498156 h 6858000"/>
              <a:gd name="csX567" fmla="*/ 3553130 w 3837809"/>
              <a:gd name="csY567" fmla="*/ 623447 h 6858000"/>
              <a:gd name="csX568" fmla="*/ 3490167 w 3837809"/>
              <a:gd name="csY568" fmla="*/ 710720 h 6858000"/>
              <a:gd name="csX569" fmla="*/ 3505919 w 3837809"/>
              <a:gd name="csY569" fmla="*/ 772977 h 6858000"/>
              <a:gd name="csX570" fmla="*/ 3552488 w 3837809"/>
              <a:gd name="csY570" fmla="*/ 800802 h 6858000"/>
              <a:gd name="csX571" fmla="*/ 3667945 w 3837809"/>
              <a:gd name="csY571" fmla="*/ 704213 h 6858000"/>
              <a:gd name="csX572" fmla="*/ 3651073 w 3837809"/>
              <a:gd name="csY572" fmla="*/ 632043 h 6858000"/>
              <a:gd name="csX573" fmla="*/ 3669317 w 3837809"/>
              <a:gd name="csY573" fmla="*/ 549376 h 6858000"/>
              <a:gd name="csX574" fmla="*/ 3688806 w 3837809"/>
              <a:gd name="csY574" fmla="*/ 553898 h 6858000"/>
              <a:gd name="csX575" fmla="*/ 3711750 w 3837809"/>
              <a:gd name="csY575" fmla="*/ 542209 h 6858000"/>
              <a:gd name="csX576" fmla="*/ 3715958 w 3837809"/>
              <a:gd name="csY576" fmla="*/ 546227 h 6858000"/>
              <a:gd name="csX577" fmla="*/ 3819938 w 3837809"/>
              <a:gd name="csY577" fmla="*/ 592286 h 6858000"/>
              <a:gd name="csX578" fmla="*/ 3837809 w 3837809"/>
              <a:gd name="csY578" fmla="*/ 611057 h 6858000"/>
              <a:gd name="csX579" fmla="*/ 3750556 w 3837809"/>
              <a:gd name="csY579" fmla="*/ 702918 h 6858000"/>
              <a:gd name="csX580" fmla="*/ 3610727 w 3837809"/>
              <a:gd name="csY580" fmla="*/ 810833 h 6858000"/>
              <a:gd name="csX581" fmla="*/ 3616660 w 3837809"/>
              <a:gd name="csY581" fmla="*/ 837141 h 6858000"/>
              <a:gd name="csX582" fmla="*/ 3633836 w 3837809"/>
              <a:gd name="csY582" fmla="*/ 838849 h 6858000"/>
              <a:gd name="csX583" fmla="*/ 3659473 w 3837809"/>
              <a:gd name="csY583" fmla="*/ 857857 h 6858000"/>
              <a:gd name="csX584" fmla="*/ 3688116 w 3837809"/>
              <a:gd name="csY584" fmla="*/ 996866 h 6858000"/>
              <a:gd name="csX585" fmla="*/ 3583988 w 3837809"/>
              <a:gd name="csY585" fmla="*/ 1157173 h 6858000"/>
              <a:gd name="csX586" fmla="*/ 3504254 w 3837809"/>
              <a:gd name="csY586" fmla="*/ 1089647 h 6858000"/>
              <a:gd name="csX587" fmla="*/ 3452729 w 3837809"/>
              <a:gd name="csY587" fmla="*/ 1125137 h 6858000"/>
              <a:gd name="csX588" fmla="*/ 3399003 w 3837809"/>
              <a:gd name="csY588" fmla="*/ 1141178 h 6858000"/>
              <a:gd name="csX589" fmla="*/ 3327165 w 3837809"/>
              <a:gd name="csY589" fmla="*/ 1263980 h 6858000"/>
              <a:gd name="csX590" fmla="*/ 3252146 w 3837809"/>
              <a:gd name="csY590" fmla="*/ 1300557 h 6858000"/>
              <a:gd name="csX591" fmla="*/ 3175718 w 3837809"/>
              <a:gd name="csY591" fmla="*/ 1337016 h 6858000"/>
              <a:gd name="csX592" fmla="*/ 3144196 w 3837809"/>
              <a:gd name="csY592" fmla="*/ 1249052 h 6858000"/>
              <a:gd name="csX593" fmla="*/ 3144085 w 3837809"/>
              <a:gd name="csY593" fmla="*/ 1215055 h 6858000"/>
              <a:gd name="csX594" fmla="*/ 3101836 w 3837809"/>
              <a:gd name="csY594" fmla="*/ 1227790 h 6858000"/>
              <a:gd name="csX595" fmla="*/ 3057733 w 3837809"/>
              <a:gd name="csY595" fmla="*/ 1216977 h 6858000"/>
              <a:gd name="csX596" fmla="*/ 3028217 w 3837809"/>
              <a:gd name="csY596" fmla="*/ 1135159 h 6858000"/>
              <a:gd name="csX597" fmla="*/ 3025268 w 3837809"/>
              <a:gd name="csY597" fmla="*/ 1067686 h 6858000"/>
              <a:gd name="csX598" fmla="*/ 2888805 w 3837809"/>
              <a:gd name="csY598" fmla="*/ 1169933 h 6858000"/>
              <a:gd name="csX599" fmla="*/ 2584194 w 3837809"/>
              <a:gd name="csY599" fmla="*/ 1529499 h 6858000"/>
              <a:gd name="csX600" fmla="*/ 2500063 w 3837809"/>
              <a:gd name="csY600" fmla="*/ 1641102 h 6858000"/>
              <a:gd name="csX601" fmla="*/ 2514793 w 3837809"/>
              <a:gd name="csY601" fmla="*/ 1663995 h 6858000"/>
              <a:gd name="csX602" fmla="*/ 2524119 w 3837809"/>
              <a:gd name="csY602" fmla="*/ 1672196 h 6858000"/>
              <a:gd name="csX603" fmla="*/ 2573050 w 3837809"/>
              <a:gd name="csY603" fmla="*/ 1712220 h 6858000"/>
              <a:gd name="csX604" fmla="*/ 2610224 w 3837809"/>
              <a:gd name="csY604" fmla="*/ 1677913 h 6858000"/>
              <a:gd name="csX605" fmla="*/ 2636310 w 3837809"/>
              <a:gd name="csY605" fmla="*/ 1686216 h 6858000"/>
              <a:gd name="csX606" fmla="*/ 2703627 w 3837809"/>
              <a:gd name="csY606" fmla="*/ 1728585 h 6858000"/>
              <a:gd name="csX607" fmla="*/ 2744488 w 3837809"/>
              <a:gd name="csY607" fmla="*/ 1755208 h 6858000"/>
              <a:gd name="csX608" fmla="*/ 2733454 w 3837809"/>
              <a:gd name="csY608" fmla="*/ 1817354 h 6858000"/>
              <a:gd name="csX609" fmla="*/ 2674086 w 3837809"/>
              <a:gd name="csY609" fmla="*/ 1822664 h 6858000"/>
              <a:gd name="csX610" fmla="*/ 2575564 w 3837809"/>
              <a:gd name="csY610" fmla="*/ 1907148 h 6858000"/>
              <a:gd name="csX611" fmla="*/ 2591265 w 3837809"/>
              <a:gd name="csY611" fmla="*/ 1952407 h 6858000"/>
              <a:gd name="csX612" fmla="*/ 2598937 w 3837809"/>
              <a:gd name="csY612" fmla="*/ 2021438 h 6858000"/>
              <a:gd name="csX613" fmla="*/ 2738498 w 3837809"/>
              <a:gd name="csY613" fmla="*/ 2050228 h 6858000"/>
              <a:gd name="csX614" fmla="*/ 2735235 w 3837809"/>
              <a:gd name="csY614" fmla="*/ 2069593 h 6858000"/>
              <a:gd name="csX615" fmla="*/ 2714555 w 3837809"/>
              <a:gd name="csY615" fmla="*/ 2172296 h 6858000"/>
              <a:gd name="csX616" fmla="*/ 2623690 w 3837809"/>
              <a:gd name="csY616" fmla="*/ 2190029 h 6858000"/>
              <a:gd name="csX617" fmla="*/ 2594537 w 3837809"/>
              <a:gd name="csY617" fmla="*/ 2180257 h 6858000"/>
              <a:gd name="csX618" fmla="*/ 2528042 w 3837809"/>
              <a:gd name="csY618" fmla="*/ 2253794 h 6858000"/>
              <a:gd name="csX619" fmla="*/ 2471768 w 3837809"/>
              <a:gd name="csY619" fmla="*/ 2281130 h 6858000"/>
              <a:gd name="csX620" fmla="*/ 2361402 w 3837809"/>
              <a:gd name="csY620" fmla="*/ 2224541 h 6858000"/>
              <a:gd name="csX621" fmla="*/ 2285389 w 3837809"/>
              <a:gd name="csY621" fmla="*/ 2232153 h 6858000"/>
              <a:gd name="csX622" fmla="*/ 2260589 w 3837809"/>
              <a:gd name="csY622" fmla="*/ 2262049 h 6858000"/>
              <a:gd name="csX623" fmla="*/ 2246956 w 3837809"/>
              <a:gd name="csY623" fmla="*/ 2275469 h 6858000"/>
              <a:gd name="csX624" fmla="*/ 2159301 w 3837809"/>
              <a:gd name="csY624" fmla="*/ 2322700 h 6858000"/>
              <a:gd name="csX625" fmla="*/ 2039831 w 3837809"/>
              <a:gd name="csY625" fmla="*/ 2227172 h 6858000"/>
              <a:gd name="csX626" fmla="*/ 1939651 w 3837809"/>
              <a:gd name="csY626" fmla="*/ 2587845 h 6858000"/>
              <a:gd name="csX627" fmla="*/ 1962360 w 3837809"/>
              <a:gd name="csY627" fmla="*/ 2889387 h 6858000"/>
              <a:gd name="csX628" fmla="*/ 2246039 w 3837809"/>
              <a:gd name="csY628" fmla="*/ 4665329 h 6858000"/>
              <a:gd name="csX629" fmla="*/ 2279663 w 3837809"/>
              <a:gd name="csY629" fmla="*/ 4589247 h 6858000"/>
              <a:gd name="csX630" fmla="*/ 2363807 w 3837809"/>
              <a:gd name="csY630" fmla="*/ 4235407 h 6858000"/>
              <a:gd name="csX631" fmla="*/ 2421758 w 3837809"/>
              <a:gd name="csY631" fmla="*/ 3987751 h 6858000"/>
              <a:gd name="csX632" fmla="*/ 2542490 w 3837809"/>
              <a:gd name="csY632" fmla="*/ 3553898 h 6858000"/>
              <a:gd name="csX633" fmla="*/ 2683751 w 3837809"/>
              <a:gd name="csY633" fmla="*/ 3214363 h 6858000"/>
              <a:gd name="csX634" fmla="*/ 2718179 w 3837809"/>
              <a:gd name="csY634" fmla="*/ 3127282 h 6858000"/>
              <a:gd name="csX635" fmla="*/ 2706915 w 3837809"/>
              <a:gd name="csY635" fmla="*/ 3003410 h 6858000"/>
              <a:gd name="csX636" fmla="*/ 2535648 w 3837809"/>
              <a:gd name="csY636" fmla="*/ 2742890 h 6858000"/>
              <a:gd name="csX637" fmla="*/ 2493525 w 3837809"/>
              <a:gd name="csY637" fmla="*/ 2427433 h 6858000"/>
              <a:gd name="csX638" fmla="*/ 2501178 w 3837809"/>
              <a:gd name="csY638" fmla="*/ 2441766 h 6858000"/>
              <a:gd name="csX639" fmla="*/ 2653838 w 3837809"/>
              <a:gd name="csY639" fmla="*/ 2600088 h 6858000"/>
              <a:gd name="csX640" fmla="*/ 2753873 w 3837809"/>
              <a:gd name="csY640" fmla="*/ 2746165 h 6858000"/>
              <a:gd name="csX641" fmla="*/ 2841174 w 3837809"/>
              <a:gd name="csY641" fmla="*/ 2865218 h 6858000"/>
              <a:gd name="csX642" fmla="*/ 2770352 w 3837809"/>
              <a:gd name="csY642" fmla="*/ 3079293 h 6858000"/>
              <a:gd name="csX643" fmla="*/ 3066269 w 3837809"/>
              <a:gd name="csY643" fmla="*/ 2791748 h 6858000"/>
              <a:gd name="csX644" fmla="*/ 3078865 w 3837809"/>
              <a:gd name="csY644" fmla="*/ 2779309 h 6858000"/>
              <a:gd name="csX645" fmla="*/ 3078865 w 3837809"/>
              <a:gd name="csY645" fmla="*/ 2870987 h 6858000"/>
              <a:gd name="csX646" fmla="*/ 3012909 w 3837809"/>
              <a:gd name="csY646" fmla="*/ 2930016 h 6858000"/>
              <a:gd name="csX647" fmla="*/ 2690046 w 3837809"/>
              <a:gd name="csY647" fmla="*/ 3405234 h 6858000"/>
              <a:gd name="csX648" fmla="*/ 2618264 w 3837809"/>
              <a:gd name="csY648" fmla="*/ 3604683 h 6858000"/>
              <a:gd name="csX649" fmla="*/ 2487426 w 3837809"/>
              <a:gd name="csY649" fmla="*/ 4041425 h 6858000"/>
              <a:gd name="csX650" fmla="*/ 2384834 w 3837809"/>
              <a:gd name="csY650" fmla="*/ 4418111 h 6858000"/>
              <a:gd name="csX651" fmla="*/ 2322979 w 3837809"/>
              <a:gd name="csY651" fmla="*/ 4818235 h 6858000"/>
              <a:gd name="csX652" fmla="*/ 2340934 w 3837809"/>
              <a:gd name="csY652" fmla="*/ 5082132 h 6858000"/>
              <a:gd name="csX653" fmla="*/ 2397809 w 3837809"/>
              <a:gd name="csY653" fmla="*/ 5415500 h 6858000"/>
              <a:gd name="csX654" fmla="*/ 2603936 w 3837809"/>
              <a:gd name="csY654" fmla="*/ 6598183 h 6858000"/>
              <a:gd name="csX655" fmla="*/ 2641308 w 3837809"/>
              <a:gd name="csY655" fmla="*/ 6777012 h 6858000"/>
              <a:gd name="csX656" fmla="*/ 2657199 w 3837809"/>
              <a:gd name="csY656" fmla="*/ 6857999 h 6858000"/>
              <a:gd name="csX657" fmla="*/ 2533328 w 3837809"/>
              <a:gd name="csY657" fmla="*/ 6858000 h 6858000"/>
              <a:gd name="csX658" fmla="*/ 2532004 w 3837809"/>
              <a:gd name="csY658" fmla="*/ 6850845 h 6858000"/>
              <a:gd name="csX659" fmla="*/ 2462838 w 3837809"/>
              <a:gd name="csY659" fmla="*/ 6517260 h 6858000"/>
              <a:gd name="csX660" fmla="*/ 2190821 w 3837809"/>
              <a:gd name="csY660" fmla="*/ 5604254 h 6858000"/>
              <a:gd name="csX661" fmla="*/ 1993242 w 3837809"/>
              <a:gd name="csY661" fmla="*/ 5363627 h 6858000"/>
              <a:gd name="csX662" fmla="*/ 1922868 w 3837809"/>
              <a:gd name="csY662" fmla="*/ 5337550 h 6858000"/>
              <a:gd name="csX663" fmla="*/ 1800351 w 3837809"/>
              <a:gd name="csY663" fmla="*/ 5297787 h 6858000"/>
              <a:gd name="csX664" fmla="*/ 1742174 w 3837809"/>
              <a:gd name="csY664" fmla="*/ 5379629 h 6858000"/>
              <a:gd name="csX665" fmla="*/ 1672364 w 3837809"/>
              <a:gd name="csY665" fmla="*/ 5368093 h 6858000"/>
              <a:gd name="csX666" fmla="*/ 1646735 w 3837809"/>
              <a:gd name="csY666" fmla="*/ 5456828 h 6858000"/>
              <a:gd name="csX667" fmla="*/ 1589176 w 3837809"/>
              <a:gd name="csY667" fmla="*/ 5553711 h 6858000"/>
              <a:gd name="csX668" fmla="*/ 1549869 w 3837809"/>
              <a:gd name="csY668" fmla="*/ 5621226 h 6858000"/>
              <a:gd name="csX669" fmla="*/ 1420464 w 3837809"/>
              <a:gd name="csY669" fmla="*/ 5611470 h 6858000"/>
              <a:gd name="csX670" fmla="*/ 1347786 w 3837809"/>
              <a:gd name="csY670" fmla="*/ 5610624 h 6858000"/>
              <a:gd name="csX671" fmla="*/ 1370707 w 3837809"/>
              <a:gd name="csY671" fmla="*/ 5421270 h 6858000"/>
              <a:gd name="csX672" fmla="*/ 1371854 w 3837809"/>
              <a:gd name="csY672" fmla="*/ 5371914 h 6858000"/>
              <a:gd name="csX673" fmla="*/ 1432320 w 3837809"/>
              <a:gd name="csY673" fmla="*/ 5312940 h 6858000"/>
              <a:gd name="csX674" fmla="*/ 1451899 w 3837809"/>
              <a:gd name="csY674" fmla="*/ 5248670 h 6858000"/>
              <a:gd name="csX675" fmla="*/ 1464776 w 3837809"/>
              <a:gd name="csY675" fmla="*/ 5217557 h 6858000"/>
              <a:gd name="csX676" fmla="*/ 1349478 w 3837809"/>
              <a:gd name="csY676" fmla="*/ 5218187 h 6858000"/>
              <a:gd name="csX677" fmla="*/ 1245876 w 3837809"/>
              <a:gd name="csY677" fmla="*/ 5248106 h 6858000"/>
              <a:gd name="csX678" fmla="*/ 1176371 w 3837809"/>
              <a:gd name="csY678" fmla="*/ 5282733 h 6858000"/>
              <a:gd name="csX679" fmla="*/ 1044150 w 3837809"/>
              <a:gd name="csY679" fmla="*/ 5266402 h 6858000"/>
              <a:gd name="csX680" fmla="*/ 936186 w 3837809"/>
              <a:gd name="csY680" fmla="*/ 5214775 h 6858000"/>
              <a:gd name="csX681" fmla="*/ 940557 w 3837809"/>
              <a:gd name="csY681" fmla="*/ 5189974 h 6858000"/>
              <a:gd name="csX682" fmla="*/ 1018486 w 3837809"/>
              <a:gd name="csY682" fmla="*/ 5117828 h 6858000"/>
              <a:gd name="csX683" fmla="*/ 1016641 w 3837809"/>
              <a:gd name="csY683" fmla="*/ 5034763 h 6858000"/>
              <a:gd name="csX684" fmla="*/ 928145 w 3837809"/>
              <a:gd name="csY684" fmla="*/ 4935502 h 6858000"/>
              <a:gd name="csX685" fmla="*/ 927036 w 3837809"/>
              <a:gd name="csY685" fmla="*/ 4911756 h 6858000"/>
              <a:gd name="csX686" fmla="*/ 886762 w 3837809"/>
              <a:gd name="csY686" fmla="*/ 4809947 h 6858000"/>
              <a:gd name="csX687" fmla="*/ 890435 w 3837809"/>
              <a:gd name="csY687" fmla="*/ 4733816 h 6858000"/>
              <a:gd name="csX688" fmla="*/ 890147 w 3837809"/>
              <a:gd name="csY688" fmla="*/ 4643489 h 6858000"/>
              <a:gd name="csX689" fmla="*/ 939467 w 3837809"/>
              <a:gd name="csY689" fmla="*/ 4660755 h 6858000"/>
              <a:gd name="csX690" fmla="*/ 961390 w 3837809"/>
              <a:gd name="csY690" fmla="*/ 4664273 h 6858000"/>
              <a:gd name="csX691" fmla="*/ 965590 w 3837809"/>
              <a:gd name="csY691" fmla="*/ 4675784 h 6858000"/>
              <a:gd name="csX692" fmla="*/ 1011316 w 3837809"/>
              <a:gd name="csY692" fmla="*/ 4704073 h 6858000"/>
              <a:gd name="csX693" fmla="*/ 1076618 w 3837809"/>
              <a:gd name="csY693" fmla="*/ 4733952 h 6858000"/>
              <a:gd name="csX694" fmla="*/ 1111624 w 3837809"/>
              <a:gd name="csY694" fmla="*/ 4709634 h 6858000"/>
              <a:gd name="csX695" fmla="*/ 1098975 w 3837809"/>
              <a:gd name="csY695" fmla="*/ 4635267 h 6858000"/>
              <a:gd name="csX696" fmla="*/ 1095787 w 3837809"/>
              <a:gd name="csY696" fmla="*/ 4592056 h 6858000"/>
              <a:gd name="csX697" fmla="*/ 1132916 w 3837809"/>
              <a:gd name="csY697" fmla="*/ 4597859 h 6858000"/>
              <a:gd name="csX698" fmla="*/ 1201473 w 3837809"/>
              <a:gd name="csY698" fmla="*/ 4605712 h 6858000"/>
              <a:gd name="csX699" fmla="*/ 1322502 w 3837809"/>
              <a:gd name="csY699" fmla="*/ 4749816 h 6858000"/>
              <a:gd name="csX700" fmla="*/ 1529235 w 3837809"/>
              <a:gd name="csY700" fmla="*/ 4967825 h 6858000"/>
              <a:gd name="csX701" fmla="*/ 1521650 w 3837809"/>
              <a:gd name="csY701" fmla="*/ 4819849 h 6858000"/>
              <a:gd name="csX702" fmla="*/ 1548834 w 3837809"/>
              <a:gd name="csY702" fmla="*/ 4755452 h 6858000"/>
              <a:gd name="csX703" fmla="*/ 1199048 w 3837809"/>
              <a:gd name="csY703" fmla="*/ 4158231 h 6858000"/>
              <a:gd name="csX704" fmla="*/ 1053916 w 3837809"/>
              <a:gd name="csY704" fmla="*/ 3715140 h 6858000"/>
              <a:gd name="csX705" fmla="*/ 859934 w 3837809"/>
              <a:gd name="csY705" fmla="*/ 3576314 h 6858000"/>
              <a:gd name="csX706" fmla="*/ 494726 w 3837809"/>
              <a:gd name="csY706" fmla="*/ 3480268 h 6858000"/>
              <a:gd name="csX707" fmla="*/ 401524 w 3837809"/>
              <a:gd name="csY707" fmla="*/ 3516508 h 6858000"/>
              <a:gd name="csX708" fmla="*/ 372738 w 3837809"/>
              <a:gd name="csY708" fmla="*/ 3507841 h 6858000"/>
              <a:gd name="csX709" fmla="*/ 218669 w 3837809"/>
              <a:gd name="csY709" fmla="*/ 3533166 h 6858000"/>
              <a:gd name="csX710" fmla="*/ 224465 w 3837809"/>
              <a:gd name="csY710" fmla="*/ 3451620 h 6858000"/>
              <a:gd name="csX711" fmla="*/ 248738 w 3837809"/>
              <a:gd name="csY711" fmla="*/ 3443097 h 6858000"/>
              <a:gd name="csX712" fmla="*/ 140804 w 3837809"/>
              <a:gd name="csY712" fmla="*/ 3441213 h 6858000"/>
              <a:gd name="csX713" fmla="*/ 110574 w 3837809"/>
              <a:gd name="csY713" fmla="*/ 3421906 h 6858000"/>
              <a:gd name="csX714" fmla="*/ 95310 w 3837809"/>
              <a:gd name="csY714" fmla="*/ 3351861 h 6858000"/>
              <a:gd name="csX715" fmla="*/ 96561 w 3837809"/>
              <a:gd name="csY715" fmla="*/ 3300973 h 6858000"/>
              <a:gd name="csX716" fmla="*/ 46885 w 3837809"/>
              <a:gd name="csY716" fmla="*/ 3266229 h 6858000"/>
              <a:gd name="csX717" fmla="*/ 38689 w 3837809"/>
              <a:gd name="csY717" fmla="*/ 3218569 h 6858000"/>
              <a:gd name="csX718" fmla="*/ 54111 w 3837809"/>
              <a:gd name="csY718" fmla="*/ 3176159 h 6858000"/>
              <a:gd name="csX719" fmla="*/ 110850 w 3837809"/>
              <a:gd name="csY719" fmla="*/ 3144591 h 6858000"/>
              <a:gd name="csX720" fmla="*/ 209159 w 3837809"/>
              <a:gd name="csY720" fmla="*/ 3250609 h 6858000"/>
              <a:gd name="csX721" fmla="*/ 211541 w 3837809"/>
              <a:gd name="csY721" fmla="*/ 3219914 h 6858000"/>
              <a:gd name="csX722" fmla="*/ 194081 w 3837809"/>
              <a:gd name="csY722" fmla="*/ 3160878 h 6858000"/>
              <a:gd name="csX723" fmla="*/ 267086 w 3837809"/>
              <a:gd name="csY723" fmla="*/ 3102931 h 6858000"/>
              <a:gd name="csX724" fmla="*/ 288007 w 3837809"/>
              <a:gd name="csY724" fmla="*/ 3106545 h 6858000"/>
              <a:gd name="csX725" fmla="*/ 337575 w 3837809"/>
              <a:gd name="csY725" fmla="*/ 3097142 h 6858000"/>
              <a:gd name="csX726" fmla="*/ 354071 w 3837809"/>
              <a:gd name="csY726" fmla="*/ 3090794 h 6858000"/>
              <a:gd name="csX727" fmla="*/ 382303 w 3837809"/>
              <a:gd name="csY727" fmla="*/ 3057127 h 6858000"/>
              <a:gd name="csX728" fmla="*/ 388141 w 3837809"/>
              <a:gd name="csY728" fmla="*/ 3059715 h 6858000"/>
              <a:gd name="csX729" fmla="*/ 417548 w 3837809"/>
              <a:gd name="csY729" fmla="*/ 3098650 h 6858000"/>
              <a:gd name="csX730" fmla="*/ 473472 w 3837809"/>
              <a:gd name="csY730" fmla="*/ 3084293 h 6858000"/>
              <a:gd name="csX731" fmla="*/ 490419 w 3837809"/>
              <a:gd name="csY731" fmla="*/ 3136911 h 6858000"/>
              <a:gd name="csX732" fmla="*/ 523527 w 3837809"/>
              <a:gd name="csY732" fmla="*/ 3135500 h 6858000"/>
              <a:gd name="csX733" fmla="*/ 565714 w 3837809"/>
              <a:gd name="csY733" fmla="*/ 3103104 h 6858000"/>
              <a:gd name="csX734" fmla="*/ 593276 w 3837809"/>
              <a:gd name="csY734" fmla="*/ 2972802 h 6858000"/>
              <a:gd name="csX735" fmla="*/ 622431 w 3837809"/>
              <a:gd name="csY735" fmla="*/ 2919248 h 6858000"/>
              <a:gd name="csX736" fmla="*/ 625523 w 3837809"/>
              <a:gd name="csY736" fmla="*/ 2915893 h 6858000"/>
              <a:gd name="csX737" fmla="*/ 679019 w 3837809"/>
              <a:gd name="csY737" fmla="*/ 2891246 h 6858000"/>
              <a:gd name="csX738" fmla="*/ 770323 w 3837809"/>
              <a:gd name="csY738" fmla="*/ 2853802 h 6858000"/>
              <a:gd name="csX739" fmla="*/ 807024 w 3837809"/>
              <a:gd name="csY739" fmla="*/ 2832486 h 6858000"/>
              <a:gd name="csX740" fmla="*/ 790123 w 3837809"/>
              <a:gd name="csY740" fmla="*/ 2658666 h 6858000"/>
              <a:gd name="csX741" fmla="*/ 836926 w 3837809"/>
              <a:gd name="csY741" fmla="*/ 2639386 h 6858000"/>
              <a:gd name="csX742" fmla="*/ 789812 w 3837809"/>
              <a:gd name="csY742" fmla="*/ 2585856 h 6858000"/>
              <a:gd name="csX743" fmla="*/ 673223 w 3837809"/>
              <a:gd name="csY743" fmla="*/ 2496258 h 6858000"/>
              <a:gd name="csX744" fmla="*/ 676423 w 3837809"/>
              <a:gd name="csY744" fmla="*/ 2373600 h 6858000"/>
              <a:gd name="csX745" fmla="*/ 702077 w 3837809"/>
              <a:gd name="csY745" fmla="*/ 2363671 h 6858000"/>
              <a:gd name="csX746" fmla="*/ 709202 w 3837809"/>
              <a:gd name="csY746" fmla="*/ 2349885 h 6858000"/>
              <a:gd name="csX747" fmla="*/ 743085 w 3837809"/>
              <a:gd name="csY747" fmla="*/ 2313118 h 6858000"/>
              <a:gd name="csX748" fmla="*/ 795335 w 3837809"/>
              <a:gd name="csY748" fmla="*/ 2334283 h 6858000"/>
              <a:gd name="csX749" fmla="*/ 839484 w 3837809"/>
              <a:gd name="csY749" fmla="*/ 2326559 h 6858000"/>
              <a:gd name="csX750" fmla="*/ 887260 w 3837809"/>
              <a:gd name="csY750" fmla="*/ 2353757 h 6858000"/>
              <a:gd name="csX751" fmla="*/ 911958 w 3837809"/>
              <a:gd name="csY751" fmla="*/ 2331740 h 6858000"/>
              <a:gd name="csX752" fmla="*/ 897506 w 3837809"/>
              <a:gd name="csY752" fmla="*/ 2307805 h 6858000"/>
              <a:gd name="csX753" fmla="*/ 874791 w 3837809"/>
              <a:gd name="csY753" fmla="*/ 2240664 h 6858000"/>
              <a:gd name="csX754" fmla="*/ 986652 w 3837809"/>
              <a:gd name="csY754" fmla="*/ 2209538 h 6858000"/>
              <a:gd name="csX755" fmla="*/ 1012745 w 3837809"/>
              <a:gd name="csY755" fmla="*/ 2191315 h 6858000"/>
              <a:gd name="csX756" fmla="*/ 931536 w 3837809"/>
              <a:gd name="csY756" fmla="*/ 2064671 h 6858000"/>
              <a:gd name="csX757" fmla="*/ 995169 w 3837809"/>
              <a:gd name="csY757" fmla="*/ 2017055 h 6858000"/>
              <a:gd name="csX758" fmla="*/ 977017 w 3837809"/>
              <a:gd name="csY758" fmla="*/ 1948569 h 6858000"/>
              <a:gd name="csX759" fmla="*/ 955442 w 3837809"/>
              <a:gd name="csY759" fmla="*/ 1852250 h 6858000"/>
              <a:gd name="csX760" fmla="*/ 1001382 w 3837809"/>
              <a:gd name="csY760" fmla="*/ 1782546 h 6858000"/>
              <a:gd name="csX761" fmla="*/ 1001911 w 3837809"/>
              <a:gd name="csY761" fmla="*/ 1787825 h 6858000"/>
              <a:gd name="csX762" fmla="*/ 1042212 w 3837809"/>
              <a:gd name="csY762" fmla="*/ 1835438 h 6858000"/>
              <a:gd name="csX763" fmla="*/ 1046748 w 3837809"/>
              <a:gd name="csY763" fmla="*/ 1827496 h 6858000"/>
              <a:gd name="csX764" fmla="*/ 1045915 w 3837809"/>
              <a:gd name="csY764" fmla="*/ 1817937 h 6858000"/>
              <a:gd name="csX765" fmla="*/ 1062494 w 3837809"/>
              <a:gd name="csY765" fmla="*/ 1765512 h 6858000"/>
              <a:gd name="csX766" fmla="*/ 1092268 w 3837809"/>
              <a:gd name="csY766" fmla="*/ 1733342 h 6858000"/>
              <a:gd name="csX767" fmla="*/ 1033354 w 3837809"/>
              <a:gd name="csY767" fmla="*/ 1750791 h 6858000"/>
              <a:gd name="csX768" fmla="*/ 976009 w 3837809"/>
              <a:gd name="csY768" fmla="*/ 1748412 h 6858000"/>
              <a:gd name="csX769" fmla="*/ 866199 w 3837809"/>
              <a:gd name="csY769" fmla="*/ 1797478 h 6858000"/>
              <a:gd name="csX770" fmla="*/ 829296 w 3837809"/>
              <a:gd name="csY770" fmla="*/ 1801555 h 6858000"/>
              <a:gd name="csX771" fmla="*/ 824838 w 3837809"/>
              <a:gd name="csY771" fmla="*/ 1626492 h 6858000"/>
              <a:gd name="csX772" fmla="*/ 873786 w 3837809"/>
              <a:gd name="csY772" fmla="*/ 1593163 h 6858000"/>
              <a:gd name="csX773" fmla="*/ 822842 w 3837809"/>
              <a:gd name="csY773" fmla="*/ 1548261 h 6858000"/>
              <a:gd name="csX774" fmla="*/ 709999 w 3837809"/>
              <a:gd name="csY774" fmla="*/ 1464382 h 6858000"/>
              <a:gd name="csX775" fmla="*/ 571101 w 3837809"/>
              <a:gd name="csY775" fmla="*/ 1505577 h 6858000"/>
              <a:gd name="csX776" fmla="*/ 502191 w 3837809"/>
              <a:gd name="csY776" fmla="*/ 1465015 h 6858000"/>
              <a:gd name="csX777" fmla="*/ 405881 w 3837809"/>
              <a:gd name="csY777" fmla="*/ 1468949 h 6858000"/>
              <a:gd name="csX778" fmla="*/ 353275 w 3837809"/>
              <a:gd name="csY778" fmla="*/ 1484747 h 6858000"/>
              <a:gd name="csX779" fmla="*/ 251903 w 3837809"/>
              <a:gd name="csY779" fmla="*/ 1493887 h 6858000"/>
              <a:gd name="csX780" fmla="*/ 217977 w 3837809"/>
              <a:gd name="csY780" fmla="*/ 1385731 h 6858000"/>
              <a:gd name="csX781" fmla="*/ 246088 w 3837809"/>
              <a:gd name="csY781" fmla="*/ 1326824 h 6858000"/>
              <a:gd name="csX782" fmla="*/ 190983 w 3837809"/>
              <a:gd name="csY782" fmla="*/ 1269522 h 6858000"/>
              <a:gd name="csX783" fmla="*/ 79530 w 3837809"/>
              <a:gd name="csY783" fmla="*/ 1147559 h 6858000"/>
              <a:gd name="csX784" fmla="*/ 64015 w 3837809"/>
              <a:gd name="csY784" fmla="*/ 1077539 h 6858000"/>
              <a:gd name="csX785" fmla="*/ 10 w 3837809"/>
              <a:gd name="csY785" fmla="*/ 993462 h 6858000"/>
              <a:gd name="csX786" fmla="*/ 39818 w 3837809"/>
              <a:gd name="csY786" fmla="*/ 929705 h 6858000"/>
              <a:gd name="csX787" fmla="*/ 30290 w 3837809"/>
              <a:gd name="csY787" fmla="*/ 878883 h 6858000"/>
              <a:gd name="csX788" fmla="*/ 51606 w 3837809"/>
              <a:gd name="csY788" fmla="*/ 837025 h 6858000"/>
              <a:gd name="csX789" fmla="*/ 91583 w 3837809"/>
              <a:gd name="csY789" fmla="*/ 796472 h 6858000"/>
              <a:gd name="csX790" fmla="*/ 159970 w 3837809"/>
              <a:gd name="csY790" fmla="*/ 800160 h 6858000"/>
              <a:gd name="csX791" fmla="*/ 183239 w 3837809"/>
              <a:gd name="csY791" fmla="*/ 846181 h 6858000"/>
              <a:gd name="csX792" fmla="*/ 204645 w 3837809"/>
              <a:gd name="csY792" fmla="*/ 842004 h 6858000"/>
              <a:gd name="csX793" fmla="*/ 228610 w 3837809"/>
              <a:gd name="csY793" fmla="*/ 867146 h 6858000"/>
              <a:gd name="csX794" fmla="*/ 218051 w 3837809"/>
              <a:gd name="csY794" fmla="*/ 915030 h 6858000"/>
              <a:gd name="csX795" fmla="*/ 193890 w 3837809"/>
              <a:gd name="csY795" fmla="*/ 925951 h 6858000"/>
              <a:gd name="csX796" fmla="*/ 209477 w 3837809"/>
              <a:gd name="csY796" fmla="*/ 968807 h 6858000"/>
              <a:gd name="csX797" fmla="*/ 210375 w 3837809"/>
              <a:gd name="csY797" fmla="*/ 1005648 h 6858000"/>
              <a:gd name="csX798" fmla="*/ 267214 w 3837809"/>
              <a:gd name="csY798" fmla="*/ 1067595 h 6858000"/>
              <a:gd name="csX799" fmla="*/ 333482 w 3837809"/>
              <a:gd name="csY799" fmla="*/ 1116040 h 6858000"/>
              <a:gd name="csX800" fmla="*/ 292357 w 3837809"/>
              <a:gd name="csY800" fmla="*/ 1190718 h 6858000"/>
              <a:gd name="csX801" fmla="*/ 339050 w 3837809"/>
              <a:gd name="csY801" fmla="*/ 1288199 h 6858000"/>
              <a:gd name="csX802" fmla="*/ 332809 w 3837809"/>
              <a:gd name="csY802" fmla="*/ 1225880 h 6858000"/>
              <a:gd name="csX803" fmla="*/ 340594 w 3837809"/>
              <a:gd name="csY803" fmla="*/ 1181951 h 6858000"/>
              <a:gd name="csX804" fmla="*/ 369956 w 3837809"/>
              <a:gd name="csY804" fmla="*/ 1084846 h 6858000"/>
              <a:gd name="csX805" fmla="*/ 316028 w 3837809"/>
              <a:gd name="csY805" fmla="*/ 992405 h 6858000"/>
              <a:gd name="csX806" fmla="*/ 280152 w 3837809"/>
              <a:gd name="csY806" fmla="*/ 963634 h 6858000"/>
              <a:gd name="csX807" fmla="*/ 257745 w 3837809"/>
              <a:gd name="csY807" fmla="*/ 923619 h 6858000"/>
              <a:gd name="csX808" fmla="*/ 273219 w 3837809"/>
              <a:gd name="csY808" fmla="*/ 886791 h 6858000"/>
              <a:gd name="csX809" fmla="*/ 285200 w 3837809"/>
              <a:gd name="csY809" fmla="*/ 858176 h 6858000"/>
              <a:gd name="csX810" fmla="*/ 325720 w 3837809"/>
              <a:gd name="csY810" fmla="*/ 840795 h 6858000"/>
              <a:gd name="csX811" fmla="*/ 348077 w 3837809"/>
              <a:gd name="csY811" fmla="*/ 866351 h 6858000"/>
              <a:gd name="csX812" fmla="*/ 400899 w 3837809"/>
              <a:gd name="csY812" fmla="*/ 862836 h 6858000"/>
              <a:gd name="csX813" fmla="*/ 443741 w 3837809"/>
              <a:gd name="csY813" fmla="*/ 842048 h 6858000"/>
              <a:gd name="csX814" fmla="*/ 496193 w 3837809"/>
              <a:gd name="csY814" fmla="*/ 889335 h 6858000"/>
              <a:gd name="csX815" fmla="*/ 487468 w 3837809"/>
              <a:gd name="csY815" fmla="*/ 935262 h 6858000"/>
              <a:gd name="csX816" fmla="*/ 455507 w 3837809"/>
              <a:gd name="csY816" fmla="*/ 969679 h 6858000"/>
              <a:gd name="csX817" fmla="*/ 464390 w 3837809"/>
              <a:gd name="csY817" fmla="*/ 1057119 h 6858000"/>
              <a:gd name="csX818" fmla="*/ 524739 w 3837809"/>
              <a:gd name="csY818" fmla="*/ 986858 h 6858000"/>
              <a:gd name="csX819" fmla="*/ 567075 w 3837809"/>
              <a:gd name="csY819" fmla="*/ 931858 h 6858000"/>
              <a:gd name="csX820" fmla="*/ 630865 w 3837809"/>
              <a:gd name="csY820" fmla="*/ 917475 h 6858000"/>
              <a:gd name="csX821" fmla="*/ 685451 w 3837809"/>
              <a:gd name="csY821" fmla="*/ 934091 h 6858000"/>
              <a:gd name="csX822" fmla="*/ 737526 w 3837809"/>
              <a:gd name="csY822" fmla="*/ 910473 h 6858000"/>
              <a:gd name="csX823" fmla="*/ 801819 w 3837809"/>
              <a:gd name="csY823" fmla="*/ 880814 h 6858000"/>
              <a:gd name="csX824" fmla="*/ 868394 w 3837809"/>
              <a:gd name="csY824" fmla="*/ 946227 h 6858000"/>
              <a:gd name="csX825" fmla="*/ 866400 w 3837809"/>
              <a:gd name="csY825" fmla="*/ 1059372 h 6858000"/>
              <a:gd name="csX826" fmla="*/ 861615 w 3837809"/>
              <a:gd name="csY826" fmla="*/ 1072416 h 6858000"/>
              <a:gd name="csX827" fmla="*/ 866243 w 3837809"/>
              <a:gd name="csY827" fmla="*/ 1099619 h 6858000"/>
              <a:gd name="csX828" fmla="*/ 885557 w 3837809"/>
              <a:gd name="csY828" fmla="*/ 1205046 h 6858000"/>
              <a:gd name="csX829" fmla="*/ 914791 w 3837809"/>
              <a:gd name="csY829" fmla="*/ 1266333 h 6858000"/>
              <a:gd name="csX830" fmla="*/ 763708 w 3837809"/>
              <a:gd name="csY830" fmla="*/ 1334129 h 6858000"/>
              <a:gd name="csX831" fmla="*/ 715083 w 3837809"/>
              <a:gd name="csY831" fmla="*/ 1332653 h 6858000"/>
              <a:gd name="csX832" fmla="*/ 785644 w 3837809"/>
              <a:gd name="csY832" fmla="*/ 1422670 h 6858000"/>
              <a:gd name="csX833" fmla="*/ 973903 w 3837809"/>
              <a:gd name="csY833" fmla="*/ 1519556 h 6858000"/>
              <a:gd name="csX834" fmla="*/ 1012322 w 3837809"/>
              <a:gd name="csY834" fmla="*/ 1405173 h 6858000"/>
              <a:gd name="csX835" fmla="*/ 1058017 w 3837809"/>
              <a:gd name="csY835" fmla="*/ 1369762 h 6858000"/>
              <a:gd name="csX836" fmla="*/ 1134838 w 3837809"/>
              <a:gd name="csY836" fmla="*/ 1351154 h 6858000"/>
              <a:gd name="csX837" fmla="*/ 1167118 w 3837809"/>
              <a:gd name="csY837" fmla="*/ 1370640 h 6858000"/>
              <a:gd name="csX838" fmla="*/ 1153390 w 3837809"/>
              <a:gd name="csY838" fmla="*/ 1314649 h 6858000"/>
              <a:gd name="csX839" fmla="*/ 1167334 w 3837809"/>
              <a:gd name="csY839" fmla="*/ 1299294 h 6858000"/>
              <a:gd name="csX840" fmla="*/ 1236583 w 3837809"/>
              <a:gd name="csY840" fmla="*/ 1243120 h 6858000"/>
              <a:gd name="csX841" fmla="*/ 1235277 w 3837809"/>
              <a:gd name="csY841" fmla="*/ 1256704 h 6858000"/>
              <a:gd name="csX842" fmla="*/ 1308370 w 3837809"/>
              <a:gd name="csY842" fmla="*/ 1271847 h 6858000"/>
              <a:gd name="csX843" fmla="*/ 1436044 w 3837809"/>
              <a:gd name="csY843" fmla="*/ 1213630 h 6858000"/>
              <a:gd name="csX844" fmla="*/ 1377479 w 3837809"/>
              <a:gd name="csY844" fmla="*/ 1200334 h 6858000"/>
              <a:gd name="csX845" fmla="*/ 1366708 w 3837809"/>
              <a:gd name="csY845" fmla="*/ 1170063 h 6858000"/>
              <a:gd name="csX846" fmla="*/ 1336972 w 3837809"/>
              <a:gd name="csY846" fmla="*/ 1127863 h 6858000"/>
              <a:gd name="csX847" fmla="*/ 1450775 w 3837809"/>
              <a:gd name="csY847" fmla="*/ 1061645 h 6858000"/>
              <a:gd name="csX848" fmla="*/ 1485556 w 3837809"/>
              <a:gd name="csY848" fmla="*/ 1054102 h 6858000"/>
              <a:gd name="csX849" fmla="*/ 1523729 w 3837809"/>
              <a:gd name="csY849" fmla="*/ 974008 h 6858000"/>
              <a:gd name="csX850" fmla="*/ 1630723 w 3837809"/>
              <a:gd name="csY850" fmla="*/ 820779 h 6858000"/>
              <a:gd name="csX851" fmla="*/ 1577537 w 3837809"/>
              <a:gd name="csY851" fmla="*/ 473431 h 6858000"/>
              <a:gd name="csX852" fmla="*/ 1535891 w 3837809"/>
              <a:gd name="csY852" fmla="*/ 164015 h 6858000"/>
              <a:gd name="csX853" fmla="*/ 1427295 w 3837809"/>
              <a:gd name="csY853" fmla="*/ 78188 h 6858000"/>
              <a:gd name="csX854" fmla="*/ 1351831 w 3837809"/>
              <a:gd name="csY854" fmla="*/ 158460 h 6858000"/>
              <a:gd name="csX855" fmla="*/ 1277378 w 3837809"/>
              <a:gd name="csY855" fmla="*/ 203226 h 6858000"/>
              <a:gd name="csX856" fmla="*/ 1208594 w 3837809"/>
              <a:gd name="csY856" fmla="*/ 172803 h 6858000"/>
              <a:gd name="csX857" fmla="*/ 1194611 w 3837809"/>
              <a:gd name="csY857" fmla="*/ 96540 h 6858000"/>
              <a:gd name="csX858" fmla="*/ 1147207 w 3837809"/>
              <a:gd name="csY858" fmla="*/ 125016 h 6858000"/>
              <a:gd name="csX859" fmla="*/ 1153177 w 3837809"/>
              <a:gd name="csY859" fmla="*/ 35555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 ang="0">
                <a:pos x="csX643" y="csY643"/>
              </a:cxn>
              <a:cxn ang="0">
                <a:pos x="csX644" y="csY644"/>
              </a:cxn>
              <a:cxn ang="0">
                <a:pos x="csX645" y="csY645"/>
              </a:cxn>
              <a:cxn ang="0">
                <a:pos x="csX646" y="csY646"/>
              </a:cxn>
              <a:cxn ang="0">
                <a:pos x="csX647" y="csY647"/>
              </a:cxn>
              <a:cxn ang="0">
                <a:pos x="csX648" y="csY648"/>
              </a:cxn>
              <a:cxn ang="0">
                <a:pos x="csX649" y="csY649"/>
              </a:cxn>
              <a:cxn ang="0">
                <a:pos x="csX650" y="csY650"/>
              </a:cxn>
              <a:cxn ang="0">
                <a:pos x="csX651" y="csY651"/>
              </a:cxn>
              <a:cxn ang="0">
                <a:pos x="csX652" y="csY652"/>
              </a:cxn>
              <a:cxn ang="0">
                <a:pos x="csX653" y="csY653"/>
              </a:cxn>
              <a:cxn ang="0">
                <a:pos x="csX654" y="csY654"/>
              </a:cxn>
              <a:cxn ang="0">
                <a:pos x="csX655" y="csY655"/>
              </a:cxn>
              <a:cxn ang="0">
                <a:pos x="csX656" y="csY656"/>
              </a:cxn>
              <a:cxn ang="0">
                <a:pos x="csX657" y="csY657"/>
              </a:cxn>
              <a:cxn ang="0">
                <a:pos x="csX658" y="csY658"/>
              </a:cxn>
              <a:cxn ang="0">
                <a:pos x="csX659" y="csY659"/>
              </a:cxn>
              <a:cxn ang="0">
                <a:pos x="csX660" y="csY660"/>
              </a:cxn>
              <a:cxn ang="0">
                <a:pos x="csX661" y="csY661"/>
              </a:cxn>
              <a:cxn ang="0">
                <a:pos x="csX662" y="csY662"/>
              </a:cxn>
              <a:cxn ang="0">
                <a:pos x="csX663" y="csY663"/>
              </a:cxn>
              <a:cxn ang="0">
                <a:pos x="csX664" y="csY664"/>
              </a:cxn>
              <a:cxn ang="0">
                <a:pos x="csX665" y="csY665"/>
              </a:cxn>
              <a:cxn ang="0">
                <a:pos x="csX666" y="csY666"/>
              </a:cxn>
              <a:cxn ang="0">
                <a:pos x="csX667" y="csY667"/>
              </a:cxn>
              <a:cxn ang="0">
                <a:pos x="csX668" y="csY668"/>
              </a:cxn>
              <a:cxn ang="0">
                <a:pos x="csX669" y="csY669"/>
              </a:cxn>
              <a:cxn ang="0">
                <a:pos x="csX670" y="csY670"/>
              </a:cxn>
              <a:cxn ang="0">
                <a:pos x="csX671" y="csY671"/>
              </a:cxn>
              <a:cxn ang="0">
                <a:pos x="csX672" y="csY672"/>
              </a:cxn>
              <a:cxn ang="0">
                <a:pos x="csX673" y="csY673"/>
              </a:cxn>
              <a:cxn ang="0">
                <a:pos x="csX674" y="csY674"/>
              </a:cxn>
              <a:cxn ang="0">
                <a:pos x="csX675" y="csY675"/>
              </a:cxn>
              <a:cxn ang="0">
                <a:pos x="csX676" y="csY676"/>
              </a:cxn>
              <a:cxn ang="0">
                <a:pos x="csX677" y="csY677"/>
              </a:cxn>
              <a:cxn ang="0">
                <a:pos x="csX678" y="csY678"/>
              </a:cxn>
              <a:cxn ang="0">
                <a:pos x="csX679" y="csY679"/>
              </a:cxn>
              <a:cxn ang="0">
                <a:pos x="csX680" y="csY680"/>
              </a:cxn>
              <a:cxn ang="0">
                <a:pos x="csX681" y="csY681"/>
              </a:cxn>
              <a:cxn ang="0">
                <a:pos x="csX682" y="csY682"/>
              </a:cxn>
              <a:cxn ang="0">
                <a:pos x="csX683" y="csY683"/>
              </a:cxn>
              <a:cxn ang="0">
                <a:pos x="csX684" y="csY684"/>
              </a:cxn>
              <a:cxn ang="0">
                <a:pos x="csX685" y="csY685"/>
              </a:cxn>
              <a:cxn ang="0">
                <a:pos x="csX686" y="csY686"/>
              </a:cxn>
              <a:cxn ang="0">
                <a:pos x="csX687" y="csY687"/>
              </a:cxn>
              <a:cxn ang="0">
                <a:pos x="csX688" y="csY688"/>
              </a:cxn>
              <a:cxn ang="0">
                <a:pos x="csX689" y="csY689"/>
              </a:cxn>
              <a:cxn ang="0">
                <a:pos x="csX690" y="csY690"/>
              </a:cxn>
              <a:cxn ang="0">
                <a:pos x="csX691" y="csY691"/>
              </a:cxn>
              <a:cxn ang="0">
                <a:pos x="csX692" y="csY692"/>
              </a:cxn>
              <a:cxn ang="0">
                <a:pos x="csX693" y="csY693"/>
              </a:cxn>
              <a:cxn ang="0">
                <a:pos x="csX694" y="csY694"/>
              </a:cxn>
              <a:cxn ang="0">
                <a:pos x="csX695" y="csY695"/>
              </a:cxn>
              <a:cxn ang="0">
                <a:pos x="csX696" y="csY696"/>
              </a:cxn>
              <a:cxn ang="0">
                <a:pos x="csX697" y="csY697"/>
              </a:cxn>
              <a:cxn ang="0">
                <a:pos x="csX698" y="csY698"/>
              </a:cxn>
              <a:cxn ang="0">
                <a:pos x="csX699" y="csY699"/>
              </a:cxn>
              <a:cxn ang="0">
                <a:pos x="csX700" y="csY700"/>
              </a:cxn>
              <a:cxn ang="0">
                <a:pos x="csX701" y="csY701"/>
              </a:cxn>
              <a:cxn ang="0">
                <a:pos x="csX702" y="csY702"/>
              </a:cxn>
              <a:cxn ang="0">
                <a:pos x="csX703" y="csY703"/>
              </a:cxn>
              <a:cxn ang="0">
                <a:pos x="csX704" y="csY704"/>
              </a:cxn>
              <a:cxn ang="0">
                <a:pos x="csX705" y="csY705"/>
              </a:cxn>
              <a:cxn ang="0">
                <a:pos x="csX706" y="csY706"/>
              </a:cxn>
              <a:cxn ang="0">
                <a:pos x="csX707" y="csY707"/>
              </a:cxn>
              <a:cxn ang="0">
                <a:pos x="csX708" y="csY708"/>
              </a:cxn>
              <a:cxn ang="0">
                <a:pos x="csX709" y="csY709"/>
              </a:cxn>
              <a:cxn ang="0">
                <a:pos x="csX710" y="csY710"/>
              </a:cxn>
              <a:cxn ang="0">
                <a:pos x="csX711" y="csY711"/>
              </a:cxn>
              <a:cxn ang="0">
                <a:pos x="csX712" y="csY712"/>
              </a:cxn>
              <a:cxn ang="0">
                <a:pos x="csX713" y="csY713"/>
              </a:cxn>
              <a:cxn ang="0">
                <a:pos x="csX714" y="csY714"/>
              </a:cxn>
              <a:cxn ang="0">
                <a:pos x="csX715" y="csY715"/>
              </a:cxn>
              <a:cxn ang="0">
                <a:pos x="csX716" y="csY716"/>
              </a:cxn>
              <a:cxn ang="0">
                <a:pos x="csX717" y="csY717"/>
              </a:cxn>
              <a:cxn ang="0">
                <a:pos x="csX718" y="csY718"/>
              </a:cxn>
              <a:cxn ang="0">
                <a:pos x="csX719" y="csY719"/>
              </a:cxn>
              <a:cxn ang="0">
                <a:pos x="csX720" y="csY720"/>
              </a:cxn>
              <a:cxn ang="0">
                <a:pos x="csX721" y="csY721"/>
              </a:cxn>
              <a:cxn ang="0">
                <a:pos x="csX722" y="csY722"/>
              </a:cxn>
              <a:cxn ang="0">
                <a:pos x="csX723" y="csY723"/>
              </a:cxn>
              <a:cxn ang="0">
                <a:pos x="csX724" y="csY724"/>
              </a:cxn>
              <a:cxn ang="0">
                <a:pos x="csX725" y="csY725"/>
              </a:cxn>
              <a:cxn ang="0">
                <a:pos x="csX726" y="csY726"/>
              </a:cxn>
              <a:cxn ang="0">
                <a:pos x="csX727" y="csY727"/>
              </a:cxn>
              <a:cxn ang="0">
                <a:pos x="csX728" y="csY728"/>
              </a:cxn>
              <a:cxn ang="0">
                <a:pos x="csX729" y="csY729"/>
              </a:cxn>
              <a:cxn ang="0">
                <a:pos x="csX730" y="csY730"/>
              </a:cxn>
              <a:cxn ang="0">
                <a:pos x="csX731" y="csY731"/>
              </a:cxn>
              <a:cxn ang="0">
                <a:pos x="csX732" y="csY732"/>
              </a:cxn>
              <a:cxn ang="0">
                <a:pos x="csX733" y="csY733"/>
              </a:cxn>
              <a:cxn ang="0">
                <a:pos x="csX734" y="csY734"/>
              </a:cxn>
              <a:cxn ang="0">
                <a:pos x="csX735" y="csY735"/>
              </a:cxn>
              <a:cxn ang="0">
                <a:pos x="csX736" y="csY736"/>
              </a:cxn>
              <a:cxn ang="0">
                <a:pos x="csX737" y="csY737"/>
              </a:cxn>
              <a:cxn ang="0">
                <a:pos x="csX738" y="csY738"/>
              </a:cxn>
              <a:cxn ang="0">
                <a:pos x="csX739" y="csY739"/>
              </a:cxn>
              <a:cxn ang="0">
                <a:pos x="csX740" y="csY740"/>
              </a:cxn>
              <a:cxn ang="0">
                <a:pos x="csX741" y="csY741"/>
              </a:cxn>
              <a:cxn ang="0">
                <a:pos x="csX742" y="csY742"/>
              </a:cxn>
              <a:cxn ang="0">
                <a:pos x="csX743" y="csY743"/>
              </a:cxn>
              <a:cxn ang="0">
                <a:pos x="csX744" y="csY744"/>
              </a:cxn>
              <a:cxn ang="0">
                <a:pos x="csX745" y="csY745"/>
              </a:cxn>
              <a:cxn ang="0">
                <a:pos x="csX746" y="csY746"/>
              </a:cxn>
              <a:cxn ang="0">
                <a:pos x="csX747" y="csY747"/>
              </a:cxn>
              <a:cxn ang="0">
                <a:pos x="csX748" y="csY748"/>
              </a:cxn>
              <a:cxn ang="0">
                <a:pos x="csX749" y="csY749"/>
              </a:cxn>
              <a:cxn ang="0">
                <a:pos x="csX750" y="csY750"/>
              </a:cxn>
              <a:cxn ang="0">
                <a:pos x="csX751" y="csY751"/>
              </a:cxn>
              <a:cxn ang="0">
                <a:pos x="csX752" y="csY752"/>
              </a:cxn>
              <a:cxn ang="0">
                <a:pos x="csX753" y="csY753"/>
              </a:cxn>
              <a:cxn ang="0">
                <a:pos x="csX754" y="csY754"/>
              </a:cxn>
              <a:cxn ang="0">
                <a:pos x="csX755" y="csY755"/>
              </a:cxn>
              <a:cxn ang="0">
                <a:pos x="csX756" y="csY756"/>
              </a:cxn>
              <a:cxn ang="0">
                <a:pos x="csX757" y="csY757"/>
              </a:cxn>
              <a:cxn ang="0">
                <a:pos x="csX758" y="csY758"/>
              </a:cxn>
              <a:cxn ang="0">
                <a:pos x="csX759" y="csY759"/>
              </a:cxn>
              <a:cxn ang="0">
                <a:pos x="csX760" y="csY760"/>
              </a:cxn>
              <a:cxn ang="0">
                <a:pos x="csX761" y="csY761"/>
              </a:cxn>
              <a:cxn ang="0">
                <a:pos x="csX762" y="csY762"/>
              </a:cxn>
              <a:cxn ang="0">
                <a:pos x="csX763" y="csY763"/>
              </a:cxn>
              <a:cxn ang="0">
                <a:pos x="csX764" y="csY764"/>
              </a:cxn>
              <a:cxn ang="0">
                <a:pos x="csX765" y="csY765"/>
              </a:cxn>
              <a:cxn ang="0">
                <a:pos x="csX766" y="csY766"/>
              </a:cxn>
              <a:cxn ang="0">
                <a:pos x="csX767" y="csY767"/>
              </a:cxn>
              <a:cxn ang="0">
                <a:pos x="csX768" y="csY768"/>
              </a:cxn>
              <a:cxn ang="0">
                <a:pos x="csX769" y="csY769"/>
              </a:cxn>
              <a:cxn ang="0">
                <a:pos x="csX770" y="csY770"/>
              </a:cxn>
              <a:cxn ang="0">
                <a:pos x="csX771" y="csY771"/>
              </a:cxn>
              <a:cxn ang="0">
                <a:pos x="csX772" y="csY772"/>
              </a:cxn>
              <a:cxn ang="0">
                <a:pos x="csX773" y="csY773"/>
              </a:cxn>
              <a:cxn ang="0">
                <a:pos x="csX774" y="csY774"/>
              </a:cxn>
              <a:cxn ang="0">
                <a:pos x="csX775" y="csY775"/>
              </a:cxn>
              <a:cxn ang="0">
                <a:pos x="csX776" y="csY776"/>
              </a:cxn>
              <a:cxn ang="0">
                <a:pos x="csX777" y="csY777"/>
              </a:cxn>
              <a:cxn ang="0">
                <a:pos x="csX778" y="csY778"/>
              </a:cxn>
              <a:cxn ang="0">
                <a:pos x="csX779" y="csY779"/>
              </a:cxn>
              <a:cxn ang="0">
                <a:pos x="csX780" y="csY780"/>
              </a:cxn>
              <a:cxn ang="0">
                <a:pos x="csX781" y="csY781"/>
              </a:cxn>
              <a:cxn ang="0">
                <a:pos x="csX782" y="csY782"/>
              </a:cxn>
              <a:cxn ang="0">
                <a:pos x="csX783" y="csY783"/>
              </a:cxn>
              <a:cxn ang="0">
                <a:pos x="csX784" y="csY784"/>
              </a:cxn>
              <a:cxn ang="0">
                <a:pos x="csX785" y="csY785"/>
              </a:cxn>
              <a:cxn ang="0">
                <a:pos x="csX786" y="csY786"/>
              </a:cxn>
              <a:cxn ang="0">
                <a:pos x="csX787" y="csY787"/>
              </a:cxn>
              <a:cxn ang="0">
                <a:pos x="csX788" y="csY788"/>
              </a:cxn>
              <a:cxn ang="0">
                <a:pos x="csX789" y="csY789"/>
              </a:cxn>
              <a:cxn ang="0">
                <a:pos x="csX790" y="csY790"/>
              </a:cxn>
              <a:cxn ang="0">
                <a:pos x="csX791" y="csY791"/>
              </a:cxn>
              <a:cxn ang="0">
                <a:pos x="csX792" y="csY792"/>
              </a:cxn>
              <a:cxn ang="0">
                <a:pos x="csX793" y="csY793"/>
              </a:cxn>
              <a:cxn ang="0">
                <a:pos x="csX794" y="csY794"/>
              </a:cxn>
              <a:cxn ang="0">
                <a:pos x="csX795" y="csY795"/>
              </a:cxn>
              <a:cxn ang="0">
                <a:pos x="csX796" y="csY796"/>
              </a:cxn>
              <a:cxn ang="0">
                <a:pos x="csX797" y="csY797"/>
              </a:cxn>
              <a:cxn ang="0">
                <a:pos x="csX798" y="csY798"/>
              </a:cxn>
              <a:cxn ang="0">
                <a:pos x="csX799" y="csY799"/>
              </a:cxn>
              <a:cxn ang="0">
                <a:pos x="csX800" y="csY800"/>
              </a:cxn>
              <a:cxn ang="0">
                <a:pos x="csX801" y="csY801"/>
              </a:cxn>
              <a:cxn ang="0">
                <a:pos x="csX802" y="csY802"/>
              </a:cxn>
              <a:cxn ang="0">
                <a:pos x="csX803" y="csY803"/>
              </a:cxn>
              <a:cxn ang="0">
                <a:pos x="csX804" y="csY804"/>
              </a:cxn>
              <a:cxn ang="0">
                <a:pos x="csX805" y="csY805"/>
              </a:cxn>
              <a:cxn ang="0">
                <a:pos x="csX806" y="csY806"/>
              </a:cxn>
              <a:cxn ang="0">
                <a:pos x="csX807" y="csY807"/>
              </a:cxn>
              <a:cxn ang="0">
                <a:pos x="csX808" y="csY808"/>
              </a:cxn>
              <a:cxn ang="0">
                <a:pos x="csX809" y="csY809"/>
              </a:cxn>
              <a:cxn ang="0">
                <a:pos x="csX810" y="csY810"/>
              </a:cxn>
              <a:cxn ang="0">
                <a:pos x="csX811" y="csY811"/>
              </a:cxn>
              <a:cxn ang="0">
                <a:pos x="csX812" y="csY812"/>
              </a:cxn>
              <a:cxn ang="0">
                <a:pos x="csX813" y="csY813"/>
              </a:cxn>
              <a:cxn ang="0">
                <a:pos x="csX814" y="csY814"/>
              </a:cxn>
              <a:cxn ang="0">
                <a:pos x="csX815" y="csY815"/>
              </a:cxn>
              <a:cxn ang="0">
                <a:pos x="csX816" y="csY816"/>
              </a:cxn>
              <a:cxn ang="0">
                <a:pos x="csX817" y="csY817"/>
              </a:cxn>
              <a:cxn ang="0">
                <a:pos x="csX818" y="csY818"/>
              </a:cxn>
              <a:cxn ang="0">
                <a:pos x="csX819" y="csY819"/>
              </a:cxn>
              <a:cxn ang="0">
                <a:pos x="csX820" y="csY820"/>
              </a:cxn>
              <a:cxn ang="0">
                <a:pos x="csX821" y="csY821"/>
              </a:cxn>
              <a:cxn ang="0">
                <a:pos x="csX822" y="csY822"/>
              </a:cxn>
              <a:cxn ang="0">
                <a:pos x="csX823" y="csY823"/>
              </a:cxn>
              <a:cxn ang="0">
                <a:pos x="csX824" y="csY824"/>
              </a:cxn>
              <a:cxn ang="0">
                <a:pos x="csX825" y="csY825"/>
              </a:cxn>
              <a:cxn ang="0">
                <a:pos x="csX826" y="csY826"/>
              </a:cxn>
              <a:cxn ang="0">
                <a:pos x="csX827" y="csY827"/>
              </a:cxn>
              <a:cxn ang="0">
                <a:pos x="csX828" y="csY828"/>
              </a:cxn>
              <a:cxn ang="0">
                <a:pos x="csX829" y="csY829"/>
              </a:cxn>
              <a:cxn ang="0">
                <a:pos x="csX830" y="csY830"/>
              </a:cxn>
              <a:cxn ang="0">
                <a:pos x="csX831" y="csY831"/>
              </a:cxn>
              <a:cxn ang="0">
                <a:pos x="csX832" y="csY832"/>
              </a:cxn>
              <a:cxn ang="0">
                <a:pos x="csX833" y="csY833"/>
              </a:cxn>
              <a:cxn ang="0">
                <a:pos x="csX834" y="csY834"/>
              </a:cxn>
              <a:cxn ang="0">
                <a:pos x="csX835" y="csY835"/>
              </a:cxn>
              <a:cxn ang="0">
                <a:pos x="csX836" y="csY836"/>
              </a:cxn>
              <a:cxn ang="0">
                <a:pos x="csX837" y="csY837"/>
              </a:cxn>
              <a:cxn ang="0">
                <a:pos x="csX838" y="csY838"/>
              </a:cxn>
              <a:cxn ang="0">
                <a:pos x="csX839" y="csY839"/>
              </a:cxn>
              <a:cxn ang="0">
                <a:pos x="csX840" y="csY840"/>
              </a:cxn>
              <a:cxn ang="0">
                <a:pos x="csX841" y="csY841"/>
              </a:cxn>
              <a:cxn ang="0">
                <a:pos x="csX842" y="csY842"/>
              </a:cxn>
              <a:cxn ang="0">
                <a:pos x="csX843" y="csY843"/>
              </a:cxn>
              <a:cxn ang="0">
                <a:pos x="csX844" y="csY844"/>
              </a:cxn>
              <a:cxn ang="0">
                <a:pos x="csX845" y="csY845"/>
              </a:cxn>
              <a:cxn ang="0">
                <a:pos x="csX846" y="csY846"/>
              </a:cxn>
              <a:cxn ang="0">
                <a:pos x="csX847" y="csY847"/>
              </a:cxn>
              <a:cxn ang="0">
                <a:pos x="csX848" y="csY848"/>
              </a:cxn>
              <a:cxn ang="0">
                <a:pos x="csX849" y="csY849"/>
              </a:cxn>
              <a:cxn ang="0">
                <a:pos x="csX850" y="csY850"/>
              </a:cxn>
              <a:cxn ang="0">
                <a:pos x="csX851" y="csY851"/>
              </a:cxn>
              <a:cxn ang="0">
                <a:pos x="csX852" y="csY852"/>
              </a:cxn>
              <a:cxn ang="0">
                <a:pos x="csX853" y="csY853"/>
              </a:cxn>
              <a:cxn ang="0">
                <a:pos x="csX854" y="csY854"/>
              </a:cxn>
              <a:cxn ang="0">
                <a:pos x="csX855" y="csY855"/>
              </a:cxn>
              <a:cxn ang="0">
                <a:pos x="csX856" y="csY856"/>
              </a:cxn>
              <a:cxn ang="0">
                <a:pos x="csX857" y="csY857"/>
              </a:cxn>
              <a:cxn ang="0">
                <a:pos x="csX858" y="csY858"/>
              </a:cxn>
              <a:cxn ang="0">
                <a:pos x="csX859" y="csY859"/>
              </a:cxn>
            </a:cxnLst>
            <a:rect l="l" t="t" r="r" b="b"/>
            <a:pathLst>
              <a:path w="3837809" h="6858000">
                <a:moveTo>
                  <a:pt x="1724152" y="4998449"/>
                </a:moveTo>
                <a:cubicBezTo>
                  <a:pt x="1721206" y="4999425"/>
                  <a:pt x="1720083" y="5004994"/>
                  <a:pt x="1718419" y="5016898"/>
                </a:cubicBezTo>
                <a:cubicBezTo>
                  <a:pt x="1716245" y="5025621"/>
                  <a:pt x="1708079" y="5028977"/>
                  <a:pt x="1707640" y="5037268"/>
                </a:cubicBezTo>
                <a:cubicBezTo>
                  <a:pt x="1706712" y="5052083"/>
                  <a:pt x="1714555" y="5073381"/>
                  <a:pt x="1706438" y="5084851"/>
                </a:cubicBezTo>
                <a:cubicBezTo>
                  <a:pt x="1717336" y="5096073"/>
                  <a:pt x="1713618" y="5122331"/>
                  <a:pt x="1717590" y="5137926"/>
                </a:cubicBezTo>
                <a:cubicBezTo>
                  <a:pt x="1719528" y="5143314"/>
                  <a:pt x="1722345" y="5144808"/>
                  <a:pt x="1721792" y="5149434"/>
                </a:cubicBezTo>
                <a:cubicBezTo>
                  <a:pt x="1721038" y="5154584"/>
                  <a:pt x="1721315" y="5157349"/>
                  <a:pt x="1724945" y="5160664"/>
                </a:cubicBezTo>
                <a:cubicBezTo>
                  <a:pt x="1729283" y="5164673"/>
                  <a:pt x="1732272" y="5175542"/>
                  <a:pt x="1735868" y="5183557"/>
                </a:cubicBezTo>
                <a:cubicBezTo>
                  <a:pt x="1741736" y="5195278"/>
                  <a:pt x="1744266" y="5212921"/>
                  <a:pt x="1754756" y="5220117"/>
                </a:cubicBezTo>
                <a:cubicBezTo>
                  <a:pt x="1761795" y="5223222"/>
                  <a:pt x="1772024" y="5223974"/>
                  <a:pt x="1781548" y="5222766"/>
                </a:cubicBezTo>
                <a:cubicBezTo>
                  <a:pt x="1788433" y="5220554"/>
                  <a:pt x="1799412" y="5209809"/>
                  <a:pt x="1804889" y="5208755"/>
                </a:cubicBezTo>
                <a:cubicBezTo>
                  <a:pt x="1817558" y="5216116"/>
                  <a:pt x="1830398" y="5208735"/>
                  <a:pt x="1842108" y="5212894"/>
                </a:cubicBezTo>
                <a:cubicBezTo>
                  <a:pt x="1854724" y="5224830"/>
                  <a:pt x="1853754" y="5220232"/>
                  <a:pt x="1863885" y="5226324"/>
                </a:cubicBezTo>
                <a:cubicBezTo>
                  <a:pt x="1868005" y="5232000"/>
                  <a:pt x="1883248" y="5233396"/>
                  <a:pt x="1887643" y="5232955"/>
                </a:cubicBezTo>
                <a:lnTo>
                  <a:pt x="1887655" y="5233077"/>
                </a:lnTo>
                <a:lnTo>
                  <a:pt x="1888913" y="5231683"/>
                </a:lnTo>
                <a:cubicBezTo>
                  <a:pt x="1890985" y="5221958"/>
                  <a:pt x="1878356" y="5212438"/>
                  <a:pt x="1873630" y="5204534"/>
                </a:cubicBezTo>
                <a:cubicBezTo>
                  <a:pt x="1869910" y="5199070"/>
                  <a:pt x="1866920" y="5192010"/>
                  <a:pt x="1862381" y="5185990"/>
                </a:cubicBezTo>
                <a:cubicBezTo>
                  <a:pt x="1859141" y="5181492"/>
                  <a:pt x="1854569" y="5178907"/>
                  <a:pt x="1850847" y="5175976"/>
                </a:cubicBezTo>
                <a:cubicBezTo>
                  <a:pt x="1843193" y="5170525"/>
                  <a:pt x="1840000" y="5157647"/>
                  <a:pt x="1832929" y="5151627"/>
                </a:cubicBezTo>
                <a:cubicBezTo>
                  <a:pt x="1830223" y="5148728"/>
                  <a:pt x="1830954" y="5139517"/>
                  <a:pt x="1827461" y="5135045"/>
                </a:cubicBezTo>
                <a:cubicBezTo>
                  <a:pt x="1824205" y="5130423"/>
                  <a:pt x="1817984" y="5127872"/>
                  <a:pt x="1814931" y="5121449"/>
                </a:cubicBezTo>
                <a:cubicBezTo>
                  <a:pt x="1811623" y="5115055"/>
                  <a:pt x="1810403" y="5106677"/>
                  <a:pt x="1806823" y="5101323"/>
                </a:cubicBezTo>
                <a:cubicBezTo>
                  <a:pt x="1802272" y="5093913"/>
                  <a:pt x="1794572" y="5089226"/>
                  <a:pt x="1793325" y="5081862"/>
                </a:cubicBezTo>
                <a:cubicBezTo>
                  <a:pt x="1792447" y="5074337"/>
                  <a:pt x="1786252" y="5070769"/>
                  <a:pt x="1780357" y="5065139"/>
                </a:cubicBezTo>
                <a:cubicBezTo>
                  <a:pt x="1774939" y="5059211"/>
                  <a:pt x="1774108" y="5047109"/>
                  <a:pt x="1768919" y="5040905"/>
                </a:cubicBezTo>
                <a:cubicBezTo>
                  <a:pt x="1764419" y="5033995"/>
                  <a:pt x="1755221" y="5032123"/>
                  <a:pt x="1751802" y="5025868"/>
                </a:cubicBezTo>
                <a:cubicBezTo>
                  <a:pt x="1748511" y="5019597"/>
                  <a:pt x="1747718" y="5011681"/>
                  <a:pt x="1740831" y="5007552"/>
                </a:cubicBezTo>
                <a:cubicBezTo>
                  <a:pt x="1731871" y="5001087"/>
                  <a:pt x="1727102" y="4997472"/>
                  <a:pt x="1724152" y="4998449"/>
                </a:cubicBezTo>
                <a:close/>
                <a:moveTo>
                  <a:pt x="2208781" y="4950971"/>
                </a:moveTo>
                <a:cubicBezTo>
                  <a:pt x="2206217" y="4940565"/>
                  <a:pt x="2161682" y="5144725"/>
                  <a:pt x="2152007" y="5144425"/>
                </a:cubicBezTo>
                <a:cubicBezTo>
                  <a:pt x="2135814" y="5146176"/>
                  <a:pt x="2111697" y="5195543"/>
                  <a:pt x="2093411" y="5192936"/>
                </a:cubicBezTo>
                <a:cubicBezTo>
                  <a:pt x="2077968" y="5186990"/>
                  <a:pt x="2131089" y="5254895"/>
                  <a:pt x="2114341" y="5258733"/>
                </a:cubicBezTo>
                <a:cubicBezTo>
                  <a:pt x="2101590" y="5263178"/>
                  <a:pt x="2091928" y="5275695"/>
                  <a:pt x="2086667" y="5289041"/>
                </a:cubicBezTo>
                <a:cubicBezTo>
                  <a:pt x="2084166" y="5298301"/>
                  <a:pt x="2081608" y="5310742"/>
                  <a:pt x="2089772" y="5321346"/>
                </a:cubicBezTo>
                <a:cubicBezTo>
                  <a:pt x="2094425" y="5331031"/>
                  <a:pt x="2101510" y="5342252"/>
                  <a:pt x="2109027" y="5350129"/>
                </a:cubicBezTo>
                <a:cubicBezTo>
                  <a:pt x="2132012" y="5385773"/>
                  <a:pt x="2155539" y="5428087"/>
                  <a:pt x="2179557" y="5460074"/>
                </a:cubicBezTo>
                <a:cubicBezTo>
                  <a:pt x="2184985" y="5473743"/>
                  <a:pt x="2189851" y="5488102"/>
                  <a:pt x="2198282" y="5498809"/>
                </a:cubicBezTo>
                <a:cubicBezTo>
                  <a:pt x="2210388" y="5518280"/>
                  <a:pt x="2220214" y="5542933"/>
                  <a:pt x="2232556" y="5563523"/>
                </a:cubicBezTo>
                <a:cubicBezTo>
                  <a:pt x="2241542" y="5586102"/>
                  <a:pt x="2252991" y="5597770"/>
                  <a:pt x="2262040" y="5619710"/>
                </a:cubicBezTo>
                <a:cubicBezTo>
                  <a:pt x="2267833" y="5625602"/>
                  <a:pt x="2290213" y="5727424"/>
                  <a:pt x="2291281" y="5731760"/>
                </a:cubicBezTo>
                <a:cubicBezTo>
                  <a:pt x="2337983" y="5927243"/>
                  <a:pt x="2391829" y="6060054"/>
                  <a:pt x="2417047" y="6111922"/>
                </a:cubicBezTo>
                <a:lnTo>
                  <a:pt x="2431211" y="6135820"/>
                </a:lnTo>
                <a:cubicBezTo>
                  <a:pt x="2431230" y="6135928"/>
                  <a:pt x="2431249" y="6136039"/>
                  <a:pt x="2431268" y="6136148"/>
                </a:cubicBezTo>
                <a:lnTo>
                  <a:pt x="2431396" y="6136135"/>
                </a:lnTo>
                <a:cubicBezTo>
                  <a:pt x="2431335" y="6136030"/>
                  <a:pt x="2431273" y="6135924"/>
                  <a:pt x="2431211" y="6135820"/>
                </a:cubicBezTo>
                <a:lnTo>
                  <a:pt x="2340445" y="5632161"/>
                </a:lnTo>
                <a:cubicBezTo>
                  <a:pt x="2309681" y="5578390"/>
                  <a:pt x="2289689" y="5295107"/>
                  <a:pt x="2276377" y="5266110"/>
                </a:cubicBezTo>
                <a:cubicBezTo>
                  <a:pt x="2264129" y="5189418"/>
                  <a:pt x="2221329" y="5028141"/>
                  <a:pt x="2208781" y="4950971"/>
                </a:cubicBezTo>
                <a:close/>
                <a:moveTo>
                  <a:pt x="607396" y="3273304"/>
                </a:moveTo>
                <a:lnTo>
                  <a:pt x="607819" y="3273890"/>
                </a:lnTo>
                <a:lnTo>
                  <a:pt x="607225" y="3273950"/>
                </a:lnTo>
                <a:cubicBezTo>
                  <a:pt x="607281" y="3273735"/>
                  <a:pt x="607339" y="3273518"/>
                  <a:pt x="607396" y="3273304"/>
                </a:cubicBezTo>
                <a:close/>
                <a:moveTo>
                  <a:pt x="1071958" y="3151395"/>
                </a:moveTo>
                <a:lnTo>
                  <a:pt x="1071738" y="3151423"/>
                </a:lnTo>
                <a:lnTo>
                  <a:pt x="1071706" y="3151420"/>
                </a:lnTo>
                <a:close/>
                <a:moveTo>
                  <a:pt x="642347" y="3138719"/>
                </a:moveTo>
                <a:cubicBezTo>
                  <a:pt x="629691" y="3137178"/>
                  <a:pt x="617769" y="3139451"/>
                  <a:pt x="610853" y="3150867"/>
                </a:cubicBezTo>
                <a:cubicBezTo>
                  <a:pt x="606309" y="3167566"/>
                  <a:pt x="603986" y="3186202"/>
                  <a:pt x="593759" y="3199407"/>
                </a:cubicBezTo>
                <a:cubicBezTo>
                  <a:pt x="581110" y="3223896"/>
                  <a:pt x="611116" y="3240946"/>
                  <a:pt x="609412" y="3265732"/>
                </a:cubicBezTo>
                <a:lnTo>
                  <a:pt x="607396" y="3273304"/>
                </a:lnTo>
                <a:lnTo>
                  <a:pt x="604982" y="3269969"/>
                </a:lnTo>
                <a:cubicBezTo>
                  <a:pt x="604949" y="3269956"/>
                  <a:pt x="604721" y="3270202"/>
                  <a:pt x="600969" y="3267595"/>
                </a:cubicBezTo>
                <a:lnTo>
                  <a:pt x="600276" y="3260687"/>
                </a:lnTo>
                <a:lnTo>
                  <a:pt x="594121" y="3261303"/>
                </a:lnTo>
                <a:lnTo>
                  <a:pt x="595505" y="3275124"/>
                </a:lnTo>
                <a:lnTo>
                  <a:pt x="607225" y="3273950"/>
                </a:lnTo>
                <a:lnTo>
                  <a:pt x="589305" y="3341227"/>
                </a:lnTo>
                <a:cubicBezTo>
                  <a:pt x="581279" y="3366271"/>
                  <a:pt x="552159" y="3398629"/>
                  <a:pt x="583624" y="3417559"/>
                </a:cubicBezTo>
                <a:cubicBezTo>
                  <a:pt x="613633" y="3430796"/>
                  <a:pt x="644542" y="3445468"/>
                  <a:pt x="675065" y="3456247"/>
                </a:cubicBezTo>
                <a:cubicBezTo>
                  <a:pt x="707269" y="3464823"/>
                  <a:pt x="744194" y="3463538"/>
                  <a:pt x="772570" y="3479477"/>
                </a:cubicBezTo>
                <a:cubicBezTo>
                  <a:pt x="791405" y="3483809"/>
                  <a:pt x="822668" y="3499462"/>
                  <a:pt x="841477" y="3493388"/>
                </a:cubicBezTo>
                <a:cubicBezTo>
                  <a:pt x="846790" y="3489429"/>
                  <a:pt x="850874" y="3475696"/>
                  <a:pt x="854061" y="3461923"/>
                </a:cubicBezTo>
                <a:cubicBezTo>
                  <a:pt x="859536" y="3432949"/>
                  <a:pt x="845449" y="3422811"/>
                  <a:pt x="837043" y="3402206"/>
                </a:cubicBezTo>
                <a:cubicBezTo>
                  <a:pt x="841094" y="3367915"/>
                  <a:pt x="830836" y="3326305"/>
                  <a:pt x="830304" y="3291837"/>
                </a:cubicBezTo>
                <a:cubicBezTo>
                  <a:pt x="830779" y="3282654"/>
                  <a:pt x="831522" y="3276109"/>
                  <a:pt x="836358" y="3274987"/>
                </a:cubicBezTo>
                <a:lnTo>
                  <a:pt x="838872" y="3274736"/>
                </a:lnTo>
                <a:cubicBezTo>
                  <a:pt x="847064" y="3274171"/>
                  <a:pt x="864870" y="3284698"/>
                  <a:pt x="867469" y="3272634"/>
                </a:cubicBezTo>
                <a:cubicBezTo>
                  <a:pt x="869932" y="3265535"/>
                  <a:pt x="864612" y="3251725"/>
                  <a:pt x="861394" y="3241137"/>
                </a:cubicBezTo>
                <a:cubicBezTo>
                  <a:pt x="848450" y="3210708"/>
                  <a:pt x="843943" y="3169532"/>
                  <a:pt x="811202" y="3163165"/>
                </a:cubicBezTo>
                <a:cubicBezTo>
                  <a:pt x="798863" y="3160341"/>
                  <a:pt x="785918" y="3156560"/>
                  <a:pt x="773068" y="3156198"/>
                </a:cubicBezTo>
                <a:cubicBezTo>
                  <a:pt x="749067" y="3154794"/>
                  <a:pt x="740035" y="3176129"/>
                  <a:pt x="719629" y="3173858"/>
                </a:cubicBezTo>
                <a:cubicBezTo>
                  <a:pt x="705081" y="3173033"/>
                  <a:pt x="695968" y="3158082"/>
                  <a:pt x="678227" y="3149450"/>
                </a:cubicBezTo>
                <a:cubicBezTo>
                  <a:pt x="668389" y="3145614"/>
                  <a:pt x="655002" y="3140259"/>
                  <a:pt x="642347" y="3138719"/>
                </a:cubicBezTo>
                <a:close/>
                <a:moveTo>
                  <a:pt x="867919" y="2815390"/>
                </a:moveTo>
                <a:cubicBezTo>
                  <a:pt x="861948" y="2816478"/>
                  <a:pt x="856573" y="2819119"/>
                  <a:pt x="852355" y="2823888"/>
                </a:cubicBezTo>
                <a:cubicBezTo>
                  <a:pt x="849719" y="2827955"/>
                  <a:pt x="851804" y="2832318"/>
                  <a:pt x="857535" y="2835043"/>
                </a:cubicBezTo>
                <a:cubicBezTo>
                  <a:pt x="864546" y="2837895"/>
                  <a:pt x="874987" y="2839513"/>
                  <a:pt x="878505" y="2844238"/>
                </a:cubicBezTo>
                <a:cubicBezTo>
                  <a:pt x="883957" y="2849275"/>
                  <a:pt x="873141" y="2862922"/>
                  <a:pt x="876081" y="2866941"/>
                </a:cubicBezTo>
                <a:cubicBezTo>
                  <a:pt x="877665" y="2870085"/>
                  <a:pt x="886560" y="2870205"/>
                  <a:pt x="894203" y="2872996"/>
                </a:cubicBezTo>
                <a:cubicBezTo>
                  <a:pt x="901930" y="2875395"/>
                  <a:pt x="908490" y="2885143"/>
                  <a:pt x="914272" y="2889642"/>
                </a:cubicBezTo>
                <a:cubicBezTo>
                  <a:pt x="921797" y="2895107"/>
                  <a:pt x="929173" y="2893987"/>
                  <a:pt x="937806" y="2899086"/>
                </a:cubicBezTo>
                <a:cubicBezTo>
                  <a:pt x="960183" y="2914740"/>
                  <a:pt x="977856" y="2936575"/>
                  <a:pt x="990373" y="2962732"/>
                </a:cubicBezTo>
                <a:cubicBezTo>
                  <a:pt x="1000554" y="2976944"/>
                  <a:pt x="1013795" y="2986279"/>
                  <a:pt x="1012365" y="3004948"/>
                </a:cubicBezTo>
                <a:cubicBezTo>
                  <a:pt x="1011562" y="3021016"/>
                  <a:pt x="1001651" y="3029750"/>
                  <a:pt x="989564" y="3026901"/>
                </a:cubicBezTo>
                <a:cubicBezTo>
                  <a:pt x="976081" y="3022794"/>
                  <a:pt x="965577" y="3026890"/>
                  <a:pt x="953867" y="3034158"/>
                </a:cubicBezTo>
                <a:cubicBezTo>
                  <a:pt x="943063" y="3040315"/>
                  <a:pt x="940238" y="3051383"/>
                  <a:pt x="931696" y="3062393"/>
                </a:cubicBezTo>
                <a:cubicBezTo>
                  <a:pt x="925412" y="3069367"/>
                  <a:pt x="914824" y="3072583"/>
                  <a:pt x="909320" y="3079735"/>
                </a:cubicBezTo>
                <a:cubicBezTo>
                  <a:pt x="906958" y="3082764"/>
                  <a:pt x="904948" y="3086774"/>
                  <a:pt x="903984" y="3091055"/>
                </a:cubicBezTo>
                <a:cubicBezTo>
                  <a:pt x="900897" y="3132483"/>
                  <a:pt x="925438" y="3162135"/>
                  <a:pt x="935057" y="3204950"/>
                </a:cubicBezTo>
                <a:cubicBezTo>
                  <a:pt x="937974" y="3218875"/>
                  <a:pt x="947967" y="3226122"/>
                  <a:pt x="959086" y="3229451"/>
                </a:cubicBezTo>
                <a:cubicBezTo>
                  <a:pt x="966699" y="3231987"/>
                  <a:pt x="975167" y="3237991"/>
                  <a:pt x="980836" y="3236279"/>
                </a:cubicBezTo>
                <a:cubicBezTo>
                  <a:pt x="999241" y="3219846"/>
                  <a:pt x="993117" y="3172614"/>
                  <a:pt x="1016620" y="3158966"/>
                </a:cubicBezTo>
                <a:cubicBezTo>
                  <a:pt x="1020917" y="3157522"/>
                  <a:pt x="1025970" y="3157266"/>
                  <a:pt x="1030367" y="3158099"/>
                </a:cubicBezTo>
                <a:cubicBezTo>
                  <a:pt x="1038178" y="3160044"/>
                  <a:pt x="1044625" y="3156956"/>
                  <a:pt x="1051096" y="3154086"/>
                </a:cubicBezTo>
                <a:lnTo>
                  <a:pt x="1071738" y="3151423"/>
                </a:lnTo>
                <a:lnTo>
                  <a:pt x="1075424" y="3151808"/>
                </a:lnTo>
                <a:cubicBezTo>
                  <a:pt x="1084823" y="3153152"/>
                  <a:pt x="1099472" y="3148641"/>
                  <a:pt x="1108207" y="3143323"/>
                </a:cubicBezTo>
                <a:cubicBezTo>
                  <a:pt x="1120693" y="3134967"/>
                  <a:pt x="1137858" y="3140354"/>
                  <a:pt x="1145345" y="3125137"/>
                </a:cubicBezTo>
                <a:cubicBezTo>
                  <a:pt x="1148145" y="3118893"/>
                  <a:pt x="1148645" y="3109957"/>
                  <a:pt x="1148807" y="3102710"/>
                </a:cubicBezTo>
                <a:cubicBezTo>
                  <a:pt x="1144380" y="3071173"/>
                  <a:pt x="1162542" y="3032042"/>
                  <a:pt x="1154751" y="3002364"/>
                </a:cubicBezTo>
                <a:cubicBezTo>
                  <a:pt x="1151343" y="2992426"/>
                  <a:pt x="1143529" y="2992954"/>
                  <a:pt x="1135410" y="2993008"/>
                </a:cubicBezTo>
                <a:cubicBezTo>
                  <a:pt x="1118827" y="2994668"/>
                  <a:pt x="1102240" y="2982371"/>
                  <a:pt x="1092237" y="2967380"/>
                </a:cubicBezTo>
                <a:cubicBezTo>
                  <a:pt x="1080511" y="2952944"/>
                  <a:pt x="1080571" y="2934540"/>
                  <a:pt x="1087555" y="2920641"/>
                </a:cubicBezTo>
                <a:cubicBezTo>
                  <a:pt x="1088684" y="2911645"/>
                  <a:pt x="1075519" y="2910677"/>
                  <a:pt x="1071987" y="2909637"/>
                </a:cubicBezTo>
                <a:cubicBezTo>
                  <a:pt x="1058039" y="2908494"/>
                  <a:pt x="1047518" y="2897240"/>
                  <a:pt x="1034529" y="2895491"/>
                </a:cubicBezTo>
                <a:cubicBezTo>
                  <a:pt x="1016070" y="2891122"/>
                  <a:pt x="1000114" y="2896528"/>
                  <a:pt x="982813" y="2901180"/>
                </a:cubicBezTo>
                <a:cubicBezTo>
                  <a:pt x="956503" y="2896962"/>
                  <a:pt x="942887" y="2849720"/>
                  <a:pt x="922580" y="2831955"/>
                </a:cubicBezTo>
                <a:cubicBezTo>
                  <a:pt x="913595" y="2825875"/>
                  <a:pt x="900257" y="2819089"/>
                  <a:pt x="887055" y="2816207"/>
                </a:cubicBezTo>
                <a:cubicBezTo>
                  <a:pt x="880455" y="2814766"/>
                  <a:pt x="873889" y="2814302"/>
                  <a:pt x="867919" y="2815390"/>
                </a:cubicBezTo>
                <a:close/>
                <a:moveTo>
                  <a:pt x="1775849" y="2341048"/>
                </a:moveTo>
                <a:cubicBezTo>
                  <a:pt x="1696984" y="2364553"/>
                  <a:pt x="1620846" y="2393752"/>
                  <a:pt x="1552170" y="2441745"/>
                </a:cubicBezTo>
                <a:cubicBezTo>
                  <a:pt x="1547048" y="2448858"/>
                  <a:pt x="1554123" y="2449800"/>
                  <a:pt x="1560292" y="2455655"/>
                </a:cubicBezTo>
                <a:cubicBezTo>
                  <a:pt x="1573273" y="2471235"/>
                  <a:pt x="1594500" y="2503247"/>
                  <a:pt x="1585381" y="2522433"/>
                </a:cubicBezTo>
                <a:cubicBezTo>
                  <a:pt x="1580597" y="2539283"/>
                  <a:pt x="1556562" y="2578108"/>
                  <a:pt x="1582460" y="2584530"/>
                </a:cubicBezTo>
                <a:cubicBezTo>
                  <a:pt x="1601097" y="2585580"/>
                  <a:pt x="1622104" y="2600229"/>
                  <a:pt x="1635565" y="2611699"/>
                </a:cubicBezTo>
                <a:cubicBezTo>
                  <a:pt x="1639812" y="2618632"/>
                  <a:pt x="1636609" y="2628471"/>
                  <a:pt x="1636761" y="2636324"/>
                </a:cubicBezTo>
                <a:cubicBezTo>
                  <a:pt x="1655106" y="2727002"/>
                  <a:pt x="1698417" y="2728631"/>
                  <a:pt x="1602304" y="2787747"/>
                </a:cubicBezTo>
                <a:cubicBezTo>
                  <a:pt x="1593055" y="2796795"/>
                  <a:pt x="1586726" y="2812151"/>
                  <a:pt x="1575859" y="2818949"/>
                </a:cubicBezTo>
                <a:cubicBezTo>
                  <a:pt x="1562089" y="2824643"/>
                  <a:pt x="1538277" y="2814971"/>
                  <a:pt x="1526116" y="2825326"/>
                </a:cubicBezTo>
                <a:cubicBezTo>
                  <a:pt x="1504507" y="2841452"/>
                  <a:pt x="1479278" y="2855652"/>
                  <a:pt x="1453671" y="2861007"/>
                </a:cubicBezTo>
                <a:cubicBezTo>
                  <a:pt x="1403803" y="2871203"/>
                  <a:pt x="1387128" y="2765510"/>
                  <a:pt x="1344164" y="2793929"/>
                </a:cubicBezTo>
                <a:cubicBezTo>
                  <a:pt x="1336172" y="2799044"/>
                  <a:pt x="1332188" y="2803628"/>
                  <a:pt x="1335457" y="2810918"/>
                </a:cubicBezTo>
                <a:cubicBezTo>
                  <a:pt x="1350474" y="2840506"/>
                  <a:pt x="1372052" y="2867151"/>
                  <a:pt x="1354189" y="2900412"/>
                </a:cubicBezTo>
                <a:cubicBezTo>
                  <a:pt x="1328474" y="2936365"/>
                  <a:pt x="1303272" y="2960971"/>
                  <a:pt x="1256808" y="2962069"/>
                </a:cubicBezTo>
                <a:cubicBezTo>
                  <a:pt x="1239947" y="2967312"/>
                  <a:pt x="1222077" y="2940925"/>
                  <a:pt x="1209982" y="2956988"/>
                </a:cubicBezTo>
                <a:cubicBezTo>
                  <a:pt x="1201614" y="2973560"/>
                  <a:pt x="1216529" y="2990722"/>
                  <a:pt x="1217738" y="3009130"/>
                </a:cubicBezTo>
                <a:cubicBezTo>
                  <a:pt x="1216725" y="3038292"/>
                  <a:pt x="1214315" y="3068738"/>
                  <a:pt x="1209457" y="3097523"/>
                </a:cubicBezTo>
                <a:cubicBezTo>
                  <a:pt x="1208420" y="3125166"/>
                  <a:pt x="1184729" y="3185156"/>
                  <a:pt x="1207212" y="3209425"/>
                </a:cubicBezTo>
                <a:cubicBezTo>
                  <a:pt x="1216031" y="3212602"/>
                  <a:pt x="1230722" y="3211009"/>
                  <a:pt x="1238989" y="3217539"/>
                </a:cubicBezTo>
                <a:cubicBezTo>
                  <a:pt x="1255778" y="3229306"/>
                  <a:pt x="1252139" y="3257596"/>
                  <a:pt x="1245003" y="3275057"/>
                </a:cubicBezTo>
                <a:cubicBezTo>
                  <a:pt x="1240757" y="3289699"/>
                  <a:pt x="1212980" y="3317733"/>
                  <a:pt x="1231954" y="3324719"/>
                </a:cubicBezTo>
                <a:cubicBezTo>
                  <a:pt x="1255990" y="3330305"/>
                  <a:pt x="1265257" y="3292319"/>
                  <a:pt x="1292648" y="3262926"/>
                </a:cubicBezTo>
                <a:cubicBezTo>
                  <a:pt x="1303613" y="3243172"/>
                  <a:pt x="1355501" y="3218943"/>
                  <a:pt x="1321574" y="3196960"/>
                </a:cubicBezTo>
                <a:cubicBezTo>
                  <a:pt x="1268186" y="3177052"/>
                  <a:pt x="1194286" y="2949804"/>
                  <a:pt x="1305453" y="2996665"/>
                </a:cubicBezTo>
                <a:cubicBezTo>
                  <a:pt x="1317077" y="3001213"/>
                  <a:pt x="1322754" y="2993282"/>
                  <a:pt x="1326923" y="2980427"/>
                </a:cubicBezTo>
                <a:cubicBezTo>
                  <a:pt x="1332348" y="2957295"/>
                  <a:pt x="1364774" y="2946561"/>
                  <a:pt x="1383411" y="2961575"/>
                </a:cubicBezTo>
                <a:cubicBezTo>
                  <a:pt x="1400665" y="2981801"/>
                  <a:pt x="1411118" y="2984814"/>
                  <a:pt x="1425993" y="2958451"/>
                </a:cubicBezTo>
                <a:cubicBezTo>
                  <a:pt x="1439183" y="2938094"/>
                  <a:pt x="1469815" y="2934773"/>
                  <a:pt x="1483615" y="2957249"/>
                </a:cubicBezTo>
                <a:cubicBezTo>
                  <a:pt x="1505078" y="2980231"/>
                  <a:pt x="1529450" y="2963827"/>
                  <a:pt x="1555210" y="2966325"/>
                </a:cubicBezTo>
                <a:cubicBezTo>
                  <a:pt x="1565098" y="2968760"/>
                  <a:pt x="1574965" y="2982368"/>
                  <a:pt x="1586914" y="2987643"/>
                </a:cubicBezTo>
                <a:cubicBezTo>
                  <a:pt x="1598788" y="2993436"/>
                  <a:pt x="1616038" y="2992088"/>
                  <a:pt x="1626557" y="2996998"/>
                </a:cubicBezTo>
                <a:cubicBezTo>
                  <a:pt x="1647969" y="3005515"/>
                  <a:pt x="1644054" y="3034842"/>
                  <a:pt x="1629769" y="3049341"/>
                </a:cubicBezTo>
                <a:cubicBezTo>
                  <a:pt x="1606590" y="3070064"/>
                  <a:pt x="1595778" y="3110361"/>
                  <a:pt x="1578903" y="3133246"/>
                </a:cubicBezTo>
                <a:cubicBezTo>
                  <a:pt x="1552303" y="3205960"/>
                  <a:pt x="1480085" y="3138698"/>
                  <a:pt x="1438476" y="3192104"/>
                </a:cubicBezTo>
                <a:cubicBezTo>
                  <a:pt x="1384605" y="3237095"/>
                  <a:pt x="1332494" y="3289524"/>
                  <a:pt x="1289955" y="3346323"/>
                </a:cubicBezTo>
                <a:cubicBezTo>
                  <a:pt x="1284734" y="3363850"/>
                  <a:pt x="1334490" y="3363943"/>
                  <a:pt x="1309225" y="3394266"/>
                </a:cubicBezTo>
                <a:cubicBezTo>
                  <a:pt x="1274499" y="3421349"/>
                  <a:pt x="1241253" y="3420106"/>
                  <a:pt x="1207041" y="3445996"/>
                </a:cubicBezTo>
                <a:cubicBezTo>
                  <a:pt x="1179455" y="3477183"/>
                  <a:pt x="1159884" y="3516202"/>
                  <a:pt x="1133639" y="3545607"/>
                </a:cubicBezTo>
                <a:cubicBezTo>
                  <a:pt x="1118174" y="3571143"/>
                  <a:pt x="1128034" y="3608732"/>
                  <a:pt x="1133527" y="3635719"/>
                </a:cubicBezTo>
                <a:cubicBezTo>
                  <a:pt x="1165256" y="3852472"/>
                  <a:pt x="1240097" y="4068837"/>
                  <a:pt x="1357365" y="4247585"/>
                </a:cubicBezTo>
                <a:cubicBezTo>
                  <a:pt x="1375521" y="4262895"/>
                  <a:pt x="1438516" y="4405326"/>
                  <a:pt x="1453699" y="4349108"/>
                </a:cubicBezTo>
                <a:cubicBezTo>
                  <a:pt x="1453945" y="4308474"/>
                  <a:pt x="1456016" y="4277168"/>
                  <a:pt x="1462078" y="4238874"/>
                </a:cubicBezTo>
                <a:cubicBezTo>
                  <a:pt x="1463334" y="4226058"/>
                  <a:pt x="1455690" y="4206773"/>
                  <a:pt x="1459709" y="4192408"/>
                </a:cubicBezTo>
                <a:cubicBezTo>
                  <a:pt x="1464394" y="4178361"/>
                  <a:pt x="1480514" y="4165707"/>
                  <a:pt x="1483604" y="4152196"/>
                </a:cubicBezTo>
                <a:cubicBezTo>
                  <a:pt x="1500544" y="4103421"/>
                  <a:pt x="1440240" y="4125957"/>
                  <a:pt x="1419215" y="4122605"/>
                </a:cubicBezTo>
                <a:cubicBezTo>
                  <a:pt x="1403195" y="4121037"/>
                  <a:pt x="1392892" y="4105571"/>
                  <a:pt x="1378980" y="4098459"/>
                </a:cubicBezTo>
                <a:cubicBezTo>
                  <a:pt x="1355523" y="4091038"/>
                  <a:pt x="1341406" y="4060343"/>
                  <a:pt x="1343339" y="4035276"/>
                </a:cubicBezTo>
                <a:cubicBezTo>
                  <a:pt x="1345812" y="4013075"/>
                  <a:pt x="1369398" y="4025560"/>
                  <a:pt x="1380841" y="4019466"/>
                </a:cubicBezTo>
                <a:cubicBezTo>
                  <a:pt x="1399650" y="3999436"/>
                  <a:pt x="1417360" y="3965934"/>
                  <a:pt x="1424821" y="3937775"/>
                </a:cubicBezTo>
                <a:cubicBezTo>
                  <a:pt x="1425133" y="3916804"/>
                  <a:pt x="1409647" y="3900338"/>
                  <a:pt x="1399684" y="3886993"/>
                </a:cubicBezTo>
                <a:cubicBezTo>
                  <a:pt x="1378145" y="3868337"/>
                  <a:pt x="1387036" y="3840543"/>
                  <a:pt x="1378565" y="3816770"/>
                </a:cubicBezTo>
                <a:cubicBezTo>
                  <a:pt x="1360681" y="3795340"/>
                  <a:pt x="1352922" y="3649414"/>
                  <a:pt x="1396953" y="3669621"/>
                </a:cubicBezTo>
                <a:cubicBezTo>
                  <a:pt x="1399858" y="3685957"/>
                  <a:pt x="1411682" y="3688705"/>
                  <a:pt x="1427060" y="3692751"/>
                </a:cubicBezTo>
                <a:cubicBezTo>
                  <a:pt x="1474888" y="3721717"/>
                  <a:pt x="1465186" y="3632460"/>
                  <a:pt x="1492261" y="3610076"/>
                </a:cubicBezTo>
                <a:cubicBezTo>
                  <a:pt x="1498666" y="3601823"/>
                  <a:pt x="1506798" y="3618395"/>
                  <a:pt x="1518294" y="3615339"/>
                </a:cubicBezTo>
                <a:cubicBezTo>
                  <a:pt x="1538724" y="3603903"/>
                  <a:pt x="1558308" y="3577700"/>
                  <a:pt x="1581969" y="3576983"/>
                </a:cubicBezTo>
                <a:cubicBezTo>
                  <a:pt x="1599749" y="3577107"/>
                  <a:pt x="1613313" y="3556710"/>
                  <a:pt x="1623768" y="3540688"/>
                </a:cubicBezTo>
                <a:cubicBezTo>
                  <a:pt x="1650362" y="3523687"/>
                  <a:pt x="1607092" y="3623834"/>
                  <a:pt x="1614984" y="3638020"/>
                </a:cubicBezTo>
                <a:cubicBezTo>
                  <a:pt x="1615767" y="3653422"/>
                  <a:pt x="1629674" y="3641498"/>
                  <a:pt x="1633946" y="3653759"/>
                </a:cubicBezTo>
                <a:cubicBezTo>
                  <a:pt x="1636627" y="3660216"/>
                  <a:pt x="1637052" y="3672104"/>
                  <a:pt x="1637155" y="3683262"/>
                </a:cubicBezTo>
                <a:cubicBezTo>
                  <a:pt x="1655214" y="3721680"/>
                  <a:pt x="1552518" y="3876002"/>
                  <a:pt x="1621936" y="3849380"/>
                </a:cubicBezTo>
                <a:cubicBezTo>
                  <a:pt x="1644515" y="3842932"/>
                  <a:pt x="1666491" y="3840605"/>
                  <a:pt x="1689986" y="3836982"/>
                </a:cubicBezTo>
                <a:cubicBezTo>
                  <a:pt x="1709762" y="3838051"/>
                  <a:pt x="1719162" y="3844467"/>
                  <a:pt x="1736385" y="3837795"/>
                </a:cubicBezTo>
                <a:cubicBezTo>
                  <a:pt x="1750445" y="3832449"/>
                  <a:pt x="1753379" y="3879493"/>
                  <a:pt x="1766979" y="3889805"/>
                </a:cubicBezTo>
                <a:cubicBezTo>
                  <a:pt x="1774478" y="3895020"/>
                  <a:pt x="1804718" y="3868769"/>
                  <a:pt x="1800000" y="3893863"/>
                </a:cubicBezTo>
                <a:cubicBezTo>
                  <a:pt x="1770076" y="3939749"/>
                  <a:pt x="1716114" y="3974977"/>
                  <a:pt x="1667639" y="3991511"/>
                </a:cubicBezTo>
                <a:cubicBezTo>
                  <a:pt x="1625399" y="3996751"/>
                  <a:pt x="1582279" y="4000817"/>
                  <a:pt x="1561464" y="4041354"/>
                </a:cubicBezTo>
                <a:cubicBezTo>
                  <a:pt x="1551364" y="4065969"/>
                  <a:pt x="1533132" y="4129728"/>
                  <a:pt x="1557810" y="4153141"/>
                </a:cubicBezTo>
                <a:cubicBezTo>
                  <a:pt x="1567965" y="4158220"/>
                  <a:pt x="1575349" y="4149610"/>
                  <a:pt x="1583696" y="4160704"/>
                </a:cubicBezTo>
                <a:cubicBezTo>
                  <a:pt x="1601387" y="4181520"/>
                  <a:pt x="1600991" y="4216841"/>
                  <a:pt x="1611999" y="4241883"/>
                </a:cubicBezTo>
                <a:cubicBezTo>
                  <a:pt x="1626620" y="4266180"/>
                  <a:pt x="1633847" y="4305431"/>
                  <a:pt x="1634507" y="4339884"/>
                </a:cubicBezTo>
                <a:cubicBezTo>
                  <a:pt x="1632477" y="4371561"/>
                  <a:pt x="1656806" y="4414302"/>
                  <a:pt x="1639546" y="4447247"/>
                </a:cubicBezTo>
                <a:cubicBezTo>
                  <a:pt x="1633477" y="4467780"/>
                  <a:pt x="1618366" y="4480336"/>
                  <a:pt x="1601657" y="4497236"/>
                </a:cubicBezTo>
                <a:cubicBezTo>
                  <a:pt x="1588565" y="4516060"/>
                  <a:pt x="1575829" y="4546017"/>
                  <a:pt x="1580823" y="4571787"/>
                </a:cubicBezTo>
                <a:cubicBezTo>
                  <a:pt x="1590467" y="4605974"/>
                  <a:pt x="1593684" y="4644487"/>
                  <a:pt x="1616270" y="4668493"/>
                </a:cubicBezTo>
                <a:cubicBezTo>
                  <a:pt x="1623595" y="4678291"/>
                  <a:pt x="1630607" y="4686219"/>
                  <a:pt x="1634024" y="4673439"/>
                </a:cubicBezTo>
                <a:cubicBezTo>
                  <a:pt x="1635604" y="4655007"/>
                  <a:pt x="1655561" y="4588160"/>
                  <a:pt x="1676756" y="4603424"/>
                </a:cubicBezTo>
                <a:cubicBezTo>
                  <a:pt x="1675616" y="4616104"/>
                  <a:pt x="1680369" y="4631874"/>
                  <a:pt x="1691741" y="4640252"/>
                </a:cubicBezTo>
                <a:cubicBezTo>
                  <a:pt x="1739482" y="4686106"/>
                  <a:pt x="1758552" y="4761224"/>
                  <a:pt x="1746462" y="4831856"/>
                </a:cubicBezTo>
                <a:cubicBezTo>
                  <a:pt x="1745701" y="4881301"/>
                  <a:pt x="1785713" y="4904447"/>
                  <a:pt x="1808839" y="4942741"/>
                </a:cubicBezTo>
                <a:cubicBezTo>
                  <a:pt x="1845629" y="4975605"/>
                  <a:pt x="1864963" y="5022912"/>
                  <a:pt x="1894670" y="5061053"/>
                </a:cubicBezTo>
                <a:cubicBezTo>
                  <a:pt x="1912111" y="5066669"/>
                  <a:pt x="1982554" y="5193498"/>
                  <a:pt x="1983033" y="5127333"/>
                </a:cubicBezTo>
                <a:cubicBezTo>
                  <a:pt x="1983143" y="5091662"/>
                  <a:pt x="1957393" y="5041069"/>
                  <a:pt x="1983472" y="5013836"/>
                </a:cubicBezTo>
                <a:cubicBezTo>
                  <a:pt x="1988708" y="4997703"/>
                  <a:pt x="1994713" y="4977814"/>
                  <a:pt x="2015697" y="4982056"/>
                </a:cubicBezTo>
                <a:lnTo>
                  <a:pt x="2016727" y="4982205"/>
                </a:lnTo>
                <a:lnTo>
                  <a:pt x="2020833" y="4982682"/>
                </a:lnTo>
                <a:cubicBezTo>
                  <a:pt x="2042046" y="4990459"/>
                  <a:pt x="2064536" y="4993282"/>
                  <a:pt x="2084767" y="4989987"/>
                </a:cubicBezTo>
                <a:cubicBezTo>
                  <a:pt x="2100182" y="4996946"/>
                  <a:pt x="2153712" y="4999199"/>
                  <a:pt x="2136354" y="4966546"/>
                </a:cubicBezTo>
                <a:cubicBezTo>
                  <a:pt x="2132409" y="4962627"/>
                  <a:pt x="2124882" y="4962237"/>
                  <a:pt x="2119639" y="4961877"/>
                </a:cubicBezTo>
                <a:cubicBezTo>
                  <a:pt x="2068693" y="4958728"/>
                  <a:pt x="2029224" y="4873844"/>
                  <a:pt x="2037169" y="4820130"/>
                </a:cubicBezTo>
                <a:cubicBezTo>
                  <a:pt x="2049693" y="4796921"/>
                  <a:pt x="2033343" y="4766705"/>
                  <a:pt x="2045379" y="4742406"/>
                </a:cubicBezTo>
                <a:cubicBezTo>
                  <a:pt x="2051623" y="4729974"/>
                  <a:pt x="2062388" y="4713290"/>
                  <a:pt x="2075244" y="4721265"/>
                </a:cubicBezTo>
                <a:cubicBezTo>
                  <a:pt x="2081033" y="4725887"/>
                  <a:pt x="2087305" y="4727669"/>
                  <a:pt x="2094012" y="4724969"/>
                </a:cubicBezTo>
                <a:cubicBezTo>
                  <a:pt x="2123313" y="4715946"/>
                  <a:pt x="2136216" y="4688891"/>
                  <a:pt x="2128685" y="4656777"/>
                </a:cubicBezTo>
                <a:cubicBezTo>
                  <a:pt x="2116850" y="4496791"/>
                  <a:pt x="2064813" y="4345908"/>
                  <a:pt x="2053280" y="4187667"/>
                </a:cubicBezTo>
                <a:cubicBezTo>
                  <a:pt x="2015306" y="4058091"/>
                  <a:pt x="2006163" y="3924994"/>
                  <a:pt x="1984207" y="3793182"/>
                </a:cubicBezTo>
                <a:cubicBezTo>
                  <a:pt x="1952671" y="3586184"/>
                  <a:pt x="1887371" y="3117839"/>
                  <a:pt x="1864062" y="2945678"/>
                </a:cubicBezTo>
                <a:cubicBezTo>
                  <a:pt x="1865310" y="2889715"/>
                  <a:pt x="1851565" y="2818372"/>
                  <a:pt x="1844347" y="2760210"/>
                </a:cubicBezTo>
                <a:cubicBezTo>
                  <a:pt x="1818510" y="2655561"/>
                  <a:pt x="1825165" y="2502737"/>
                  <a:pt x="1815925" y="2381324"/>
                </a:cubicBezTo>
                <a:cubicBezTo>
                  <a:pt x="1813998" y="2354485"/>
                  <a:pt x="1798417" y="2338279"/>
                  <a:pt x="1775849" y="2341048"/>
                </a:cubicBezTo>
                <a:close/>
                <a:moveTo>
                  <a:pt x="1226814" y="1836317"/>
                </a:moveTo>
                <a:cubicBezTo>
                  <a:pt x="1224003" y="1836920"/>
                  <a:pt x="1220860" y="1838568"/>
                  <a:pt x="1217317" y="1841508"/>
                </a:cubicBezTo>
                <a:cubicBezTo>
                  <a:pt x="1196222" y="1856439"/>
                  <a:pt x="1183271" y="1886797"/>
                  <a:pt x="1160241" y="1895067"/>
                </a:cubicBezTo>
                <a:cubicBezTo>
                  <a:pt x="1125776" y="1901945"/>
                  <a:pt x="1107522" y="1927506"/>
                  <a:pt x="1084182" y="1955477"/>
                </a:cubicBezTo>
                <a:lnTo>
                  <a:pt x="1084587" y="1955690"/>
                </a:lnTo>
                <a:lnTo>
                  <a:pt x="1082889" y="1959033"/>
                </a:lnTo>
                <a:cubicBezTo>
                  <a:pt x="1079449" y="1974100"/>
                  <a:pt x="1080380" y="1985933"/>
                  <a:pt x="1093999" y="2000306"/>
                </a:cubicBezTo>
                <a:cubicBezTo>
                  <a:pt x="1100862" y="2006729"/>
                  <a:pt x="1110113" y="2012909"/>
                  <a:pt x="1112474" y="2022570"/>
                </a:cubicBezTo>
                <a:cubicBezTo>
                  <a:pt x="1114675" y="2034406"/>
                  <a:pt x="1121590" y="2060363"/>
                  <a:pt x="1124792" y="2069559"/>
                </a:cubicBezTo>
                <a:cubicBezTo>
                  <a:pt x="1127809" y="2080678"/>
                  <a:pt x="1126495" y="2096672"/>
                  <a:pt x="1131774" y="2106298"/>
                </a:cubicBezTo>
                <a:cubicBezTo>
                  <a:pt x="1139300" y="2116839"/>
                  <a:pt x="1155432" y="2110655"/>
                  <a:pt x="1164353" y="2105953"/>
                </a:cubicBezTo>
                <a:cubicBezTo>
                  <a:pt x="1188463" y="2109758"/>
                  <a:pt x="1220030" y="2123348"/>
                  <a:pt x="1241606" y="2137304"/>
                </a:cubicBezTo>
                <a:cubicBezTo>
                  <a:pt x="1258684" y="2148158"/>
                  <a:pt x="1252858" y="2177426"/>
                  <a:pt x="1257119" y="2193369"/>
                </a:cubicBezTo>
                <a:cubicBezTo>
                  <a:pt x="1265327" y="2208153"/>
                  <a:pt x="1289437" y="2218303"/>
                  <a:pt x="1305079" y="2221180"/>
                </a:cubicBezTo>
                <a:cubicBezTo>
                  <a:pt x="1327709" y="2222846"/>
                  <a:pt x="1340519" y="2240474"/>
                  <a:pt x="1362807" y="2241286"/>
                </a:cubicBezTo>
                <a:cubicBezTo>
                  <a:pt x="1392324" y="2243281"/>
                  <a:pt x="1373773" y="2203770"/>
                  <a:pt x="1388744" y="2188563"/>
                </a:cubicBezTo>
                <a:cubicBezTo>
                  <a:pt x="1404111" y="2169638"/>
                  <a:pt x="1434618" y="2170136"/>
                  <a:pt x="1454732" y="2165712"/>
                </a:cubicBezTo>
                <a:cubicBezTo>
                  <a:pt x="1465863" y="2159011"/>
                  <a:pt x="1478608" y="2153168"/>
                  <a:pt x="1493243" y="2158681"/>
                </a:cubicBezTo>
                <a:cubicBezTo>
                  <a:pt x="1508936" y="2164597"/>
                  <a:pt x="1522255" y="2159455"/>
                  <a:pt x="1532244" y="2164167"/>
                </a:cubicBezTo>
                <a:cubicBezTo>
                  <a:pt x="1543718" y="2173552"/>
                  <a:pt x="1573751" y="2213691"/>
                  <a:pt x="1579498" y="2222890"/>
                </a:cubicBezTo>
                <a:cubicBezTo>
                  <a:pt x="1591008" y="2245342"/>
                  <a:pt x="1574000" y="2276994"/>
                  <a:pt x="1584370" y="2301969"/>
                </a:cubicBezTo>
                <a:cubicBezTo>
                  <a:pt x="1590402" y="2320404"/>
                  <a:pt x="1603349" y="2333066"/>
                  <a:pt x="1618563" y="2334206"/>
                </a:cubicBezTo>
                <a:cubicBezTo>
                  <a:pt x="1632245" y="2332711"/>
                  <a:pt x="1648557" y="2328285"/>
                  <a:pt x="1661936" y="2323772"/>
                </a:cubicBezTo>
                <a:cubicBezTo>
                  <a:pt x="1669650" y="2320970"/>
                  <a:pt x="1674737" y="2316018"/>
                  <a:pt x="1684324" y="2311633"/>
                </a:cubicBezTo>
                <a:cubicBezTo>
                  <a:pt x="1698367" y="2302356"/>
                  <a:pt x="1720334" y="2302442"/>
                  <a:pt x="1726815" y="2283520"/>
                </a:cubicBezTo>
                <a:cubicBezTo>
                  <a:pt x="1730970" y="2274347"/>
                  <a:pt x="1726812" y="2255600"/>
                  <a:pt x="1719296" y="2246456"/>
                </a:cubicBezTo>
                <a:cubicBezTo>
                  <a:pt x="1701978" y="2215447"/>
                  <a:pt x="1672022" y="2191290"/>
                  <a:pt x="1645279" y="2170105"/>
                </a:cubicBezTo>
                <a:cubicBezTo>
                  <a:pt x="1610619" y="2135760"/>
                  <a:pt x="1576993" y="2097758"/>
                  <a:pt x="1541340" y="2064905"/>
                </a:cubicBezTo>
                <a:cubicBezTo>
                  <a:pt x="1514160" y="2045673"/>
                  <a:pt x="1491804" y="2027732"/>
                  <a:pt x="1469801" y="2001889"/>
                </a:cubicBezTo>
                <a:cubicBezTo>
                  <a:pt x="1447409" y="1984841"/>
                  <a:pt x="1430820" y="1952239"/>
                  <a:pt x="1401755" y="1949691"/>
                </a:cubicBezTo>
                <a:cubicBezTo>
                  <a:pt x="1380770" y="1947989"/>
                  <a:pt x="1355419" y="1952049"/>
                  <a:pt x="1339295" y="1946936"/>
                </a:cubicBezTo>
                <a:cubicBezTo>
                  <a:pt x="1318741" y="1943157"/>
                  <a:pt x="1300605" y="1926823"/>
                  <a:pt x="1284370" y="1914236"/>
                </a:cubicBezTo>
                <a:cubicBezTo>
                  <a:pt x="1274581" y="1908998"/>
                  <a:pt x="1266892" y="1903171"/>
                  <a:pt x="1260632" y="1891360"/>
                </a:cubicBezTo>
                <a:cubicBezTo>
                  <a:pt x="1251385" y="1880770"/>
                  <a:pt x="1247594" y="1844791"/>
                  <a:pt x="1234313" y="1837386"/>
                </a:cubicBezTo>
                <a:cubicBezTo>
                  <a:pt x="1232100" y="1836154"/>
                  <a:pt x="1229623" y="1835713"/>
                  <a:pt x="1226814" y="1836317"/>
                </a:cubicBezTo>
                <a:close/>
                <a:moveTo>
                  <a:pt x="2393683" y="1678786"/>
                </a:moveTo>
                <a:lnTo>
                  <a:pt x="2387525" y="1679402"/>
                </a:lnTo>
                <a:lnTo>
                  <a:pt x="2388909" y="1693223"/>
                </a:lnTo>
                <a:cubicBezTo>
                  <a:pt x="2395153" y="1684602"/>
                  <a:pt x="2391297" y="1692984"/>
                  <a:pt x="2393683" y="1678786"/>
                </a:cubicBezTo>
                <a:close/>
                <a:moveTo>
                  <a:pt x="842480" y="1631580"/>
                </a:moveTo>
                <a:lnTo>
                  <a:pt x="824701" y="1640337"/>
                </a:lnTo>
                <a:lnTo>
                  <a:pt x="826777" y="1661070"/>
                </a:lnTo>
                <a:lnTo>
                  <a:pt x="839092" y="1659837"/>
                </a:lnTo>
                <a:cubicBezTo>
                  <a:pt x="842420" y="1652522"/>
                  <a:pt x="845873" y="1645199"/>
                  <a:pt x="849328" y="1637871"/>
                </a:cubicBezTo>
                <a:cubicBezTo>
                  <a:pt x="841714" y="1632797"/>
                  <a:pt x="848538" y="1638837"/>
                  <a:pt x="842480" y="1631580"/>
                </a:cubicBezTo>
                <a:close/>
                <a:moveTo>
                  <a:pt x="1123242" y="1469829"/>
                </a:moveTo>
                <a:cubicBezTo>
                  <a:pt x="1119738" y="1474113"/>
                  <a:pt x="1120654" y="1478212"/>
                  <a:pt x="1112599" y="1475086"/>
                </a:cubicBezTo>
                <a:cubicBezTo>
                  <a:pt x="1104105" y="1473903"/>
                  <a:pt x="1091767" y="1471076"/>
                  <a:pt x="1083956" y="1475415"/>
                </a:cubicBezTo>
                <a:cubicBezTo>
                  <a:pt x="1078265" y="1480680"/>
                  <a:pt x="1081757" y="1495302"/>
                  <a:pt x="1073828" y="1497241"/>
                </a:cubicBezTo>
                <a:cubicBezTo>
                  <a:pt x="1066217" y="1501050"/>
                  <a:pt x="1054405" y="1500963"/>
                  <a:pt x="1048978" y="1507595"/>
                </a:cubicBezTo>
                <a:cubicBezTo>
                  <a:pt x="1046013" y="1519824"/>
                  <a:pt x="1055096" y="1595313"/>
                  <a:pt x="1074381" y="1576248"/>
                </a:cubicBezTo>
                <a:cubicBezTo>
                  <a:pt x="1078588" y="1571385"/>
                  <a:pt x="1080046" y="1568192"/>
                  <a:pt x="1078475" y="1561372"/>
                </a:cubicBezTo>
                <a:lnTo>
                  <a:pt x="1078347" y="1561385"/>
                </a:lnTo>
                <a:lnTo>
                  <a:pt x="1079465" y="1559874"/>
                </a:lnTo>
                <a:cubicBezTo>
                  <a:pt x="1082357" y="1559585"/>
                  <a:pt x="1090952" y="1560502"/>
                  <a:pt x="1091890" y="1552159"/>
                </a:cubicBezTo>
                <a:cubicBezTo>
                  <a:pt x="1093876" y="1541553"/>
                  <a:pt x="1096689" y="1539242"/>
                  <a:pt x="1098684" y="1528762"/>
                </a:cubicBezTo>
                <a:cubicBezTo>
                  <a:pt x="1100756" y="1517767"/>
                  <a:pt x="1110586" y="1524649"/>
                  <a:pt x="1116175" y="1515842"/>
                </a:cubicBezTo>
                <a:cubicBezTo>
                  <a:pt x="1124992" y="1506330"/>
                  <a:pt x="1131802" y="1499559"/>
                  <a:pt x="1132707" y="1485761"/>
                </a:cubicBezTo>
                <a:cubicBezTo>
                  <a:pt x="1131787" y="1481665"/>
                  <a:pt x="1127479" y="1484252"/>
                  <a:pt x="1127327" y="1478937"/>
                </a:cubicBezTo>
                <a:cubicBezTo>
                  <a:pt x="1127175" y="1473626"/>
                  <a:pt x="1126170" y="1469919"/>
                  <a:pt x="1123242" y="1469829"/>
                </a:cubicBezTo>
                <a:close/>
                <a:moveTo>
                  <a:pt x="1707493" y="1468796"/>
                </a:moveTo>
                <a:cubicBezTo>
                  <a:pt x="1702246" y="1467879"/>
                  <a:pt x="1697485" y="1470387"/>
                  <a:pt x="1692327" y="1477820"/>
                </a:cubicBezTo>
                <a:cubicBezTo>
                  <a:pt x="1675142" y="1503906"/>
                  <a:pt x="1632100" y="1522685"/>
                  <a:pt x="1633964" y="1560315"/>
                </a:cubicBezTo>
                <a:cubicBezTo>
                  <a:pt x="1635004" y="1566937"/>
                  <a:pt x="1637156" y="1571923"/>
                  <a:pt x="1638765" y="1577855"/>
                </a:cubicBezTo>
                <a:cubicBezTo>
                  <a:pt x="1643741" y="1592075"/>
                  <a:pt x="1629839" y="1648419"/>
                  <a:pt x="1623234" y="1661011"/>
                </a:cubicBezTo>
                <a:lnTo>
                  <a:pt x="1621262" y="1664125"/>
                </a:lnTo>
                <a:cubicBezTo>
                  <a:pt x="1601439" y="1698091"/>
                  <a:pt x="1567791" y="1699177"/>
                  <a:pt x="1533389" y="1704145"/>
                </a:cubicBezTo>
                <a:cubicBezTo>
                  <a:pt x="1512895" y="1711146"/>
                  <a:pt x="1494540" y="1695092"/>
                  <a:pt x="1476821" y="1704478"/>
                </a:cubicBezTo>
                <a:cubicBezTo>
                  <a:pt x="1446155" y="1725190"/>
                  <a:pt x="1428181" y="1764936"/>
                  <a:pt x="1457889" y="1798002"/>
                </a:cubicBezTo>
                <a:cubicBezTo>
                  <a:pt x="1467966" y="1813746"/>
                  <a:pt x="1468939" y="1839916"/>
                  <a:pt x="1487472" y="1856461"/>
                </a:cubicBezTo>
                <a:cubicBezTo>
                  <a:pt x="1498131" y="1874175"/>
                  <a:pt x="1511013" y="1891288"/>
                  <a:pt x="1527636" y="1902695"/>
                </a:cubicBezTo>
                <a:cubicBezTo>
                  <a:pt x="1542742" y="1920472"/>
                  <a:pt x="1666713" y="2060978"/>
                  <a:pt x="1686492" y="2074733"/>
                </a:cubicBezTo>
                <a:cubicBezTo>
                  <a:pt x="1713770" y="2079743"/>
                  <a:pt x="1789808" y="2224418"/>
                  <a:pt x="1801343" y="2150798"/>
                </a:cubicBezTo>
                <a:cubicBezTo>
                  <a:pt x="1804332" y="2131209"/>
                  <a:pt x="1804323" y="2048721"/>
                  <a:pt x="1803386" y="2029271"/>
                </a:cubicBezTo>
                <a:cubicBezTo>
                  <a:pt x="1799624" y="1998050"/>
                  <a:pt x="1795585" y="1955177"/>
                  <a:pt x="1787001" y="1925202"/>
                </a:cubicBezTo>
                <a:cubicBezTo>
                  <a:pt x="1786910" y="1898939"/>
                  <a:pt x="1791494" y="1785027"/>
                  <a:pt x="1782642" y="1747333"/>
                </a:cubicBezTo>
                <a:cubicBezTo>
                  <a:pt x="1782993" y="1734354"/>
                  <a:pt x="1754036" y="1504762"/>
                  <a:pt x="1725575" y="1480327"/>
                </a:cubicBezTo>
                <a:cubicBezTo>
                  <a:pt x="1718476" y="1474058"/>
                  <a:pt x="1712742" y="1469715"/>
                  <a:pt x="1707493" y="1468796"/>
                </a:cubicBezTo>
                <a:close/>
                <a:moveTo>
                  <a:pt x="1199854" y="1420026"/>
                </a:moveTo>
                <a:cubicBezTo>
                  <a:pt x="1189605" y="1427905"/>
                  <a:pt x="1185661" y="1444290"/>
                  <a:pt x="1183224" y="1454177"/>
                </a:cubicBezTo>
                <a:cubicBezTo>
                  <a:pt x="1181014" y="1467600"/>
                  <a:pt x="1183140" y="1485026"/>
                  <a:pt x="1185793" y="1498848"/>
                </a:cubicBezTo>
                <a:cubicBezTo>
                  <a:pt x="1188786" y="1503369"/>
                  <a:pt x="1196223" y="1506687"/>
                  <a:pt x="1196500" y="1510718"/>
                </a:cubicBezTo>
                <a:cubicBezTo>
                  <a:pt x="1196739" y="1513106"/>
                  <a:pt x="1191853" y="1512454"/>
                  <a:pt x="1192608" y="1516184"/>
                </a:cubicBezTo>
                <a:cubicBezTo>
                  <a:pt x="1193073" y="1520832"/>
                  <a:pt x="1185080" y="1523411"/>
                  <a:pt x="1179291" y="1526403"/>
                </a:cubicBezTo>
                <a:cubicBezTo>
                  <a:pt x="1172317" y="1529006"/>
                  <a:pt x="1181382" y="1541350"/>
                  <a:pt x="1181537" y="1546879"/>
                </a:cubicBezTo>
                <a:lnTo>
                  <a:pt x="1177851" y="1549484"/>
                </a:lnTo>
                <a:lnTo>
                  <a:pt x="1177910" y="1549382"/>
                </a:lnTo>
                <a:cubicBezTo>
                  <a:pt x="1177873" y="1549429"/>
                  <a:pt x="1177836" y="1549475"/>
                  <a:pt x="1177798" y="1549522"/>
                </a:cubicBezTo>
                <a:lnTo>
                  <a:pt x="1177851" y="1549484"/>
                </a:lnTo>
                <a:lnTo>
                  <a:pt x="1177044" y="1550867"/>
                </a:lnTo>
                <a:cubicBezTo>
                  <a:pt x="1177848" y="1552561"/>
                  <a:pt x="1176303" y="1559952"/>
                  <a:pt x="1180107" y="1562488"/>
                </a:cubicBezTo>
                <a:cubicBezTo>
                  <a:pt x="1183241" y="1565854"/>
                  <a:pt x="1191069" y="1566720"/>
                  <a:pt x="1194538" y="1569671"/>
                </a:cubicBezTo>
                <a:cubicBezTo>
                  <a:pt x="1205492" y="1576443"/>
                  <a:pt x="1216667" y="1592963"/>
                  <a:pt x="1229706" y="1591405"/>
                </a:cubicBezTo>
                <a:cubicBezTo>
                  <a:pt x="1232747" y="1590084"/>
                  <a:pt x="1228474" y="1582900"/>
                  <a:pt x="1227921" y="1578640"/>
                </a:cubicBezTo>
                <a:cubicBezTo>
                  <a:pt x="1224766" y="1569947"/>
                  <a:pt x="1225659" y="1561100"/>
                  <a:pt x="1216837" y="1557922"/>
                </a:cubicBezTo>
                <a:cubicBezTo>
                  <a:pt x="1212119" y="1520958"/>
                  <a:pt x="1212429" y="1479683"/>
                  <a:pt x="1209509" y="1441648"/>
                </a:cubicBezTo>
                <a:cubicBezTo>
                  <a:pt x="1207924" y="1430893"/>
                  <a:pt x="1212296" y="1418780"/>
                  <a:pt x="1199854" y="1420026"/>
                </a:cubicBezTo>
                <a:close/>
                <a:moveTo>
                  <a:pt x="1285543" y="1384794"/>
                </a:moveTo>
                <a:lnTo>
                  <a:pt x="1255324" y="1394800"/>
                </a:lnTo>
                <a:cubicBezTo>
                  <a:pt x="1254474" y="1406561"/>
                  <a:pt x="1253481" y="1418210"/>
                  <a:pt x="1252628" y="1429970"/>
                </a:cubicBezTo>
                <a:lnTo>
                  <a:pt x="1246471" y="1430586"/>
                </a:lnTo>
                <a:lnTo>
                  <a:pt x="1247163" y="1437497"/>
                </a:lnTo>
                <a:lnTo>
                  <a:pt x="1253320" y="1436880"/>
                </a:lnTo>
                <a:lnTo>
                  <a:pt x="1258856" y="1492164"/>
                </a:lnTo>
                <a:lnTo>
                  <a:pt x="1265012" y="1491547"/>
                </a:lnTo>
                <a:cubicBezTo>
                  <a:pt x="1278113" y="1458888"/>
                  <a:pt x="1299701" y="1445053"/>
                  <a:pt x="1299241" y="1397384"/>
                </a:cubicBezTo>
                <a:cubicBezTo>
                  <a:pt x="1290634" y="1392534"/>
                  <a:pt x="1291462" y="1393212"/>
                  <a:pt x="1285543" y="1384794"/>
                </a:cubicBezTo>
                <a:close/>
                <a:moveTo>
                  <a:pt x="1555945" y="1349596"/>
                </a:moveTo>
                <a:cubicBezTo>
                  <a:pt x="1554048" y="1349341"/>
                  <a:pt x="1551837" y="1349753"/>
                  <a:pt x="1548129" y="1352028"/>
                </a:cubicBezTo>
                <a:cubicBezTo>
                  <a:pt x="1544987" y="1356149"/>
                  <a:pt x="1545882" y="1365070"/>
                  <a:pt x="1540002" y="1367180"/>
                </a:cubicBezTo>
                <a:cubicBezTo>
                  <a:pt x="1531370" y="1370965"/>
                  <a:pt x="1510224" y="1363819"/>
                  <a:pt x="1506453" y="1370539"/>
                </a:cubicBezTo>
                <a:cubicBezTo>
                  <a:pt x="1502069" y="1376185"/>
                  <a:pt x="1517151" y="1398787"/>
                  <a:pt x="1514437" y="1403372"/>
                </a:cubicBezTo>
                <a:cubicBezTo>
                  <a:pt x="1512263" y="1407017"/>
                  <a:pt x="1500112" y="1402268"/>
                  <a:pt x="1495439" y="1402481"/>
                </a:cubicBezTo>
                <a:cubicBezTo>
                  <a:pt x="1469466" y="1404196"/>
                  <a:pt x="1490275" y="1416831"/>
                  <a:pt x="1498947" y="1426118"/>
                </a:cubicBezTo>
                <a:cubicBezTo>
                  <a:pt x="1503723" y="1431982"/>
                  <a:pt x="1506428" y="1442501"/>
                  <a:pt x="1512331" y="1446983"/>
                </a:cubicBezTo>
                <a:cubicBezTo>
                  <a:pt x="1519282" y="1453012"/>
                  <a:pt x="1531406" y="1448629"/>
                  <a:pt x="1534622" y="1456683"/>
                </a:cubicBezTo>
                <a:cubicBezTo>
                  <a:pt x="1538423" y="1466707"/>
                  <a:pt x="1540645" y="1485140"/>
                  <a:pt x="1534680" y="1495254"/>
                </a:cubicBezTo>
                <a:cubicBezTo>
                  <a:pt x="1528398" y="1504768"/>
                  <a:pt x="1518009" y="1512534"/>
                  <a:pt x="1509741" y="1521230"/>
                </a:cubicBezTo>
                <a:cubicBezTo>
                  <a:pt x="1500233" y="1528908"/>
                  <a:pt x="1497971" y="1543094"/>
                  <a:pt x="1491363" y="1550610"/>
                </a:cubicBezTo>
                <a:cubicBezTo>
                  <a:pt x="1485688" y="1557267"/>
                  <a:pt x="1472682" y="1555400"/>
                  <a:pt x="1467166" y="1552273"/>
                </a:cubicBezTo>
                <a:lnTo>
                  <a:pt x="1464701" y="1551757"/>
                </a:lnTo>
                <a:cubicBezTo>
                  <a:pt x="1415387" y="1559868"/>
                  <a:pt x="1442062" y="1566461"/>
                  <a:pt x="1469327" y="1582767"/>
                </a:cubicBezTo>
                <a:cubicBezTo>
                  <a:pt x="1479758" y="1586796"/>
                  <a:pt x="1488443" y="1605088"/>
                  <a:pt x="1499238" y="1606421"/>
                </a:cubicBezTo>
                <a:cubicBezTo>
                  <a:pt x="1508219" y="1606157"/>
                  <a:pt x="1511121" y="1590762"/>
                  <a:pt x="1519953" y="1587720"/>
                </a:cubicBezTo>
                <a:cubicBezTo>
                  <a:pt x="1530986" y="1582555"/>
                  <a:pt x="1522350" y="1569842"/>
                  <a:pt x="1524701" y="1560342"/>
                </a:cubicBezTo>
                <a:cubicBezTo>
                  <a:pt x="1525829" y="1551347"/>
                  <a:pt x="1544198" y="1538337"/>
                  <a:pt x="1549352" y="1549246"/>
                </a:cubicBezTo>
                <a:cubicBezTo>
                  <a:pt x="1547745" y="1567426"/>
                  <a:pt x="1560634" y="1558013"/>
                  <a:pt x="1569253" y="1556640"/>
                </a:cubicBezTo>
                <a:cubicBezTo>
                  <a:pt x="1573627" y="1555949"/>
                  <a:pt x="1573876" y="1547041"/>
                  <a:pt x="1579265" y="1542569"/>
                </a:cubicBezTo>
                <a:cubicBezTo>
                  <a:pt x="1590371" y="1535618"/>
                  <a:pt x="1596741" y="1530793"/>
                  <a:pt x="1590433" y="1517212"/>
                </a:cubicBezTo>
                <a:cubicBezTo>
                  <a:pt x="1571708" y="1493704"/>
                  <a:pt x="1553699" y="1462131"/>
                  <a:pt x="1555728" y="1430453"/>
                </a:cubicBezTo>
                <a:cubicBezTo>
                  <a:pt x="1559598" y="1412049"/>
                  <a:pt x="1579420" y="1398388"/>
                  <a:pt x="1590011" y="1383749"/>
                </a:cubicBezTo>
                <a:cubicBezTo>
                  <a:pt x="1599923" y="1361055"/>
                  <a:pt x="1576851" y="1354989"/>
                  <a:pt x="1561872" y="1351160"/>
                </a:cubicBezTo>
                <a:cubicBezTo>
                  <a:pt x="1559423" y="1350771"/>
                  <a:pt x="1557842" y="1349850"/>
                  <a:pt x="1555945" y="1349596"/>
                </a:cubicBezTo>
                <a:close/>
                <a:moveTo>
                  <a:pt x="1424061" y="1336025"/>
                </a:moveTo>
                <a:lnTo>
                  <a:pt x="1411751" y="1337258"/>
                </a:lnTo>
                <a:cubicBezTo>
                  <a:pt x="1408030" y="1345752"/>
                  <a:pt x="1384299" y="1374905"/>
                  <a:pt x="1384299" y="1374905"/>
                </a:cubicBezTo>
                <a:cubicBezTo>
                  <a:pt x="1387230" y="1383877"/>
                  <a:pt x="1390297" y="1392960"/>
                  <a:pt x="1393225" y="1401932"/>
                </a:cubicBezTo>
                <a:lnTo>
                  <a:pt x="1387067" y="1402549"/>
                </a:lnTo>
                <a:cubicBezTo>
                  <a:pt x="1385086" y="1408078"/>
                  <a:pt x="1374810" y="1430932"/>
                  <a:pt x="1378214" y="1438332"/>
                </a:cubicBezTo>
                <a:lnTo>
                  <a:pt x="1384370" y="1437716"/>
                </a:lnTo>
                <a:lnTo>
                  <a:pt x="1385063" y="1444628"/>
                </a:lnTo>
                <a:cubicBezTo>
                  <a:pt x="1409351" y="1434961"/>
                  <a:pt x="1414764" y="1414241"/>
                  <a:pt x="1443298" y="1403895"/>
                </a:cubicBezTo>
                <a:cubicBezTo>
                  <a:pt x="1440366" y="1394926"/>
                  <a:pt x="1437301" y="1385840"/>
                  <a:pt x="1434370" y="1376871"/>
                </a:cubicBezTo>
                <a:cubicBezTo>
                  <a:pt x="1434370" y="1376871"/>
                  <a:pt x="1444144" y="1368026"/>
                  <a:pt x="1438454" y="1355524"/>
                </a:cubicBezTo>
                <a:lnTo>
                  <a:pt x="1425445" y="1349845"/>
                </a:lnTo>
                <a:close/>
                <a:moveTo>
                  <a:pt x="1488099" y="1182145"/>
                </a:moveTo>
                <a:cubicBezTo>
                  <a:pt x="1480256" y="1188768"/>
                  <a:pt x="1487585" y="1196032"/>
                  <a:pt x="1483687" y="1202767"/>
                </a:cubicBezTo>
                <a:cubicBezTo>
                  <a:pt x="1473309" y="1210658"/>
                  <a:pt x="1458298" y="1217873"/>
                  <a:pt x="1445734" y="1221670"/>
                </a:cubicBezTo>
                <a:lnTo>
                  <a:pt x="1445858" y="1221658"/>
                </a:lnTo>
                <a:lnTo>
                  <a:pt x="1444051" y="1223868"/>
                </a:lnTo>
                <a:lnTo>
                  <a:pt x="1446139" y="1244724"/>
                </a:lnTo>
                <a:cubicBezTo>
                  <a:pt x="1446691" y="1254062"/>
                  <a:pt x="1460174" y="1251823"/>
                  <a:pt x="1464550" y="1256207"/>
                </a:cubicBezTo>
                <a:cubicBezTo>
                  <a:pt x="1466884" y="1263080"/>
                  <a:pt x="1472276" y="1267488"/>
                  <a:pt x="1477856" y="1271247"/>
                </a:cubicBezTo>
                <a:cubicBezTo>
                  <a:pt x="1483900" y="1274575"/>
                  <a:pt x="1491415" y="1281183"/>
                  <a:pt x="1498639" y="1278555"/>
                </a:cubicBezTo>
                <a:cubicBezTo>
                  <a:pt x="1502911" y="1276858"/>
                  <a:pt x="1505197" y="1270539"/>
                  <a:pt x="1508022" y="1268351"/>
                </a:cubicBezTo>
                <a:cubicBezTo>
                  <a:pt x="1511832" y="1264543"/>
                  <a:pt x="1508287" y="1257032"/>
                  <a:pt x="1510157" y="1251640"/>
                </a:cubicBezTo>
                <a:cubicBezTo>
                  <a:pt x="1514567" y="1242439"/>
                  <a:pt x="1526152" y="1236460"/>
                  <a:pt x="1530521" y="1226887"/>
                </a:cubicBezTo>
                <a:cubicBezTo>
                  <a:pt x="1530080" y="1218680"/>
                  <a:pt x="1531336" y="1207132"/>
                  <a:pt x="1527503" y="1200535"/>
                </a:cubicBezTo>
                <a:cubicBezTo>
                  <a:pt x="1523596" y="1195724"/>
                  <a:pt x="1516166" y="1195073"/>
                  <a:pt x="1512096" y="1191163"/>
                </a:cubicBezTo>
                <a:cubicBezTo>
                  <a:pt x="1502987" y="1182559"/>
                  <a:pt x="1500901" y="1179469"/>
                  <a:pt x="1488099" y="1182145"/>
                </a:cubicBezTo>
                <a:close/>
                <a:moveTo>
                  <a:pt x="1749726" y="1038434"/>
                </a:moveTo>
                <a:lnTo>
                  <a:pt x="1753877" y="1079897"/>
                </a:lnTo>
                <a:lnTo>
                  <a:pt x="1754004" y="1079885"/>
                </a:lnTo>
                <a:lnTo>
                  <a:pt x="1760162" y="1079268"/>
                </a:lnTo>
                <a:cubicBezTo>
                  <a:pt x="1760229" y="1100202"/>
                  <a:pt x="1760165" y="1121146"/>
                  <a:pt x="1760232" y="1142081"/>
                </a:cubicBezTo>
                <a:lnTo>
                  <a:pt x="1773238" y="1147755"/>
                </a:lnTo>
                <a:lnTo>
                  <a:pt x="1773930" y="1154668"/>
                </a:lnTo>
                <a:cubicBezTo>
                  <a:pt x="1782624" y="1155320"/>
                  <a:pt x="1772032" y="1152190"/>
                  <a:pt x="1779394" y="1147139"/>
                </a:cubicBezTo>
                <a:cubicBezTo>
                  <a:pt x="1789696" y="1132149"/>
                  <a:pt x="1790695" y="1076211"/>
                  <a:pt x="1788176" y="1048543"/>
                </a:cubicBezTo>
                <a:cubicBezTo>
                  <a:pt x="1766051" y="1048094"/>
                  <a:pt x="1768601" y="1041873"/>
                  <a:pt x="1749726" y="1038434"/>
                </a:cubicBezTo>
                <a:close/>
                <a:moveTo>
                  <a:pt x="2029967" y="1009607"/>
                </a:moveTo>
                <a:cubicBezTo>
                  <a:pt x="2025382" y="1010702"/>
                  <a:pt x="2019034" y="1009433"/>
                  <a:pt x="2016309" y="1012625"/>
                </a:cubicBezTo>
                <a:cubicBezTo>
                  <a:pt x="2012353" y="1016195"/>
                  <a:pt x="2013511" y="1027753"/>
                  <a:pt x="2010431" y="1031234"/>
                </a:cubicBezTo>
                <a:lnTo>
                  <a:pt x="2005960" y="1034729"/>
                </a:lnTo>
                <a:cubicBezTo>
                  <a:pt x="2004113" y="1036564"/>
                  <a:pt x="2007040" y="1044266"/>
                  <a:pt x="2005194" y="1046101"/>
                </a:cubicBezTo>
                <a:cubicBezTo>
                  <a:pt x="2002357" y="1048160"/>
                  <a:pt x="1999064" y="1049508"/>
                  <a:pt x="2001000" y="1057435"/>
                </a:cubicBezTo>
                <a:cubicBezTo>
                  <a:pt x="2001643" y="1063843"/>
                  <a:pt x="1995785" y="1061127"/>
                  <a:pt x="1993223" y="1067225"/>
                </a:cubicBezTo>
                <a:cubicBezTo>
                  <a:pt x="1991123" y="1071622"/>
                  <a:pt x="1989166" y="1076132"/>
                  <a:pt x="1987067" y="1080531"/>
                </a:cubicBezTo>
                <a:cubicBezTo>
                  <a:pt x="1984969" y="1084928"/>
                  <a:pt x="1982192" y="1085081"/>
                  <a:pt x="1978777" y="1086437"/>
                </a:cubicBezTo>
                <a:cubicBezTo>
                  <a:pt x="1976188" y="1088475"/>
                  <a:pt x="1972718" y="1093136"/>
                  <a:pt x="1967356" y="1092785"/>
                </a:cubicBezTo>
                <a:cubicBezTo>
                  <a:pt x="1959677" y="1092158"/>
                  <a:pt x="1953975" y="1089681"/>
                  <a:pt x="1950480" y="1089016"/>
                </a:cubicBezTo>
                <a:cubicBezTo>
                  <a:pt x="1947490" y="1088301"/>
                  <a:pt x="1949300" y="1092437"/>
                  <a:pt x="1947367" y="1094660"/>
                </a:cubicBezTo>
                <a:cubicBezTo>
                  <a:pt x="1946043" y="1096696"/>
                  <a:pt x="1938886" y="1096143"/>
                  <a:pt x="1937539" y="1096659"/>
                </a:cubicBezTo>
                <a:lnTo>
                  <a:pt x="1937802" y="1096757"/>
                </a:lnTo>
                <a:lnTo>
                  <a:pt x="1936709" y="1098517"/>
                </a:lnTo>
                <a:lnTo>
                  <a:pt x="1938131" y="1112717"/>
                </a:lnTo>
                <a:cubicBezTo>
                  <a:pt x="1940583" y="1121988"/>
                  <a:pt x="1956010" y="1118921"/>
                  <a:pt x="1961729" y="1125326"/>
                </a:cubicBezTo>
                <a:cubicBezTo>
                  <a:pt x="1965213" y="1127137"/>
                  <a:pt x="1967978" y="1133203"/>
                  <a:pt x="1971985" y="1133944"/>
                </a:cubicBezTo>
                <a:cubicBezTo>
                  <a:pt x="1975804" y="1135341"/>
                  <a:pt x="1980680" y="1130791"/>
                  <a:pt x="1984966" y="1129221"/>
                </a:cubicBezTo>
                <a:cubicBezTo>
                  <a:pt x="1992804" y="1125134"/>
                  <a:pt x="1998655" y="1099931"/>
                  <a:pt x="1987398" y="1097757"/>
                </a:cubicBezTo>
                <a:cubicBezTo>
                  <a:pt x="1981765" y="1090961"/>
                  <a:pt x="1999507" y="1074208"/>
                  <a:pt x="1998464" y="1092968"/>
                </a:cubicBezTo>
                <a:cubicBezTo>
                  <a:pt x="2002587" y="1102454"/>
                  <a:pt x="2008631" y="1086748"/>
                  <a:pt x="2016005" y="1084359"/>
                </a:cubicBezTo>
                <a:cubicBezTo>
                  <a:pt x="2023810" y="1079899"/>
                  <a:pt x="2023492" y="1069142"/>
                  <a:pt x="2025678" y="1064354"/>
                </a:cubicBezTo>
                <a:cubicBezTo>
                  <a:pt x="2030211" y="1053876"/>
                  <a:pt x="2047390" y="1054314"/>
                  <a:pt x="2042976" y="1039398"/>
                </a:cubicBezTo>
                <a:lnTo>
                  <a:pt x="2041856" y="1028217"/>
                </a:lnTo>
                <a:cubicBezTo>
                  <a:pt x="2041528" y="1022409"/>
                  <a:pt x="2037320" y="1023465"/>
                  <a:pt x="2036504" y="1021647"/>
                </a:cubicBezTo>
                <a:cubicBezTo>
                  <a:pt x="2034832" y="1020164"/>
                  <a:pt x="2040319" y="1011620"/>
                  <a:pt x="2037897" y="1010212"/>
                </a:cubicBezTo>
                <a:close/>
                <a:moveTo>
                  <a:pt x="1875179" y="1004929"/>
                </a:moveTo>
                <a:cubicBezTo>
                  <a:pt x="1869149" y="1006802"/>
                  <a:pt x="1862493" y="1018890"/>
                  <a:pt x="1853560" y="1023468"/>
                </a:cubicBezTo>
                <a:cubicBezTo>
                  <a:pt x="1847817" y="1029498"/>
                  <a:pt x="1830568" y="1032113"/>
                  <a:pt x="1831575" y="1042168"/>
                </a:cubicBezTo>
                <a:cubicBezTo>
                  <a:pt x="1832455" y="1050961"/>
                  <a:pt x="1844192" y="1069330"/>
                  <a:pt x="1834682" y="1073200"/>
                </a:cubicBezTo>
                <a:cubicBezTo>
                  <a:pt x="1834601" y="1075556"/>
                  <a:pt x="1834837" y="1079181"/>
                  <a:pt x="1834330" y="1082040"/>
                </a:cubicBezTo>
                <a:lnTo>
                  <a:pt x="1829568" y="1086240"/>
                </a:lnTo>
                <a:lnTo>
                  <a:pt x="1829632" y="1086145"/>
                </a:lnTo>
                <a:lnTo>
                  <a:pt x="1829521" y="1086281"/>
                </a:lnTo>
                <a:lnTo>
                  <a:pt x="1829568" y="1086240"/>
                </a:lnTo>
                <a:lnTo>
                  <a:pt x="1828526" y="1087780"/>
                </a:lnTo>
                <a:cubicBezTo>
                  <a:pt x="1828061" y="1094550"/>
                  <a:pt x="1826921" y="1107226"/>
                  <a:pt x="1826194" y="1116439"/>
                </a:cubicBezTo>
                <a:cubicBezTo>
                  <a:pt x="1825794" y="1126376"/>
                  <a:pt x="1839325" y="1129717"/>
                  <a:pt x="1844238" y="1125546"/>
                </a:cubicBezTo>
                <a:cubicBezTo>
                  <a:pt x="1847857" y="1121121"/>
                  <a:pt x="1841397" y="1119994"/>
                  <a:pt x="1839989" y="1118607"/>
                </a:cubicBezTo>
                <a:cubicBezTo>
                  <a:pt x="1839023" y="1116548"/>
                  <a:pt x="1842301" y="1110004"/>
                  <a:pt x="1843520" y="1105693"/>
                </a:cubicBezTo>
                <a:cubicBezTo>
                  <a:pt x="1845940" y="1098216"/>
                  <a:pt x="1847349" y="1091983"/>
                  <a:pt x="1853807" y="1089307"/>
                </a:cubicBezTo>
                <a:cubicBezTo>
                  <a:pt x="1855905" y="1087447"/>
                  <a:pt x="1852385" y="1080184"/>
                  <a:pt x="1854936" y="1077770"/>
                </a:cubicBezTo>
                <a:cubicBezTo>
                  <a:pt x="1860489" y="1071125"/>
                  <a:pt x="1877930" y="1072929"/>
                  <a:pt x="1882727" y="1065090"/>
                </a:cubicBezTo>
                <a:cubicBezTo>
                  <a:pt x="1883595" y="1055993"/>
                  <a:pt x="1877374" y="1043290"/>
                  <a:pt x="1877671" y="1033614"/>
                </a:cubicBezTo>
                <a:cubicBezTo>
                  <a:pt x="1875913" y="1027448"/>
                  <a:pt x="1880985" y="1007140"/>
                  <a:pt x="1875179" y="1004929"/>
                </a:cubicBezTo>
                <a:close/>
                <a:moveTo>
                  <a:pt x="660848" y="938077"/>
                </a:moveTo>
                <a:lnTo>
                  <a:pt x="648535" y="939310"/>
                </a:lnTo>
                <a:cubicBezTo>
                  <a:pt x="654469" y="946582"/>
                  <a:pt x="647883" y="940389"/>
                  <a:pt x="655382" y="945604"/>
                </a:cubicBezTo>
                <a:lnTo>
                  <a:pt x="656074" y="952516"/>
                </a:lnTo>
                <a:lnTo>
                  <a:pt x="662233" y="951899"/>
                </a:lnTo>
                <a:close/>
                <a:moveTo>
                  <a:pt x="1576695" y="930123"/>
                </a:moveTo>
                <a:lnTo>
                  <a:pt x="1578079" y="943944"/>
                </a:lnTo>
                <a:lnTo>
                  <a:pt x="1596550" y="942095"/>
                </a:lnTo>
                <a:lnTo>
                  <a:pt x="1595858" y="935182"/>
                </a:lnTo>
                <a:lnTo>
                  <a:pt x="1589699" y="935799"/>
                </a:lnTo>
                <a:cubicBezTo>
                  <a:pt x="1581871" y="928590"/>
                  <a:pt x="1589423" y="933036"/>
                  <a:pt x="1576695" y="930123"/>
                </a:cubicBezTo>
                <a:close/>
                <a:moveTo>
                  <a:pt x="291571" y="863504"/>
                </a:moveTo>
                <a:lnTo>
                  <a:pt x="293647" y="884237"/>
                </a:lnTo>
                <a:lnTo>
                  <a:pt x="324557" y="881141"/>
                </a:lnTo>
                <a:lnTo>
                  <a:pt x="323174" y="867321"/>
                </a:lnTo>
                <a:cubicBezTo>
                  <a:pt x="312832" y="864168"/>
                  <a:pt x="307868" y="862761"/>
                  <a:pt x="291571" y="863504"/>
                </a:cubicBezTo>
                <a:close/>
                <a:moveTo>
                  <a:pt x="117352" y="804172"/>
                </a:moveTo>
                <a:lnTo>
                  <a:pt x="105039" y="805405"/>
                </a:lnTo>
                <a:lnTo>
                  <a:pt x="106422" y="819229"/>
                </a:lnTo>
                <a:lnTo>
                  <a:pt x="118736" y="817996"/>
                </a:lnTo>
                <a:close/>
                <a:moveTo>
                  <a:pt x="3820497" y="607971"/>
                </a:moveTo>
                <a:lnTo>
                  <a:pt x="3814339" y="608587"/>
                </a:lnTo>
                <a:cubicBezTo>
                  <a:pt x="3813108" y="621654"/>
                  <a:pt x="3804752" y="615512"/>
                  <a:pt x="3815723" y="622408"/>
                </a:cubicBezTo>
                <a:cubicBezTo>
                  <a:pt x="3815723" y="622408"/>
                  <a:pt x="3818753" y="637458"/>
                  <a:pt x="3822572" y="628700"/>
                </a:cubicBezTo>
                <a:close/>
                <a:moveTo>
                  <a:pt x="3530236" y="511396"/>
                </a:moveTo>
                <a:lnTo>
                  <a:pt x="3524079" y="512012"/>
                </a:lnTo>
                <a:lnTo>
                  <a:pt x="3525464" y="525837"/>
                </a:lnTo>
                <a:cubicBezTo>
                  <a:pt x="3531707" y="517215"/>
                  <a:pt x="3527850" y="525598"/>
                  <a:pt x="3530236" y="511396"/>
                </a:cubicBezTo>
                <a:close/>
                <a:moveTo>
                  <a:pt x="1169468" y="0"/>
                </a:moveTo>
                <a:lnTo>
                  <a:pt x="1949304" y="0"/>
                </a:lnTo>
                <a:lnTo>
                  <a:pt x="1948871" y="4924"/>
                </a:lnTo>
                <a:cubicBezTo>
                  <a:pt x="1944032" y="22192"/>
                  <a:pt x="1934989" y="37692"/>
                  <a:pt x="1918640" y="51193"/>
                </a:cubicBezTo>
                <a:cubicBezTo>
                  <a:pt x="1889934" y="83892"/>
                  <a:pt x="1870841" y="135299"/>
                  <a:pt x="1824487" y="128644"/>
                </a:cubicBezTo>
                <a:cubicBezTo>
                  <a:pt x="1789456" y="120985"/>
                  <a:pt x="1763619" y="91085"/>
                  <a:pt x="1728100" y="110254"/>
                </a:cubicBezTo>
                <a:cubicBezTo>
                  <a:pt x="1696703" y="131290"/>
                  <a:pt x="1656494" y="107395"/>
                  <a:pt x="1631421" y="140871"/>
                </a:cubicBezTo>
                <a:cubicBezTo>
                  <a:pt x="1603749" y="228288"/>
                  <a:pt x="1637515" y="324655"/>
                  <a:pt x="1646625" y="415624"/>
                </a:cubicBezTo>
                <a:cubicBezTo>
                  <a:pt x="1668357" y="584516"/>
                  <a:pt x="1683031" y="748788"/>
                  <a:pt x="1734467" y="910136"/>
                </a:cubicBezTo>
                <a:cubicBezTo>
                  <a:pt x="1743315" y="928792"/>
                  <a:pt x="1765138" y="919883"/>
                  <a:pt x="1775530" y="907040"/>
                </a:cubicBezTo>
                <a:cubicBezTo>
                  <a:pt x="1793392" y="881392"/>
                  <a:pt x="1780593" y="838510"/>
                  <a:pt x="1812153" y="822912"/>
                </a:cubicBezTo>
                <a:lnTo>
                  <a:pt x="1817394" y="818202"/>
                </a:lnTo>
                <a:cubicBezTo>
                  <a:pt x="1826580" y="811062"/>
                  <a:pt x="1822456" y="806653"/>
                  <a:pt x="1818133" y="800232"/>
                </a:cubicBezTo>
                <a:cubicBezTo>
                  <a:pt x="1814350" y="794140"/>
                  <a:pt x="1818409" y="790306"/>
                  <a:pt x="1825372" y="787580"/>
                </a:cubicBezTo>
                <a:cubicBezTo>
                  <a:pt x="1835042" y="784073"/>
                  <a:pt x="1845900" y="786030"/>
                  <a:pt x="1855751" y="784284"/>
                </a:cubicBezTo>
                <a:cubicBezTo>
                  <a:pt x="1868164" y="782784"/>
                  <a:pt x="1882450" y="775898"/>
                  <a:pt x="1895692" y="775080"/>
                </a:cubicBezTo>
                <a:cubicBezTo>
                  <a:pt x="1927895" y="768427"/>
                  <a:pt x="1967080" y="817553"/>
                  <a:pt x="1949516" y="846217"/>
                </a:cubicBezTo>
                <a:cubicBezTo>
                  <a:pt x="1929242" y="884541"/>
                  <a:pt x="1879918" y="895063"/>
                  <a:pt x="1868826" y="938942"/>
                </a:cubicBezTo>
                <a:cubicBezTo>
                  <a:pt x="1865975" y="952299"/>
                  <a:pt x="1866557" y="963155"/>
                  <a:pt x="1879461" y="962750"/>
                </a:cubicBezTo>
                <a:cubicBezTo>
                  <a:pt x="1933637" y="948697"/>
                  <a:pt x="1967984" y="897541"/>
                  <a:pt x="2014957" y="962379"/>
                </a:cubicBezTo>
                <a:cubicBezTo>
                  <a:pt x="2032789" y="979503"/>
                  <a:pt x="2049636" y="963983"/>
                  <a:pt x="2059496" y="945864"/>
                </a:cubicBezTo>
                <a:cubicBezTo>
                  <a:pt x="2079285" y="917867"/>
                  <a:pt x="2116959" y="950641"/>
                  <a:pt x="2142939" y="937635"/>
                </a:cubicBezTo>
                <a:cubicBezTo>
                  <a:pt x="2159411" y="932307"/>
                  <a:pt x="2191808" y="970688"/>
                  <a:pt x="2198929" y="949288"/>
                </a:cubicBezTo>
                <a:cubicBezTo>
                  <a:pt x="2206594" y="930755"/>
                  <a:pt x="2234528" y="956254"/>
                  <a:pt x="2243728" y="969547"/>
                </a:cubicBezTo>
                <a:cubicBezTo>
                  <a:pt x="2248325" y="978731"/>
                  <a:pt x="2247476" y="995568"/>
                  <a:pt x="2249748" y="1008159"/>
                </a:cubicBezTo>
                <a:cubicBezTo>
                  <a:pt x="2255531" y="1027885"/>
                  <a:pt x="2220392" y="1058435"/>
                  <a:pt x="2221125" y="1078412"/>
                </a:cubicBezTo>
                <a:cubicBezTo>
                  <a:pt x="2230762" y="1080875"/>
                  <a:pt x="2239318" y="1085220"/>
                  <a:pt x="2232045" y="1100036"/>
                </a:cubicBezTo>
                <a:cubicBezTo>
                  <a:pt x="2219094" y="1116432"/>
                  <a:pt x="2214160" y="1147005"/>
                  <a:pt x="2199220" y="1157511"/>
                </a:cubicBezTo>
                <a:cubicBezTo>
                  <a:pt x="2163077" y="1179279"/>
                  <a:pt x="2108513" y="1134995"/>
                  <a:pt x="2076325" y="1159538"/>
                </a:cubicBezTo>
                <a:cubicBezTo>
                  <a:pt x="2061551" y="1174216"/>
                  <a:pt x="2041537" y="1191068"/>
                  <a:pt x="2041454" y="1204149"/>
                </a:cubicBezTo>
                <a:cubicBezTo>
                  <a:pt x="2054667" y="1254983"/>
                  <a:pt x="2076313" y="1241774"/>
                  <a:pt x="2097291" y="1202872"/>
                </a:cubicBezTo>
                <a:cubicBezTo>
                  <a:pt x="2119000" y="1185215"/>
                  <a:pt x="2079454" y="1250344"/>
                  <a:pt x="2141259" y="1227529"/>
                </a:cubicBezTo>
                <a:cubicBezTo>
                  <a:pt x="2246495" y="1172068"/>
                  <a:pt x="2179575" y="1289556"/>
                  <a:pt x="2207277" y="1348205"/>
                </a:cubicBezTo>
                <a:cubicBezTo>
                  <a:pt x="2219112" y="1428367"/>
                  <a:pt x="2096742" y="1415368"/>
                  <a:pt x="2059282" y="1375844"/>
                </a:cubicBezTo>
                <a:cubicBezTo>
                  <a:pt x="2043521" y="1351531"/>
                  <a:pt x="2057224" y="1303331"/>
                  <a:pt x="2026173" y="1287279"/>
                </a:cubicBezTo>
                <a:cubicBezTo>
                  <a:pt x="2007034" y="1277393"/>
                  <a:pt x="1979847" y="1306258"/>
                  <a:pt x="1960000" y="1323476"/>
                </a:cubicBezTo>
                <a:cubicBezTo>
                  <a:pt x="1951694" y="1331795"/>
                  <a:pt x="1951179" y="1336795"/>
                  <a:pt x="1958680" y="1339471"/>
                </a:cubicBezTo>
                <a:cubicBezTo>
                  <a:pt x="1984604" y="1349944"/>
                  <a:pt x="2031308" y="1361388"/>
                  <a:pt x="2041163" y="1395169"/>
                </a:cubicBezTo>
                <a:cubicBezTo>
                  <a:pt x="2039855" y="1460659"/>
                  <a:pt x="1987681" y="1516267"/>
                  <a:pt x="1940341" y="1539026"/>
                </a:cubicBezTo>
                <a:cubicBezTo>
                  <a:pt x="1913551" y="1549069"/>
                  <a:pt x="1883649" y="1559676"/>
                  <a:pt x="1876407" y="1593779"/>
                </a:cubicBezTo>
                <a:cubicBezTo>
                  <a:pt x="1873896" y="1635910"/>
                  <a:pt x="1847883" y="1785471"/>
                  <a:pt x="1918205" y="1755205"/>
                </a:cubicBezTo>
                <a:cubicBezTo>
                  <a:pt x="1934652" y="1752165"/>
                  <a:pt x="1929327" y="1763612"/>
                  <a:pt x="1922266" y="1775488"/>
                </a:cubicBezTo>
                <a:cubicBezTo>
                  <a:pt x="1915158" y="1791934"/>
                  <a:pt x="1939484" y="1820716"/>
                  <a:pt x="1955195" y="1829298"/>
                </a:cubicBezTo>
                <a:cubicBezTo>
                  <a:pt x="2004160" y="1845585"/>
                  <a:pt x="1919946" y="1714293"/>
                  <a:pt x="2045317" y="1716715"/>
                </a:cubicBezTo>
                <a:cubicBezTo>
                  <a:pt x="2072572" y="1718934"/>
                  <a:pt x="2103624" y="1754025"/>
                  <a:pt x="2127542" y="1726756"/>
                </a:cubicBezTo>
                <a:cubicBezTo>
                  <a:pt x="2150105" y="1701148"/>
                  <a:pt x="2116800" y="1642297"/>
                  <a:pt x="2153423" y="1626574"/>
                </a:cubicBezTo>
                <a:cubicBezTo>
                  <a:pt x="2190164" y="1622131"/>
                  <a:pt x="2164167" y="1518390"/>
                  <a:pt x="2207166" y="1542256"/>
                </a:cubicBezTo>
                <a:cubicBezTo>
                  <a:pt x="2221026" y="1546324"/>
                  <a:pt x="2234428" y="1519220"/>
                  <a:pt x="2251027" y="1527838"/>
                </a:cubicBezTo>
                <a:cubicBezTo>
                  <a:pt x="2272399" y="1538516"/>
                  <a:pt x="2289185" y="1508410"/>
                  <a:pt x="2316751" y="1506155"/>
                </a:cubicBezTo>
                <a:cubicBezTo>
                  <a:pt x="2376822" y="1514228"/>
                  <a:pt x="2318318" y="1583919"/>
                  <a:pt x="2308095" y="1611086"/>
                </a:cubicBezTo>
                <a:cubicBezTo>
                  <a:pt x="2305437" y="1635210"/>
                  <a:pt x="2319121" y="1666708"/>
                  <a:pt x="2327202" y="1689122"/>
                </a:cubicBezTo>
                <a:cubicBezTo>
                  <a:pt x="2342160" y="1702852"/>
                  <a:pt x="2354484" y="1689058"/>
                  <a:pt x="2367800" y="1680108"/>
                </a:cubicBezTo>
                <a:cubicBezTo>
                  <a:pt x="2443584" y="1638508"/>
                  <a:pt x="2488504" y="1549745"/>
                  <a:pt x="2550931" y="1487526"/>
                </a:cubicBezTo>
                <a:cubicBezTo>
                  <a:pt x="2668883" y="1338529"/>
                  <a:pt x="2788668" y="1209148"/>
                  <a:pt x="2915867" y="1068871"/>
                </a:cubicBezTo>
                <a:cubicBezTo>
                  <a:pt x="2949901" y="1033606"/>
                  <a:pt x="2895339" y="1004555"/>
                  <a:pt x="2867233" y="995057"/>
                </a:cubicBezTo>
                <a:cubicBezTo>
                  <a:pt x="2837614" y="989522"/>
                  <a:pt x="2813838" y="972612"/>
                  <a:pt x="2808610" y="936842"/>
                </a:cubicBezTo>
                <a:cubicBezTo>
                  <a:pt x="2803919" y="922970"/>
                  <a:pt x="2797523" y="919932"/>
                  <a:pt x="2794648" y="927960"/>
                </a:cubicBezTo>
                <a:cubicBezTo>
                  <a:pt x="2791156" y="939984"/>
                  <a:pt x="2781382" y="943754"/>
                  <a:pt x="2770991" y="946447"/>
                </a:cubicBezTo>
                <a:cubicBezTo>
                  <a:pt x="2752083" y="947705"/>
                  <a:pt x="2735249" y="990001"/>
                  <a:pt x="2734172" y="1005843"/>
                </a:cubicBezTo>
                <a:cubicBezTo>
                  <a:pt x="2734223" y="1016500"/>
                  <a:pt x="2754592" y="1018394"/>
                  <a:pt x="2746853" y="1023482"/>
                </a:cubicBezTo>
                <a:cubicBezTo>
                  <a:pt x="2731764" y="1031211"/>
                  <a:pt x="2705793" y="1035464"/>
                  <a:pt x="2689495" y="1024787"/>
                </a:cubicBezTo>
                <a:cubicBezTo>
                  <a:pt x="2664952" y="1009095"/>
                  <a:pt x="2653221" y="945167"/>
                  <a:pt x="2672518" y="923693"/>
                </a:cubicBezTo>
                <a:cubicBezTo>
                  <a:pt x="2680596" y="913110"/>
                  <a:pt x="2691376" y="904164"/>
                  <a:pt x="2691486" y="888796"/>
                </a:cubicBezTo>
                <a:cubicBezTo>
                  <a:pt x="2671962" y="795192"/>
                  <a:pt x="2644380" y="780820"/>
                  <a:pt x="2739753" y="735862"/>
                </a:cubicBezTo>
                <a:cubicBezTo>
                  <a:pt x="2752881" y="727570"/>
                  <a:pt x="2756849" y="708897"/>
                  <a:pt x="2766146" y="701620"/>
                </a:cubicBezTo>
                <a:cubicBezTo>
                  <a:pt x="2799288" y="686626"/>
                  <a:pt x="2807435" y="710938"/>
                  <a:pt x="2839301" y="726276"/>
                </a:cubicBezTo>
                <a:cubicBezTo>
                  <a:pt x="2865449" y="736476"/>
                  <a:pt x="2906711" y="730311"/>
                  <a:pt x="2875922" y="695323"/>
                </a:cubicBezTo>
                <a:cubicBezTo>
                  <a:pt x="2854436" y="670824"/>
                  <a:pt x="2846893" y="646201"/>
                  <a:pt x="2827679" y="631751"/>
                </a:cubicBezTo>
                <a:cubicBezTo>
                  <a:pt x="2804693" y="612605"/>
                  <a:pt x="2843212" y="584130"/>
                  <a:pt x="2858342" y="567893"/>
                </a:cubicBezTo>
                <a:cubicBezTo>
                  <a:pt x="2894031" y="535259"/>
                  <a:pt x="2854512" y="482743"/>
                  <a:pt x="2888101" y="445622"/>
                </a:cubicBezTo>
                <a:cubicBezTo>
                  <a:pt x="2896592" y="431573"/>
                  <a:pt x="2907686" y="415615"/>
                  <a:pt x="2922966" y="411039"/>
                </a:cubicBezTo>
                <a:cubicBezTo>
                  <a:pt x="2935581" y="406478"/>
                  <a:pt x="2954154" y="418321"/>
                  <a:pt x="2957644" y="403759"/>
                </a:cubicBezTo>
                <a:cubicBezTo>
                  <a:pt x="2950592" y="378957"/>
                  <a:pt x="2913164" y="333466"/>
                  <a:pt x="2935063" y="303736"/>
                </a:cubicBezTo>
                <a:cubicBezTo>
                  <a:pt x="2948190" y="303056"/>
                  <a:pt x="2955607" y="306117"/>
                  <a:pt x="2966083" y="287811"/>
                </a:cubicBezTo>
                <a:cubicBezTo>
                  <a:pt x="2973218" y="277957"/>
                  <a:pt x="2979288" y="268848"/>
                  <a:pt x="2982440" y="267389"/>
                </a:cubicBezTo>
                <a:cubicBezTo>
                  <a:pt x="2986547" y="265331"/>
                  <a:pt x="2991438" y="279940"/>
                  <a:pt x="2997368" y="283409"/>
                </a:cubicBezTo>
                <a:cubicBezTo>
                  <a:pt x="3006829" y="287916"/>
                  <a:pt x="3013624" y="270867"/>
                  <a:pt x="3022333" y="270374"/>
                </a:cubicBezTo>
                <a:cubicBezTo>
                  <a:pt x="3036128" y="268740"/>
                  <a:pt x="3040529" y="283529"/>
                  <a:pt x="3040683" y="296458"/>
                </a:cubicBezTo>
                <a:cubicBezTo>
                  <a:pt x="3044145" y="361469"/>
                  <a:pt x="3109509" y="274083"/>
                  <a:pt x="3116930" y="329177"/>
                </a:cubicBezTo>
                <a:cubicBezTo>
                  <a:pt x="3119810" y="369375"/>
                  <a:pt x="3080727" y="399809"/>
                  <a:pt x="3066094" y="433636"/>
                </a:cubicBezTo>
                <a:cubicBezTo>
                  <a:pt x="3060718" y="444579"/>
                  <a:pt x="3063748" y="453286"/>
                  <a:pt x="3066170" y="463577"/>
                </a:cubicBezTo>
                <a:cubicBezTo>
                  <a:pt x="3074493" y="501070"/>
                  <a:pt x="3032006" y="539334"/>
                  <a:pt x="3022966" y="573237"/>
                </a:cubicBezTo>
                <a:cubicBezTo>
                  <a:pt x="3021873" y="577533"/>
                  <a:pt x="3021798" y="580589"/>
                  <a:pt x="3022600" y="583553"/>
                </a:cubicBezTo>
                <a:cubicBezTo>
                  <a:pt x="3025482" y="592021"/>
                  <a:pt x="3025154" y="588754"/>
                  <a:pt x="3028280" y="597197"/>
                </a:cubicBezTo>
                <a:cubicBezTo>
                  <a:pt x="3031536" y="604359"/>
                  <a:pt x="3029215" y="620456"/>
                  <a:pt x="3033190" y="630972"/>
                </a:cubicBezTo>
                <a:cubicBezTo>
                  <a:pt x="3039801" y="667873"/>
                  <a:pt x="3046327" y="701357"/>
                  <a:pt x="3087543" y="714996"/>
                </a:cubicBezTo>
                <a:cubicBezTo>
                  <a:pt x="3118040" y="739483"/>
                  <a:pt x="3126110" y="683214"/>
                  <a:pt x="3118139" y="654317"/>
                </a:cubicBezTo>
                <a:cubicBezTo>
                  <a:pt x="3103247" y="622178"/>
                  <a:pt x="3069911" y="594679"/>
                  <a:pt x="3087657" y="553940"/>
                </a:cubicBezTo>
                <a:cubicBezTo>
                  <a:pt x="3090584" y="547681"/>
                  <a:pt x="3102015" y="523696"/>
                  <a:pt x="3106603" y="537830"/>
                </a:cubicBezTo>
                <a:cubicBezTo>
                  <a:pt x="3120868" y="572572"/>
                  <a:pt x="3173159" y="539669"/>
                  <a:pt x="3188019" y="524600"/>
                </a:cubicBezTo>
                <a:cubicBezTo>
                  <a:pt x="3190947" y="515806"/>
                  <a:pt x="3176547" y="506333"/>
                  <a:pt x="3168166" y="505014"/>
                </a:cubicBezTo>
                <a:cubicBezTo>
                  <a:pt x="3144542" y="499768"/>
                  <a:pt x="3116484" y="479352"/>
                  <a:pt x="3139723" y="451644"/>
                </a:cubicBezTo>
                <a:cubicBezTo>
                  <a:pt x="3148894" y="438036"/>
                  <a:pt x="3164451" y="437494"/>
                  <a:pt x="3178623" y="435818"/>
                </a:cubicBezTo>
                <a:cubicBezTo>
                  <a:pt x="3207081" y="432336"/>
                  <a:pt x="3240549" y="393956"/>
                  <a:pt x="3265193" y="422074"/>
                </a:cubicBezTo>
                <a:cubicBezTo>
                  <a:pt x="3261399" y="428545"/>
                  <a:pt x="3257242" y="438987"/>
                  <a:pt x="3265510" y="444250"/>
                </a:cubicBezTo>
                <a:cubicBezTo>
                  <a:pt x="3280943" y="458951"/>
                  <a:pt x="3308732" y="446269"/>
                  <a:pt x="3310066" y="455781"/>
                </a:cubicBezTo>
                <a:cubicBezTo>
                  <a:pt x="3307935" y="480106"/>
                  <a:pt x="3275469" y="508231"/>
                  <a:pt x="3289043" y="534789"/>
                </a:cubicBezTo>
                <a:cubicBezTo>
                  <a:pt x="3294939" y="546766"/>
                  <a:pt x="3304130" y="581504"/>
                  <a:pt x="3310921" y="561913"/>
                </a:cubicBezTo>
                <a:cubicBezTo>
                  <a:pt x="3315016" y="549574"/>
                  <a:pt x="3317287" y="531709"/>
                  <a:pt x="3328120" y="523263"/>
                </a:cubicBezTo>
                <a:cubicBezTo>
                  <a:pt x="3342000" y="508549"/>
                  <a:pt x="3342216" y="536065"/>
                  <a:pt x="3351817" y="545762"/>
                </a:cubicBezTo>
                <a:cubicBezTo>
                  <a:pt x="3388047" y="588202"/>
                  <a:pt x="3380128" y="633284"/>
                  <a:pt x="3414884" y="550742"/>
                </a:cubicBezTo>
                <a:cubicBezTo>
                  <a:pt x="3451005" y="528723"/>
                  <a:pt x="3487750" y="505375"/>
                  <a:pt x="3528146" y="498156"/>
                </a:cubicBezTo>
                <a:cubicBezTo>
                  <a:pt x="3616680" y="510356"/>
                  <a:pt x="3601862" y="581638"/>
                  <a:pt x="3553130" y="623447"/>
                </a:cubicBezTo>
                <a:cubicBezTo>
                  <a:pt x="3538763" y="658643"/>
                  <a:pt x="3521990" y="691416"/>
                  <a:pt x="3490167" y="710720"/>
                </a:cubicBezTo>
                <a:cubicBezTo>
                  <a:pt x="3438079" y="751975"/>
                  <a:pt x="3431825" y="773162"/>
                  <a:pt x="3505919" y="772977"/>
                </a:cubicBezTo>
                <a:cubicBezTo>
                  <a:pt x="3522944" y="774441"/>
                  <a:pt x="3537245" y="798137"/>
                  <a:pt x="3552488" y="800802"/>
                </a:cubicBezTo>
                <a:cubicBezTo>
                  <a:pt x="3595433" y="788631"/>
                  <a:pt x="3645211" y="754711"/>
                  <a:pt x="3667945" y="704213"/>
                </a:cubicBezTo>
                <a:cubicBezTo>
                  <a:pt x="3678295" y="677033"/>
                  <a:pt x="3661593" y="657257"/>
                  <a:pt x="3651073" y="632043"/>
                </a:cubicBezTo>
                <a:cubicBezTo>
                  <a:pt x="3641710" y="606965"/>
                  <a:pt x="3654821" y="560472"/>
                  <a:pt x="3669317" y="549376"/>
                </a:cubicBezTo>
                <a:cubicBezTo>
                  <a:pt x="3675801" y="544411"/>
                  <a:pt x="3682023" y="553304"/>
                  <a:pt x="3688806" y="553898"/>
                </a:cubicBezTo>
                <a:cubicBezTo>
                  <a:pt x="3694764" y="556348"/>
                  <a:pt x="3705288" y="546154"/>
                  <a:pt x="3711750" y="542209"/>
                </a:cubicBezTo>
                <a:cubicBezTo>
                  <a:pt x="3715932" y="539632"/>
                  <a:pt x="3716588" y="541090"/>
                  <a:pt x="3715958" y="546227"/>
                </a:cubicBezTo>
                <a:cubicBezTo>
                  <a:pt x="3710612" y="600571"/>
                  <a:pt x="3792158" y="583524"/>
                  <a:pt x="3819938" y="592286"/>
                </a:cubicBezTo>
                <a:cubicBezTo>
                  <a:pt x="3825166" y="591257"/>
                  <a:pt x="3837555" y="603471"/>
                  <a:pt x="3837809" y="611057"/>
                </a:cubicBezTo>
                <a:cubicBezTo>
                  <a:pt x="3828654" y="653982"/>
                  <a:pt x="3783036" y="681267"/>
                  <a:pt x="3750556" y="702918"/>
                </a:cubicBezTo>
                <a:cubicBezTo>
                  <a:pt x="3708257" y="744340"/>
                  <a:pt x="3642221" y="759072"/>
                  <a:pt x="3610727" y="810833"/>
                </a:cubicBezTo>
                <a:cubicBezTo>
                  <a:pt x="3608807" y="819526"/>
                  <a:pt x="3611632" y="830032"/>
                  <a:pt x="3616660" y="837141"/>
                </a:cubicBezTo>
                <a:cubicBezTo>
                  <a:pt x="3623573" y="846600"/>
                  <a:pt x="3628058" y="843235"/>
                  <a:pt x="3633836" y="838849"/>
                </a:cubicBezTo>
                <a:cubicBezTo>
                  <a:pt x="3642545" y="828207"/>
                  <a:pt x="3655513" y="846198"/>
                  <a:pt x="3659473" y="857857"/>
                </a:cubicBezTo>
                <a:cubicBezTo>
                  <a:pt x="3673701" y="904907"/>
                  <a:pt x="3658456" y="956693"/>
                  <a:pt x="3688116" y="996866"/>
                </a:cubicBezTo>
                <a:cubicBezTo>
                  <a:pt x="3711542" y="1063558"/>
                  <a:pt x="3638802" y="1135566"/>
                  <a:pt x="3583988" y="1157173"/>
                </a:cubicBezTo>
                <a:cubicBezTo>
                  <a:pt x="3528628" y="1175913"/>
                  <a:pt x="3539394" y="1061635"/>
                  <a:pt x="3504254" y="1089647"/>
                </a:cubicBezTo>
                <a:cubicBezTo>
                  <a:pt x="3486714" y="1098257"/>
                  <a:pt x="3474908" y="1118473"/>
                  <a:pt x="3452729" y="1125137"/>
                </a:cubicBezTo>
                <a:cubicBezTo>
                  <a:pt x="3435692" y="1132426"/>
                  <a:pt x="3414234" y="1129753"/>
                  <a:pt x="3399003" y="1141178"/>
                </a:cubicBezTo>
                <a:cubicBezTo>
                  <a:pt x="3363514" y="1172016"/>
                  <a:pt x="3354335" y="1222302"/>
                  <a:pt x="3327165" y="1263980"/>
                </a:cubicBezTo>
                <a:cubicBezTo>
                  <a:pt x="3306209" y="1287908"/>
                  <a:pt x="3274675" y="1294874"/>
                  <a:pt x="3252146" y="1300557"/>
                </a:cubicBezTo>
                <a:cubicBezTo>
                  <a:pt x="3224844" y="1305448"/>
                  <a:pt x="3204014" y="1336976"/>
                  <a:pt x="3175718" y="1337016"/>
                </a:cubicBezTo>
                <a:cubicBezTo>
                  <a:pt x="3145246" y="1334356"/>
                  <a:pt x="3134272" y="1275432"/>
                  <a:pt x="3144196" y="1249052"/>
                </a:cubicBezTo>
                <a:cubicBezTo>
                  <a:pt x="3145925" y="1238475"/>
                  <a:pt x="3154195" y="1222164"/>
                  <a:pt x="3144085" y="1215055"/>
                </a:cubicBezTo>
                <a:cubicBezTo>
                  <a:pt x="3130733" y="1210936"/>
                  <a:pt x="3116271" y="1223678"/>
                  <a:pt x="3101836" y="1227790"/>
                </a:cubicBezTo>
                <a:cubicBezTo>
                  <a:pt x="3087234" y="1231534"/>
                  <a:pt x="3069706" y="1227581"/>
                  <a:pt x="3057733" y="1216977"/>
                </a:cubicBezTo>
                <a:cubicBezTo>
                  <a:pt x="3037009" y="1197606"/>
                  <a:pt x="3039116" y="1161604"/>
                  <a:pt x="3028217" y="1135159"/>
                </a:cubicBezTo>
                <a:cubicBezTo>
                  <a:pt x="3016920" y="1114843"/>
                  <a:pt x="3022771" y="1085828"/>
                  <a:pt x="3025268" y="1067686"/>
                </a:cubicBezTo>
                <a:cubicBezTo>
                  <a:pt x="2992319" y="1040272"/>
                  <a:pt x="2923154" y="1137811"/>
                  <a:pt x="2888805" y="1169933"/>
                </a:cubicBezTo>
                <a:cubicBezTo>
                  <a:pt x="2784054" y="1288544"/>
                  <a:pt x="2679911" y="1401768"/>
                  <a:pt x="2584194" y="1529499"/>
                </a:cubicBezTo>
                <a:cubicBezTo>
                  <a:pt x="2559297" y="1568545"/>
                  <a:pt x="2521493" y="1604184"/>
                  <a:pt x="2500063" y="1641102"/>
                </a:cubicBezTo>
                <a:cubicBezTo>
                  <a:pt x="2493669" y="1654561"/>
                  <a:pt x="2505785" y="1658930"/>
                  <a:pt x="2514793" y="1663995"/>
                </a:cubicBezTo>
                <a:cubicBezTo>
                  <a:pt x="2518071" y="1666330"/>
                  <a:pt x="2517872" y="1665586"/>
                  <a:pt x="2524119" y="1672196"/>
                </a:cubicBezTo>
                <a:cubicBezTo>
                  <a:pt x="2537086" y="1685111"/>
                  <a:pt x="2559767" y="1703780"/>
                  <a:pt x="2573050" y="1712220"/>
                </a:cubicBezTo>
                <a:cubicBezTo>
                  <a:pt x="2588087" y="1711601"/>
                  <a:pt x="2595916" y="1682009"/>
                  <a:pt x="2610224" y="1677913"/>
                </a:cubicBezTo>
                <a:cubicBezTo>
                  <a:pt x="2618628" y="1675678"/>
                  <a:pt x="2626710" y="1681594"/>
                  <a:pt x="2636310" y="1686216"/>
                </a:cubicBezTo>
                <a:cubicBezTo>
                  <a:pt x="2662020" y="1697091"/>
                  <a:pt x="2684624" y="1702317"/>
                  <a:pt x="2703627" y="1728585"/>
                </a:cubicBezTo>
                <a:cubicBezTo>
                  <a:pt x="2715086" y="1742923"/>
                  <a:pt x="2732589" y="1742817"/>
                  <a:pt x="2744488" y="1755208"/>
                </a:cubicBezTo>
                <a:cubicBezTo>
                  <a:pt x="2763915" y="1773059"/>
                  <a:pt x="2754571" y="1806483"/>
                  <a:pt x="2733454" y="1817354"/>
                </a:cubicBezTo>
                <a:cubicBezTo>
                  <a:pt x="2711870" y="1833728"/>
                  <a:pt x="2694604" y="1813374"/>
                  <a:pt x="2674086" y="1822664"/>
                </a:cubicBezTo>
                <a:cubicBezTo>
                  <a:pt x="2640429" y="1847734"/>
                  <a:pt x="2608481" y="1882281"/>
                  <a:pt x="2575564" y="1907148"/>
                </a:cubicBezTo>
                <a:cubicBezTo>
                  <a:pt x="2562350" y="1923447"/>
                  <a:pt x="2588925" y="1935380"/>
                  <a:pt x="2591265" y="1952407"/>
                </a:cubicBezTo>
                <a:cubicBezTo>
                  <a:pt x="2604510" y="1971895"/>
                  <a:pt x="2572128" y="2037572"/>
                  <a:pt x="2598937" y="2021438"/>
                </a:cubicBezTo>
                <a:cubicBezTo>
                  <a:pt x="2644202" y="1974138"/>
                  <a:pt x="2693692" y="2032381"/>
                  <a:pt x="2738498" y="2050228"/>
                </a:cubicBezTo>
                <a:cubicBezTo>
                  <a:pt x="2744909" y="2054663"/>
                  <a:pt x="2735433" y="2058911"/>
                  <a:pt x="2735235" y="2069593"/>
                </a:cubicBezTo>
                <a:cubicBezTo>
                  <a:pt x="2746219" y="2104533"/>
                  <a:pt x="2739982" y="2148685"/>
                  <a:pt x="2714555" y="2172296"/>
                </a:cubicBezTo>
                <a:cubicBezTo>
                  <a:pt x="2686575" y="2191979"/>
                  <a:pt x="2655017" y="2220267"/>
                  <a:pt x="2623690" y="2190029"/>
                </a:cubicBezTo>
                <a:cubicBezTo>
                  <a:pt x="2611084" y="2178219"/>
                  <a:pt x="2603067" y="2172929"/>
                  <a:pt x="2594537" y="2180257"/>
                </a:cubicBezTo>
                <a:cubicBezTo>
                  <a:pt x="2573458" y="2205462"/>
                  <a:pt x="2560218" y="2240545"/>
                  <a:pt x="2528042" y="2253794"/>
                </a:cubicBezTo>
                <a:cubicBezTo>
                  <a:pt x="2505526" y="2265948"/>
                  <a:pt x="2488578" y="2266504"/>
                  <a:pt x="2471768" y="2281130"/>
                </a:cubicBezTo>
                <a:cubicBezTo>
                  <a:pt x="2429971" y="2332653"/>
                  <a:pt x="2385206" y="2263273"/>
                  <a:pt x="2361402" y="2224541"/>
                </a:cubicBezTo>
                <a:cubicBezTo>
                  <a:pt x="2342352" y="2205384"/>
                  <a:pt x="2299805" y="2208880"/>
                  <a:pt x="2285389" y="2232153"/>
                </a:cubicBezTo>
                <a:cubicBezTo>
                  <a:pt x="2279116" y="2240523"/>
                  <a:pt x="2271783" y="2255979"/>
                  <a:pt x="2260589" y="2262049"/>
                </a:cubicBezTo>
                <a:cubicBezTo>
                  <a:pt x="2255589" y="2266608"/>
                  <a:pt x="2255374" y="2265745"/>
                  <a:pt x="2246956" y="2275469"/>
                </a:cubicBezTo>
                <a:cubicBezTo>
                  <a:pt x="2228503" y="2306631"/>
                  <a:pt x="2190296" y="2312871"/>
                  <a:pt x="2159301" y="2322700"/>
                </a:cubicBezTo>
                <a:cubicBezTo>
                  <a:pt x="2078286" y="2343756"/>
                  <a:pt x="2115388" y="2150318"/>
                  <a:pt x="2039831" y="2227172"/>
                </a:cubicBezTo>
                <a:cubicBezTo>
                  <a:pt x="1903935" y="2322381"/>
                  <a:pt x="1918437" y="2429181"/>
                  <a:pt x="1939651" y="2587845"/>
                </a:cubicBezTo>
                <a:cubicBezTo>
                  <a:pt x="1944205" y="2686502"/>
                  <a:pt x="1943628" y="2789738"/>
                  <a:pt x="1962360" y="2889387"/>
                </a:cubicBezTo>
                <a:cubicBezTo>
                  <a:pt x="2017150" y="3484673"/>
                  <a:pt x="2140654" y="4075485"/>
                  <a:pt x="2246039" y="4665329"/>
                </a:cubicBezTo>
                <a:cubicBezTo>
                  <a:pt x="2254800" y="4789582"/>
                  <a:pt x="2281203" y="4621069"/>
                  <a:pt x="2279663" y="4589247"/>
                </a:cubicBezTo>
                <a:cubicBezTo>
                  <a:pt x="2288389" y="4533166"/>
                  <a:pt x="2340126" y="4335658"/>
                  <a:pt x="2363807" y="4235407"/>
                </a:cubicBezTo>
                <a:cubicBezTo>
                  <a:pt x="2387489" y="4135157"/>
                  <a:pt x="2391979" y="4101336"/>
                  <a:pt x="2421758" y="3987751"/>
                </a:cubicBezTo>
                <a:cubicBezTo>
                  <a:pt x="2444816" y="3895774"/>
                  <a:pt x="2498824" y="3682795"/>
                  <a:pt x="2542490" y="3553898"/>
                </a:cubicBezTo>
                <a:cubicBezTo>
                  <a:pt x="2607301" y="3448293"/>
                  <a:pt x="2637037" y="3327038"/>
                  <a:pt x="2683751" y="3214363"/>
                </a:cubicBezTo>
                <a:cubicBezTo>
                  <a:pt x="2691688" y="3184632"/>
                  <a:pt x="2714463" y="3158624"/>
                  <a:pt x="2718179" y="3127282"/>
                </a:cubicBezTo>
                <a:cubicBezTo>
                  <a:pt x="2711763" y="3089855"/>
                  <a:pt x="2715880" y="3042233"/>
                  <a:pt x="2706915" y="3003410"/>
                </a:cubicBezTo>
                <a:cubicBezTo>
                  <a:pt x="2679470" y="2886488"/>
                  <a:pt x="2601976" y="2828636"/>
                  <a:pt x="2535648" y="2742890"/>
                </a:cubicBezTo>
                <a:cubicBezTo>
                  <a:pt x="2476983" y="2652571"/>
                  <a:pt x="2464489" y="2530343"/>
                  <a:pt x="2493525" y="2427433"/>
                </a:cubicBezTo>
                <a:cubicBezTo>
                  <a:pt x="2497456" y="2421074"/>
                  <a:pt x="2500426" y="2436765"/>
                  <a:pt x="2501178" y="2441766"/>
                </a:cubicBezTo>
                <a:cubicBezTo>
                  <a:pt x="2513933" y="2527292"/>
                  <a:pt x="2592491" y="2566635"/>
                  <a:pt x="2653838" y="2600088"/>
                </a:cubicBezTo>
                <a:cubicBezTo>
                  <a:pt x="2691322" y="2643670"/>
                  <a:pt x="2720117" y="2698021"/>
                  <a:pt x="2753873" y="2746165"/>
                </a:cubicBezTo>
                <a:cubicBezTo>
                  <a:pt x="2771480" y="2772447"/>
                  <a:pt x="2835456" y="2844847"/>
                  <a:pt x="2841174" y="2865218"/>
                </a:cubicBezTo>
                <a:cubicBezTo>
                  <a:pt x="2853015" y="2893473"/>
                  <a:pt x="2778391" y="3049298"/>
                  <a:pt x="2770352" y="3079293"/>
                </a:cubicBezTo>
                <a:cubicBezTo>
                  <a:pt x="2767474" y="3096016"/>
                  <a:pt x="2964373" y="2893549"/>
                  <a:pt x="3066269" y="2791748"/>
                </a:cubicBezTo>
                <a:lnTo>
                  <a:pt x="3078865" y="2779309"/>
                </a:lnTo>
                <a:lnTo>
                  <a:pt x="3078865" y="2870987"/>
                </a:lnTo>
                <a:lnTo>
                  <a:pt x="3012909" y="2930016"/>
                </a:lnTo>
                <a:cubicBezTo>
                  <a:pt x="2873079" y="3056918"/>
                  <a:pt x="2774542" y="3164533"/>
                  <a:pt x="2690046" y="3405234"/>
                </a:cubicBezTo>
                <a:cubicBezTo>
                  <a:pt x="2668670" y="3475650"/>
                  <a:pt x="2637153" y="3537308"/>
                  <a:pt x="2618264" y="3604683"/>
                </a:cubicBezTo>
                <a:cubicBezTo>
                  <a:pt x="2584495" y="3710715"/>
                  <a:pt x="2526330" y="3905854"/>
                  <a:pt x="2487426" y="4041425"/>
                </a:cubicBezTo>
                <a:cubicBezTo>
                  <a:pt x="2433942" y="4222944"/>
                  <a:pt x="2410655" y="4229295"/>
                  <a:pt x="2384834" y="4418111"/>
                </a:cubicBezTo>
                <a:cubicBezTo>
                  <a:pt x="2396025" y="4526880"/>
                  <a:pt x="2311788" y="4709465"/>
                  <a:pt x="2322979" y="4818235"/>
                </a:cubicBezTo>
                <a:cubicBezTo>
                  <a:pt x="2328964" y="4906200"/>
                  <a:pt x="2328461" y="4982590"/>
                  <a:pt x="2340934" y="5082132"/>
                </a:cubicBezTo>
                <a:cubicBezTo>
                  <a:pt x="2353405" y="5181676"/>
                  <a:pt x="2353977" y="5162825"/>
                  <a:pt x="2397809" y="5415500"/>
                </a:cubicBezTo>
                <a:cubicBezTo>
                  <a:pt x="2441613" y="5703378"/>
                  <a:pt x="2591922" y="6487074"/>
                  <a:pt x="2603936" y="6598183"/>
                </a:cubicBezTo>
                <a:cubicBezTo>
                  <a:pt x="2618010" y="6655087"/>
                  <a:pt x="2629801" y="6715804"/>
                  <a:pt x="2641308" y="6777012"/>
                </a:cubicBezTo>
                <a:lnTo>
                  <a:pt x="2657199" y="6857999"/>
                </a:lnTo>
                <a:lnTo>
                  <a:pt x="2533328" y="6858000"/>
                </a:lnTo>
                <a:lnTo>
                  <a:pt x="2532004" y="6850845"/>
                </a:lnTo>
                <a:cubicBezTo>
                  <a:pt x="2509123" y="6733765"/>
                  <a:pt x="2475075" y="6590988"/>
                  <a:pt x="2462838" y="6517260"/>
                </a:cubicBezTo>
                <a:cubicBezTo>
                  <a:pt x="2415292" y="6275697"/>
                  <a:pt x="2208880" y="5628713"/>
                  <a:pt x="2190821" y="5604254"/>
                </a:cubicBezTo>
                <a:cubicBezTo>
                  <a:pt x="2122291" y="5511747"/>
                  <a:pt x="2051448" y="5396122"/>
                  <a:pt x="1993242" y="5363627"/>
                </a:cubicBezTo>
                <a:cubicBezTo>
                  <a:pt x="1936144" y="5323152"/>
                  <a:pt x="1962139" y="5406588"/>
                  <a:pt x="1922868" y="5337550"/>
                </a:cubicBezTo>
                <a:cubicBezTo>
                  <a:pt x="1910234" y="5312799"/>
                  <a:pt x="1812020" y="5328093"/>
                  <a:pt x="1800351" y="5297787"/>
                </a:cubicBezTo>
                <a:cubicBezTo>
                  <a:pt x="1793452" y="5273223"/>
                  <a:pt x="1754544" y="5403013"/>
                  <a:pt x="1742174" y="5379629"/>
                </a:cubicBezTo>
                <a:cubicBezTo>
                  <a:pt x="1724808" y="5337968"/>
                  <a:pt x="1686998" y="5312693"/>
                  <a:pt x="1672364" y="5368093"/>
                </a:cubicBezTo>
                <a:cubicBezTo>
                  <a:pt x="1660054" y="5399783"/>
                  <a:pt x="1646034" y="5418192"/>
                  <a:pt x="1646735" y="5456828"/>
                </a:cubicBezTo>
                <a:cubicBezTo>
                  <a:pt x="1645605" y="5475976"/>
                  <a:pt x="1601634" y="5526068"/>
                  <a:pt x="1589176" y="5553711"/>
                </a:cubicBezTo>
                <a:cubicBezTo>
                  <a:pt x="1574488" y="5576883"/>
                  <a:pt x="1578778" y="5619725"/>
                  <a:pt x="1549869" y="5621226"/>
                </a:cubicBezTo>
                <a:cubicBezTo>
                  <a:pt x="1505927" y="5620932"/>
                  <a:pt x="1463231" y="5600081"/>
                  <a:pt x="1420464" y="5611470"/>
                </a:cubicBezTo>
                <a:cubicBezTo>
                  <a:pt x="1398724" y="5613647"/>
                  <a:pt x="1359845" y="5647361"/>
                  <a:pt x="1347786" y="5610624"/>
                </a:cubicBezTo>
                <a:cubicBezTo>
                  <a:pt x="1301848" y="5410398"/>
                  <a:pt x="1381875" y="5508733"/>
                  <a:pt x="1370707" y="5421270"/>
                </a:cubicBezTo>
                <a:cubicBezTo>
                  <a:pt x="1366229" y="5405730"/>
                  <a:pt x="1365197" y="5386544"/>
                  <a:pt x="1371854" y="5371914"/>
                </a:cubicBezTo>
                <a:cubicBezTo>
                  <a:pt x="1389391" y="5348079"/>
                  <a:pt x="1420426" y="5348775"/>
                  <a:pt x="1432320" y="5312940"/>
                </a:cubicBezTo>
                <a:cubicBezTo>
                  <a:pt x="1446176" y="5290358"/>
                  <a:pt x="1446601" y="5271790"/>
                  <a:pt x="1451899" y="5248670"/>
                </a:cubicBezTo>
                <a:cubicBezTo>
                  <a:pt x="1454976" y="5236307"/>
                  <a:pt x="1467706" y="5227796"/>
                  <a:pt x="1464776" y="5217557"/>
                </a:cubicBezTo>
                <a:cubicBezTo>
                  <a:pt x="1434744" y="5202797"/>
                  <a:pt x="1380062" y="5213096"/>
                  <a:pt x="1349478" y="5218187"/>
                </a:cubicBezTo>
                <a:cubicBezTo>
                  <a:pt x="1312024" y="5215467"/>
                  <a:pt x="1277699" y="5224994"/>
                  <a:pt x="1245876" y="5248106"/>
                </a:cubicBezTo>
                <a:cubicBezTo>
                  <a:pt x="1224808" y="5269632"/>
                  <a:pt x="1206638" y="5275769"/>
                  <a:pt x="1176371" y="5282733"/>
                </a:cubicBezTo>
                <a:cubicBezTo>
                  <a:pt x="1131152" y="5300080"/>
                  <a:pt x="1071012" y="5333133"/>
                  <a:pt x="1044150" y="5266402"/>
                </a:cubicBezTo>
                <a:cubicBezTo>
                  <a:pt x="1026363" y="5218058"/>
                  <a:pt x="962527" y="5244627"/>
                  <a:pt x="936186" y="5214775"/>
                </a:cubicBezTo>
                <a:cubicBezTo>
                  <a:pt x="931927" y="5206449"/>
                  <a:pt x="935002" y="5197891"/>
                  <a:pt x="940557" y="5189974"/>
                </a:cubicBezTo>
                <a:cubicBezTo>
                  <a:pt x="960691" y="5156613"/>
                  <a:pt x="991547" y="5139052"/>
                  <a:pt x="1018486" y="5117828"/>
                </a:cubicBezTo>
                <a:cubicBezTo>
                  <a:pt x="1031763" y="5098352"/>
                  <a:pt x="1045603" y="5048995"/>
                  <a:pt x="1016641" y="5034763"/>
                </a:cubicBezTo>
                <a:cubicBezTo>
                  <a:pt x="975348" y="5014026"/>
                  <a:pt x="897246" y="5004585"/>
                  <a:pt x="928145" y="4935502"/>
                </a:cubicBezTo>
                <a:cubicBezTo>
                  <a:pt x="931233" y="4927070"/>
                  <a:pt x="931536" y="4919932"/>
                  <a:pt x="927036" y="4911756"/>
                </a:cubicBezTo>
                <a:cubicBezTo>
                  <a:pt x="912972" y="4887907"/>
                  <a:pt x="878778" y="4845515"/>
                  <a:pt x="886762" y="4809947"/>
                </a:cubicBezTo>
                <a:cubicBezTo>
                  <a:pt x="893108" y="4787102"/>
                  <a:pt x="898807" y="4754043"/>
                  <a:pt x="890435" y="4733816"/>
                </a:cubicBezTo>
                <a:cubicBezTo>
                  <a:pt x="882418" y="4706953"/>
                  <a:pt x="859969" y="4661486"/>
                  <a:pt x="890147" y="4643489"/>
                </a:cubicBezTo>
                <a:cubicBezTo>
                  <a:pt x="903214" y="4637102"/>
                  <a:pt x="924564" y="4661488"/>
                  <a:pt x="939467" y="4660755"/>
                </a:cubicBezTo>
                <a:cubicBezTo>
                  <a:pt x="949855" y="4661877"/>
                  <a:pt x="957254" y="4654660"/>
                  <a:pt x="961390" y="4664273"/>
                </a:cubicBezTo>
                <a:cubicBezTo>
                  <a:pt x="962273" y="4667992"/>
                  <a:pt x="964586" y="4672076"/>
                  <a:pt x="965590" y="4675784"/>
                </a:cubicBezTo>
                <a:cubicBezTo>
                  <a:pt x="970329" y="4691426"/>
                  <a:pt x="993639" y="4696069"/>
                  <a:pt x="1011316" y="4704073"/>
                </a:cubicBezTo>
                <a:cubicBezTo>
                  <a:pt x="1032579" y="4714886"/>
                  <a:pt x="1054028" y="4731394"/>
                  <a:pt x="1076618" y="4733952"/>
                </a:cubicBezTo>
                <a:cubicBezTo>
                  <a:pt x="1090680" y="4736224"/>
                  <a:pt x="1098680" y="4710931"/>
                  <a:pt x="1111624" y="4709634"/>
                </a:cubicBezTo>
                <a:cubicBezTo>
                  <a:pt x="1128836" y="4701567"/>
                  <a:pt x="1100786" y="4653359"/>
                  <a:pt x="1098975" y="4635267"/>
                </a:cubicBezTo>
                <a:cubicBezTo>
                  <a:pt x="1096130" y="4617024"/>
                  <a:pt x="1093479" y="4612083"/>
                  <a:pt x="1095787" y="4592056"/>
                </a:cubicBezTo>
                <a:cubicBezTo>
                  <a:pt x="1099751" y="4537851"/>
                  <a:pt x="1110274" y="4590987"/>
                  <a:pt x="1132916" y="4597859"/>
                </a:cubicBezTo>
                <a:cubicBezTo>
                  <a:pt x="1155636" y="4608019"/>
                  <a:pt x="1179121" y="4619500"/>
                  <a:pt x="1201473" y="4605712"/>
                </a:cubicBezTo>
                <a:cubicBezTo>
                  <a:pt x="1263982" y="4614046"/>
                  <a:pt x="1263257" y="4725924"/>
                  <a:pt x="1322502" y="4749816"/>
                </a:cubicBezTo>
                <a:cubicBezTo>
                  <a:pt x="1373294" y="4761481"/>
                  <a:pt x="1494516" y="5021557"/>
                  <a:pt x="1529235" y="4967825"/>
                </a:cubicBezTo>
                <a:cubicBezTo>
                  <a:pt x="1539987" y="4939588"/>
                  <a:pt x="1505990" y="4859869"/>
                  <a:pt x="1521650" y="4819849"/>
                </a:cubicBezTo>
                <a:cubicBezTo>
                  <a:pt x="1525191" y="4793098"/>
                  <a:pt x="1552128" y="4783293"/>
                  <a:pt x="1548834" y="4755452"/>
                </a:cubicBezTo>
                <a:cubicBezTo>
                  <a:pt x="1481505" y="4529191"/>
                  <a:pt x="1319294" y="4351523"/>
                  <a:pt x="1199048" y="4158231"/>
                </a:cubicBezTo>
                <a:cubicBezTo>
                  <a:pt x="1123856" y="4019437"/>
                  <a:pt x="1096140" y="3868151"/>
                  <a:pt x="1053916" y="3715140"/>
                </a:cubicBezTo>
                <a:cubicBezTo>
                  <a:pt x="1051936" y="3574980"/>
                  <a:pt x="952438" y="3597763"/>
                  <a:pt x="859934" y="3576314"/>
                </a:cubicBezTo>
                <a:cubicBezTo>
                  <a:pt x="738126" y="3541049"/>
                  <a:pt x="614724" y="3520286"/>
                  <a:pt x="494726" y="3480268"/>
                </a:cubicBezTo>
                <a:cubicBezTo>
                  <a:pt x="433606" y="3442732"/>
                  <a:pt x="446315" y="3503772"/>
                  <a:pt x="401524" y="3516508"/>
                </a:cubicBezTo>
                <a:cubicBezTo>
                  <a:pt x="383393" y="3515402"/>
                  <a:pt x="386975" y="3514408"/>
                  <a:pt x="372738" y="3507841"/>
                </a:cubicBezTo>
                <a:cubicBezTo>
                  <a:pt x="319894" y="3469350"/>
                  <a:pt x="272879" y="3572661"/>
                  <a:pt x="218669" y="3533166"/>
                </a:cubicBezTo>
                <a:cubicBezTo>
                  <a:pt x="197987" y="3511633"/>
                  <a:pt x="202313" y="3469955"/>
                  <a:pt x="224465" y="3451620"/>
                </a:cubicBezTo>
                <a:cubicBezTo>
                  <a:pt x="231097" y="3445625"/>
                  <a:pt x="243888" y="3450435"/>
                  <a:pt x="248738" y="3443097"/>
                </a:cubicBezTo>
                <a:cubicBezTo>
                  <a:pt x="234775" y="3403761"/>
                  <a:pt x="174041" y="3446136"/>
                  <a:pt x="140804" y="3441213"/>
                </a:cubicBezTo>
                <a:cubicBezTo>
                  <a:pt x="127389" y="3441546"/>
                  <a:pt x="117976" y="3433732"/>
                  <a:pt x="110574" y="3421906"/>
                </a:cubicBezTo>
                <a:cubicBezTo>
                  <a:pt x="100104" y="3399731"/>
                  <a:pt x="79271" y="3375421"/>
                  <a:pt x="95310" y="3351861"/>
                </a:cubicBezTo>
                <a:cubicBezTo>
                  <a:pt x="106680" y="3337398"/>
                  <a:pt x="115624" y="3313914"/>
                  <a:pt x="96561" y="3300973"/>
                </a:cubicBezTo>
                <a:cubicBezTo>
                  <a:pt x="78592" y="3288812"/>
                  <a:pt x="55874" y="3287536"/>
                  <a:pt x="46885" y="3266229"/>
                </a:cubicBezTo>
                <a:cubicBezTo>
                  <a:pt x="40615" y="3251752"/>
                  <a:pt x="38793" y="3234801"/>
                  <a:pt x="38689" y="3218569"/>
                </a:cubicBezTo>
                <a:cubicBezTo>
                  <a:pt x="38513" y="3200314"/>
                  <a:pt x="43044" y="3186026"/>
                  <a:pt x="54111" y="3176159"/>
                </a:cubicBezTo>
                <a:cubicBezTo>
                  <a:pt x="73661" y="3162275"/>
                  <a:pt x="86848" y="3138108"/>
                  <a:pt x="110850" y="3144591"/>
                </a:cubicBezTo>
                <a:cubicBezTo>
                  <a:pt x="154048" y="3156507"/>
                  <a:pt x="168498" y="3234884"/>
                  <a:pt x="209159" y="3250609"/>
                </a:cubicBezTo>
                <a:cubicBezTo>
                  <a:pt x="230898" y="3256048"/>
                  <a:pt x="233734" y="3234954"/>
                  <a:pt x="211541" y="3219914"/>
                </a:cubicBezTo>
                <a:cubicBezTo>
                  <a:pt x="196939" y="3208433"/>
                  <a:pt x="187512" y="3181457"/>
                  <a:pt x="194081" y="3160878"/>
                </a:cubicBezTo>
                <a:cubicBezTo>
                  <a:pt x="209157" y="3135254"/>
                  <a:pt x="242913" y="3116262"/>
                  <a:pt x="267086" y="3102931"/>
                </a:cubicBezTo>
                <a:cubicBezTo>
                  <a:pt x="274075" y="3101722"/>
                  <a:pt x="281613" y="3104775"/>
                  <a:pt x="288007" y="3106545"/>
                </a:cubicBezTo>
                <a:cubicBezTo>
                  <a:pt x="305588" y="3112271"/>
                  <a:pt x="320083" y="3098636"/>
                  <a:pt x="337575" y="3097142"/>
                </a:cubicBezTo>
                <a:cubicBezTo>
                  <a:pt x="342676" y="3096121"/>
                  <a:pt x="349663" y="3093645"/>
                  <a:pt x="354071" y="3090794"/>
                </a:cubicBezTo>
                <a:cubicBezTo>
                  <a:pt x="365642" y="3082148"/>
                  <a:pt x="366015" y="3055456"/>
                  <a:pt x="382303" y="3057127"/>
                </a:cubicBezTo>
                <a:lnTo>
                  <a:pt x="388141" y="3059715"/>
                </a:lnTo>
                <a:cubicBezTo>
                  <a:pt x="402583" y="3068296"/>
                  <a:pt x="406696" y="3096692"/>
                  <a:pt x="417548" y="3098650"/>
                </a:cubicBezTo>
                <a:cubicBezTo>
                  <a:pt x="435506" y="3100531"/>
                  <a:pt x="453973" y="3073302"/>
                  <a:pt x="473472" y="3084293"/>
                </a:cubicBezTo>
                <a:cubicBezTo>
                  <a:pt x="490802" y="3092584"/>
                  <a:pt x="494751" y="3115536"/>
                  <a:pt x="490419" y="3136911"/>
                </a:cubicBezTo>
                <a:cubicBezTo>
                  <a:pt x="481667" y="3183855"/>
                  <a:pt x="511141" y="3155015"/>
                  <a:pt x="523527" y="3135500"/>
                </a:cubicBezTo>
                <a:cubicBezTo>
                  <a:pt x="535410" y="3116037"/>
                  <a:pt x="554962" y="3118646"/>
                  <a:pt x="565714" y="3103104"/>
                </a:cubicBezTo>
                <a:cubicBezTo>
                  <a:pt x="552436" y="3028795"/>
                  <a:pt x="551642" y="3024688"/>
                  <a:pt x="593276" y="2972802"/>
                </a:cubicBezTo>
                <a:cubicBezTo>
                  <a:pt x="601491" y="2957257"/>
                  <a:pt x="594802" y="2908181"/>
                  <a:pt x="622431" y="2919248"/>
                </a:cubicBezTo>
                <a:cubicBezTo>
                  <a:pt x="623926" y="2918968"/>
                  <a:pt x="624959" y="2917850"/>
                  <a:pt x="625523" y="2915893"/>
                </a:cubicBezTo>
                <a:cubicBezTo>
                  <a:pt x="623848" y="2882683"/>
                  <a:pt x="658099" y="2883820"/>
                  <a:pt x="679019" y="2891246"/>
                </a:cubicBezTo>
                <a:cubicBezTo>
                  <a:pt x="726982" y="2902560"/>
                  <a:pt x="713240" y="2757740"/>
                  <a:pt x="770323" y="2853802"/>
                </a:cubicBezTo>
                <a:cubicBezTo>
                  <a:pt x="785408" y="2892901"/>
                  <a:pt x="810793" y="2857491"/>
                  <a:pt x="807024" y="2832486"/>
                </a:cubicBezTo>
                <a:cubicBezTo>
                  <a:pt x="782223" y="2778751"/>
                  <a:pt x="751303" y="2713318"/>
                  <a:pt x="790123" y="2658666"/>
                </a:cubicBezTo>
                <a:cubicBezTo>
                  <a:pt x="801151" y="2633198"/>
                  <a:pt x="820581" y="2648510"/>
                  <a:pt x="836926" y="2639386"/>
                </a:cubicBezTo>
                <a:cubicBezTo>
                  <a:pt x="858907" y="2613075"/>
                  <a:pt x="814715" y="2578536"/>
                  <a:pt x="789812" y="2585856"/>
                </a:cubicBezTo>
                <a:cubicBezTo>
                  <a:pt x="729920" y="2608732"/>
                  <a:pt x="710674" y="2533117"/>
                  <a:pt x="673223" y="2496258"/>
                </a:cubicBezTo>
                <a:cubicBezTo>
                  <a:pt x="640300" y="2457675"/>
                  <a:pt x="660159" y="2411398"/>
                  <a:pt x="676423" y="2373600"/>
                </a:cubicBezTo>
                <a:cubicBezTo>
                  <a:pt x="681912" y="2359979"/>
                  <a:pt x="692067" y="2370130"/>
                  <a:pt x="702077" y="2363671"/>
                </a:cubicBezTo>
                <a:cubicBezTo>
                  <a:pt x="705609" y="2360909"/>
                  <a:pt x="707923" y="2354839"/>
                  <a:pt x="709202" y="2349885"/>
                </a:cubicBezTo>
                <a:cubicBezTo>
                  <a:pt x="711686" y="2326542"/>
                  <a:pt x="730196" y="2326336"/>
                  <a:pt x="743085" y="2313118"/>
                </a:cubicBezTo>
                <a:cubicBezTo>
                  <a:pt x="750823" y="2305491"/>
                  <a:pt x="779350" y="2339435"/>
                  <a:pt x="795335" y="2334283"/>
                </a:cubicBezTo>
                <a:cubicBezTo>
                  <a:pt x="812635" y="2337247"/>
                  <a:pt x="821789" y="2319703"/>
                  <a:pt x="839484" y="2326559"/>
                </a:cubicBezTo>
                <a:cubicBezTo>
                  <a:pt x="858195" y="2333444"/>
                  <a:pt x="879351" y="2329296"/>
                  <a:pt x="887260" y="2353757"/>
                </a:cubicBezTo>
                <a:cubicBezTo>
                  <a:pt x="899048" y="2378972"/>
                  <a:pt x="924249" y="2354367"/>
                  <a:pt x="911958" y="2331740"/>
                </a:cubicBezTo>
                <a:cubicBezTo>
                  <a:pt x="908805" y="2324314"/>
                  <a:pt x="902998" y="2315760"/>
                  <a:pt x="897506" y="2307805"/>
                </a:cubicBezTo>
                <a:cubicBezTo>
                  <a:pt x="883392" y="2288534"/>
                  <a:pt x="867333" y="2263746"/>
                  <a:pt x="874791" y="2240664"/>
                </a:cubicBezTo>
                <a:cubicBezTo>
                  <a:pt x="890128" y="2207527"/>
                  <a:pt x="956101" y="2170591"/>
                  <a:pt x="986652" y="2209538"/>
                </a:cubicBezTo>
                <a:cubicBezTo>
                  <a:pt x="1013735" y="2253147"/>
                  <a:pt x="1046099" y="2244323"/>
                  <a:pt x="1012745" y="2191315"/>
                </a:cubicBezTo>
                <a:cubicBezTo>
                  <a:pt x="977596" y="2160950"/>
                  <a:pt x="910623" y="2123238"/>
                  <a:pt x="931536" y="2064671"/>
                </a:cubicBezTo>
                <a:cubicBezTo>
                  <a:pt x="938968" y="2028649"/>
                  <a:pt x="971068" y="2024799"/>
                  <a:pt x="995169" y="2017055"/>
                </a:cubicBezTo>
                <a:cubicBezTo>
                  <a:pt x="1033979" y="1997815"/>
                  <a:pt x="988100" y="1970554"/>
                  <a:pt x="977017" y="1948569"/>
                </a:cubicBezTo>
                <a:cubicBezTo>
                  <a:pt x="960176" y="1923605"/>
                  <a:pt x="954267" y="1891200"/>
                  <a:pt x="955442" y="1852250"/>
                </a:cubicBezTo>
                <a:cubicBezTo>
                  <a:pt x="959307" y="1819883"/>
                  <a:pt x="971893" y="1789686"/>
                  <a:pt x="1001382" y="1782546"/>
                </a:cubicBezTo>
                <a:cubicBezTo>
                  <a:pt x="1007224" y="1782597"/>
                  <a:pt x="1004118" y="1784556"/>
                  <a:pt x="1001911" y="1787825"/>
                </a:cubicBezTo>
                <a:cubicBezTo>
                  <a:pt x="942574" y="1841610"/>
                  <a:pt x="1005646" y="1836561"/>
                  <a:pt x="1042212" y="1835438"/>
                </a:cubicBezTo>
                <a:cubicBezTo>
                  <a:pt x="1043367" y="1836844"/>
                  <a:pt x="1048080" y="1828125"/>
                  <a:pt x="1046748" y="1827496"/>
                </a:cubicBezTo>
                <a:cubicBezTo>
                  <a:pt x="1046847" y="1824695"/>
                  <a:pt x="1046255" y="1821330"/>
                  <a:pt x="1045915" y="1817937"/>
                </a:cubicBezTo>
                <a:cubicBezTo>
                  <a:pt x="1042258" y="1801677"/>
                  <a:pt x="1050722" y="1781034"/>
                  <a:pt x="1062494" y="1765512"/>
                </a:cubicBezTo>
                <a:cubicBezTo>
                  <a:pt x="1066401" y="1747482"/>
                  <a:pt x="1115765" y="1742412"/>
                  <a:pt x="1092268" y="1733342"/>
                </a:cubicBezTo>
                <a:cubicBezTo>
                  <a:pt x="1070933" y="1728120"/>
                  <a:pt x="1048066" y="1745638"/>
                  <a:pt x="1033354" y="1750791"/>
                </a:cubicBezTo>
                <a:cubicBezTo>
                  <a:pt x="1013329" y="1756094"/>
                  <a:pt x="995419" y="1726796"/>
                  <a:pt x="976009" y="1748412"/>
                </a:cubicBezTo>
                <a:cubicBezTo>
                  <a:pt x="946271" y="1775882"/>
                  <a:pt x="894518" y="1769771"/>
                  <a:pt x="866199" y="1797478"/>
                </a:cubicBezTo>
                <a:cubicBezTo>
                  <a:pt x="855635" y="1806023"/>
                  <a:pt x="843684" y="1812171"/>
                  <a:pt x="829296" y="1801555"/>
                </a:cubicBezTo>
                <a:cubicBezTo>
                  <a:pt x="785667" y="1765062"/>
                  <a:pt x="785316" y="1663953"/>
                  <a:pt x="824838" y="1626492"/>
                </a:cubicBezTo>
                <a:cubicBezTo>
                  <a:pt x="839210" y="1611600"/>
                  <a:pt x="881980" y="1625592"/>
                  <a:pt x="873786" y="1593163"/>
                </a:cubicBezTo>
                <a:cubicBezTo>
                  <a:pt x="866673" y="1575346"/>
                  <a:pt x="839352" y="1557270"/>
                  <a:pt x="822842" y="1548261"/>
                </a:cubicBezTo>
                <a:cubicBezTo>
                  <a:pt x="771436" y="1526635"/>
                  <a:pt x="743966" y="1496894"/>
                  <a:pt x="709999" y="1464382"/>
                </a:cubicBezTo>
                <a:cubicBezTo>
                  <a:pt x="661129" y="1422449"/>
                  <a:pt x="612965" y="1487678"/>
                  <a:pt x="571101" y="1505577"/>
                </a:cubicBezTo>
                <a:cubicBezTo>
                  <a:pt x="546197" y="1502739"/>
                  <a:pt x="521103" y="1484062"/>
                  <a:pt x="502191" y="1465015"/>
                </a:cubicBezTo>
                <a:cubicBezTo>
                  <a:pt x="477963" y="1443583"/>
                  <a:pt x="433362" y="1475967"/>
                  <a:pt x="405881" y="1468949"/>
                </a:cubicBezTo>
                <a:cubicBezTo>
                  <a:pt x="385575" y="1465144"/>
                  <a:pt x="368616" y="1470650"/>
                  <a:pt x="353275" y="1484747"/>
                </a:cubicBezTo>
                <a:cubicBezTo>
                  <a:pt x="329077" y="1502910"/>
                  <a:pt x="278456" y="1513181"/>
                  <a:pt x="251903" y="1493887"/>
                </a:cubicBezTo>
                <a:cubicBezTo>
                  <a:pt x="221355" y="1470166"/>
                  <a:pt x="204764" y="1423602"/>
                  <a:pt x="217977" y="1385731"/>
                </a:cubicBezTo>
                <a:cubicBezTo>
                  <a:pt x="226443" y="1365087"/>
                  <a:pt x="245425" y="1350621"/>
                  <a:pt x="246088" y="1326824"/>
                </a:cubicBezTo>
                <a:cubicBezTo>
                  <a:pt x="252842" y="1289090"/>
                  <a:pt x="208450" y="1289350"/>
                  <a:pt x="190983" y="1269522"/>
                </a:cubicBezTo>
                <a:cubicBezTo>
                  <a:pt x="160871" y="1215940"/>
                  <a:pt x="103740" y="1208079"/>
                  <a:pt x="79530" y="1147559"/>
                </a:cubicBezTo>
                <a:cubicBezTo>
                  <a:pt x="72743" y="1125398"/>
                  <a:pt x="79096" y="1096332"/>
                  <a:pt x="64015" y="1077539"/>
                </a:cubicBezTo>
                <a:cubicBezTo>
                  <a:pt x="42864" y="1052627"/>
                  <a:pt x="-69" y="1030657"/>
                  <a:pt x="10" y="993462"/>
                </a:cubicBezTo>
                <a:cubicBezTo>
                  <a:pt x="-596" y="959514"/>
                  <a:pt x="26670" y="950436"/>
                  <a:pt x="39818" y="929705"/>
                </a:cubicBezTo>
                <a:cubicBezTo>
                  <a:pt x="46351" y="913822"/>
                  <a:pt x="28747" y="897693"/>
                  <a:pt x="30290" y="878883"/>
                </a:cubicBezTo>
                <a:cubicBezTo>
                  <a:pt x="28239" y="858400"/>
                  <a:pt x="40337" y="847418"/>
                  <a:pt x="51606" y="837025"/>
                </a:cubicBezTo>
                <a:cubicBezTo>
                  <a:pt x="62646" y="819293"/>
                  <a:pt x="68314" y="804896"/>
                  <a:pt x="91583" y="796472"/>
                </a:cubicBezTo>
                <a:cubicBezTo>
                  <a:pt x="112062" y="788077"/>
                  <a:pt x="142809" y="796037"/>
                  <a:pt x="159970" y="800160"/>
                </a:cubicBezTo>
                <a:cubicBezTo>
                  <a:pt x="169283" y="804430"/>
                  <a:pt x="171624" y="837950"/>
                  <a:pt x="183239" y="846181"/>
                </a:cubicBezTo>
                <a:cubicBezTo>
                  <a:pt x="191029" y="853013"/>
                  <a:pt x="197594" y="843854"/>
                  <a:pt x="204645" y="842004"/>
                </a:cubicBezTo>
                <a:cubicBezTo>
                  <a:pt x="210966" y="839213"/>
                  <a:pt x="222740" y="851616"/>
                  <a:pt x="228610" y="867146"/>
                </a:cubicBezTo>
                <a:cubicBezTo>
                  <a:pt x="235170" y="885775"/>
                  <a:pt x="230502" y="906296"/>
                  <a:pt x="218051" y="915030"/>
                </a:cubicBezTo>
                <a:cubicBezTo>
                  <a:pt x="209467" y="918048"/>
                  <a:pt x="199970" y="915697"/>
                  <a:pt x="193890" y="925951"/>
                </a:cubicBezTo>
                <a:cubicBezTo>
                  <a:pt x="185585" y="943157"/>
                  <a:pt x="205489" y="953090"/>
                  <a:pt x="209477" y="968807"/>
                </a:cubicBezTo>
                <a:cubicBezTo>
                  <a:pt x="211514" y="980282"/>
                  <a:pt x="208398" y="993538"/>
                  <a:pt x="210375" y="1005648"/>
                </a:cubicBezTo>
                <a:cubicBezTo>
                  <a:pt x="217651" y="1036520"/>
                  <a:pt x="250900" y="1044103"/>
                  <a:pt x="267214" y="1067595"/>
                </a:cubicBezTo>
                <a:cubicBezTo>
                  <a:pt x="289063" y="1080513"/>
                  <a:pt x="334938" y="1076044"/>
                  <a:pt x="333482" y="1116040"/>
                </a:cubicBezTo>
                <a:cubicBezTo>
                  <a:pt x="335186" y="1146961"/>
                  <a:pt x="302445" y="1165975"/>
                  <a:pt x="292357" y="1190718"/>
                </a:cubicBezTo>
                <a:cubicBezTo>
                  <a:pt x="272923" y="1223500"/>
                  <a:pt x="306983" y="1291158"/>
                  <a:pt x="339050" y="1288199"/>
                </a:cubicBezTo>
                <a:cubicBezTo>
                  <a:pt x="350215" y="1274266"/>
                  <a:pt x="326356" y="1246321"/>
                  <a:pt x="332809" y="1225880"/>
                </a:cubicBezTo>
                <a:cubicBezTo>
                  <a:pt x="334329" y="1211895"/>
                  <a:pt x="338322" y="1196013"/>
                  <a:pt x="340594" y="1181951"/>
                </a:cubicBezTo>
                <a:cubicBezTo>
                  <a:pt x="347621" y="1135560"/>
                  <a:pt x="407784" y="1150860"/>
                  <a:pt x="369956" y="1084846"/>
                </a:cubicBezTo>
                <a:cubicBezTo>
                  <a:pt x="361747" y="1048483"/>
                  <a:pt x="355882" y="998819"/>
                  <a:pt x="316028" y="992405"/>
                </a:cubicBezTo>
                <a:cubicBezTo>
                  <a:pt x="299278" y="989891"/>
                  <a:pt x="292519" y="976863"/>
                  <a:pt x="280152" y="963634"/>
                </a:cubicBezTo>
                <a:cubicBezTo>
                  <a:pt x="268917" y="950292"/>
                  <a:pt x="253726" y="944326"/>
                  <a:pt x="257745" y="923619"/>
                </a:cubicBezTo>
                <a:cubicBezTo>
                  <a:pt x="261422" y="910941"/>
                  <a:pt x="269487" y="900234"/>
                  <a:pt x="273219" y="886791"/>
                </a:cubicBezTo>
                <a:cubicBezTo>
                  <a:pt x="277201" y="877128"/>
                  <a:pt x="279725" y="865579"/>
                  <a:pt x="285200" y="858176"/>
                </a:cubicBezTo>
                <a:cubicBezTo>
                  <a:pt x="295616" y="844319"/>
                  <a:pt x="315417" y="848173"/>
                  <a:pt x="325720" y="840795"/>
                </a:cubicBezTo>
                <a:cubicBezTo>
                  <a:pt x="342205" y="833052"/>
                  <a:pt x="339656" y="857039"/>
                  <a:pt x="348077" y="866351"/>
                </a:cubicBezTo>
                <a:cubicBezTo>
                  <a:pt x="362390" y="880017"/>
                  <a:pt x="381197" y="865064"/>
                  <a:pt x="400899" y="862836"/>
                </a:cubicBezTo>
                <a:cubicBezTo>
                  <a:pt x="423075" y="858711"/>
                  <a:pt x="426274" y="836183"/>
                  <a:pt x="443741" y="842048"/>
                </a:cubicBezTo>
                <a:cubicBezTo>
                  <a:pt x="461747" y="845699"/>
                  <a:pt x="480851" y="884400"/>
                  <a:pt x="496193" y="889335"/>
                </a:cubicBezTo>
                <a:cubicBezTo>
                  <a:pt x="510835" y="899924"/>
                  <a:pt x="495605" y="918965"/>
                  <a:pt x="487468" y="935262"/>
                </a:cubicBezTo>
                <a:cubicBezTo>
                  <a:pt x="478937" y="948930"/>
                  <a:pt x="462816" y="957781"/>
                  <a:pt x="455507" y="969679"/>
                </a:cubicBezTo>
                <a:cubicBezTo>
                  <a:pt x="445508" y="994033"/>
                  <a:pt x="435249" y="1043663"/>
                  <a:pt x="464390" y="1057119"/>
                </a:cubicBezTo>
                <a:cubicBezTo>
                  <a:pt x="495829" y="1058029"/>
                  <a:pt x="503986" y="1007721"/>
                  <a:pt x="524739" y="986858"/>
                </a:cubicBezTo>
                <a:cubicBezTo>
                  <a:pt x="540811" y="967357"/>
                  <a:pt x="543368" y="933344"/>
                  <a:pt x="567075" y="931858"/>
                </a:cubicBezTo>
                <a:cubicBezTo>
                  <a:pt x="589164" y="934465"/>
                  <a:pt x="605661" y="911623"/>
                  <a:pt x="630865" y="917475"/>
                </a:cubicBezTo>
                <a:cubicBezTo>
                  <a:pt x="649223" y="918301"/>
                  <a:pt x="668037" y="933803"/>
                  <a:pt x="685451" y="934091"/>
                </a:cubicBezTo>
                <a:cubicBezTo>
                  <a:pt x="703906" y="930845"/>
                  <a:pt x="717321" y="903870"/>
                  <a:pt x="737526" y="910473"/>
                </a:cubicBezTo>
                <a:cubicBezTo>
                  <a:pt x="761037" y="917130"/>
                  <a:pt x="786075" y="899774"/>
                  <a:pt x="801819" y="880814"/>
                </a:cubicBezTo>
                <a:cubicBezTo>
                  <a:pt x="837008" y="846957"/>
                  <a:pt x="880827" y="905642"/>
                  <a:pt x="868394" y="946227"/>
                </a:cubicBezTo>
                <a:cubicBezTo>
                  <a:pt x="852721" y="993735"/>
                  <a:pt x="783458" y="1042172"/>
                  <a:pt x="866400" y="1059372"/>
                </a:cubicBezTo>
                <a:cubicBezTo>
                  <a:pt x="873939" y="1063695"/>
                  <a:pt x="863964" y="1067992"/>
                  <a:pt x="861615" y="1072416"/>
                </a:cubicBezTo>
                <a:cubicBezTo>
                  <a:pt x="852945" y="1080898"/>
                  <a:pt x="856477" y="1090824"/>
                  <a:pt x="866243" y="1099619"/>
                </a:cubicBezTo>
                <a:cubicBezTo>
                  <a:pt x="892544" y="1127821"/>
                  <a:pt x="871149" y="1166388"/>
                  <a:pt x="885557" y="1205046"/>
                </a:cubicBezTo>
                <a:cubicBezTo>
                  <a:pt x="890109" y="1242920"/>
                  <a:pt x="912136" y="1239821"/>
                  <a:pt x="914791" y="1266333"/>
                </a:cubicBezTo>
                <a:cubicBezTo>
                  <a:pt x="909271" y="1321457"/>
                  <a:pt x="786383" y="1407238"/>
                  <a:pt x="763708" y="1334129"/>
                </a:cubicBezTo>
                <a:cubicBezTo>
                  <a:pt x="756667" y="1299302"/>
                  <a:pt x="715452" y="1278048"/>
                  <a:pt x="715083" y="1332653"/>
                </a:cubicBezTo>
                <a:cubicBezTo>
                  <a:pt x="713631" y="1380263"/>
                  <a:pt x="757207" y="1397216"/>
                  <a:pt x="785644" y="1422670"/>
                </a:cubicBezTo>
                <a:cubicBezTo>
                  <a:pt x="834349" y="1446476"/>
                  <a:pt x="934948" y="1576633"/>
                  <a:pt x="973903" y="1519556"/>
                </a:cubicBezTo>
                <a:cubicBezTo>
                  <a:pt x="1002106" y="1488179"/>
                  <a:pt x="1015899" y="1451010"/>
                  <a:pt x="1012322" y="1405173"/>
                </a:cubicBezTo>
                <a:cubicBezTo>
                  <a:pt x="1015497" y="1374779"/>
                  <a:pt x="1038984" y="1377375"/>
                  <a:pt x="1058017" y="1369762"/>
                </a:cubicBezTo>
                <a:cubicBezTo>
                  <a:pt x="1081183" y="1353988"/>
                  <a:pt x="1105647" y="1339738"/>
                  <a:pt x="1134838" y="1351154"/>
                </a:cubicBezTo>
                <a:cubicBezTo>
                  <a:pt x="1147187" y="1355374"/>
                  <a:pt x="1167406" y="1362107"/>
                  <a:pt x="1167118" y="1370640"/>
                </a:cubicBezTo>
                <a:cubicBezTo>
                  <a:pt x="1184592" y="1431070"/>
                  <a:pt x="1228440" y="1346854"/>
                  <a:pt x="1153390" y="1314649"/>
                </a:cubicBezTo>
                <a:cubicBezTo>
                  <a:pt x="1142758" y="1307338"/>
                  <a:pt x="1161594" y="1302789"/>
                  <a:pt x="1167334" y="1299294"/>
                </a:cubicBezTo>
                <a:cubicBezTo>
                  <a:pt x="1197213" y="1293509"/>
                  <a:pt x="1210474" y="1247258"/>
                  <a:pt x="1236583" y="1243120"/>
                </a:cubicBezTo>
                <a:cubicBezTo>
                  <a:pt x="1244951" y="1244311"/>
                  <a:pt x="1238216" y="1251840"/>
                  <a:pt x="1235277" y="1256704"/>
                </a:cubicBezTo>
                <a:cubicBezTo>
                  <a:pt x="1206247" y="1301363"/>
                  <a:pt x="1290871" y="1279563"/>
                  <a:pt x="1308370" y="1271847"/>
                </a:cubicBezTo>
                <a:cubicBezTo>
                  <a:pt x="1368177" y="1272204"/>
                  <a:pt x="1405585" y="1287114"/>
                  <a:pt x="1436044" y="1213630"/>
                </a:cubicBezTo>
                <a:cubicBezTo>
                  <a:pt x="1444896" y="1177845"/>
                  <a:pt x="1390548" y="1216788"/>
                  <a:pt x="1377479" y="1200334"/>
                </a:cubicBezTo>
                <a:cubicBezTo>
                  <a:pt x="1364320" y="1194416"/>
                  <a:pt x="1366998" y="1181834"/>
                  <a:pt x="1366708" y="1170063"/>
                </a:cubicBezTo>
                <a:cubicBezTo>
                  <a:pt x="1367156" y="1150473"/>
                  <a:pt x="1345254" y="1143405"/>
                  <a:pt x="1336972" y="1127863"/>
                </a:cubicBezTo>
                <a:cubicBezTo>
                  <a:pt x="1311229" y="1060896"/>
                  <a:pt x="1409008" y="1041208"/>
                  <a:pt x="1450775" y="1061645"/>
                </a:cubicBezTo>
                <a:cubicBezTo>
                  <a:pt x="1465101" y="1066553"/>
                  <a:pt x="1489727" y="1074240"/>
                  <a:pt x="1485556" y="1054102"/>
                </a:cubicBezTo>
                <a:cubicBezTo>
                  <a:pt x="1452587" y="992297"/>
                  <a:pt x="1481663" y="994968"/>
                  <a:pt x="1523729" y="974008"/>
                </a:cubicBezTo>
                <a:cubicBezTo>
                  <a:pt x="1602148" y="829477"/>
                  <a:pt x="1676286" y="1031194"/>
                  <a:pt x="1630723" y="820779"/>
                </a:cubicBezTo>
                <a:cubicBezTo>
                  <a:pt x="1598490" y="706741"/>
                  <a:pt x="1596765" y="591940"/>
                  <a:pt x="1577537" y="473431"/>
                </a:cubicBezTo>
                <a:cubicBezTo>
                  <a:pt x="1566119" y="420259"/>
                  <a:pt x="1546467" y="212577"/>
                  <a:pt x="1535891" y="164015"/>
                </a:cubicBezTo>
                <a:cubicBezTo>
                  <a:pt x="1504652" y="129580"/>
                  <a:pt x="1467355" y="95496"/>
                  <a:pt x="1427295" y="78188"/>
                </a:cubicBezTo>
                <a:cubicBezTo>
                  <a:pt x="1392944" y="87465"/>
                  <a:pt x="1395680" y="162956"/>
                  <a:pt x="1351831" y="158460"/>
                </a:cubicBezTo>
                <a:cubicBezTo>
                  <a:pt x="1319967" y="157085"/>
                  <a:pt x="1306930" y="194178"/>
                  <a:pt x="1277378" y="203226"/>
                </a:cubicBezTo>
                <a:cubicBezTo>
                  <a:pt x="1254725" y="212730"/>
                  <a:pt x="1218849" y="200460"/>
                  <a:pt x="1208594" y="172803"/>
                </a:cubicBezTo>
                <a:cubicBezTo>
                  <a:pt x="1198062" y="151271"/>
                  <a:pt x="1237784" y="82826"/>
                  <a:pt x="1194611" y="96540"/>
                </a:cubicBezTo>
                <a:cubicBezTo>
                  <a:pt x="1179057" y="103429"/>
                  <a:pt x="1158806" y="131849"/>
                  <a:pt x="1147207" y="125016"/>
                </a:cubicBezTo>
                <a:cubicBezTo>
                  <a:pt x="1136661" y="98283"/>
                  <a:pt x="1141919" y="66188"/>
                  <a:pt x="1153177" y="35555"/>
                </a:cubicBezTo>
                <a:close/>
              </a:path>
            </a:pathLst>
          </a:custGeom>
          <a:solidFill>
            <a:schemeClr val="bg2">
              <a:alpha val="34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1" name="Rectangle 10">
            <a:extLst>
              <a:ext uri="{FF2B5EF4-FFF2-40B4-BE49-F238E27FC236}">
                <a16:creationId xmlns:a16="http://schemas.microsoft.com/office/drawing/2014/main" id="{8A22E1F6-FDC0-DC49-E2B8-2CADB4630B1D}"/>
              </a:ext>
            </a:extLst>
          </p:cNvPr>
          <p:cNvSpPr/>
          <p:nvPr/>
        </p:nvSpPr>
        <p:spPr>
          <a:xfrm>
            <a:off x="0" y="12354"/>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4086" y="533399"/>
            <a:ext cx="4822254" cy="1526715"/>
          </a:xfrm>
        </p:spPr>
        <p:txBody>
          <a:bodyPr anchor="b">
            <a:normAutofit/>
          </a:bodyPr>
          <a:lstStyle>
            <a:lvl1pPr>
              <a:defRPr sz="6600" cap="all" baseline="0">
                <a:solidFill>
                  <a:schemeClr val="accent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4086" y="2404532"/>
            <a:ext cx="4702010" cy="3758523"/>
          </a:xfrm>
        </p:spPr>
        <p:txBody>
          <a:bodyPr>
            <a:normAutofit/>
          </a:bodyPr>
          <a:lstStyle>
            <a:lvl1pPr marL="457200" indent="-457200">
              <a:buFont typeface="+mj-lt"/>
              <a:buAutoNum type="arabicPeriod"/>
              <a:defRPr sz="1600"/>
            </a:lvl1pPr>
            <a:lvl2pPr marL="571500" indent="-342900">
              <a:buFont typeface="+mj-lt"/>
              <a:buAutoNum type="arabicPeriod"/>
              <a:defRPr sz="1400"/>
            </a:lvl2pPr>
            <a:lvl3pPr marL="800100" indent="-342900">
              <a:buFont typeface="+mj-lt"/>
              <a:buAutoNum type="arabicPeriod"/>
              <a:defRPr sz="1200"/>
            </a:lvl3pPr>
            <a:lvl4pPr marL="1028700" indent="-342900">
              <a:buFont typeface="+mj-lt"/>
              <a:buAutoNum type="arabicPeriod"/>
              <a:defRPr sz="1100"/>
            </a:lvl4pPr>
            <a:lvl5pPr>
              <a:buFont typeface="+mj-lt"/>
              <a:buAutoNum type="arabicPeriod"/>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24086" y="6343955"/>
            <a:ext cx="2985400" cy="365125"/>
          </a:xfrm>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5842669" y="6343955"/>
            <a:ext cx="1553108" cy="365125"/>
          </a:xfrm>
        </p:spPr>
        <p:txBody>
          <a:bodyPr/>
          <a:lstStyle/>
          <a:p>
            <a:fld id="{DF318301-3720-4EFB-8AA8-D16EF211565F}" type="datetimeFigureOut">
              <a:rPr lang="en-US" smtClean="0"/>
              <a:t>4/8/2026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7453879" y="6343955"/>
            <a:ext cx="429207" cy="365125"/>
          </a:xfrm>
        </p:spPr>
        <p:txBody>
          <a:bodyPr/>
          <a:lstStyle/>
          <a:p>
            <a:fld id="{D4625554-4428-48DA-B560-13000DC67EB4}" type="slidenum">
              <a:rPr lang="en-US" smtClean="0"/>
              <a:t>‹#›</a:t>
            </a:fld>
            <a:endParaRPr lang="en-US"/>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8707160" y="854793"/>
            <a:ext cx="3484840" cy="6003207"/>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dpi="0" rotWithShape="1">
            <a:blip r:embed="rId3">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96128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3CCD816-C96D-BCEF-CBC5-256CCB9D8BFE}"/>
              </a:ext>
            </a:extLst>
          </p:cNvPr>
          <p:cNvSpPr/>
          <p:nvPr userDrawn="1"/>
        </p:nvSpPr>
        <p:spPr>
          <a:xfrm>
            <a:off x="7950224" y="1782764"/>
            <a:ext cx="4241776" cy="5075236"/>
          </a:xfrm>
          <a:custGeom>
            <a:avLst/>
            <a:gdLst>
              <a:gd name="csX0" fmla="*/ 1533110 w 4241776"/>
              <a:gd name="csY0" fmla="*/ 2645716 h 5075236"/>
              <a:gd name="csX1" fmla="*/ 1537863 w 4241776"/>
              <a:gd name="csY1" fmla="*/ 2646186 h 5075236"/>
              <a:gd name="csX2" fmla="*/ 1533361 w 4241776"/>
              <a:gd name="csY2" fmla="*/ 2654459 h 5075236"/>
              <a:gd name="csX3" fmla="*/ 1529541 w 4241776"/>
              <a:gd name="csY3" fmla="*/ 2649319 h 5075236"/>
              <a:gd name="csX4" fmla="*/ 1533110 w 4241776"/>
              <a:gd name="csY4" fmla="*/ 2645716 h 5075236"/>
              <a:gd name="csX5" fmla="*/ 1539447 w 4241776"/>
              <a:gd name="csY5" fmla="*/ 2643276 h 5075236"/>
              <a:gd name="csX6" fmla="*/ 1549696 w 4241776"/>
              <a:gd name="csY6" fmla="*/ 2647355 h 5075236"/>
              <a:gd name="csX7" fmla="*/ 1537863 w 4241776"/>
              <a:gd name="csY7" fmla="*/ 2646186 h 5075236"/>
              <a:gd name="csX8" fmla="*/ 792727 w 4241776"/>
              <a:gd name="csY8" fmla="*/ 2639823 h 5075236"/>
              <a:gd name="csX9" fmla="*/ 864801 w 4241776"/>
              <a:gd name="csY9" fmla="*/ 2648629 h 5075236"/>
              <a:gd name="csX10" fmla="*/ 1277437 w 4241776"/>
              <a:gd name="csY10" fmla="*/ 2682365 h 5075236"/>
              <a:gd name="csX11" fmla="*/ 1487259 w 4241776"/>
              <a:gd name="csY11" fmla="*/ 2753982 h 5075236"/>
              <a:gd name="csX12" fmla="*/ 1523212 w 4241776"/>
              <a:gd name="csY12" fmla="*/ 2673108 h 5075236"/>
              <a:gd name="csX13" fmla="*/ 1533361 w 4241776"/>
              <a:gd name="csY13" fmla="*/ 2654459 h 5075236"/>
              <a:gd name="csX14" fmla="*/ 1537010 w 4241776"/>
              <a:gd name="csY14" fmla="*/ 2659371 h 5075236"/>
              <a:gd name="csX15" fmla="*/ 1608717 w 4241776"/>
              <a:gd name="csY15" fmla="*/ 2709333 h 5075236"/>
              <a:gd name="csX16" fmla="*/ 2510526 w 4241776"/>
              <a:gd name="csY16" fmla="*/ 3244231 h 5075236"/>
              <a:gd name="csX17" fmla="*/ 2958908 w 4241776"/>
              <a:gd name="csY17" fmla="*/ 3838508 h 5075236"/>
              <a:gd name="csX18" fmla="*/ 3400272 w 4241776"/>
              <a:gd name="csY18" fmla="*/ 5072297 h 5075236"/>
              <a:gd name="csX19" fmla="*/ 1341074 w 4241776"/>
              <a:gd name="csY19" fmla="*/ 5075236 h 5075236"/>
              <a:gd name="csX20" fmla="*/ 1339998 w 4241776"/>
              <a:gd name="csY20" fmla="*/ 5075236 h 5075236"/>
              <a:gd name="csX21" fmla="*/ 1024272 w 4241776"/>
              <a:gd name="csY21" fmla="*/ 4783445 h 5075236"/>
              <a:gd name="csX22" fmla="*/ 882721 w 4241776"/>
              <a:gd name="csY22" fmla="*/ 4510579 h 5075236"/>
              <a:gd name="csX23" fmla="*/ 549385 w 4241776"/>
              <a:gd name="csY23" fmla="*/ 4171590 h 5075236"/>
              <a:gd name="csX24" fmla="*/ 507576 w 4241776"/>
              <a:gd name="csY24" fmla="*/ 3936249 h 5075236"/>
              <a:gd name="csX25" fmla="*/ 246928 w 4241776"/>
              <a:gd name="csY25" fmla="*/ 3500855 h 5075236"/>
              <a:gd name="csX26" fmla="*/ 250321 w 4241776"/>
              <a:gd name="csY26" fmla="*/ 3479696 h 5075236"/>
              <a:gd name="csX27" fmla="*/ 164037 w 4241776"/>
              <a:gd name="csY27" fmla="*/ 3378123 h 5075236"/>
              <a:gd name="csX28" fmla="*/ 0 w 4241776"/>
              <a:gd name="csY28" fmla="*/ 2980857 h 5075236"/>
              <a:gd name="csX29" fmla="*/ 325 w 4241776"/>
              <a:gd name="csY29" fmla="*/ 2980485 h 5075236"/>
              <a:gd name="csX30" fmla="*/ 214072 w 4241776"/>
              <a:gd name="csY30" fmla="*/ 2929743 h 5075236"/>
              <a:gd name="csX31" fmla="*/ 558058 w 4241776"/>
              <a:gd name="csY31" fmla="*/ 2766500 h 5075236"/>
              <a:gd name="csX32" fmla="*/ 771559 w 4241776"/>
              <a:gd name="csY32" fmla="*/ 2730641 h 5075236"/>
              <a:gd name="csX33" fmla="*/ 785281 w 4241776"/>
              <a:gd name="csY33" fmla="*/ 2646036 h 5075236"/>
              <a:gd name="csX34" fmla="*/ 792727 w 4241776"/>
              <a:gd name="csY34" fmla="*/ 2639823 h 5075236"/>
              <a:gd name="csX35" fmla="*/ 3619911 w 4241776"/>
              <a:gd name="csY35" fmla="*/ 0 h 5075236"/>
              <a:gd name="csX36" fmla="*/ 3628265 w 4241776"/>
              <a:gd name="csY36" fmla="*/ 5800 h 5075236"/>
              <a:gd name="csX37" fmla="*/ 3773101 w 4241776"/>
              <a:gd name="csY37" fmla="*/ 165389 h 5075236"/>
              <a:gd name="csX38" fmla="*/ 4062119 w 4241776"/>
              <a:gd name="csY38" fmla="*/ 745040 h 5075236"/>
              <a:gd name="csX39" fmla="*/ 4118374 w 4241776"/>
              <a:gd name="csY39" fmla="*/ 1315978 h 5075236"/>
              <a:gd name="csX40" fmla="*/ 3993408 w 4241776"/>
              <a:gd name="csY40" fmla="*/ 1733271 h 5075236"/>
              <a:gd name="csX41" fmla="*/ 3711994 w 4241776"/>
              <a:gd name="csY41" fmla="*/ 2131197 h 5075236"/>
              <a:gd name="csX42" fmla="*/ 3708602 w 4241776"/>
              <a:gd name="csY42" fmla="*/ 2152358 h 5075236"/>
              <a:gd name="csX43" fmla="*/ 3758177 w 4241776"/>
              <a:gd name="csY43" fmla="*/ 2128159 h 5075236"/>
              <a:gd name="csX44" fmla="*/ 3797497 w 4241776"/>
              <a:gd name="csY44" fmla="*/ 2167424 h 5075236"/>
              <a:gd name="csX45" fmla="*/ 3708502 w 4241776"/>
              <a:gd name="csY45" fmla="*/ 2293641 h 5075236"/>
              <a:gd name="csX46" fmla="*/ 3568170 w 4241776"/>
              <a:gd name="csY46" fmla="*/ 2595928 h 5075236"/>
              <a:gd name="csX47" fmla="*/ 3526528 w 4241776"/>
              <a:gd name="csY47" fmla="*/ 2816454 h 5075236"/>
              <a:gd name="csX48" fmla="*/ 3532083 w 4241776"/>
              <a:gd name="csY48" fmla="*/ 3100614 h 5075236"/>
              <a:gd name="csX49" fmla="*/ 3523488 w 4241776"/>
              <a:gd name="csY49" fmla="*/ 3153487 h 5075236"/>
              <a:gd name="csX50" fmla="*/ 3783258 w 4241776"/>
              <a:gd name="csY50" fmla="*/ 3664817 h 5075236"/>
              <a:gd name="csX51" fmla="*/ 3851682 w 4241776"/>
              <a:gd name="csY51" fmla="*/ 3524281 h 5075236"/>
              <a:gd name="csX52" fmla="*/ 3905503 w 4241776"/>
              <a:gd name="csY52" fmla="*/ 3544287 h 5075236"/>
              <a:gd name="csX53" fmla="*/ 3914694 w 4241776"/>
              <a:gd name="csY53" fmla="*/ 3774704 h 5075236"/>
              <a:gd name="csX54" fmla="*/ 3966125 w 4241776"/>
              <a:gd name="csY54" fmla="*/ 3917564 h 5075236"/>
              <a:gd name="csX55" fmla="*/ 4098235 w 4241776"/>
              <a:gd name="csY55" fmla="*/ 3624906 h 5075236"/>
              <a:gd name="csX56" fmla="*/ 4097601 w 4241776"/>
              <a:gd name="csY56" fmla="*/ 3556305 h 5075236"/>
              <a:gd name="csX57" fmla="*/ 3939047 w 4241776"/>
              <a:gd name="csY57" fmla="*/ 3199042 h 5075236"/>
              <a:gd name="csX58" fmla="*/ 3796294 w 4241776"/>
              <a:gd name="csY58" fmla="*/ 2808506 h 5075236"/>
              <a:gd name="csX59" fmla="*/ 3816155 w 4241776"/>
              <a:gd name="csY59" fmla="*/ 2192420 h 5075236"/>
              <a:gd name="csX60" fmla="*/ 3848641 w 4241776"/>
              <a:gd name="csY60" fmla="*/ 2132688 h 5075236"/>
              <a:gd name="csX61" fmla="*/ 4000825 w 4241776"/>
              <a:gd name="csY61" fmla="*/ 2180178 h 5075236"/>
              <a:gd name="csX62" fmla="*/ 4240297 w 4241776"/>
              <a:gd name="csY62" fmla="*/ 1663233 h 5075236"/>
              <a:gd name="csX63" fmla="*/ 4241776 w 4241776"/>
              <a:gd name="csY63" fmla="*/ 3558370 h 5075236"/>
              <a:gd name="csX64" fmla="*/ 4239147 w 4241776"/>
              <a:gd name="csY64" fmla="*/ 3559473 h 5075236"/>
              <a:gd name="csX65" fmla="*/ 4161101 w 4241776"/>
              <a:gd name="csY65" fmla="*/ 3587510 h 5075236"/>
              <a:gd name="csX66" fmla="*/ 4045592 w 4241776"/>
              <a:gd name="csY66" fmla="*/ 3948321 h 5075236"/>
              <a:gd name="csX67" fmla="*/ 4118981 w 4241776"/>
              <a:gd name="csY67" fmla="*/ 4341166 h 5075236"/>
              <a:gd name="csX68" fmla="*/ 4126438 w 4241776"/>
              <a:gd name="csY68" fmla="*/ 5070620 h 5075236"/>
              <a:gd name="csX69" fmla="*/ 4126676 w 4241776"/>
              <a:gd name="csY69" fmla="*/ 5075236 h 5075236"/>
              <a:gd name="csX70" fmla="*/ 3995930 w 4241776"/>
              <a:gd name="csY70" fmla="*/ 5075236 h 5075236"/>
              <a:gd name="csX71" fmla="*/ 3984062 w 4241776"/>
              <a:gd name="csY71" fmla="*/ 4328801 h 5075236"/>
              <a:gd name="csX72" fmla="*/ 3884091 w 4241776"/>
              <a:gd name="csY72" fmla="*/ 4029306 h 5075236"/>
              <a:gd name="csX73" fmla="*/ 3721705 w 4241776"/>
              <a:gd name="csY73" fmla="*/ 3762680 h 5075236"/>
              <a:gd name="csX74" fmla="*/ 3450031 w 4241776"/>
              <a:gd name="csY74" fmla="*/ 3184175 h 5075236"/>
              <a:gd name="csX75" fmla="*/ 3131516 w 4241776"/>
              <a:gd name="csY75" fmla="*/ 2883804 h 5075236"/>
              <a:gd name="csX76" fmla="*/ 2667418 w 4241776"/>
              <a:gd name="csY76" fmla="*/ 2824145 h 5075236"/>
              <a:gd name="csX77" fmla="*/ 2191418 w 4241776"/>
              <a:gd name="csY77" fmla="*/ 2670544 h 5075236"/>
              <a:gd name="csX78" fmla="*/ 1706792 w 4241776"/>
              <a:gd name="csY78" fmla="*/ 2207033 h 5075236"/>
              <a:gd name="csX79" fmla="*/ 1284984 w 4241776"/>
              <a:gd name="csY79" fmla="*/ 1228685 h 5075236"/>
              <a:gd name="csX80" fmla="*/ 1305591 w 4241776"/>
              <a:gd name="csY80" fmla="*/ 984436 h 5075236"/>
              <a:gd name="csX81" fmla="*/ 1263010 w 4241776"/>
              <a:gd name="csY81" fmla="*/ 542521 h 5075236"/>
              <a:gd name="csX82" fmla="*/ 1279245 w 4241776"/>
              <a:gd name="csY82" fmla="*/ 512690 h 5075236"/>
              <a:gd name="csX83" fmla="*/ 1503285 w 4241776"/>
              <a:gd name="csY83" fmla="*/ 551381 h 5075236"/>
              <a:gd name="csX84" fmla="*/ 1792448 w 4241776"/>
              <a:gd name="csY84" fmla="*/ 600291 h 5075236"/>
              <a:gd name="csX85" fmla="*/ 1855634 w 4241776"/>
              <a:gd name="csY85" fmla="*/ 582998 h 5075236"/>
              <a:gd name="csX86" fmla="*/ 1803083 w 4241776"/>
              <a:gd name="csY86" fmla="*/ 460997 h 5075236"/>
              <a:gd name="csX87" fmla="*/ 2049122 w 4241776"/>
              <a:gd name="csY87" fmla="*/ 537065 h 5075236"/>
              <a:gd name="csX88" fmla="*/ 2542980 w 4241776"/>
              <a:gd name="csY88" fmla="*/ 707512 h 5075236"/>
              <a:gd name="csX89" fmla="*/ 3024889 w 4241776"/>
              <a:gd name="csY89" fmla="*/ 1276600 h 5075236"/>
              <a:gd name="csX90" fmla="*/ 3315472 w 4241776"/>
              <a:gd name="csY90" fmla="*/ 2219577 h 5075236"/>
              <a:gd name="csX91" fmla="*/ 3330325 w 4241776"/>
              <a:gd name="csY91" fmla="*/ 2935793 h 5075236"/>
              <a:gd name="csX92" fmla="*/ 3417464 w 4241776"/>
              <a:gd name="csY92" fmla="*/ 3102731 h 5075236"/>
              <a:gd name="csX93" fmla="*/ 3473019 w 4241776"/>
              <a:gd name="csY93" fmla="*/ 3112164 h 5075236"/>
              <a:gd name="csX94" fmla="*/ 3421844 w 4241776"/>
              <a:gd name="csY94" fmla="*/ 2723123 h 5075236"/>
              <a:gd name="csX95" fmla="*/ 3432952 w 4241776"/>
              <a:gd name="csY95" fmla="*/ 2725024 h 5075236"/>
              <a:gd name="csX96" fmla="*/ 3434685 w 4241776"/>
              <a:gd name="csY96" fmla="*/ 2714452 h 5075236"/>
              <a:gd name="csX97" fmla="*/ 3464633 w 4241776"/>
              <a:gd name="csY97" fmla="*/ 2741243 h 5075236"/>
              <a:gd name="csX98" fmla="*/ 3542529 w 4241776"/>
              <a:gd name="csY98" fmla="*/ 2471898 h 5075236"/>
              <a:gd name="csX99" fmla="*/ 3604972 w 4241776"/>
              <a:gd name="csY99" fmla="*/ 2297727 h 5075236"/>
              <a:gd name="csX100" fmla="*/ 3612812 w 4241776"/>
              <a:gd name="csY100" fmla="*/ 2077873 h 5075236"/>
              <a:gd name="csX101" fmla="*/ 3283748 w 4241776"/>
              <a:gd name="csY101" fmla="*/ 1602122 h 5075236"/>
              <a:gd name="csX102" fmla="*/ 3187356 w 4241776"/>
              <a:gd name="csY102" fmla="*/ 1226329 h 5075236"/>
              <a:gd name="csX103" fmla="*/ 3186528 w 4241776"/>
              <a:gd name="csY103" fmla="*/ 792308 h 5075236"/>
              <a:gd name="csX104" fmla="*/ 3278038 w 4241776"/>
              <a:gd name="csY104" fmla="*/ 720866 h 5075236"/>
              <a:gd name="csX105" fmla="*/ 3271284 w 4241776"/>
              <a:gd name="csY105" fmla="*/ 480658 h 5075236"/>
              <a:gd name="csX106" fmla="*/ 3330334 w 4241776"/>
              <a:gd name="csY106" fmla="*/ 327649 h 5075236"/>
              <a:gd name="csX107" fmla="*/ 3451791 w 4241776"/>
              <a:gd name="csY107" fmla="*/ 283000 h 5075236"/>
              <a:gd name="csX108" fmla="*/ 3570950 w 4241776"/>
              <a:gd name="csY108" fmla="*/ 11634 h 5075236"/>
              <a:gd name="csX109" fmla="*/ 3582062 w 4241776"/>
              <a:gd name="csY109" fmla="*/ 1 h 50752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Lst>
            <a:rect l="l" t="t" r="r" b="b"/>
            <a:pathLst>
              <a:path w="4241776" h="5075236">
                <a:moveTo>
                  <a:pt x="1533110" y="2645716"/>
                </a:moveTo>
                <a:lnTo>
                  <a:pt x="1537863" y="2646186"/>
                </a:lnTo>
                <a:lnTo>
                  <a:pt x="1533361" y="2654459"/>
                </a:lnTo>
                <a:lnTo>
                  <a:pt x="1529541" y="2649319"/>
                </a:lnTo>
                <a:cubicBezTo>
                  <a:pt x="1529220" y="2647189"/>
                  <a:pt x="1530738" y="2646134"/>
                  <a:pt x="1533110" y="2645716"/>
                </a:cubicBezTo>
                <a:close/>
                <a:moveTo>
                  <a:pt x="1539447" y="2643276"/>
                </a:moveTo>
                <a:cubicBezTo>
                  <a:pt x="1552594" y="2647923"/>
                  <a:pt x="1553381" y="2648115"/>
                  <a:pt x="1549696" y="2647355"/>
                </a:cubicBezTo>
                <a:lnTo>
                  <a:pt x="1537863" y="2646186"/>
                </a:lnTo>
                <a:close/>
                <a:moveTo>
                  <a:pt x="792727" y="2639823"/>
                </a:moveTo>
                <a:cubicBezTo>
                  <a:pt x="798053" y="2637211"/>
                  <a:pt x="803282" y="2644088"/>
                  <a:pt x="864801" y="2648629"/>
                </a:cubicBezTo>
                <a:cubicBezTo>
                  <a:pt x="946827" y="2654684"/>
                  <a:pt x="1161039" y="2631899"/>
                  <a:pt x="1277437" y="2682365"/>
                </a:cubicBezTo>
                <a:cubicBezTo>
                  <a:pt x="1331974" y="2705976"/>
                  <a:pt x="1460333" y="2771923"/>
                  <a:pt x="1487259" y="2753982"/>
                </a:cubicBezTo>
                <a:cubicBezTo>
                  <a:pt x="1503314" y="2738755"/>
                  <a:pt x="1507494" y="2688565"/>
                  <a:pt x="1523212" y="2673108"/>
                </a:cubicBezTo>
                <a:lnTo>
                  <a:pt x="1533361" y="2654459"/>
                </a:lnTo>
                <a:lnTo>
                  <a:pt x="1537010" y="2659371"/>
                </a:lnTo>
                <a:cubicBezTo>
                  <a:pt x="1546982" y="2668807"/>
                  <a:pt x="1568255" y="2684293"/>
                  <a:pt x="1608717" y="2709333"/>
                </a:cubicBezTo>
                <a:cubicBezTo>
                  <a:pt x="1770563" y="2809492"/>
                  <a:pt x="2285494" y="3056035"/>
                  <a:pt x="2510526" y="3244231"/>
                </a:cubicBezTo>
                <a:cubicBezTo>
                  <a:pt x="2735557" y="3432427"/>
                  <a:pt x="2810617" y="3533831"/>
                  <a:pt x="2958908" y="3838508"/>
                </a:cubicBezTo>
                <a:cubicBezTo>
                  <a:pt x="3107198" y="4143186"/>
                  <a:pt x="3345642" y="4525504"/>
                  <a:pt x="3400272" y="5072297"/>
                </a:cubicBezTo>
                <a:lnTo>
                  <a:pt x="1341074" y="5075236"/>
                </a:lnTo>
                <a:lnTo>
                  <a:pt x="1339998" y="5075236"/>
                </a:lnTo>
                <a:lnTo>
                  <a:pt x="1024272" y="4783445"/>
                </a:lnTo>
                <a:cubicBezTo>
                  <a:pt x="944035" y="4762077"/>
                  <a:pt x="961869" y="4612554"/>
                  <a:pt x="882721" y="4510579"/>
                </a:cubicBezTo>
                <a:cubicBezTo>
                  <a:pt x="803573" y="4408603"/>
                  <a:pt x="611909" y="4267312"/>
                  <a:pt x="549385" y="4171590"/>
                </a:cubicBezTo>
                <a:cubicBezTo>
                  <a:pt x="486861" y="4075868"/>
                  <a:pt x="530580" y="4015264"/>
                  <a:pt x="507576" y="3936249"/>
                </a:cubicBezTo>
                <a:cubicBezTo>
                  <a:pt x="485600" y="3860843"/>
                  <a:pt x="277402" y="3524112"/>
                  <a:pt x="246928" y="3500855"/>
                </a:cubicBezTo>
                <a:lnTo>
                  <a:pt x="250321" y="3479696"/>
                </a:lnTo>
                <a:cubicBezTo>
                  <a:pt x="225850" y="3444120"/>
                  <a:pt x="183983" y="3417177"/>
                  <a:pt x="164037" y="3378123"/>
                </a:cubicBezTo>
                <a:cubicBezTo>
                  <a:pt x="102059" y="3256415"/>
                  <a:pt x="97627" y="3077735"/>
                  <a:pt x="0" y="2980857"/>
                </a:cubicBezTo>
                <a:lnTo>
                  <a:pt x="325" y="2980485"/>
                </a:lnTo>
                <a:cubicBezTo>
                  <a:pt x="29205" y="2908162"/>
                  <a:pt x="137996" y="2941720"/>
                  <a:pt x="214072" y="2929743"/>
                </a:cubicBezTo>
                <a:cubicBezTo>
                  <a:pt x="358147" y="2906999"/>
                  <a:pt x="553209" y="2781559"/>
                  <a:pt x="558058" y="2766500"/>
                </a:cubicBezTo>
                <a:cubicBezTo>
                  <a:pt x="561799" y="2754764"/>
                  <a:pt x="757244" y="2748451"/>
                  <a:pt x="771559" y="2730641"/>
                </a:cubicBezTo>
                <a:cubicBezTo>
                  <a:pt x="776157" y="2702445"/>
                  <a:pt x="780682" y="2674233"/>
                  <a:pt x="785281" y="2646036"/>
                </a:cubicBezTo>
                <a:cubicBezTo>
                  <a:pt x="789166" y="2642619"/>
                  <a:pt x="790952" y="2640694"/>
                  <a:pt x="792727" y="2639823"/>
                </a:cubicBezTo>
                <a:close/>
                <a:moveTo>
                  <a:pt x="3619911" y="0"/>
                </a:moveTo>
                <a:lnTo>
                  <a:pt x="3628265" y="5800"/>
                </a:lnTo>
                <a:cubicBezTo>
                  <a:pt x="3660034" y="35283"/>
                  <a:pt x="3686085" y="80585"/>
                  <a:pt x="3773101" y="165389"/>
                </a:cubicBezTo>
                <a:cubicBezTo>
                  <a:pt x="3845411" y="288596"/>
                  <a:pt x="4004574" y="553276"/>
                  <a:pt x="4062119" y="745040"/>
                </a:cubicBezTo>
                <a:cubicBezTo>
                  <a:pt x="4089719" y="892191"/>
                  <a:pt x="4133393" y="1162262"/>
                  <a:pt x="4118374" y="1315978"/>
                </a:cubicBezTo>
                <a:cubicBezTo>
                  <a:pt x="4099632" y="1507739"/>
                  <a:pt x="4034377" y="1647538"/>
                  <a:pt x="3993408" y="1733271"/>
                </a:cubicBezTo>
                <a:cubicBezTo>
                  <a:pt x="3904881" y="1918556"/>
                  <a:pt x="3792985" y="2049776"/>
                  <a:pt x="3711994" y="2131197"/>
                </a:cubicBezTo>
                <a:lnTo>
                  <a:pt x="3708602" y="2152358"/>
                </a:lnTo>
                <a:cubicBezTo>
                  <a:pt x="3739335" y="2148476"/>
                  <a:pt x="3740260" y="2146902"/>
                  <a:pt x="3758177" y="2128159"/>
                </a:cubicBezTo>
                <a:cubicBezTo>
                  <a:pt x="3782795" y="2142996"/>
                  <a:pt x="3778824" y="2150417"/>
                  <a:pt x="3797497" y="2167424"/>
                </a:cubicBezTo>
                <a:cubicBezTo>
                  <a:pt x="3778575" y="2229642"/>
                  <a:pt x="3734735" y="2252220"/>
                  <a:pt x="3708502" y="2293641"/>
                </a:cubicBezTo>
                <a:cubicBezTo>
                  <a:pt x="3672793" y="2350065"/>
                  <a:pt x="3610986" y="2451304"/>
                  <a:pt x="3568170" y="2595928"/>
                </a:cubicBezTo>
                <a:cubicBezTo>
                  <a:pt x="3561089" y="2620021"/>
                  <a:pt x="3537326" y="2703204"/>
                  <a:pt x="3526528" y="2816454"/>
                </a:cubicBezTo>
                <a:cubicBezTo>
                  <a:pt x="3515602" y="2930570"/>
                  <a:pt x="3522386" y="3028134"/>
                  <a:pt x="3532083" y="3100614"/>
                </a:cubicBezTo>
                <a:lnTo>
                  <a:pt x="3523488" y="3153487"/>
                </a:lnTo>
                <a:cubicBezTo>
                  <a:pt x="3558590" y="3316016"/>
                  <a:pt x="3671878" y="3555691"/>
                  <a:pt x="3783258" y="3664817"/>
                </a:cubicBezTo>
                <a:lnTo>
                  <a:pt x="3851682" y="3524281"/>
                </a:lnTo>
                <a:cubicBezTo>
                  <a:pt x="3870642" y="3516993"/>
                  <a:pt x="3888793" y="3524982"/>
                  <a:pt x="3905503" y="3544287"/>
                </a:cubicBezTo>
                <a:cubicBezTo>
                  <a:pt x="3970489" y="3587726"/>
                  <a:pt x="3904589" y="3712491"/>
                  <a:pt x="3914694" y="3774704"/>
                </a:cubicBezTo>
                <a:cubicBezTo>
                  <a:pt x="3924798" y="3836918"/>
                  <a:pt x="3964716" y="3892792"/>
                  <a:pt x="3966125" y="3917564"/>
                </a:cubicBezTo>
                <a:cubicBezTo>
                  <a:pt x="4086867" y="3755938"/>
                  <a:pt x="4074786" y="3663666"/>
                  <a:pt x="4098235" y="3624906"/>
                </a:cubicBezTo>
                <a:cubicBezTo>
                  <a:pt x="4098129" y="3613473"/>
                  <a:pt x="4130571" y="3611542"/>
                  <a:pt x="4097601" y="3556305"/>
                </a:cubicBezTo>
                <a:cubicBezTo>
                  <a:pt x="4086839" y="3558896"/>
                  <a:pt x="3945249" y="3233400"/>
                  <a:pt x="3939047" y="3199042"/>
                </a:cubicBezTo>
                <a:cubicBezTo>
                  <a:pt x="3847729" y="3025442"/>
                  <a:pt x="3816776" y="2976276"/>
                  <a:pt x="3796294" y="2808506"/>
                </a:cubicBezTo>
                <a:cubicBezTo>
                  <a:pt x="3775812" y="2640735"/>
                  <a:pt x="3807431" y="2305057"/>
                  <a:pt x="3816155" y="2192420"/>
                </a:cubicBezTo>
                <a:cubicBezTo>
                  <a:pt x="3825899" y="2153198"/>
                  <a:pt x="3831200" y="2154386"/>
                  <a:pt x="3848641" y="2132688"/>
                </a:cubicBezTo>
                <a:cubicBezTo>
                  <a:pt x="3945580" y="2153932"/>
                  <a:pt x="3930391" y="2199180"/>
                  <a:pt x="4000825" y="2180178"/>
                </a:cubicBezTo>
                <a:cubicBezTo>
                  <a:pt x="4009577" y="1999619"/>
                  <a:pt x="4092815" y="1866664"/>
                  <a:pt x="4240297" y="1663233"/>
                </a:cubicBezTo>
                <a:lnTo>
                  <a:pt x="4241776" y="3558370"/>
                </a:lnTo>
                <a:lnTo>
                  <a:pt x="4239147" y="3559473"/>
                </a:lnTo>
                <a:cubicBezTo>
                  <a:pt x="4201511" y="3574922"/>
                  <a:pt x="4173391" y="3585312"/>
                  <a:pt x="4161101" y="3587510"/>
                </a:cubicBezTo>
                <a:cubicBezTo>
                  <a:pt x="4175751" y="3660647"/>
                  <a:pt x="4104685" y="3902330"/>
                  <a:pt x="4045592" y="3948321"/>
                </a:cubicBezTo>
                <a:cubicBezTo>
                  <a:pt x="4061776" y="4046036"/>
                  <a:pt x="4122977" y="4316486"/>
                  <a:pt x="4118981" y="4341166"/>
                </a:cubicBezTo>
                <a:cubicBezTo>
                  <a:pt x="4150953" y="4563997"/>
                  <a:pt x="4099742" y="4863916"/>
                  <a:pt x="4126438" y="5070620"/>
                </a:cubicBezTo>
                <a:lnTo>
                  <a:pt x="4126676" y="5075236"/>
                </a:lnTo>
                <a:lnTo>
                  <a:pt x="3995930" y="5075236"/>
                </a:lnTo>
                <a:lnTo>
                  <a:pt x="3984062" y="4328801"/>
                </a:lnTo>
                <a:cubicBezTo>
                  <a:pt x="3964247" y="4245317"/>
                  <a:pt x="3909481" y="4101939"/>
                  <a:pt x="3884091" y="4029306"/>
                </a:cubicBezTo>
                <a:cubicBezTo>
                  <a:pt x="3873928" y="4000356"/>
                  <a:pt x="3743869" y="3803309"/>
                  <a:pt x="3721705" y="3762680"/>
                </a:cubicBezTo>
                <a:cubicBezTo>
                  <a:pt x="3619740" y="3575470"/>
                  <a:pt x="3510230" y="3398790"/>
                  <a:pt x="3450031" y="3184175"/>
                </a:cubicBezTo>
                <a:cubicBezTo>
                  <a:pt x="3343860" y="3084051"/>
                  <a:pt x="3261951" y="2943809"/>
                  <a:pt x="3131516" y="2883804"/>
                </a:cubicBezTo>
                <a:cubicBezTo>
                  <a:pt x="3001080" y="2823798"/>
                  <a:pt x="2824101" y="2859688"/>
                  <a:pt x="2667418" y="2824145"/>
                </a:cubicBezTo>
                <a:cubicBezTo>
                  <a:pt x="2510735" y="2788602"/>
                  <a:pt x="2351522" y="2773395"/>
                  <a:pt x="2191418" y="2670544"/>
                </a:cubicBezTo>
                <a:cubicBezTo>
                  <a:pt x="2031314" y="2567692"/>
                  <a:pt x="1857864" y="2447343"/>
                  <a:pt x="1706792" y="2207033"/>
                </a:cubicBezTo>
                <a:cubicBezTo>
                  <a:pt x="1555720" y="1966723"/>
                  <a:pt x="1349057" y="1391630"/>
                  <a:pt x="1284984" y="1228685"/>
                </a:cubicBezTo>
                <a:cubicBezTo>
                  <a:pt x="1207384" y="1043521"/>
                  <a:pt x="1309253" y="1098797"/>
                  <a:pt x="1305591" y="984436"/>
                </a:cubicBezTo>
                <a:cubicBezTo>
                  <a:pt x="1301928" y="870075"/>
                  <a:pt x="1212263" y="583179"/>
                  <a:pt x="1263010" y="542521"/>
                </a:cubicBezTo>
                <a:cubicBezTo>
                  <a:pt x="1268440" y="532606"/>
                  <a:pt x="1273815" y="522605"/>
                  <a:pt x="1279245" y="512690"/>
                </a:cubicBezTo>
                <a:cubicBezTo>
                  <a:pt x="1376005" y="533367"/>
                  <a:pt x="1426696" y="515039"/>
                  <a:pt x="1503285" y="551381"/>
                </a:cubicBezTo>
                <a:cubicBezTo>
                  <a:pt x="1588819" y="565982"/>
                  <a:pt x="1733723" y="595022"/>
                  <a:pt x="1792448" y="600291"/>
                </a:cubicBezTo>
                <a:cubicBezTo>
                  <a:pt x="1792456" y="599919"/>
                  <a:pt x="1859158" y="583391"/>
                  <a:pt x="1855634" y="582998"/>
                </a:cubicBezTo>
                <a:cubicBezTo>
                  <a:pt x="1858266" y="518839"/>
                  <a:pt x="1785258" y="522581"/>
                  <a:pt x="1803083" y="460997"/>
                </a:cubicBezTo>
                <a:cubicBezTo>
                  <a:pt x="1818156" y="459136"/>
                  <a:pt x="2006167" y="526897"/>
                  <a:pt x="2049122" y="537065"/>
                </a:cubicBezTo>
                <a:cubicBezTo>
                  <a:pt x="2188895" y="598185"/>
                  <a:pt x="2380351" y="584255"/>
                  <a:pt x="2542980" y="707512"/>
                </a:cubicBezTo>
                <a:cubicBezTo>
                  <a:pt x="2705608" y="830767"/>
                  <a:pt x="2907832" y="1075626"/>
                  <a:pt x="3024889" y="1276600"/>
                </a:cubicBezTo>
                <a:cubicBezTo>
                  <a:pt x="3157930" y="1551507"/>
                  <a:pt x="3273152" y="1814255"/>
                  <a:pt x="3315472" y="2219577"/>
                </a:cubicBezTo>
                <a:cubicBezTo>
                  <a:pt x="3329641" y="2389983"/>
                  <a:pt x="3317619" y="2811496"/>
                  <a:pt x="3330325" y="2935793"/>
                </a:cubicBezTo>
                <a:cubicBezTo>
                  <a:pt x="3340163" y="2967430"/>
                  <a:pt x="3406936" y="3090804"/>
                  <a:pt x="3417464" y="3102731"/>
                </a:cubicBezTo>
                <a:lnTo>
                  <a:pt x="3473019" y="3112164"/>
                </a:lnTo>
                <a:cubicBezTo>
                  <a:pt x="3458525" y="2980629"/>
                  <a:pt x="3384746" y="2851027"/>
                  <a:pt x="3421844" y="2723123"/>
                </a:cubicBezTo>
                <a:lnTo>
                  <a:pt x="3432952" y="2725024"/>
                </a:lnTo>
                <a:lnTo>
                  <a:pt x="3434685" y="2714452"/>
                </a:lnTo>
                <a:cubicBezTo>
                  <a:pt x="3468655" y="2728005"/>
                  <a:pt x="3454803" y="2711551"/>
                  <a:pt x="3464633" y="2741243"/>
                </a:cubicBezTo>
                <a:cubicBezTo>
                  <a:pt x="3472026" y="2742558"/>
                  <a:pt x="3517372" y="2519029"/>
                  <a:pt x="3542529" y="2471898"/>
                </a:cubicBezTo>
                <a:cubicBezTo>
                  <a:pt x="3553787" y="2450743"/>
                  <a:pt x="3607361" y="2308161"/>
                  <a:pt x="3604972" y="2297727"/>
                </a:cubicBezTo>
                <a:cubicBezTo>
                  <a:pt x="3609570" y="2269533"/>
                  <a:pt x="3608214" y="2106069"/>
                  <a:pt x="3612812" y="2077873"/>
                </a:cubicBezTo>
                <a:cubicBezTo>
                  <a:pt x="3363246" y="1782480"/>
                  <a:pt x="3354658" y="1744046"/>
                  <a:pt x="3283748" y="1602122"/>
                </a:cubicBezTo>
                <a:cubicBezTo>
                  <a:pt x="3212839" y="1460198"/>
                  <a:pt x="3207515" y="1356525"/>
                  <a:pt x="3187356" y="1226329"/>
                </a:cubicBezTo>
                <a:cubicBezTo>
                  <a:pt x="3170321" y="1116008"/>
                  <a:pt x="3216131" y="860789"/>
                  <a:pt x="3186528" y="792308"/>
                </a:cubicBezTo>
                <a:cubicBezTo>
                  <a:pt x="3195343" y="567616"/>
                  <a:pt x="3229082" y="733555"/>
                  <a:pt x="3278038" y="720866"/>
                </a:cubicBezTo>
                <a:cubicBezTo>
                  <a:pt x="3281794" y="657273"/>
                  <a:pt x="3242590" y="509312"/>
                  <a:pt x="3271284" y="480658"/>
                </a:cubicBezTo>
                <a:cubicBezTo>
                  <a:pt x="3298762" y="446557"/>
                  <a:pt x="3283153" y="382383"/>
                  <a:pt x="3330334" y="327649"/>
                </a:cubicBezTo>
                <a:cubicBezTo>
                  <a:pt x="3360779" y="292313"/>
                  <a:pt x="3416690" y="228002"/>
                  <a:pt x="3451791" y="283000"/>
                </a:cubicBezTo>
                <a:cubicBezTo>
                  <a:pt x="3476120" y="220211"/>
                  <a:pt x="3524993" y="72649"/>
                  <a:pt x="3570950" y="11634"/>
                </a:cubicBezTo>
                <a:lnTo>
                  <a:pt x="3582062" y="1"/>
                </a:lnTo>
                <a:close/>
              </a:path>
            </a:pathLst>
          </a:custGeom>
          <a:solidFill>
            <a:schemeClr val="accent5">
              <a:lumMod val="60000"/>
              <a:lumOff val="40000"/>
              <a:alpha val="70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81AC619C-90D1-594D-207F-98B717B94AFD}"/>
              </a:ext>
            </a:extLst>
          </p:cNvPr>
          <p:cNvSpPr/>
          <p:nvPr userDrawn="1"/>
        </p:nvSpPr>
        <p:spPr>
          <a:xfrm>
            <a:off x="6988500" y="1148132"/>
            <a:ext cx="5203501" cy="5709868"/>
          </a:xfrm>
          <a:custGeom>
            <a:avLst/>
            <a:gdLst>
              <a:gd name="csX0" fmla="*/ 1197356 w 5203501"/>
              <a:gd name="csY0" fmla="*/ 3710232 h 5709868"/>
              <a:gd name="csX1" fmla="*/ 1214093 w 5203501"/>
              <a:gd name="csY1" fmla="*/ 3727463 h 5709868"/>
              <a:gd name="csX2" fmla="*/ 1225515 w 5203501"/>
              <a:gd name="csY2" fmla="*/ 3744955 h 5709868"/>
              <a:gd name="csX3" fmla="*/ 1226391 w 5203501"/>
              <a:gd name="csY3" fmla="*/ 3747969 h 5709868"/>
              <a:gd name="csX4" fmla="*/ 1200198 w 5203501"/>
              <a:gd name="csY4" fmla="*/ 3714312 h 5709868"/>
              <a:gd name="csX5" fmla="*/ 4702130 w 5203501"/>
              <a:gd name="csY5" fmla="*/ 3649488 h 5709868"/>
              <a:gd name="csX6" fmla="*/ 4705092 w 5203501"/>
              <a:gd name="csY6" fmla="*/ 3657262 h 5709868"/>
              <a:gd name="csX7" fmla="*/ 4698169 w 5203501"/>
              <a:gd name="csY7" fmla="*/ 3658604 h 5709868"/>
              <a:gd name="csX8" fmla="*/ 4702176 w 5203501"/>
              <a:gd name="csY8" fmla="*/ 3650965 h 5709868"/>
              <a:gd name="csX9" fmla="*/ 4634622 w 5203501"/>
              <a:gd name="csY9" fmla="*/ 3533087 h 5709868"/>
              <a:gd name="csX10" fmla="*/ 4551259 w 5203501"/>
              <a:gd name="csY10" fmla="*/ 3595014 h 5709868"/>
              <a:gd name="csX11" fmla="*/ 4446022 w 5203501"/>
              <a:gd name="csY11" fmla="*/ 3541759 h 5709868"/>
              <a:gd name="csX12" fmla="*/ 4426131 w 5203501"/>
              <a:gd name="csY12" fmla="*/ 3736856 h 5709868"/>
              <a:gd name="csX13" fmla="*/ 4459444 w 5203501"/>
              <a:gd name="csY13" fmla="*/ 3729688 h 5709868"/>
              <a:gd name="csX14" fmla="*/ 4496695 w 5203501"/>
              <a:gd name="csY14" fmla="*/ 3854208 h 5709868"/>
              <a:gd name="csX15" fmla="*/ 4496939 w 5203501"/>
              <a:gd name="csY15" fmla="*/ 3917554 h 5709868"/>
              <a:gd name="csX16" fmla="*/ 4444312 w 5203501"/>
              <a:gd name="csY16" fmla="*/ 4020547 h 5709868"/>
              <a:gd name="csX17" fmla="*/ 4845278 w 5203501"/>
              <a:gd name="csY17" fmla="*/ 3792629 h 5709868"/>
              <a:gd name="csX18" fmla="*/ 4737776 w 5203501"/>
              <a:gd name="csY18" fmla="*/ 3718567 h 5709868"/>
              <a:gd name="csX19" fmla="*/ 4715319 w 5203501"/>
              <a:gd name="csY19" fmla="*/ 3684103 h 5709868"/>
              <a:gd name="csX20" fmla="*/ 4705092 w 5203501"/>
              <a:gd name="csY20" fmla="*/ 3657262 h 5709868"/>
              <a:gd name="csX21" fmla="*/ 4711480 w 5203501"/>
              <a:gd name="csY21" fmla="*/ 3656023 h 5709868"/>
              <a:gd name="csX22" fmla="*/ 4708424 w 5203501"/>
              <a:gd name="csY22" fmla="*/ 3642097 h 5709868"/>
              <a:gd name="csX23" fmla="*/ 4701940 w 5203501"/>
              <a:gd name="csY23" fmla="*/ 3643354 h 5709868"/>
              <a:gd name="csX24" fmla="*/ 4702130 w 5203501"/>
              <a:gd name="csY24" fmla="*/ 3649488 h 5709868"/>
              <a:gd name="csX25" fmla="*/ 4699670 w 5203501"/>
              <a:gd name="csY25" fmla="*/ 3643031 h 5709868"/>
              <a:gd name="csX26" fmla="*/ 4634622 w 5203501"/>
              <a:gd name="csY26" fmla="*/ 3533087 h 5709868"/>
              <a:gd name="csX27" fmla="*/ 1053158 w 5203501"/>
              <a:gd name="csY27" fmla="*/ 3340203 h 5709868"/>
              <a:gd name="csX28" fmla="*/ 1039847 w 5203501"/>
              <a:gd name="csY28" fmla="*/ 3342785 h 5709868"/>
              <a:gd name="csX29" fmla="*/ 1053158 w 5203501"/>
              <a:gd name="csY29" fmla="*/ 3340203 h 5709868"/>
              <a:gd name="csX30" fmla="*/ 1066000 w 5203501"/>
              <a:gd name="csY30" fmla="*/ 3324257 h 5709868"/>
              <a:gd name="csX31" fmla="*/ 1169543 w 5203501"/>
              <a:gd name="csY31" fmla="*/ 3399795 h 5709868"/>
              <a:gd name="csX32" fmla="*/ 1232160 w 5203501"/>
              <a:gd name="csY32" fmla="*/ 3523645 h 5709868"/>
              <a:gd name="csX33" fmla="*/ 1176713 w 5203501"/>
              <a:gd name="csY33" fmla="*/ 3680602 h 5709868"/>
              <a:gd name="csX34" fmla="*/ 1197356 w 5203501"/>
              <a:gd name="csY34" fmla="*/ 3710232 h 5709868"/>
              <a:gd name="csX35" fmla="*/ 1180249 w 5203501"/>
              <a:gd name="csY35" fmla="*/ 3692618 h 5709868"/>
              <a:gd name="csX36" fmla="*/ 1144584 w 5203501"/>
              <a:gd name="csY36" fmla="*/ 3656433 h 5709868"/>
              <a:gd name="csX37" fmla="*/ 963990 w 5203501"/>
              <a:gd name="csY37" fmla="*/ 3640107 h 5709868"/>
              <a:gd name="csX38" fmla="*/ 982419 w 5203501"/>
              <a:gd name="csY38" fmla="*/ 3543389 h 5709868"/>
              <a:gd name="csX39" fmla="*/ 1041327 w 5203501"/>
              <a:gd name="csY39" fmla="*/ 3416161 h 5709868"/>
              <a:gd name="csX40" fmla="*/ 1066000 w 5203501"/>
              <a:gd name="csY40" fmla="*/ 3324257 h 5709868"/>
              <a:gd name="csX41" fmla="*/ 4116250 w 5203501"/>
              <a:gd name="csY41" fmla="*/ 3313184 h 5709868"/>
              <a:gd name="csX42" fmla="*/ 4102943 w 5203501"/>
              <a:gd name="csY42" fmla="*/ 3315765 h 5709868"/>
              <a:gd name="csX43" fmla="*/ 4142800 w 5203501"/>
              <a:gd name="csY43" fmla="*/ 3344157 h 5709868"/>
              <a:gd name="csX44" fmla="*/ 4141477 w 5203501"/>
              <a:gd name="csY44" fmla="*/ 3337335 h 5709868"/>
              <a:gd name="csX45" fmla="*/ 4116250 w 5203501"/>
              <a:gd name="csY45" fmla="*/ 3313184 h 5709868"/>
              <a:gd name="csX46" fmla="*/ 4290784 w 5203501"/>
              <a:gd name="csY46" fmla="*/ 3292088 h 5709868"/>
              <a:gd name="csX47" fmla="*/ 4236195 w 5203501"/>
              <a:gd name="csY47" fmla="*/ 3323567 h 5709868"/>
              <a:gd name="csX48" fmla="*/ 4103273 w 5203501"/>
              <a:gd name="csY48" fmla="*/ 3445318 h 5709868"/>
              <a:gd name="csX49" fmla="*/ 4099500 w 5203501"/>
              <a:gd name="csY49" fmla="*/ 3508028 h 5709868"/>
              <a:gd name="csX50" fmla="*/ 4002743 w 5203501"/>
              <a:gd name="csY50" fmla="*/ 3496690 h 5709868"/>
              <a:gd name="csX51" fmla="*/ 4090021 w 5203501"/>
              <a:gd name="csY51" fmla="*/ 3729436 h 5709868"/>
              <a:gd name="csX52" fmla="*/ 4135897 w 5203501"/>
              <a:gd name="csY52" fmla="*/ 3684770 h 5709868"/>
              <a:gd name="csX53" fmla="*/ 4221460 w 5203501"/>
              <a:gd name="csY53" fmla="*/ 3674908 h 5709868"/>
              <a:gd name="csX54" fmla="*/ 4317911 w 5203501"/>
              <a:gd name="csY54" fmla="*/ 3750407 h 5709868"/>
              <a:gd name="csX55" fmla="*/ 4391753 w 5203501"/>
              <a:gd name="csY55" fmla="*/ 3552284 h 5709868"/>
              <a:gd name="csX56" fmla="*/ 4264305 w 5203501"/>
              <a:gd name="csY56" fmla="*/ 3530607 h 5709868"/>
              <a:gd name="csX57" fmla="*/ 4295335 w 5203501"/>
              <a:gd name="csY57" fmla="*/ 3343620 h 5709868"/>
              <a:gd name="csX58" fmla="*/ 4285846 w 5203501"/>
              <a:gd name="csY58" fmla="*/ 3322086 h 5709868"/>
              <a:gd name="csX59" fmla="*/ 4290784 w 5203501"/>
              <a:gd name="csY59" fmla="*/ 3292088 h 5709868"/>
              <a:gd name="csX60" fmla="*/ 637767 w 5203501"/>
              <a:gd name="csY60" fmla="*/ 3236246 h 5709868"/>
              <a:gd name="csX61" fmla="*/ 731269 w 5203501"/>
              <a:gd name="csY61" fmla="*/ 3384213 h 5709868"/>
              <a:gd name="csX62" fmla="*/ 1110357 w 5203501"/>
              <a:gd name="csY62" fmla="*/ 3912747 h 5709868"/>
              <a:gd name="csX63" fmla="*/ 1214653 w 5203501"/>
              <a:gd name="csY63" fmla="*/ 3800442 h 5709868"/>
              <a:gd name="csX64" fmla="*/ 1230700 w 5203501"/>
              <a:gd name="csY64" fmla="*/ 3762796 h 5709868"/>
              <a:gd name="csX65" fmla="*/ 1226391 w 5203501"/>
              <a:gd name="csY65" fmla="*/ 3747969 h 5709868"/>
              <a:gd name="csX66" fmla="*/ 1234469 w 5203501"/>
              <a:gd name="csY66" fmla="*/ 3758349 h 5709868"/>
              <a:gd name="csX67" fmla="*/ 1291329 w 5203501"/>
              <a:gd name="csY67" fmla="*/ 3724661 h 5709868"/>
              <a:gd name="csX68" fmla="*/ 1431813 w 5203501"/>
              <a:gd name="csY68" fmla="*/ 3837304 h 5709868"/>
              <a:gd name="csX69" fmla="*/ 1473451 w 5203501"/>
              <a:gd name="csY69" fmla="*/ 3818253 h 5709868"/>
              <a:gd name="csX70" fmla="*/ 1574123 w 5203501"/>
              <a:gd name="csY70" fmla="*/ 3858933 h 5709868"/>
              <a:gd name="csX71" fmla="*/ 1531296 w 5203501"/>
              <a:gd name="csY71" fmla="*/ 3988712 h 5709868"/>
              <a:gd name="csX72" fmla="*/ 2456570 w 5203501"/>
              <a:gd name="csY72" fmla="*/ 4384411 h 5709868"/>
              <a:gd name="csX73" fmla="*/ 2569521 w 5203501"/>
              <a:gd name="csY73" fmla="*/ 3666609 h 5709868"/>
              <a:gd name="csX74" fmla="*/ 2527445 w 5203501"/>
              <a:gd name="csY74" fmla="*/ 4413877 h 5709868"/>
              <a:gd name="csX75" fmla="*/ 3433790 w 5203501"/>
              <a:gd name="csY75" fmla="*/ 5647386 h 5709868"/>
              <a:gd name="csX76" fmla="*/ 3467562 w 5203501"/>
              <a:gd name="csY76" fmla="*/ 5709868 h 5709868"/>
              <a:gd name="csX77" fmla="*/ 3354074 w 5203501"/>
              <a:gd name="csY77" fmla="*/ 5709868 h 5709868"/>
              <a:gd name="csX78" fmla="*/ 3293172 w 5203501"/>
              <a:gd name="csY78" fmla="*/ 5528769 h 5709868"/>
              <a:gd name="csX79" fmla="*/ 1978184 w 5203501"/>
              <a:gd name="csY79" fmla="*/ 4209450 h 5709868"/>
              <a:gd name="csX80" fmla="*/ 1443298 w 5203501"/>
              <a:gd name="csY80" fmla="*/ 4135750 h 5709868"/>
              <a:gd name="csX81" fmla="*/ 1350923 w 5203501"/>
              <a:gd name="csY81" fmla="*/ 4132412 h 5709868"/>
              <a:gd name="csX82" fmla="*/ 1195107 w 5203501"/>
              <a:gd name="csY82" fmla="*/ 4088614 h 5709868"/>
              <a:gd name="csX83" fmla="*/ 1070901 w 5203501"/>
              <a:gd name="csY83" fmla="*/ 4211509 h 5709868"/>
              <a:gd name="csX84" fmla="*/ 1032240 w 5203501"/>
              <a:gd name="csY84" fmla="*/ 4258669 h 5709868"/>
              <a:gd name="csX85" fmla="*/ 941036 w 5203501"/>
              <a:gd name="csY85" fmla="*/ 4347186 h 5709868"/>
              <a:gd name="csX86" fmla="*/ 850226 w 5203501"/>
              <a:gd name="csY86" fmla="*/ 4403044 h 5709868"/>
              <a:gd name="csX87" fmla="*/ 771462 w 5203501"/>
              <a:gd name="csY87" fmla="*/ 4323760 h 5709868"/>
              <a:gd name="csX88" fmla="*/ 729357 w 5203501"/>
              <a:gd name="csY88" fmla="*/ 4236308 h 5709868"/>
              <a:gd name="csX89" fmla="*/ 499847 w 5203501"/>
              <a:gd name="csY89" fmla="*/ 4212465 h 5709868"/>
              <a:gd name="csX90" fmla="*/ 387155 w 5203501"/>
              <a:gd name="csY90" fmla="*/ 4338084 h 5709868"/>
              <a:gd name="csX91" fmla="*/ 324241 w 5203501"/>
              <a:gd name="csY91" fmla="*/ 4369761 h 5709868"/>
              <a:gd name="csX92" fmla="*/ 221491 w 5203501"/>
              <a:gd name="csY92" fmla="*/ 4380480 h 5709868"/>
              <a:gd name="csX93" fmla="*/ 114042 w 5203501"/>
              <a:gd name="csY93" fmla="*/ 4366966 h 5709868"/>
              <a:gd name="csX94" fmla="*/ 100711 w 5203501"/>
              <a:gd name="csY94" fmla="*/ 4221513 h 5709868"/>
              <a:gd name="csX95" fmla="*/ 23307 w 5203501"/>
              <a:gd name="csY95" fmla="*/ 4083533 h 5709868"/>
              <a:gd name="csX96" fmla="*/ 248922 w 5203501"/>
              <a:gd name="csY96" fmla="*/ 4027032 h 5709868"/>
              <a:gd name="csX97" fmla="*/ 352989 w 5203501"/>
              <a:gd name="csY97" fmla="*/ 3942750 h 5709868"/>
              <a:gd name="csX98" fmla="*/ 409294 w 5203501"/>
              <a:gd name="csY98" fmla="*/ 4061448 h 5709868"/>
              <a:gd name="csX99" fmla="*/ 429635 w 5203501"/>
              <a:gd name="csY99" fmla="*/ 4162688 h 5709868"/>
              <a:gd name="csX100" fmla="*/ 728369 w 5203501"/>
              <a:gd name="csY100" fmla="*/ 4183731 h 5709868"/>
              <a:gd name="csX101" fmla="*/ 859163 w 5203501"/>
              <a:gd name="csY101" fmla="*/ 4052828 h 5709868"/>
              <a:gd name="csX102" fmla="*/ 989063 w 5203501"/>
              <a:gd name="csY102" fmla="*/ 4098114 h 5709868"/>
              <a:gd name="csX103" fmla="*/ 1062497 w 5203501"/>
              <a:gd name="csY103" fmla="*/ 4075018 h 5709868"/>
              <a:gd name="csX104" fmla="*/ 1083214 w 5203501"/>
              <a:gd name="csY104" fmla="*/ 4030274 h 5709868"/>
              <a:gd name="csX105" fmla="*/ 989618 w 5203501"/>
              <a:gd name="csY105" fmla="*/ 3991407 h 5709868"/>
              <a:gd name="csX106" fmla="*/ 927339 w 5203501"/>
              <a:gd name="csY106" fmla="*/ 3867492 h 5709868"/>
              <a:gd name="csX107" fmla="*/ 715622 w 5203501"/>
              <a:gd name="csY107" fmla="*/ 3612130 h 5709868"/>
              <a:gd name="csX108" fmla="*/ 507270 w 5203501"/>
              <a:gd name="csY108" fmla="*/ 3631639 h 5709868"/>
              <a:gd name="csX109" fmla="*/ 455252 w 5203501"/>
              <a:gd name="csY109" fmla="*/ 3595330 h 5709868"/>
              <a:gd name="csX110" fmla="*/ 375046 w 5203501"/>
              <a:gd name="csY110" fmla="*/ 3563429 h 5709868"/>
              <a:gd name="csX111" fmla="*/ 460621 w 5203501"/>
              <a:gd name="csY111" fmla="*/ 3528066 h 5709868"/>
              <a:gd name="csX112" fmla="*/ 477968 w 5203501"/>
              <a:gd name="csY112" fmla="*/ 3453166 h 5709868"/>
              <a:gd name="csX113" fmla="*/ 524532 w 5203501"/>
              <a:gd name="csY113" fmla="*/ 3349930 h 5709868"/>
              <a:gd name="csX114" fmla="*/ 501005 w 5203501"/>
              <a:gd name="csY114" fmla="*/ 3268788 h 5709868"/>
              <a:gd name="csX115" fmla="*/ 628025 w 5203501"/>
              <a:gd name="csY115" fmla="*/ 3293737 h 5709868"/>
              <a:gd name="csX116" fmla="*/ 637767 w 5203501"/>
              <a:gd name="csY116" fmla="*/ 3236246 h 5709868"/>
              <a:gd name="csX117" fmla="*/ 2358528 w 5203501"/>
              <a:gd name="csY117" fmla="*/ 2646145 h 5709868"/>
              <a:gd name="csX118" fmla="*/ 2352040 w 5203501"/>
              <a:gd name="csY118" fmla="*/ 2647403 h 5709868"/>
              <a:gd name="csX119" fmla="*/ 2361242 w 5203501"/>
              <a:gd name="csY119" fmla="*/ 2660142 h 5709868"/>
              <a:gd name="csX120" fmla="*/ 2358528 w 5203501"/>
              <a:gd name="csY120" fmla="*/ 2646145 h 5709868"/>
              <a:gd name="csX121" fmla="*/ 3924084 w 5203501"/>
              <a:gd name="csY121" fmla="*/ 2570617 h 5709868"/>
              <a:gd name="csX122" fmla="*/ 3912098 w 5203501"/>
              <a:gd name="csY122" fmla="*/ 2580025 h 5709868"/>
              <a:gd name="csX123" fmla="*/ 3926799 w 5203501"/>
              <a:gd name="csY123" fmla="*/ 2584610 h 5709868"/>
              <a:gd name="csX124" fmla="*/ 3924084 w 5203501"/>
              <a:gd name="csY124" fmla="*/ 2570617 h 5709868"/>
              <a:gd name="csX125" fmla="*/ 3630800 w 5203501"/>
              <a:gd name="csY125" fmla="*/ 2446167 h 5709868"/>
              <a:gd name="csX126" fmla="*/ 3582672 w 5203501"/>
              <a:gd name="csY126" fmla="*/ 2537667 h 5709868"/>
              <a:gd name="csX127" fmla="*/ 3479191 w 5203501"/>
              <a:gd name="csY127" fmla="*/ 2533649 h 5709868"/>
              <a:gd name="csX128" fmla="*/ 3227618 w 5203501"/>
              <a:gd name="csY128" fmla="*/ 2995019 h 5709868"/>
              <a:gd name="csX129" fmla="*/ 3433500 w 5203501"/>
              <a:gd name="csY129" fmla="*/ 3094273 h 5709868"/>
              <a:gd name="csX130" fmla="*/ 3448110 w 5203501"/>
              <a:gd name="csY130" fmla="*/ 2881076 h 5709868"/>
              <a:gd name="csX131" fmla="*/ 3555759 w 5203501"/>
              <a:gd name="csY131" fmla="*/ 2837182 h 5709868"/>
              <a:gd name="csX132" fmla="*/ 3598598 w 5203501"/>
              <a:gd name="csY132" fmla="*/ 2880931 h 5709868"/>
              <a:gd name="csX133" fmla="*/ 3694187 w 5203501"/>
              <a:gd name="csY133" fmla="*/ 2741988 h 5709868"/>
              <a:gd name="csX134" fmla="*/ 3806834 w 5203501"/>
              <a:gd name="csY134" fmla="*/ 2519336 h 5709868"/>
              <a:gd name="csX135" fmla="*/ 3630800 w 5203501"/>
              <a:gd name="csY135" fmla="*/ 2446167 h 5709868"/>
              <a:gd name="csX136" fmla="*/ 3113760 w 5203501"/>
              <a:gd name="csY136" fmla="*/ 2187934 h 5709868"/>
              <a:gd name="csX137" fmla="*/ 3025181 w 5203501"/>
              <a:gd name="csY137" fmla="*/ 2236028 h 5709868"/>
              <a:gd name="csX138" fmla="*/ 2949907 w 5203501"/>
              <a:gd name="csY138" fmla="*/ 2189359 h 5709868"/>
              <a:gd name="csX139" fmla="*/ 3074610 w 5203501"/>
              <a:gd name="csY139" fmla="*/ 2808659 h 5709868"/>
              <a:gd name="csX140" fmla="*/ 3269462 w 5203501"/>
              <a:gd name="csY140" fmla="*/ 2823640 h 5709868"/>
              <a:gd name="csX141" fmla="*/ 3386373 w 5203501"/>
              <a:gd name="csY141" fmla="*/ 2630273 h 5709868"/>
              <a:gd name="csX142" fmla="*/ 3430802 w 5203501"/>
              <a:gd name="csY142" fmla="*/ 2424750 h 5709868"/>
              <a:gd name="csX143" fmla="*/ 3318831 w 5203501"/>
              <a:gd name="csY143" fmla="*/ 2391568 h 5709868"/>
              <a:gd name="csX144" fmla="*/ 3111098 w 5203501"/>
              <a:gd name="csY144" fmla="*/ 2317463 h 5709868"/>
              <a:gd name="csX145" fmla="*/ 3119445 w 5203501"/>
              <a:gd name="csY145" fmla="*/ 2196145 h 5709868"/>
              <a:gd name="csX146" fmla="*/ 3113760 w 5203501"/>
              <a:gd name="csY146" fmla="*/ 2187934 h 5709868"/>
              <a:gd name="csX147" fmla="*/ 3959691 w 5203501"/>
              <a:gd name="csY147" fmla="*/ 2125988 h 5709868"/>
              <a:gd name="csX148" fmla="*/ 3954526 w 5203501"/>
              <a:gd name="csY148" fmla="*/ 2134069 h 5709868"/>
              <a:gd name="csX149" fmla="*/ 3971602 w 5203501"/>
              <a:gd name="csY149" fmla="*/ 2152717 h 5709868"/>
              <a:gd name="csX150" fmla="*/ 3984913 w 5203501"/>
              <a:gd name="csY150" fmla="*/ 2150135 h 5709868"/>
              <a:gd name="csX151" fmla="*/ 3959691 w 5203501"/>
              <a:gd name="csY151" fmla="*/ 2125988 h 5709868"/>
              <a:gd name="csX152" fmla="*/ 3137707 w 5203501"/>
              <a:gd name="csY152" fmla="*/ 2069359 h 5709868"/>
              <a:gd name="csX153" fmla="*/ 3103360 w 5203501"/>
              <a:gd name="csY153" fmla="*/ 2113204 h 5709868"/>
              <a:gd name="csX154" fmla="*/ 3162203 w 5203501"/>
              <a:gd name="csY154" fmla="*/ 2265058 h 5709868"/>
              <a:gd name="csX155" fmla="*/ 3195697 w 5203501"/>
              <a:gd name="csY155" fmla="*/ 2262456 h 5709868"/>
              <a:gd name="csX156" fmla="*/ 3238076 w 5203501"/>
              <a:gd name="csY156" fmla="*/ 2291072 h 5709868"/>
              <a:gd name="csX157" fmla="*/ 3297435 w 5203501"/>
              <a:gd name="csY157" fmla="*/ 2319576 h 5709868"/>
              <a:gd name="csX158" fmla="*/ 3289743 w 5203501"/>
              <a:gd name="csY158" fmla="*/ 2270778 h 5709868"/>
              <a:gd name="csX159" fmla="*/ 3282695 w 5203501"/>
              <a:gd name="csY159" fmla="*/ 2239921 h 5709868"/>
              <a:gd name="csX160" fmla="*/ 3228722 w 5203501"/>
              <a:gd name="csY160" fmla="*/ 2222760 h 5709868"/>
              <a:gd name="csX161" fmla="*/ 3203846 w 5203501"/>
              <a:gd name="csY161" fmla="*/ 2151091 h 5709868"/>
              <a:gd name="csX162" fmla="*/ 3208222 w 5203501"/>
              <a:gd name="csY162" fmla="*/ 2102431 h 5709868"/>
              <a:gd name="csX163" fmla="*/ 3186908 w 5203501"/>
              <a:gd name="csY163" fmla="*/ 2074693 h 5709868"/>
              <a:gd name="csX164" fmla="*/ 3137707 w 5203501"/>
              <a:gd name="csY164" fmla="*/ 2069359 h 5709868"/>
              <a:gd name="csX165" fmla="*/ 3645362 w 5203501"/>
              <a:gd name="csY165" fmla="*/ 2048786 h 5709868"/>
              <a:gd name="csX166" fmla="*/ 3630217 w 5203501"/>
              <a:gd name="csY166" fmla="*/ 2056010 h 5709868"/>
              <a:gd name="csX167" fmla="*/ 3615920 w 5203501"/>
              <a:gd name="csY167" fmla="*/ 2064452 h 5709868"/>
              <a:gd name="csX168" fmla="*/ 3660825 w 5203501"/>
              <a:gd name="csY168" fmla="*/ 2104263 h 5709868"/>
              <a:gd name="csX169" fmla="*/ 3690341 w 5203501"/>
              <a:gd name="csY169" fmla="*/ 2128640 h 5709868"/>
              <a:gd name="csX170" fmla="*/ 3677415 w 5203501"/>
              <a:gd name="csY170" fmla="*/ 2065631 h 5709868"/>
              <a:gd name="csX171" fmla="*/ 3657231 w 5203501"/>
              <a:gd name="csY171" fmla="*/ 2049667 h 5709868"/>
              <a:gd name="csX172" fmla="*/ 3645362 w 5203501"/>
              <a:gd name="csY172" fmla="*/ 2048786 h 5709868"/>
              <a:gd name="csX173" fmla="*/ 545436 w 5203501"/>
              <a:gd name="csY173" fmla="*/ 2036946 h 5709868"/>
              <a:gd name="csX174" fmla="*/ 552285 w 5203501"/>
              <a:gd name="csY174" fmla="*/ 2044872 h 5709868"/>
              <a:gd name="csX175" fmla="*/ 551061 w 5203501"/>
              <a:gd name="csY175" fmla="*/ 2046669 h 5709868"/>
              <a:gd name="csX176" fmla="*/ 545564 w 5203501"/>
              <a:gd name="csY176" fmla="*/ 2046754 h 5709868"/>
              <a:gd name="csX177" fmla="*/ 541194 w 5203501"/>
              <a:gd name="csY177" fmla="*/ 2047859 h 5709868"/>
              <a:gd name="csX178" fmla="*/ 538952 w 5203501"/>
              <a:gd name="csY178" fmla="*/ 2038204 h 5709868"/>
              <a:gd name="csX179" fmla="*/ 545436 w 5203501"/>
              <a:gd name="csY179" fmla="*/ 2036946 h 5709868"/>
              <a:gd name="csX180" fmla="*/ 3522646 w 5203501"/>
              <a:gd name="csY180" fmla="*/ 2029065 h 5709868"/>
              <a:gd name="csX181" fmla="*/ 3540914 w 5203501"/>
              <a:gd name="csY181" fmla="*/ 2192676 h 5709868"/>
              <a:gd name="csX182" fmla="*/ 3585759 w 5203501"/>
              <a:gd name="csY182" fmla="*/ 2149984 h 5709868"/>
              <a:gd name="csX183" fmla="*/ 3559200 w 5203501"/>
              <a:gd name="csY183" fmla="*/ 2120780 h 5709868"/>
              <a:gd name="csX184" fmla="*/ 3522646 w 5203501"/>
              <a:gd name="csY184" fmla="*/ 2029065 h 5709868"/>
              <a:gd name="csX185" fmla="*/ 3262873 w 5203501"/>
              <a:gd name="csY185" fmla="*/ 2015340 h 5709868"/>
              <a:gd name="csX186" fmla="*/ 3263060 w 5203501"/>
              <a:gd name="csY186" fmla="*/ 2087548 h 5709868"/>
              <a:gd name="csX187" fmla="*/ 3336370 w 5203501"/>
              <a:gd name="csY187" fmla="*/ 2109453 h 5709868"/>
              <a:gd name="csX188" fmla="*/ 3335046 w 5203501"/>
              <a:gd name="csY188" fmla="*/ 2102626 h 5709868"/>
              <a:gd name="csX189" fmla="*/ 3321467 w 5203501"/>
              <a:gd name="csY189" fmla="*/ 2069138 h 5709868"/>
              <a:gd name="csX190" fmla="*/ 3314984 w 5203501"/>
              <a:gd name="csY190" fmla="*/ 2070395 h 5709868"/>
              <a:gd name="csX191" fmla="*/ 3262873 w 5203501"/>
              <a:gd name="csY191" fmla="*/ 2015340 h 5709868"/>
              <a:gd name="csX192" fmla="*/ 3475578 w 5203501"/>
              <a:gd name="csY192" fmla="*/ 2009150 h 5709868"/>
              <a:gd name="csX193" fmla="*/ 3422595 w 5203501"/>
              <a:gd name="csY193" fmla="*/ 2020840 h 5709868"/>
              <a:gd name="csX194" fmla="*/ 3501513 w 5203501"/>
              <a:gd name="csY194" fmla="*/ 2214129 h 5709868"/>
              <a:gd name="csX195" fmla="*/ 3511269 w 5203501"/>
              <a:gd name="csY195" fmla="*/ 2120161 h 5709868"/>
              <a:gd name="csX196" fmla="*/ 3475578 w 5203501"/>
              <a:gd name="csY196" fmla="*/ 2009150 h 5709868"/>
              <a:gd name="csX197" fmla="*/ 3149764 w 5203501"/>
              <a:gd name="csY197" fmla="*/ 1884987 h 5709868"/>
              <a:gd name="csX198" fmla="*/ 3118954 w 5203501"/>
              <a:gd name="csY198" fmla="*/ 1941607 h 5709868"/>
              <a:gd name="csX199" fmla="*/ 3167604 w 5203501"/>
              <a:gd name="csY199" fmla="*/ 1982463 h 5709868"/>
              <a:gd name="csX200" fmla="*/ 3208516 w 5203501"/>
              <a:gd name="csY200" fmla="*/ 1912199 h 5709868"/>
              <a:gd name="csX201" fmla="*/ 3149764 w 5203501"/>
              <a:gd name="csY201" fmla="*/ 1884987 h 5709868"/>
              <a:gd name="csX202" fmla="*/ 2538138 w 5203501"/>
              <a:gd name="csY202" fmla="*/ 1882279 h 5709868"/>
              <a:gd name="csX203" fmla="*/ 2523754 w 5203501"/>
              <a:gd name="csY203" fmla="*/ 1885624 h 5709868"/>
              <a:gd name="csX204" fmla="*/ 2569056 w 5203501"/>
              <a:gd name="csY204" fmla="*/ 1951210 h 5709868"/>
              <a:gd name="csX205" fmla="*/ 2589832 w 5203501"/>
              <a:gd name="csY205" fmla="*/ 1954264 h 5709868"/>
              <a:gd name="csX206" fmla="*/ 2602850 w 5203501"/>
              <a:gd name="csY206" fmla="*/ 1955634 h 5709868"/>
              <a:gd name="csX207" fmla="*/ 2630012 w 5203501"/>
              <a:gd name="csY207" fmla="*/ 1986136 h 5709868"/>
              <a:gd name="csX208" fmla="*/ 2655850 w 5203501"/>
              <a:gd name="csY208" fmla="*/ 1940399 h 5709868"/>
              <a:gd name="csX209" fmla="*/ 2638627 w 5203501"/>
              <a:gd name="csY209" fmla="*/ 1935591 h 5709868"/>
              <a:gd name="csX210" fmla="*/ 2608315 w 5203501"/>
              <a:gd name="csY210" fmla="*/ 1941826 h 5709868"/>
              <a:gd name="csX211" fmla="*/ 2549637 w 5203501"/>
              <a:gd name="csY211" fmla="*/ 1885523 h 5709868"/>
              <a:gd name="csX212" fmla="*/ 2538138 w 5203501"/>
              <a:gd name="csY212" fmla="*/ 1882279 h 5709868"/>
              <a:gd name="csX213" fmla="*/ 819792 w 5203501"/>
              <a:gd name="csY213" fmla="*/ 1853769 h 5709868"/>
              <a:gd name="csX214" fmla="*/ 822506 w 5203501"/>
              <a:gd name="csY214" fmla="*/ 1867766 h 5709868"/>
              <a:gd name="csX215" fmla="*/ 813308 w 5203501"/>
              <a:gd name="csY215" fmla="*/ 1855027 h 5709868"/>
              <a:gd name="csX216" fmla="*/ 819792 w 5203501"/>
              <a:gd name="csY216" fmla="*/ 1853769 h 5709868"/>
              <a:gd name="csX217" fmla="*/ 2704622 w 5203501"/>
              <a:gd name="csY217" fmla="*/ 1833284 h 5709868"/>
              <a:gd name="csX218" fmla="*/ 2697781 w 5203501"/>
              <a:gd name="csY218" fmla="*/ 1858960 h 5709868"/>
              <a:gd name="csX219" fmla="*/ 2739510 w 5203501"/>
              <a:gd name="csY219" fmla="*/ 1906114 h 5709868"/>
              <a:gd name="csX220" fmla="*/ 2760320 w 5203501"/>
              <a:gd name="csY220" fmla="*/ 1938556 h 5709868"/>
              <a:gd name="csX221" fmla="*/ 2765677 w 5203501"/>
              <a:gd name="csY221" fmla="*/ 1896790 h 5709868"/>
              <a:gd name="csX222" fmla="*/ 2748682 w 5203501"/>
              <a:gd name="csY222" fmla="*/ 1852982 h 5709868"/>
              <a:gd name="csX223" fmla="*/ 2704622 w 5203501"/>
              <a:gd name="csY223" fmla="*/ 1833284 h 5709868"/>
              <a:gd name="csX224" fmla="*/ 2833125 w 5203501"/>
              <a:gd name="csY224" fmla="*/ 1824566 h 5709868"/>
              <a:gd name="csX225" fmla="*/ 2795906 w 5203501"/>
              <a:gd name="csY225" fmla="*/ 1846304 h 5709868"/>
              <a:gd name="csX226" fmla="*/ 2842781 w 5203501"/>
              <a:gd name="csY226" fmla="*/ 1945583 h 5709868"/>
              <a:gd name="csX227" fmla="*/ 2834440 w 5203501"/>
              <a:gd name="csY227" fmla="*/ 1867873 h 5709868"/>
              <a:gd name="csX228" fmla="*/ 2841200 w 5203501"/>
              <a:gd name="csY228" fmla="*/ 1866205 h 5709868"/>
              <a:gd name="csX229" fmla="*/ 2833125 w 5203501"/>
              <a:gd name="csY229" fmla="*/ 1824566 h 5709868"/>
              <a:gd name="csX230" fmla="*/ 2981537 w 5203501"/>
              <a:gd name="csY230" fmla="*/ 1665812 h 5709868"/>
              <a:gd name="csX231" fmla="*/ 2963066 w 5203501"/>
              <a:gd name="csY231" fmla="*/ 1676478 h 5709868"/>
              <a:gd name="csX232" fmla="*/ 2964390 w 5203501"/>
              <a:gd name="csY232" fmla="*/ 1683305 h 5709868"/>
              <a:gd name="csX233" fmla="*/ 2984185 w 5203501"/>
              <a:gd name="csY233" fmla="*/ 1679466 h 5709868"/>
              <a:gd name="csX234" fmla="*/ 2981537 w 5203501"/>
              <a:gd name="csY234" fmla="*/ 1665812 h 5709868"/>
              <a:gd name="csX235" fmla="*/ 3954445 w 5203501"/>
              <a:gd name="csY235" fmla="*/ 1390375 h 5709868"/>
              <a:gd name="csX236" fmla="*/ 3941134 w 5203501"/>
              <a:gd name="csY236" fmla="*/ 1392956 h 5709868"/>
              <a:gd name="csX237" fmla="*/ 3944188 w 5203501"/>
              <a:gd name="csY237" fmla="*/ 1406888 h 5709868"/>
              <a:gd name="csX238" fmla="*/ 3950676 w 5203501"/>
              <a:gd name="csY238" fmla="*/ 1405630 h 5709868"/>
              <a:gd name="csX239" fmla="*/ 3954445 w 5203501"/>
              <a:gd name="csY239" fmla="*/ 1390375 h 5709868"/>
              <a:gd name="csX240" fmla="*/ 4304898 w 5203501"/>
              <a:gd name="csY240" fmla="*/ 1206964 h 5709868"/>
              <a:gd name="csX241" fmla="*/ 4275829 w 5203501"/>
              <a:gd name="csY241" fmla="*/ 1234204 h 5709868"/>
              <a:gd name="csX242" fmla="*/ 4308935 w 5203501"/>
              <a:gd name="csY242" fmla="*/ 1227783 h 5709868"/>
              <a:gd name="csX243" fmla="*/ 4304898 w 5203501"/>
              <a:gd name="csY243" fmla="*/ 1206964 h 5709868"/>
              <a:gd name="csX244" fmla="*/ 4482847 w 5203501"/>
              <a:gd name="csY244" fmla="*/ 1092772 h 5709868"/>
              <a:gd name="csX245" fmla="*/ 4469536 w 5203501"/>
              <a:gd name="csY245" fmla="*/ 1095353 h 5709868"/>
              <a:gd name="csX246" fmla="*/ 4472250 w 5203501"/>
              <a:gd name="csY246" fmla="*/ 1109347 h 5709868"/>
              <a:gd name="csX247" fmla="*/ 4485561 w 5203501"/>
              <a:gd name="csY247" fmla="*/ 1106765 h 5709868"/>
              <a:gd name="csX248" fmla="*/ 4482847 w 5203501"/>
              <a:gd name="csY248" fmla="*/ 1092772 h 5709868"/>
              <a:gd name="csX249" fmla="*/ 2329676 w 5203501"/>
              <a:gd name="csY249" fmla="*/ 152521 h 5709868"/>
              <a:gd name="csX250" fmla="*/ 2323192 w 5203501"/>
              <a:gd name="csY250" fmla="*/ 153779 h 5709868"/>
              <a:gd name="csX251" fmla="*/ 2332390 w 5203501"/>
              <a:gd name="csY251" fmla="*/ 166518 h 5709868"/>
              <a:gd name="csX252" fmla="*/ 2329676 w 5203501"/>
              <a:gd name="csY252" fmla="*/ 152521 h 5709868"/>
              <a:gd name="csX253" fmla="*/ 2786192 w 5203501"/>
              <a:gd name="csY253" fmla="*/ 21141 h 5709868"/>
              <a:gd name="csX254" fmla="*/ 2759570 w 5203501"/>
              <a:gd name="csY254" fmla="*/ 26304 h 5709868"/>
              <a:gd name="csX255" fmla="*/ 2762561 w 5203501"/>
              <a:gd name="csY255" fmla="*/ 39892 h 5709868"/>
              <a:gd name="csX256" fmla="*/ 2782356 w 5203501"/>
              <a:gd name="csY256" fmla="*/ 36053 h 5709868"/>
              <a:gd name="csX257" fmla="*/ 2781031 w 5203501"/>
              <a:gd name="csY257" fmla="*/ 29225 h 5709868"/>
              <a:gd name="csX258" fmla="*/ 2787516 w 5203501"/>
              <a:gd name="csY258" fmla="*/ 27968 h 5709868"/>
              <a:gd name="csX259" fmla="*/ 2786192 w 5203501"/>
              <a:gd name="csY259" fmla="*/ 21141 h 5709868"/>
              <a:gd name="csX260" fmla="*/ 2761168 w 5203501"/>
              <a:gd name="csY260" fmla="*/ 1263 h 5709868"/>
              <a:gd name="csX261" fmla="*/ 2849155 w 5203501"/>
              <a:gd name="csY261" fmla="*/ 51781 h 5709868"/>
              <a:gd name="csX262" fmla="*/ 2865587 w 5203501"/>
              <a:gd name="csY262" fmla="*/ 156613 h 5709868"/>
              <a:gd name="csX263" fmla="*/ 2893637 w 5203501"/>
              <a:gd name="csY263" fmla="*/ 385262 h 5709868"/>
              <a:gd name="csX264" fmla="*/ 2933328 w 5203501"/>
              <a:gd name="csY264" fmla="*/ 279465 h 5709868"/>
              <a:gd name="csX265" fmla="*/ 3024606 w 5203501"/>
              <a:gd name="csY265" fmla="*/ 247953 h 5709868"/>
              <a:gd name="csX266" fmla="*/ 3093461 w 5203501"/>
              <a:gd name="csY266" fmla="*/ 226809 h 5709868"/>
              <a:gd name="csX267" fmla="*/ 3196485 w 5203501"/>
              <a:gd name="csY267" fmla="*/ 308827 h 5709868"/>
              <a:gd name="csX268" fmla="*/ 3103447 w 5203501"/>
              <a:gd name="csY268" fmla="*/ 384239 h 5709868"/>
              <a:gd name="csX269" fmla="*/ 3010013 w 5203501"/>
              <a:gd name="csY269" fmla="*/ 481334 h 5709868"/>
              <a:gd name="csX270" fmla="*/ 3164871 w 5203501"/>
              <a:gd name="csY270" fmla="*/ 700979 h 5709868"/>
              <a:gd name="csX271" fmla="*/ 3107086 w 5203501"/>
              <a:gd name="csY271" fmla="*/ 764596 h 5709868"/>
              <a:gd name="csX272" fmla="*/ 2974376 w 5203501"/>
              <a:gd name="csY272" fmla="*/ 803437 h 5709868"/>
              <a:gd name="csX273" fmla="*/ 2873488 w 5203501"/>
              <a:gd name="csY273" fmla="*/ 717821 h 5709868"/>
              <a:gd name="csX274" fmla="*/ 2764224 w 5203501"/>
              <a:gd name="csY274" fmla="*/ 804526 h 5709868"/>
              <a:gd name="csX275" fmla="*/ 2891943 w 5203501"/>
              <a:gd name="csY275" fmla="*/ 1572694 h 5709868"/>
              <a:gd name="csX276" fmla="*/ 3049926 w 5203501"/>
              <a:gd name="csY276" fmla="*/ 1689736 h 5709868"/>
              <a:gd name="csX277" fmla="*/ 3113835 w 5203501"/>
              <a:gd name="csY277" fmla="*/ 1756318 h 5709868"/>
              <a:gd name="csX278" fmla="*/ 3152512 w 5203501"/>
              <a:gd name="csY278" fmla="*/ 1753067 h 5709868"/>
              <a:gd name="csX279" fmla="*/ 3291435 w 5203501"/>
              <a:gd name="csY279" fmla="*/ 1782792 h 5709868"/>
              <a:gd name="csX280" fmla="*/ 3271110 w 5203501"/>
              <a:gd name="csY280" fmla="*/ 1866060 h 5709868"/>
              <a:gd name="csX281" fmla="*/ 3213720 w 5203501"/>
              <a:gd name="csY281" fmla="*/ 1897022 h 5709868"/>
              <a:gd name="csX282" fmla="*/ 3364849 w 5203501"/>
              <a:gd name="csY282" fmla="*/ 1914817 h 5709868"/>
              <a:gd name="csX283" fmla="*/ 3436594 w 5203501"/>
              <a:gd name="csY283" fmla="*/ 1877531 h 5709868"/>
              <a:gd name="csX284" fmla="*/ 3520682 w 5203501"/>
              <a:gd name="csY284" fmla="*/ 1898409 h 5709868"/>
              <a:gd name="csX285" fmla="*/ 3539777 w 5203501"/>
              <a:gd name="csY285" fmla="*/ 1909226 h 5709868"/>
              <a:gd name="csX286" fmla="*/ 3542363 w 5203501"/>
              <a:gd name="csY286" fmla="*/ 1968220 h 5709868"/>
              <a:gd name="csX287" fmla="*/ 3656094 w 5203501"/>
              <a:gd name="csY287" fmla="*/ 1933772 h 5709868"/>
              <a:gd name="csX288" fmla="*/ 3839333 w 5203501"/>
              <a:gd name="csY288" fmla="*/ 2080623 h 5709868"/>
              <a:gd name="csX289" fmla="*/ 4037134 w 5203501"/>
              <a:gd name="csY289" fmla="*/ 1871564 h 5709868"/>
              <a:gd name="csX290" fmla="*/ 4003367 w 5203501"/>
              <a:gd name="csY290" fmla="*/ 1792409 h 5709868"/>
              <a:gd name="csX291" fmla="*/ 3953087 w 5203501"/>
              <a:gd name="csY291" fmla="*/ 1808886 h 5709868"/>
              <a:gd name="csX292" fmla="*/ 3774968 w 5203501"/>
              <a:gd name="csY292" fmla="*/ 1788890 h 5709868"/>
              <a:gd name="csX293" fmla="*/ 3775533 w 5203501"/>
              <a:gd name="csY293" fmla="*/ 1611001 h 5709868"/>
              <a:gd name="csX294" fmla="*/ 3763284 w 5203501"/>
              <a:gd name="csY294" fmla="*/ 1571586 h 5709868"/>
              <a:gd name="csX295" fmla="*/ 3727106 w 5203501"/>
              <a:gd name="csY295" fmla="*/ 1461733 h 5709868"/>
              <a:gd name="csX296" fmla="*/ 3776968 w 5203501"/>
              <a:gd name="csY296" fmla="*/ 1377337 h 5709868"/>
              <a:gd name="csX297" fmla="*/ 3914400 w 5203501"/>
              <a:gd name="csY297" fmla="*/ 1393891 h 5709868"/>
              <a:gd name="csX298" fmla="*/ 4182743 w 5203501"/>
              <a:gd name="csY298" fmla="*/ 1446330 h 5709868"/>
              <a:gd name="csX299" fmla="*/ 4099027 w 5203501"/>
              <a:gd name="csY299" fmla="*/ 1292221 h 5709868"/>
              <a:gd name="csX300" fmla="*/ 4190712 w 5203501"/>
              <a:gd name="csY300" fmla="*/ 1237250 h 5709868"/>
              <a:gd name="csX301" fmla="*/ 4310070 w 5203501"/>
              <a:gd name="csY301" fmla="*/ 1197106 h 5709868"/>
              <a:gd name="csX302" fmla="*/ 4289391 w 5203501"/>
              <a:gd name="csY302" fmla="*/ 1444771 h 5709868"/>
              <a:gd name="csX303" fmla="*/ 4370546 w 5203501"/>
              <a:gd name="csY303" fmla="*/ 1571047 h 5709868"/>
              <a:gd name="csX304" fmla="*/ 4461081 w 5203501"/>
              <a:gd name="csY304" fmla="*/ 1526575 h 5709868"/>
              <a:gd name="csX305" fmla="*/ 4391544 w 5203501"/>
              <a:gd name="csY305" fmla="*/ 1396275 h 5709868"/>
              <a:gd name="csX306" fmla="*/ 4422145 w 5203501"/>
              <a:gd name="csY306" fmla="*/ 1281972 h 5709868"/>
              <a:gd name="csX307" fmla="*/ 4425487 w 5203501"/>
              <a:gd name="csY307" fmla="*/ 1235283 h 5709868"/>
              <a:gd name="csX308" fmla="*/ 4388988 w 5203501"/>
              <a:gd name="csY308" fmla="*/ 1156657 h 5709868"/>
              <a:gd name="csX309" fmla="*/ 4493709 w 5203501"/>
              <a:gd name="csY309" fmla="*/ 1077562 h 5709868"/>
              <a:gd name="csX310" fmla="*/ 4587817 w 5203501"/>
              <a:gd name="csY310" fmla="*/ 1192119 h 5709868"/>
              <a:gd name="csX311" fmla="*/ 4606976 w 5203501"/>
              <a:gd name="csY311" fmla="*/ 1343873 h 5709868"/>
              <a:gd name="csX312" fmla="*/ 4531874 w 5203501"/>
              <a:gd name="csY312" fmla="*/ 1570220 h 5709868"/>
              <a:gd name="csX313" fmla="*/ 4535528 w 5203501"/>
              <a:gd name="csY313" fmla="*/ 1808204 h 5709868"/>
              <a:gd name="csX314" fmla="*/ 4265162 w 5203501"/>
              <a:gd name="csY314" fmla="*/ 1856738 h 5709868"/>
              <a:gd name="csX315" fmla="*/ 4047558 w 5203501"/>
              <a:gd name="csY315" fmla="*/ 1919833 h 5709868"/>
              <a:gd name="csX316" fmla="*/ 3975992 w 5203501"/>
              <a:gd name="csY316" fmla="*/ 2113265 h 5709868"/>
              <a:gd name="csX317" fmla="*/ 3984283 w 5203501"/>
              <a:gd name="csY317" fmla="*/ 2292978 h 5709868"/>
              <a:gd name="csX318" fmla="*/ 3854745 w 5203501"/>
              <a:gd name="csY318" fmla="*/ 2278791 h 5709868"/>
              <a:gd name="csX319" fmla="*/ 3795580 w 5203501"/>
              <a:gd name="csY319" fmla="*/ 2298763 h 5709868"/>
              <a:gd name="csX320" fmla="*/ 3728821 w 5203501"/>
              <a:gd name="csY320" fmla="*/ 2299669 h 5709868"/>
              <a:gd name="csX321" fmla="*/ 3769602 w 5203501"/>
              <a:gd name="csY321" fmla="*/ 2321862 h 5709868"/>
              <a:gd name="csX322" fmla="*/ 3811784 w 5203501"/>
              <a:gd name="csY322" fmla="*/ 2384155 h 5709868"/>
              <a:gd name="csX323" fmla="*/ 3839677 w 5203501"/>
              <a:gd name="csY323" fmla="*/ 2325270 h 5709868"/>
              <a:gd name="csX324" fmla="*/ 3907575 w 5203501"/>
              <a:gd name="csY324" fmla="*/ 2374082 h 5709868"/>
              <a:gd name="csX325" fmla="*/ 3915634 w 5203501"/>
              <a:gd name="csY325" fmla="*/ 2547112 h 5709868"/>
              <a:gd name="csX326" fmla="*/ 3949720 w 5203501"/>
              <a:gd name="csY326" fmla="*/ 2722887 h 5709868"/>
              <a:gd name="csX327" fmla="*/ 4108828 w 5203501"/>
              <a:gd name="csY327" fmla="*/ 2728865 h 5709868"/>
              <a:gd name="csX328" fmla="*/ 4097469 w 5203501"/>
              <a:gd name="csY328" fmla="*/ 2829164 h 5709868"/>
              <a:gd name="csX329" fmla="*/ 4129913 w 5203501"/>
              <a:gd name="csY329" fmla="*/ 2843060 h 5709868"/>
              <a:gd name="csX330" fmla="*/ 4220262 w 5203501"/>
              <a:gd name="csY330" fmla="*/ 2795793 h 5709868"/>
              <a:gd name="csX331" fmla="*/ 4315168 w 5203501"/>
              <a:gd name="csY331" fmla="*/ 2784824 h 5709868"/>
              <a:gd name="csX332" fmla="*/ 4301608 w 5203501"/>
              <a:gd name="csY332" fmla="*/ 3039960 h 5709868"/>
              <a:gd name="csX333" fmla="*/ 4268493 w 5203501"/>
              <a:gd name="csY333" fmla="*/ 3106589 h 5709868"/>
              <a:gd name="csX334" fmla="*/ 4402528 w 5203501"/>
              <a:gd name="csY334" fmla="*/ 3295561 h 5709868"/>
              <a:gd name="csX335" fmla="*/ 4509389 w 5203501"/>
              <a:gd name="csY335" fmla="*/ 3304232 h 5709868"/>
              <a:gd name="csX336" fmla="*/ 4576837 w 5203501"/>
              <a:gd name="csY336" fmla="*/ 3314175 h 5709868"/>
              <a:gd name="csX337" fmla="*/ 4623495 w 5203501"/>
              <a:gd name="csY337" fmla="*/ 3357538 h 5709868"/>
              <a:gd name="csX338" fmla="*/ 4691530 w 5203501"/>
              <a:gd name="csY338" fmla="*/ 3476444 h 5709868"/>
              <a:gd name="csX339" fmla="*/ 4780245 w 5203501"/>
              <a:gd name="csY339" fmla="*/ 3486507 h 5709868"/>
              <a:gd name="csX340" fmla="*/ 4782011 w 5203501"/>
              <a:gd name="csY340" fmla="*/ 3429855 h 5709868"/>
              <a:gd name="csX341" fmla="*/ 4869197 w 5203501"/>
              <a:gd name="csY341" fmla="*/ 3375411 h 5709868"/>
              <a:gd name="csX342" fmla="*/ 5097223 w 5203501"/>
              <a:gd name="csY342" fmla="*/ 3419017 h 5709868"/>
              <a:gd name="csX343" fmla="*/ 5108412 w 5203501"/>
              <a:gd name="csY343" fmla="*/ 3511406 h 5709868"/>
              <a:gd name="csX344" fmla="*/ 5191289 w 5203501"/>
              <a:gd name="csY344" fmla="*/ 3374277 h 5709868"/>
              <a:gd name="csX345" fmla="*/ 5203501 w 5203501"/>
              <a:gd name="csY345" fmla="*/ 3373226 h 5709868"/>
              <a:gd name="csX346" fmla="*/ 5203501 w 5203501"/>
              <a:gd name="csY346" fmla="*/ 3679748 h 5709868"/>
              <a:gd name="csX347" fmla="*/ 5162271 w 5203501"/>
              <a:gd name="csY347" fmla="*/ 3685388 h 5709868"/>
              <a:gd name="csX348" fmla="*/ 5124969 w 5203501"/>
              <a:gd name="csY348" fmla="*/ 3711830 h 5709868"/>
              <a:gd name="csX349" fmla="*/ 5183486 w 5203501"/>
              <a:gd name="csY349" fmla="*/ 3790787 h 5709868"/>
              <a:gd name="csX350" fmla="*/ 5014665 w 5203501"/>
              <a:gd name="csY350" fmla="*/ 3813257 h 5709868"/>
              <a:gd name="csX351" fmla="*/ 4878916 w 5203501"/>
              <a:gd name="csY351" fmla="*/ 3823648 h 5709868"/>
              <a:gd name="csX352" fmla="*/ 4364842 w 5203501"/>
              <a:gd name="csY352" fmla="*/ 4224364 h 5709868"/>
              <a:gd name="csX353" fmla="*/ 4159662 w 5203501"/>
              <a:gd name="csY353" fmla="*/ 5392469 h 5709868"/>
              <a:gd name="csX354" fmla="*/ 4234095 w 5203501"/>
              <a:gd name="csY354" fmla="*/ 5630184 h 5709868"/>
              <a:gd name="csX355" fmla="*/ 4419582 w 5203501"/>
              <a:gd name="csY355" fmla="*/ 5357646 h 5709868"/>
              <a:gd name="csX356" fmla="*/ 4477927 w 5203501"/>
              <a:gd name="csY356" fmla="*/ 5139861 h 5709868"/>
              <a:gd name="csX357" fmla="*/ 4584496 w 5203501"/>
              <a:gd name="csY357" fmla="*/ 5094050 h 5709868"/>
              <a:gd name="csX358" fmla="*/ 4603435 w 5203501"/>
              <a:gd name="csY358" fmla="*/ 5213622 h 5709868"/>
              <a:gd name="csX359" fmla="*/ 4642215 w 5203501"/>
              <a:gd name="csY359" fmla="*/ 5274805 h 5709868"/>
              <a:gd name="csX360" fmla="*/ 4746259 w 5203501"/>
              <a:gd name="csY360" fmla="*/ 5135637 h 5709868"/>
              <a:gd name="csX361" fmla="*/ 4769100 w 5203501"/>
              <a:gd name="csY361" fmla="*/ 5112789 h 5709868"/>
              <a:gd name="csX362" fmla="*/ 4842339 w 5203501"/>
              <a:gd name="csY362" fmla="*/ 5169064 h 5709868"/>
              <a:gd name="csX363" fmla="*/ 4868913 w 5203501"/>
              <a:gd name="csY363" fmla="*/ 5242175 h 5709868"/>
              <a:gd name="csX364" fmla="*/ 4863281 w 5203501"/>
              <a:gd name="csY364" fmla="*/ 5377488 h 5709868"/>
              <a:gd name="csX365" fmla="*/ 4823486 w 5203501"/>
              <a:gd name="csY365" fmla="*/ 5583177 h 5709868"/>
              <a:gd name="csX366" fmla="*/ 4895836 w 5203501"/>
              <a:gd name="csY366" fmla="*/ 5680700 h 5709868"/>
              <a:gd name="csX367" fmla="*/ 4866921 w 5203501"/>
              <a:gd name="csY367" fmla="*/ 5709868 h 5709868"/>
              <a:gd name="csX368" fmla="*/ 4065484 w 5203501"/>
              <a:gd name="csY368" fmla="*/ 5709868 h 5709868"/>
              <a:gd name="csX369" fmla="*/ 4065383 w 5203501"/>
              <a:gd name="csY369" fmla="*/ 5709605 h 5709868"/>
              <a:gd name="csX370" fmla="*/ 4033908 w 5203501"/>
              <a:gd name="csY370" fmla="*/ 5699111 h 5709868"/>
              <a:gd name="csX371" fmla="*/ 4029783 w 5203501"/>
              <a:gd name="csY371" fmla="*/ 5709868 h 5709868"/>
              <a:gd name="csX372" fmla="*/ 3991374 w 5203501"/>
              <a:gd name="csY372" fmla="*/ 5709868 h 5709868"/>
              <a:gd name="csX373" fmla="*/ 3998205 w 5203501"/>
              <a:gd name="csY373" fmla="*/ 5693504 h 5709868"/>
              <a:gd name="csX374" fmla="*/ 4049852 w 5203501"/>
              <a:gd name="csY374" fmla="*/ 5549400 h 5709868"/>
              <a:gd name="csX375" fmla="*/ 3979057 w 5203501"/>
              <a:gd name="csY375" fmla="*/ 5284766 h 5709868"/>
              <a:gd name="csX376" fmla="*/ 4097501 w 5203501"/>
              <a:gd name="csY376" fmla="*/ 5435332 h 5709868"/>
              <a:gd name="csX377" fmla="*/ 4120906 w 5203501"/>
              <a:gd name="csY377" fmla="*/ 5338713 h 5709868"/>
              <a:gd name="csX378" fmla="*/ 3943093 w 5203501"/>
              <a:gd name="csY378" fmla="*/ 4823559 h 5709868"/>
              <a:gd name="csX379" fmla="*/ 3930519 w 5203501"/>
              <a:gd name="csY379" fmla="*/ 4700278 h 5709868"/>
              <a:gd name="csX380" fmla="*/ 3804472 w 5203501"/>
              <a:gd name="csY380" fmla="*/ 4683994 h 5709868"/>
              <a:gd name="csX381" fmla="*/ 3670005 w 5203501"/>
              <a:gd name="csY381" fmla="*/ 4615157 h 5709868"/>
              <a:gd name="csX382" fmla="*/ 3809526 w 5203501"/>
              <a:gd name="csY382" fmla="*/ 4531083 h 5709868"/>
              <a:gd name="csX383" fmla="*/ 3743897 w 5203501"/>
              <a:gd name="csY383" fmla="*/ 4373466 h 5709868"/>
              <a:gd name="csX384" fmla="*/ 3753471 w 5203501"/>
              <a:gd name="csY384" fmla="*/ 4322384 h 5709868"/>
              <a:gd name="csX385" fmla="*/ 3715007 w 5203501"/>
              <a:gd name="csY385" fmla="*/ 4229971 h 5709868"/>
              <a:gd name="csX386" fmla="*/ 3847869 w 5203501"/>
              <a:gd name="csY386" fmla="*/ 4270433 h 5709868"/>
              <a:gd name="csX387" fmla="*/ 3966507 w 5203501"/>
              <a:gd name="csY387" fmla="*/ 4317900 h 5709868"/>
              <a:gd name="csX388" fmla="*/ 4054455 w 5203501"/>
              <a:gd name="csY388" fmla="*/ 4424442 h 5709868"/>
              <a:gd name="csX389" fmla="*/ 4042227 w 5203501"/>
              <a:gd name="csY389" fmla="*/ 4556786 h 5709868"/>
              <a:gd name="csX390" fmla="*/ 4112819 w 5203501"/>
              <a:gd name="csY390" fmla="*/ 4623135 h 5709868"/>
              <a:gd name="csX391" fmla="*/ 4156774 w 5203501"/>
              <a:gd name="csY391" fmla="*/ 4627004 h 5709868"/>
              <a:gd name="csX392" fmla="*/ 4138621 w 5203501"/>
              <a:gd name="csY392" fmla="*/ 4699585 h 5709868"/>
              <a:gd name="csX393" fmla="*/ 3986856 w 5203501"/>
              <a:gd name="csY393" fmla="*/ 4720518 h 5709868"/>
              <a:gd name="csX394" fmla="*/ 4177135 w 5203501"/>
              <a:gd name="csY394" fmla="*/ 5051574 h 5709868"/>
              <a:gd name="csX395" fmla="*/ 4321141 w 5203501"/>
              <a:gd name="csY395" fmla="*/ 4130488 h 5709868"/>
              <a:gd name="csX396" fmla="*/ 4229427 w 5203501"/>
              <a:gd name="csY396" fmla="*/ 4084881 h 5709868"/>
              <a:gd name="csX397" fmla="*/ 4000465 w 5203501"/>
              <a:gd name="csY397" fmla="*/ 3990810 h 5709868"/>
              <a:gd name="csX398" fmla="*/ 4044435 w 5203501"/>
              <a:gd name="csY398" fmla="*/ 3934476 h 5709868"/>
              <a:gd name="csX399" fmla="*/ 3737315 w 5203501"/>
              <a:gd name="csY399" fmla="*/ 3797127 h 5709868"/>
              <a:gd name="csX400" fmla="*/ 3561794 w 5203501"/>
              <a:gd name="csY400" fmla="*/ 3752189 h 5709868"/>
              <a:gd name="csX401" fmla="*/ 3614909 w 5203501"/>
              <a:gd name="csY401" fmla="*/ 3648042 h 5709868"/>
              <a:gd name="csX402" fmla="*/ 3687225 w 5203501"/>
              <a:gd name="csY402" fmla="*/ 3617372 h 5709868"/>
              <a:gd name="csX403" fmla="*/ 3793274 w 5203501"/>
              <a:gd name="csY403" fmla="*/ 3590787 h 5709868"/>
              <a:gd name="csX404" fmla="*/ 3885261 w 5203501"/>
              <a:gd name="csY404" fmla="*/ 3601278 h 5709868"/>
              <a:gd name="csX405" fmla="*/ 3928408 w 5203501"/>
              <a:gd name="csY405" fmla="*/ 3801860 h 5709868"/>
              <a:gd name="csX406" fmla="*/ 3978474 w 5203501"/>
              <a:gd name="csY406" fmla="*/ 3857311 h 5709868"/>
              <a:gd name="csX407" fmla="*/ 4060595 w 5203501"/>
              <a:gd name="csY407" fmla="*/ 3899115 h 5709868"/>
              <a:gd name="csX408" fmla="*/ 4051820 w 5203501"/>
              <a:gd name="csY408" fmla="*/ 3778991 h 5709868"/>
              <a:gd name="csX409" fmla="*/ 3973345 w 5203501"/>
              <a:gd name="csY409" fmla="*/ 3533199 h 5709868"/>
              <a:gd name="csX410" fmla="*/ 3805468 w 5203501"/>
              <a:gd name="csY410" fmla="*/ 3522194 h 5709868"/>
              <a:gd name="csX411" fmla="*/ 3784003 w 5203501"/>
              <a:gd name="csY411" fmla="*/ 3415157 h 5709868"/>
              <a:gd name="csX412" fmla="*/ 3603147 w 5203501"/>
              <a:gd name="csY412" fmla="*/ 3501577 h 5709868"/>
              <a:gd name="csX413" fmla="*/ 3512403 w 5203501"/>
              <a:gd name="csY413" fmla="*/ 3488365 h 5709868"/>
              <a:gd name="csX414" fmla="*/ 3424709 w 5203501"/>
              <a:gd name="csY414" fmla="*/ 3326529 h 5709868"/>
              <a:gd name="csX415" fmla="*/ 3460879 w 5203501"/>
              <a:gd name="csY415" fmla="*/ 3135004 h 5709868"/>
              <a:gd name="csX416" fmla="*/ 3166874 w 5203501"/>
              <a:gd name="csY416" fmla="*/ 3156604 h 5709868"/>
              <a:gd name="csX417" fmla="*/ 3548874 w 5203501"/>
              <a:gd name="csY417" fmla="*/ 5646904 h 5709868"/>
              <a:gd name="csX418" fmla="*/ 3635652 w 5203501"/>
              <a:gd name="csY418" fmla="*/ 5533750 h 5709868"/>
              <a:gd name="csX419" fmla="*/ 3675887 w 5203501"/>
              <a:gd name="csY419" fmla="*/ 5694641 h 5709868"/>
              <a:gd name="csX420" fmla="*/ 3671874 w 5203501"/>
              <a:gd name="csY420" fmla="*/ 5709868 h 5709868"/>
              <a:gd name="csX421" fmla="*/ 3478360 w 5203501"/>
              <a:gd name="csY421" fmla="*/ 5709868 h 5709868"/>
              <a:gd name="csX422" fmla="*/ 3438841 w 5203501"/>
              <a:gd name="csY422" fmla="*/ 5320630 h 5709868"/>
              <a:gd name="csX423" fmla="*/ 3091404 w 5203501"/>
              <a:gd name="csY423" fmla="*/ 3213029 h 5709868"/>
              <a:gd name="csX424" fmla="*/ 2882616 w 5203501"/>
              <a:gd name="csY424" fmla="*/ 3003843 h 5709868"/>
              <a:gd name="csX425" fmla="*/ 2789669 w 5203501"/>
              <a:gd name="csY425" fmla="*/ 3203900 h 5709868"/>
              <a:gd name="csX426" fmla="*/ 2630889 w 5203501"/>
              <a:gd name="csY426" fmla="*/ 3153946 h 5709868"/>
              <a:gd name="csX427" fmla="*/ 2292023 w 5203501"/>
              <a:gd name="csY427" fmla="*/ 3198057 h 5709868"/>
              <a:gd name="csX428" fmla="*/ 2111575 w 5203501"/>
              <a:gd name="csY428" fmla="*/ 3133179 h 5709868"/>
              <a:gd name="csX429" fmla="*/ 2239533 w 5203501"/>
              <a:gd name="csY429" fmla="*/ 3044264 h 5709868"/>
              <a:gd name="csX430" fmla="*/ 2226712 w 5203501"/>
              <a:gd name="csY430" fmla="*/ 2974506 h 5709868"/>
              <a:gd name="csX431" fmla="*/ 2101165 w 5203501"/>
              <a:gd name="csY431" fmla="*/ 2873129 h 5709868"/>
              <a:gd name="csX432" fmla="*/ 2007192 w 5203501"/>
              <a:gd name="csY432" fmla="*/ 2828668 h 5709868"/>
              <a:gd name="csX433" fmla="*/ 2173709 w 5203501"/>
              <a:gd name="csY433" fmla="*/ 2734046 h 5709868"/>
              <a:gd name="csX434" fmla="*/ 2323174 w 5203501"/>
              <a:gd name="csY434" fmla="*/ 2651942 h 5709868"/>
              <a:gd name="csX435" fmla="*/ 1657347 w 5203501"/>
              <a:gd name="csY435" fmla="*/ 2255506 h 5709868"/>
              <a:gd name="csX436" fmla="*/ 1475474 w 5203501"/>
              <a:gd name="csY436" fmla="*/ 2422520 h 5709868"/>
              <a:gd name="csX437" fmla="*/ 1431150 w 5203501"/>
              <a:gd name="csY437" fmla="*/ 2551877 h 5709868"/>
              <a:gd name="csX438" fmla="*/ 1013526 w 5203501"/>
              <a:gd name="csY438" fmla="*/ 2410817 h 5709868"/>
              <a:gd name="csX439" fmla="*/ 950333 w 5203501"/>
              <a:gd name="csY439" fmla="*/ 2501336 h 5709868"/>
              <a:gd name="csX440" fmla="*/ 781579 w 5203501"/>
              <a:gd name="csY440" fmla="*/ 2231973 h 5709868"/>
              <a:gd name="csX441" fmla="*/ 888373 w 5203501"/>
              <a:gd name="csY441" fmla="*/ 2194617 h 5709868"/>
              <a:gd name="csX442" fmla="*/ 531309 w 5203501"/>
              <a:gd name="csY442" fmla="*/ 2050359 h 5709868"/>
              <a:gd name="csX443" fmla="*/ 541194 w 5203501"/>
              <a:gd name="csY443" fmla="*/ 2047859 h 5709868"/>
              <a:gd name="csX444" fmla="*/ 543251 w 5203501"/>
              <a:gd name="csY444" fmla="*/ 2056716 h 5709868"/>
              <a:gd name="csX445" fmla="*/ 548150 w 5203501"/>
              <a:gd name="csY445" fmla="*/ 2050939 h 5709868"/>
              <a:gd name="csX446" fmla="*/ 551061 w 5203501"/>
              <a:gd name="csY446" fmla="*/ 2046669 h 5709868"/>
              <a:gd name="csX447" fmla="*/ 575127 w 5203501"/>
              <a:gd name="csY447" fmla="*/ 2046294 h 5709868"/>
              <a:gd name="csX448" fmla="*/ 621869 w 5203501"/>
              <a:gd name="csY448" fmla="*/ 2049395 h 5709868"/>
              <a:gd name="csX449" fmla="*/ 659915 w 5203501"/>
              <a:gd name="csY449" fmla="*/ 1944273 h 5709868"/>
              <a:gd name="csX450" fmla="*/ 722745 w 5203501"/>
              <a:gd name="csY450" fmla="*/ 2008938 h 5709868"/>
              <a:gd name="csX451" fmla="*/ 672279 w 5203501"/>
              <a:gd name="csY451" fmla="*/ 2092032 h 5709868"/>
              <a:gd name="csX452" fmla="*/ 913229 w 5203501"/>
              <a:gd name="csY452" fmla="*/ 2176697 h 5709868"/>
              <a:gd name="csX453" fmla="*/ 916802 w 5203501"/>
              <a:gd name="csY453" fmla="*/ 2101985 h 5709868"/>
              <a:gd name="csX454" fmla="*/ 857809 w 5203501"/>
              <a:gd name="csY454" fmla="*/ 1963977 h 5709868"/>
              <a:gd name="csX455" fmla="*/ 843050 w 5203501"/>
              <a:gd name="csY455" fmla="*/ 1887863 h 5709868"/>
              <a:gd name="csX456" fmla="*/ 910629 w 5203501"/>
              <a:gd name="csY456" fmla="*/ 1874758 h 5709868"/>
              <a:gd name="csX457" fmla="*/ 1053136 w 5203501"/>
              <a:gd name="csY457" fmla="*/ 1886434 h 5709868"/>
              <a:gd name="csX458" fmla="*/ 1027438 w 5203501"/>
              <a:gd name="csY458" fmla="*/ 1803232 h 5709868"/>
              <a:gd name="csX459" fmla="*/ 1071902 w 5203501"/>
              <a:gd name="csY459" fmla="*/ 1802401 h 5709868"/>
              <a:gd name="csX460" fmla="*/ 1026293 w 5203501"/>
              <a:gd name="csY460" fmla="*/ 1731561 h 5709868"/>
              <a:gd name="csX461" fmla="*/ 1063247 w 5203501"/>
              <a:gd name="csY461" fmla="*/ 1684731 h 5709868"/>
              <a:gd name="csX462" fmla="*/ 1157759 w 5203501"/>
              <a:gd name="csY462" fmla="*/ 1671716 h 5709868"/>
              <a:gd name="csX463" fmla="*/ 1189363 w 5203501"/>
              <a:gd name="csY463" fmla="*/ 1736064 h 5709868"/>
              <a:gd name="csX464" fmla="*/ 1174419 w 5203501"/>
              <a:gd name="csY464" fmla="*/ 1761272 h 5709868"/>
              <a:gd name="csX465" fmla="*/ 1288027 w 5203501"/>
              <a:gd name="csY465" fmla="*/ 1759073 h 5709868"/>
              <a:gd name="csX466" fmla="*/ 1286175 w 5203501"/>
              <a:gd name="csY466" fmla="*/ 1866383 h 5709868"/>
              <a:gd name="csX467" fmla="*/ 1401764 w 5203501"/>
              <a:gd name="csY467" fmla="*/ 1805011 h 5709868"/>
              <a:gd name="csX468" fmla="*/ 1362756 w 5203501"/>
              <a:gd name="csY468" fmla="*/ 1782831 h 5709868"/>
              <a:gd name="csX469" fmla="*/ 1318041 w 5203501"/>
              <a:gd name="csY469" fmla="*/ 1663652 h 5709868"/>
              <a:gd name="csX470" fmla="*/ 1189438 w 5203501"/>
              <a:gd name="csY470" fmla="*/ 1548348 h 5709868"/>
              <a:gd name="csX471" fmla="*/ 1259449 w 5203501"/>
              <a:gd name="csY471" fmla="*/ 1492985 h 5709868"/>
              <a:gd name="csX472" fmla="*/ 1311744 w 5203501"/>
              <a:gd name="csY472" fmla="*/ 1446722 h 5709868"/>
              <a:gd name="csX473" fmla="*/ 1372102 w 5203501"/>
              <a:gd name="csY473" fmla="*/ 1467597 h 5709868"/>
              <a:gd name="csX474" fmla="*/ 1378581 w 5203501"/>
              <a:gd name="csY474" fmla="*/ 1572228 h 5709868"/>
              <a:gd name="csX475" fmla="*/ 1531644 w 5203501"/>
              <a:gd name="csY475" fmla="*/ 1702268 h 5709868"/>
              <a:gd name="csX476" fmla="*/ 1599097 w 5203501"/>
              <a:gd name="csY476" fmla="*/ 1851032 h 5709868"/>
              <a:gd name="csX477" fmla="*/ 1707501 w 5203501"/>
              <a:gd name="csY477" fmla="*/ 1864009 h 5709868"/>
              <a:gd name="csX478" fmla="*/ 1832751 w 5203501"/>
              <a:gd name="csY478" fmla="*/ 1993067 h 5709868"/>
              <a:gd name="csX479" fmla="*/ 1784867 w 5203501"/>
              <a:gd name="csY479" fmla="*/ 2113197 h 5709868"/>
              <a:gd name="csX480" fmla="*/ 1736647 w 5203501"/>
              <a:gd name="csY480" fmla="*/ 2045347 h 5709868"/>
              <a:gd name="csX481" fmla="*/ 1694564 w 5203501"/>
              <a:gd name="csY481" fmla="*/ 2047488 h 5709868"/>
              <a:gd name="csX482" fmla="*/ 1622160 w 5203501"/>
              <a:gd name="csY482" fmla="*/ 2209207 h 5709868"/>
              <a:gd name="csX483" fmla="*/ 2420101 w 5203501"/>
              <a:gd name="csY483" fmla="*/ 2552754 h 5709868"/>
              <a:gd name="csX484" fmla="*/ 2454768 w 5203501"/>
              <a:gd name="csY484" fmla="*/ 2453952 h 5709868"/>
              <a:gd name="csX485" fmla="*/ 2504815 w 5203501"/>
              <a:gd name="csY485" fmla="*/ 2454515 h 5709868"/>
              <a:gd name="csX486" fmla="*/ 2586317 w 5203501"/>
              <a:gd name="csY486" fmla="*/ 2520520 h 5709868"/>
              <a:gd name="csX487" fmla="*/ 2643406 w 5203501"/>
              <a:gd name="csY487" fmla="*/ 2610380 h 5709868"/>
              <a:gd name="csX488" fmla="*/ 2866103 w 5203501"/>
              <a:gd name="csY488" fmla="*/ 2703187 h 5709868"/>
              <a:gd name="csX489" fmla="*/ 3067517 w 5203501"/>
              <a:gd name="csY489" fmla="*/ 3018628 h 5709868"/>
              <a:gd name="csX490" fmla="*/ 2907976 w 5203501"/>
              <a:gd name="csY490" fmla="*/ 2340211 h 5709868"/>
              <a:gd name="csX491" fmla="*/ 2782959 w 5203501"/>
              <a:gd name="csY491" fmla="*/ 2369412 h 5709868"/>
              <a:gd name="csX492" fmla="*/ 2680681 w 5203501"/>
              <a:gd name="csY492" fmla="*/ 2252898 h 5709868"/>
              <a:gd name="csX493" fmla="*/ 2697628 w 5203501"/>
              <a:gd name="csY493" fmla="*/ 2164970 h 5709868"/>
              <a:gd name="csX494" fmla="*/ 2609671 w 5203501"/>
              <a:gd name="csY494" fmla="*/ 2246484 h 5709868"/>
              <a:gd name="csX495" fmla="*/ 2446805 w 5203501"/>
              <a:gd name="csY495" fmla="*/ 2264965 h 5709868"/>
              <a:gd name="csX496" fmla="*/ 2479522 w 5203501"/>
              <a:gd name="csY496" fmla="*/ 2126876 h 5709868"/>
              <a:gd name="csX497" fmla="*/ 2518267 w 5203501"/>
              <a:gd name="csY497" fmla="*/ 2089261 h 5709868"/>
              <a:gd name="csX498" fmla="*/ 2577138 w 5203501"/>
              <a:gd name="csY498" fmla="*/ 2073239 h 5709868"/>
              <a:gd name="csX499" fmla="*/ 2398135 w 5203501"/>
              <a:gd name="csY499" fmla="*/ 2076080 h 5709868"/>
              <a:gd name="csX500" fmla="*/ 2351500 w 5203501"/>
              <a:gd name="csY500" fmla="*/ 2005440 h 5709868"/>
              <a:gd name="csX501" fmla="*/ 2300574 w 5203501"/>
              <a:gd name="csY501" fmla="*/ 1945550 h 5709868"/>
              <a:gd name="csX502" fmla="*/ 2335981 w 5203501"/>
              <a:gd name="csY502" fmla="*/ 1872456 h 5709868"/>
              <a:gd name="csX503" fmla="*/ 2391036 w 5203501"/>
              <a:gd name="csY503" fmla="*/ 1844075 h 5709868"/>
              <a:gd name="csX504" fmla="*/ 2480804 w 5203501"/>
              <a:gd name="csY504" fmla="*/ 1826666 h 5709868"/>
              <a:gd name="csX505" fmla="*/ 2674129 w 5203501"/>
              <a:gd name="csY505" fmla="*/ 1788113 h 5709868"/>
              <a:gd name="csX506" fmla="*/ 2565912 w 5203501"/>
              <a:gd name="csY506" fmla="*/ 1695771 h 5709868"/>
              <a:gd name="csX507" fmla="*/ 2678089 w 5203501"/>
              <a:gd name="csY507" fmla="*/ 1600355 h 5709868"/>
              <a:gd name="csX508" fmla="*/ 2695794 w 5203501"/>
              <a:gd name="csY508" fmla="*/ 1627730 h 5709868"/>
              <a:gd name="csX509" fmla="*/ 2766069 w 5203501"/>
              <a:gd name="csY509" fmla="*/ 1701577 h 5709868"/>
              <a:gd name="csX510" fmla="*/ 2717711 w 5203501"/>
              <a:gd name="csY510" fmla="*/ 853210 h 5709868"/>
              <a:gd name="csX511" fmla="*/ 2598654 w 5203501"/>
              <a:gd name="csY511" fmla="*/ 889402 h 5709868"/>
              <a:gd name="csX512" fmla="*/ 2477145 w 5203501"/>
              <a:gd name="csY512" fmla="*/ 912966 h 5709868"/>
              <a:gd name="csX513" fmla="*/ 2416871 w 5203501"/>
              <a:gd name="csY513" fmla="*/ 819470 h 5709868"/>
              <a:gd name="csX514" fmla="*/ 2292163 w 5203501"/>
              <a:gd name="csY514" fmla="*/ 819222 h 5709868"/>
              <a:gd name="csX515" fmla="*/ 2241396 w 5203501"/>
              <a:gd name="csY515" fmla="*/ 709008 h 5709868"/>
              <a:gd name="csX516" fmla="*/ 2098975 w 5203501"/>
              <a:gd name="csY516" fmla="*/ 752565 h 5709868"/>
              <a:gd name="csX517" fmla="*/ 2024306 w 5203501"/>
              <a:gd name="csY517" fmla="*/ 672487 h 5709868"/>
              <a:gd name="csX518" fmla="*/ 2060774 w 5203501"/>
              <a:gd name="csY518" fmla="*/ 615833 h 5709868"/>
              <a:gd name="csX519" fmla="*/ 2294366 w 5203501"/>
              <a:gd name="csY519" fmla="*/ 454376 h 5709868"/>
              <a:gd name="csX520" fmla="*/ 2432824 w 5203501"/>
              <a:gd name="csY520" fmla="*/ 540142 h 5709868"/>
              <a:gd name="csX521" fmla="*/ 2403371 w 5203501"/>
              <a:gd name="csY521" fmla="*/ 388261 h 5709868"/>
              <a:gd name="csX522" fmla="*/ 2290057 w 5203501"/>
              <a:gd name="csY522" fmla="*/ 176497 h 5709868"/>
              <a:gd name="csX523" fmla="*/ 2472269 w 5203501"/>
              <a:gd name="csY523" fmla="*/ 464141 h 5709868"/>
              <a:gd name="csX524" fmla="*/ 2564151 w 5203501"/>
              <a:gd name="csY524" fmla="*/ 422950 h 5709868"/>
              <a:gd name="csX525" fmla="*/ 2484562 w 5203501"/>
              <a:gd name="csY525" fmla="*/ 414302 h 5709868"/>
              <a:gd name="csX526" fmla="*/ 2578437 w 5203501"/>
              <a:gd name="csY526" fmla="*/ 370602 h 5709868"/>
              <a:gd name="csX527" fmla="*/ 2567521 w 5203501"/>
              <a:gd name="csY527" fmla="*/ 208395 h 5709868"/>
              <a:gd name="csX528" fmla="*/ 2692034 w 5203501"/>
              <a:gd name="csY528" fmla="*/ 183892 h 5709868"/>
              <a:gd name="csX529" fmla="*/ 2653910 w 5203501"/>
              <a:gd name="csY529" fmla="*/ 56708 h 5709868"/>
              <a:gd name="csX530" fmla="*/ 2731981 w 5203501"/>
              <a:gd name="csY530" fmla="*/ 33777 h 5709868"/>
              <a:gd name="csX531" fmla="*/ 2761168 w 5203501"/>
              <a:gd name="csY531" fmla="*/ 1263 h 57098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Lst>
            <a:rect l="l" t="t" r="r" b="b"/>
            <a:pathLst>
              <a:path w="5203501" h="5709868">
                <a:moveTo>
                  <a:pt x="1197356" y="3710232"/>
                </a:moveTo>
                <a:lnTo>
                  <a:pt x="1214093" y="3727463"/>
                </a:lnTo>
                <a:cubicBezTo>
                  <a:pt x="1218726" y="3733261"/>
                  <a:pt x="1222640" y="3739079"/>
                  <a:pt x="1225515" y="3744955"/>
                </a:cubicBezTo>
                <a:lnTo>
                  <a:pt x="1226391" y="3747969"/>
                </a:lnTo>
                <a:lnTo>
                  <a:pt x="1200198" y="3714312"/>
                </a:lnTo>
                <a:close/>
                <a:moveTo>
                  <a:pt x="4702130" y="3649488"/>
                </a:moveTo>
                <a:lnTo>
                  <a:pt x="4705092" y="3657262"/>
                </a:lnTo>
                <a:lnTo>
                  <a:pt x="4698169" y="3658604"/>
                </a:lnTo>
                <a:cubicBezTo>
                  <a:pt x="4699724" y="3654761"/>
                  <a:pt x="4701304" y="3652861"/>
                  <a:pt x="4702176" y="3650965"/>
                </a:cubicBezTo>
                <a:close/>
                <a:moveTo>
                  <a:pt x="4634622" y="3533087"/>
                </a:moveTo>
                <a:cubicBezTo>
                  <a:pt x="4615618" y="3535389"/>
                  <a:pt x="4589397" y="3553355"/>
                  <a:pt x="4551259" y="3595014"/>
                </a:cubicBezTo>
                <a:cubicBezTo>
                  <a:pt x="4530617" y="3603622"/>
                  <a:pt x="4458196" y="3535149"/>
                  <a:pt x="4446022" y="3541759"/>
                </a:cubicBezTo>
                <a:cubicBezTo>
                  <a:pt x="4411900" y="3570335"/>
                  <a:pt x="4423173" y="3694224"/>
                  <a:pt x="4426131" y="3736856"/>
                </a:cubicBezTo>
                <a:cubicBezTo>
                  <a:pt x="4433358" y="3748558"/>
                  <a:pt x="4449216" y="3729900"/>
                  <a:pt x="4459444" y="3729688"/>
                </a:cubicBezTo>
                <a:cubicBezTo>
                  <a:pt x="4487994" y="3756380"/>
                  <a:pt x="4476579" y="3819860"/>
                  <a:pt x="4496695" y="3854208"/>
                </a:cubicBezTo>
                <a:cubicBezTo>
                  <a:pt x="4494042" y="3877032"/>
                  <a:pt x="4482230" y="3891012"/>
                  <a:pt x="4496939" y="3917554"/>
                </a:cubicBezTo>
                <a:cubicBezTo>
                  <a:pt x="4504301" y="3929938"/>
                  <a:pt x="4418162" y="4026326"/>
                  <a:pt x="4444312" y="4020547"/>
                </a:cubicBezTo>
                <a:cubicBezTo>
                  <a:pt x="4465343" y="4015760"/>
                  <a:pt x="4881062" y="3852977"/>
                  <a:pt x="4845278" y="3792629"/>
                </a:cubicBezTo>
                <a:cubicBezTo>
                  <a:pt x="4825898" y="3760266"/>
                  <a:pt x="4753394" y="3740683"/>
                  <a:pt x="4737776" y="3718567"/>
                </a:cubicBezTo>
                <a:cubicBezTo>
                  <a:pt x="4728764" y="3708849"/>
                  <a:pt x="4721474" y="3697026"/>
                  <a:pt x="4715319" y="3684103"/>
                </a:cubicBezTo>
                <a:lnTo>
                  <a:pt x="4705092" y="3657262"/>
                </a:lnTo>
                <a:lnTo>
                  <a:pt x="4711480" y="3656023"/>
                </a:lnTo>
                <a:cubicBezTo>
                  <a:pt x="4710211" y="3651312"/>
                  <a:pt x="4709284" y="3646531"/>
                  <a:pt x="4708424" y="3642097"/>
                </a:cubicBezTo>
                <a:cubicBezTo>
                  <a:pt x="4706378" y="3642494"/>
                  <a:pt x="4703989" y="3642957"/>
                  <a:pt x="4701940" y="3643354"/>
                </a:cubicBezTo>
                <a:lnTo>
                  <a:pt x="4702130" y="3649488"/>
                </a:lnTo>
                <a:lnTo>
                  <a:pt x="4699670" y="3643031"/>
                </a:lnTo>
                <a:cubicBezTo>
                  <a:pt x="4681775" y="3586539"/>
                  <a:pt x="4672631" y="3528484"/>
                  <a:pt x="4634622" y="3533087"/>
                </a:cubicBezTo>
                <a:close/>
                <a:moveTo>
                  <a:pt x="1053158" y="3340203"/>
                </a:moveTo>
                <a:cubicBezTo>
                  <a:pt x="1048719" y="3341064"/>
                  <a:pt x="1044280" y="3341925"/>
                  <a:pt x="1039847" y="3342785"/>
                </a:cubicBezTo>
                <a:cubicBezTo>
                  <a:pt x="1041197" y="3357042"/>
                  <a:pt x="1053391" y="3346886"/>
                  <a:pt x="1053158" y="3340203"/>
                </a:cubicBezTo>
                <a:close/>
                <a:moveTo>
                  <a:pt x="1066000" y="3324257"/>
                </a:moveTo>
                <a:cubicBezTo>
                  <a:pt x="1128189" y="3323530"/>
                  <a:pt x="1091941" y="3436096"/>
                  <a:pt x="1169543" y="3399795"/>
                </a:cubicBezTo>
                <a:cubicBezTo>
                  <a:pt x="1313072" y="3387544"/>
                  <a:pt x="1157620" y="3467979"/>
                  <a:pt x="1232160" y="3523645"/>
                </a:cubicBezTo>
                <a:cubicBezTo>
                  <a:pt x="1312375" y="3702386"/>
                  <a:pt x="1090203" y="3545248"/>
                  <a:pt x="1176713" y="3680602"/>
                </a:cubicBezTo>
                <a:lnTo>
                  <a:pt x="1197356" y="3710232"/>
                </a:lnTo>
                <a:lnTo>
                  <a:pt x="1180249" y="3692618"/>
                </a:lnTo>
                <a:cubicBezTo>
                  <a:pt x="1167808" y="3680882"/>
                  <a:pt x="1155064" y="3668922"/>
                  <a:pt x="1144584" y="3656433"/>
                </a:cubicBezTo>
                <a:cubicBezTo>
                  <a:pt x="1114931" y="3585691"/>
                  <a:pt x="1046760" y="3769254"/>
                  <a:pt x="963990" y="3640107"/>
                </a:cubicBezTo>
                <a:cubicBezTo>
                  <a:pt x="857895" y="3686533"/>
                  <a:pt x="868987" y="3515453"/>
                  <a:pt x="982419" y="3543389"/>
                </a:cubicBezTo>
                <a:cubicBezTo>
                  <a:pt x="1089895" y="3540609"/>
                  <a:pt x="937376" y="3364075"/>
                  <a:pt x="1041327" y="3416161"/>
                </a:cubicBezTo>
                <a:cubicBezTo>
                  <a:pt x="1055599" y="3400289"/>
                  <a:pt x="999349" y="3318410"/>
                  <a:pt x="1066000" y="3324257"/>
                </a:cubicBezTo>
                <a:close/>
                <a:moveTo>
                  <a:pt x="4116250" y="3313184"/>
                </a:moveTo>
                <a:cubicBezTo>
                  <a:pt x="4111816" y="3314044"/>
                  <a:pt x="4107377" y="3314905"/>
                  <a:pt x="4102943" y="3315765"/>
                </a:cubicBezTo>
                <a:cubicBezTo>
                  <a:pt x="4104171" y="3338549"/>
                  <a:pt x="4115107" y="3345634"/>
                  <a:pt x="4142800" y="3344157"/>
                </a:cubicBezTo>
                <a:cubicBezTo>
                  <a:pt x="4142337" y="3341769"/>
                  <a:pt x="4141940" y="3339724"/>
                  <a:pt x="4141477" y="3337335"/>
                </a:cubicBezTo>
                <a:cubicBezTo>
                  <a:pt x="4126982" y="3331998"/>
                  <a:pt x="4124197" y="3330416"/>
                  <a:pt x="4116250" y="3313184"/>
                </a:cubicBezTo>
                <a:close/>
                <a:moveTo>
                  <a:pt x="4290784" y="3292088"/>
                </a:moveTo>
                <a:cubicBezTo>
                  <a:pt x="4272902" y="3293697"/>
                  <a:pt x="4245097" y="3305551"/>
                  <a:pt x="4236195" y="3323567"/>
                </a:cubicBezTo>
                <a:cubicBezTo>
                  <a:pt x="4216229" y="3426954"/>
                  <a:pt x="4172855" y="3393224"/>
                  <a:pt x="4103273" y="3445318"/>
                </a:cubicBezTo>
                <a:cubicBezTo>
                  <a:pt x="4071160" y="3456858"/>
                  <a:pt x="4117646" y="3482906"/>
                  <a:pt x="4099500" y="3508028"/>
                </a:cubicBezTo>
                <a:cubicBezTo>
                  <a:pt x="4072574" y="3588327"/>
                  <a:pt x="4028454" y="3506930"/>
                  <a:pt x="4002743" y="3496690"/>
                </a:cubicBezTo>
                <a:cubicBezTo>
                  <a:pt x="4016397" y="3563451"/>
                  <a:pt x="4046914" y="3673343"/>
                  <a:pt x="4090021" y="3729436"/>
                </a:cubicBezTo>
                <a:cubicBezTo>
                  <a:pt x="4102359" y="3741919"/>
                  <a:pt x="4120171" y="3680383"/>
                  <a:pt x="4135897" y="3684770"/>
                </a:cubicBezTo>
                <a:cubicBezTo>
                  <a:pt x="4166298" y="3686313"/>
                  <a:pt x="4182122" y="3685723"/>
                  <a:pt x="4221460" y="3674908"/>
                </a:cubicBezTo>
                <a:cubicBezTo>
                  <a:pt x="4258262" y="3654668"/>
                  <a:pt x="4307783" y="3756621"/>
                  <a:pt x="4317911" y="3750407"/>
                </a:cubicBezTo>
                <a:cubicBezTo>
                  <a:pt x="4383882" y="3708927"/>
                  <a:pt x="4408140" y="3618519"/>
                  <a:pt x="4391753" y="3552284"/>
                </a:cubicBezTo>
                <a:cubicBezTo>
                  <a:pt x="4347238" y="3561980"/>
                  <a:pt x="4298695" y="3561830"/>
                  <a:pt x="4264305" y="3530607"/>
                </a:cubicBezTo>
                <a:cubicBezTo>
                  <a:pt x="4115000" y="3562395"/>
                  <a:pt x="4238806" y="3379019"/>
                  <a:pt x="4295335" y="3343620"/>
                </a:cubicBezTo>
                <a:cubicBezTo>
                  <a:pt x="4297201" y="3338653"/>
                  <a:pt x="4281851" y="3328882"/>
                  <a:pt x="4285846" y="3322086"/>
                </a:cubicBezTo>
                <a:cubicBezTo>
                  <a:pt x="4316628" y="3299118"/>
                  <a:pt x="4308667" y="3290479"/>
                  <a:pt x="4290784" y="3292088"/>
                </a:cubicBezTo>
                <a:close/>
                <a:moveTo>
                  <a:pt x="637767" y="3236246"/>
                </a:moveTo>
                <a:cubicBezTo>
                  <a:pt x="713762" y="3230007"/>
                  <a:pt x="715504" y="3328478"/>
                  <a:pt x="731269" y="3384213"/>
                </a:cubicBezTo>
                <a:cubicBezTo>
                  <a:pt x="648411" y="3678283"/>
                  <a:pt x="1035589" y="3686070"/>
                  <a:pt x="1110357" y="3912747"/>
                </a:cubicBezTo>
                <a:cubicBezTo>
                  <a:pt x="1194039" y="3909623"/>
                  <a:pt x="1114215" y="3859586"/>
                  <a:pt x="1214653" y="3800442"/>
                </a:cubicBezTo>
                <a:cubicBezTo>
                  <a:pt x="1227157" y="3787304"/>
                  <a:pt x="1231650" y="3774857"/>
                  <a:pt x="1230700" y="3762796"/>
                </a:cubicBezTo>
                <a:lnTo>
                  <a:pt x="1226391" y="3747969"/>
                </a:lnTo>
                <a:lnTo>
                  <a:pt x="1234469" y="3758349"/>
                </a:lnTo>
                <a:cubicBezTo>
                  <a:pt x="1263865" y="3780273"/>
                  <a:pt x="1256197" y="3704202"/>
                  <a:pt x="1291329" y="3724661"/>
                </a:cubicBezTo>
                <a:cubicBezTo>
                  <a:pt x="1450626" y="3709704"/>
                  <a:pt x="1278164" y="3864974"/>
                  <a:pt x="1431813" y="3837304"/>
                </a:cubicBezTo>
                <a:cubicBezTo>
                  <a:pt x="1470317" y="3898895"/>
                  <a:pt x="1487252" y="3871178"/>
                  <a:pt x="1473451" y="3818253"/>
                </a:cubicBezTo>
                <a:cubicBezTo>
                  <a:pt x="1523312" y="3861703"/>
                  <a:pt x="1563497" y="3787687"/>
                  <a:pt x="1574123" y="3858933"/>
                </a:cubicBezTo>
                <a:cubicBezTo>
                  <a:pt x="1583958" y="3891381"/>
                  <a:pt x="1498830" y="3967385"/>
                  <a:pt x="1531296" y="3988712"/>
                </a:cubicBezTo>
                <a:cubicBezTo>
                  <a:pt x="1769203" y="4068651"/>
                  <a:pt x="2221168" y="4260781"/>
                  <a:pt x="2456570" y="4384411"/>
                </a:cubicBezTo>
                <a:cubicBezTo>
                  <a:pt x="2249524" y="4111147"/>
                  <a:pt x="2552983" y="3930117"/>
                  <a:pt x="2569521" y="3666609"/>
                </a:cubicBezTo>
                <a:cubicBezTo>
                  <a:pt x="2779665" y="3818867"/>
                  <a:pt x="2337644" y="4235008"/>
                  <a:pt x="2527445" y="4413877"/>
                </a:cubicBezTo>
                <a:cubicBezTo>
                  <a:pt x="3273102" y="5117414"/>
                  <a:pt x="3334340" y="5431995"/>
                  <a:pt x="3433790" y="5647386"/>
                </a:cubicBezTo>
                <a:lnTo>
                  <a:pt x="3467562" y="5709868"/>
                </a:lnTo>
                <a:lnTo>
                  <a:pt x="3354074" y="5709868"/>
                </a:lnTo>
                <a:lnTo>
                  <a:pt x="3293172" y="5528769"/>
                </a:lnTo>
                <a:cubicBezTo>
                  <a:pt x="3060169" y="4929479"/>
                  <a:pt x="2667779" y="4447443"/>
                  <a:pt x="1978184" y="4209450"/>
                </a:cubicBezTo>
                <a:cubicBezTo>
                  <a:pt x="1827033" y="4160494"/>
                  <a:pt x="1494928" y="3899791"/>
                  <a:pt x="1443298" y="4135750"/>
                </a:cubicBezTo>
                <a:cubicBezTo>
                  <a:pt x="1416844" y="4158233"/>
                  <a:pt x="1379142" y="4122691"/>
                  <a:pt x="1350923" y="4132412"/>
                </a:cubicBezTo>
                <a:cubicBezTo>
                  <a:pt x="1263063" y="4208951"/>
                  <a:pt x="1248394" y="4047467"/>
                  <a:pt x="1195107" y="4088614"/>
                </a:cubicBezTo>
                <a:cubicBezTo>
                  <a:pt x="1170397" y="4151131"/>
                  <a:pt x="1006236" y="4122762"/>
                  <a:pt x="1070901" y="4211509"/>
                </a:cubicBezTo>
                <a:cubicBezTo>
                  <a:pt x="1091921" y="4243199"/>
                  <a:pt x="1057124" y="4259157"/>
                  <a:pt x="1032240" y="4258669"/>
                </a:cubicBezTo>
                <a:cubicBezTo>
                  <a:pt x="992442" y="4278073"/>
                  <a:pt x="1042935" y="4388691"/>
                  <a:pt x="941036" y="4347186"/>
                </a:cubicBezTo>
                <a:cubicBezTo>
                  <a:pt x="895847" y="4320534"/>
                  <a:pt x="891560" y="4400693"/>
                  <a:pt x="850226" y="4403044"/>
                </a:cubicBezTo>
                <a:cubicBezTo>
                  <a:pt x="807375" y="4408519"/>
                  <a:pt x="796540" y="4348999"/>
                  <a:pt x="771462" y="4323760"/>
                </a:cubicBezTo>
                <a:cubicBezTo>
                  <a:pt x="740526" y="4308513"/>
                  <a:pt x="709374" y="4272055"/>
                  <a:pt x="729357" y="4236308"/>
                </a:cubicBezTo>
                <a:cubicBezTo>
                  <a:pt x="731848" y="4183409"/>
                  <a:pt x="552432" y="4257158"/>
                  <a:pt x="499847" y="4212465"/>
                </a:cubicBezTo>
                <a:cubicBezTo>
                  <a:pt x="443837" y="4217658"/>
                  <a:pt x="410460" y="4293896"/>
                  <a:pt x="387155" y="4338084"/>
                </a:cubicBezTo>
                <a:cubicBezTo>
                  <a:pt x="391189" y="4382629"/>
                  <a:pt x="360652" y="4404133"/>
                  <a:pt x="324241" y="4369761"/>
                </a:cubicBezTo>
                <a:cubicBezTo>
                  <a:pt x="284530" y="4327527"/>
                  <a:pt x="262275" y="4413649"/>
                  <a:pt x="221491" y="4380480"/>
                </a:cubicBezTo>
                <a:cubicBezTo>
                  <a:pt x="194461" y="4326934"/>
                  <a:pt x="157344" y="4365648"/>
                  <a:pt x="114042" y="4366966"/>
                </a:cubicBezTo>
                <a:cubicBezTo>
                  <a:pt x="46912" y="4349527"/>
                  <a:pt x="43839" y="4256979"/>
                  <a:pt x="100711" y="4221513"/>
                </a:cubicBezTo>
                <a:cubicBezTo>
                  <a:pt x="164477" y="4172318"/>
                  <a:pt x="-73014" y="4149315"/>
                  <a:pt x="23307" y="4083533"/>
                </a:cubicBezTo>
                <a:cubicBezTo>
                  <a:pt x="116110" y="4094574"/>
                  <a:pt x="161436" y="3981313"/>
                  <a:pt x="248922" y="4027032"/>
                </a:cubicBezTo>
                <a:cubicBezTo>
                  <a:pt x="267038" y="3972523"/>
                  <a:pt x="270643" y="3892492"/>
                  <a:pt x="352989" y="3942750"/>
                </a:cubicBezTo>
                <a:cubicBezTo>
                  <a:pt x="378973" y="3976312"/>
                  <a:pt x="370742" y="4043428"/>
                  <a:pt x="409294" y="4061448"/>
                </a:cubicBezTo>
                <a:cubicBezTo>
                  <a:pt x="459874" y="4075721"/>
                  <a:pt x="437212" y="4126863"/>
                  <a:pt x="429635" y="4162688"/>
                </a:cubicBezTo>
                <a:cubicBezTo>
                  <a:pt x="454958" y="4216565"/>
                  <a:pt x="667661" y="4175672"/>
                  <a:pt x="728369" y="4183731"/>
                </a:cubicBezTo>
                <a:cubicBezTo>
                  <a:pt x="798492" y="3991994"/>
                  <a:pt x="830267" y="4201508"/>
                  <a:pt x="859163" y="4052828"/>
                </a:cubicBezTo>
                <a:cubicBezTo>
                  <a:pt x="917257" y="3959756"/>
                  <a:pt x="955730" y="4119809"/>
                  <a:pt x="989063" y="4098114"/>
                </a:cubicBezTo>
                <a:cubicBezTo>
                  <a:pt x="1004358" y="4071067"/>
                  <a:pt x="1037988" y="4080128"/>
                  <a:pt x="1062497" y="4075018"/>
                </a:cubicBezTo>
                <a:cubicBezTo>
                  <a:pt x="1121954" y="4074821"/>
                  <a:pt x="1184781" y="4011641"/>
                  <a:pt x="1083214" y="4030274"/>
                </a:cubicBezTo>
                <a:cubicBezTo>
                  <a:pt x="1042686" y="4034947"/>
                  <a:pt x="1025495" y="4001096"/>
                  <a:pt x="989618" y="3991407"/>
                </a:cubicBezTo>
                <a:cubicBezTo>
                  <a:pt x="904325" y="3978909"/>
                  <a:pt x="935952" y="3933820"/>
                  <a:pt x="927339" y="3867492"/>
                </a:cubicBezTo>
                <a:cubicBezTo>
                  <a:pt x="1163218" y="3758004"/>
                  <a:pt x="801117" y="3695065"/>
                  <a:pt x="715622" y="3612130"/>
                </a:cubicBezTo>
                <a:cubicBezTo>
                  <a:pt x="644096" y="3588459"/>
                  <a:pt x="571864" y="3615922"/>
                  <a:pt x="507270" y="3631639"/>
                </a:cubicBezTo>
                <a:cubicBezTo>
                  <a:pt x="484784" y="3628916"/>
                  <a:pt x="473389" y="3606688"/>
                  <a:pt x="455252" y="3595330"/>
                </a:cubicBezTo>
                <a:cubicBezTo>
                  <a:pt x="430820" y="3575280"/>
                  <a:pt x="392335" y="3592305"/>
                  <a:pt x="375046" y="3563429"/>
                </a:cubicBezTo>
                <a:cubicBezTo>
                  <a:pt x="364462" y="3496068"/>
                  <a:pt x="421845" y="3536293"/>
                  <a:pt x="460621" y="3528066"/>
                </a:cubicBezTo>
                <a:cubicBezTo>
                  <a:pt x="476382" y="3503407"/>
                  <a:pt x="391837" y="3432679"/>
                  <a:pt x="477968" y="3453166"/>
                </a:cubicBezTo>
                <a:cubicBezTo>
                  <a:pt x="472257" y="3392651"/>
                  <a:pt x="407626" y="3378976"/>
                  <a:pt x="524532" y="3349930"/>
                </a:cubicBezTo>
                <a:cubicBezTo>
                  <a:pt x="514965" y="3329830"/>
                  <a:pt x="441042" y="3284666"/>
                  <a:pt x="501005" y="3268788"/>
                </a:cubicBezTo>
                <a:cubicBezTo>
                  <a:pt x="531379" y="3262898"/>
                  <a:pt x="658739" y="3380920"/>
                  <a:pt x="628025" y="3293737"/>
                </a:cubicBezTo>
                <a:cubicBezTo>
                  <a:pt x="615540" y="3271370"/>
                  <a:pt x="611754" y="3242710"/>
                  <a:pt x="637767" y="3236246"/>
                </a:cubicBezTo>
                <a:close/>
                <a:moveTo>
                  <a:pt x="2358528" y="2646145"/>
                </a:moveTo>
                <a:cubicBezTo>
                  <a:pt x="2356478" y="2646542"/>
                  <a:pt x="2354090" y="2647005"/>
                  <a:pt x="2352040" y="2647403"/>
                </a:cubicBezTo>
                <a:cubicBezTo>
                  <a:pt x="2358850" y="2660606"/>
                  <a:pt x="2352211" y="2653745"/>
                  <a:pt x="2361242" y="2660142"/>
                </a:cubicBezTo>
                <a:cubicBezTo>
                  <a:pt x="2360315" y="2655360"/>
                  <a:pt x="2359389" y="2650583"/>
                  <a:pt x="2358528" y="2646145"/>
                </a:cubicBezTo>
                <a:close/>
                <a:moveTo>
                  <a:pt x="3924084" y="2570617"/>
                </a:moveTo>
                <a:cubicBezTo>
                  <a:pt x="3918395" y="2575970"/>
                  <a:pt x="3920831" y="2579396"/>
                  <a:pt x="3912098" y="2580025"/>
                </a:cubicBezTo>
                <a:cubicBezTo>
                  <a:pt x="3921129" y="2586418"/>
                  <a:pt x="3912627" y="2582753"/>
                  <a:pt x="3926799" y="2584610"/>
                </a:cubicBezTo>
                <a:cubicBezTo>
                  <a:pt x="3925873" y="2579833"/>
                  <a:pt x="3925012" y="2575395"/>
                  <a:pt x="3924084" y="2570617"/>
                </a:cubicBezTo>
                <a:close/>
                <a:moveTo>
                  <a:pt x="3630800" y="2446167"/>
                </a:moveTo>
                <a:cubicBezTo>
                  <a:pt x="3584024" y="2435055"/>
                  <a:pt x="3618561" y="2521852"/>
                  <a:pt x="3582672" y="2537667"/>
                </a:cubicBezTo>
                <a:cubicBezTo>
                  <a:pt x="3518797" y="2628318"/>
                  <a:pt x="3535192" y="2564935"/>
                  <a:pt x="3479191" y="2533649"/>
                </a:cubicBezTo>
                <a:cubicBezTo>
                  <a:pt x="3406236" y="2637750"/>
                  <a:pt x="3289190" y="2877895"/>
                  <a:pt x="3227618" y="2995019"/>
                </a:cubicBezTo>
                <a:cubicBezTo>
                  <a:pt x="3202916" y="3079493"/>
                  <a:pt x="3380962" y="3077194"/>
                  <a:pt x="3433500" y="3094273"/>
                </a:cubicBezTo>
                <a:cubicBezTo>
                  <a:pt x="3464068" y="3043720"/>
                  <a:pt x="3389624" y="2948372"/>
                  <a:pt x="3448110" y="2881076"/>
                </a:cubicBezTo>
                <a:cubicBezTo>
                  <a:pt x="3462507" y="2832951"/>
                  <a:pt x="3509101" y="2817544"/>
                  <a:pt x="3555759" y="2837182"/>
                </a:cubicBezTo>
                <a:cubicBezTo>
                  <a:pt x="3576155" y="2847390"/>
                  <a:pt x="3568465" y="2891735"/>
                  <a:pt x="3598598" y="2880931"/>
                </a:cubicBezTo>
                <a:cubicBezTo>
                  <a:pt x="3676622" y="2830386"/>
                  <a:pt x="3694757" y="2830766"/>
                  <a:pt x="3694187" y="2741988"/>
                </a:cubicBezTo>
                <a:cubicBezTo>
                  <a:pt x="3819703" y="2627690"/>
                  <a:pt x="3804102" y="2753608"/>
                  <a:pt x="3806834" y="2519336"/>
                </a:cubicBezTo>
                <a:cubicBezTo>
                  <a:pt x="3752559" y="2473200"/>
                  <a:pt x="3687632" y="2487207"/>
                  <a:pt x="3630800" y="2446167"/>
                </a:cubicBezTo>
                <a:close/>
                <a:moveTo>
                  <a:pt x="3113760" y="2187934"/>
                </a:moveTo>
                <a:cubicBezTo>
                  <a:pt x="3095829" y="2181267"/>
                  <a:pt x="3047868" y="2253938"/>
                  <a:pt x="3025181" y="2236028"/>
                </a:cubicBezTo>
                <a:cubicBezTo>
                  <a:pt x="3009842" y="2224483"/>
                  <a:pt x="2960847" y="2172718"/>
                  <a:pt x="2949907" y="2189359"/>
                </a:cubicBezTo>
                <a:cubicBezTo>
                  <a:pt x="2952788" y="2384997"/>
                  <a:pt x="3040048" y="2632269"/>
                  <a:pt x="3074610" y="2808659"/>
                </a:cubicBezTo>
                <a:cubicBezTo>
                  <a:pt x="3108988" y="3121081"/>
                  <a:pt x="3167447" y="3128514"/>
                  <a:pt x="3269462" y="2823640"/>
                </a:cubicBezTo>
                <a:cubicBezTo>
                  <a:pt x="3286211" y="2804101"/>
                  <a:pt x="3375744" y="2652166"/>
                  <a:pt x="3386373" y="2630273"/>
                </a:cubicBezTo>
                <a:cubicBezTo>
                  <a:pt x="3441961" y="2557163"/>
                  <a:pt x="3486096" y="2507165"/>
                  <a:pt x="3430802" y="2424750"/>
                </a:cubicBezTo>
                <a:cubicBezTo>
                  <a:pt x="3451841" y="2383483"/>
                  <a:pt x="3357363" y="2402161"/>
                  <a:pt x="3318831" y="2391568"/>
                </a:cubicBezTo>
                <a:cubicBezTo>
                  <a:pt x="3233180" y="2428366"/>
                  <a:pt x="3127047" y="2423451"/>
                  <a:pt x="3111098" y="2317463"/>
                </a:cubicBezTo>
                <a:cubicBezTo>
                  <a:pt x="3110928" y="2311123"/>
                  <a:pt x="3120020" y="2202762"/>
                  <a:pt x="3119445" y="2196145"/>
                </a:cubicBezTo>
                <a:cubicBezTo>
                  <a:pt x="3118270" y="2191459"/>
                  <a:pt x="3116322" y="2188887"/>
                  <a:pt x="3113760" y="2187934"/>
                </a:cubicBezTo>
                <a:close/>
                <a:moveTo>
                  <a:pt x="3959691" y="2125988"/>
                </a:moveTo>
                <a:cubicBezTo>
                  <a:pt x="3955406" y="2134962"/>
                  <a:pt x="3960909" y="2126811"/>
                  <a:pt x="3954526" y="2134069"/>
                </a:cubicBezTo>
                <a:cubicBezTo>
                  <a:pt x="3960012" y="2140445"/>
                  <a:pt x="3965773" y="2146411"/>
                  <a:pt x="3971602" y="2152717"/>
                </a:cubicBezTo>
                <a:cubicBezTo>
                  <a:pt x="3976036" y="2151856"/>
                  <a:pt x="3980474" y="2150996"/>
                  <a:pt x="3984913" y="2150135"/>
                </a:cubicBezTo>
                <a:cubicBezTo>
                  <a:pt x="3984807" y="2133158"/>
                  <a:pt x="3978374" y="2125551"/>
                  <a:pt x="3959691" y="2125988"/>
                </a:cubicBezTo>
                <a:close/>
                <a:moveTo>
                  <a:pt x="3137707" y="2069359"/>
                </a:moveTo>
                <a:cubicBezTo>
                  <a:pt x="3117528" y="2069379"/>
                  <a:pt x="3084325" y="2091752"/>
                  <a:pt x="3103360" y="2113204"/>
                </a:cubicBezTo>
                <a:cubicBezTo>
                  <a:pt x="3213842" y="2144196"/>
                  <a:pt x="3109869" y="2236251"/>
                  <a:pt x="3162203" y="2265058"/>
                </a:cubicBezTo>
                <a:cubicBezTo>
                  <a:pt x="3171003" y="2275744"/>
                  <a:pt x="3202653" y="2285545"/>
                  <a:pt x="3195697" y="2262456"/>
                </a:cubicBezTo>
                <a:cubicBezTo>
                  <a:pt x="3219513" y="2235528"/>
                  <a:pt x="3224673" y="2285879"/>
                  <a:pt x="3238076" y="2291072"/>
                </a:cubicBezTo>
                <a:cubicBezTo>
                  <a:pt x="3248370" y="2291198"/>
                  <a:pt x="3288009" y="2322112"/>
                  <a:pt x="3297435" y="2319576"/>
                </a:cubicBezTo>
                <a:cubicBezTo>
                  <a:pt x="3308233" y="2315004"/>
                  <a:pt x="3279813" y="2278017"/>
                  <a:pt x="3289743" y="2270778"/>
                </a:cubicBezTo>
                <a:cubicBezTo>
                  <a:pt x="3360345" y="2218487"/>
                  <a:pt x="3343178" y="2181089"/>
                  <a:pt x="3282695" y="2239921"/>
                </a:cubicBezTo>
                <a:cubicBezTo>
                  <a:pt x="3260957" y="2261134"/>
                  <a:pt x="3247623" y="2232555"/>
                  <a:pt x="3228722" y="2222760"/>
                </a:cubicBezTo>
                <a:cubicBezTo>
                  <a:pt x="3194072" y="2213897"/>
                  <a:pt x="3159548" y="2171015"/>
                  <a:pt x="3203846" y="2151091"/>
                </a:cubicBezTo>
                <a:cubicBezTo>
                  <a:pt x="3202840" y="2136767"/>
                  <a:pt x="3242774" y="2094316"/>
                  <a:pt x="3208222" y="2102431"/>
                </a:cubicBezTo>
                <a:cubicBezTo>
                  <a:pt x="3174549" y="2124193"/>
                  <a:pt x="3195412" y="2089333"/>
                  <a:pt x="3186908" y="2074693"/>
                </a:cubicBezTo>
                <a:cubicBezTo>
                  <a:pt x="3173572" y="2069844"/>
                  <a:pt x="3146019" y="2093955"/>
                  <a:pt x="3137707" y="2069359"/>
                </a:cubicBezTo>
                <a:close/>
                <a:moveTo>
                  <a:pt x="3645362" y="2048786"/>
                </a:moveTo>
                <a:cubicBezTo>
                  <a:pt x="3640947" y="2049703"/>
                  <a:pt x="3635985" y="2051971"/>
                  <a:pt x="3630217" y="2056010"/>
                </a:cubicBezTo>
                <a:cubicBezTo>
                  <a:pt x="3621172" y="2064141"/>
                  <a:pt x="3612419" y="2044587"/>
                  <a:pt x="3615920" y="2064452"/>
                </a:cubicBezTo>
                <a:cubicBezTo>
                  <a:pt x="3603762" y="2091247"/>
                  <a:pt x="3645668" y="2095513"/>
                  <a:pt x="3660825" y="2104263"/>
                </a:cubicBezTo>
                <a:cubicBezTo>
                  <a:pt x="3668951" y="2113307"/>
                  <a:pt x="3675030" y="2135503"/>
                  <a:pt x="3690341" y="2128640"/>
                </a:cubicBezTo>
                <a:cubicBezTo>
                  <a:pt x="3722030" y="2189782"/>
                  <a:pt x="3733189" y="2042774"/>
                  <a:pt x="3677415" y="2065631"/>
                </a:cubicBezTo>
                <a:cubicBezTo>
                  <a:pt x="3670431" y="2058839"/>
                  <a:pt x="3664400" y="2052393"/>
                  <a:pt x="3657231" y="2049667"/>
                </a:cubicBezTo>
                <a:cubicBezTo>
                  <a:pt x="3653646" y="2048303"/>
                  <a:pt x="3649777" y="2047869"/>
                  <a:pt x="3645362" y="2048786"/>
                </a:cubicBezTo>
                <a:close/>
                <a:moveTo>
                  <a:pt x="545436" y="2036946"/>
                </a:moveTo>
                <a:cubicBezTo>
                  <a:pt x="548059" y="2043167"/>
                  <a:pt x="551087" y="2044174"/>
                  <a:pt x="552285" y="2044872"/>
                </a:cubicBezTo>
                <a:lnTo>
                  <a:pt x="551061" y="2046669"/>
                </a:lnTo>
                <a:lnTo>
                  <a:pt x="545564" y="2046754"/>
                </a:lnTo>
                <a:lnTo>
                  <a:pt x="541194" y="2047859"/>
                </a:lnTo>
                <a:lnTo>
                  <a:pt x="538952" y="2038204"/>
                </a:lnTo>
                <a:cubicBezTo>
                  <a:pt x="541002" y="2037806"/>
                  <a:pt x="543390" y="2037344"/>
                  <a:pt x="545436" y="2036946"/>
                </a:cubicBezTo>
                <a:close/>
                <a:moveTo>
                  <a:pt x="3522646" y="2029065"/>
                </a:moveTo>
                <a:cubicBezTo>
                  <a:pt x="3504317" y="2073342"/>
                  <a:pt x="3559076" y="2142055"/>
                  <a:pt x="3540914" y="2192676"/>
                </a:cubicBezTo>
                <a:cubicBezTo>
                  <a:pt x="3534553" y="2231095"/>
                  <a:pt x="3593203" y="2159163"/>
                  <a:pt x="3585759" y="2149984"/>
                </a:cubicBezTo>
                <a:cubicBezTo>
                  <a:pt x="3567279" y="2138694"/>
                  <a:pt x="3598269" y="2132327"/>
                  <a:pt x="3559200" y="2120780"/>
                </a:cubicBezTo>
                <a:cubicBezTo>
                  <a:pt x="3556274" y="2096558"/>
                  <a:pt x="3563864" y="2046212"/>
                  <a:pt x="3522646" y="2029065"/>
                </a:cubicBezTo>
                <a:close/>
                <a:moveTo>
                  <a:pt x="3262873" y="2015340"/>
                </a:moveTo>
                <a:cubicBezTo>
                  <a:pt x="3253840" y="2043652"/>
                  <a:pt x="3263505" y="2058775"/>
                  <a:pt x="3263060" y="2087548"/>
                </a:cubicBezTo>
                <a:cubicBezTo>
                  <a:pt x="3295920" y="2088967"/>
                  <a:pt x="3308016" y="2107517"/>
                  <a:pt x="3336370" y="2109453"/>
                </a:cubicBezTo>
                <a:cubicBezTo>
                  <a:pt x="3335907" y="2107064"/>
                  <a:pt x="3335444" y="2104676"/>
                  <a:pt x="3335046" y="2102626"/>
                </a:cubicBezTo>
                <a:cubicBezTo>
                  <a:pt x="3354140" y="2102465"/>
                  <a:pt x="3324102" y="2073584"/>
                  <a:pt x="3321467" y="2069138"/>
                </a:cubicBezTo>
                <a:cubicBezTo>
                  <a:pt x="3319419" y="2069535"/>
                  <a:pt x="3317030" y="2069998"/>
                  <a:pt x="3314984" y="2070395"/>
                </a:cubicBezTo>
                <a:cubicBezTo>
                  <a:pt x="3324753" y="2044063"/>
                  <a:pt x="3294252" y="2012797"/>
                  <a:pt x="3262873" y="2015340"/>
                </a:cubicBezTo>
                <a:close/>
                <a:moveTo>
                  <a:pt x="3475578" y="2009150"/>
                </a:moveTo>
                <a:cubicBezTo>
                  <a:pt x="3464193" y="2008880"/>
                  <a:pt x="3433981" y="2021114"/>
                  <a:pt x="3422595" y="2020840"/>
                </a:cubicBezTo>
                <a:cubicBezTo>
                  <a:pt x="3397841" y="2068494"/>
                  <a:pt x="3483501" y="2181500"/>
                  <a:pt x="3501513" y="2214129"/>
                </a:cubicBezTo>
                <a:cubicBezTo>
                  <a:pt x="3503906" y="2213665"/>
                  <a:pt x="3509224" y="2120557"/>
                  <a:pt x="3511269" y="2120161"/>
                </a:cubicBezTo>
                <a:cubicBezTo>
                  <a:pt x="3507695" y="2101729"/>
                  <a:pt x="3480217" y="2020291"/>
                  <a:pt x="3475578" y="2009150"/>
                </a:cubicBezTo>
                <a:close/>
                <a:moveTo>
                  <a:pt x="3149764" y="1884987"/>
                </a:moveTo>
                <a:cubicBezTo>
                  <a:pt x="3124982" y="1890505"/>
                  <a:pt x="3106063" y="1918962"/>
                  <a:pt x="3118954" y="1941607"/>
                </a:cubicBezTo>
                <a:cubicBezTo>
                  <a:pt x="3143314" y="1950343"/>
                  <a:pt x="3147959" y="1972461"/>
                  <a:pt x="3167604" y="1982463"/>
                </a:cubicBezTo>
                <a:cubicBezTo>
                  <a:pt x="3191881" y="1970671"/>
                  <a:pt x="3218667" y="1937146"/>
                  <a:pt x="3208516" y="1912199"/>
                </a:cubicBezTo>
                <a:cubicBezTo>
                  <a:pt x="3182289" y="1908430"/>
                  <a:pt x="3160320" y="1910212"/>
                  <a:pt x="3149764" y="1884987"/>
                </a:cubicBezTo>
                <a:close/>
                <a:moveTo>
                  <a:pt x="2538138" y="1882279"/>
                </a:moveTo>
                <a:cubicBezTo>
                  <a:pt x="2533874" y="1882195"/>
                  <a:pt x="2529129" y="1883209"/>
                  <a:pt x="2523754" y="1885624"/>
                </a:cubicBezTo>
                <a:cubicBezTo>
                  <a:pt x="2524009" y="1923468"/>
                  <a:pt x="2536068" y="1925378"/>
                  <a:pt x="2569056" y="1951210"/>
                </a:cubicBezTo>
                <a:cubicBezTo>
                  <a:pt x="2577578" y="1951328"/>
                  <a:pt x="2588342" y="1964823"/>
                  <a:pt x="2589832" y="1954264"/>
                </a:cubicBezTo>
                <a:cubicBezTo>
                  <a:pt x="2583188" y="1936428"/>
                  <a:pt x="2606853" y="1947066"/>
                  <a:pt x="2602850" y="1955634"/>
                </a:cubicBezTo>
                <a:cubicBezTo>
                  <a:pt x="2588186" y="1967688"/>
                  <a:pt x="2615173" y="1993618"/>
                  <a:pt x="2630012" y="1986136"/>
                </a:cubicBezTo>
                <a:cubicBezTo>
                  <a:pt x="2637340" y="1969132"/>
                  <a:pt x="2667045" y="1961601"/>
                  <a:pt x="2655850" y="1940399"/>
                </a:cubicBezTo>
                <a:cubicBezTo>
                  <a:pt x="2647679" y="1938442"/>
                  <a:pt x="2644994" y="1942860"/>
                  <a:pt x="2638627" y="1935591"/>
                </a:cubicBezTo>
                <a:cubicBezTo>
                  <a:pt x="2633012" y="1939515"/>
                  <a:pt x="2616521" y="1949445"/>
                  <a:pt x="2608315" y="1941826"/>
                </a:cubicBezTo>
                <a:cubicBezTo>
                  <a:pt x="2579138" y="1937922"/>
                  <a:pt x="2570349" y="1897393"/>
                  <a:pt x="2549637" y="1885523"/>
                </a:cubicBezTo>
                <a:cubicBezTo>
                  <a:pt x="2546185" y="1883544"/>
                  <a:pt x="2542402" y="1882362"/>
                  <a:pt x="2538138" y="1882279"/>
                </a:cubicBezTo>
                <a:close/>
                <a:moveTo>
                  <a:pt x="819792" y="1853769"/>
                </a:moveTo>
                <a:cubicBezTo>
                  <a:pt x="820719" y="1858550"/>
                  <a:pt x="821579" y="1862985"/>
                  <a:pt x="822506" y="1867766"/>
                </a:cubicBezTo>
                <a:cubicBezTo>
                  <a:pt x="813475" y="1861370"/>
                  <a:pt x="820118" y="1868229"/>
                  <a:pt x="813308" y="1855027"/>
                </a:cubicBezTo>
                <a:cubicBezTo>
                  <a:pt x="815358" y="1854629"/>
                  <a:pt x="817746" y="1854166"/>
                  <a:pt x="819792" y="1853769"/>
                </a:cubicBezTo>
                <a:close/>
                <a:moveTo>
                  <a:pt x="2704622" y="1833284"/>
                </a:moveTo>
                <a:cubicBezTo>
                  <a:pt x="2691423" y="1829825"/>
                  <a:pt x="2684427" y="1833927"/>
                  <a:pt x="2697781" y="1858960"/>
                </a:cubicBezTo>
                <a:cubicBezTo>
                  <a:pt x="2692427" y="1911703"/>
                  <a:pt x="2726242" y="1877873"/>
                  <a:pt x="2739510" y="1906114"/>
                </a:cubicBezTo>
                <a:cubicBezTo>
                  <a:pt x="2755442" y="1909752"/>
                  <a:pt x="2761947" y="1928678"/>
                  <a:pt x="2760320" y="1938556"/>
                </a:cubicBezTo>
                <a:cubicBezTo>
                  <a:pt x="2788596" y="1941923"/>
                  <a:pt x="2770316" y="1907931"/>
                  <a:pt x="2765677" y="1896790"/>
                </a:cubicBezTo>
                <a:cubicBezTo>
                  <a:pt x="2749611" y="1892466"/>
                  <a:pt x="2747215" y="1870976"/>
                  <a:pt x="2748682" y="1852982"/>
                </a:cubicBezTo>
                <a:cubicBezTo>
                  <a:pt x="2737223" y="1847767"/>
                  <a:pt x="2717821" y="1836744"/>
                  <a:pt x="2704622" y="1833284"/>
                </a:cubicBezTo>
                <a:close/>
                <a:moveTo>
                  <a:pt x="2833125" y="1824566"/>
                </a:moveTo>
                <a:cubicBezTo>
                  <a:pt x="2814323" y="1833525"/>
                  <a:pt x="2818928" y="1839008"/>
                  <a:pt x="2795906" y="1846304"/>
                </a:cubicBezTo>
                <a:cubicBezTo>
                  <a:pt x="2803285" y="1878871"/>
                  <a:pt x="2821549" y="1938366"/>
                  <a:pt x="2842781" y="1945583"/>
                </a:cubicBezTo>
                <a:cubicBezTo>
                  <a:pt x="2857989" y="1921738"/>
                  <a:pt x="2842863" y="1896696"/>
                  <a:pt x="2834440" y="1867873"/>
                </a:cubicBezTo>
                <a:cubicBezTo>
                  <a:pt x="2836765" y="1867066"/>
                  <a:pt x="2839154" y="1866602"/>
                  <a:pt x="2841200" y="1866205"/>
                </a:cubicBezTo>
                <a:cubicBezTo>
                  <a:pt x="2838485" y="1852212"/>
                  <a:pt x="2835773" y="1838220"/>
                  <a:pt x="2833125" y="1824566"/>
                </a:cubicBezTo>
                <a:close/>
                <a:moveTo>
                  <a:pt x="2981537" y="1665812"/>
                </a:moveTo>
                <a:cubicBezTo>
                  <a:pt x="2967533" y="1670299"/>
                  <a:pt x="2975146" y="1674843"/>
                  <a:pt x="2963066" y="1676478"/>
                </a:cubicBezTo>
                <a:cubicBezTo>
                  <a:pt x="2963530" y="1678867"/>
                  <a:pt x="2963993" y="1681256"/>
                  <a:pt x="2964390" y="1683305"/>
                </a:cubicBezTo>
                <a:cubicBezTo>
                  <a:pt x="2970874" y="1682047"/>
                  <a:pt x="2977701" y="1680723"/>
                  <a:pt x="2984185" y="1679466"/>
                </a:cubicBezTo>
                <a:cubicBezTo>
                  <a:pt x="2983325" y="1675029"/>
                  <a:pt x="2982398" y="1670251"/>
                  <a:pt x="2981537" y="1665812"/>
                </a:cubicBezTo>
                <a:close/>
                <a:moveTo>
                  <a:pt x="3954445" y="1390375"/>
                </a:moveTo>
                <a:cubicBezTo>
                  <a:pt x="3950007" y="1391235"/>
                  <a:pt x="3945569" y="1392096"/>
                  <a:pt x="3941134" y="1392956"/>
                </a:cubicBezTo>
                <a:cubicBezTo>
                  <a:pt x="3942400" y="1397672"/>
                  <a:pt x="3943261" y="1402110"/>
                  <a:pt x="3944188" y="1406888"/>
                </a:cubicBezTo>
                <a:cubicBezTo>
                  <a:pt x="3946237" y="1406490"/>
                  <a:pt x="3948626" y="1406027"/>
                  <a:pt x="3950676" y="1405630"/>
                </a:cubicBezTo>
                <a:cubicBezTo>
                  <a:pt x="3948128" y="1397976"/>
                  <a:pt x="3951331" y="1398062"/>
                  <a:pt x="3954445" y="1390375"/>
                </a:cubicBezTo>
                <a:close/>
                <a:moveTo>
                  <a:pt x="4304898" y="1206964"/>
                </a:moveTo>
                <a:cubicBezTo>
                  <a:pt x="4283661" y="1212497"/>
                  <a:pt x="4268775" y="1216092"/>
                  <a:pt x="4275829" y="1234204"/>
                </a:cubicBezTo>
                <a:cubicBezTo>
                  <a:pt x="4286752" y="1232086"/>
                  <a:pt x="4298013" y="1229902"/>
                  <a:pt x="4308935" y="1227783"/>
                </a:cubicBezTo>
                <a:cubicBezTo>
                  <a:pt x="4307611" y="1220957"/>
                  <a:pt x="4306222" y="1213791"/>
                  <a:pt x="4304898" y="1206964"/>
                </a:cubicBezTo>
                <a:close/>
                <a:moveTo>
                  <a:pt x="4482847" y="1092772"/>
                </a:moveTo>
                <a:cubicBezTo>
                  <a:pt x="4478409" y="1093632"/>
                  <a:pt x="4473971" y="1094493"/>
                  <a:pt x="4469536" y="1095353"/>
                </a:cubicBezTo>
                <a:cubicBezTo>
                  <a:pt x="4470463" y="1100130"/>
                  <a:pt x="4471390" y="1104912"/>
                  <a:pt x="4472250" y="1109347"/>
                </a:cubicBezTo>
                <a:cubicBezTo>
                  <a:pt x="4476684" y="1108487"/>
                  <a:pt x="4481122" y="1107626"/>
                  <a:pt x="4485561" y="1106765"/>
                </a:cubicBezTo>
                <a:cubicBezTo>
                  <a:pt x="4484634" y="1101987"/>
                  <a:pt x="4483774" y="1097549"/>
                  <a:pt x="4482847" y="1092772"/>
                </a:cubicBezTo>
                <a:close/>
                <a:moveTo>
                  <a:pt x="2329676" y="152521"/>
                </a:moveTo>
                <a:cubicBezTo>
                  <a:pt x="2327630" y="152917"/>
                  <a:pt x="2325241" y="153381"/>
                  <a:pt x="2323192" y="153779"/>
                </a:cubicBezTo>
                <a:cubicBezTo>
                  <a:pt x="2330001" y="166981"/>
                  <a:pt x="2323359" y="160122"/>
                  <a:pt x="2332390" y="166518"/>
                </a:cubicBezTo>
                <a:cubicBezTo>
                  <a:pt x="2331529" y="162080"/>
                  <a:pt x="2330603" y="157302"/>
                  <a:pt x="2329676" y="152521"/>
                </a:cubicBezTo>
                <a:close/>
                <a:moveTo>
                  <a:pt x="2786192" y="21141"/>
                </a:moveTo>
                <a:cubicBezTo>
                  <a:pt x="2777319" y="22862"/>
                  <a:pt x="2768447" y="24582"/>
                  <a:pt x="2759570" y="26304"/>
                </a:cubicBezTo>
                <a:cubicBezTo>
                  <a:pt x="2760774" y="30676"/>
                  <a:pt x="2761634" y="35110"/>
                  <a:pt x="2762561" y="39892"/>
                </a:cubicBezTo>
                <a:cubicBezTo>
                  <a:pt x="2769045" y="38635"/>
                  <a:pt x="2775872" y="37311"/>
                  <a:pt x="2782356" y="36053"/>
                </a:cubicBezTo>
                <a:cubicBezTo>
                  <a:pt x="2781892" y="33660"/>
                  <a:pt x="2781429" y="31271"/>
                  <a:pt x="2781031" y="29225"/>
                </a:cubicBezTo>
                <a:cubicBezTo>
                  <a:pt x="2783082" y="28828"/>
                  <a:pt x="2785470" y="28365"/>
                  <a:pt x="2787516" y="27968"/>
                </a:cubicBezTo>
                <a:cubicBezTo>
                  <a:pt x="2787052" y="25580"/>
                  <a:pt x="2786588" y="23187"/>
                  <a:pt x="2786192" y="21141"/>
                </a:cubicBezTo>
                <a:close/>
                <a:moveTo>
                  <a:pt x="2761168" y="1263"/>
                </a:moveTo>
                <a:cubicBezTo>
                  <a:pt x="2789941" y="-8384"/>
                  <a:pt x="2817925" y="40044"/>
                  <a:pt x="2849155" y="51781"/>
                </a:cubicBezTo>
                <a:cubicBezTo>
                  <a:pt x="2910901" y="45120"/>
                  <a:pt x="2914402" y="134394"/>
                  <a:pt x="2865587" y="156613"/>
                </a:cubicBezTo>
                <a:cubicBezTo>
                  <a:pt x="2834972" y="203277"/>
                  <a:pt x="2836284" y="363448"/>
                  <a:pt x="2893637" y="385262"/>
                </a:cubicBezTo>
                <a:cubicBezTo>
                  <a:pt x="2915953" y="381642"/>
                  <a:pt x="2921416" y="287444"/>
                  <a:pt x="2933328" y="279465"/>
                </a:cubicBezTo>
                <a:cubicBezTo>
                  <a:pt x="2960619" y="275943"/>
                  <a:pt x="3018423" y="290942"/>
                  <a:pt x="3024606" y="247953"/>
                </a:cubicBezTo>
                <a:cubicBezTo>
                  <a:pt x="3037578" y="221711"/>
                  <a:pt x="3075561" y="244091"/>
                  <a:pt x="3093461" y="226809"/>
                </a:cubicBezTo>
                <a:cubicBezTo>
                  <a:pt x="3137315" y="189974"/>
                  <a:pt x="3177447" y="276393"/>
                  <a:pt x="3196485" y="308827"/>
                </a:cubicBezTo>
                <a:cubicBezTo>
                  <a:pt x="3215093" y="368256"/>
                  <a:pt x="3136086" y="353476"/>
                  <a:pt x="3103447" y="384239"/>
                </a:cubicBezTo>
                <a:cubicBezTo>
                  <a:pt x="3077971" y="415387"/>
                  <a:pt x="3087389" y="518745"/>
                  <a:pt x="3010013" y="481334"/>
                </a:cubicBezTo>
                <a:cubicBezTo>
                  <a:pt x="2996717" y="586261"/>
                  <a:pt x="3177608" y="598637"/>
                  <a:pt x="3164871" y="700979"/>
                </a:cubicBezTo>
                <a:cubicBezTo>
                  <a:pt x="3141288" y="758320"/>
                  <a:pt x="3091420" y="703889"/>
                  <a:pt x="3107086" y="764596"/>
                </a:cubicBezTo>
                <a:cubicBezTo>
                  <a:pt x="3100563" y="866084"/>
                  <a:pt x="3029275" y="801644"/>
                  <a:pt x="2974376" y="803437"/>
                </a:cubicBezTo>
                <a:cubicBezTo>
                  <a:pt x="2930019" y="821245"/>
                  <a:pt x="2894551" y="753400"/>
                  <a:pt x="2873488" y="717821"/>
                </a:cubicBezTo>
                <a:cubicBezTo>
                  <a:pt x="2836634" y="746923"/>
                  <a:pt x="2786362" y="761629"/>
                  <a:pt x="2764224" y="804526"/>
                </a:cubicBezTo>
                <a:cubicBezTo>
                  <a:pt x="2767680" y="855209"/>
                  <a:pt x="2891424" y="1451321"/>
                  <a:pt x="2891943" y="1572694"/>
                </a:cubicBezTo>
                <a:cubicBezTo>
                  <a:pt x="2907636" y="1792411"/>
                  <a:pt x="2924468" y="1572407"/>
                  <a:pt x="3049926" y="1689736"/>
                </a:cubicBezTo>
                <a:cubicBezTo>
                  <a:pt x="3100268" y="1697326"/>
                  <a:pt x="3129927" y="1685911"/>
                  <a:pt x="3113835" y="1756318"/>
                </a:cubicBezTo>
                <a:cubicBezTo>
                  <a:pt x="3115413" y="1777263"/>
                  <a:pt x="3139029" y="1762058"/>
                  <a:pt x="3152512" y="1753067"/>
                </a:cubicBezTo>
                <a:cubicBezTo>
                  <a:pt x="3190073" y="1720286"/>
                  <a:pt x="3298141" y="1709599"/>
                  <a:pt x="3291435" y="1782792"/>
                </a:cubicBezTo>
                <a:cubicBezTo>
                  <a:pt x="3267341" y="1810126"/>
                  <a:pt x="3282110" y="1838784"/>
                  <a:pt x="3271110" y="1866060"/>
                </a:cubicBezTo>
                <a:cubicBezTo>
                  <a:pt x="3262262" y="1886194"/>
                  <a:pt x="3193996" y="1864725"/>
                  <a:pt x="3213720" y="1897022"/>
                </a:cubicBezTo>
                <a:cubicBezTo>
                  <a:pt x="3267631" y="1959523"/>
                  <a:pt x="3302217" y="1933336"/>
                  <a:pt x="3364849" y="1914817"/>
                </a:cubicBezTo>
                <a:cubicBezTo>
                  <a:pt x="3385429" y="1916846"/>
                  <a:pt x="3480507" y="1912221"/>
                  <a:pt x="3436594" y="1877531"/>
                </a:cubicBezTo>
                <a:cubicBezTo>
                  <a:pt x="3412840" y="1835390"/>
                  <a:pt x="3499024" y="1905444"/>
                  <a:pt x="3520682" y="1898409"/>
                </a:cubicBezTo>
                <a:cubicBezTo>
                  <a:pt x="3527762" y="1900222"/>
                  <a:pt x="3548701" y="1898640"/>
                  <a:pt x="3539777" y="1909226"/>
                </a:cubicBezTo>
                <a:cubicBezTo>
                  <a:pt x="3471003" y="1963645"/>
                  <a:pt x="3542123" y="2032723"/>
                  <a:pt x="3542363" y="1968220"/>
                </a:cubicBezTo>
                <a:cubicBezTo>
                  <a:pt x="3556491" y="1931485"/>
                  <a:pt x="3618627" y="1915893"/>
                  <a:pt x="3656094" y="1933772"/>
                </a:cubicBezTo>
                <a:cubicBezTo>
                  <a:pt x="3729050" y="1922811"/>
                  <a:pt x="3761646" y="2061688"/>
                  <a:pt x="3839333" y="2080623"/>
                </a:cubicBezTo>
                <a:cubicBezTo>
                  <a:pt x="3897034" y="2124328"/>
                  <a:pt x="3993203" y="1909834"/>
                  <a:pt x="4037134" y="1871564"/>
                </a:cubicBezTo>
                <a:cubicBezTo>
                  <a:pt x="4059287" y="1837874"/>
                  <a:pt x="4019055" y="1838592"/>
                  <a:pt x="4003367" y="1792409"/>
                </a:cubicBezTo>
                <a:cubicBezTo>
                  <a:pt x="3986702" y="1739331"/>
                  <a:pt x="3949960" y="1772663"/>
                  <a:pt x="3953087" y="1808886"/>
                </a:cubicBezTo>
                <a:cubicBezTo>
                  <a:pt x="3951267" y="1887152"/>
                  <a:pt x="3797100" y="1840908"/>
                  <a:pt x="3774968" y="1788890"/>
                </a:cubicBezTo>
                <a:cubicBezTo>
                  <a:pt x="3803292" y="1737714"/>
                  <a:pt x="3764186" y="1662071"/>
                  <a:pt x="3775533" y="1611001"/>
                </a:cubicBezTo>
                <a:cubicBezTo>
                  <a:pt x="3796379" y="1590668"/>
                  <a:pt x="3760964" y="1583368"/>
                  <a:pt x="3763284" y="1571586"/>
                </a:cubicBezTo>
                <a:cubicBezTo>
                  <a:pt x="3845013" y="1529177"/>
                  <a:pt x="3757820" y="1503232"/>
                  <a:pt x="3727106" y="1461733"/>
                </a:cubicBezTo>
                <a:cubicBezTo>
                  <a:pt x="3702089" y="1425858"/>
                  <a:pt x="3730185" y="1355244"/>
                  <a:pt x="3776968" y="1377337"/>
                </a:cubicBezTo>
                <a:cubicBezTo>
                  <a:pt x="3822463" y="1409242"/>
                  <a:pt x="3866791" y="1373022"/>
                  <a:pt x="3914400" y="1393891"/>
                </a:cubicBezTo>
                <a:cubicBezTo>
                  <a:pt x="4061157" y="1285041"/>
                  <a:pt x="4074817" y="1421219"/>
                  <a:pt x="4182743" y="1446330"/>
                </a:cubicBezTo>
                <a:cubicBezTo>
                  <a:pt x="4242551" y="1374879"/>
                  <a:pt x="4090874" y="1345150"/>
                  <a:pt x="4099027" y="1292221"/>
                </a:cubicBezTo>
                <a:cubicBezTo>
                  <a:pt x="4126155" y="1258624"/>
                  <a:pt x="4128977" y="1207436"/>
                  <a:pt x="4190712" y="1237250"/>
                </a:cubicBezTo>
                <a:cubicBezTo>
                  <a:pt x="4287614" y="1247501"/>
                  <a:pt x="4211433" y="1168779"/>
                  <a:pt x="4310070" y="1197106"/>
                </a:cubicBezTo>
                <a:cubicBezTo>
                  <a:pt x="4440737" y="1297490"/>
                  <a:pt x="4253663" y="1328099"/>
                  <a:pt x="4289391" y="1444771"/>
                </a:cubicBezTo>
                <a:cubicBezTo>
                  <a:pt x="4271409" y="1523689"/>
                  <a:pt x="4359923" y="1498026"/>
                  <a:pt x="4370546" y="1571047"/>
                </a:cubicBezTo>
                <a:cubicBezTo>
                  <a:pt x="4358028" y="1705570"/>
                  <a:pt x="4489670" y="1569901"/>
                  <a:pt x="4461081" y="1526575"/>
                </a:cubicBezTo>
                <a:cubicBezTo>
                  <a:pt x="4395468" y="1495030"/>
                  <a:pt x="4258318" y="1465317"/>
                  <a:pt x="4391544" y="1396275"/>
                </a:cubicBezTo>
                <a:cubicBezTo>
                  <a:pt x="4414464" y="1359246"/>
                  <a:pt x="4447388" y="1326302"/>
                  <a:pt x="4422145" y="1281972"/>
                </a:cubicBezTo>
                <a:cubicBezTo>
                  <a:pt x="4421765" y="1265399"/>
                  <a:pt x="4439587" y="1249550"/>
                  <a:pt x="4425487" y="1235283"/>
                </a:cubicBezTo>
                <a:cubicBezTo>
                  <a:pt x="4379145" y="1242855"/>
                  <a:pt x="4350328" y="1180093"/>
                  <a:pt x="4388988" y="1156657"/>
                </a:cubicBezTo>
                <a:cubicBezTo>
                  <a:pt x="4450067" y="1159332"/>
                  <a:pt x="4380101" y="1079761"/>
                  <a:pt x="4493709" y="1077562"/>
                </a:cubicBezTo>
                <a:cubicBezTo>
                  <a:pt x="4558148" y="1088438"/>
                  <a:pt x="4589236" y="1135534"/>
                  <a:pt x="4587817" y="1192119"/>
                </a:cubicBezTo>
                <a:cubicBezTo>
                  <a:pt x="4677015" y="1224754"/>
                  <a:pt x="4653097" y="1280389"/>
                  <a:pt x="4606976" y="1343873"/>
                </a:cubicBezTo>
                <a:cubicBezTo>
                  <a:pt x="4627699" y="1437954"/>
                  <a:pt x="4571277" y="1490330"/>
                  <a:pt x="4531874" y="1570220"/>
                </a:cubicBezTo>
                <a:cubicBezTo>
                  <a:pt x="4314202" y="1667678"/>
                  <a:pt x="4648816" y="1650951"/>
                  <a:pt x="4535528" y="1808204"/>
                </a:cubicBezTo>
                <a:cubicBezTo>
                  <a:pt x="4463108" y="1867577"/>
                  <a:pt x="4340854" y="1797790"/>
                  <a:pt x="4265162" y="1856738"/>
                </a:cubicBezTo>
                <a:cubicBezTo>
                  <a:pt x="4223532" y="1979909"/>
                  <a:pt x="4110939" y="1843088"/>
                  <a:pt x="4047558" y="1919833"/>
                </a:cubicBezTo>
                <a:cubicBezTo>
                  <a:pt x="4037944" y="1978006"/>
                  <a:pt x="3818504" y="2121139"/>
                  <a:pt x="3975992" y="2113265"/>
                </a:cubicBezTo>
                <a:cubicBezTo>
                  <a:pt x="4034121" y="2129967"/>
                  <a:pt x="4080050" y="2310177"/>
                  <a:pt x="3984283" y="2292978"/>
                </a:cubicBezTo>
                <a:cubicBezTo>
                  <a:pt x="3946341" y="2274484"/>
                  <a:pt x="3893917" y="2296335"/>
                  <a:pt x="3854745" y="2278791"/>
                </a:cubicBezTo>
                <a:cubicBezTo>
                  <a:pt x="3828102" y="2263769"/>
                  <a:pt x="3818021" y="2297597"/>
                  <a:pt x="3795580" y="2298763"/>
                </a:cubicBezTo>
                <a:cubicBezTo>
                  <a:pt x="3778809" y="2298118"/>
                  <a:pt x="3749275" y="2288263"/>
                  <a:pt x="3728821" y="2299669"/>
                </a:cubicBezTo>
                <a:cubicBezTo>
                  <a:pt x="3706771" y="2315630"/>
                  <a:pt x="3760081" y="2305647"/>
                  <a:pt x="3769602" y="2321862"/>
                </a:cubicBezTo>
                <a:cubicBezTo>
                  <a:pt x="3799997" y="2336155"/>
                  <a:pt x="3795925" y="2368110"/>
                  <a:pt x="3811784" y="2384155"/>
                </a:cubicBezTo>
                <a:cubicBezTo>
                  <a:pt x="3850229" y="2374221"/>
                  <a:pt x="3917887" y="2359685"/>
                  <a:pt x="3839677" y="2325270"/>
                </a:cubicBezTo>
                <a:cubicBezTo>
                  <a:pt x="3847100" y="2303291"/>
                  <a:pt x="3901399" y="2345885"/>
                  <a:pt x="3907575" y="2374082"/>
                </a:cubicBezTo>
                <a:cubicBezTo>
                  <a:pt x="3955340" y="2437769"/>
                  <a:pt x="3858544" y="2526663"/>
                  <a:pt x="3915634" y="2547112"/>
                </a:cubicBezTo>
                <a:cubicBezTo>
                  <a:pt x="4042967" y="2529854"/>
                  <a:pt x="4014081" y="2665784"/>
                  <a:pt x="3949720" y="2722887"/>
                </a:cubicBezTo>
                <a:cubicBezTo>
                  <a:pt x="3933816" y="2865506"/>
                  <a:pt x="3995112" y="2620945"/>
                  <a:pt x="4108828" y="2728865"/>
                </a:cubicBezTo>
                <a:cubicBezTo>
                  <a:pt x="4129728" y="2758100"/>
                  <a:pt x="4102422" y="2798101"/>
                  <a:pt x="4097469" y="2829164"/>
                </a:cubicBezTo>
                <a:cubicBezTo>
                  <a:pt x="4091519" y="2855112"/>
                  <a:pt x="4125109" y="2871263"/>
                  <a:pt x="4129913" y="2843060"/>
                </a:cubicBezTo>
                <a:cubicBezTo>
                  <a:pt x="4136700" y="2801372"/>
                  <a:pt x="4186767" y="2798391"/>
                  <a:pt x="4220262" y="2795793"/>
                </a:cubicBezTo>
                <a:cubicBezTo>
                  <a:pt x="4259473" y="2771544"/>
                  <a:pt x="4274609" y="2736380"/>
                  <a:pt x="4315168" y="2784824"/>
                </a:cubicBezTo>
                <a:cubicBezTo>
                  <a:pt x="4439664" y="2798575"/>
                  <a:pt x="4414770" y="3020849"/>
                  <a:pt x="4301608" y="3039960"/>
                </a:cubicBezTo>
                <a:cubicBezTo>
                  <a:pt x="4273377" y="3040477"/>
                  <a:pt x="4237576" y="3087791"/>
                  <a:pt x="4268493" y="3106589"/>
                </a:cubicBezTo>
                <a:cubicBezTo>
                  <a:pt x="4424670" y="3053636"/>
                  <a:pt x="4320800" y="3407387"/>
                  <a:pt x="4402528" y="3295561"/>
                </a:cubicBezTo>
                <a:cubicBezTo>
                  <a:pt x="4433382" y="3184398"/>
                  <a:pt x="4462331" y="3330004"/>
                  <a:pt x="4509389" y="3304232"/>
                </a:cubicBezTo>
                <a:cubicBezTo>
                  <a:pt x="4534454" y="3285559"/>
                  <a:pt x="4562623" y="3284703"/>
                  <a:pt x="4576837" y="3314175"/>
                </a:cubicBezTo>
                <a:cubicBezTo>
                  <a:pt x="4602518" y="3295028"/>
                  <a:pt x="4610066" y="3344916"/>
                  <a:pt x="4623495" y="3357538"/>
                </a:cubicBezTo>
                <a:cubicBezTo>
                  <a:pt x="4682592" y="3395660"/>
                  <a:pt x="4683043" y="3399822"/>
                  <a:pt x="4691530" y="3476444"/>
                </a:cubicBezTo>
                <a:cubicBezTo>
                  <a:pt x="4715541" y="3474266"/>
                  <a:pt x="4810426" y="3549006"/>
                  <a:pt x="4780245" y="3486507"/>
                </a:cubicBezTo>
                <a:cubicBezTo>
                  <a:pt x="4769384" y="3467011"/>
                  <a:pt x="4766586" y="3443472"/>
                  <a:pt x="4782011" y="3429855"/>
                </a:cubicBezTo>
                <a:cubicBezTo>
                  <a:pt x="4854950" y="3409690"/>
                  <a:pt x="4828663" y="3462243"/>
                  <a:pt x="4869197" y="3375411"/>
                </a:cubicBezTo>
                <a:cubicBezTo>
                  <a:pt x="4951954" y="3436919"/>
                  <a:pt x="5011986" y="3350199"/>
                  <a:pt x="5097223" y="3419017"/>
                </a:cubicBezTo>
                <a:cubicBezTo>
                  <a:pt x="5133415" y="3444934"/>
                  <a:pt x="5052888" y="3526422"/>
                  <a:pt x="5108412" y="3511406"/>
                </a:cubicBezTo>
                <a:cubicBezTo>
                  <a:pt x="5138125" y="3466023"/>
                  <a:pt x="5156613" y="3390585"/>
                  <a:pt x="5191289" y="3374277"/>
                </a:cubicBezTo>
                <a:lnTo>
                  <a:pt x="5203501" y="3373226"/>
                </a:lnTo>
                <a:lnTo>
                  <a:pt x="5203501" y="3679748"/>
                </a:lnTo>
                <a:lnTo>
                  <a:pt x="5162271" y="3685388"/>
                </a:lnTo>
                <a:cubicBezTo>
                  <a:pt x="5144042" y="3689206"/>
                  <a:pt x="5129526" y="3696072"/>
                  <a:pt x="5124969" y="3711830"/>
                </a:cubicBezTo>
                <a:cubicBezTo>
                  <a:pt x="5168105" y="3704173"/>
                  <a:pt x="5203828" y="3751429"/>
                  <a:pt x="5183486" y="3790787"/>
                </a:cubicBezTo>
                <a:cubicBezTo>
                  <a:pt x="5138571" y="3845894"/>
                  <a:pt x="5058413" y="3759445"/>
                  <a:pt x="5014665" y="3813257"/>
                </a:cubicBezTo>
                <a:cubicBezTo>
                  <a:pt x="4960798" y="3871513"/>
                  <a:pt x="4935079" y="3757153"/>
                  <a:pt x="4878916" y="3823648"/>
                </a:cubicBezTo>
                <a:cubicBezTo>
                  <a:pt x="4750840" y="3955790"/>
                  <a:pt x="4312550" y="4025911"/>
                  <a:pt x="4364842" y="4224364"/>
                </a:cubicBezTo>
                <a:cubicBezTo>
                  <a:pt x="4440570" y="4636780"/>
                  <a:pt x="4189430" y="4988985"/>
                  <a:pt x="4159662" y="5392469"/>
                </a:cubicBezTo>
                <a:cubicBezTo>
                  <a:pt x="4235180" y="5444046"/>
                  <a:pt x="4218048" y="5563882"/>
                  <a:pt x="4234095" y="5630184"/>
                </a:cubicBezTo>
                <a:cubicBezTo>
                  <a:pt x="4286486" y="5672084"/>
                  <a:pt x="4369923" y="5384625"/>
                  <a:pt x="4419582" y="5357646"/>
                </a:cubicBezTo>
                <a:cubicBezTo>
                  <a:pt x="4474237" y="5316234"/>
                  <a:pt x="4415243" y="5167248"/>
                  <a:pt x="4477927" y="5139861"/>
                </a:cubicBezTo>
                <a:cubicBezTo>
                  <a:pt x="4549963" y="5157057"/>
                  <a:pt x="4568289" y="5032385"/>
                  <a:pt x="4584496" y="5094050"/>
                </a:cubicBezTo>
                <a:cubicBezTo>
                  <a:pt x="4607894" y="5127053"/>
                  <a:pt x="4576073" y="5193076"/>
                  <a:pt x="4603435" y="5213622"/>
                </a:cubicBezTo>
                <a:cubicBezTo>
                  <a:pt x="4617428" y="5210909"/>
                  <a:pt x="4628265" y="5281407"/>
                  <a:pt x="4642215" y="5274805"/>
                </a:cubicBezTo>
                <a:cubicBezTo>
                  <a:pt x="4671203" y="5238018"/>
                  <a:pt x="4714902" y="5169340"/>
                  <a:pt x="4746259" y="5135637"/>
                </a:cubicBezTo>
                <a:cubicBezTo>
                  <a:pt x="4744536" y="5115783"/>
                  <a:pt x="4750525" y="5117456"/>
                  <a:pt x="4769100" y="5112789"/>
                </a:cubicBezTo>
                <a:cubicBezTo>
                  <a:pt x="4836451" y="5045546"/>
                  <a:pt x="4849187" y="5105758"/>
                  <a:pt x="4842339" y="5169064"/>
                </a:cubicBezTo>
                <a:cubicBezTo>
                  <a:pt x="4839553" y="5191207"/>
                  <a:pt x="4855396" y="5221778"/>
                  <a:pt x="4868913" y="5242175"/>
                </a:cubicBezTo>
                <a:cubicBezTo>
                  <a:pt x="4896895" y="5284207"/>
                  <a:pt x="4842215" y="5341910"/>
                  <a:pt x="4863281" y="5377488"/>
                </a:cubicBezTo>
                <a:cubicBezTo>
                  <a:pt x="4942461" y="5468025"/>
                  <a:pt x="4705352" y="5496298"/>
                  <a:pt x="4823486" y="5583177"/>
                </a:cubicBezTo>
                <a:cubicBezTo>
                  <a:pt x="4979329" y="5640340"/>
                  <a:pt x="4949022" y="5641568"/>
                  <a:pt x="4895836" y="5680700"/>
                </a:cubicBezTo>
                <a:lnTo>
                  <a:pt x="4866921" y="5709868"/>
                </a:lnTo>
                <a:lnTo>
                  <a:pt x="4065484" y="5709868"/>
                </a:lnTo>
                <a:lnTo>
                  <a:pt x="4065383" y="5709605"/>
                </a:lnTo>
                <a:cubicBezTo>
                  <a:pt x="4057132" y="5689204"/>
                  <a:pt x="4048225" y="5676146"/>
                  <a:pt x="4033908" y="5699111"/>
                </a:cubicBezTo>
                <a:lnTo>
                  <a:pt x="4029783" y="5709868"/>
                </a:lnTo>
                <a:lnTo>
                  <a:pt x="3991374" y="5709868"/>
                </a:lnTo>
                <a:lnTo>
                  <a:pt x="3998205" y="5693504"/>
                </a:lnTo>
                <a:cubicBezTo>
                  <a:pt x="4020792" y="5645165"/>
                  <a:pt x="4044387" y="5597915"/>
                  <a:pt x="4049852" y="5549400"/>
                </a:cubicBezTo>
                <a:cubicBezTo>
                  <a:pt x="3989204" y="5461291"/>
                  <a:pt x="3951141" y="5370927"/>
                  <a:pt x="3979057" y="5284766"/>
                </a:cubicBezTo>
                <a:cubicBezTo>
                  <a:pt x="3996501" y="5263323"/>
                  <a:pt x="4090513" y="5417562"/>
                  <a:pt x="4097501" y="5435332"/>
                </a:cubicBezTo>
                <a:cubicBezTo>
                  <a:pt x="4105000" y="5446626"/>
                  <a:pt x="4116132" y="5350620"/>
                  <a:pt x="4120906" y="5338713"/>
                </a:cubicBezTo>
                <a:cubicBezTo>
                  <a:pt x="4268395" y="4906738"/>
                  <a:pt x="3870690" y="5440004"/>
                  <a:pt x="3943093" y="4823559"/>
                </a:cubicBezTo>
                <a:cubicBezTo>
                  <a:pt x="4002070" y="4800789"/>
                  <a:pt x="3956726" y="4731319"/>
                  <a:pt x="3930519" y="4700278"/>
                </a:cubicBezTo>
                <a:cubicBezTo>
                  <a:pt x="3896483" y="4667211"/>
                  <a:pt x="3850405" y="4676146"/>
                  <a:pt x="3804472" y="4683994"/>
                </a:cubicBezTo>
                <a:cubicBezTo>
                  <a:pt x="3765353" y="4692288"/>
                  <a:pt x="3570107" y="4627802"/>
                  <a:pt x="3670005" y="4615157"/>
                </a:cubicBezTo>
                <a:cubicBezTo>
                  <a:pt x="3668014" y="4535508"/>
                  <a:pt x="3741569" y="4538597"/>
                  <a:pt x="3809526" y="4531083"/>
                </a:cubicBezTo>
                <a:cubicBezTo>
                  <a:pt x="3890160" y="4535986"/>
                  <a:pt x="3736351" y="4416720"/>
                  <a:pt x="3743897" y="4373466"/>
                </a:cubicBezTo>
                <a:cubicBezTo>
                  <a:pt x="3730026" y="4343927"/>
                  <a:pt x="3744966" y="4342450"/>
                  <a:pt x="3753471" y="4322384"/>
                </a:cubicBezTo>
                <a:cubicBezTo>
                  <a:pt x="3757386" y="4306042"/>
                  <a:pt x="3682195" y="4221459"/>
                  <a:pt x="3715007" y="4229971"/>
                </a:cubicBezTo>
                <a:cubicBezTo>
                  <a:pt x="3752712" y="4265513"/>
                  <a:pt x="3802396" y="4245961"/>
                  <a:pt x="3847869" y="4270433"/>
                </a:cubicBezTo>
                <a:cubicBezTo>
                  <a:pt x="3902187" y="4216339"/>
                  <a:pt x="3914367" y="4372280"/>
                  <a:pt x="3966507" y="4317900"/>
                </a:cubicBezTo>
                <a:cubicBezTo>
                  <a:pt x="4025181" y="4218695"/>
                  <a:pt x="4061867" y="4369528"/>
                  <a:pt x="4054455" y="4424442"/>
                </a:cubicBezTo>
                <a:cubicBezTo>
                  <a:pt x="4071967" y="4472753"/>
                  <a:pt x="4039986" y="4508701"/>
                  <a:pt x="4042227" y="4556786"/>
                </a:cubicBezTo>
                <a:cubicBezTo>
                  <a:pt x="4058444" y="4581971"/>
                  <a:pt x="4087127" y="4609349"/>
                  <a:pt x="4112819" y="4623135"/>
                </a:cubicBezTo>
                <a:cubicBezTo>
                  <a:pt x="4126780" y="4625740"/>
                  <a:pt x="4147419" y="4606156"/>
                  <a:pt x="4156774" y="4627004"/>
                </a:cubicBezTo>
                <a:cubicBezTo>
                  <a:pt x="4166384" y="4650996"/>
                  <a:pt x="4161001" y="4685328"/>
                  <a:pt x="4138621" y="4699585"/>
                </a:cubicBezTo>
                <a:cubicBezTo>
                  <a:pt x="4112953" y="4786369"/>
                  <a:pt x="3970719" y="4670167"/>
                  <a:pt x="3986856" y="4720518"/>
                </a:cubicBezTo>
                <a:cubicBezTo>
                  <a:pt x="4087390" y="4796995"/>
                  <a:pt x="4130881" y="4939074"/>
                  <a:pt x="4177135" y="5051574"/>
                </a:cubicBezTo>
                <a:cubicBezTo>
                  <a:pt x="4298484" y="4833616"/>
                  <a:pt x="4362799" y="4411042"/>
                  <a:pt x="4321141" y="4130488"/>
                </a:cubicBezTo>
                <a:cubicBezTo>
                  <a:pt x="4318916" y="4102589"/>
                  <a:pt x="4253174" y="4105069"/>
                  <a:pt x="4229427" y="4084881"/>
                </a:cubicBezTo>
                <a:cubicBezTo>
                  <a:pt x="4162669" y="4027354"/>
                  <a:pt x="4093642" y="3996471"/>
                  <a:pt x="4000465" y="3990810"/>
                </a:cubicBezTo>
                <a:cubicBezTo>
                  <a:pt x="3965068" y="3968992"/>
                  <a:pt x="4055253" y="3950084"/>
                  <a:pt x="4044435" y="3934476"/>
                </a:cubicBezTo>
                <a:cubicBezTo>
                  <a:pt x="3982701" y="3891909"/>
                  <a:pt x="3751390" y="3745527"/>
                  <a:pt x="3737315" y="3797127"/>
                </a:cubicBezTo>
                <a:cubicBezTo>
                  <a:pt x="3621723" y="3776338"/>
                  <a:pt x="3751101" y="3923011"/>
                  <a:pt x="3561794" y="3752189"/>
                </a:cubicBezTo>
                <a:cubicBezTo>
                  <a:pt x="3496112" y="3709324"/>
                  <a:pt x="3595463" y="3684749"/>
                  <a:pt x="3614909" y="3648042"/>
                </a:cubicBezTo>
                <a:cubicBezTo>
                  <a:pt x="3640877" y="3637693"/>
                  <a:pt x="3671580" y="3646258"/>
                  <a:pt x="3687225" y="3617372"/>
                </a:cubicBezTo>
                <a:cubicBezTo>
                  <a:pt x="3711149" y="3548987"/>
                  <a:pt x="3775192" y="3650954"/>
                  <a:pt x="3793274" y="3590787"/>
                </a:cubicBezTo>
                <a:cubicBezTo>
                  <a:pt x="3826740" y="3546047"/>
                  <a:pt x="3857595" y="3610185"/>
                  <a:pt x="3885261" y="3601278"/>
                </a:cubicBezTo>
                <a:cubicBezTo>
                  <a:pt x="3987325" y="3521283"/>
                  <a:pt x="3978461" y="3765946"/>
                  <a:pt x="3928408" y="3801860"/>
                </a:cubicBezTo>
                <a:cubicBezTo>
                  <a:pt x="3899514" y="3833667"/>
                  <a:pt x="3960903" y="3841594"/>
                  <a:pt x="3978474" y="3857311"/>
                </a:cubicBezTo>
                <a:cubicBezTo>
                  <a:pt x="4016061" y="3877649"/>
                  <a:pt x="4036860" y="3911865"/>
                  <a:pt x="4060595" y="3899115"/>
                </a:cubicBezTo>
                <a:cubicBezTo>
                  <a:pt x="4071573" y="3864402"/>
                  <a:pt x="3955145" y="3811901"/>
                  <a:pt x="4051820" y="3778991"/>
                </a:cubicBezTo>
                <a:cubicBezTo>
                  <a:pt x="4053597" y="3696836"/>
                  <a:pt x="3972031" y="3617744"/>
                  <a:pt x="3973345" y="3533199"/>
                </a:cubicBezTo>
                <a:cubicBezTo>
                  <a:pt x="3919145" y="3555043"/>
                  <a:pt x="3858021" y="3572210"/>
                  <a:pt x="3805468" y="3522194"/>
                </a:cubicBezTo>
                <a:cubicBezTo>
                  <a:pt x="3761041" y="3493980"/>
                  <a:pt x="3821458" y="3434808"/>
                  <a:pt x="3784003" y="3415157"/>
                </a:cubicBezTo>
                <a:cubicBezTo>
                  <a:pt x="3706480" y="3426293"/>
                  <a:pt x="3749850" y="3565916"/>
                  <a:pt x="3603147" y="3501577"/>
                </a:cubicBezTo>
                <a:cubicBezTo>
                  <a:pt x="3568772" y="3503287"/>
                  <a:pt x="3539569" y="3518867"/>
                  <a:pt x="3512403" y="3488365"/>
                </a:cubicBezTo>
                <a:cubicBezTo>
                  <a:pt x="3381288" y="3464211"/>
                  <a:pt x="3451379" y="3418394"/>
                  <a:pt x="3424709" y="3326529"/>
                </a:cubicBezTo>
                <a:cubicBezTo>
                  <a:pt x="3550631" y="3212508"/>
                  <a:pt x="3397593" y="3276186"/>
                  <a:pt x="3460879" y="3135004"/>
                </a:cubicBezTo>
                <a:cubicBezTo>
                  <a:pt x="3382798" y="3125001"/>
                  <a:pt x="3175623" y="3048308"/>
                  <a:pt x="3166874" y="3156604"/>
                </a:cubicBezTo>
                <a:cubicBezTo>
                  <a:pt x="3374324" y="3956057"/>
                  <a:pt x="3411312" y="4848064"/>
                  <a:pt x="3548874" y="5646904"/>
                </a:cubicBezTo>
                <a:cubicBezTo>
                  <a:pt x="3572882" y="5633750"/>
                  <a:pt x="3582513" y="5467914"/>
                  <a:pt x="3635652" y="5533750"/>
                </a:cubicBezTo>
                <a:cubicBezTo>
                  <a:pt x="3659319" y="5574756"/>
                  <a:pt x="3682842" y="5640692"/>
                  <a:pt x="3675887" y="5694641"/>
                </a:cubicBezTo>
                <a:lnTo>
                  <a:pt x="3671874" y="5709868"/>
                </a:lnTo>
                <a:lnTo>
                  <a:pt x="3478360" y="5709868"/>
                </a:lnTo>
                <a:lnTo>
                  <a:pt x="3438841" y="5320630"/>
                </a:lnTo>
                <a:cubicBezTo>
                  <a:pt x="3326059" y="4325192"/>
                  <a:pt x="3122599" y="3183737"/>
                  <a:pt x="3091404" y="3213029"/>
                </a:cubicBezTo>
                <a:cubicBezTo>
                  <a:pt x="3066098" y="3051487"/>
                  <a:pt x="3053051" y="3055432"/>
                  <a:pt x="2882616" y="3003843"/>
                </a:cubicBezTo>
                <a:cubicBezTo>
                  <a:pt x="2780509" y="2952108"/>
                  <a:pt x="2880588" y="3199725"/>
                  <a:pt x="2789669" y="3203900"/>
                </a:cubicBezTo>
                <a:cubicBezTo>
                  <a:pt x="2730304" y="3211871"/>
                  <a:pt x="2672830" y="3187603"/>
                  <a:pt x="2630889" y="3153946"/>
                </a:cubicBezTo>
                <a:cubicBezTo>
                  <a:pt x="2486202" y="3083551"/>
                  <a:pt x="2612050" y="3401961"/>
                  <a:pt x="2292023" y="3198057"/>
                </a:cubicBezTo>
                <a:cubicBezTo>
                  <a:pt x="2225004" y="3267008"/>
                  <a:pt x="2114006" y="3242492"/>
                  <a:pt x="2111575" y="3133179"/>
                </a:cubicBezTo>
                <a:cubicBezTo>
                  <a:pt x="2091031" y="3102105"/>
                  <a:pt x="2194662" y="3010116"/>
                  <a:pt x="2239533" y="3044264"/>
                </a:cubicBezTo>
                <a:cubicBezTo>
                  <a:pt x="2272492" y="3051684"/>
                  <a:pt x="2218806" y="2997642"/>
                  <a:pt x="2226712" y="2974506"/>
                </a:cubicBezTo>
                <a:cubicBezTo>
                  <a:pt x="2263398" y="2904355"/>
                  <a:pt x="2150153" y="2902941"/>
                  <a:pt x="2101165" y="2873129"/>
                </a:cubicBezTo>
                <a:cubicBezTo>
                  <a:pt x="2061512" y="2891445"/>
                  <a:pt x="1983090" y="2892486"/>
                  <a:pt x="2007192" y="2828668"/>
                </a:cubicBezTo>
                <a:cubicBezTo>
                  <a:pt x="2056436" y="2779455"/>
                  <a:pt x="2096240" y="2677888"/>
                  <a:pt x="2173709" y="2734046"/>
                </a:cubicBezTo>
                <a:cubicBezTo>
                  <a:pt x="2232602" y="2632321"/>
                  <a:pt x="2249299" y="2680079"/>
                  <a:pt x="2323174" y="2651942"/>
                </a:cubicBezTo>
                <a:cubicBezTo>
                  <a:pt x="2029690" y="2502742"/>
                  <a:pt x="1867906" y="2371557"/>
                  <a:pt x="1657347" y="2255506"/>
                </a:cubicBezTo>
                <a:cubicBezTo>
                  <a:pt x="1384432" y="2133834"/>
                  <a:pt x="1623082" y="2378313"/>
                  <a:pt x="1475474" y="2422520"/>
                </a:cubicBezTo>
                <a:cubicBezTo>
                  <a:pt x="1362857" y="2395133"/>
                  <a:pt x="1505523" y="2519037"/>
                  <a:pt x="1431150" y="2551877"/>
                </a:cubicBezTo>
                <a:cubicBezTo>
                  <a:pt x="1122105" y="2545230"/>
                  <a:pt x="1304740" y="2446068"/>
                  <a:pt x="1013526" y="2410817"/>
                </a:cubicBezTo>
                <a:cubicBezTo>
                  <a:pt x="968483" y="2394051"/>
                  <a:pt x="1013939" y="2502461"/>
                  <a:pt x="950333" y="2501336"/>
                </a:cubicBezTo>
                <a:cubicBezTo>
                  <a:pt x="785828" y="2496759"/>
                  <a:pt x="794669" y="2348782"/>
                  <a:pt x="781579" y="2231973"/>
                </a:cubicBezTo>
                <a:cubicBezTo>
                  <a:pt x="776970" y="2180807"/>
                  <a:pt x="864554" y="2221551"/>
                  <a:pt x="888373" y="2194617"/>
                </a:cubicBezTo>
                <a:cubicBezTo>
                  <a:pt x="847239" y="2170943"/>
                  <a:pt x="500006" y="2072196"/>
                  <a:pt x="531309" y="2050359"/>
                </a:cubicBezTo>
                <a:lnTo>
                  <a:pt x="541194" y="2047859"/>
                </a:lnTo>
                <a:lnTo>
                  <a:pt x="543251" y="2056716"/>
                </a:lnTo>
                <a:cubicBezTo>
                  <a:pt x="545447" y="2061647"/>
                  <a:pt x="547743" y="2062529"/>
                  <a:pt x="548150" y="2050939"/>
                </a:cubicBezTo>
                <a:lnTo>
                  <a:pt x="551061" y="2046669"/>
                </a:lnTo>
                <a:lnTo>
                  <a:pt x="575127" y="2046294"/>
                </a:lnTo>
                <a:cubicBezTo>
                  <a:pt x="587741" y="2046711"/>
                  <a:pt x="603217" y="2047722"/>
                  <a:pt x="621869" y="2049395"/>
                </a:cubicBezTo>
                <a:cubicBezTo>
                  <a:pt x="638359" y="2015740"/>
                  <a:pt x="537572" y="1936126"/>
                  <a:pt x="659915" y="1944273"/>
                </a:cubicBezTo>
                <a:cubicBezTo>
                  <a:pt x="688478" y="1910755"/>
                  <a:pt x="723330" y="1979074"/>
                  <a:pt x="722745" y="2008938"/>
                </a:cubicBezTo>
                <a:cubicBezTo>
                  <a:pt x="719311" y="2036870"/>
                  <a:pt x="653255" y="2068805"/>
                  <a:pt x="672279" y="2092032"/>
                </a:cubicBezTo>
                <a:cubicBezTo>
                  <a:pt x="711308" y="2134397"/>
                  <a:pt x="864604" y="2177980"/>
                  <a:pt x="913229" y="2176697"/>
                </a:cubicBezTo>
                <a:cubicBezTo>
                  <a:pt x="928476" y="2169487"/>
                  <a:pt x="899647" y="2108498"/>
                  <a:pt x="916802" y="2101985"/>
                </a:cubicBezTo>
                <a:cubicBezTo>
                  <a:pt x="1055182" y="2061339"/>
                  <a:pt x="864842" y="2044063"/>
                  <a:pt x="857809" y="1963977"/>
                </a:cubicBezTo>
                <a:cubicBezTo>
                  <a:pt x="794347" y="1938035"/>
                  <a:pt x="754315" y="1927025"/>
                  <a:pt x="843050" y="1887863"/>
                </a:cubicBezTo>
                <a:cubicBezTo>
                  <a:pt x="887335" y="1882461"/>
                  <a:pt x="866097" y="1864270"/>
                  <a:pt x="910629" y="1874758"/>
                </a:cubicBezTo>
                <a:cubicBezTo>
                  <a:pt x="971653" y="1944730"/>
                  <a:pt x="1028283" y="1939061"/>
                  <a:pt x="1053136" y="1886434"/>
                </a:cubicBezTo>
                <a:cubicBezTo>
                  <a:pt x="1060299" y="1874064"/>
                  <a:pt x="1008476" y="1793097"/>
                  <a:pt x="1027438" y="1803232"/>
                </a:cubicBezTo>
                <a:cubicBezTo>
                  <a:pt x="1057264" y="1821885"/>
                  <a:pt x="1066815" y="1867487"/>
                  <a:pt x="1071902" y="1802401"/>
                </a:cubicBezTo>
                <a:cubicBezTo>
                  <a:pt x="1078080" y="1772164"/>
                  <a:pt x="1035769" y="1754868"/>
                  <a:pt x="1026293" y="1731561"/>
                </a:cubicBezTo>
                <a:cubicBezTo>
                  <a:pt x="1021716" y="1720765"/>
                  <a:pt x="1101124" y="1713864"/>
                  <a:pt x="1063247" y="1684731"/>
                </a:cubicBezTo>
                <a:cubicBezTo>
                  <a:pt x="1080568" y="1649852"/>
                  <a:pt x="1127253" y="1676924"/>
                  <a:pt x="1157759" y="1671716"/>
                </a:cubicBezTo>
                <a:cubicBezTo>
                  <a:pt x="1211875" y="1653079"/>
                  <a:pt x="1242956" y="1712919"/>
                  <a:pt x="1189363" y="1736064"/>
                </a:cubicBezTo>
                <a:cubicBezTo>
                  <a:pt x="1180887" y="1739831"/>
                  <a:pt x="1168669" y="1753534"/>
                  <a:pt x="1174419" y="1761272"/>
                </a:cubicBezTo>
                <a:cubicBezTo>
                  <a:pt x="1267356" y="1807702"/>
                  <a:pt x="1255002" y="1716603"/>
                  <a:pt x="1288027" y="1759073"/>
                </a:cubicBezTo>
                <a:cubicBezTo>
                  <a:pt x="1318785" y="1793479"/>
                  <a:pt x="1292313" y="1830486"/>
                  <a:pt x="1286175" y="1866383"/>
                </a:cubicBezTo>
                <a:cubicBezTo>
                  <a:pt x="1347686" y="2097754"/>
                  <a:pt x="1420280" y="1938833"/>
                  <a:pt x="1401764" y="1805011"/>
                </a:cubicBezTo>
                <a:cubicBezTo>
                  <a:pt x="1402720" y="1793492"/>
                  <a:pt x="1361484" y="1790868"/>
                  <a:pt x="1362756" y="1782831"/>
                </a:cubicBezTo>
                <a:cubicBezTo>
                  <a:pt x="1367863" y="1737927"/>
                  <a:pt x="1315166" y="1712728"/>
                  <a:pt x="1318041" y="1663652"/>
                </a:cubicBezTo>
                <a:cubicBezTo>
                  <a:pt x="1378715" y="1514477"/>
                  <a:pt x="1239757" y="1606940"/>
                  <a:pt x="1189438" y="1548348"/>
                </a:cubicBezTo>
                <a:cubicBezTo>
                  <a:pt x="1180699" y="1492318"/>
                  <a:pt x="1275162" y="1557581"/>
                  <a:pt x="1259449" y="1492985"/>
                </a:cubicBezTo>
                <a:cubicBezTo>
                  <a:pt x="1248349" y="1432101"/>
                  <a:pt x="1300012" y="1493974"/>
                  <a:pt x="1311744" y="1446722"/>
                </a:cubicBezTo>
                <a:cubicBezTo>
                  <a:pt x="1326357" y="1454509"/>
                  <a:pt x="1353002" y="1480507"/>
                  <a:pt x="1372102" y="1467597"/>
                </a:cubicBezTo>
                <a:cubicBezTo>
                  <a:pt x="1404018" y="1489739"/>
                  <a:pt x="1378460" y="1546047"/>
                  <a:pt x="1378581" y="1572228"/>
                </a:cubicBezTo>
                <a:cubicBezTo>
                  <a:pt x="1515230" y="1559188"/>
                  <a:pt x="1465617" y="1648492"/>
                  <a:pt x="1531644" y="1702268"/>
                </a:cubicBezTo>
                <a:cubicBezTo>
                  <a:pt x="1664596" y="1715797"/>
                  <a:pt x="1458465" y="1914782"/>
                  <a:pt x="1599097" y="1851032"/>
                </a:cubicBezTo>
                <a:cubicBezTo>
                  <a:pt x="1634879" y="1807264"/>
                  <a:pt x="1669576" y="1843741"/>
                  <a:pt x="1707501" y="1864009"/>
                </a:cubicBezTo>
                <a:cubicBezTo>
                  <a:pt x="1862833" y="1863281"/>
                  <a:pt x="1750556" y="1928967"/>
                  <a:pt x="1832751" y="1993067"/>
                </a:cubicBezTo>
                <a:cubicBezTo>
                  <a:pt x="1879189" y="2027975"/>
                  <a:pt x="1860715" y="2131780"/>
                  <a:pt x="1784867" y="2113197"/>
                </a:cubicBezTo>
                <a:cubicBezTo>
                  <a:pt x="1802577" y="2093121"/>
                  <a:pt x="1769043" y="2044378"/>
                  <a:pt x="1736647" y="2045347"/>
                </a:cubicBezTo>
                <a:cubicBezTo>
                  <a:pt x="1715799" y="2054703"/>
                  <a:pt x="1697371" y="2010818"/>
                  <a:pt x="1694564" y="2047488"/>
                </a:cubicBezTo>
                <a:cubicBezTo>
                  <a:pt x="1719023" y="2120657"/>
                  <a:pt x="1548553" y="2145568"/>
                  <a:pt x="1622160" y="2209207"/>
                </a:cubicBezTo>
                <a:cubicBezTo>
                  <a:pt x="1751039" y="2230961"/>
                  <a:pt x="2497905" y="2842584"/>
                  <a:pt x="2420101" y="2552754"/>
                </a:cubicBezTo>
                <a:cubicBezTo>
                  <a:pt x="2330352" y="2473473"/>
                  <a:pt x="2336083" y="2450051"/>
                  <a:pt x="2454768" y="2453952"/>
                </a:cubicBezTo>
                <a:cubicBezTo>
                  <a:pt x="2469506" y="2440467"/>
                  <a:pt x="2491538" y="2462759"/>
                  <a:pt x="2504815" y="2454515"/>
                </a:cubicBezTo>
                <a:cubicBezTo>
                  <a:pt x="2542734" y="2418124"/>
                  <a:pt x="2546593" y="2527513"/>
                  <a:pt x="2586317" y="2520520"/>
                </a:cubicBezTo>
                <a:cubicBezTo>
                  <a:pt x="2629251" y="2524587"/>
                  <a:pt x="2628795" y="2578862"/>
                  <a:pt x="2643406" y="2610380"/>
                </a:cubicBezTo>
                <a:cubicBezTo>
                  <a:pt x="2706493" y="2747594"/>
                  <a:pt x="2834200" y="2538674"/>
                  <a:pt x="2866103" y="2703187"/>
                </a:cubicBezTo>
                <a:cubicBezTo>
                  <a:pt x="2781398" y="2916518"/>
                  <a:pt x="2972972" y="3036962"/>
                  <a:pt x="3067517" y="3018628"/>
                </a:cubicBezTo>
                <a:cubicBezTo>
                  <a:pt x="3081232" y="3005347"/>
                  <a:pt x="2923287" y="2380799"/>
                  <a:pt x="2907976" y="2340211"/>
                </a:cubicBezTo>
                <a:cubicBezTo>
                  <a:pt x="2890295" y="2309289"/>
                  <a:pt x="2814045" y="2370819"/>
                  <a:pt x="2782959" y="2369412"/>
                </a:cubicBezTo>
                <a:cubicBezTo>
                  <a:pt x="2726550" y="2361582"/>
                  <a:pt x="2701513" y="2316500"/>
                  <a:pt x="2680681" y="2252898"/>
                </a:cubicBezTo>
                <a:cubicBezTo>
                  <a:pt x="2691989" y="2196166"/>
                  <a:pt x="2804607" y="2247281"/>
                  <a:pt x="2697628" y="2164970"/>
                </a:cubicBezTo>
                <a:cubicBezTo>
                  <a:pt x="2595536" y="2109690"/>
                  <a:pt x="2605166" y="2177588"/>
                  <a:pt x="2609671" y="2246484"/>
                </a:cubicBezTo>
                <a:cubicBezTo>
                  <a:pt x="2582240" y="2296781"/>
                  <a:pt x="2458396" y="2346649"/>
                  <a:pt x="2446805" y="2264965"/>
                </a:cubicBezTo>
                <a:cubicBezTo>
                  <a:pt x="2458100" y="2199028"/>
                  <a:pt x="2353102" y="2105000"/>
                  <a:pt x="2479522" y="2126876"/>
                </a:cubicBezTo>
                <a:cubicBezTo>
                  <a:pt x="2550965" y="2130023"/>
                  <a:pt x="2490030" y="2078797"/>
                  <a:pt x="2518267" y="2089261"/>
                </a:cubicBezTo>
                <a:cubicBezTo>
                  <a:pt x="2552038" y="2120960"/>
                  <a:pt x="2578389" y="2127183"/>
                  <a:pt x="2577138" y="2073239"/>
                </a:cubicBezTo>
                <a:cubicBezTo>
                  <a:pt x="2532484" y="2001863"/>
                  <a:pt x="2460468" y="2074262"/>
                  <a:pt x="2398135" y="2076080"/>
                </a:cubicBezTo>
                <a:cubicBezTo>
                  <a:pt x="2385855" y="2065713"/>
                  <a:pt x="2318330" y="2022497"/>
                  <a:pt x="2351500" y="2005440"/>
                </a:cubicBezTo>
                <a:cubicBezTo>
                  <a:pt x="2346231" y="1985567"/>
                  <a:pt x="2300449" y="1966821"/>
                  <a:pt x="2300574" y="1945550"/>
                </a:cubicBezTo>
                <a:cubicBezTo>
                  <a:pt x="2287419" y="1921541"/>
                  <a:pt x="2304098" y="1855973"/>
                  <a:pt x="2335981" y="1872456"/>
                </a:cubicBezTo>
                <a:cubicBezTo>
                  <a:pt x="2349916" y="1891357"/>
                  <a:pt x="2372219" y="1843826"/>
                  <a:pt x="2391036" y="1844075"/>
                </a:cubicBezTo>
                <a:cubicBezTo>
                  <a:pt x="2422036" y="1848683"/>
                  <a:pt x="2451473" y="1805083"/>
                  <a:pt x="2480804" y="1826666"/>
                </a:cubicBezTo>
                <a:cubicBezTo>
                  <a:pt x="2555541" y="1883353"/>
                  <a:pt x="2509390" y="1742147"/>
                  <a:pt x="2674129" y="1788113"/>
                </a:cubicBezTo>
                <a:cubicBezTo>
                  <a:pt x="2711524" y="1736240"/>
                  <a:pt x="2591987" y="1726129"/>
                  <a:pt x="2565912" y="1695771"/>
                </a:cubicBezTo>
                <a:cubicBezTo>
                  <a:pt x="2518265" y="1623557"/>
                  <a:pt x="2622376" y="1601596"/>
                  <a:pt x="2678089" y="1600355"/>
                </a:cubicBezTo>
                <a:cubicBezTo>
                  <a:pt x="2703183" y="1600094"/>
                  <a:pt x="2674961" y="1622564"/>
                  <a:pt x="2695794" y="1627730"/>
                </a:cubicBezTo>
                <a:cubicBezTo>
                  <a:pt x="2737966" y="1633363"/>
                  <a:pt x="2739272" y="1678442"/>
                  <a:pt x="2766069" y="1701577"/>
                </a:cubicBezTo>
                <a:cubicBezTo>
                  <a:pt x="2979403" y="1762556"/>
                  <a:pt x="2725472" y="854891"/>
                  <a:pt x="2717711" y="853210"/>
                </a:cubicBezTo>
                <a:cubicBezTo>
                  <a:pt x="2681309" y="828041"/>
                  <a:pt x="2637591" y="900268"/>
                  <a:pt x="2598654" y="889402"/>
                </a:cubicBezTo>
                <a:cubicBezTo>
                  <a:pt x="2567863" y="814626"/>
                  <a:pt x="2511140" y="894684"/>
                  <a:pt x="2477145" y="912966"/>
                </a:cubicBezTo>
                <a:cubicBezTo>
                  <a:pt x="2298258" y="837871"/>
                  <a:pt x="2456761" y="842548"/>
                  <a:pt x="2416871" y="819470"/>
                </a:cubicBezTo>
                <a:cubicBezTo>
                  <a:pt x="2374418" y="803270"/>
                  <a:pt x="2303242" y="859923"/>
                  <a:pt x="2292163" y="819222"/>
                </a:cubicBezTo>
                <a:cubicBezTo>
                  <a:pt x="2226676" y="777382"/>
                  <a:pt x="2273086" y="711716"/>
                  <a:pt x="2241396" y="709008"/>
                </a:cubicBezTo>
                <a:cubicBezTo>
                  <a:pt x="2204017" y="711655"/>
                  <a:pt x="2131484" y="766799"/>
                  <a:pt x="2098975" y="752565"/>
                </a:cubicBezTo>
                <a:cubicBezTo>
                  <a:pt x="2063995" y="752972"/>
                  <a:pt x="2020221" y="706214"/>
                  <a:pt x="2024306" y="672487"/>
                </a:cubicBezTo>
                <a:cubicBezTo>
                  <a:pt x="2037643" y="653611"/>
                  <a:pt x="2057588" y="635931"/>
                  <a:pt x="2060774" y="615833"/>
                </a:cubicBezTo>
                <a:cubicBezTo>
                  <a:pt x="2283480" y="624705"/>
                  <a:pt x="2068023" y="448688"/>
                  <a:pt x="2294366" y="454376"/>
                </a:cubicBezTo>
                <a:cubicBezTo>
                  <a:pt x="2345868" y="414994"/>
                  <a:pt x="2394857" y="537946"/>
                  <a:pt x="2432824" y="540142"/>
                </a:cubicBezTo>
                <a:cubicBezTo>
                  <a:pt x="2468762" y="539197"/>
                  <a:pt x="2418747" y="405463"/>
                  <a:pt x="2403371" y="388261"/>
                </a:cubicBezTo>
                <a:cubicBezTo>
                  <a:pt x="2315556" y="375541"/>
                  <a:pt x="2082830" y="201810"/>
                  <a:pt x="2290057" y="176497"/>
                </a:cubicBezTo>
                <a:cubicBezTo>
                  <a:pt x="2421878" y="-13038"/>
                  <a:pt x="2420468" y="414339"/>
                  <a:pt x="2472269" y="464141"/>
                </a:cubicBezTo>
                <a:cubicBezTo>
                  <a:pt x="2514765" y="507960"/>
                  <a:pt x="2597355" y="493716"/>
                  <a:pt x="2564151" y="422950"/>
                </a:cubicBezTo>
                <a:cubicBezTo>
                  <a:pt x="2555133" y="414785"/>
                  <a:pt x="2489478" y="425038"/>
                  <a:pt x="2484562" y="414302"/>
                </a:cubicBezTo>
                <a:cubicBezTo>
                  <a:pt x="2459991" y="336906"/>
                  <a:pt x="2542541" y="375436"/>
                  <a:pt x="2578437" y="370602"/>
                </a:cubicBezTo>
                <a:cubicBezTo>
                  <a:pt x="2558983" y="257506"/>
                  <a:pt x="2382365" y="307338"/>
                  <a:pt x="2567521" y="208395"/>
                </a:cubicBezTo>
                <a:cubicBezTo>
                  <a:pt x="2616867" y="199885"/>
                  <a:pt x="2652920" y="237870"/>
                  <a:pt x="2692034" y="183892"/>
                </a:cubicBezTo>
                <a:cubicBezTo>
                  <a:pt x="2733710" y="134020"/>
                  <a:pt x="2632935" y="111065"/>
                  <a:pt x="2653910" y="56708"/>
                </a:cubicBezTo>
                <a:cubicBezTo>
                  <a:pt x="2670857" y="27218"/>
                  <a:pt x="2715300" y="64639"/>
                  <a:pt x="2731981" y="33777"/>
                </a:cubicBezTo>
                <a:cubicBezTo>
                  <a:pt x="2741898" y="14147"/>
                  <a:pt x="2751577" y="4478"/>
                  <a:pt x="2761168" y="1263"/>
                </a:cubicBezTo>
                <a:close/>
              </a:path>
            </a:pathLst>
          </a:custGeom>
          <a:solidFill>
            <a:schemeClr val="accent3">
              <a:alpha val="43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4" name="Title 13">
            <a:extLst>
              <a:ext uri="{FF2B5EF4-FFF2-40B4-BE49-F238E27FC236}">
                <a16:creationId xmlns:a16="http://schemas.microsoft.com/office/drawing/2014/main" id="{9DBB6B64-255E-7057-EB0D-4C6906A9B119}"/>
              </a:ext>
            </a:extLst>
          </p:cNvPr>
          <p:cNvSpPr>
            <a:spLocks noGrp="1"/>
          </p:cNvSpPr>
          <p:nvPr>
            <p:ph type="title"/>
          </p:nvPr>
        </p:nvSpPr>
        <p:spPr>
          <a:xfrm>
            <a:off x="1957371" y="1759976"/>
            <a:ext cx="4610577" cy="1319816"/>
          </a:xfrm>
        </p:spPr>
        <p:txBody>
          <a:bodyPr/>
          <a:lstStyle/>
          <a:p>
            <a:r>
              <a:rPr lang="en-US"/>
              <a:t>Click to edit Master title style</a:t>
            </a:r>
          </a:p>
        </p:txBody>
      </p:sp>
      <p:sp>
        <p:nvSpPr>
          <p:cNvPr id="17" name="Content Placeholder 16">
            <a:extLst>
              <a:ext uri="{FF2B5EF4-FFF2-40B4-BE49-F238E27FC236}">
                <a16:creationId xmlns:a16="http://schemas.microsoft.com/office/drawing/2014/main" id="{C4504FE4-CE5A-025A-30FA-461B960DA379}"/>
              </a:ext>
            </a:extLst>
          </p:cNvPr>
          <p:cNvSpPr>
            <a:spLocks noGrp="1"/>
          </p:cNvSpPr>
          <p:nvPr>
            <p:ph sz="quarter" idx="14"/>
          </p:nvPr>
        </p:nvSpPr>
        <p:spPr>
          <a:xfrm>
            <a:off x="1963238" y="3210778"/>
            <a:ext cx="4132761" cy="1695450"/>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428965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47537" y="1731332"/>
            <a:ext cx="3493858" cy="202180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1727014"/>
            <a:ext cx="4956175" cy="3461212"/>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
        <p:nvSpPr>
          <p:cNvPr id="10" name="Freeform: Shape 9">
            <a:extLst>
              <a:ext uri="{FF2B5EF4-FFF2-40B4-BE49-F238E27FC236}">
                <a16:creationId xmlns:a16="http://schemas.microsoft.com/office/drawing/2014/main" id="{3388920F-FAB0-4DFD-51F7-F8C8F952F6FF}"/>
              </a:ext>
            </a:extLst>
          </p:cNvPr>
          <p:cNvSpPr/>
          <p:nvPr userDrawn="1"/>
        </p:nvSpPr>
        <p:spPr>
          <a:xfrm>
            <a:off x="1140990" y="4463226"/>
            <a:ext cx="3109813" cy="2394774"/>
          </a:xfrm>
          <a:custGeom>
            <a:avLst/>
            <a:gdLst>
              <a:gd name="csX0" fmla="*/ 2718781 w 3109813"/>
              <a:gd name="csY0" fmla="*/ 2063914 h 2394774"/>
              <a:gd name="csX1" fmla="*/ 2698428 w 3109813"/>
              <a:gd name="csY1" fmla="*/ 2069091 h 2394774"/>
              <a:gd name="csX2" fmla="*/ 2618548 w 3109813"/>
              <a:gd name="csY2" fmla="*/ 2067453 h 2394774"/>
              <a:gd name="csX3" fmla="*/ 2741628 w 3109813"/>
              <a:gd name="csY3" fmla="*/ 2095515 h 2394774"/>
              <a:gd name="csX4" fmla="*/ 2718781 w 3109813"/>
              <a:gd name="csY4" fmla="*/ 2063914 h 2394774"/>
              <a:gd name="csX5" fmla="*/ 2747439 w 3109813"/>
              <a:gd name="csY5" fmla="*/ 1991910 h 2394774"/>
              <a:gd name="csX6" fmla="*/ 2656029 w 3109813"/>
              <a:gd name="csY6" fmla="*/ 2015156 h 2394774"/>
              <a:gd name="csX7" fmla="*/ 2755262 w 3109813"/>
              <a:gd name="csY7" fmla="*/ 2015253 h 2394774"/>
              <a:gd name="csX8" fmla="*/ 2747439 w 3109813"/>
              <a:gd name="csY8" fmla="*/ 1991910 h 2394774"/>
              <a:gd name="csX9" fmla="*/ 2698005 w 3109813"/>
              <a:gd name="csY9" fmla="*/ 1965455 h 2394774"/>
              <a:gd name="csX10" fmla="*/ 2689436 w 3109813"/>
              <a:gd name="csY10" fmla="*/ 1977664 h 2394774"/>
              <a:gd name="csX11" fmla="*/ 2712201 w 3109813"/>
              <a:gd name="csY11" fmla="*/ 1966463 h 2394774"/>
              <a:gd name="csX12" fmla="*/ 2698005 w 3109813"/>
              <a:gd name="csY12" fmla="*/ 1965455 h 2394774"/>
              <a:gd name="csX13" fmla="*/ 2672414 w 3109813"/>
              <a:gd name="csY13" fmla="*/ 1912694 h 2394774"/>
              <a:gd name="csX14" fmla="*/ 2664543 w 3109813"/>
              <a:gd name="csY14" fmla="*/ 1915729 h 2394774"/>
              <a:gd name="csX15" fmla="*/ 2601117 w 3109813"/>
              <a:gd name="csY15" fmla="*/ 1950632 h 2394774"/>
              <a:gd name="csX16" fmla="*/ 2678677 w 3109813"/>
              <a:gd name="csY16" fmla="*/ 1919168 h 2394774"/>
              <a:gd name="csX17" fmla="*/ 2672414 w 3109813"/>
              <a:gd name="csY17" fmla="*/ 1912694 h 2394774"/>
              <a:gd name="csX18" fmla="*/ 2523380 w 3109813"/>
              <a:gd name="csY18" fmla="*/ 1876702 h 2394774"/>
              <a:gd name="csX19" fmla="*/ 2497351 w 3109813"/>
              <a:gd name="csY19" fmla="*/ 1919255 h 2394774"/>
              <a:gd name="csX20" fmla="*/ 2525931 w 3109813"/>
              <a:gd name="csY20" fmla="*/ 1953440 h 2394774"/>
              <a:gd name="csX21" fmla="*/ 2523380 w 3109813"/>
              <a:gd name="csY21" fmla="*/ 1876702 h 2394774"/>
              <a:gd name="csX22" fmla="*/ 2405111 w 3109813"/>
              <a:gd name="csY22" fmla="*/ 1804420 h 2394774"/>
              <a:gd name="csX23" fmla="*/ 2379949 w 3109813"/>
              <a:gd name="csY23" fmla="*/ 1817483 h 2394774"/>
              <a:gd name="csX24" fmla="*/ 2422862 w 3109813"/>
              <a:gd name="csY24" fmla="*/ 1833936 h 2394774"/>
              <a:gd name="csX25" fmla="*/ 2437998 w 3109813"/>
              <a:gd name="csY25" fmla="*/ 1837619 h 2394774"/>
              <a:gd name="csX26" fmla="*/ 2467451 w 3109813"/>
              <a:gd name="csY26" fmla="*/ 1843018 h 2394774"/>
              <a:gd name="csX27" fmla="*/ 2446359 w 3109813"/>
              <a:gd name="csY27" fmla="*/ 1811008 h 2394774"/>
              <a:gd name="csX28" fmla="*/ 2405111 w 3109813"/>
              <a:gd name="csY28" fmla="*/ 1804420 h 2394774"/>
              <a:gd name="csX29" fmla="*/ 2214597 w 3109813"/>
              <a:gd name="csY29" fmla="*/ 1786798 h 2394774"/>
              <a:gd name="csX30" fmla="*/ 1259643 w 3109813"/>
              <a:gd name="csY30" fmla="*/ 2159766 h 2394774"/>
              <a:gd name="csX31" fmla="*/ 1769071 w 3109813"/>
              <a:gd name="csY31" fmla="*/ 2147920 h 2394774"/>
              <a:gd name="csX32" fmla="*/ 2462757 w 3109813"/>
              <a:gd name="csY32" fmla="*/ 2001844 h 2394774"/>
              <a:gd name="csX33" fmla="*/ 2214597 w 3109813"/>
              <a:gd name="csY33" fmla="*/ 1786798 h 2394774"/>
              <a:gd name="csX34" fmla="*/ 2343025 w 3109813"/>
              <a:gd name="csY34" fmla="*/ 1712880 h 2394774"/>
              <a:gd name="csX35" fmla="*/ 2309083 w 3109813"/>
              <a:gd name="csY35" fmla="*/ 1734225 h 2394774"/>
              <a:gd name="csX36" fmla="*/ 2363518 w 3109813"/>
              <a:gd name="csY36" fmla="*/ 1736271 h 2394774"/>
              <a:gd name="csX37" fmla="*/ 2343025 w 3109813"/>
              <a:gd name="csY37" fmla="*/ 1712880 h 2394774"/>
              <a:gd name="csX38" fmla="*/ 2806882 w 3109813"/>
              <a:gd name="csY38" fmla="*/ 1592897 h 2394774"/>
              <a:gd name="csX39" fmla="*/ 2781554 w 3109813"/>
              <a:gd name="csY39" fmla="*/ 1597624 h 2394774"/>
              <a:gd name="csX40" fmla="*/ 2747399 w 3109813"/>
              <a:gd name="csY40" fmla="*/ 1661930 h 2394774"/>
              <a:gd name="csX41" fmla="*/ 2770775 w 3109813"/>
              <a:gd name="csY41" fmla="*/ 1646281 h 2394774"/>
              <a:gd name="csX42" fmla="*/ 2806882 w 3109813"/>
              <a:gd name="csY42" fmla="*/ 1592897 h 2394774"/>
              <a:gd name="csX43" fmla="*/ 2300828 w 3109813"/>
              <a:gd name="csY43" fmla="*/ 1583566 h 2394774"/>
              <a:gd name="csX44" fmla="*/ 2287943 w 3109813"/>
              <a:gd name="csY44" fmla="*/ 1602121 h 2394774"/>
              <a:gd name="csX45" fmla="*/ 2275796 w 3109813"/>
              <a:gd name="csY45" fmla="*/ 1614253 h 2394774"/>
              <a:gd name="csX46" fmla="*/ 2256700 w 3109813"/>
              <a:gd name="csY46" fmla="*/ 1638960 h 2394774"/>
              <a:gd name="csX47" fmla="*/ 2300828 w 3109813"/>
              <a:gd name="csY47" fmla="*/ 1583566 h 2394774"/>
              <a:gd name="csX48" fmla="*/ 2481501 w 3109813"/>
              <a:gd name="csY48" fmla="*/ 1581317 h 2394774"/>
              <a:gd name="csX49" fmla="*/ 2405019 w 3109813"/>
              <a:gd name="csY49" fmla="*/ 1625303 h 2394774"/>
              <a:gd name="csX50" fmla="*/ 2481501 w 3109813"/>
              <a:gd name="csY50" fmla="*/ 1581317 h 2394774"/>
              <a:gd name="csX51" fmla="*/ 2222630 w 3109813"/>
              <a:gd name="csY51" fmla="*/ 1491687 h 2394774"/>
              <a:gd name="csX52" fmla="*/ 2187363 w 3109813"/>
              <a:gd name="csY52" fmla="*/ 1599808 h 2394774"/>
              <a:gd name="csX53" fmla="*/ 2205231 w 3109813"/>
              <a:gd name="csY53" fmla="*/ 1609697 h 2394774"/>
              <a:gd name="csX54" fmla="*/ 2222630 w 3109813"/>
              <a:gd name="csY54" fmla="*/ 1491687 h 2394774"/>
              <a:gd name="csX55" fmla="*/ 1621384 w 3109813"/>
              <a:gd name="csY55" fmla="*/ 1442967 h 2394774"/>
              <a:gd name="csX56" fmla="*/ 1590764 w 3109813"/>
              <a:gd name="csY56" fmla="*/ 1488829 h 2394774"/>
              <a:gd name="csX57" fmla="*/ 1560286 w 3109813"/>
              <a:gd name="csY57" fmla="*/ 1532693 h 2394774"/>
              <a:gd name="csX58" fmla="*/ 1413422 w 3109813"/>
              <a:gd name="csY58" fmla="*/ 1698302 h 2394774"/>
              <a:gd name="csX59" fmla="*/ 1113681 w 3109813"/>
              <a:gd name="csY59" fmla="*/ 2110930 h 2394774"/>
              <a:gd name="csX60" fmla="*/ 1579341 w 3109813"/>
              <a:gd name="csY60" fmla="*/ 1700009 h 2394774"/>
              <a:gd name="csX61" fmla="*/ 1643514 w 3109813"/>
              <a:gd name="csY61" fmla="*/ 1448382 h 2394774"/>
              <a:gd name="csX62" fmla="*/ 1621384 w 3109813"/>
              <a:gd name="csY62" fmla="*/ 1442967 h 2394774"/>
              <a:gd name="csX63" fmla="*/ 1771535 w 3109813"/>
              <a:gd name="csY63" fmla="*/ 1304751 h 2394774"/>
              <a:gd name="csX64" fmla="*/ 1740696 w 3109813"/>
              <a:gd name="csY64" fmla="*/ 1338702 h 2394774"/>
              <a:gd name="csX65" fmla="*/ 1775383 w 3109813"/>
              <a:gd name="csY65" fmla="*/ 1319204 h 2394774"/>
              <a:gd name="csX66" fmla="*/ 1781537 w 3109813"/>
              <a:gd name="csY66" fmla="*/ 1305140 h 2394774"/>
              <a:gd name="csX67" fmla="*/ 1771535 w 3109813"/>
              <a:gd name="csY67" fmla="*/ 1304751 h 2394774"/>
              <a:gd name="csX68" fmla="*/ 1714859 w 3109813"/>
              <a:gd name="csY68" fmla="*/ 1267874 h 2394774"/>
              <a:gd name="csX69" fmla="*/ 1684758 w 3109813"/>
              <a:gd name="csY69" fmla="*/ 1278881 h 2394774"/>
              <a:gd name="csX70" fmla="*/ 1646153 w 3109813"/>
              <a:gd name="csY70" fmla="*/ 1311571 h 2394774"/>
              <a:gd name="csX71" fmla="*/ 1747948 w 3109813"/>
              <a:gd name="csY71" fmla="*/ 1268204 h 2394774"/>
              <a:gd name="csX72" fmla="*/ 1714859 w 3109813"/>
              <a:gd name="csY72" fmla="*/ 1267874 h 2394774"/>
              <a:gd name="csX73" fmla="*/ 1487042 w 3109813"/>
              <a:gd name="csY73" fmla="*/ 1265868 h 2394774"/>
              <a:gd name="csX74" fmla="*/ 1447610 w 3109813"/>
              <a:gd name="csY74" fmla="*/ 1286013 h 2394774"/>
              <a:gd name="csX75" fmla="*/ 1469382 w 3109813"/>
              <a:gd name="csY75" fmla="*/ 1355439 h 2394774"/>
              <a:gd name="csX76" fmla="*/ 1439664 w 3109813"/>
              <a:gd name="csY76" fmla="*/ 1343375 h 2394774"/>
              <a:gd name="csX77" fmla="*/ 1431837 w 3109813"/>
              <a:gd name="csY77" fmla="*/ 1353258 h 2394774"/>
              <a:gd name="csX78" fmla="*/ 1392902 w 3109813"/>
              <a:gd name="csY78" fmla="*/ 1342253 h 2394774"/>
              <a:gd name="csX79" fmla="*/ 1118362 w 3109813"/>
              <a:gd name="csY79" fmla="*/ 2007389 h 2394774"/>
              <a:gd name="csX80" fmla="*/ 1384808 w 3109813"/>
              <a:gd name="csY80" fmla="*/ 1658450 h 2394774"/>
              <a:gd name="csX81" fmla="*/ 1497065 w 3109813"/>
              <a:gd name="csY81" fmla="*/ 1273645 h 2394774"/>
              <a:gd name="csX82" fmla="*/ 1487042 w 3109813"/>
              <a:gd name="csY82" fmla="*/ 1265868 h 2394774"/>
              <a:gd name="csX83" fmla="*/ 2278473 w 3109813"/>
              <a:gd name="csY83" fmla="*/ 1233673 h 2394774"/>
              <a:gd name="csX84" fmla="*/ 2265925 w 3109813"/>
              <a:gd name="csY84" fmla="*/ 1237690 h 2394774"/>
              <a:gd name="csX85" fmla="*/ 2223324 w 3109813"/>
              <a:gd name="csY85" fmla="*/ 1350278 h 2394774"/>
              <a:gd name="csX86" fmla="*/ 2278473 w 3109813"/>
              <a:gd name="csY86" fmla="*/ 1233673 h 2394774"/>
              <a:gd name="csX87" fmla="*/ 240279 w 3109813"/>
              <a:gd name="csY87" fmla="*/ 1204800 h 2394774"/>
              <a:gd name="csX88" fmla="*/ 221738 w 3109813"/>
              <a:gd name="csY88" fmla="*/ 1217721 h 2394774"/>
              <a:gd name="csX89" fmla="*/ 221925 w 3109813"/>
              <a:gd name="csY89" fmla="*/ 1247474 h 2394774"/>
              <a:gd name="csX90" fmla="*/ 214962 w 3109813"/>
              <a:gd name="csY90" fmla="*/ 1262519 h 2394774"/>
              <a:gd name="csX91" fmla="*/ 232516 w 3109813"/>
              <a:gd name="csY91" fmla="*/ 1252879 h 2394774"/>
              <a:gd name="csX92" fmla="*/ 243027 w 3109813"/>
              <a:gd name="csY92" fmla="*/ 1254730 h 2394774"/>
              <a:gd name="csX93" fmla="*/ 272629 w 3109813"/>
              <a:gd name="csY93" fmla="*/ 1252738 h 2394774"/>
              <a:gd name="csX94" fmla="*/ 280875 w 3109813"/>
              <a:gd name="csY94" fmla="*/ 1256158 h 2394774"/>
              <a:gd name="csX95" fmla="*/ 291611 w 3109813"/>
              <a:gd name="csY95" fmla="*/ 1253702 h 2394774"/>
              <a:gd name="csX96" fmla="*/ 335364 w 3109813"/>
              <a:gd name="csY96" fmla="*/ 1257983 h 2394774"/>
              <a:gd name="csX97" fmla="*/ 304845 w 3109813"/>
              <a:gd name="csY97" fmla="*/ 1228866 h 2394774"/>
              <a:gd name="csX98" fmla="*/ 260129 w 3109813"/>
              <a:gd name="csY98" fmla="*/ 1217395 h 2394774"/>
              <a:gd name="csX99" fmla="*/ 240279 w 3109813"/>
              <a:gd name="csY99" fmla="*/ 1204800 h 2394774"/>
              <a:gd name="csX100" fmla="*/ 1467749 w 3109813"/>
              <a:gd name="csY100" fmla="*/ 1161035 h 2394774"/>
              <a:gd name="csX101" fmla="*/ 1466333 w 3109813"/>
              <a:gd name="csY101" fmla="*/ 1166909 h 2394774"/>
              <a:gd name="csX102" fmla="*/ 1448292 w 3109813"/>
              <a:gd name="csY102" fmla="*/ 1204722 h 2394774"/>
              <a:gd name="csX103" fmla="*/ 1435862 w 3109813"/>
              <a:gd name="csY103" fmla="*/ 1220442 h 2394774"/>
              <a:gd name="csX104" fmla="*/ 1432758 w 3109813"/>
              <a:gd name="csY104" fmla="*/ 1230295 h 2394774"/>
              <a:gd name="csX105" fmla="*/ 1480581 w 3109813"/>
              <a:gd name="csY105" fmla="*/ 1192657 h 2394774"/>
              <a:gd name="csX106" fmla="*/ 1477349 w 3109813"/>
              <a:gd name="csY106" fmla="*/ 1164757 h 2394774"/>
              <a:gd name="csX107" fmla="*/ 1467749 w 3109813"/>
              <a:gd name="csY107" fmla="*/ 1161035 h 2394774"/>
              <a:gd name="csX108" fmla="*/ 1539554 w 3109813"/>
              <a:gd name="csY108" fmla="*/ 1138752 h 2394774"/>
              <a:gd name="csX109" fmla="*/ 1536511 w 3109813"/>
              <a:gd name="csY109" fmla="*/ 1171607 h 2394774"/>
              <a:gd name="csX110" fmla="*/ 1539554 w 3109813"/>
              <a:gd name="csY110" fmla="*/ 1138752 h 2394774"/>
              <a:gd name="csX111" fmla="*/ 1427202 w 3109813"/>
              <a:gd name="csY111" fmla="*/ 1135939 h 2394774"/>
              <a:gd name="csX112" fmla="*/ 1409042 w 3109813"/>
              <a:gd name="csY112" fmla="*/ 1143656 h 2394774"/>
              <a:gd name="csX113" fmla="*/ 1387861 w 3109813"/>
              <a:gd name="csY113" fmla="*/ 1163847 h 2394774"/>
              <a:gd name="csX114" fmla="*/ 1381041 w 3109813"/>
              <a:gd name="csY114" fmla="*/ 1263096 h 2394774"/>
              <a:gd name="csX115" fmla="*/ 1427202 w 3109813"/>
              <a:gd name="csY115" fmla="*/ 1135939 h 2394774"/>
              <a:gd name="csX116" fmla="*/ 320552 w 3109813"/>
              <a:gd name="csY116" fmla="*/ 1127081 h 2394774"/>
              <a:gd name="csX117" fmla="*/ 380419 w 3109813"/>
              <a:gd name="csY117" fmla="*/ 1208471 h 2394774"/>
              <a:gd name="csX118" fmla="*/ 363082 w 3109813"/>
              <a:gd name="csY118" fmla="*/ 1181856 h 2394774"/>
              <a:gd name="csX119" fmla="*/ 335737 w 3109813"/>
              <a:gd name="csY119" fmla="*/ 1140661 h 2394774"/>
              <a:gd name="csX120" fmla="*/ 320552 w 3109813"/>
              <a:gd name="csY120" fmla="*/ 1127081 h 2394774"/>
              <a:gd name="csX121" fmla="*/ 357773 w 3109813"/>
              <a:gd name="csY121" fmla="*/ 1018635 h 2394774"/>
              <a:gd name="csX122" fmla="*/ 346824 w 3109813"/>
              <a:gd name="csY122" fmla="*/ 1061666 h 2394774"/>
              <a:gd name="csX123" fmla="*/ 391150 w 3109813"/>
              <a:gd name="csY123" fmla="*/ 1143535 h 2394774"/>
              <a:gd name="csX124" fmla="*/ 429848 w 3109813"/>
              <a:gd name="csY124" fmla="*/ 1178768 h 2394774"/>
              <a:gd name="csX125" fmla="*/ 442217 w 3109813"/>
              <a:gd name="csY125" fmla="*/ 1192858 h 2394774"/>
              <a:gd name="csX126" fmla="*/ 415675 w 3109813"/>
              <a:gd name="csY126" fmla="*/ 1089736 h 2394774"/>
              <a:gd name="csX127" fmla="*/ 357773 w 3109813"/>
              <a:gd name="csY127" fmla="*/ 1018635 h 2394774"/>
              <a:gd name="csX128" fmla="*/ 564276 w 3109813"/>
              <a:gd name="csY128" fmla="*/ 1007262 h 2394774"/>
              <a:gd name="csX129" fmla="*/ 566431 w 3109813"/>
              <a:gd name="csY129" fmla="*/ 1030697 h 2394774"/>
              <a:gd name="csX130" fmla="*/ 563030 w 3109813"/>
              <a:gd name="csY130" fmla="*/ 1024328 h 2394774"/>
              <a:gd name="csX131" fmla="*/ 564276 w 3109813"/>
              <a:gd name="csY131" fmla="*/ 1007262 h 2394774"/>
              <a:gd name="csX132" fmla="*/ 478408 w 3109813"/>
              <a:gd name="csY132" fmla="*/ 981075 h 2394774"/>
              <a:gd name="csX133" fmla="*/ 464532 w 3109813"/>
              <a:gd name="csY133" fmla="*/ 999891 h 2394774"/>
              <a:gd name="csX134" fmla="*/ 455704 w 3109813"/>
              <a:gd name="csY134" fmla="*/ 1027449 h 2394774"/>
              <a:gd name="csX135" fmla="*/ 488987 w 3109813"/>
              <a:gd name="csY135" fmla="*/ 1151310 h 2394774"/>
              <a:gd name="csX136" fmla="*/ 512010 w 3109813"/>
              <a:gd name="csY136" fmla="*/ 1203003 h 2394774"/>
              <a:gd name="csX137" fmla="*/ 505162 w 3109813"/>
              <a:gd name="csY137" fmla="*/ 988911 h 2394774"/>
              <a:gd name="csX138" fmla="*/ 478408 w 3109813"/>
              <a:gd name="csY138" fmla="*/ 981075 h 2394774"/>
              <a:gd name="csX139" fmla="*/ 2435647 w 3109813"/>
              <a:gd name="csY139" fmla="*/ 970904 h 2394774"/>
              <a:gd name="csX140" fmla="*/ 2386542 w 3109813"/>
              <a:gd name="csY140" fmla="*/ 980348 h 2394774"/>
              <a:gd name="csX141" fmla="*/ 2354776 w 3109813"/>
              <a:gd name="csY141" fmla="*/ 991715 h 2394774"/>
              <a:gd name="csX142" fmla="*/ 2335605 w 3109813"/>
              <a:gd name="csY142" fmla="*/ 1013339 h 2394774"/>
              <a:gd name="csX143" fmla="*/ 2351798 w 3109813"/>
              <a:gd name="csY143" fmla="*/ 1008319 h 2394774"/>
              <a:gd name="csX144" fmla="*/ 2365795 w 3109813"/>
              <a:gd name="csY144" fmla="*/ 1007953 h 2394774"/>
              <a:gd name="csX145" fmla="*/ 2448215 w 3109813"/>
              <a:gd name="csY145" fmla="*/ 980265 h 2394774"/>
              <a:gd name="csX146" fmla="*/ 2450197 w 3109813"/>
              <a:gd name="csY146" fmla="*/ 971153 h 2394774"/>
              <a:gd name="csX147" fmla="*/ 2435647 w 3109813"/>
              <a:gd name="csY147" fmla="*/ 970904 h 2394774"/>
              <a:gd name="csX148" fmla="*/ 602263 w 3109813"/>
              <a:gd name="csY148" fmla="*/ 950296 h 2394774"/>
              <a:gd name="csX149" fmla="*/ 592105 w 3109813"/>
              <a:gd name="csY149" fmla="*/ 1044370 h 2394774"/>
              <a:gd name="csX150" fmla="*/ 602263 w 3109813"/>
              <a:gd name="csY150" fmla="*/ 950296 h 2394774"/>
              <a:gd name="csX151" fmla="*/ 1797993 w 3109813"/>
              <a:gd name="csY151" fmla="*/ 938991 h 2394774"/>
              <a:gd name="csX152" fmla="*/ 1804881 w 3109813"/>
              <a:gd name="csY152" fmla="*/ 951866 h 2394774"/>
              <a:gd name="csX153" fmla="*/ 1797993 w 3109813"/>
              <a:gd name="csY153" fmla="*/ 938991 h 2394774"/>
              <a:gd name="csX154" fmla="*/ 2328179 w 3109813"/>
              <a:gd name="csY154" fmla="*/ 910623 h 2394774"/>
              <a:gd name="csX155" fmla="*/ 2212839 w 3109813"/>
              <a:gd name="csY155" fmla="*/ 1004332 h 2394774"/>
              <a:gd name="csX156" fmla="*/ 2271247 w 3109813"/>
              <a:gd name="csY156" fmla="*/ 988600 h 2394774"/>
              <a:gd name="csX157" fmla="*/ 2292655 w 3109813"/>
              <a:gd name="csY157" fmla="*/ 982495 h 2394774"/>
              <a:gd name="csX158" fmla="*/ 2309501 w 3109813"/>
              <a:gd name="csY158" fmla="*/ 975276 h 2394774"/>
              <a:gd name="csX159" fmla="*/ 2328179 w 3109813"/>
              <a:gd name="csY159" fmla="*/ 910623 h 2394774"/>
              <a:gd name="csX160" fmla="*/ 1693107 w 3109813"/>
              <a:gd name="csY160" fmla="*/ 853113 h 2394774"/>
              <a:gd name="csX161" fmla="*/ 1551010 w 3109813"/>
              <a:gd name="csY161" fmla="*/ 1007859 h 2394774"/>
              <a:gd name="csX162" fmla="*/ 1552635 w 3109813"/>
              <a:gd name="csY162" fmla="*/ 1036546 h 2394774"/>
              <a:gd name="csX163" fmla="*/ 1598035 w 3109813"/>
              <a:gd name="csY163" fmla="*/ 958001 h 2394774"/>
              <a:gd name="csX164" fmla="*/ 1693107 w 3109813"/>
              <a:gd name="csY164" fmla="*/ 853113 h 2394774"/>
              <a:gd name="csX165" fmla="*/ 2291641 w 3109813"/>
              <a:gd name="csY165" fmla="*/ 840490 h 2394774"/>
              <a:gd name="csX166" fmla="*/ 2243456 w 3109813"/>
              <a:gd name="csY166" fmla="*/ 911934 h 2394774"/>
              <a:gd name="csX167" fmla="*/ 2304429 w 3109813"/>
              <a:gd name="csY167" fmla="*/ 866768 h 2394774"/>
              <a:gd name="csX168" fmla="*/ 2291641 w 3109813"/>
              <a:gd name="csY168" fmla="*/ 840490 h 2394774"/>
              <a:gd name="csX169" fmla="*/ 2530281 w 3109813"/>
              <a:gd name="csY169" fmla="*/ 725223 h 2394774"/>
              <a:gd name="csX170" fmla="*/ 2512094 w 3109813"/>
              <a:gd name="csY170" fmla="*/ 739530 h 2394774"/>
              <a:gd name="csX171" fmla="*/ 2474661 w 3109813"/>
              <a:gd name="csY171" fmla="*/ 764019 h 2394774"/>
              <a:gd name="csX172" fmla="*/ 2502966 w 3109813"/>
              <a:gd name="csY172" fmla="*/ 776564 h 2394774"/>
              <a:gd name="csX173" fmla="*/ 2537809 w 3109813"/>
              <a:gd name="csY173" fmla="*/ 728811 h 2394774"/>
              <a:gd name="csX174" fmla="*/ 2530281 w 3109813"/>
              <a:gd name="csY174" fmla="*/ 725223 h 2394774"/>
              <a:gd name="csX175" fmla="*/ 2210905 w 3109813"/>
              <a:gd name="csY175" fmla="*/ 702391 h 2394774"/>
              <a:gd name="csX176" fmla="*/ 2175428 w 3109813"/>
              <a:gd name="csY176" fmla="*/ 802962 h 2394774"/>
              <a:gd name="csX177" fmla="*/ 2170361 w 3109813"/>
              <a:gd name="csY177" fmla="*/ 911478 h 2394774"/>
              <a:gd name="csX178" fmla="*/ 2233373 w 3109813"/>
              <a:gd name="csY178" fmla="*/ 744562 h 2394774"/>
              <a:gd name="csX179" fmla="*/ 2218941 w 3109813"/>
              <a:gd name="csY179" fmla="*/ 702622 h 2394774"/>
              <a:gd name="csX180" fmla="*/ 2210905 w 3109813"/>
              <a:gd name="csY180" fmla="*/ 702391 h 2394774"/>
              <a:gd name="csX181" fmla="*/ 1181141 w 3109813"/>
              <a:gd name="csY181" fmla="*/ 700915 h 2394774"/>
              <a:gd name="csX182" fmla="*/ 1159649 w 3109813"/>
              <a:gd name="csY182" fmla="*/ 710344 h 2394774"/>
              <a:gd name="csX183" fmla="*/ 997401 w 3109813"/>
              <a:gd name="csY183" fmla="*/ 740063 h 2394774"/>
              <a:gd name="csX184" fmla="*/ 891065 w 3109813"/>
              <a:gd name="csY184" fmla="*/ 1072437 h 2394774"/>
              <a:gd name="csX185" fmla="*/ 972677 w 3109813"/>
              <a:gd name="csY185" fmla="*/ 1839203 h 2394774"/>
              <a:gd name="csX186" fmla="*/ 1024160 w 3109813"/>
              <a:gd name="csY186" fmla="*/ 2052014 h 2394774"/>
              <a:gd name="csX187" fmla="*/ 1190591 w 3109813"/>
              <a:gd name="csY187" fmla="*/ 753710 h 2394774"/>
              <a:gd name="csX188" fmla="*/ 1181141 w 3109813"/>
              <a:gd name="csY188" fmla="*/ 700915 h 2394774"/>
              <a:gd name="csX189" fmla="*/ 1080543 w 3109813"/>
              <a:gd name="csY189" fmla="*/ 642057 h 2394774"/>
              <a:gd name="csX190" fmla="*/ 976336 w 3109813"/>
              <a:gd name="csY190" fmla="*/ 694856 h 2394774"/>
              <a:gd name="csX191" fmla="*/ 939591 w 3109813"/>
              <a:gd name="csY191" fmla="*/ 731537 h 2394774"/>
              <a:gd name="csX192" fmla="*/ 963695 w 3109813"/>
              <a:gd name="csY192" fmla="*/ 729858 h 2394774"/>
              <a:gd name="csX193" fmla="*/ 1054713 w 3109813"/>
              <a:gd name="csY193" fmla="*/ 691530 h 2394774"/>
              <a:gd name="csX194" fmla="*/ 1080543 w 3109813"/>
              <a:gd name="csY194" fmla="*/ 642057 h 2394774"/>
              <a:gd name="csX195" fmla="*/ 2174252 w 3109813"/>
              <a:gd name="csY195" fmla="*/ 633631 h 2394774"/>
              <a:gd name="csX196" fmla="*/ 2127387 w 3109813"/>
              <a:gd name="csY196" fmla="*/ 655942 h 2394774"/>
              <a:gd name="csX197" fmla="*/ 2115307 w 3109813"/>
              <a:gd name="csY197" fmla="*/ 824287 h 2394774"/>
              <a:gd name="csX198" fmla="*/ 2181687 w 3109813"/>
              <a:gd name="csY198" fmla="*/ 662906 h 2394774"/>
              <a:gd name="csX199" fmla="*/ 2174252 w 3109813"/>
              <a:gd name="csY199" fmla="*/ 633631 h 2394774"/>
              <a:gd name="csX200" fmla="*/ 1479885 w 3109813"/>
              <a:gd name="csY200" fmla="*/ 629712 h 2394774"/>
              <a:gd name="csX201" fmla="*/ 1421886 w 3109813"/>
              <a:gd name="csY201" fmla="*/ 633046 h 2394774"/>
              <a:gd name="csX202" fmla="*/ 1380712 w 3109813"/>
              <a:gd name="csY202" fmla="*/ 676783 h 2394774"/>
              <a:gd name="csX203" fmla="*/ 1506066 w 3109813"/>
              <a:gd name="csY203" fmla="*/ 655768 h 2394774"/>
              <a:gd name="csX204" fmla="*/ 1479885 w 3109813"/>
              <a:gd name="csY204" fmla="*/ 629712 h 2394774"/>
              <a:gd name="csX205" fmla="*/ 716690 w 3109813"/>
              <a:gd name="csY205" fmla="*/ 626923 h 2394774"/>
              <a:gd name="csX206" fmla="*/ 714883 w 3109813"/>
              <a:gd name="csY206" fmla="*/ 724840 h 2394774"/>
              <a:gd name="csX207" fmla="*/ 731663 w 3109813"/>
              <a:gd name="csY207" fmla="*/ 874862 h 2394774"/>
              <a:gd name="csX208" fmla="*/ 535797 w 3109813"/>
              <a:gd name="csY208" fmla="*/ 1239441 h 2394774"/>
              <a:gd name="csX209" fmla="*/ 952257 w 3109813"/>
              <a:gd name="csY209" fmla="*/ 2028742 h 2394774"/>
              <a:gd name="csX210" fmla="*/ 833476 w 3109813"/>
              <a:gd name="csY210" fmla="*/ 1204953 h 2394774"/>
              <a:gd name="csX211" fmla="*/ 859624 w 3109813"/>
              <a:gd name="csY211" fmla="*/ 747208 h 2394774"/>
              <a:gd name="csX212" fmla="*/ 741935 w 3109813"/>
              <a:gd name="csY212" fmla="*/ 635466 h 2394774"/>
              <a:gd name="csX213" fmla="*/ 716690 w 3109813"/>
              <a:gd name="csY213" fmla="*/ 626923 h 2394774"/>
              <a:gd name="csX214" fmla="*/ 1261857 w 3109813"/>
              <a:gd name="csY214" fmla="*/ 595994 h 2394774"/>
              <a:gd name="csX215" fmla="*/ 1266171 w 3109813"/>
              <a:gd name="csY215" fmla="*/ 619441 h 2394774"/>
              <a:gd name="csX216" fmla="*/ 1261857 w 3109813"/>
              <a:gd name="csY216" fmla="*/ 595994 h 2394774"/>
              <a:gd name="csX217" fmla="*/ 1048912 w 3109813"/>
              <a:gd name="csY217" fmla="*/ 579898 h 2394774"/>
              <a:gd name="csX218" fmla="*/ 1011419 w 3109813"/>
              <a:gd name="csY218" fmla="*/ 618989 h 2394774"/>
              <a:gd name="csX219" fmla="*/ 1062451 w 3109813"/>
              <a:gd name="csY219" fmla="*/ 614668 h 2394774"/>
              <a:gd name="csX220" fmla="*/ 1048912 w 3109813"/>
              <a:gd name="csY220" fmla="*/ 579898 h 2394774"/>
              <a:gd name="csX221" fmla="*/ 866921 w 3109813"/>
              <a:gd name="csY221" fmla="*/ 555891 h 2394774"/>
              <a:gd name="csX222" fmla="*/ 864819 w 3109813"/>
              <a:gd name="csY222" fmla="*/ 605716 h 2394774"/>
              <a:gd name="csX223" fmla="*/ 866921 w 3109813"/>
              <a:gd name="csY223" fmla="*/ 555891 h 2394774"/>
              <a:gd name="csX224" fmla="*/ 1374181 w 3109813"/>
              <a:gd name="csY224" fmla="*/ 546170 h 2394774"/>
              <a:gd name="csX225" fmla="*/ 1338820 w 3109813"/>
              <a:gd name="csY225" fmla="*/ 553421 h 2394774"/>
              <a:gd name="csX226" fmla="*/ 1253240 w 3109813"/>
              <a:gd name="csY226" fmla="*/ 692448 h 2394774"/>
              <a:gd name="csX227" fmla="*/ 1300186 w 3109813"/>
              <a:gd name="csY227" fmla="*/ 669567 h 2394774"/>
              <a:gd name="csX228" fmla="*/ 1385942 w 3109813"/>
              <a:gd name="csY228" fmla="*/ 563237 h 2394774"/>
              <a:gd name="csX229" fmla="*/ 1374181 w 3109813"/>
              <a:gd name="csY229" fmla="*/ 546170 h 2394774"/>
              <a:gd name="csX230" fmla="*/ 2402257 w 3109813"/>
              <a:gd name="csY230" fmla="*/ 521888 h 2394774"/>
              <a:gd name="csX231" fmla="*/ 2328767 w 3109813"/>
              <a:gd name="csY231" fmla="*/ 558414 h 2394774"/>
              <a:gd name="csX232" fmla="*/ 2250812 w 3109813"/>
              <a:gd name="csY232" fmla="*/ 685974 h 2394774"/>
              <a:gd name="csX233" fmla="*/ 2291403 w 3109813"/>
              <a:gd name="csY233" fmla="*/ 633490 h 2394774"/>
              <a:gd name="csX234" fmla="*/ 2394690 w 3109813"/>
              <a:gd name="csY234" fmla="*/ 540385 h 2394774"/>
              <a:gd name="csX235" fmla="*/ 2402257 w 3109813"/>
              <a:gd name="csY235" fmla="*/ 521888 h 2394774"/>
              <a:gd name="csX236" fmla="*/ 990842 w 3109813"/>
              <a:gd name="csY236" fmla="*/ 518968 h 2394774"/>
              <a:gd name="csX237" fmla="*/ 980108 w 3109813"/>
              <a:gd name="csY237" fmla="*/ 521898 h 2394774"/>
              <a:gd name="csX238" fmla="*/ 990842 w 3109813"/>
              <a:gd name="csY238" fmla="*/ 518968 h 2394774"/>
              <a:gd name="csX239" fmla="*/ 1219323 w 3109813"/>
              <a:gd name="csY239" fmla="*/ 0 h 2394774"/>
              <a:gd name="csX240" fmla="*/ 1277632 w 3109813"/>
              <a:gd name="csY240" fmla="*/ 74308 h 2394774"/>
              <a:gd name="csX241" fmla="*/ 1348630 w 3109813"/>
              <a:gd name="csY241" fmla="*/ 121644 h 2394774"/>
              <a:gd name="csX242" fmla="*/ 1444527 w 3109813"/>
              <a:gd name="csY242" fmla="*/ 112207 h 2394774"/>
              <a:gd name="csX243" fmla="*/ 1469364 w 3109813"/>
              <a:gd name="csY243" fmla="*/ 107994 h 2394774"/>
              <a:gd name="csX244" fmla="*/ 1460406 w 3109813"/>
              <a:gd name="csY244" fmla="*/ 163223 h 2394774"/>
              <a:gd name="csX245" fmla="*/ 1558194 w 3109813"/>
              <a:gd name="csY245" fmla="*/ 145522 h 2394774"/>
              <a:gd name="csX246" fmla="*/ 1631438 w 3109813"/>
              <a:gd name="csY246" fmla="*/ 231598 h 2394774"/>
              <a:gd name="csX247" fmla="*/ 1689646 w 3109813"/>
              <a:gd name="csY247" fmla="*/ 237038 h 2394774"/>
              <a:gd name="csX248" fmla="*/ 1713444 w 3109813"/>
              <a:gd name="csY248" fmla="*/ 372265 h 2394774"/>
              <a:gd name="csX249" fmla="*/ 1806601 w 3109813"/>
              <a:gd name="csY249" fmla="*/ 342592 h 2394774"/>
              <a:gd name="csX250" fmla="*/ 1763556 w 3109813"/>
              <a:gd name="csY250" fmla="*/ 631896 h 2394774"/>
              <a:gd name="csX251" fmla="*/ 1244851 w 3109813"/>
              <a:gd name="csY251" fmla="*/ 780705 h 2394774"/>
              <a:gd name="csX252" fmla="*/ 1086946 w 3109813"/>
              <a:gd name="csY252" fmla="*/ 1862291 h 2394774"/>
              <a:gd name="csX253" fmla="*/ 1108337 w 3109813"/>
              <a:gd name="csY253" fmla="*/ 1884354 h 2394774"/>
              <a:gd name="csX254" fmla="*/ 1288781 w 3109813"/>
              <a:gd name="csY254" fmla="*/ 1408749 h 2394774"/>
              <a:gd name="csX255" fmla="*/ 1257717 w 3109813"/>
              <a:gd name="csY255" fmla="*/ 1293209 h 2394774"/>
              <a:gd name="csX256" fmla="*/ 1262635 w 3109813"/>
              <a:gd name="csY256" fmla="*/ 1249257 h 2394774"/>
              <a:gd name="csX257" fmla="*/ 1317701 w 3109813"/>
              <a:gd name="csY257" fmla="*/ 839336 h 2394774"/>
              <a:gd name="csX258" fmla="*/ 1394266 w 3109813"/>
              <a:gd name="csY258" fmla="*/ 848300 h 2394774"/>
              <a:gd name="csX259" fmla="*/ 1396100 w 3109813"/>
              <a:gd name="csY259" fmla="*/ 888237 h 2394774"/>
              <a:gd name="csX260" fmla="*/ 1459867 w 3109813"/>
              <a:gd name="csY260" fmla="*/ 845635 h 2394774"/>
              <a:gd name="csX261" fmla="*/ 1517965 w 3109813"/>
              <a:gd name="csY261" fmla="*/ 868969 h 2394774"/>
              <a:gd name="csX262" fmla="*/ 1579026 w 3109813"/>
              <a:gd name="csY262" fmla="*/ 846691 h 2394774"/>
              <a:gd name="csX263" fmla="*/ 1689331 w 3109813"/>
              <a:gd name="csY263" fmla="*/ 809521 h 2394774"/>
              <a:gd name="csX264" fmla="*/ 1760544 w 3109813"/>
              <a:gd name="csY264" fmla="*/ 819657 h 2394774"/>
              <a:gd name="csX265" fmla="*/ 1796197 w 3109813"/>
              <a:gd name="csY265" fmla="*/ 887746 h 2394774"/>
              <a:gd name="csX266" fmla="*/ 1864730 w 3109813"/>
              <a:gd name="csY266" fmla="*/ 874008 h 2394774"/>
              <a:gd name="csX267" fmla="*/ 1926071 w 3109813"/>
              <a:gd name="csY267" fmla="*/ 874318 h 2394774"/>
              <a:gd name="csX268" fmla="*/ 1990417 w 3109813"/>
              <a:gd name="csY268" fmla="*/ 980979 h 2394774"/>
              <a:gd name="csX269" fmla="*/ 2039354 w 3109813"/>
              <a:gd name="csY269" fmla="*/ 1075877 h 2394774"/>
              <a:gd name="csX270" fmla="*/ 2126512 w 3109813"/>
              <a:gd name="csY270" fmla="*/ 1006904 h 2394774"/>
              <a:gd name="csX271" fmla="*/ 2092817 w 3109813"/>
              <a:gd name="csY271" fmla="*/ 914771 h 2394774"/>
              <a:gd name="csX272" fmla="*/ 2054312 w 3109813"/>
              <a:gd name="csY272" fmla="*/ 464519 h 2394774"/>
              <a:gd name="csX273" fmla="*/ 2230184 w 3109813"/>
              <a:gd name="csY273" fmla="*/ 348288 h 2394774"/>
              <a:gd name="csX274" fmla="*/ 2354813 w 3109813"/>
              <a:gd name="csY274" fmla="*/ 295859 h 2394774"/>
              <a:gd name="csX275" fmla="*/ 2448035 w 3109813"/>
              <a:gd name="csY275" fmla="*/ 452929 h 2394774"/>
              <a:gd name="csX276" fmla="*/ 2599642 w 3109813"/>
              <a:gd name="csY276" fmla="*/ 423332 h 2394774"/>
              <a:gd name="csX277" fmla="*/ 2571326 w 3109813"/>
              <a:gd name="csY277" fmla="*/ 691345 h 2394774"/>
              <a:gd name="csX278" fmla="*/ 2728180 w 3109813"/>
              <a:gd name="csY278" fmla="*/ 634379 h 2394774"/>
              <a:gd name="csX279" fmla="*/ 2692479 w 3109813"/>
              <a:gd name="csY279" fmla="*/ 784011 h 2394774"/>
              <a:gd name="csX280" fmla="*/ 2722669 w 3109813"/>
              <a:gd name="csY280" fmla="*/ 796072 h 2394774"/>
              <a:gd name="csX281" fmla="*/ 2747067 w 3109813"/>
              <a:gd name="csY281" fmla="*/ 911877 h 2394774"/>
              <a:gd name="csX282" fmla="*/ 2439674 w 3109813"/>
              <a:gd name="csY282" fmla="*/ 1018268 h 2394774"/>
              <a:gd name="csX283" fmla="*/ 2099709 w 3109813"/>
              <a:gd name="csY283" fmla="*/ 1118028 h 2394774"/>
              <a:gd name="csX284" fmla="*/ 2070603 w 3109813"/>
              <a:gd name="csY284" fmla="*/ 1229892 h 2394774"/>
              <a:gd name="csX285" fmla="*/ 1985745 w 3109813"/>
              <a:gd name="csY285" fmla="*/ 1443478 h 2394774"/>
              <a:gd name="csX286" fmla="*/ 1788675 w 3109813"/>
              <a:gd name="csY286" fmla="*/ 1532978 h 2394774"/>
              <a:gd name="csX287" fmla="*/ 1280716 w 3109813"/>
              <a:gd name="csY287" fmla="*/ 2069290 h 2394774"/>
              <a:gd name="csX288" fmla="*/ 2165005 w 3109813"/>
              <a:gd name="csY288" fmla="*/ 1737716 h 2394774"/>
              <a:gd name="csX289" fmla="*/ 2268111 w 3109813"/>
              <a:gd name="csY289" fmla="*/ 1209812 h 2394774"/>
              <a:gd name="csX290" fmla="*/ 2336346 w 3109813"/>
              <a:gd name="csY290" fmla="*/ 1153210 h 2394774"/>
              <a:gd name="csX291" fmla="*/ 2346482 w 3109813"/>
              <a:gd name="csY291" fmla="*/ 1324720 h 2394774"/>
              <a:gd name="csX292" fmla="*/ 2451054 w 3109813"/>
              <a:gd name="csY292" fmla="*/ 1338731 h 2394774"/>
              <a:gd name="csX293" fmla="*/ 2529129 w 3109813"/>
              <a:gd name="csY293" fmla="*/ 1437418 h 2394774"/>
              <a:gd name="csX294" fmla="*/ 2587721 w 3109813"/>
              <a:gd name="csY294" fmla="*/ 1530420 h 2394774"/>
              <a:gd name="csX295" fmla="*/ 2606417 w 3109813"/>
              <a:gd name="csY295" fmla="*/ 1570335 h 2394774"/>
              <a:gd name="csX296" fmla="*/ 2710774 w 3109813"/>
              <a:gd name="csY296" fmla="*/ 1620600 h 2394774"/>
              <a:gd name="csX297" fmla="*/ 2831808 w 3109813"/>
              <a:gd name="csY297" fmla="*/ 1557749 h 2394774"/>
              <a:gd name="csX298" fmla="*/ 2936409 w 3109813"/>
              <a:gd name="csY298" fmla="*/ 1713108 h 2394774"/>
              <a:gd name="csX299" fmla="*/ 2951127 w 3109813"/>
              <a:gd name="csY299" fmla="*/ 1751936 h 2394774"/>
              <a:gd name="csX300" fmla="*/ 2958041 w 3109813"/>
              <a:gd name="csY300" fmla="*/ 1888242 h 2394774"/>
              <a:gd name="csX301" fmla="*/ 3013711 w 3109813"/>
              <a:gd name="csY301" fmla="*/ 1865832 h 2394774"/>
              <a:gd name="csX302" fmla="*/ 3019753 w 3109813"/>
              <a:gd name="csY302" fmla="*/ 1960666 h 2394774"/>
              <a:gd name="csX303" fmla="*/ 3109680 w 3109813"/>
              <a:gd name="csY303" fmla="*/ 2013551 h 2394774"/>
              <a:gd name="csX304" fmla="*/ 2484564 w 3109813"/>
              <a:gd name="csY304" fmla="*/ 2076937 h 2394774"/>
              <a:gd name="csX305" fmla="*/ 1114467 w 3109813"/>
              <a:gd name="csY305" fmla="*/ 2226883 h 2394774"/>
              <a:gd name="csX306" fmla="*/ 1074575 w 3109813"/>
              <a:gd name="csY306" fmla="*/ 2209631 h 2394774"/>
              <a:gd name="csX307" fmla="*/ 1005676 w 3109813"/>
              <a:gd name="csY307" fmla="*/ 2324839 h 2394774"/>
              <a:gd name="csX308" fmla="*/ 968920 w 3109813"/>
              <a:gd name="csY308" fmla="*/ 2394774 h 2394774"/>
              <a:gd name="csX309" fmla="*/ 862494 w 3109813"/>
              <a:gd name="csY309" fmla="*/ 2394774 h 2394774"/>
              <a:gd name="csX310" fmla="*/ 895398 w 3109813"/>
              <a:gd name="csY310" fmla="*/ 2333089 h 2394774"/>
              <a:gd name="csX311" fmla="*/ 897415 w 3109813"/>
              <a:gd name="csY311" fmla="*/ 2151906 h 2394774"/>
              <a:gd name="csX312" fmla="*/ 489947 w 3109813"/>
              <a:gd name="csY312" fmla="*/ 1277207 h 2394774"/>
              <a:gd name="csX313" fmla="*/ 257917 w 3109813"/>
              <a:gd name="csY313" fmla="*/ 1298670 h 2394774"/>
              <a:gd name="csX314" fmla="*/ 199303 w 3109813"/>
              <a:gd name="csY314" fmla="*/ 1312346 h 2394774"/>
              <a:gd name="csX315" fmla="*/ 137104 w 3109813"/>
              <a:gd name="csY315" fmla="*/ 1127576 h 2394774"/>
              <a:gd name="csX316" fmla="*/ 14083 w 3109813"/>
              <a:gd name="csY316" fmla="*/ 1015950 h 2394774"/>
              <a:gd name="csX317" fmla="*/ 100191 w 3109813"/>
              <a:gd name="csY317" fmla="*/ 1031715 h 2394774"/>
              <a:gd name="csX318" fmla="*/ 65095 w 3109813"/>
              <a:gd name="csY318" fmla="*/ 897864 h 2394774"/>
              <a:gd name="csX319" fmla="*/ 118871 w 3109813"/>
              <a:gd name="csY319" fmla="*/ 834798 h 2394774"/>
              <a:gd name="csX320" fmla="*/ 260295 w 3109813"/>
              <a:gd name="csY320" fmla="*/ 837853 h 2394774"/>
              <a:gd name="csX321" fmla="*/ 304947 w 3109813"/>
              <a:gd name="csY321" fmla="*/ 790483 h 2394774"/>
              <a:gd name="csX322" fmla="*/ 578150 w 3109813"/>
              <a:gd name="csY322" fmla="*/ 597381 h 2394774"/>
              <a:gd name="csX323" fmla="*/ 495368 w 3109813"/>
              <a:gd name="csY323" fmla="*/ 421631 h 2394774"/>
              <a:gd name="csX324" fmla="*/ 564634 w 3109813"/>
              <a:gd name="csY324" fmla="*/ 290543 h 2394774"/>
              <a:gd name="csX325" fmla="*/ 634232 w 3109813"/>
              <a:gd name="csY325" fmla="*/ 269519 h 2394774"/>
              <a:gd name="csX326" fmla="*/ 635603 w 3109813"/>
              <a:gd name="csY326" fmla="*/ 235784 h 2394774"/>
              <a:gd name="csX327" fmla="*/ 743926 w 3109813"/>
              <a:gd name="csY327" fmla="*/ 82252 h 2394774"/>
              <a:gd name="csX328" fmla="*/ 867079 w 3109813"/>
              <a:gd name="csY328" fmla="*/ 135204 h 2394774"/>
              <a:gd name="csX329" fmla="*/ 962259 w 3109813"/>
              <a:gd name="csY329" fmla="*/ 135495 h 2394774"/>
              <a:gd name="csX330" fmla="*/ 1029821 w 3109813"/>
              <a:gd name="csY330" fmla="*/ 73424 h 2394774"/>
              <a:gd name="csX331" fmla="*/ 1080259 w 3109813"/>
              <a:gd name="csY331" fmla="*/ 146642 h 2394774"/>
              <a:gd name="csX332" fmla="*/ 1219323 w 3109813"/>
              <a:gd name="csY332" fmla="*/ 0 h 23947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Lst>
            <a:rect l="l" t="t" r="r" b="b"/>
            <a:pathLst>
              <a:path w="3109813" h="2394774">
                <a:moveTo>
                  <a:pt x="2718781" y="2063914"/>
                </a:moveTo>
                <a:cubicBezTo>
                  <a:pt x="2711998" y="2064863"/>
                  <a:pt x="2704859" y="2066765"/>
                  <a:pt x="2698428" y="2069091"/>
                </a:cubicBezTo>
                <a:cubicBezTo>
                  <a:pt x="2669968" y="2058157"/>
                  <a:pt x="2646914" y="2067636"/>
                  <a:pt x="2618548" y="2067453"/>
                </a:cubicBezTo>
                <a:cubicBezTo>
                  <a:pt x="2638624" y="2096859"/>
                  <a:pt x="2710419" y="2102656"/>
                  <a:pt x="2741628" y="2095515"/>
                </a:cubicBezTo>
                <a:cubicBezTo>
                  <a:pt x="2756303" y="2066816"/>
                  <a:pt x="2739135" y="2061069"/>
                  <a:pt x="2718781" y="2063914"/>
                </a:cubicBezTo>
                <a:close/>
                <a:moveTo>
                  <a:pt x="2747439" y="1991910"/>
                </a:moveTo>
                <a:cubicBezTo>
                  <a:pt x="2725956" y="1984936"/>
                  <a:pt x="2671489" y="2018476"/>
                  <a:pt x="2656029" y="2015156"/>
                </a:cubicBezTo>
                <a:cubicBezTo>
                  <a:pt x="2569576" y="2055065"/>
                  <a:pt x="2735121" y="2037466"/>
                  <a:pt x="2755262" y="2015253"/>
                </a:cubicBezTo>
                <a:cubicBezTo>
                  <a:pt x="2758097" y="2001060"/>
                  <a:pt x="2754601" y="1994234"/>
                  <a:pt x="2747439" y="1991910"/>
                </a:cubicBezTo>
                <a:close/>
                <a:moveTo>
                  <a:pt x="2698005" y="1965455"/>
                </a:moveTo>
                <a:cubicBezTo>
                  <a:pt x="2694525" y="1967526"/>
                  <a:pt x="2691983" y="1971799"/>
                  <a:pt x="2689436" y="1977664"/>
                </a:cubicBezTo>
                <a:cubicBezTo>
                  <a:pt x="2702140" y="1983585"/>
                  <a:pt x="2707191" y="1978330"/>
                  <a:pt x="2712201" y="1966463"/>
                </a:cubicBezTo>
                <a:cubicBezTo>
                  <a:pt x="2705904" y="1963517"/>
                  <a:pt x="2701486" y="1963385"/>
                  <a:pt x="2698005" y="1965455"/>
                </a:cubicBezTo>
                <a:close/>
                <a:moveTo>
                  <a:pt x="2672414" y="1912694"/>
                </a:moveTo>
                <a:cubicBezTo>
                  <a:pt x="2670083" y="1912097"/>
                  <a:pt x="2667484" y="1913086"/>
                  <a:pt x="2664543" y="1915729"/>
                </a:cubicBezTo>
                <a:cubicBezTo>
                  <a:pt x="2633471" y="1913592"/>
                  <a:pt x="2621403" y="1934115"/>
                  <a:pt x="2601117" y="1950632"/>
                </a:cubicBezTo>
                <a:cubicBezTo>
                  <a:pt x="2592399" y="1986942"/>
                  <a:pt x="2674440" y="1943366"/>
                  <a:pt x="2678677" y="1919168"/>
                </a:cubicBezTo>
                <a:cubicBezTo>
                  <a:pt x="2676806" y="1915473"/>
                  <a:pt x="2674744" y="1913291"/>
                  <a:pt x="2672414" y="1912694"/>
                </a:cubicBezTo>
                <a:close/>
                <a:moveTo>
                  <a:pt x="2523380" y="1876702"/>
                </a:moveTo>
                <a:cubicBezTo>
                  <a:pt x="2511775" y="1878603"/>
                  <a:pt x="2499504" y="1892061"/>
                  <a:pt x="2497351" y="1919255"/>
                </a:cubicBezTo>
                <a:cubicBezTo>
                  <a:pt x="2481282" y="1974640"/>
                  <a:pt x="2498663" y="2061624"/>
                  <a:pt x="2525931" y="1953440"/>
                </a:cubicBezTo>
                <a:cubicBezTo>
                  <a:pt x="2560215" y="1902473"/>
                  <a:pt x="2542723" y="1873534"/>
                  <a:pt x="2523380" y="1876702"/>
                </a:cubicBezTo>
                <a:close/>
                <a:moveTo>
                  <a:pt x="2405111" y="1804420"/>
                </a:moveTo>
                <a:cubicBezTo>
                  <a:pt x="2387798" y="1804599"/>
                  <a:pt x="2373166" y="1808052"/>
                  <a:pt x="2379949" y="1817483"/>
                </a:cubicBezTo>
                <a:cubicBezTo>
                  <a:pt x="2395634" y="1815994"/>
                  <a:pt x="2411770" y="1823812"/>
                  <a:pt x="2422862" y="1833936"/>
                </a:cubicBezTo>
                <a:cubicBezTo>
                  <a:pt x="2426496" y="1828691"/>
                  <a:pt x="2436912" y="1832876"/>
                  <a:pt x="2437998" y="1837619"/>
                </a:cubicBezTo>
                <a:cubicBezTo>
                  <a:pt x="2443548" y="1836612"/>
                  <a:pt x="2462256" y="1843051"/>
                  <a:pt x="2467451" y="1843018"/>
                </a:cubicBezTo>
                <a:cubicBezTo>
                  <a:pt x="2527546" y="1839251"/>
                  <a:pt x="2473284" y="1811783"/>
                  <a:pt x="2446359" y="1811008"/>
                </a:cubicBezTo>
                <a:cubicBezTo>
                  <a:pt x="2442419" y="1807338"/>
                  <a:pt x="2422425" y="1804241"/>
                  <a:pt x="2405111" y="1804420"/>
                </a:cubicBezTo>
                <a:close/>
                <a:moveTo>
                  <a:pt x="2214597" y="1786798"/>
                </a:moveTo>
                <a:cubicBezTo>
                  <a:pt x="1911859" y="1922024"/>
                  <a:pt x="1557495" y="2038323"/>
                  <a:pt x="1259643" y="2159766"/>
                </a:cubicBezTo>
                <a:cubicBezTo>
                  <a:pt x="1385563" y="2206675"/>
                  <a:pt x="1632931" y="2150277"/>
                  <a:pt x="1769071" y="2147920"/>
                </a:cubicBezTo>
                <a:cubicBezTo>
                  <a:pt x="2001025" y="2119012"/>
                  <a:pt x="2255505" y="2128828"/>
                  <a:pt x="2462757" y="2001844"/>
                </a:cubicBezTo>
                <a:cubicBezTo>
                  <a:pt x="2491387" y="1805697"/>
                  <a:pt x="2443416" y="1904009"/>
                  <a:pt x="2214597" y="1786798"/>
                </a:cubicBezTo>
                <a:close/>
                <a:moveTo>
                  <a:pt x="2343025" y="1712880"/>
                </a:moveTo>
                <a:cubicBezTo>
                  <a:pt x="2331062" y="1717410"/>
                  <a:pt x="2316859" y="1729398"/>
                  <a:pt x="2309083" y="1734225"/>
                </a:cubicBezTo>
                <a:cubicBezTo>
                  <a:pt x="2268655" y="1768595"/>
                  <a:pt x="2343388" y="1738092"/>
                  <a:pt x="2363518" y="1736271"/>
                </a:cubicBezTo>
                <a:cubicBezTo>
                  <a:pt x="2364708" y="1711275"/>
                  <a:pt x="2354987" y="1708350"/>
                  <a:pt x="2343025" y="1712880"/>
                </a:cubicBezTo>
                <a:close/>
                <a:moveTo>
                  <a:pt x="2806882" y="1592897"/>
                </a:moveTo>
                <a:cubicBezTo>
                  <a:pt x="2800427" y="1593518"/>
                  <a:pt x="2792087" y="1595030"/>
                  <a:pt x="2781554" y="1597624"/>
                </a:cubicBezTo>
                <a:cubicBezTo>
                  <a:pt x="2763736" y="1613683"/>
                  <a:pt x="2751014" y="1640294"/>
                  <a:pt x="2747399" y="1661930"/>
                </a:cubicBezTo>
                <a:cubicBezTo>
                  <a:pt x="2760357" y="1681352"/>
                  <a:pt x="2763947" y="1655937"/>
                  <a:pt x="2770775" y="1646281"/>
                </a:cubicBezTo>
                <a:cubicBezTo>
                  <a:pt x="2804838" y="1627957"/>
                  <a:pt x="2852061" y="1588557"/>
                  <a:pt x="2806882" y="1592897"/>
                </a:cubicBezTo>
                <a:close/>
                <a:moveTo>
                  <a:pt x="2300828" y="1583566"/>
                </a:moveTo>
                <a:cubicBezTo>
                  <a:pt x="2292342" y="1585980"/>
                  <a:pt x="2295392" y="1598156"/>
                  <a:pt x="2287943" y="1602121"/>
                </a:cubicBezTo>
                <a:cubicBezTo>
                  <a:pt x="2279272" y="1601426"/>
                  <a:pt x="2280708" y="1613445"/>
                  <a:pt x="2275796" y="1614253"/>
                </a:cubicBezTo>
                <a:cubicBezTo>
                  <a:pt x="2267569" y="1618028"/>
                  <a:pt x="2266250" y="1637984"/>
                  <a:pt x="2256700" y="1638960"/>
                </a:cubicBezTo>
                <a:cubicBezTo>
                  <a:pt x="2216227" y="1710335"/>
                  <a:pt x="2358418" y="1601232"/>
                  <a:pt x="2300828" y="1583566"/>
                </a:cubicBezTo>
                <a:close/>
                <a:moveTo>
                  <a:pt x="2481501" y="1581317"/>
                </a:moveTo>
                <a:cubicBezTo>
                  <a:pt x="2453908" y="1589103"/>
                  <a:pt x="2432524" y="1621269"/>
                  <a:pt x="2405019" y="1625303"/>
                </a:cubicBezTo>
                <a:cubicBezTo>
                  <a:pt x="2394445" y="1688626"/>
                  <a:pt x="2536554" y="1571135"/>
                  <a:pt x="2481501" y="1581317"/>
                </a:cubicBezTo>
                <a:close/>
                <a:moveTo>
                  <a:pt x="2222630" y="1491687"/>
                </a:moveTo>
                <a:cubicBezTo>
                  <a:pt x="2169669" y="1485519"/>
                  <a:pt x="2182383" y="1572310"/>
                  <a:pt x="2187363" y="1599808"/>
                </a:cubicBezTo>
                <a:cubicBezTo>
                  <a:pt x="2191087" y="1635373"/>
                  <a:pt x="2195564" y="1662515"/>
                  <a:pt x="2205231" y="1609697"/>
                </a:cubicBezTo>
                <a:cubicBezTo>
                  <a:pt x="2218263" y="1588113"/>
                  <a:pt x="2259806" y="1501204"/>
                  <a:pt x="2222630" y="1491687"/>
                </a:cubicBezTo>
                <a:close/>
                <a:moveTo>
                  <a:pt x="1621384" y="1442967"/>
                </a:moveTo>
                <a:cubicBezTo>
                  <a:pt x="1605571" y="1446413"/>
                  <a:pt x="1605372" y="1472756"/>
                  <a:pt x="1590764" y="1488829"/>
                </a:cubicBezTo>
                <a:cubicBezTo>
                  <a:pt x="1568697" y="1491830"/>
                  <a:pt x="1568228" y="1523308"/>
                  <a:pt x="1560286" y="1532693"/>
                </a:cubicBezTo>
                <a:cubicBezTo>
                  <a:pt x="1504091" y="1524795"/>
                  <a:pt x="1456041" y="1658807"/>
                  <a:pt x="1413422" y="1698302"/>
                </a:cubicBezTo>
                <a:cubicBezTo>
                  <a:pt x="1417561" y="1711333"/>
                  <a:pt x="1122406" y="2093484"/>
                  <a:pt x="1113681" y="2110930"/>
                </a:cubicBezTo>
                <a:cubicBezTo>
                  <a:pt x="1251653" y="2099587"/>
                  <a:pt x="1471282" y="1803034"/>
                  <a:pt x="1579341" y="1700009"/>
                </a:cubicBezTo>
                <a:cubicBezTo>
                  <a:pt x="1639325" y="1608037"/>
                  <a:pt x="1905718" y="1427423"/>
                  <a:pt x="1643514" y="1448382"/>
                </a:cubicBezTo>
                <a:cubicBezTo>
                  <a:pt x="1633662" y="1443214"/>
                  <a:pt x="1626655" y="1441819"/>
                  <a:pt x="1621384" y="1442967"/>
                </a:cubicBezTo>
                <a:close/>
                <a:moveTo>
                  <a:pt x="1771535" y="1304751"/>
                </a:moveTo>
                <a:cubicBezTo>
                  <a:pt x="1757979" y="1308091"/>
                  <a:pt x="1737246" y="1321816"/>
                  <a:pt x="1740696" y="1338702"/>
                </a:cubicBezTo>
                <a:cubicBezTo>
                  <a:pt x="1691827" y="1364651"/>
                  <a:pt x="1770450" y="1365157"/>
                  <a:pt x="1775383" y="1319204"/>
                </a:cubicBezTo>
                <a:cubicBezTo>
                  <a:pt x="1782752" y="1311566"/>
                  <a:pt x="1783886" y="1307090"/>
                  <a:pt x="1781537" y="1305140"/>
                </a:cubicBezTo>
                <a:cubicBezTo>
                  <a:pt x="1779775" y="1303678"/>
                  <a:pt x="1776054" y="1303638"/>
                  <a:pt x="1771535" y="1304751"/>
                </a:cubicBezTo>
                <a:close/>
                <a:moveTo>
                  <a:pt x="1714859" y="1267874"/>
                </a:moveTo>
                <a:cubicBezTo>
                  <a:pt x="1704117" y="1268237"/>
                  <a:pt x="1693873" y="1270489"/>
                  <a:pt x="1684758" y="1278881"/>
                </a:cubicBezTo>
                <a:cubicBezTo>
                  <a:pt x="1663969" y="1277595"/>
                  <a:pt x="1658587" y="1305048"/>
                  <a:pt x="1646153" y="1311571"/>
                </a:cubicBezTo>
                <a:cubicBezTo>
                  <a:pt x="1592404" y="1400698"/>
                  <a:pt x="1736389" y="1307475"/>
                  <a:pt x="1747948" y="1268204"/>
                </a:cubicBezTo>
                <a:cubicBezTo>
                  <a:pt x="1736841" y="1269038"/>
                  <a:pt x="1725600" y="1267511"/>
                  <a:pt x="1714859" y="1267874"/>
                </a:cubicBezTo>
                <a:close/>
                <a:moveTo>
                  <a:pt x="1487042" y="1265868"/>
                </a:moveTo>
                <a:cubicBezTo>
                  <a:pt x="1475416" y="1265394"/>
                  <a:pt x="1459802" y="1283144"/>
                  <a:pt x="1447610" y="1286013"/>
                </a:cubicBezTo>
                <a:cubicBezTo>
                  <a:pt x="1375693" y="1318025"/>
                  <a:pt x="1478172" y="1313018"/>
                  <a:pt x="1469382" y="1355439"/>
                </a:cubicBezTo>
                <a:cubicBezTo>
                  <a:pt x="1465175" y="1375635"/>
                  <a:pt x="1450249" y="1343475"/>
                  <a:pt x="1439664" y="1343375"/>
                </a:cubicBezTo>
                <a:cubicBezTo>
                  <a:pt x="1431095" y="1341290"/>
                  <a:pt x="1431199" y="1344734"/>
                  <a:pt x="1431837" y="1353258"/>
                </a:cubicBezTo>
                <a:cubicBezTo>
                  <a:pt x="1431812" y="1406654"/>
                  <a:pt x="1395574" y="1378268"/>
                  <a:pt x="1392902" y="1342253"/>
                </a:cubicBezTo>
                <a:cubicBezTo>
                  <a:pt x="1245441" y="1496753"/>
                  <a:pt x="1211711" y="1796221"/>
                  <a:pt x="1118362" y="2007389"/>
                </a:cubicBezTo>
                <a:cubicBezTo>
                  <a:pt x="1196057" y="1961811"/>
                  <a:pt x="1304752" y="1761215"/>
                  <a:pt x="1384808" y="1658450"/>
                </a:cubicBezTo>
                <a:cubicBezTo>
                  <a:pt x="1471553" y="1532558"/>
                  <a:pt x="1610032" y="1420784"/>
                  <a:pt x="1497065" y="1273645"/>
                </a:cubicBezTo>
                <a:cubicBezTo>
                  <a:pt x="1494351" y="1268210"/>
                  <a:pt x="1490918" y="1266027"/>
                  <a:pt x="1487042" y="1265868"/>
                </a:cubicBezTo>
                <a:close/>
                <a:moveTo>
                  <a:pt x="2278473" y="1233673"/>
                </a:moveTo>
                <a:cubicBezTo>
                  <a:pt x="2276140" y="1232891"/>
                  <a:pt x="2272101" y="1234050"/>
                  <a:pt x="2265925" y="1237690"/>
                </a:cubicBezTo>
                <a:cubicBezTo>
                  <a:pt x="2227736" y="1261405"/>
                  <a:pt x="2150129" y="1510590"/>
                  <a:pt x="2223324" y="1350278"/>
                </a:cubicBezTo>
                <a:cubicBezTo>
                  <a:pt x="2227438" y="1339726"/>
                  <a:pt x="2294795" y="1239146"/>
                  <a:pt x="2278473" y="1233673"/>
                </a:cubicBezTo>
                <a:close/>
                <a:moveTo>
                  <a:pt x="240279" y="1204800"/>
                </a:moveTo>
                <a:cubicBezTo>
                  <a:pt x="232217" y="1204445"/>
                  <a:pt x="224373" y="1208342"/>
                  <a:pt x="221738" y="1217721"/>
                </a:cubicBezTo>
                <a:cubicBezTo>
                  <a:pt x="214086" y="1229298"/>
                  <a:pt x="226353" y="1236055"/>
                  <a:pt x="221925" y="1247474"/>
                </a:cubicBezTo>
                <a:cubicBezTo>
                  <a:pt x="211692" y="1245926"/>
                  <a:pt x="212936" y="1253892"/>
                  <a:pt x="214962" y="1262519"/>
                </a:cubicBezTo>
                <a:cubicBezTo>
                  <a:pt x="218924" y="1269495"/>
                  <a:pt x="226662" y="1254166"/>
                  <a:pt x="232516" y="1252879"/>
                </a:cubicBezTo>
                <a:cubicBezTo>
                  <a:pt x="239204" y="1256392"/>
                  <a:pt x="238615" y="1259786"/>
                  <a:pt x="243027" y="1254730"/>
                </a:cubicBezTo>
                <a:cubicBezTo>
                  <a:pt x="252373" y="1256532"/>
                  <a:pt x="265741" y="1257310"/>
                  <a:pt x="272629" y="1252738"/>
                </a:cubicBezTo>
                <a:cubicBezTo>
                  <a:pt x="273187" y="1248511"/>
                  <a:pt x="278513" y="1256173"/>
                  <a:pt x="280875" y="1256158"/>
                </a:cubicBezTo>
                <a:cubicBezTo>
                  <a:pt x="283233" y="1251310"/>
                  <a:pt x="288087" y="1254613"/>
                  <a:pt x="291611" y="1253702"/>
                </a:cubicBezTo>
                <a:cubicBezTo>
                  <a:pt x="301303" y="1240028"/>
                  <a:pt x="324728" y="1258578"/>
                  <a:pt x="335364" y="1257983"/>
                </a:cubicBezTo>
                <a:cubicBezTo>
                  <a:pt x="343136" y="1234764"/>
                  <a:pt x="321730" y="1236982"/>
                  <a:pt x="304845" y="1228866"/>
                </a:cubicBezTo>
                <a:cubicBezTo>
                  <a:pt x="298512" y="1216126"/>
                  <a:pt x="272817" y="1203037"/>
                  <a:pt x="260129" y="1217395"/>
                </a:cubicBezTo>
                <a:cubicBezTo>
                  <a:pt x="256622" y="1209764"/>
                  <a:pt x="248342" y="1205156"/>
                  <a:pt x="240279" y="1204800"/>
                </a:cubicBezTo>
                <a:close/>
                <a:moveTo>
                  <a:pt x="1467749" y="1161035"/>
                </a:moveTo>
                <a:cubicBezTo>
                  <a:pt x="1464112" y="1161389"/>
                  <a:pt x="1461839" y="1163341"/>
                  <a:pt x="1466333" y="1166909"/>
                </a:cubicBezTo>
                <a:cubicBezTo>
                  <a:pt x="1458113" y="1180351"/>
                  <a:pt x="1462428" y="1195077"/>
                  <a:pt x="1448292" y="1204722"/>
                </a:cubicBezTo>
                <a:cubicBezTo>
                  <a:pt x="1447964" y="1214308"/>
                  <a:pt x="1442426" y="1217204"/>
                  <a:pt x="1435862" y="1220442"/>
                </a:cubicBezTo>
                <a:cubicBezTo>
                  <a:pt x="1435688" y="1223581"/>
                  <a:pt x="1437885" y="1232957"/>
                  <a:pt x="1432758" y="1230295"/>
                </a:cubicBezTo>
                <a:cubicBezTo>
                  <a:pt x="1440161" y="1254613"/>
                  <a:pt x="1480084" y="1210690"/>
                  <a:pt x="1480581" y="1192657"/>
                </a:cubicBezTo>
                <a:cubicBezTo>
                  <a:pt x="1476906" y="1182568"/>
                  <a:pt x="1477773" y="1174644"/>
                  <a:pt x="1477349" y="1164757"/>
                </a:cubicBezTo>
                <a:cubicBezTo>
                  <a:pt x="1476387" y="1161929"/>
                  <a:pt x="1471387" y="1160682"/>
                  <a:pt x="1467749" y="1161035"/>
                </a:cubicBezTo>
                <a:close/>
                <a:moveTo>
                  <a:pt x="1539554" y="1138752"/>
                </a:moveTo>
                <a:cubicBezTo>
                  <a:pt x="1530982" y="1136193"/>
                  <a:pt x="1520947" y="1175011"/>
                  <a:pt x="1536511" y="1171607"/>
                </a:cubicBezTo>
                <a:cubicBezTo>
                  <a:pt x="1540167" y="1156583"/>
                  <a:pt x="1540451" y="1148636"/>
                  <a:pt x="1539554" y="1138752"/>
                </a:cubicBezTo>
                <a:close/>
                <a:moveTo>
                  <a:pt x="1427202" y="1135939"/>
                </a:moveTo>
                <a:cubicBezTo>
                  <a:pt x="1423151" y="1136171"/>
                  <a:pt x="1417237" y="1138562"/>
                  <a:pt x="1409042" y="1143656"/>
                </a:cubicBezTo>
                <a:cubicBezTo>
                  <a:pt x="1392535" y="1138344"/>
                  <a:pt x="1394258" y="1147250"/>
                  <a:pt x="1387861" y="1163847"/>
                </a:cubicBezTo>
                <a:cubicBezTo>
                  <a:pt x="1377792" y="1183913"/>
                  <a:pt x="1366017" y="1246356"/>
                  <a:pt x="1381041" y="1263096"/>
                </a:cubicBezTo>
                <a:cubicBezTo>
                  <a:pt x="1392579" y="1238570"/>
                  <a:pt x="1455556" y="1134319"/>
                  <a:pt x="1427202" y="1135939"/>
                </a:cubicBezTo>
                <a:close/>
                <a:moveTo>
                  <a:pt x="320552" y="1127081"/>
                </a:moveTo>
                <a:cubicBezTo>
                  <a:pt x="303819" y="1133581"/>
                  <a:pt x="292775" y="1190417"/>
                  <a:pt x="380419" y="1208471"/>
                </a:cubicBezTo>
                <a:cubicBezTo>
                  <a:pt x="400720" y="1216121"/>
                  <a:pt x="371156" y="1184526"/>
                  <a:pt x="363082" y="1181856"/>
                </a:cubicBezTo>
                <a:cubicBezTo>
                  <a:pt x="350868" y="1170041"/>
                  <a:pt x="350446" y="1147070"/>
                  <a:pt x="335737" y="1140661"/>
                </a:cubicBezTo>
                <a:cubicBezTo>
                  <a:pt x="332340" y="1128341"/>
                  <a:pt x="326130" y="1124915"/>
                  <a:pt x="320552" y="1127081"/>
                </a:cubicBezTo>
                <a:close/>
                <a:moveTo>
                  <a:pt x="357773" y="1018635"/>
                </a:moveTo>
                <a:cubicBezTo>
                  <a:pt x="344459" y="1017697"/>
                  <a:pt x="336796" y="1029298"/>
                  <a:pt x="346824" y="1061666"/>
                </a:cubicBezTo>
                <a:cubicBezTo>
                  <a:pt x="349462" y="1096847"/>
                  <a:pt x="381843" y="1112507"/>
                  <a:pt x="391150" y="1143535"/>
                </a:cubicBezTo>
                <a:cubicBezTo>
                  <a:pt x="406060" y="1151053"/>
                  <a:pt x="413248" y="1171899"/>
                  <a:pt x="429848" y="1178768"/>
                </a:cubicBezTo>
                <a:cubicBezTo>
                  <a:pt x="433488" y="1187551"/>
                  <a:pt x="430611" y="1198404"/>
                  <a:pt x="442217" y="1192858"/>
                </a:cubicBezTo>
                <a:cubicBezTo>
                  <a:pt x="473871" y="1185824"/>
                  <a:pt x="412635" y="1114341"/>
                  <a:pt x="415675" y="1089736"/>
                </a:cubicBezTo>
                <a:cubicBezTo>
                  <a:pt x="417846" y="1056594"/>
                  <a:pt x="379962" y="1020198"/>
                  <a:pt x="357773" y="1018635"/>
                </a:cubicBezTo>
                <a:close/>
                <a:moveTo>
                  <a:pt x="564276" y="1007262"/>
                </a:moveTo>
                <a:cubicBezTo>
                  <a:pt x="558920" y="1003252"/>
                  <a:pt x="540226" y="1031570"/>
                  <a:pt x="566431" y="1030697"/>
                </a:cubicBezTo>
                <a:cubicBezTo>
                  <a:pt x="568185" y="1026880"/>
                  <a:pt x="567642" y="1024272"/>
                  <a:pt x="563030" y="1024328"/>
                </a:cubicBezTo>
                <a:cubicBezTo>
                  <a:pt x="566365" y="1013528"/>
                  <a:pt x="566062" y="1008599"/>
                  <a:pt x="564276" y="1007262"/>
                </a:cubicBezTo>
                <a:close/>
                <a:moveTo>
                  <a:pt x="478408" y="981075"/>
                </a:moveTo>
                <a:cubicBezTo>
                  <a:pt x="471013" y="982459"/>
                  <a:pt x="465764" y="988284"/>
                  <a:pt x="464532" y="999891"/>
                </a:cubicBezTo>
                <a:cubicBezTo>
                  <a:pt x="450619" y="1000867"/>
                  <a:pt x="448345" y="1018939"/>
                  <a:pt x="455704" y="1027449"/>
                </a:cubicBezTo>
                <a:cubicBezTo>
                  <a:pt x="459903" y="1072206"/>
                  <a:pt x="484537" y="1106138"/>
                  <a:pt x="488987" y="1151310"/>
                </a:cubicBezTo>
                <a:cubicBezTo>
                  <a:pt x="501707" y="1163953"/>
                  <a:pt x="485571" y="1208948"/>
                  <a:pt x="512010" y="1203003"/>
                </a:cubicBezTo>
                <a:cubicBezTo>
                  <a:pt x="524355" y="1138224"/>
                  <a:pt x="508209" y="1058261"/>
                  <a:pt x="505162" y="988911"/>
                </a:cubicBezTo>
                <a:cubicBezTo>
                  <a:pt x="495344" y="982750"/>
                  <a:pt x="485803" y="979691"/>
                  <a:pt x="478408" y="981075"/>
                </a:cubicBezTo>
                <a:close/>
                <a:moveTo>
                  <a:pt x="2435647" y="970904"/>
                </a:moveTo>
                <a:cubicBezTo>
                  <a:pt x="2417031" y="972614"/>
                  <a:pt x="2389831" y="979092"/>
                  <a:pt x="2386542" y="980348"/>
                </a:cubicBezTo>
                <a:cubicBezTo>
                  <a:pt x="2373599" y="976372"/>
                  <a:pt x="2367946" y="996688"/>
                  <a:pt x="2354776" y="991715"/>
                </a:cubicBezTo>
                <a:cubicBezTo>
                  <a:pt x="2350327" y="999827"/>
                  <a:pt x="2331090" y="997976"/>
                  <a:pt x="2335605" y="1013339"/>
                </a:cubicBezTo>
                <a:cubicBezTo>
                  <a:pt x="2338982" y="1015928"/>
                  <a:pt x="2350045" y="1012608"/>
                  <a:pt x="2351798" y="1008319"/>
                </a:cubicBezTo>
                <a:cubicBezTo>
                  <a:pt x="2355344" y="1006824"/>
                  <a:pt x="2364965" y="1012820"/>
                  <a:pt x="2365795" y="1007953"/>
                </a:cubicBezTo>
                <a:cubicBezTo>
                  <a:pt x="2392255" y="1005315"/>
                  <a:pt x="2418861" y="986561"/>
                  <a:pt x="2448215" y="980265"/>
                </a:cubicBezTo>
                <a:cubicBezTo>
                  <a:pt x="2454613" y="975043"/>
                  <a:pt x="2454324" y="972298"/>
                  <a:pt x="2450197" y="971153"/>
                </a:cubicBezTo>
                <a:cubicBezTo>
                  <a:pt x="2447103" y="970294"/>
                  <a:pt x="2441852" y="970334"/>
                  <a:pt x="2435647" y="970904"/>
                </a:cubicBezTo>
                <a:close/>
                <a:moveTo>
                  <a:pt x="602263" y="950296"/>
                </a:moveTo>
                <a:cubicBezTo>
                  <a:pt x="595944" y="979173"/>
                  <a:pt x="591287" y="1024957"/>
                  <a:pt x="592105" y="1044370"/>
                </a:cubicBezTo>
                <a:cubicBezTo>
                  <a:pt x="545519" y="1172845"/>
                  <a:pt x="693720" y="963944"/>
                  <a:pt x="602263" y="950296"/>
                </a:cubicBezTo>
                <a:close/>
                <a:moveTo>
                  <a:pt x="1797993" y="938991"/>
                </a:moveTo>
                <a:cubicBezTo>
                  <a:pt x="1789299" y="952436"/>
                  <a:pt x="1799334" y="975626"/>
                  <a:pt x="1804881" y="951866"/>
                </a:cubicBezTo>
                <a:cubicBezTo>
                  <a:pt x="1825780" y="957540"/>
                  <a:pt x="1813899" y="937085"/>
                  <a:pt x="1797993" y="938991"/>
                </a:cubicBezTo>
                <a:close/>
                <a:moveTo>
                  <a:pt x="2328179" y="910623"/>
                </a:moveTo>
                <a:cubicBezTo>
                  <a:pt x="2303957" y="920055"/>
                  <a:pt x="2192495" y="985236"/>
                  <a:pt x="2212839" y="1004332"/>
                </a:cubicBezTo>
                <a:cubicBezTo>
                  <a:pt x="2235381" y="1006162"/>
                  <a:pt x="2255381" y="1001481"/>
                  <a:pt x="2271247" y="988600"/>
                </a:cubicBezTo>
                <a:cubicBezTo>
                  <a:pt x="2280225" y="989489"/>
                  <a:pt x="2286708" y="990948"/>
                  <a:pt x="2292655" y="982495"/>
                </a:cubicBezTo>
                <a:cubicBezTo>
                  <a:pt x="2300496" y="983695"/>
                  <a:pt x="2304368" y="980864"/>
                  <a:pt x="2309501" y="975276"/>
                </a:cubicBezTo>
                <a:cubicBezTo>
                  <a:pt x="2362711" y="968300"/>
                  <a:pt x="2387583" y="920834"/>
                  <a:pt x="2328179" y="910623"/>
                </a:cubicBezTo>
                <a:close/>
                <a:moveTo>
                  <a:pt x="1693107" y="853113"/>
                </a:moveTo>
                <a:cubicBezTo>
                  <a:pt x="1625788" y="852177"/>
                  <a:pt x="1566599" y="946699"/>
                  <a:pt x="1551010" y="1007859"/>
                </a:cubicBezTo>
                <a:cubicBezTo>
                  <a:pt x="1529990" y="1000739"/>
                  <a:pt x="1532949" y="1064646"/>
                  <a:pt x="1552635" y="1036546"/>
                </a:cubicBezTo>
                <a:cubicBezTo>
                  <a:pt x="1573290" y="1012219"/>
                  <a:pt x="1576533" y="980473"/>
                  <a:pt x="1598035" y="958001"/>
                </a:cubicBezTo>
                <a:cubicBezTo>
                  <a:pt x="1615388" y="912359"/>
                  <a:pt x="1665767" y="892318"/>
                  <a:pt x="1693107" y="853113"/>
                </a:cubicBezTo>
                <a:close/>
                <a:moveTo>
                  <a:pt x="2291641" y="840490"/>
                </a:moveTo>
                <a:cubicBezTo>
                  <a:pt x="2276191" y="838626"/>
                  <a:pt x="2254599" y="898113"/>
                  <a:pt x="2243456" y="911934"/>
                </a:cubicBezTo>
                <a:cubicBezTo>
                  <a:pt x="2171716" y="985367"/>
                  <a:pt x="2313027" y="900218"/>
                  <a:pt x="2304429" y="866768"/>
                </a:cubicBezTo>
                <a:cubicBezTo>
                  <a:pt x="2301258" y="848549"/>
                  <a:pt x="2296791" y="841111"/>
                  <a:pt x="2291641" y="840490"/>
                </a:cubicBezTo>
                <a:close/>
                <a:moveTo>
                  <a:pt x="2530281" y="725223"/>
                </a:moveTo>
                <a:cubicBezTo>
                  <a:pt x="2523738" y="725565"/>
                  <a:pt x="2519531" y="735859"/>
                  <a:pt x="2512094" y="739530"/>
                </a:cubicBezTo>
                <a:cubicBezTo>
                  <a:pt x="2492724" y="738235"/>
                  <a:pt x="2491987" y="766938"/>
                  <a:pt x="2474661" y="764019"/>
                </a:cubicBezTo>
                <a:cubicBezTo>
                  <a:pt x="2428528" y="832011"/>
                  <a:pt x="2472875" y="806729"/>
                  <a:pt x="2502966" y="776564"/>
                </a:cubicBezTo>
                <a:cubicBezTo>
                  <a:pt x="2506801" y="750148"/>
                  <a:pt x="2536152" y="756936"/>
                  <a:pt x="2537809" y="728811"/>
                </a:cubicBezTo>
                <a:cubicBezTo>
                  <a:pt x="2534902" y="726100"/>
                  <a:pt x="2532461" y="725109"/>
                  <a:pt x="2530281" y="725223"/>
                </a:cubicBezTo>
                <a:close/>
                <a:moveTo>
                  <a:pt x="2210905" y="702391"/>
                </a:moveTo>
                <a:cubicBezTo>
                  <a:pt x="2193788" y="712778"/>
                  <a:pt x="2187351" y="792969"/>
                  <a:pt x="2175428" y="802962"/>
                </a:cubicBezTo>
                <a:cubicBezTo>
                  <a:pt x="2190211" y="829899"/>
                  <a:pt x="2141220" y="902854"/>
                  <a:pt x="2170361" y="911478"/>
                </a:cubicBezTo>
                <a:cubicBezTo>
                  <a:pt x="2203170" y="862876"/>
                  <a:pt x="2190075" y="786368"/>
                  <a:pt x="2233373" y="744562"/>
                </a:cubicBezTo>
                <a:cubicBezTo>
                  <a:pt x="2262126" y="717962"/>
                  <a:pt x="2214397" y="730987"/>
                  <a:pt x="2218941" y="702622"/>
                </a:cubicBezTo>
                <a:cubicBezTo>
                  <a:pt x="2216013" y="700848"/>
                  <a:pt x="2213350" y="700907"/>
                  <a:pt x="2210905" y="702391"/>
                </a:cubicBezTo>
                <a:close/>
                <a:moveTo>
                  <a:pt x="1181141" y="700915"/>
                </a:moveTo>
                <a:cubicBezTo>
                  <a:pt x="1175479" y="700337"/>
                  <a:pt x="1168305" y="702990"/>
                  <a:pt x="1159649" y="710344"/>
                </a:cubicBezTo>
                <a:cubicBezTo>
                  <a:pt x="1104335" y="709971"/>
                  <a:pt x="1054129" y="726871"/>
                  <a:pt x="997401" y="740063"/>
                </a:cubicBezTo>
                <a:cubicBezTo>
                  <a:pt x="852147" y="750811"/>
                  <a:pt x="907481" y="966210"/>
                  <a:pt x="891065" y="1072437"/>
                </a:cubicBezTo>
                <a:cubicBezTo>
                  <a:pt x="883678" y="1333400"/>
                  <a:pt x="940646" y="1583265"/>
                  <a:pt x="972677" y="1839203"/>
                </a:cubicBezTo>
                <a:cubicBezTo>
                  <a:pt x="979443" y="1863719"/>
                  <a:pt x="986449" y="2054390"/>
                  <a:pt x="1024160" y="2052014"/>
                </a:cubicBezTo>
                <a:cubicBezTo>
                  <a:pt x="1041203" y="1634609"/>
                  <a:pt x="1050918" y="1161080"/>
                  <a:pt x="1190591" y="753710"/>
                </a:cubicBezTo>
                <a:cubicBezTo>
                  <a:pt x="1201528" y="733472"/>
                  <a:pt x="1198130" y="702652"/>
                  <a:pt x="1181141" y="700915"/>
                </a:cubicBezTo>
                <a:close/>
                <a:moveTo>
                  <a:pt x="1080543" y="642057"/>
                </a:moveTo>
                <a:cubicBezTo>
                  <a:pt x="1052623" y="641982"/>
                  <a:pt x="999273" y="680044"/>
                  <a:pt x="976336" y="694856"/>
                </a:cubicBezTo>
                <a:cubicBezTo>
                  <a:pt x="955702" y="691487"/>
                  <a:pt x="895083" y="748764"/>
                  <a:pt x="939591" y="731537"/>
                </a:cubicBezTo>
                <a:cubicBezTo>
                  <a:pt x="947953" y="731568"/>
                  <a:pt x="954345" y="727583"/>
                  <a:pt x="963695" y="729858"/>
                </a:cubicBezTo>
                <a:cubicBezTo>
                  <a:pt x="987180" y="709402"/>
                  <a:pt x="1029642" y="711718"/>
                  <a:pt x="1054713" y="691530"/>
                </a:cubicBezTo>
                <a:cubicBezTo>
                  <a:pt x="1085804" y="687780"/>
                  <a:pt x="1091248" y="670243"/>
                  <a:pt x="1080543" y="642057"/>
                </a:cubicBezTo>
                <a:close/>
                <a:moveTo>
                  <a:pt x="2174252" y="633631"/>
                </a:moveTo>
                <a:cubicBezTo>
                  <a:pt x="2160851" y="639653"/>
                  <a:pt x="2140878" y="654274"/>
                  <a:pt x="2127387" y="655942"/>
                </a:cubicBezTo>
                <a:cubicBezTo>
                  <a:pt x="2108143" y="710320"/>
                  <a:pt x="2103985" y="769074"/>
                  <a:pt x="2115307" y="824287"/>
                </a:cubicBezTo>
                <a:cubicBezTo>
                  <a:pt x="2137366" y="930327"/>
                  <a:pt x="2152624" y="693205"/>
                  <a:pt x="2181687" y="662906"/>
                </a:cubicBezTo>
                <a:cubicBezTo>
                  <a:pt x="2194482" y="630183"/>
                  <a:pt x="2187652" y="627609"/>
                  <a:pt x="2174252" y="633631"/>
                </a:cubicBezTo>
                <a:close/>
                <a:moveTo>
                  <a:pt x="1479885" y="629712"/>
                </a:moveTo>
                <a:cubicBezTo>
                  <a:pt x="1458482" y="628836"/>
                  <a:pt x="1431775" y="632858"/>
                  <a:pt x="1421886" y="633046"/>
                </a:cubicBezTo>
                <a:cubicBezTo>
                  <a:pt x="1406279" y="647286"/>
                  <a:pt x="1398760" y="666555"/>
                  <a:pt x="1380712" y="676783"/>
                </a:cubicBezTo>
                <a:cubicBezTo>
                  <a:pt x="1203481" y="788910"/>
                  <a:pt x="1455790" y="687977"/>
                  <a:pt x="1506066" y="655768"/>
                </a:cubicBezTo>
                <a:cubicBezTo>
                  <a:pt x="1517390" y="636362"/>
                  <a:pt x="1501289" y="630588"/>
                  <a:pt x="1479885" y="629712"/>
                </a:cubicBezTo>
                <a:close/>
                <a:moveTo>
                  <a:pt x="716690" y="626923"/>
                </a:moveTo>
                <a:cubicBezTo>
                  <a:pt x="667445" y="619302"/>
                  <a:pt x="683443" y="692125"/>
                  <a:pt x="714883" y="724840"/>
                </a:cubicBezTo>
                <a:cubicBezTo>
                  <a:pt x="739820" y="771577"/>
                  <a:pt x="736848" y="824489"/>
                  <a:pt x="731663" y="874862"/>
                </a:cubicBezTo>
                <a:cubicBezTo>
                  <a:pt x="680749" y="1004168"/>
                  <a:pt x="609785" y="1121407"/>
                  <a:pt x="535797" y="1239441"/>
                </a:cubicBezTo>
                <a:cubicBezTo>
                  <a:pt x="609819" y="1510783"/>
                  <a:pt x="780959" y="1799155"/>
                  <a:pt x="952257" y="2028742"/>
                </a:cubicBezTo>
                <a:cubicBezTo>
                  <a:pt x="948551" y="1775570"/>
                  <a:pt x="822291" y="1476192"/>
                  <a:pt x="833476" y="1204953"/>
                </a:cubicBezTo>
                <a:cubicBezTo>
                  <a:pt x="810959" y="1052827"/>
                  <a:pt x="860134" y="894332"/>
                  <a:pt x="859624" y="747208"/>
                </a:cubicBezTo>
                <a:cubicBezTo>
                  <a:pt x="814792" y="717321"/>
                  <a:pt x="765359" y="688906"/>
                  <a:pt x="741935" y="635466"/>
                </a:cubicBezTo>
                <a:cubicBezTo>
                  <a:pt x="732092" y="630741"/>
                  <a:pt x="723726" y="628012"/>
                  <a:pt x="716690" y="626923"/>
                </a:cubicBezTo>
                <a:close/>
                <a:moveTo>
                  <a:pt x="1261857" y="595994"/>
                </a:moveTo>
                <a:cubicBezTo>
                  <a:pt x="1260699" y="606086"/>
                  <a:pt x="1250614" y="619429"/>
                  <a:pt x="1266171" y="619441"/>
                </a:cubicBezTo>
                <a:cubicBezTo>
                  <a:pt x="1267331" y="609349"/>
                  <a:pt x="1277304" y="595980"/>
                  <a:pt x="1261857" y="595994"/>
                </a:cubicBezTo>
                <a:close/>
                <a:moveTo>
                  <a:pt x="1048912" y="579898"/>
                </a:moveTo>
                <a:cubicBezTo>
                  <a:pt x="1037766" y="582087"/>
                  <a:pt x="1022340" y="610742"/>
                  <a:pt x="1011419" y="618989"/>
                </a:cubicBezTo>
                <a:cubicBezTo>
                  <a:pt x="980153" y="687888"/>
                  <a:pt x="1042915" y="609207"/>
                  <a:pt x="1062451" y="614668"/>
                </a:cubicBezTo>
                <a:cubicBezTo>
                  <a:pt x="1060745" y="586800"/>
                  <a:pt x="1055599" y="578586"/>
                  <a:pt x="1048912" y="579898"/>
                </a:cubicBezTo>
                <a:close/>
                <a:moveTo>
                  <a:pt x="866921" y="555891"/>
                </a:moveTo>
                <a:cubicBezTo>
                  <a:pt x="852460" y="584318"/>
                  <a:pt x="863310" y="578000"/>
                  <a:pt x="864819" y="605716"/>
                </a:cubicBezTo>
                <a:cubicBezTo>
                  <a:pt x="885116" y="608533"/>
                  <a:pt x="886407" y="562047"/>
                  <a:pt x="866921" y="555891"/>
                </a:cubicBezTo>
                <a:close/>
                <a:moveTo>
                  <a:pt x="1374181" y="546170"/>
                </a:moveTo>
                <a:cubicBezTo>
                  <a:pt x="1361328" y="546668"/>
                  <a:pt x="1344543" y="551218"/>
                  <a:pt x="1338820" y="553421"/>
                </a:cubicBezTo>
                <a:cubicBezTo>
                  <a:pt x="1303927" y="588784"/>
                  <a:pt x="1293872" y="664022"/>
                  <a:pt x="1253240" y="692448"/>
                </a:cubicBezTo>
                <a:cubicBezTo>
                  <a:pt x="1244955" y="753145"/>
                  <a:pt x="1290128" y="691521"/>
                  <a:pt x="1300186" y="669567"/>
                </a:cubicBezTo>
                <a:cubicBezTo>
                  <a:pt x="1332505" y="636053"/>
                  <a:pt x="1360440" y="603124"/>
                  <a:pt x="1385942" y="563237"/>
                </a:cubicBezTo>
                <a:cubicBezTo>
                  <a:pt x="1395953" y="549228"/>
                  <a:pt x="1387033" y="545673"/>
                  <a:pt x="1374181" y="546170"/>
                </a:cubicBezTo>
                <a:close/>
                <a:moveTo>
                  <a:pt x="2402257" y="521888"/>
                </a:moveTo>
                <a:cubicBezTo>
                  <a:pt x="2391005" y="515470"/>
                  <a:pt x="2334095" y="540878"/>
                  <a:pt x="2328767" y="558414"/>
                </a:cubicBezTo>
                <a:cubicBezTo>
                  <a:pt x="2287607" y="590954"/>
                  <a:pt x="2265296" y="634683"/>
                  <a:pt x="2250812" y="685974"/>
                </a:cubicBezTo>
                <a:cubicBezTo>
                  <a:pt x="2233781" y="760812"/>
                  <a:pt x="2286068" y="655415"/>
                  <a:pt x="2291403" y="633490"/>
                </a:cubicBezTo>
                <a:cubicBezTo>
                  <a:pt x="2320595" y="597330"/>
                  <a:pt x="2348807" y="555509"/>
                  <a:pt x="2394690" y="540385"/>
                </a:cubicBezTo>
                <a:cubicBezTo>
                  <a:pt x="2404687" y="529703"/>
                  <a:pt x="2406008" y="524028"/>
                  <a:pt x="2402257" y="521888"/>
                </a:cubicBezTo>
                <a:close/>
                <a:moveTo>
                  <a:pt x="990842" y="518968"/>
                </a:moveTo>
                <a:cubicBezTo>
                  <a:pt x="987319" y="519880"/>
                  <a:pt x="983659" y="520874"/>
                  <a:pt x="980108" y="521898"/>
                </a:cubicBezTo>
                <a:cubicBezTo>
                  <a:pt x="903696" y="643115"/>
                  <a:pt x="976791" y="612567"/>
                  <a:pt x="990842" y="518968"/>
                </a:cubicBezTo>
                <a:close/>
                <a:moveTo>
                  <a:pt x="1219323" y="0"/>
                </a:moveTo>
                <a:cubicBezTo>
                  <a:pt x="1268818" y="33497"/>
                  <a:pt x="1254404" y="25393"/>
                  <a:pt x="1277632" y="74308"/>
                </a:cubicBezTo>
                <a:cubicBezTo>
                  <a:pt x="1307946" y="83925"/>
                  <a:pt x="1337615" y="84071"/>
                  <a:pt x="1348630" y="121644"/>
                </a:cubicBezTo>
                <a:cubicBezTo>
                  <a:pt x="1380896" y="149889"/>
                  <a:pt x="1415601" y="58132"/>
                  <a:pt x="1444527" y="112207"/>
                </a:cubicBezTo>
                <a:cubicBezTo>
                  <a:pt x="1451989" y="114964"/>
                  <a:pt x="1461866" y="108291"/>
                  <a:pt x="1469364" y="107994"/>
                </a:cubicBezTo>
                <a:cubicBezTo>
                  <a:pt x="1490378" y="114169"/>
                  <a:pt x="1461412" y="142131"/>
                  <a:pt x="1460406" y="163223"/>
                </a:cubicBezTo>
                <a:cubicBezTo>
                  <a:pt x="1473125" y="215593"/>
                  <a:pt x="1525101" y="122618"/>
                  <a:pt x="1558194" y="145522"/>
                </a:cubicBezTo>
                <a:cubicBezTo>
                  <a:pt x="1588023" y="166336"/>
                  <a:pt x="1590822" y="222659"/>
                  <a:pt x="1631438" y="231598"/>
                </a:cubicBezTo>
                <a:cubicBezTo>
                  <a:pt x="1653472" y="236489"/>
                  <a:pt x="1668704" y="250923"/>
                  <a:pt x="1689646" y="237038"/>
                </a:cubicBezTo>
                <a:cubicBezTo>
                  <a:pt x="1742129" y="206899"/>
                  <a:pt x="1715434" y="348583"/>
                  <a:pt x="1713444" y="372265"/>
                </a:cubicBezTo>
                <a:cubicBezTo>
                  <a:pt x="1719373" y="484518"/>
                  <a:pt x="1768301" y="339639"/>
                  <a:pt x="1806601" y="342592"/>
                </a:cubicBezTo>
                <a:cubicBezTo>
                  <a:pt x="1875158" y="399000"/>
                  <a:pt x="1824840" y="569947"/>
                  <a:pt x="1763556" y="631896"/>
                </a:cubicBezTo>
                <a:cubicBezTo>
                  <a:pt x="1608660" y="730715"/>
                  <a:pt x="1405442" y="717104"/>
                  <a:pt x="1244851" y="780705"/>
                </a:cubicBezTo>
                <a:cubicBezTo>
                  <a:pt x="1120053" y="1119667"/>
                  <a:pt x="1123628" y="1506605"/>
                  <a:pt x="1086946" y="1862291"/>
                </a:cubicBezTo>
                <a:cubicBezTo>
                  <a:pt x="1076925" y="1925280"/>
                  <a:pt x="1084221" y="1985406"/>
                  <a:pt x="1108337" y="1884354"/>
                </a:cubicBezTo>
                <a:cubicBezTo>
                  <a:pt x="1119122" y="1845365"/>
                  <a:pt x="1231459" y="1521761"/>
                  <a:pt x="1288781" y="1408749"/>
                </a:cubicBezTo>
                <a:cubicBezTo>
                  <a:pt x="1320781" y="1350875"/>
                  <a:pt x="1350550" y="1291514"/>
                  <a:pt x="1257717" y="1293209"/>
                </a:cubicBezTo>
                <a:cubicBezTo>
                  <a:pt x="1203894" y="1291548"/>
                  <a:pt x="1227888" y="1263671"/>
                  <a:pt x="1262635" y="1249257"/>
                </a:cubicBezTo>
                <a:cubicBezTo>
                  <a:pt x="1266499" y="1104022"/>
                  <a:pt x="1114292" y="945683"/>
                  <a:pt x="1317701" y="839336"/>
                </a:cubicBezTo>
                <a:cubicBezTo>
                  <a:pt x="1336039" y="786743"/>
                  <a:pt x="1401565" y="780997"/>
                  <a:pt x="1394266" y="848300"/>
                </a:cubicBezTo>
                <a:cubicBezTo>
                  <a:pt x="1397339" y="864254"/>
                  <a:pt x="1365642" y="904402"/>
                  <a:pt x="1396100" y="888237"/>
                </a:cubicBezTo>
                <a:cubicBezTo>
                  <a:pt x="1422545" y="878876"/>
                  <a:pt x="1426143" y="823875"/>
                  <a:pt x="1459867" y="845635"/>
                </a:cubicBezTo>
                <a:cubicBezTo>
                  <a:pt x="1502659" y="838366"/>
                  <a:pt x="1491669" y="839936"/>
                  <a:pt x="1517965" y="868969"/>
                </a:cubicBezTo>
                <a:cubicBezTo>
                  <a:pt x="1537989" y="868064"/>
                  <a:pt x="1553980" y="822208"/>
                  <a:pt x="1579026" y="846691"/>
                </a:cubicBezTo>
                <a:cubicBezTo>
                  <a:pt x="1614810" y="864830"/>
                  <a:pt x="1652427" y="811977"/>
                  <a:pt x="1689331" y="809521"/>
                </a:cubicBezTo>
                <a:cubicBezTo>
                  <a:pt x="1719702" y="801469"/>
                  <a:pt x="1731841" y="845563"/>
                  <a:pt x="1760544" y="819657"/>
                </a:cubicBezTo>
                <a:cubicBezTo>
                  <a:pt x="1814514" y="796483"/>
                  <a:pt x="1774661" y="873547"/>
                  <a:pt x="1796197" y="887746"/>
                </a:cubicBezTo>
                <a:cubicBezTo>
                  <a:pt x="1818883" y="890438"/>
                  <a:pt x="1841320" y="866544"/>
                  <a:pt x="1864730" y="874008"/>
                </a:cubicBezTo>
                <a:cubicBezTo>
                  <a:pt x="1891479" y="882285"/>
                  <a:pt x="1910266" y="834635"/>
                  <a:pt x="1926071" y="874318"/>
                </a:cubicBezTo>
                <a:cubicBezTo>
                  <a:pt x="1968435" y="887218"/>
                  <a:pt x="1981956" y="938722"/>
                  <a:pt x="1990417" y="980979"/>
                </a:cubicBezTo>
                <a:cubicBezTo>
                  <a:pt x="1982791" y="1084510"/>
                  <a:pt x="2003093" y="1008820"/>
                  <a:pt x="2039354" y="1075877"/>
                </a:cubicBezTo>
                <a:cubicBezTo>
                  <a:pt x="2062183" y="1127878"/>
                  <a:pt x="2120139" y="1031640"/>
                  <a:pt x="2126512" y="1006904"/>
                </a:cubicBezTo>
                <a:cubicBezTo>
                  <a:pt x="2128016" y="972141"/>
                  <a:pt x="2096458" y="950197"/>
                  <a:pt x="2092817" y="914771"/>
                </a:cubicBezTo>
                <a:cubicBezTo>
                  <a:pt x="2066782" y="764029"/>
                  <a:pt x="2041488" y="616061"/>
                  <a:pt x="2054312" y="464519"/>
                </a:cubicBezTo>
                <a:cubicBezTo>
                  <a:pt x="2064892" y="388584"/>
                  <a:pt x="2186569" y="224743"/>
                  <a:pt x="2230184" y="348288"/>
                </a:cubicBezTo>
                <a:cubicBezTo>
                  <a:pt x="2258071" y="351891"/>
                  <a:pt x="2312597" y="275567"/>
                  <a:pt x="2354813" y="295859"/>
                </a:cubicBezTo>
                <a:cubicBezTo>
                  <a:pt x="2432557" y="346486"/>
                  <a:pt x="2364783" y="555742"/>
                  <a:pt x="2448035" y="452929"/>
                </a:cubicBezTo>
                <a:cubicBezTo>
                  <a:pt x="2508732" y="417126"/>
                  <a:pt x="2530398" y="473913"/>
                  <a:pt x="2599642" y="423332"/>
                </a:cubicBezTo>
                <a:cubicBezTo>
                  <a:pt x="2659473" y="558721"/>
                  <a:pt x="2588819" y="592809"/>
                  <a:pt x="2571326" y="691345"/>
                </a:cubicBezTo>
                <a:cubicBezTo>
                  <a:pt x="2631254" y="744947"/>
                  <a:pt x="2644418" y="607515"/>
                  <a:pt x="2728180" y="634379"/>
                </a:cubicBezTo>
                <a:cubicBezTo>
                  <a:pt x="2754689" y="679496"/>
                  <a:pt x="2750481" y="761226"/>
                  <a:pt x="2692479" y="784011"/>
                </a:cubicBezTo>
                <a:cubicBezTo>
                  <a:pt x="2654463" y="817670"/>
                  <a:pt x="2701397" y="815181"/>
                  <a:pt x="2722669" y="796072"/>
                </a:cubicBezTo>
                <a:cubicBezTo>
                  <a:pt x="2828418" y="745651"/>
                  <a:pt x="2799342" y="866125"/>
                  <a:pt x="2747067" y="911877"/>
                </a:cubicBezTo>
                <a:cubicBezTo>
                  <a:pt x="2608746" y="1088405"/>
                  <a:pt x="2597195" y="1005552"/>
                  <a:pt x="2439674" y="1018268"/>
                </a:cubicBezTo>
                <a:cubicBezTo>
                  <a:pt x="2328052" y="1067142"/>
                  <a:pt x="2183052" y="1003213"/>
                  <a:pt x="2099709" y="1118028"/>
                </a:cubicBezTo>
                <a:cubicBezTo>
                  <a:pt x="2059686" y="1150257"/>
                  <a:pt x="2098308" y="1186769"/>
                  <a:pt x="2070603" y="1229892"/>
                </a:cubicBezTo>
                <a:cubicBezTo>
                  <a:pt x="2304075" y="1172471"/>
                  <a:pt x="2082735" y="1435838"/>
                  <a:pt x="1985745" y="1443478"/>
                </a:cubicBezTo>
                <a:cubicBezTo>
                  <a:pt x="1882986" y="1426371"/>
                  <a:pt x="1852447" y="1438510"/>
                  <a:pt x="1788675" y="1532978"/>
                </a:cubicBezTo>
                <a:cubicBezTo>
                  <a:pt x="1634500" y="1728637"/>
                  <a:pt x="1459686" y="1902535"/>
                  <a:pt x="1280716" y="2069290"/>
                </a:cubicBezTo>
                <a:cubicBezTo>
                  <a:pt x="1136782" y="2188460"/>
                  <a:pt x="2123810" y="1786870"/>
                  <a:pt x="2165005" y="1737716"/>
                </a:cubicBezTo>
                <a:cubicBezTo>
                  <a:pt x="2153912" y="1568682"/>
                  <a:pt x="2127233" y="1333380"/>
                  <a:pt x="2268111" y="1209812"/>
                </a:cubicBezTo>
                <a:cubicBezTo>
                  <a:pt x="2295485" y="1193721"/>
                  <a:pt x="2320266" y="1180537"/>
                  <a:pt x="2336346" y="1153210"/>
                </a:cubicBezTo>
                <a:cubicBezTo>
                  <a:pt x="2360252" y="1208538"/>
                  <a:pt x="2358512" y="1267528"/>
                  <a:pt x="2346482" y="1324720"/>
                </a:cubicBezTo>
                <a:cubicBezTo>
                  <a:pt x="2397782" y="1305257"/>
                  <a:pt x="2527155" y="1198931"/>
                  <a:pt x="2451054" y="1338731"/>
                </a:cubicBezTo>
                <a:cubicBezTo>
                  <a:pt x="2517109" y="1350679"/>
                  <a:pt x="2559903" y="1352603"/>
                  <a:pt x="2529129" y="1437418"/>
                </a:cubicBezTo>
                <a:cubicBezTo>
                  <a:pt x="2516275" y="1527064"/>
                  <a:pt x="2610033" y="1416434"/>
                  <a:pt x="2587721" y="1530420"/>
                </a:cubicBezTo>
                <a:cubicBezTo>
                  <a:pt x="2591732" y="1545425"/>
                  <a:pt x="2596851" y="1559755"/>
                  <a:pt x="2606417" y="1570335"/>
                </a:cubicBezTo>
                <a:cubicBezTo>
                  <a:pt x="2710619" y="1472501"/>
                  <a:pt x="2696915" y="1444530"/>
                  <a:pt x="2710774" y="1620600"/>
                </a:cubicBezTo>
                <a:cubicBezTo>
                  <a:pt x="2736339" y="1608549"/>
                  <a:pt x="2778459" y="1538637"/>
                  <a:pt x="2831808" y="1557749"/>
                </a:cubicBezTo>
                <a:cubicBezTo>
                  <a:pt x="2938277" y="1511156"/>
                  <a:pt x="2873269" y="1696447"/>
                  <a:pt x="2936409" y="1713108"/>
                </a:cubicBezTo>
                <a:cubicBezTo>
                  <a:pt x="2956301" y="1717594"/>
                  <a:pt x="2934981" y="1746594"/>
                  <a:pt x="2951127" y="1751936"/>
                </a:cubicBezTo>
                <a:cubicBezTo>
                  <a:pt x="3003541" y="1755023"/>
                  <a:pt x="2957461" y="1848962"/>
                  <a:pt x="2958041" y="1888242"/>
                </a:cubicBezTo>
                <a:cubicBezTo>
                  <a:pt x="2971865" y="1899739"/>
                  <a:pt x="2997303" y="1867380"/>
                  <a:pt x="3013711" y="1865832"/>
                </a:cubicBezTo>
                <a:cubicBezTo>
                  <a:pt x="3079681" y="1864084"/>
                  <a:pt x="2988616" y="1948138"/>
                  <a:pt x="3019753" y="1960666"/>
                </a:cubicBezTo>
                <a:cubicBezTo>
                  <a:pt x="3059391" y="1968307"/>
                  <a:pt x="3112838" y="1954552"/>
                  <a:pt x="3109680" y="2013551"/>
                </a:cubicBezTo>
                <a:cubicBezTo>
                  <a:pt x="3028319" y="2297538"/>
                  <a:pt x="2680865" y="2112205"/>
                  <a:pt x="2484564" y="2076937"/>
                </a:cubicBezTo>
                <a:cubicBezTo>
                  <a:pt x="2039822" y="2209556"/>
                  <a:pt x="1571827" y="2218753"/>
                  <a:pt x="1114467" y="2226883"/>
                </a:cubicBezTo>
                <a:cubicBezTo>
                  <a:pt x="1096439" y="2267056"/>
                  <a:pt x="1081258" y="2216561"/>
                  <a:pt x="1074575" y="2209631"/>
                </a:cubicBezTo>
                <a:cubicBezTo>
                  <a:pt x="1052939" y="2242473"/>
                  <a:pt x="1029818" y="2281360"/>
                  <a:pt x="1005676" y="2324839"/>
                </a:cubicBezTo>
                <a:lnTo>
                  <a:pt x="968920" y="2394774"/>
                </a:lnTo>
                <a:lnTo>
                  <a:pt x="862494" y="2394774"/>
                </a:lnTo>
                <a:lnTo>
                  <a:pt x="895398" y="2333089"/>
                </a:lnTo>
                <a:cubicBezTo>
                  <a:pt x="928609" y="2261702"/>
                  <a:pt x="946083" y="2190979"/>
                  <a:pt x="897415" y="2151906"/>
                </a:cubicBezTo>
                <a:cubicBezTo>
                  <a:pt x="972511" y="2042394"/>
                  <a:pt x="515264" y="1486125"/>
                  <a:pt x="489947" y="1277207"/>
                </a:cubicBezTo>
                <a:cubicBezTo>
                  <a:pt x="443150" y="1221967"/>
                  <a:pt x="333031" y="1324255"/>
                  <a:pt x="257917" y="1298670"/>
                </a:cubicBezTo>
                <a:cubicBezTo>
                  <a:pt x="239286" y="1295786"/>
                  <a:pt x="210563" y="1291744"/>
                  <a:pt x="199303" y="1312346"/>
                </a:cubicBezTo>
                <a:cubicBezTo>
                  <a:pt x="101892" y="1372576"/>
                  <a:pt x="93657" y="1163215"/>
                  <a:pt x="137104" y="1127576"/>
                </a:cubicBezTo>
                <a:cubicBezTo>
                  <a:pt x="22598" y="1221252"/>
                  <a:pt x="-26535" y="1028818"/>
                  <a:pt x="14083" y="1015950"/>
                </a:cubicBezTo>
                <a:cubicBezTo>
                  <a:pt x="26" y="1020428"/>
                  <a:pt x="95617" y="1072804"/>
                  <a:pt x="100191" y="1031715"/>
                </a:cubicBezTo>
                <a:cubicBezTo>
                  <a:pt x="55767" y="1013715"/>
                  <a:pt x="41939" y="944099"/>
                  <a:pt x="65095" y="897864"/>
                </a:cubicBezTo>
                <a:cubicBezTo>
                  <a:pt x="81577" y="881482"/>
                  <a:pt x="83898" y="817683"/>
                  <a:pt x="118871" y="834798"/>
                </a:cubicBezTo>
                <a:cubicBezTo>
                  <a:pt x="149634" y="862912"/>
                  <a:pt x="201095" y="789496"/>
                  <a:pt x="260295" y="837853"/>
                </a:cubicBezTo>
                <a:cubicBezTo>
                  <a:pt x="234577" y="931914"/>
                  <a:pt x="297819" y="814446"/>
                  <a:pt x="304947" y="790483"/>
                </a:cubicBezTo>
                <a:cubicBezTo>
                  <a:pt x="364608" y="620866"/>
                  <a:pt x="550554" y="613417"/>
                  <a:pt x="578150" y="597381"/>
                </a:cubicBezTo>
                <a:cubicBezTo>
                  <a:pt x="606715" y="580754"/>
                  <a:pt x="454748" y="504758"/>
                  <a:pt x="495368" y="421631"/>
                </a:cubicBezTo>
                <a:cubicBezTo>
                  <a:pt x="522573" y="387345"/>
                  <a:pt x="496109" y="243690"/>
                  <a:pt x="564634" y="290543"/>
                </a:cubicBezTo>
                <a:cubicBezTo>
                  <a:pt x="622369" y="291623"/>
                  <a:pt x="587980" y="375794"/>
                  <a:pt x="634232" y="269519"/>
                </a:cubicBezTo>
                <a:cubicBezTo>
                  <a:pt x="640729" y="277701"/>
                  <a:pt x="627094" y="230058"/>
                  <a:pt x="635603" y="235784"/>
                </a:cubicBezTo>
                <a:cubicBezTo>
                  <a:pt x="674153" y="207677"/>
                  <a:pt x="652177" y="35407"/>
                  <a:pt x="743926" y="82252"/>
                </a:cubicBezTo>
                <a:cubicBezTo>
                  <a:pt x="862615" y="101228"/>
                  <a:pt x="708841" y="245824"/>
                  <a:pt x="867079" y="135204"/>
                </a:cubicBezTo>
                <a:cubicBezTo>
                  <a:pt x="948831" y="58903"/>
                  <a:pt x="871296" y="222521"/>
                  <a:pt x="962259" y="135495"/>
                </a:cubicBezTo>
                <a:cubicBezTo>
                  <a:pt x="995125" y="126869"/>
                  <a:pt x="1001876" y="78295"/>
                  <a:pt x="1029821" y="73424"/>
                </a:cubicBezTo>
                <a:cubicBezTo>
                  <a:pt x="1065221" y="79090"/>
                  <a:pt x="1051391" y="141739"/>
                  <a:pt x="1080259" y="146642"/>
                </a:cubicBezTo>
                <a:cubicBezTo>
                  <a:pt x="1116510" y="88740"/>
                  <a:pt x="1169905" y="40315"/>
                  <a:pt x="1219323" y="0"/>
                </a:cubicBezTo>
                <a:close/>
              </a:path>
            </a:pathLst>
          </a:custGeom>
          <a:solidFill>
            <a:schemeClr val="accent5">
              <a:lumMod val="60000"/>
              <a:lumOff val="40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58980F20-D6BE-2BA6-F3FF-290ADF5872A4}"/>
              </a:ext>
            </a:extLst>
          </p:cNvPr>
          <p:cNvSpPr/>
          <p:nvPr userDrawn="1"/>
        </p:nvSpPr>
        <p:spPr>
          <a:xfrm>
            <a:off x="2" y="3319662"/>
            <a:ext cx="3092043" cy="3538338"/>
          </a:xfrm>
          <a:custGeom>
            <a:avLst/>
            <a:gdLst>
              <a:gd name="csX0" fmla="*/ 653020 w 3092043"/>
              <a:gd name="csY0" fmla="*/ 1388458 h 3538338"/>
              <a:gd name="csX1" fmla="*/ 538644 w 3092043"/>
              <a:gd name="csY1" fmla="*/ 1649212 h 3538338"/>
              <a:gd name="csX2" fmla="*/ 497836 w 3092043"/>
              <a:gd name="csY2" fmla="*/ 1659761 h 3538338"/>
              <a:gd name="csX3" fmla="*/ 484382 w 3092043"/>
              <a:gd name="csY3" fmla="*/ 1557639 h 3538338"/>
              <a:gd name="csX4" fmla="*/ 343276 w 3092043"/>
              <a:gd name="csY4" fmla="*/ 1406085 h 3538338"/>
              <a:gd name="csX5" fmla="*/ 362742 w 3092043"/>
              <a:gd name="csY5" fmla="*/ 1685452 h 3538338"/>
              <a:gd name="csX6" fmla="*/ 507505 w 3092043"/>
              <a:gd name="csY6" fmla="*/ 1738324 h 3538338"/>
              <a:gd name="csX7" fmla="*/ 626470 w 3092043"/>
              <a:gd name="csY7" fmla="*/ 1868738 h 3538338"/>
              <a:gd name="csX8" fmla="*/ 430065 w 3092043"/>
              <a:gd name="csY8" fmla="*/ 2125787 h 3538338"/>
              <a:gd name="csX9" fmla="*/ 622958 w 3092043"/>
              <a:gd name="csY9" fmla="*/ 2370825 h 3538338"/>
              <a:gd name="csX10" fmla="*/ 957851 w 3092043"/>
              <a:gd name="csY10" fmla="*/ 2718204 h 3538338"/>
              <a:gd name="csX11" fmla="*/ 1088413 w 3092043"/>
              <a:gd name="csY11" fmla="*/ 2444029 h 3538338"/>
              <a:gd name="csX12" fmla="*/ 736727 w 3092043"/>
              <a:gd name="csY12" fmla="*/ 1745260 h 3538338"/>
              <a:gd name="csX13" fmla="*/ 662906 w 3092043"/>
              <a:gd name="csY13" fmla="*/ 1389849 h 3538338"/>
              <a:gd name="csX14" fmla="*/ 653020 w 3092043"/>
              <a:gd name="csY14" fmla="*/ 1388458 h 3538338"/>
              <a:gd name="csX15" fmla="*/ 1035992 w 3092043"/>
              <a:gd name="csY15" fmla="*/ 511 h 3538338"/>
              <a:gd name="csX16" fmla="*/ 1062467 w 3092043"/>
              <a:gd name="csY16" fmla="*/ 12488 h 3538338"/>
              <a:gd name="csX17" fmla="*/ 1544426 w 3092043"/>
              <a:gd name="csY17" fmla="*/ 1227361 h 3538338"/>
              <a:gd name="csX18" fmla="*/ 1856172 w 3092043"/>
              <a:gd name="csY18" fmla="*/ 1017948 h 3538338"/>
              <a:gd name="csX19" fmla="*/ 3081327 w 3092043"/>
              <a:gd name="csY19" fmla="*/ 1114641 h 3538338"/>
              <a:gd name="csX20" fmla="*/ 2583246 w 3092043"/>
              <a:gd name="csY20" fmla="*/ 1867876 h 3538338"/>
              <a:gd name="csX21" fmla="*/ 1550246 w 3092043"/>
              <a:gd name="csY21" fmla="*/ 2359572 h 3538338"/>
              <a:gd name="csX22" fmla="*/ 1122367 w 3092043"/>
              <a:gd name="csY22" fmla="*/ 2326394 h 3538338"/>
              <a:gd name="csX23" fmla="*/ 1725756 w 3092043"/>
              <a:gd name="csY23" fmla="*/ 3027675 h 3538338"/>
              <a:gd name="csX24" fmla="*/ 1930283 w 3092043"/>
              <a:gd name="csY24" fmla="*/ 3514256 h 3538338"/>
              <a:gd name="csX25" fmla="*/ 1935363 w 3092043"/>
              <a:gd name="csY25" fmla="*/ 3538338 h 3538338"/>
              <a:gd name="csX26" fmla="*/ 926409 w 3092043"/>
              <a:gd name="csY26" fmla="*/ 3538338 h 3538338"/>
              <a:gd name="csX27" fmla="*/ 923084 w 3092043"/>
              <a:gd name="csY27" fmla="*/ 3522945 h 3538338"/>
              <a:gd name="csX28" fmla="*/ 902299 w 3092043"/>
              <a:gd name="csY28" fmla="*/ 3092043 h 3538338"/>
              <a:gd name="csX29" fmla="*/ 895998 w 3092043"/>
              <a:gd name="csY29" fmla="*/ 3066001 h 3538338"/>
              <a:gd name="csX30" fmla="*/ 870689 w 3092043"/>
              <a:gd name="csY30" fmla="*/ 3093819 h 3538338"/>
              <a:gd name="csX31" fmla="*/ 737155 w 3092043"/>
              <a:gd name="csY31" fmla="*/ 3514689 h 3538338"/>
              <a:gd name="csX32" fmla="*/ 734437 w 3092043"/>
              <a:gd name="csY32" fmla="*/ 3538338 h 3538338"/>
              <a:gd name="csX33" fmla="*/ 219122 w 3092043"/>
              <a:gd name="csY33" fmla="*/ 3538338 h 3538338"/>
              <a:gd name="csX34" fmla="*/ 219939 w 3092043"/>
              <a:gd name="csY34" fmla="*/ 3536679 h 3538338"/>
              <a:gd name="csX35" fmla="*/ 833423 w 3092043"/>
              <a:gd name="csY35" fmla="*/ 2981320 h 3538338"/>
              <a:gd name="csX36" fmla="*/ 683299 w 3092043"/>
              <a:gd name="csY36" fmla="*/ 2940692 h 3538338"/>
              <a:gd name="csX37" fmla="*/ 1 w 3092043"/>
              <a:gd name="csY37" fmla="*/ 2602599 h 3538338"/>
              <a:gd name="csX38" fmla="*/ 0 w 3092043"/>
              <a:gd name="csY38" fmla="*/ 2503092 h 3538338"/>
              <a:gd name="csX39" fmla="*/ 31481 w 3092043"/>
              <a:gd name="csY39" fmla="*/ 2520406 h 3538338"/>
              <a:gd name="csX40" fmla="*/ 910487 w 3092043"/>
              <a:gd name="csY40" fmla="*/ 2778621 h 3538338"/>
              <a:gd name="csX41" fmla="*/ 371093 w 3092043"/>
              <a:gd name="csY41" fmla="*/ 2254872 h 3538338"/>
              <a:gd name="csX42" fmla="*/ 149005 w 3092043"/>
              <a:gd name="csY42" fmla="*/ 2069609 h 3538338"/>
              <a:gd name="csX43" fmla="*/ 1 w 3092043"/>
              <a:gd name="csY43" fmla="*/ 2131269 h 3538338"/>
              <a:gd name="csX44" fmla="*/ 1 w 3092043"/>
              <a:gd name="csY44" fmla="*/ 773803 h 3538338"/>
              <a:gd name="csX45" fmla="*/ 34711 w 3092043"/>
              <a:gd name="csY45" fmla="*/ 733751 h 3538338"/>
              <a:gd name="csX46" fmla="*/ 302981 w 3092043"/>
              <a:gd name="csY46" fmla="*/ 747194 h 3538338"/>
              <a:gd name="csX47" fmla="*/ 569996 w 3092043"/>
              <a:gd name="csY47" fmla="*/ 253828 h 3538338"/>
              <a:gd name="csX48" fmla="*/ 697057 w 3092043"/>
              <a:gd name="csY48" fmla="*/ 576696 h 3538338"/>
              <a:gd name="csX49" fmla="*/ 1035992 w 3092043"/>
              <a:gd name="csY49" fmla="*/ 511 h 35383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3092043" h="3538338">
                <a:moveTo>
                  <a:pt x="653020" y="1388458"/>
                </a:moveTo>
                <a:cubicBezTo>
                  <a:pt x="628454" y="1394135"/>
                  <a:pt x="593027" y="1464613"/>
                  <a:pt x="538644" y="1649212"/>
                </a:cubicBezTo>
                <a:cubicBezTo>
                  <a:pt x="532492" y="1668402"/>
                  <a:pt x="512623" y="1672151"/>
                  <a:pt x="497836" y="1659761"/>
                </a:cubicBezTo>
                <a:cubicBezTo>
                  <a:pt x="462090" y="1637978"/>
                  <a:pt x="500796" y="1583499"/>
                  <a:pt x="484382" y="1557639"/>
                </a:cubicBezTo>
                <a:cubicBezTo>
                  <a:pt x="466259" y="1535921"/>
                  <a:pt x="380138" y="1444719"/>
                  <a:pt x="343276" y="1406085"/>
                </a:cubicBezTo>
                <a:cubicBezTo>
                  <a:pt x="254031" y="1438897"/>
                  <a:pt x="229035" y="1707533"/>
                  <a:pt x="362742" y="1685452"/>
                </a:cubicBezTo>
                <a:cubicBezTo>
                  <a:pt x="401895" y="1711451"/>
                  <a:pt x="505280" y="1679608"/>
                  <a:pt x="507505" y="1738324"/>
                </a:cubicBezTo>
                <a:cubicBezTo>
                  <a:pt x="504280" y="1810024"/>
                  <a:pt x="610299" y="1806227"/>
                  <a:pt x="626470" y="1868738"/>
                </a:cubicBezTo>
                <a:cubicBezTo>
                  <a:pt x="649479" y="1955887"/>
                  <a:pt x="435315" y="2036887"/>
                  <a:pt x="430065" y="2125787"/>
                </a:cubicBezTo>
                <a:cubicBezTo>
                  <a:pt x="392670" y="2235509"/>
                  <a:pt x="541232" y="2285896"/>
                  <a:pt x="622958" y="2370825"/>
                </a:cubicBezTo>
                <a:cubicBezTo>
                  <a:pt x="627064" y="2381344"/>
                  <a:pt x="941659" y="2693208"/>
                  <a:pt x="957851" y="2718204"/>
                </a:cubicBezTo>
                <a:cubicBezTo>
                  <a:pt x="1008283" y="2753789"/>
                  <a:pt x="1030959" y="2614056"/>
                  <a:pt x="1088413" y="2444029"/>
                </a:cubicBezTo>
                <a:cubicBezTo>
                  <a:pt x="991132" y="2238059"/>
                  <a:pt x="801041" y="1975970"/>
                  <a:pt x="736727" y="1745260"/>
                </a:cubicBezTo>
                <a:cubicBezTo>
                  <a:pt x="710073" y="1644465"/>
                  <a:pt x="704098" y="1412385"/>
                  <a:pt x="662906" y="1389849"/>
                </a:cubicBezTo>
                <a:cubicBezTo>
                  <a:pt x="659817" y="1388159"/>
                  <a:pt x="656529" y="1387648"/>
                  <a:pt x="653020" y="1388458"/>
                </a:cubicBezTo>
                <a:close/>
                <a:moveTo>
                  <a:pt x="1035992" y="511"/>
                </a:moveTo>
                <a:cubicBezTo>
                  <a:pt x="1044810" y="1826"/>
                  <a:pt x="1053640" y="5710"/>
                  <a:pt x="1062467" y="12488"/>
                </a:cubicBezTo>
                <a:cubicBezTo>
                  <a:pt x="1314544" y="580465"/>
                  <a:pt x="1609957" y="488752"/>
                  <a:pt x="1544426" y="1227361"/>
                </a:cubicBezTo>
                <a:cubicBezTo>
                  <a:pt x="1579324" y="1265578"/>
                  <a:pt x="1832993" y="1016070"/>
                  <a:pt x="1856172" y="1017948"/>
                </a:cubicBezTo>
                <a:cubicBezTo>
                  <a:pt x="2191565" y="853368"/>
                  <a:pt x="2766237" y="942320"/>
                  <a:pt x="3081327" y="1114641"/>
                </a:cubicBezTo>
                <a:cubicBezTo>
                  <a:pt x="3173931" y="1173592"/>
                  <a:pt x="2637413" y="1828388"/>
                  <a:pt x="2583246" y="1867876"/>
                </a:cubicBezTo>
                <a:cubicBezTo>
                  <a:pt x="2257205" y="2165291"/>
                  <a:pt x="2235468" y="2197403"/>
                  <a:pt x="1550246" y="2359572"/>
                </a:cubicBezTo>
                <a:cubicBezTo>
                  <a:pt x="1400393" y="2393046"/>
                  <a:pt x="1203110" y="2384246"/>
                  <a:pt x="1122367" y="2326394"/>
                </a:cubicBezTo>
                <a:cubicBezTo>
                  <a:pt x="1016747" y="2431998"/>
                  <a:pt x="1656785" y="2906093"/>
                  <a:pt x="1725756" y="3027675"/>
                </a:cubicBezTo>
                <a:cubicBezTo>
                  <a:pt x="1822500" y="3140802"/>
                  <a:pt x="1885232" y="3325003"/>
                  <a:pt x="1930283" y="3514256"/>
                </a:cubicBezTo>
                <a:lnTo>
                  <a:pt x="1935363" y="3538338"/>
                </a:lnTo>
                <a:lnTo>
                  <a:pt x="926409" y="3538338"/>
                </a:lnTo>
                <a:lnTo>
                  <a:pt x="923084" y="3522945"/>
                </a:lnTo>
                <a:cubicBezTo>
                  <a:pt x="890329" y="3329841"/>
                  <a:pt x="916790" y="3187913"/>
                  <a:pt x="902299" y="3092043"/>
                </a:cubicBezTo>
                <a:lnTo>
                  <a:pt x="895998" y="3066001"/>
                </a:lnTo>
                <a:lnTo>
                  <a:pt x="870689" y="3093819"/>
                </a:lnTo>
                <a:cubicBezTo>
                  <a:pt x="801643" y="3193391"/>
                  <a:pt x="762789" y="3344133"/>
                  <a:pt x="737155" y="3514689"/>
                </a:cubicBezTo>
                <a:lnTo>
                  <a:pt x="734437" y="3538338"/>
                </a:lnTo>
                <a:lnTo>
                  <a:pt x="219122" y="3538338"/>
                </a:lnTo>
                <a:lnTo>
                  <a:pt x="219939" y="3536679"/>
                </a:lnTo>
                <a:cubicBezTo>
                  <a:pt x="475735" y="3055681"/>
                  <a:pt x="753085" y="3090580"/>
                  <a:pt x="833423" y="2981320"/>
                </a:cubicBezTo>
                <a:lnTo>
                  <a:pt x="683299" y="2940692"/>
                </a:lnTo>
                <a:cubicBezTo>
                  <a:pt x="544395" y="2877572"/>
                  <a:pt x="113884" y="2675532"/>
                  <a:pt x="1" y="2602599"/>
                </a:cubicBezTo>
                <a:lnTo>
                  <a:pt x="0" y="2503092"/>
                </a:lnTo>
                <a:lnTo>
                  <a:pt x="31481" y="2520406"/>
                </a:lnTo>
                <a:cubicBezTo>
                  <a:pt x="347769" y="2696839"/>
                  <a:pt x="965303" y="3063262"/>
                  <a:pt x="910487" y="2778621"/>
                </a:cubicBezTo>
                <a:cubicBezTo>
                  <a:pt x="779440" y="2567493"/>
                  <a:pt x="582234" y="2392472"/>
                  <a:pt x="371093" y="2254872"/>
                </a:cubicBezTo>
                <a:cubicBezTo>
                  <a:pt x="328724" y="2180602"/>
                  <a:pt x="246805" y="2032266"/>
                  <a:pt x="149005" y="2069609"/>
                </a:cubicBezTo>
                <a:cubicBezTo>
                  <a:pt x="87157" y="2049008"/>
                  <a:pt x="56609" y="2167180"/>
                  <a:pt x="1" y="2131269"/>
                </a:cubicBezTo>
                <a:lnTo>
                  <a:pt x="1" y="773803"/>
                </a:lnTo>
                <a:lnTo>
                  <a:pt x="34711" y="733751"/>
                </a:lnTo>
                <a:cubicBezTo>
                  <a:pt x="131266" y="632780"/>
                  <a:pt x="236101" y="598325"/>
                  <a:pt x="302981" y="747194"/>
                </a:cubicBezTo>
                <a:cubicBezTo>
                  <a:pt x="370687" y="820923"/>
                  <a:pt x="367607" y="390023"/>
                  <a:pt x="569996" y="253828"/>
                </a:cubicBezTo>
                <a:cubicBezTo>
                  <a:pt x="664678" y="327994"/>
                  <a:pt x="657148" y="470755"/>
                  <a:pt x="697057" y="576696"/>
                </a:cubicBezTo>
                <a:cubicBezTo>
                  <a:pt x="774006" y="538986"/>
                  <a:pt x="903710" y="-19216"/>
                  <a:pt x="1035992" y="511"/>
                </a:cubicBezTo>
                <a:close/>
              </a:path>
            </a:pathLst>
          </a:custGeom>
          <a:solidFill>
            <a:schemeClr val="accent5">
              <a:alpha val="23000"/>
            </a:schemeClr>
          </a:solidFill>
          <a:ln w="8653"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331053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8D91166-10C6-A253-F6DE-A83DF7B4D1E4}"/>
              </a:ext>
            </a:extLst>
          </p:cNvPr>
          <p:cNvSpPr/>
          <p:nvPr userDrawn="1"/>
        </p:nvSpPr>
        <p:spPr>
          <a:xfrm>
            <a:off x="0" y="3198510"/>
            <a:ext cx="4182970" cy="3659491"/>
          </a:xfrm>
          <a:custGeom>
            <a:avLst/>
            <a:gdLst>
              <a:gd name="csX0" fmla="*/ 3106121 w 4182970"/>
              <a:gd name="csY0" fmla="*/ 2958421 h 3659491"/>
              <a:gd name="csX1" fmla="*/ 3681032 w 4182970"/>
              <a:gd name="csY1" fmla="*/ 3119164 h 3659491"/>
              <a:gd name="csX2" fmla="*/ 3913314 w 4182970"/>
              <a:gd name="csY2" fmla="*/ 3114213 h 3659491"/>
              <a:gd name="csX3" fmla="*/ 4084327 w 4182970"/>
              <a:gd name="csY3" fmla="*/ 3178733 h 3659491"/>
              <a:gd name="csX4" fmla="*/ 3892114 w 4182970"/>
              <a:gd name="csY4" fmla="*/ 3276737 h 3659491"/>
              <a:gd name="csX5" fmla="*/ 4112772 w 4182970"/>
              <a:gd name="csY5" fmla="*/ 3439266 h 3659491"/>
              <a:gd name="csX6" fmla="*/ 3978204 w 4182970"/>
              <a:gd name="csY6" fmla="*/ 3442060 h 3659491"/>
              <a:gd name="csX7" fmla="*/ 3438495 w 4182970"/>
              <a:gd name="csY7" fmla="*/ 3581227 h 3659491"/>
              <a:gd name="csX8" fmla="*/ 3315630 w 4182970"/>
              <a:gd name="csY8" fmla="*/ 3659491 h 3659491"/>
              <a:gd name="csX9" fmla="*/ 2583077 w 4182970"/>
              <a:gd name="csY9" fmla="*/ 3659491 h 3659491"/>
              <a:gd name="csX10" fmla="*/ 2612301 w 4182970"/>
              <a:gd name="csY10" fmla="*/ 3620853 h 3659491"/>
              <a:gd name="csX11" fmla="*/ 2688926 w 4182970"/>
              <a:gd name="csY11" fmla="*/ 3527277 h 3659491"/>
              <a:gd name="csX12" fmla="*/ 2496402 w 4182970"/>
              <a:gd name="csY12" fmla="*/ 3537130 h 3659491"/>
              <a:gd name="csX13" fmla="*/ 2311704 w 4182970"/>
              <a:gd name="csY13" fmla="*/ 3590694 h 3659491"/>
              <a:gd name="csX14" fmla="*/ 2195564 w 4182970"/>
              <a:gd name="csY14" fmla="*/ 3645471 h 3659491"/>
              <a:gd name="csX15" fmla="*/ 2168400 w 4182970"/>
              <a:gd name="csY15" fmla="*/ 3659491 h 3659491"/>
              <a:gd name="csX16" fmla="*/ 2025427 w 4182970"/>
              <a:gd name="csY16" fmla="*/ 3659491 h 3659491"/>
              <a:gd name="csX17" fmla="*/ 2047338 w 4182970"/>
              <a:gd name="csY17" fmla="*/ 3640005 h 3659491"/>
              <a:gd name="csX18" fmla="*/ 3106121 w 4182970"/>
              <a:gd name="csY18" fmla="*/ 2958421 h 3659491"/>
              <a:gd name="csX19" fmla="*/ 1400633 w 4182970"/>
              <a:gd name="csY19" fmla="*/ 2286209 h 3659491"/>
              <a:gd name="csX20" fmla="*/ 1320569 w 4182970"/>
              <a:gd name="csY20" fmla="*/ 2291816 h 3659491"/>
              <a:gd name="csX21" fmla="*/ 1235966 w 4182970"/>
              <a:gd name="csY21" fmla="*/ 2466938 h 3659491"/>
              <a:gd name="csX22" fmla="*/ 1607524 w 4182970"/>
              <a:gd name="csY22" fmla="*/ 2879502 h 3659491"/>
              <a:gd name="csX23" fmla="*/ 1809184 w 4182970"/>
              <a:gd name="csY23" fmla="*/ 2554207 h 3659491"/>
              <a:gd name="csX24" fmla="*/ 1654358 w 4182970"/>
              <a:gd name="csY24" fmla="*/ 2404401 h 3659491"/>
              <a:gd name="csX25" fmla="*/ 1400633 w 4182970"/>
              <a:gd name="csY25" fmla="*/ 2286209 h 3659491"/>
              <a:gd name="csX26" fmla="*/ 1322862 w 4182970"/>
              <a:gd name="csY26" fmla="*/ 1390944 h 3659491"/>
              <a:gd name="csX27" fmla="*/ 1147569 w 4182970"/>
              <a:gd name="csY27" fmla="*/ 1456849 h 3659491"/>
              <a:gd name="csX28" fmla="*/ 1061229 w 4182970"/>
              <a:gd name="csY28" fmla="*/ 1676847 h 3659491"/>
              <a:gd name="csX29" fmla="*/ 1137218 w 4182970"/>
              <a:gd name="csY29" fmla="*/ 2090509 h 3659491"/>
              <a:gd name="csX30" fmla="*/ 1134194 w 4182970"/>
              <a:gd name="csY30" fmla="*/ 1993961 h 3659491"/>
              <a:gd name="csX31" fmla="*/ 1134433 w 4182970"/>
              <a:gd name="csY31" fmla="*/ 1994044 h 3659491"/>
              <a:gd name="csX32" fmla="*/ 1197774 w 4182970"/>
              <a:gd name="csY32" fmla="*/ 1629263 h 3659491"/>
              <a:gd name="csX33" fmla="*/ 1322862 w 4182970"/>
              <a:gd name="csY33" fmla="*/ 1390944 h 3659491"/>
              <a:gd name="csX34" fmla="*/ 715956 w 4182970"/>
              <a:gd name="csY34" fmla="*/ 809367 h 3659491"/>
              <a:gd name="csX35" fmla="*/ 717207 w 4182970"/>
              <a:gd name="csY35" fmla="*/ 818851 h 3659491"/>
              <a:gd name="csX36" fmla="*/ 720032 w 4182970"/>
              <a:gd name="csY36" fmla="*/ 810798 h 3659491"/>
              <a:gd name="csX37" fmla="*/ 797107 w 4182970"/>
              <a:gd name="csY37" fmla="*/ 0 h 3659491"/>
              <a:gd name="csX38" fmla="*/ 1056584 w 4182970"/>
              <a:gd name="csY38" fmla="*/ 468726 h 3659491"/>
              <a:gd name="csX39" fmla="*/ 1170431 w 4182970"/>
              <a:gd name="csY39" fmla="*/ 945675 h 3659491"/>
              <a:gd name="csX40" fmla="*/ 992104 w 4182970"/>
              <a:gd name="csY40" fmla="*/ 1165316 h 3659491"/>
              <a:gd name="csX41" fmla="*/ 976645 w 4182970"/>
              <a:gd name="csY41" fmla="*/ 1196331 h 3659491"/>
              <a:gd name="csX42" fmla="*/ 1045045 w 4182970"/>
              <a:gd name="csY42" fmla="*/ 1566372 h 3659491"/>
              <a:gd name="csX43" fmla="*/ 1135224 w 4182970"/>
              <a:gd name="csY43" fmla="*/ 1151959 h 3659491"/>
              <a:gd name="csX44" fmla="*/ 1623659 w 4182970"/>
              <a:gd name="csY44" fmla="*/ 707456 h 3659491"/>
              <a:gd name="csX45" fmla="*/ 2081451 w 4182970"/>
              <a:gd name="csY45" fmla="*/ 648305 h 3659491"/>
              <a:gd name="csX46" fmla="*/ 2331491 w 4182970"/>
              <a:gd name="csY46" fmla="*/ 492075 h 3659491"/>
              <a:gd name="csX47" fmla="*/ 2301944 w 4182970"/>
              <a:gd name="csY47" fmla="*/ 697421 h 3659491"/>
              <a:gd name="csX48" fmla="*/ 2145172 w 4182970"/>
              <a:gd name="csY48" fmla="*/ 1069633 h 3659491"/>
              <a:gd name="csX49" fmla="*/ 1699447 w 4182970"/>
              <a:gd name="csY49" fmla="*/ 1749527 h 3659491"/>
              <a:gd name="csX50" fmla="*/ 1217534 w 4182970"/>
              <a:gd name="csY50" fmla="*/ 2100332 h 3659491"/>
              <a:gd name="csX51" fmla="*/ 1183338 w 4182970"/>
              <a:gd name="csY51" fmla="*/ 2316015 h 3659491"/>
              <a:gd name="csX52" fmla="*/ 1197907 w 4182970"/>
              <a:gd name="csY52" fmla="*/ 2366610 h 3659491"/>
              <a:gd name="csX53" fmla="*/ 1258335 w 4182970"/>
              <a:gd name="csY53" fmla="*/ 2246574 h 3659491"/>
              <a:gd name="csX54" fmla="*/ 1374138 w 4182970"/>
              <a:gd name="csY54" fmla="*/ 2248901 h 3659491"/>
              <a:gd name="csX55" fmla="*/ 1710715 w 4182970"/>
              <a:gd name="csY55" fmla="*/ 2100209 h 3659491"/>
              <a:gd name="csX56" fmla="*/ 2575767 w 4182970"/>
              <a:gd name="csY56" fmla="*/ 1933715 h 3659491"/>
              <a:gd name="csX57" fmla="*/ 3365120 w 4182970"/>
              <a:gd name="csY57" fmla="*/ 1943074 h 3659491"/>
              <a:gd name="csX58" fmla="*/ 3985679 w 4182970"/>
              <a:gd name="csY58" fmla="*/ 2078871 h 3659491"/>
              <a:gd name="csX59" fmla="*/ 4182970 w 4182970"/>
              <a:gd name="csY59" fmla="*/ 2120691 h 3659491"/>
              <a:gd name="csX60" fmla="*/ 3600862 w 4182970"/>
              <a:gd name="csY60" fmla="*/ 2335119 h 3659491"/>
              <a:gd name="csX61" fmla="*/ 2687829 w 4182970"/>
              <a:gd name="csY61" fmla="*/ 2520153 h 3659491"/>
              <a:gd name="csX62" fmla="*/ 2313650 w 4182970"/>
              <a:gd name="csY62" fmla="*/ 2705395 h 3659491"/>
              <a:gd name="csX63" fmla="*/ 2413519 w 4182970"/>
              <a:gd name="csY63" fmla="*/ 2947363 h 3659491"/>
              <a:gd name="csX64" fmla="*/ 2506546 w 4182970"/>
              <a:gd name="csY64" fmla="*/ 3102887 h 3659491"/>
              <a:gd name="csX65" fmla="*/ 2099296 w 4182970"/>
              <a:gd name="csY65" fmla="*/ 2849624 h 3659491"/>
              <a:gd name="csX66" fmla="*/ 2015453 w 4182970"/>
              <a:gd name="csY66" fmla="*/ 2704770 h 3659491"/>
              <a:gd name="csX67" fmla="*/ 1832467 w 4182970"/>
              <a:gd name="csY67" fmla="*/ 2830219 h 3659491"/>
              <a:gd name="csX68" fmla="*/ 1658101 w 4182970"/>
              <a:gd name="csY68" fmla="*/ 2946452 h 3659491"/>
              <a:gd name="csX69" fmla="*/ 1674201 w 4182970"/>
              <a:gd name="csY69" fmla="*/ 3097858 h 3659491"/>
              <a:gd name="csX70" fmla="*/ 1876364 w 4182970"/>
              <a:gd name="csY70" fmla="*/ 3310020 h 3659491"/>
              <a:gd name="csX71" fmla="*/ 1680481 w 4182970"/>
              <a:gd name="csY71" fmla="*/ 3500629 h 3659491"/>
              <a:gd name="csX72" fmla="*/ 1722760 w 4182970"/>
              <a:gd name="csY72" fmla="*/ 3612275 h 3659491"/>
              <a:gd name="csX73" fmla="*/ 1752931 w 4182970"/>
              <a:gd name="csY73" fmla="*/ 3659491 h 3659491"/>
              <a:gd name="csX74" fmla="*/ 1661656 w 4182970"/>
              <a:gd name="csY74" fmla="*/ 3659491 h 3659491"/>
              <a:gd name="csX75" fmla="*/ 1661418 w 4182970"/>
              <a:gd name="csY75" fmla="*/ 3658928 h 3659491"/>
              <a:gd name="csX76" fmla="*/ 1611060 w 4182970"/>
              <a:gd name="csY76" fmla="*/ 3567239 h 3659491"/>
              <a:gd name="csX77" fmla="*/ 1544947 w 4182970"/>
              <a:gd name="csY77" fmla="*/ 3571439 h 3659491"/>
              <a:gd name="csX78" fmla="*/ 1470800 w 4182970"/>
              <a:gd name="csY78" fmla="*/ 3618449 h 3659491"/>
              <a:gd name="csX79" fmla="*/ 1402966 w 4182970"/>
              <a:gd name="csY79" fmla="*/ 3659491 h 3659491"/>
              <a:gd name="csX80" fmla="*/ 751174 w 4182970"/>
              <a:gd name="csY80" fmla="*/ 3659491 h 3659491"/>
              <a:gd name="csX81" fmla="*/ 755062 w 4182970"/>
              <a:gd name="csY81" fmla="*/ 3643150 h 3659491"/>
              <a:gd name="csX82" fmla="*/ 981062 w 4182970"/>
              <a:gd name="csY82" fmla="*/ 3077569 h 3659491"/>
              <a:gd name="csX83" fmla="*/ 910919 w 4182970"/>
              <a:gd name="csY83" fmla="*/ 2961994 h 3659491"/>
              <a:gd name="csX84" fmla="*/ 428478 w 4182970"/>
              <a:gd name="csY84" fmla="*/ 2747251 h 3659491"/>
              <a:gd name="csX85" fmla="*/ 707141 w 4182970"/>
              <a:gd name="csY85" fmla="*/ 2649256 h 3659491"/>
              <a:gd name="csX86" fmla="*/ 971915 w 4182970"/>
              <a:gd name="csY86" fmla="*/ 2564742 h 3659491"/>
              <a:gd name="csX87" fmla="*/ 14989 w 4182970"/>
              <a:gd name="csY87" fmla="*/ 2034887 h 3659491"/>
              <a:gd name="csX88" fmla="*/ 0 w 4182970"/>
              <a:gd name="csY88" fmla="*/ 2030271 h 3659491"/>
              <a:gd name="csX89" fmla="*/ 0 w 4182970"/>
              <a:gd name="csY89" fmla="*/ 1769208 h 3659491"/>
              <a:gd name="csX90" fmla="*/ 0 w 4182970"/>
              <a:gd name="csY90" fmla="*/ 1638677 h 3659491"/>
              <a:gd name="csX91" fmla="*/ 60374 w 4182970"/>
              <a:gd name="csY91" fmla="*/ 1626263 h 3659491"/>
              <a:gd name="csX92" fmla="*/ 455112 w 4182970"/>
              <a:gd name="csY92" fmla="*/ 1696396 h 3659491"/>
              <a:gd name="csX93" fmla="*/ 868084 w 4182970"/>
              <a:gd name="csY93" fmla="*/ 2096094 h 3659491"/>
              <a:gd name="csX94" fmla="*/ 1076741 w 4182970"/>
              <a:gd name="csY94" fmla="*/ 2565345 h 3659491"/>
              <a:gd name="csX95" fmla="*/ 1169979 w 4182970"/>
              <a:gd name="csY95" fmla="*/ 2575180 h 3659491"/>
              <a:gd name="csX96" fmla="*/ 1114006 w 4182970"/>
              <a:gd name="csY96" fmla="*/ 2327864 h 3659491"/>
              <a:gd name="csX97" fmla="*/ 997334 w 4182970"/>
              <a:gd name="csY97" fmla="*/ 1858967 h 3659491"/>
              <a:gd name="csX98" fmla="*/ 731486 w 4182970"/>
              <a:gd name="csY98" fmla="*/ 1224161 h 3659491"/>
              <a:gd name="csX99" fmla="*/ 229238 w 4182970"/>
              <a:gd name="csY99" fmla="*/ 711220 h 3659491"/>
              <a:gd name="csX100" fmla="*/ 456650 w 4182970"/>
              <a:gd name="csY100" fmla="*/ 825317 h 3659491"/>
              <a:gd name="csX101" fmla="*/ 698320 w 4182970"/>
              <a:gd name="csY101" fmla="*/ 989368 h 3659491"/>
              <a:gd name="csX102" fmla="*/ 207805 w 4182970"/>
              <a:gd name="csY102" fmla="*/ 603426 h 3659491"/>
              <a:gd name="csX103" fmla="*/ 26628 w 4182970"/>
              <a:gd name="csY103" fmla="*/ 448896 h 3659491"/>
              <a:gd name="csX104" fmla="*/ 410548 w 4182970"/>
              <a:gd name="csY104" fmla="*/ 510711 h 3659491"/>
              <a:gd name="csX105" fmla="*/ 741559 w 4182970"/>
              <a:gd name="csY105" fmla="*/ 789357 h 3659491"/>
              <a:gd name="csX106" fmla="*/ 831062 w 4182970"/>
              <a:gd name="csY106" fmla="*/ 1072379 h 3659491"/>
              <a:gd name="csX107" fmla="*/ 912017 w 4182970"/>
              <a:gd name="csY107" fmla="*/ 1197066 h 3659491"/>
              <a:gd name="csX108" fmla="*/ 797107 w 4182970"/>
              <a:gd name="csY108" fmla="*/ 0 h 3659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Lst>
            <a:rect l="l" t="t" r="r" b="b"/>
            <a:pathLst>
              <a:path w="4182970" h="3659491">
                <a:moveTo>
                  <a:pt x="3106121" y="2958421"/>
                </a:moveTo>
                <a:cubicBezTo>
                  <a:pt x="3148993" y="2971334"/>
                  <a:pt x="3635219" y="3077023"/>
                  <a:pt x="3681032" y="3119164"/>
                </a:cubicBezTo>
                <a:cubicBezTo>
                  <a:pt x="3749584" y="3166355"/>
                  <a:pt x="3831106" y="3115160"/>
                  <a:pt x="3913314" y="3114213"/>
                </a:cubicBezTo>
                <a:cubicBezTo>
                  <a:pt x="4113541" y="3111581"/>
                  <a:pt x="4241887" y="3125757"/>
                  <a:pt x="4084327" y="3178733"/>
                </a:cubicBezTo>
                <a:cubicBezTo>
                  <a:pt x="3978105" y="3214345"/>
                  <a:pt x="3867404" y="3242002"/>
                  <a:pt x="3892114" y="3276737"/>
                </a:cubicBezTo>
                <a:cubicBezTo>
                  <a:pt x="3902763" y="3326223"/>
                  <a:pt x="4094650" y="3390352"/>
                  <a:pt x="4112772" y="3439266"/>
                </a:cubicBezTo>
                <a:cubicBezTo>
                  <a:pt x="4085858" y="3488341"/>
                  <a:pt x="4033808" y="3450927"/>
                  <a:pt x="3978204" y="3442060"/>
                </a:cubicBezTo>
                <a:cubicBezTo>
                  <a:pt x="3844522" y="3383988"/>
                  <a:pt x="3628801" y="3469555"/>
                  <a:pt x="3438495" y="3581227"/>
                </a:cubicBezTo>
                <a:lnTo>
                  <a:pt x="3315630" y="3659491"/>
                </a:lnTo>
                <a:lnTo>
                  <a:pt x="2583077" y="3659491"/>
                </a:lnTo>
                <a:lnTo>
                  <a:pt x="2612301" y="3620853"/>
                </a:lnTo>
                <a:cubicBezTo>
                  <a:pt x="2636108" y="3591416"/>
                  <a:pt x="2661716" y="3560885"/>
                  <a:pt x="2688926" y="3527277"/>
                </a:cubicBezTo>
                <a:cubicBezTo>
                  <a:pt x="2608029" y="3499158"/>
                  <a:pt x="2564871" y="3550778"/>
                  <a:pt x="2496402" y="3537130"/>
                </a:cubicBezTo>
                <a:cubicBezTo>
                  <a:pt x="2430241" y="3545304"/>
                  <a:pt x="2377099" y="3579325"/>
                  <a:pt x="2311704" y="3590694"/>
                </a:cubicBezTo>
                <a:cubicBezTo>
                  <a:pt x="2267025" y="3613254"/>
                  <a:pt x="2228665" y="3629751"/>
                  <a:pt x="2195564" y="3645471"/>
                </a:cubicBezTo>
                <a:lnTo>
                  <a:pt x="2168400" y="3659491"/>
                </a:lnTo>
                <a:lnTo>
                  <a:pt x="2025427" y="3659491"/>
                </a:lnTo>
                <a:lnTo>
                  <a:pt x="2047338" y="3640005"/>
                </a:lnTo>
                <a:cubicBezTo>
                  <a:pt x="2218943" y="3485788"/>
                  <a:pt x="2786331" y="2964454"/>
                  <a:pt x="3106121" y="2958421"/>
                </a:cubicBezTo>
                <a:close/>
                <a:moveTo>
                  <a:pt x="1400633" y="2286209"/>
                </a:moveTo>
                <a:cubicBezTo>
                  <a:pt x="1370904" y="2283359"/>
                  <a:pt x="1343327" y="2284905"/>
                  <a:pt x="1320569" y="2291816"/>
                </a:cubicBezTo>
                <a:cubicBezTo>
                  <a:pt x="1282339" y="2333992"/>
                  <a:pt x="1206099" y="2400072"/>
                  <a:pt x="1235966" y="2466938"/>
                </a:cubicBezTo>
                <a:cubicBezTo>
                  <a:pt x="1253830" y="2672424"/>
                  <a:pt x="1531830" y="2690697"/>
                  <a:pt x="1607524" y="2879502"/>
                </a:cubicBezTo>
                <a:cubicBezTo>
                  <a:pt x="1697296" y="2816309"/>
                  <a:pt x="1717205" y="2620616"/>
                  <a:pt x="1809184" y="2554207"/>
                </a:cubicBezTo>
                <a:cubicBezTo>
                  <a:pt x="1808808" y="2511517"/>
                  <a:pt x="1733277" y="2491135"/>
                  <a:pt x="1654358" y="2404401"/>
                </a:cubicBezTo>
                <a:cubicBezTo>
                  <a:pt x="1598379" y="2342868"/>
                  <a:pt x="1489819" y="2294756"/>
                  <a:pt x="1400633" y="2286209"/>
                </a:cubicBezTo>
                <a:close/>
                <a:moveTo>
                  <a:pt x="1322862" y="1390944"/>
                </a:moveTo>
                <a:cubicBezTo>
                  <a:pt x="1275443" y="1382553"/>
                  <a:pt x="1209147" y="1469409"/>
                  <a:pt x="1147569" y="1456849"/>
                </a:cubicBezTo>
                <a:cubicBezTo>
                  <a:pt x="1122844" y="1538075"/>
                  <a:pt x="1108607" y="1607822"/>
                  <a:pt x="1061229" y="1676847"/>
                </a:cubicBezTo>
                <a:cubicBezTo>
                  <a:pt x="1082302" y="1814837"/>
                  <a:pt x="1073862" y="1970932"/>
                  <a:pt x="1137218" y="2090509"/>
                </a:cubicBezTo>
                <a:cubicBezTo>
                  <a:pt x="1158323" y="2030354"/>
                  <a:pt x="1133565" y="2033368"/>
                  <a:pt x="1134194" y="1993961"/>
                </a:cubicBezTo>
                <a:lnTo>
                  <a:pt x="1134433" y="1994044"/>
                </a:lnTo>
                <a:cubicBezTo>
                  <a:pt x="1158359" y="1879021"/>
                  <a:pt x="1160122" y="1751172"/>
                  <a:pt x="1197774" y="1629263"/>
                </a:cubicBezTo>
                <a:cubicBezTo>
                  <a:pt x="1232334" y="1517708"/>
                  <a:pt x="1287152" y="1464326"/>
                  <a:pt x="1322862" y="1390944"/>
                </a:cubicBezTo>
                <a:close/>
                <a:moveTo>
                  <a:pt x="715956" y="809367"/>
                </a:moveTo>
                <a:cubicBezTo>
                  <a:pt x="716015" y="817634"/>
                  <a:pt x="714865" y="813240"/>
                  <a:pt x="717207" y="818851"/>
                </a:cubicBezTo>
                <a:lnTo>
                  <a:pt x="720032" y="810798"/>
                </a:lnTo>
                <a:close/>
                <a:moveTo>
                  <a:pt x="797107" y="0"/>
                </a:moveTo>
                <a:cubicBezTo>
                  <a:pt x="829966" y="68871"/>
                  <a:pt x="957281" y="327978"/>
                  <a:pt x="1056584" y="468726"/>
                </a:cubicBezTo>
                <a:cubicBezTo>
                  <a:pt x="1165015" y="672096"/>
                  <a:pt x="1180113" y="696190"/>
                  <a:pt x="1170431" y="945675"/>
                </a:cubicBezTo>
                <a:cubicBezTo>
                  <a:pt x="1180399" y="1052374"/>
                  <a:pt x="1094251" y="1148225"/>
                  <a:pt x="992104" y="1165316"/>
                </a:cubicBezTo>
                <a:cubicBezTo>
                  <a:pt x="984417" y="1170333"/>
                  <a:pt x="979469" y="1188281"/>
                  <a:pt x="976645" y="1196331"/>
                </a:cubicBezTo>
                <a:cubicBezTo>
                  <a:pt x="998352" y="1220440"/>
                  <a:pt x="1011039" y="1550451"/>
                  <a:pt x="1045045" y="1566372"/>
                </a:cubicBezTo>
                <a:cubicBezTo>
                  <a:pt x="1103115" y="1435401"/>
                  <a:pt x="1122959" y="1388310"/>
                  <a:pt x="1135224" y="1151959"/>
                </a:cubicBezTo>
                <a:cubicBezTo>
                  <a:pt x="1245939" y="906828"/>
                  <a:pt x="1514391" y="777359"/>
                  <a:pt x="1623659" y="707456"/>
                </a:cubicBezTo>
                <a:cubicBezTo>
                  <a:pt x="1724856" y="653273"/>
                  <a:pt x="1988089" y="655422"/>
                  <a:pt x="2081451" y="648305"/>
                </a:cubicBezTo>
                <a:cubicBezTo>
                  <a:pt x="2317762" y="529304"/>
                  <a:pt x="2181715" y="563508"/>
                  <a:pt x="2331491" y="492075"/>
                </a:cubicBezTo>
                <a:cubicBezTo>
                  <a:pt x="2397522" y="454332"/>
                  <a:pt x="2345267" y="618463"/>
                  <a:pt x="2301944" y="697421"/>
                </a:cubicBezTo>
                <a:cubicBezTo>
                  <a:pt x="2266940" y="786342"/>
                  <a:pt x="2266472" y="790988"/>
                  <a:pt x="2145172" y="1069633"/>
                </a:cubicBezTo>
                <a:cubicBezTo>
                  <a:pt x="2026353" y="1311390"/>
                  <a:pt x="2077792" y="1441962"/>
                  <a:pt x="1699447" y="1749527"/>
                </a:cubicBezTo>
                <a:cubicBezTo>
                  <a:pt x="1453144" y="1936740"/>
                  <a:pt x="1429092" y="1981719"/>
                  <a:pt x="1217534" y="2100332"/>
                </a:cubicBezTo>
                <a:cubicBezTo>
                  <a:pt x="1154824" y="2169296"/>
                  <a:pt x="1204899" y="2244584"/>
                  <a:pt x="1183338" y="2316015"/>
                </a:cubicBezTo>
                <a:cubicBezTo>
                  <a:pt x="1202219" y="2321309"/>
                  <a:pt x="1190209" y="2352471"/>
                  <a:pt x="1197907" y="2366610"/>
                </a:cubicBezTo>
                <a:cubicBezTo>
                  <a:pt x="1208419" y="2353540"/>
                  <a:pt x="1240390" y="2257036"/>
                  <a:pt x="1258335" y="2246574"/>
                </a:cubicBezTo>
                <a:cubicBezTo>
                  <a:pt x="1287027" y="2230042"/>
                  <a:pt x="1289282" y="2189074"/>
                  <a:pt x="1374138" y="2248901"/>
                </a:cubicBezTo>
                <a:cubicBezTo>
                  <a:pt x="1479793" y="2314697"/>
                  <a:pt x="1532057" y="2165731"/>
                  <a:pt x="1710715" y="2100209"/>
                </a:cubicBezTo>
                <a:cubicBezTo>
                  <a:pt x="1783035" y="2073714"/>
                  <a:pt x="2206380" y="1986315"/>
                  <a:pt x="2575767" y="1933715"/>
                </a:cubicBezTo>
                <a:cubicBezTo>
                  <a:pt x="3007149" y="1872542"/>
                  <a:pt x="3343977" y="1938849"/>
                  <a:pt x="3365120" y="1943074"/>
                </a:cubicBezTo>
                <a:cubicBezTo>
                  <a:pt x="3657653" y="2001287"/>
                  <a:pt x="3955411" y="2092988"/>
                  <a:pt x="3985679" y="2078871"/>
                </a:cubicBezTo>
                <a:cubicBezTo>
                  <a:pt x="4005214" y="2089979"/>
                  <a:pt x="4147085" y="2094005"/>
                  <a:pt x="4182970" y="2120691"/>
                </a:cubicBezTo>
                <a:cubicBezTo>
                  <a:pt x="4175163" y="2223546"/>
                  <a:pt x="3699959" y="2345149"/>
                  <a:pt x="3600862" y="2335119"/>
                </a:cubicBezTo>
                <a:cubicBezTo>
                  <a:pt x="3298060" y="2404430"/>
                  <a:pt x="2977628" y="2410373"/>
                  <a:pt x="2687829" y="2520153"/>
                </a:cubicBezTo>
                <a:cubicBezTo>
                  <a:pt x="2550658" y="2566451"/>
                  <a:pt x="2263132" y="2566116"/>
                  <a:pt x="2313650" y="2705395"/>
                </a:cubicBezTo>
                <a:cubicBezTo>
                  <a:pt x="2319632" y="2722120"/>
                  <a:pt x="2309129" y="2801955"/>
                  <a:pt x="2413519" y="2947363"/>
                </a:cubicBezTo>
                <a:cubicBezTo>
                  <a:pt x="2390540" y="2915364"/>
                  <a:pt x="2482048" y="3070617"/>
                  <a:pt x="2506546" y="3102887"/>
                </a:cubicBezTo>
                <a:cubicBezTo>
                  <a:pt x="2433492" y="3184444"/>
                  <a:pt x="2099296" y="2849624"/>
                  <a:pt x="2099296" y="2849624"/>
                </a:cubicBezTo>
                <a:cubicBezTo>
                  <a:pt x="2033873" y="2768954"/>
                  <a:pt x="2040828" y="2710747"/>
                  <a:pt x="2015453" y="2704770"/>
                </a:cubicBezTo>
                <a:cubicBezTo>
                  <a:pt x="1952644" y="2734869"/>
                  <a:pt x="1901184" y="2816291"/>
                  <a:pt x="1832467" y="2830219"/>
                </a:cubicBezTo>
                <a:cubicBezTo>
                  <a:pt x="1724810" y="2865324"/>
                  <a:pt x="1736646" y="2855382"/>
                  <a:pt x="1658101" y="2946452"/>
                </a:cubicBezTo>
                <a:cubicBezTo>
                  <a:pt x="1648183" y="2990850"/>
                  <a:pt x="1688166" y="3037327"/>
                  <a:pt x="1674201" y="3097858"/>
                </a:cubicBezTo>
                <a:cubicBezTo>
                  <a:pt x="1776969" y="3095879"/>
                  <a:pt x="1932892" y="3180372"/>
                  <a:pt x="1876364" y="3310020"/>
                </a:cubicBezTo>
                <a:cubicBezTo>
                  <a:pt x="1876955" y="3341349"/>
                  <a:pt x="1708498" y="3493701"/>
                  <a:pt x="1680481" y="3500629"/>
                </a:cubicBezTo>
                <a:cubicBezTo>
                  <a:pt x="1689449" y="3539749"/>
                  <a:pt x="1704188" y="3576805"/>
                  <a:pt x="1722760" y="3612275"/>
                </a:cubicBezTo>
                <a:lnTo>
                  <a:pt x="1752931" y="3659491"/>
                </a:lnTo>
                <a:lnTo>
                  <a:pt x="1661656" y="3659491"/>
                </a:lnTo>
                <a:lnTo>
                  <a:pt x="1661418" y="3658928"/>
                </a:lnTo>
                <a:cubicBezTo>
                  <a:pt x="1644499" y="3628094"/>
                  <a:pt x="1618536" y="3596594"/>
                  <a:pt x="1611060" y="3567239"/>
                </a:cubicBezTo>
                <a:cubicBezTo>
                  <a:pt x="1579973" y="3562185"/>
                  <a:pt x="1572347" y="3589298"/>
                  <a:pt x="1544947" y="3571439"/>
                </a:cubicBezTo>
                <a:cubicBezTo>
                  <a:pt x="1525005" y="3584524"/>
                  <a:pt x="1498966" y="3601022"/>
                  <a:pt x="1470800" y="3618449"/>
                </a:cubicBezTo>
                <a:lnTo>
                  <a:pt x="1402966" y="3659491"/>
                </a:lnTo>
                <a:lnTo>
                  <a:pt x="751174" y="3659491"/>
                </a:lnTo>
                <a:lnTo>
                  <a:pt x="755062" y="3643150"/>
                </a:lnTo>
                <a:cubicBezTo>
                  <a:pt x="825525" y="3383870"/>
                  <a:pt x="928788" y="3122931"/>
                  <a:pt x="981062" y="3077569"/>
                </a:cubicBezTo>
                <a:cubicBezTo>
                  <a:pt x="1006987" y="3003677"/>
                  <a:pt x="972212" y="3005308"/>
                  <a:pt x="910919" y="2961994"/>
                </a:cubicBezTo>
                <a:cubicBezTo>
                  <a:pt x="825127" y="2879496"/>
                  <a:pt x="554862" y="2743983"/>
                  <a:pt x="428478" y="2747251"/>
                </a:cubicBezTo>
                <a:cubicBezTo>
                  <a:pt x="474293" y="2661188"/>
                  <a:pt x="614963" y="2644843"/>
                  <a:pt x="707141" y="2649256"/>
                </a:cubicBezTo>
                <a:cubicBezTo>
                  <a:pt x="788578" y="2605214"/>
                  <a:pt x="881668" y="2580156"/>
                  <a:pt x="971915" y="2564742"/>
                </a:cubicBezTo>
                <a:cubicBezTo>
                  <a:pt x="752288" y="2277030"/>
                  <a:pt x="375555" y="2146502"/>
                  <a:pt x="14989" y="2034887"/>
                </a:cubicBezTo>
                <a:lnTo>
                  <a:pt x="0" y="2030271"/>
                </a:lnTo>
                <a:lnTo>
                  <a:pt x="0" y="1769208"/>
                </a:lnTo>
                <a:lnTo>
                  <a:pt x="0" y="1638677"/>
                </a:lnTo>
                <a:lnTo>
                  <a:pt x="60374" y="1626263"/>
                </a:lnTo>
                <a:cubicBezTo>
                  <a:pt x="261175" y="1582076"/>
                  <a:pt x="319776" y="1656096"/>
                  <a:pt x="455112" y="1696396"/>
                </a:cubicBezTo>
                <a:cubicBezTo>
                  <a:pt x="638751" y="1765611"/>
                  <a:pt x="844450" y="1883263"/>
                  <a:pt x="868084" y="2096094"/>
                </a:cubicBezTo>
                <a:cubicBezTo>
                  <a:pt x="891836" y="2413762"/>
                  <a:pt x="1086806" y="2347047"/>
                  <a:pt x="1076741" y="2565345"/>
                </a:cubicBezTo>
                <a:cubicBezTo>
                  <a:pt x="1093944" y="2570051"/>
                  <a:pt x="1156446" y="2579211"/>
                  <a:pt x="1169979" y="2575180"/>
                </a:cubicBezTo>
                <a:cubicBezTo>
                  <a:pt x="1160122" y="2506557"/>
                  <a:pt x="1125152" y="2402792"/>
                  <a:pt x="1114006" y="2327864"/>
                </a:cubicBezTo>
                <a:cubicBezTo>
                  <a:pt x="1059772" y="2176910"/>
                  <a:pt x="1031848" y="2020825"/>
                  <a:pt x="997334" y="1858967"/>
                </a:cubicBezTo>
                <a:cubicBezTo>
                  <a:pt x="948715" y="1809460"/>
                  <a:pt x="823312" y="1359313"/>
                  <a:pt x="731486" y="1224161"/>
                </a:cubicBezTo>
                <a:cubicBezTo>
                  <a:pt x="662463" y="1027855"/>
                  <a:pt x="183675" y="850301"/>
                  <a:pt x="229238" y="711220"/>
                </a:cubicBezTo>
                <a:cubicBezTo>
                  <a:pt x="265922" y="717972"/>
                  <a:pt x="428950" y="859753"/>
                  <a:pt x="456650" y="825317"/>
                </a:cubicBezTo>
                <a:cubicBezTo>
                  <a:pt x="459788" y="824822"/>
                  <a:pt x="533856" y="873948"/>
                  <a:pt x="698320" y="989368"/>
                </a:cubicBezTo>
                <a:lnTo>
                  <a:pt x="207805" y="603426"/>
                </a:lnTo>
                <a:cubicBezTo>
                  <a:pt x="107234" y="494730"/>
                  <a:pt x="126093" y="549224"/>
                  <a:pt x="26628" y="448896"/>
                </a:cubicBezTo>
                <a:cubicBezTo>
                  <a:pt x="145667" y="388258"/>
                  <a:pt x="310239" y="427378"/>
                  <a:pt x="410548" y="510711"/>
                </a:cubicBezTo>
                <a:cubicBezTo>
                  <a:pt x="484389" y="571995"/>
                  <a:pt x="693291" y="710450"/>
                  <a:pt x="741559" y="789357"/>
                </a:cubicBezTo>
                <a:cubicBezTo>
                  <a:pt x="817614" y="914188"/>
                  <a:pt x="866323" y="962663"/>
                  <a:pt x="831062" y="1072379"/>
                </a:cubicBezTo>
                <a:cubicBezTo>
                  <a:pt x="848337" y="1084555"/>
                  <a:pt x="894982" y="1184972"/>
                  <a:pt x="912017" y="1197066"/>
                </a:cubicBezTo>
                <a:cubicBezTo>
                  <a:pt x="993397" y="847658"/>
                  <a:pt x="523976" y="402357"/>
                  <a:pt x="797107" y="0"/>
                </a:cubicBezTo>
                <a:close/>
              </a:path>
            </a:pathLst>
          </a:custGeom>
          <a:solidFill>
            <a:schemeClr val="accent2">
              <a:alpha val="69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EC535841-E986-5D2E-1B2D-B4084CA5057A}"/>
              </a:ext>
            </a:extLst>
          </p:cNvPr>
          <p:cNvSpPr/>
          <p:nvPr userDrawn="1"/>
        </p:nvSpPr>
        <p:spPr>
          <a:xfrm>
            <a:off x="44571" y="3252932"/>
            <a:ext cx="4182970" cy="3605068"/>
          </a:xfrm>
          <a:custGeom>
            <a:avLst/>
            <a:gdLst>
              <a:gd name="csX0" fmla="*/ 3106122 w 4182970"/>
              <a:gd name="csY0" fmla="*/ 2958421 h 3605068"/>
              <a:gd name="csX1" fmla="*/ 3681032 w 4182970"/>
              <a:gd name="csY1" fmla="*/ 3119164 h 3605068"/>
              <a:gd name="csX2" fmla="*/ 3913314 w 4182970"/>
              <a:gd name="csY2" fmla="*/ 3114213 h 3605068"/>
              <a:gd name="csX3" fmla="*/ 4084327 w 4182970"/>
              <a:gd name="csY3" fmla="*/ 3178733 h 3605068"/>
              <a:gd name="csX4" fmla="*/ 3892114 w 4182970"/>
              <a:gd name="csY4" fmla="*/ 3276737 h 3605068"/>
              <a:gd name="csX5" fmla="*/ 4112772 w 4182970"/>
              <a:gd name="csY5" fmla="*/ 3439266 h 3605068"/>
              <a:gd name="csX6" fmla="*/ 3978204 w 4182970"/>
              <a:gd name="csY6" fmla="*/ 3442060 h 3605068"/>
              <a:gd name="csX7" fmla="*/ 3438495 w 4182970"/>
              <a:gd name="csY7" fmla="*/ 3581227 h 3605068"/>
              <a:gd name="csX8" fmla="*/ 3401067 w 4182970"/>
              <a:gd name="csY8" fmla="*/ 3605068 h 3605068"/>
              <a:gd name="csX9" fmla="*/ 2625226 w 4182970"/>
              <a:gd name="csY9" fmla="*/ 3605068 h 3605068"/>
              <a:gd name="csX10" fmla="*/ 2688926 w 4182970"/>
              <a:gd name="csY10" fmla="*/ 3527277 h 3605068"/>
              <a:gd name="csX11" fmla="*/ 2496402 w 4182970"/>
              <a:gd name="csY11" fmla="*/ 3537130 h 3605068"/>
              <a:gd name="csX12" fmla="*/ 2311704 w 4182970"/>
              <a:gd name="csY12" fmla="*/ 3590694 h 3605068"/>
              <a:gd name="csX13" fmla="*/ 2281753 w 4182970"/>
              <a:gd name="csY13" fmla="*/ 3605068 h 3605068"/>
              <a:gd name="csX14" fmla="*/ 2086154 w 4182970"/>
              <a:gd name="csY14" fmla="*/ 3605068 h 3605068"/>
              <a:gd name="csX15" fmla="*/ 2128986 w 4182970"/>
              <a:gd name="csY15" fmla="*/ 3566689 h 3605068"/>
              <a:gd name="csX16" fmla="*/ 3106122 w 4182970"/>
              <a:gd name="csY16" fmla="*/ 2958421 h 3605068"/>
              <a:gd name="csX17" fmla="*/ 1400633 w 4182970"/>
              <a:gd name="csY17" fmla="*/ 2286209 h 3605068"/>
              <a:gd name="csX18" fmla="*/ 1320569 w 4182970"/>
              <a:gd name="csY18" fmla="*/ 2291816 h 3605068"/>
              <a:gd name="csX19" fmla="*/ 1235966 w 4182970"/>
              <a:gd name="csY19" fmla="*/ 2466938 h 3605068"/>
              <a:gd name="csX20" fmla="*/ 1607524 w 4182970"/>
              <a:gd name="csY20" fmla="*/ 2879502 h 3605068"/>
              <a:gd name="csX21" fmla="*/ 1809184 w 4182970"/>
              <a:gd name="csY21" fmla="*/ 2554207 h 3605068"/>
              <a:gd name="csX22" fmla="*/ 1654358 w 4182970"/>
              <a:gd name="csY22" fmla="*/ 2404401 h 3605068"/>
              <a:gd name="csX23" fmla="*/ 1400633 w 4182970"/>
              <a:gd name="csY23" fmla="*/ 2286209 h 3605068"/>
              <a:gd name="csX24" fmla="*/ 1322862 w 4182970"/>
              <a:gd name="csY24" fmla="*/ 1390944 h 3605068"/>
              <a:gd name="csX25" fmla="*/ 1147569 w 4182970"/>
              <a:gd name="csY25" fmla="*/ 1456849 h 3605068"/>
              <a:gd name="csX26" fmla="*/ 1061229 w 4182970"/>
              <a:gd name="csY26" fmla="*/ 1676847 h 3605068"/>
              <a:gd name="csX27" fmla="*/ 1137218 w 4182970"/>
              <a:gd name="csY27" fmla="*/ 2090509 h 3605068"/>
              <a:gd name="csX28" fmla="*/ 1134194 w 4182970"/>
              <a:gd name="csY28" fmla="*/ 1993961 h 3605068"/>
              <a:gd name="csX29" fmla="*/ 1134433 w 4182970"/>
              <a:gd name="csY29" fmla="*/ 1994044 h 3605068"/>
              <a:gd name="csX30" fmla="*/ 1197774 w 4182970"/>
              <a:gd name="csY30" fmla="*/ 1629263 h 3605068"/>
              <a:gd name="csX31" fmla="*/ 1322862 w 4182970"/>
              <a:gd name="csY31" fmla="*/ 1390944 h 3605068"/>
              <a:gd name="csX32" fmla="*/ 715956 w 4182970"/>
              <a:gd name="csY32" fmla="*/ 809367 h 3605068"/>
              <a:gd name="csX33" fmla="*/ 717207 w 4182970"/>
              <a:gd name="csY33" fmla="*/ 818851 h 3605068"/>
              <a:gd name="csX34" fmla="*/ 720032 w 4182970"/>
              <a:gd name="csY34" fmla="*/ 810798 h 3605068"/>
              <a:gd name="csX35" fmla="*/ 797107 w 4182970"/>
              <a:gd name="csY35" fmla="*/ 0 h 3605068"/>
              <a:gd name="csX36" fmla="*/ 1056584 w 4182970"/>
              <a:gd name="csY36" fmla="*/ 468726 h 3605068"/>
              <a:gd name="csX37" fmla="*/ 1170431 w 4182970"/>
              <a:gd name="csY37" fmla="*/ 945675 h 3605068"/>
              <a:gd name="csX38" fmla="*/ 992104 w 4182970"/>
              <a:gd name="csY38" fmla="*/ 1165316 h 3605068"/>
              <a:gd name="csX39" fmla="*/ 976645 w 4182970"/>
              <a:gd name="csY39" fmla="*/ 1196331 h 3605068"/>
              <a:gd name="csX40" fmla="*/ 1045045 w 4182970"/>
              <a:gd name="csY40" fmla="*/ 1566372 h 3605068"/>
              <a:gd name="csX41" fmla="*/ 1135224 w 4182970"/>
              <a:gd name="csY41" fmla="*/ 1151959 h 3605068"/>
              <a:gd name="csX42" fmla="*/ 1623659 w 4182970"/>
              <a:gd name="csY42" fmla="*/ 707456 h 3605068"/>
              <a:gd name="csX43" fmla="*/ 2081451 w 4182970"/>
              <a:gd name="csY43" fmla="*/ 648305 h 3605068"/>
              <a:gd name="csX44" fmla="*/ 2331491 w 4182970"/>
              <a:gd name="csY44" fmla="*/ 492075 h 3605068"/>
              <a:gd name="csX45" fmla="*/ 2301944 w 4182970"/>
              <a:gd name="csY45" fmla="*/ 697421 h 3605068"/>
              <a:gd name="csX46" fmla="*/ 2145172 w 4182970"/>
              <a:gd name="csY46" fmla="*/ 1069633 h 3605068"/>
              <a:gd name="csX47" fmla="*/ 1699447 w 4182970"/>
              <a:gd name="csY47" fmla="*/ 1749527 h 3605068"/>
              <a:gd name="csX48" fmla="*/ 1217534 w 4182970"/>
              <a:gd name="csY48" fmla="*/ 2100332 h 3605068"/>
              <a:gd name="csX49" fmla="*/ 1183338 w 4182970"/>
              <a:gd name="csY49" fmla="*/ 2316015 h 3605068"/>
              <a:gd name="csX50" fmla="*/ 1197907 w 4182970"/>
              <a:gd name="csY50" fmla="*/ 2366610 h 3605068"/>
              <a:gd name="csX51" fmla="*/ 1258335 w 4182970"/>
              <a:gd name="csY51" fmla="*/ 2246574 h 3605068"/>
              <a:gd name="csX52" fmla="*/ 1374138 w 4182970"/>
              <a:gd name="csY52" fmla="*/ 2248901 h 3605068"/>
              <a:gd name="csX53" fmla="*/ 1710715 w 4182970"/>
              <a:gd name="csY53" fmla="*/ 2100209 h 3605068"/>
              <a:gd name="csX54" fmla="*/ 2575767 w 4182970"/>
              <a:gd name="csY54" fmla="*/ 1933715 h 3605068"/>
              <a:gd name="csX55" fmla="*/ 3365120 w 4182970"/>
              <a:gd name="csY55" fmla="*/ 1943074 h 3605068"/>
              <a:gd name="csX56" fmla="*/ 3985679 w 4182970"/>
              <a:gd name="csY56" fmla="*/ 2078871 h 3605068"/>
              <a:gd name="csX57" fmla="*/ 4182970 w 4182970"/>
              <a:gd name="csY57" fmla="*/ 2120691 h 3605068"/>
              <a:gd name="csX58" fmla="*/ 3600862 w 4182970"/>
              <a:gd name="csY58" fmla="*/ 2335119 h 3605068"/>
              <a:gd name="csX59" fmla="*/ 2687829 w 4182970"/>
              <a:gd name="csY59" fmla="*/ 2520153 h 3605068"/>
              <a:gd name="csX60" fmla="*/ 2313650 w 4182970"/>
              <a:gd name="csY60" fmla="*/ 2705395 h 3605068"/>
              <a:gd name="csX61" fmla="*/ 2413519 w 4182970"/>
              <a:gd name="csY61" fmla="*/ 2947363 h 3605068"/>
              <a:gd name="csX62" fmla="*/ 2506547 w 4182970"/>
              <a:gd name="csY62" fmla="*/ 3102887 h 3605068"/>
              <a:gd name="csX63" fmla="*/ 2099296 w 4182970"/>
              <a:gd name="csY63" fmla="*/ 2849624 h 3605068"/>
              <a:gd name="csX64" fmla="*/ 2015453 w 4182970"/>
              <a:gd name="csY64" fmla="*/ 2704770 h 3605068"/>
              <a:gd name="csX65" fmla="*/ 1832467 w 4182970"/>
              <a:gd name="csY65" fmla="*/ 2830219 h 3605068"/>
              <a:gd name="csX66" fmla="*/ 1658101 w 4182970"/>
              <a:gd name="csY66" fmla="*/ 2946452 h 3605068"/>
              <a:gd name="csX67" fmla="*/ 1674201 w 4182970"/>
              <a:gd name="csY67" fmla="*/ 3097858 h 3605068"/>
              <a:gd name="csX68" fmla="*/ 1876364 w 4182970"/>
              <a:gd name="csY68" fmla="*/ 3310020 h 3605068"/>
              <a:gd name="csX69" fmla="*/ 1680481 w 4182970"/>
              <a:gd name="csY69" fmla="*/ 3500629 h 3605068"/>
              <a:gd name="csX70" fmla="*/ 1698019 w 4182970"/>
              <a:gd name="csY70" fmla="*/ 3557821 h 3605068"/>
              <a:gd name="csX71" fmla="*/ 1719486 w 4182970"/>
              <a:gd name="csY71" fmla="*/ 3605068 h 3605068"/>
              <a:gd name="csX72" fmla="*/ 1629133 w 4182970"/>
              <a:gd name="csY72" fmla="*/ 3605068 h 3605068"/>
              <a:gd name="csX73" fmla="*/ 1611060 w 4182970"/>
              <a:gd name="csY73" fmla="*/ 3567239 h 3605068"/>
              <a:gd name="csX74" fmla="*/ 1544947 w 4182970"/>
              <a:gd name="csY74" fmla="*/ 3571439 h 3605068"/>
              <a:gd name="csX75" fmla="*/ 1510958 w 4182970"/>
              <a:gd name="csY75" fmla="*/ 3593315 h 3605068"/>
              <a:gd name="csX76" fmla="*/ 1492179 w 4182970"/>
              <a:gd name="csY76" fmla="*/ 3605068 h 3605068"/>
              <a:gd name="csX77" fmla="*/ 766541 w 4182970"/>
              <a:gd name="csY77" fmla="*/ 3605068 h 3605068"/>
              <a:gd name="csX78" fmla="*/ 812750 w 4182970"/>
              <a:gd name="csY78" fmla="*/ 3451773 h 3605068"/>
              <a:gd name="csX79" fmla="*/ 981062 w 4182970"/>
              <a:gd name="csY79" fmla="*/ 3077569 h 3605068"/>
              <a:gd name="csX80" fmla="*/ 910919 w 4182970"/>
              <a:gd name="csY80" fmla="*/ 2961994 h 3605068"/>
              <a:gd name="csX81" fmla="*/ 428478 w 4182970"/>
              <a:gd name="csY81" fmla="*/ 2747251 h 3605068"/>
              <a:gd name="csX82" fmla="*/ 707141 w 4182970"/>
              <a:gd name="csY82" fmla="*/ 2649256 h 3605068"/>
              <a:gd name="csX83" fmla="*/ 971915 w 4182970"/>
              <a:gd name="csY83" fmla="*/ 2564742 h 3605068"/>
              <a:gd name="csX84" fmla="*/ 14989 w 4182970"/>
              <a:gd name="csY84" fmla="*/ 2034887 h 3605068"/>
              <a:gd name="csX85" fmla="*/ 0 w 4182970"/>
              <a:gd name="csY85" fmla="*/ 2030271 h 3605068"/>
              <a:gd name="csX86" fmla="*/ 0 w 4182970"/>
              <a:gd name="csY86" fmla="*/ 1638677 h 3605068"/>
              <a:gd name="csX87" fmla="*/ 60374 w 4182970"/>
              <a:gd name="csY87" fmla="*/ 1626263 h 3605068"/>
              <a:gd name="csX88" fmla="*/ 455112 w 4182970"/>
              <a:gd name="csY88" fmla="*/ 1696396 h 3605068"/>
              <a:gd name="csX89" fmla="*/ 868084 w 4182970"/>
              <a:gd name="csY89" fmla="*/ 2096094 h 3605068"/>
              <a:gd name="csX90" fmla="*/ 1076741 w 4182970"/>
              <a:gd name="csY90" fmla="*/ 2565345 h 3605068"/>
              <a:gd name="csX91" fmla="*/ 1169979 w 4182970"/>
              <a:gd name="csY91" fmla="*/ 2575180 h 3605068"/>
              <a:gd name="csX92" fmla="*/ 1114006 w 4182970"/>
              <a:gd name="csY92" fmla="*/ 2327864 h 3605068"/>
              <a:gd name="csX93" fmla="*/ 997334 w 4182970"/>
              <a:gd name="csY93" fmla="*/ 1858967 h 3605068"/>
              <a:gd name="csX94" fmla="*/ 731486 w 4182970"/>
              <a:gd name="csY94" fmla="*/ 1224161 h 3605068"/>
              <a:gd name="csX95" fmla="*/ 229238 w 4182970"/>
              <a:gd name="csY95" fmla="*/ 711220 h 3605068"/>
              <a:gd name="csX96" fmla="*/ 456650 w 4182970"/>
              <a:gd name="csY96" fmla="*/ 825317 h 3605068"/>
              <a:gd name="csX97" fmla="*/ 698320 w 4182970"/>
              <a:gd name="csY97" fmla="*/ 989368 h 3605068"/>
              <a:gd name="csX98" fmla="*/ 207805 w 4182970"/>
              <a:gd name="csY98" fmla="*/ 603426 h 3605068"/>
              <a:gd name="csX99" fmla="*/ 26628 w 4182970"/>
              <a:gd name="csY99" fmla="*/ 448896 h 3605068"/>
              <a:gd name="csX100" fmla="*/ 410548 w 4182970"/>
              <a:gd name="csY100" fmla="*/ 510711 h 3605068"/>
              <a:gd name="csX101" fmla="*/ 741559 w 4182970"/>
              <a:gd name="csY101" fmla="*/ 789357 h 3605068"/>
              <a:gd name="csX102" fmla="*/ 831062 w 4182970"/>
              <a:gd name="csY102" fmla="*/ 1072379 h 3605068"/>
              <a:gd name="csX103" fmla="*/ 912017 w 4182970"/>
              <a:gd name="csY103" fmla="*/ 1197066 h 3605068"/>
              <a:gd name="csX104" fmla="*/ 797107 w 4182970"/>
              <a:gd name="csY104" fmla="*/ 0 h 36050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Lst>
            <a:rect l="l" t="t" r="r" b="b"/>
            <a:pathLst>
              <a:path w="4182970" h="3605068">
                <a:moveTo>
                  <a:pt x="3106122" y="2958421"/>
                </a:moveTo>
                <a:cubicBezTo>
                  <a:pt x="3148993" y="2971334"/>
                  <a:pt x="3635219" y="3077023"/>
                  <a:pt x="3681032" y="3119164"/>
                </a:cubicBezTo>
                <a:cubicBezTo>
                  <a:pt x="3749584" y="3166355"/>
                  <a:pt x="3831106" y="3115160"/>
                  <a:pt x="3913314" y="3114213"/>
                </a:cubicBezTo>
                <a:cubicBezTo>
                  <a:pt x="4113541" y="3111581"/>
                  <a:pt x="4241887" y="3125757"/>
                  <a:pt x="4084327" y="3178733"/>
                </a:cubicBezTo>
                <a:cubicBezTo>
                  <a:pt x="3978105" y="3214345"/>
                  <a:pt x="3867404" y="3242002"/>
                  <a:pt x="3892114" y="3276737"/>
                </a:cubicBezTo>
                <a:cubicBezTo>
                  <a:pt x="3902763" y="3326223"/>
                  <a:pt x="4094650" y="3390352"/>
                  <a:pt x="4112772" y="3439266"/>
                </a:cubicBezTo>
                <a:cubicBezTo>
                  <a:pt x="4085858" y="3488341"/>
                  <a:pt x="4033808" y="3450927"/>
                  <a:pt x="3978204" y="3442060"/>
                </a:cubicBezTo>
                <a:cubicBezTo>
                  <a:pt x="3844522" y="3383988"/>
                  <a:pt x="3628801" y="3469555"/>
                  <a:pt x="3438495" y="3581227"/>
                </a:cubicBezTo>
                <a:lnTo>
                  <a:pt x="3401067" y="3605068"/>
                </a:lnTo>
                <a:lnTo>
                  <a:pt x="2625226" y="3605068"/>
                </a:lnTo>
                <a:lnTo>
                  <a:pt x="2688926" y="3527277"/>
                </a:lnTo>
                <a:cubicBezTo>
                  <a:pt x="2608029" y="3499158"/>
                  <a:pt x="2564871" y="3550778"/>
                  <a:pt x="2496402" y="3537130"/>
                </a:cubicBezTo>
                <a:cubicBezTo>
                  <a:pt x="2430241" y="3545304"/>
                  <a:pt x="2377099" y="3579325"/>
                  <a:pt x="2311704" y="3590694"/>
                </a:cubicBezTo>
                <a:lnTo>
                  <a:pt x="2281753" y="3605068"/>
                </a:lnTo>
                <a:lnTo>
                  <a:pt x="2086154" y="3605068"/>
                </a:lnTo>
                <a:lnTo>
                  <a:pt x="2128986" y="3566689"/>
                </a:lnTo>
                <a:cubicBezTo>
                  <a:pt x="2356921" y="3363506"/>
                  <a:pt x="2826305" y="2963700"/>
                  <a:pt x="3106122" y="2958421"/>
                </a:cubicBezTo>
                <a:close/>
                <a:moveTo>
                  <a:pt x="1400633" y="2286209"/>
                </a:moveTo>
                <a:cubicBezTo>
                  <a:pt x="1370904" y="2283359"/>
                  <a:pt x="1343327" y="2284905"/>
                  <a:pt x="1320569" y="2291816"/>
                </a:cubicBezTo>
                <a:cubicBezTo>
                  <a:pt x="1282339" y="2333992"/>
                  <a:pt x="1206099" y="2400072"/>
                  <a:pt x="1235966" y="2466938"/>
                </a:cubicBezTo>
                <a:cubicBezTo>
                  <a:pt x="1253830" y="2672424"/>
                  <a:pt x="1531830" y="2690697"/>
                  <a:pt x="1607524" y="2879502"/>
                </a:cubicBezTo>
                <a:cubicBezTo>
                  <a:pt x="1697296" y="2816309"/>
                  <a:pt x="1717205" y="2620616"/>
                  <a:pt x="1809184" y="2554207"/>
                </a:cubicBezTo>
                <a:cubicBezTo>
                  <a:pt x="1808808" y="2511517"/>
                  <a:pt x="1733277" y="2491135"/>
                  <a:pt x="1654358" y="2404401"/>
                </a:cubicBezTo>
                <a:cubicBezTo>
                  <a:pt x="1598379" y="2342868"/>
                  <a:pt x="1489819" y="2294756"/>
                  <a:pt x="1400633" y="2286209"/>
                </a:cubicBezTo>
                <a:close/>
                <a:moveTo>
                  <a:pt x="1322862" y="1390944"/>
                </a:moveTo>
                <a:cubicBezTo>
                  <a:pt x="1275443" y="1382553"/>
                  <a:pt x="1209147" y="1469409"/>
                  <a:pt x="1147569" y="1456849"/>
                </a:cubicBezTo>
                <a:cubicBezTo>
                  <a:pt x="1122844" y="1538075"/>
                  <a:pt x="1108607" y="1607822"/>
                  <a:pt x="1061229" y="1676847"/>
                </a:cubicBezTo>
                <a:cubicBezTo>
                  <a:pt x="1082302" y="1814837"/>
                  <a:pt x="1073862" y="1970932"/>
                  <a:pt x="1137218" y="2090509"/>
                </a:cubicBezTo>
                <a:cubicBezTo>
                  <a:pt x="1158323" y="2030354"/>
                  <a:pt x="1133565" y="2033368"/>
                  <a:pt x="1134194" y="1993961"/>
                </a:cubicBezTo>
                <a:lnTo>
                  <a:pt x="1134433" y="1994044"/>
                </a:lnTo>
                <a:cubicBezTo>
                  <a:pt x="1158359" y="1879021"/>
                  <a:pt x="1160122" y="1751172"/>
                  <a:pt x="1197774" y="1629263"/>
                </a:cubicBezTo>
                <a:cubicBezTo>
                  <a:pt x="1232334" y="1517708"/>
                  <a:pt x="1287152" y="1464326"/>
                  <a:pt x="1322862" y="1390944"/>
                </a:cubicBezTo>
                <a:close/>
                <a:moveTo>
                  <a:pt x="715956" y="809367"/>
                </a:moveTo>
                <a:cubicBezTo>
                  <a:pt x="716015" y="817634"/>
                  <a:pt x="714865" y="813240"/>
                  <a:pt x="717207" y="818851"/>
                </a:cubicBezTo>
                <a:lnTo>
                  <a:pt x="720032" y="810798"/>
                </a:lnTo>
                <a:close/>
                <a:moveTo>
                  <a:pt x="797107" y="0"/>
                </a:moveTo>
                <a:cubicBezTo>
                  <a:pt x="829966" y="68871"/>
                  <a:pt x="957281" y="327978"/>
                  <a:pt x="1056584" y="468726"/>
                </a:cubicBezTo>
                <a:cubicBezTo>
                  <a:pt x="1165015" y="672096"/>
                  <a:pt x="1180113" y="696190"/>
                  <a:pt x="1170431" y="945675"/>
                </a:cubicBezTo>
                <a:cubicBezTo>
                  <a:pt x="1180399" y="1052374"/>
                  <a:pt x="1094251" y="1148225"/>
                  <a:pt x="992104" y="1165316"/>
                </a:cubicBezTo>
                <a:cubicBezTo>
                  <a:pt x="984417" y="1170333"/>
                  <a:pt x="979469" y="1188281"/>
                  <a:pt x="976645" y="1196331"/>
                </a:cubicBezTo>
                <a:cubicBezTo>
                  <a:pt x="998352" y="1220440"/>
                  <a:pt x="1011039" y="1550451"/>
                  <a:pt x="1045045" y="1566372"/>
                </a:cubicBezTo>
                <a:cubicBezTo>
                  <a:pt x="1103115" y="1435401"/>
                  <a:pt x="1122959" y="1388310"/>
                  <a:pt x="1135224" y="1151959"/>
                </a:cubicBezTo>
                <a:cubicBezTo>
                  <a:pt x="1245939" y="906828"/>
                  <a:pt x="1514391" y="777359"/>
                  <a:pt x="1623659" y="707456"/>
                </a:cubicBezTo>
                <a:cubicBezTo>
                  <a:pt x="1724856" y="653273"/>
                  <a:pt x="1988089" y="655422"/>
                  <a:pt x="2081451" y="648305"/>
                </a:cubicBezTo>
                <a:cubicBezTo>
                  <a:pt x="2317762" y="529304"/>
                  <a:pt x="2181715" y="563508"/>
                  <a:pt x="2331491" y="492075"/>
                </a:cubicBezTo>
                <a:cubicBezTo>
                  <a:pt x="2397522" y="454332"/>
                  <a:pt x="2345267" y="618463"/>
                  <a:pt x="2301944" y="697421"/>
                </a:cubicBezTo>
                <a:cubicBezTo>
                  <a:pt x="2266940" y="786342"/>
                  <a:pt x="2266472" y="790988"/>
                  <a:pt x="2145172" y="1069633"/>
                </a:cubicBezTo>
                <a:cubicBezTo>
                  <a:pt x="2026353" y="1311390"/>
                  <a:pt x="2077792" y="1441962"/>
                  <a:pt x="1699447" y="1749527"/>
                </a:cubicBezTo>
                <a:cubicBezTo>
                  <a:pt x="1453144" y="1936740"/>
                  <a:pt x="1429092" y="1981719"/>
                  <a:pt x="1217534" y="2100332"/>
                </a:cubicBezTo>
                <a:cubicBezTo>
                  <a:pt x="1154824" y="2169296"/>
                  <a:pt x="1204899" y="2244584"/>
                  <a:pt x="1183338" y="2316015"/>
                </a:cubicBezTo>
                <a:cubicBezTo>
                  <a:pt x="1202219" y="2321309"/>
                  <a:pt x="1190209" y="2352471"/>
                  <a:pt x="1197907" y="2366610"/>
                </a:cubicBezTo>
                <a:cubicBezTo>
                  <a:pt x="1208419" y="2353540"/>
                  <a:pt x="1240391" y="2257036"/>
                  <a:pt x="1258335" y="2246574"/>
                </a:cubicBezTo>
                <a:cubicBezTo>
                  <a:pt x="1287027" y="2230042"/>
                  <a:pt x="1289282" y="2189074"/>
                  <a:pt x="1374138" y="2248901"/>
                </a:cubicBezTo>
                <a:cubicBezTo>
                  <a:pt x="1479793" y="2314697"/>
                  <a:pt x="1532057" y="2165731"/>
                  <a:pt x="1710715" y="2100209"/>
                </a:cubicBezTo>
                <a:cubicBezTo>
                  <a:pt x="1783035" y="2073714"/>
                  <a:pt x="2206380" y="1986315"/>
                  <a:pt x="2575767" y="1933715"/>
                </a:cubicBezTo>
                <a:cubicBezTo>
                  <a:pt x="3007149" y="1872542"/>
                  <a:pt x="3343977" y="1938849"/>
                  <a:pt x="3365120" y="1943074"/>
                </a:cubicBezTo>
                <a:cubicBezTo>
                  <a:pt x="3657653" y="2001287"/>
                  <a:pt x="3955411" y="2092988"/>
                  <a:pt x="3985679" y="2078871"/>
                </a:cubicBezTo>
                <a:cubicBezTo>
                  <a:pt x="4005214" y="2089979"/>
                  <a:pt x="4147085" y="2094005"/>
                  <a:pt x="4182970" y="2120691"/>
                </a:cubicBezTo>
                <a:cubicBezTo>
                  <a:pt x="4175163" y="2223546"/>
                  <a:pt x="3699959" y="2345149"/>
                  <a:pt x="3600862" y="2335119"/>
                </a:cubicBezTo>
                <a:cubicBezTo>
                  <a:pt x="3298060" y="2404430"/>
                  <a:pt x="2977628" y="2410373"/>
                  <a:pt x="2687829" y="2520153"/>
                </a:cubicBezTo>
                <a:cubicBezTo>
                  <a:pt x="2550658" y="2566451"/>
                  <a:pt x="2263132" y="2566116"/>
                  <a:pt x="2313650" y="2705395"/>
                </a:cubicBezTo>
                <a:cubicBezTo>
                  <a:pt x="2319632" y="2722120"/>
                  <a:pt x="2309129" y="2801955"/>
                  <a:pt x="2413519" y="2947363"/>
                </a:cubicBezTo>
                <a:cubicBezTo>
                  <a:pt x="2390540" y="2915364"/>
                  <a:pt x="2482048" y="3070617"/>
                  <a:pt x="2506547" y="3102887"/>
                </a:cubicBezTo>
                <a:cubicBezTo>
                  <a:pt x="2433492" y="3184444"/>
                  <a:pt x="2099296" y="2849624"/>
                  <a:pt x="2099296" y="2849624"/>
                </a:cubicBezTo>
                <a:cubicBezTo>
                  <a:pt x="2033873" y="2768954"/>
                  <a:pt x="2040829" y="2710747"/>
                  <a:pt x="2015453" y="2704770"/>
                </a:cubicBezTo>
                <a:cubicBezTo>
                  <a:pt x="1952644" y="2734869"/>
                  <a:pt x="1901184" y="2816291"/>
                  <a:pt x="1832467" y="2830219"/>
                </a:cubicBezTo>
                <a:cubicBezTo>
                  <a:pt x="1724810" y="2865324"/>
                  <a:pt x="1736646" y="2855382"/>
                  <a:pt x="1658101" y="2946452"/>
                </a:cubicBezTo>
                <a:cubicBezTo>
                  <a:pt x="1648183" y="2990850"/>
                  <a:pt x="1688166" y="3037327"/>
                  <a:pt x="1674201" y="3097858"/>
                </a:cubicBezTo>
                <a:cubicBezTo>
                  <a:pt x="1776969" y="3095879"/>
                  <a:pt x="1932892" y="3180372"/>
                  <a:pt x="1876364" y="3310020"/>
                </a:cubicBezTo>
                <a:cubicBezTo>
                  <a:pt x="1876955" y="3341349"/>
                  <a:pt x="1708498" y="3493701"/>
                  <a:pt x="1680481" y="3500629"/>
                </a:cubicBezTo>
                <a:cubicBezTo>
                  <a:pt x="1684965" y="3520189"/>
                  <a:pt x="1690892" y="3539233"/>
                  <a:pt x="1698019" y="3557821"/>
                </a:cubicBezTo>
                <a:lnTo>
                  <a:pt x="1719486" y="3605068"/>
                </a:lnTo>
                <a:lnTo>
                  <a:pt x="1629133" y="3605068"/>
                </a:lnTo>
                <a:lnTo>
                  <a:pt x="1611060" y="3567239"/>
                </a:lnTo>
                <a:cubicBezTo>
                  <a:pt x="1579973" y="3562185"/>
                  <a:pt x="1572347" y="3589298"/>
                  <a:pt x="1544947" y="3571439"/>
                </a:cubicBezTo>
                <a:cubicBezTo>
                  <a:pt x="1534976" y="3577981"/>
                  <a:pt x="1523481" y="3585377"/>
                  <a:pt x="1510958" y="3593315"/>
                </a:cubicBezTo>
                <a:lnTo>
                  <a:pt x="1492179" y="3605068"/>
                </a:lnTo>
                <a:lnTo>
                  <a:pt x="766541" y="3605068"/>
                </a:lnTo>
                <a:lnTo>
                  <a:pt x="812750" y="3451773"/>
                </a:lnTo>
                <a:cubicBezTo>
                  <a:pt x="873969" y="3266874"/>
                  <a:pt x="941857" y="3111591"/>
                  <a:pt x="981062" y="3077569"/>
                </a:cubicBezTo>
                <a:cubicBezTo>
                  <a:pt x="1006987" y="3003677"/>
                  <a:pt x="972212" y="3005308"/>
                  <a:pt x="910919" y="2961994"/>
                </a:cubicBezTo>
                <a:cubicBezTo>
                  <a:pt x="825127" y="2879496"/>
                  <a:pt x="554862" y="2743983"/>
                  <a:pt x="428478" y="2747251"/>
                </a:cubicBezTo>
                <a:cubicBezTo>
                  <a:pt x="474293" y="2661188"/>
                  <a:pt x="614963" y="2644843"/>
                  <a:pt x="707141" y="2649256"/>
                </a:cubicBezTo>
                <a:cubicBezTo>
                  <a:pt x="788578" y="2605214"/>
                  <a:pt x="881668" y="2580156"/>
                  <a:pt x="971915" y="2564742"/>
                </a:cubicBezTo>
                <a:cubicBezTo>
                  <a:pt x="752288" y="2277030"/>
                  <a:pt x="375555" y="2146502"/>
                  <a:pt x="14989" y="2034887"/>
                </a:cubicBezTo>
                <a:lnTo>
                  <a:pt x="0" y="2030271"/>
                </a:lnTo>
                <a:lnTo>
                  <a:pt x="0" y="1638677"/>
                </a:lnTo>
                <a:lnTo>
                  <a:pt x="60374" y="1626263"/>
                </a:lnTo>
                <a:cubicBezTo>
                  <a:pt x="261175" y="1582076"/>
                  <a:pt x="319776" y="1656096"/>
                  <a:pt x="455112" y="1696396"/>
                </a:cubicBezTo>
                <a:cubicBezTo>
                  <a:pt x="638751" y="1765611"/>
                  <a:pt x="844450" y="1883263"/>
                  <a:pt x="868084" y="2096094"/>
                </a:cubicBezTo>
                <a:cubicBezTo>
                  <a:pt x="891836" y="2413762"/>
                  <a:pt x="1086806" y="2347047"/>
                  <a:pt x="1076741" y="2565345"/>
                </a:cubicBezTo>
                <a:cubicBezTo>
                  <a:pt x="1093944" y="2570051"/>
                  <a:pt x="1156446" y="2579211"/>
                  <a:pt x="1169979" y="2575180"/>
                </a:cubicBezTo>
                <a:cubicBezTo>
                  <a:pt x="1160122" y="2506557"/>
                  <a:pt x="1125152" y="2402792"/>
                  <a:pt x="1114006" y="2327864"/>
                </a:cubicBezTo>
                <a:cubicBezTo>
                  <a:pt x="1059772" y="2176910"/>
                  <a:pt x="1031848" y="2020825"/>
                  <a:pt x="997334" y="1858967"/>
                </a:cubicBezTo>
                <a:cubicBezTo>
                  <a:pt x="948715" y="1809460"/>
                  <a:pt x="823312" y="1359313"/>
                  <a:pt x="731486" y="1224161"/>
                </a:cubicBezTo>
                <a:cubicBezTo>
                  <a:pt x="662463" y="1027855"/>
                  <a:pt x="183675" y="850301"/>
                  <a:pt x="229238" y="711220"/>
                </a:cubicBezTo>
                <a:cubicBezTo>
                  <a:pt x="265922" y="717972"/>
                  <a:pt x="428950" y="859753"/>
                  <a:pt x="456650" y="825317"/>
                </a:cubicBezTo>
                <a:cubicBezTo>
                  <a:pt x="459788" y="824822"/>
                  <a:pt x="533856" y="873948"/>
                  <a:pt x="698320" y="989368"/>
                </a:cubicBezTo>
                <a:lnTo>
                  <a:pt x="207805" y="603426"/>
                </a:lnTo>
                <a:cubicBezTo>
                  <a:pt x="107234" y="494730"/>
                  <a:pt x="126093" y="549224"/>
                  <a:pt x="26628" y="448896"/>
                </a:cubicBezTo>
                <a:cubicBezTo>
                  <a:pt x="145667" y="388258"/>
                  <a:pt x="310239" y="427378"/>
                  <a:pt x="410548" y="510711"/>
                </a:cubicBezTo>
                <a:cubicBezTo>
                  <a:pt x="484389" y="571995"/>
                  <a:pt x="693291" y="710450"/>
                  <a:pt x="741559" y="789357"/>
                </a:cubicBezTo>
                <a:cubicBezTo>
                  <a:pt x="817614" y="914188"/>
                  <a:pt x="866323" y="962663"/>
                  <a:pt x="831062" y="1072379"/>
                </a:cubicBezTo>
                <a:cubicBezTo>
                  <a:pt x="848337" y="1084555"/>
                  <a:pt x="894982" y="1184972"/>
                  <a:pt x="912017" y="1197066"/>
                </a:cubicBezTo>
                <a:cubicBezTo>
                  <a:pt x="993397" y="847658"/>
                  <a:pt x="523976" y="402357"/>
                  <a:pt x="797107" y="0"/>
                </a:cubicBezTo>
                <a:close/>
              </a:path>
            </a:pathLst>
          </a:custGeom>
          <a:solidFill>
            <a:schemeClr val="accent5">
              <a:lumMod val="75000"/>
              <a:alpha val="41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245435"/>
            <a:ext cx="3923455" cy="1820960"/>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56011" y="1245435"/>
            <a:ext cx="5816789" cy="44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034392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583" y="438444"/>
            <a:ext cx="5486400" cy="128116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621584" y="1952031"/>
            <a:ext cx="5486400" cy="41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
        <p:nvSpPr>
          <p:cNvPr id="7" name="Freeform: Shape 6">
            <a:extLst>
              <a:ext uri="{FF2B5EF4-FFF2-40B4-BE49-F238E27FC236}">
                <a16:creationId xmlns:a16="http://schemas.microsoft.com/office/drawing/2014/main" id="{85BD21FE-941D-D8E8-46DA-63D1A592DB49}"/>
              </a:ext>
            </a:extLst>
          </p:cNvPr>
          <p:cNvSpPr/>
          <p:nvPr userDrawn="1"/>
        </p:nvSpPr>
        <p:spPr>
          <a:xfrm>
            <a:off x="8228028" y="2170816"/>
            <a:ext cx="3963972" cy="4687185"/>
          </a:xfrm>
          <a:custGeom>
            <a:avLst/>
            <a:gdLst>
              <a:gd name="csX0" fmla="*/ 1501495 w 3963972"/>
              <a:gd name="csY0" fmla="*/ 4472164 h 4687185"/>
              <a:gd name="csX1" fmla="*/ 1496291 w 3963972"/>
              <a:gd name="csY1" fmla="*/ 4486792 h 4687185"/>
              <a:gd name="csX2" fmla="*/ 1485302 w 3963972"/>
              <a:gd name="csY2" fmla="*/ 4540479 h 4687185"/>
              <a:gd name="csX3" fmla="*/ 1498502 w 3963972"/>
              <a:gd name="csY3" fmla="*/ 4591031 h 4687185"/>
              <a:gd name="csX4" fmla="*/ 1501273 w 3963972"/>
              <a:gd name="csY4" fmla="*/ 4599817 h 4687185"/>
              <a:gd name="csX5" fmla="*/ 1527305 w 3963972"/>
              <a:gd name="csY5" fmla="*/ 4646195 h 4687185"/>
              <a:gd name="csX6" fmla="*/ 1550994 w 3963972"/>
              <a:gd name="csY6" fmla="*/ 4647876 h 4687185"/>
              <a:gd name="csX7" fmla="*/ 1623899 w 3963972"/>
              <a:gd name="csY7" fmla="*/ 4649597 h 4687185"/>
              <a:gd name="csX8" fmla="*/ 1644908 w 3963972"/>
              <a:gd name="csY8" fmla="*/ 4654534 h 4687185"/>
              <a:gd name="csX9" fmla="*/ 1646129 w 3963972"/>
              <a:gd name="csY9" fmla="*/ 4653364 h 4687185"/>
              <a:gd name="csX10" fmla="*/ 1622752 w 3963972"/>
              <a:gd name="csY10" fmla="*/ 4617871 h 4687185"/>
              <a:gd name="csX11" fmla="*/ 1574016 w 3963972"/>
              <a:gd name="csY11" fmla="*/ 4552001 h 4687185"/>
              <a:gd name="csX12" fmla="*/ 1516153 w 3963972"/>
              <a:gd name="csY12" fmla="*/ 4479201 h 4687185"/>
              <a:gd name="csX13" fmla="*/ 1501495 w 3963972"/>
              <a:gd name="csY13" fmla="*/ 4472164 h 4687185"/>
              <a:gd name="csX14" fmla="*/ 523515 w 3963972"/>
              <a:gd name="csY14" fmla="*/ 3131019 h 4687185"/>
              <a:gd name="csX15" fmla="*/ 523789 w 3963972"/>
              <a:gd name="csY15" fmla="*/ 3131354 h 4687185"/>
              <a:gd name="csX16" fmla="*/ 523424 w 3963972"/>
              <a:gd name="csY16" fmla="*/ 3131392 h 4687185"/>
              <a:gd name="csX17" fmla="*/ 692485 w 3963972"/>
              <a:gd name="csY17" fmla="*/ 2988039 h 4687185"/>
              <a:gd name="csX18" fmla="*/ 623040 w 3963972"/>
              <a:gd name="csY18" fmla="*/ 3051285 h 4687185"/>
              <a:gd name="csX19" fmla="*/ 586652 w 3963972"/>
              <a:gd name="csY19" fmla="*/ 3032634 h 4687185"/>
              <a:gd name="csX20" fmla="*/ 526913 w 3963972"/>
              <a:gd name="csY20" fmla="*/ 3034740 h 4687185"/>
              <a:gd name="csX21" fmla="*/ 511461 w 3963972"/>
              <a:gd name="csY21" fmla="*/ 3073121 h 4687185"/>
              <a:gd name="csX22" fmla="*/ 524982 w 3963972"/>
              <a:gd name="csY22" fmla="*/ 3125127 h 4687185"/>
              <a:gd name="csX23" fmla="*/ 523515 w 3963972"/>
              <a:gd name="csY23" fmla="*/ 3131019 h 4687185"/>
              <a:gd name="csX24" fmla="*/ 521258 w 3963972"/>
              <a:gd name="csY24" fmla="*/ 3128252 h 4687185"/>
              <a:gd name="csX25" fmla="*/ 517734 w 3963972"/>
              <a:gd name="csY25" fmla="*/ 3126483 h 4687185"/>
              <a:gd name="csX26" fmla="*/ 517161 w 3963972"/>
              <a:gd name="csY26" fmla="*/ 3121036 h 4687185"/>
              <a:gd name="csX27" fmla="*/ 511680 w 3963972"/>
              <a:gd name="csY27" fmla="*/ 3121612 h 4687185"/>
              <a:gd name="csX28" fmla="*/ 512825 w 3963972"/>
              <a:gd name="csY28" fmla="*/ 3132505 h 4687185"/>
              <a:gd name="csX29" fmla="*/ 523424 w 3963972"/>
              <a:gd name="csY29" fmla="*/ 3131392 h 4687185"/>
              <a:gd name="csX30" fmla="*/ 517423 w 3963972"/>
              <a:gd name="csY30" fmla="*/ 3155517 h 4687185"/>
              <a:gd name="csX31" fmla="*/ 506723 w 3963972"/>
              <a:gd name="csY31" fmla="*/ 3184786 h 4687185"/>
              <a:gd name="csX32" fmla="*/ 440127 w 3963972"/>
              <a:gd name="csY32" fmla="*/ 3263956 h 4687185"/>
              <a:gd name="csX33" fmla="*/ 809923 w 3963972"/>
              <a:gd name="csY33" fmla="*/ 3354753 h 4687185"/>
              <a:gd name="csX34" fmla="*/ 740507 w 3963972"/>
              <a:gd name="csY34" fmla="*/ 3275874 h 4687185"/>
              <a:gd name="csX35" fmla="*/ 725864 w 3963972"/>
              <a:gd name="csY35" fmla="*/ 3229195 h 4687185"/>
              <a:gd name="csX36" fmla="*/ 720614 w 3963972"/>
              <a:gd name="csY36" fmla="*/ 3142388 h 4687185"/>
              <a:gd name="csX37" fmla="*/ 726095 w 3963972"/>
              <a:gd name="csY37" fmla="*/ 3129015 h 4687185"/>
              <a:gd name="csX38" fmla="*/ 728241 w 3963972"/>
              <a:gd name="csY38" fmla="*/ 3128640 h 4687185"/>
              <a:gd name="csX39" fmla="*/ 753554 w 3963972"/>
              <a:gd name="csY39" fmla="*/ 3126578 h 4687185"/>
              <a:gd name="csX40" fmla="*/ 748297 w 3963972"/>
              <a:gd name="csY40" fmla="*/ 3102129 h 4687185"/>
              <a:gd name="csX41" fmla="*/ 692485 w 3963972"/>
              <a:gd name="csY41" fmla="*/ 2988039 h 4687185"/>
              <a:gd name="csX42" fmla="*/ 757217 w 3963972"/>
              <a:gd name="csY42" fmla="*/ 2766985 h 4687185"/>
              <a:gd name="csX43" fmla="*/ 743398 w 3963972"/>
              <a:gd name="csY43" fmla="*/ 2773900 h 4687185"/>
              <a:gd name="csX44" fmla="*/ 747846 w 3963972"/>
              <a:gd name="csY44" fmla="*/ 2782660 h 4687185"/>
              <a:gd name="csX45" fmla="*/ 766382 w 3963972"/>
              <a:gd name="csY45" fmla="*/ 2789643 h 4687185"/>
              <a:gd name="csX46" fmla="*/ 764052 w 3963972"/>
              <a:gd name="csY46" fmla="*/ 2807449 h 4687185"/>
              <a:gd name="csX47" fmla="*/ 779985 w 3963972"/>
              <a:gd name="csY47" fmla="*/ 2812026 h 4687185"/>
              <a:gd name="csX48" fmla="*/ 797629 w 3963972"/>
              <a:gd name="csY48" fmla="*/ 2824906 h 4687185"/>
              <a:gd name="csX49" fmla="*/ 818357 w 3963972"/>
              <a:gd name="csY49" fmla="*/ 2831958 h 4687185"/>
              <a:gd name="csX50" fmla="*/ 864515 w 3963972"/>
              <a:gd name="csY50" fmla="*/ 2881282 h 4687185"/>
              <a:gd name="csX51" fmla="*/ 883747 w 3963972"/>
              <a:gd name="csY51" fmla="*/ 2914086 h 4687185"/>
              <a:gd name="csX52" fmla="*/ 863426 w 3963972"/>
              <a:gd name="csY52" fmla="*/ 2931698 h 4687185"/>
              <a:gd name="csX53" fmla="*/ 831657 w 3963972"/>
              <a:gd name="csY53" fmla="*/ 2937861 h 4687185"/>
              <a:gd name="csX54" fmla="*/ 811846 w 3963972"/>
              <a:gd name="csY54" fmla="*/ 2960328 h 4687185"/>
              <a:gd name="csX55" fmla="*/ 791820 w 3963972"/>
              <a:gd name="csY55" fmla="*/ 2974336 h 4687185"/>
              <a:gd name="csX56" fmla="*/ 737306 w 3963972"/>
              <a:gd name="csY56" fmla="*/ 2983036 h 4687185"/>
              <a:gd name="csX57" fmla="*/ 768887 w 3963972"/>
              <a:gd name="csY57" fmla="*/ 3069458 h 4687185"/>
              <a:gd name="csX58" fmla="*/ 840845 w 3963972"/>
              <a:gd name="csY58" fmla="*/ 3111758 h 4687185"/>
              <a:gd name="csX59" fmla="*/ 886360 w 3963972"/>
              <a:gd name="csY59" fmla="*/ 3034951 h 4687185"/>
              <a:gd name="csX60" fmla="*/ 898533 w 3963972"/>
              <a:gd name="csY60" fmla="*/ 3034120 h 4687185"/>
              <a:gd name="csX61" fmla="*/ 939078 w 3963972"/>
              <a:gd name="csY61" fmla="*/ 3028374 h 4687185"/>
              <a:gd name="csX62" fmla="*/ 968049 w 3963972"/>
              <a:gd name="csY62" fmla="*/ 3021167 h 4687185"/>
              <a:gd name="csX63" fmla="*/ 1014070 w 3963972"/>
              <a:gd name="csY63" fmla="*/ 3043569 h 4687185"/>
              <a:gd name="csX64" fmla="*/ 1030118 w 3963972"/>
              <a:gd name="csY64" fmla="*/ 2982058 h 4687185"/>
              <a:gd name="csX65" fmla="*/ 1027789 w 3963972"/>
              <a:gd name="csY65" fmla="*/ 2852683 h 4687185"/>
              <a:gd name="csX66" fmla="*/ 993072 w 3963972"/>
              <a:gd name="csY66" fmla="*/ 2902758 h 4687185"/>
              <a:gd name="csX67" fmla="*/ 955078 w 3963972"/>
              <a:gd name="csY67" fmla="*/ 2883234 h 4687185"/>
              <a:gd name="csX68" fmla="*/ 951231 w 3963972"/>
              <a:gd name="csY68" fmla="*/ 2846581 h 4687185"/>
              <a:gd name="csX69" fmla="*/ 937420 w 3963972"/>
              <a:gd name="csY69" fmla="*/ 2838208 h 4687185"/>
              <a:gd name="csX70" fmla="*/ 904389 w 3963972"/>
              <a:gd name="csY70" fmla="*/ 2827539 h 4687185"/>
              <a:gd name="csX71" fmla="*/ 858585 w 3963972"/>
              <a:gd name="csY71" fmla="*/ 2832794 h 4687185"/>
              <a:gd name="csX72" fmla="*/ 805603 w 3963972"/>
              <a:gd name="csY72" fmla="*/ 2779276 h 4687185"/>
              <a:gd name="csX73" fmla="*/ 774163 w 3963972"/>
              <a:gd name="csY73" fmla="*/ 2767360 h 4687185"/>
              <a:gd name="csX74" fmla="*/ 757217 w 3963972"/>
              <a:gd name="csY74" fmla="*/ 2766985 h 4687185"/>
              <a:gd name="csX75" fmla="*/ 907286 w 3963972"/>
              <a:gd name="csY75" fmla="*/ 2743153 h 4687185"/>
              <a:gd name="csX76" fmla="*/ 896322 w 3963972"/>
              <a:gd name="csY76" fmla="*/ 2744304 h 4687185"/>
              <a:gd name="csX77" fmla="*/ 882148 w 3963972"/>
              <a:gd name="csY77" fmla="*/ 2767667 h 4687185"/>
              <a:gd name="csX78" fmla="*/ 882735 w 3963972"/>
              <a:gd name="csY78" fmla="*/ 2773262 h 4687185"/>
              <a:gd name="csX79" fmla="*/ 909001 w 3963972"/>
              <a:gd name="csY79" fmla="*/ 2759490 h 4687185"/>
              <a:gd name="csX80" fmla="*/ 907286 w 3963972"/>
              <a:gd name="csY80" fmla="*/ 2743153 h 4687185"/>
              <a:gd name="csX81" fmla="*/ 3963971 w 3963972"/>
              <a:gd name="csY81" fmla="*/ 2434587 h 4687185"/>
              <a:gd name="csX82" fmla="*/ 3963971 w 3963972"/>
              <a:gd name="csY82" fmla="*/ 2521101 h 4687185"/>
              <a:gd name="csX83" fmla="*/ 3958241 w 3963972"/>
              <a:gd name="csY83" fmla="*/ 2511006 h 4687185"/>
              <a:gd name="csX84" fmla="*/ 3941034 w 3963972"/>
              <a:gd name="csY84" fmla="*/ 2464533 h 4687185"/>
              <a:gd name="csX85" fmla="*/ 3957981 w 3963972"/>
              <a:gd name="csY85" fmla="*/ 2445193 h 4687185"/>
              <a:gd name="csX86" fmla="*/ 1564082 w 3963972"/>
              <a:gd name="csY86" fmla="*/ 2380875 h 4687185"/>
              <a:gd name="csX87" fmla="*/ 1365317 w 3963972"/>
              <a:gd name="csY87" fmla="*/ 2463352 h 4687185"/>
              <a:gd name="csX88" fmla="*/ 1372322 w 3963972"/>
              <a:gd name="csY88" fmla="*/ 2474076 h 4687185"/>
              <a:gd name="csX89" fmla="*/ 1394092 w 3963972"/>
              <a:gd name="csY89" fmla="*/ 2526259 h 4687185"/>
              <a:gd name="csX90" fmla="*/ 1391171 w 3963972"/>
              <a:gd name="csY90" fmla="*/ 2575229 h 4687185"/>
              <a:gd name="csX91" fmla="*/ 1438017 w 3963972"/>
              <a:gd name="csY91" fmla="*/ 2595908 h 4687185"/>
              <a:gd name="csX92" fmla="*/ 1439045 w 3963972"/>
              <a:gd name="csY92" fmla="*/ 2615297 h 4687185"/>
              <a:gd name="csX93" fmla="*/ 1407604 w 3963972"/>
              <a:gd name="csY93" fmla="*/ 2734974 h 4687185"/>
              <a:gd name="csX94" fmla="*/ 1384023 w 3963972"/>
              <a:gd name="csY94" fmla="*/ 2759921 h 4687185"/>
              <a:gd name="csX95" fmla="*/ 1339942 w 3963972"/>
              <a:gd name="csY95" fmla="*/ 2765591 h 4687185"/>
              <a:gd name="csX96" fmla="*/ 1275480 w 3963972"/>
              <a:gd name="csY96" fmla="*/ 2794682 h 4687185"/>
              <a:gd name="csX97" fmla="*/ 1178907 w 3963972"/>
              <a:gd name="csY97" fmla="*/ 2743506 h 4687185"/>
              <a:gd name="csX98" fmla="*/ 1171083 w 3963972"/>
              <a:gd name="csY98" fmla="*/ 2756977 h 4687185"/>
              <a:gd name="csX99" fmla="*/ 1187020 w 3963972"/>
              <a:gd name="csY99" fmla="*/ 2827184 h 4687185"/>
              <a:gd name="csX100" fmla="*/ 1100385 w 3963972"/>
              <a:gd name="csY100" fmla="*/ 2877057 h 4687185"/>
              <a:gd name="csX101" fmla="*/ 1059047 w 3963972"/>
              <a:gd name="csY101" fmla="*/ 2873657 h 4687185"/>
              <a:gd name="csX102" fmla="*/ 1065518 w 3963972"/>
              <a:gd name="csY102" fmla="*/ 2914499 h 4687185"/>
              <a:gd name="csX103" fmla="*/ 1057721 w 3963972"/>
              <a:gd name="csY103" fmla="*/ 2984220 h 4687185"/>
              <a:gd name="csX104" fmla="*/ 1055046 w 3963972"/>
              <a:gd name="csY104" fmla="*/ 3072305 h 4687185"/>
              <a:gd name="csX105" fmla="*/ 1083216 w 3963972"/>
              <a:gd name="csY105" fmla="*/ 3078276 h 4687185"/>
              <a:gd name="csX106" fmla="*/ 1088294 w 3963972"/>
              <a:gd name="csY106" fmla="*/ 3123431 h 4687185"/>
              <a:gd name="csX107" fmla="*/ 1076467 w 3963972"/>
              <a:gd name="csY107" fmla="*/ 3162771 h 4687185"/>
              <a:gd name="csX108" fmla="*/ 1130566 w 3963972"/>
              <a:gd name="csY108" fmla="*/ 3113337 h 4687185"/>
              <a:gd name="csX109" fmla="*/ 1156651 w 3963972"/>
              <a:gd name="csY109" fmla="*/ 3061043 h 4687185"/>
              <a:gd name="csX110" fmla="*/ 1143649 w 3963972"/>
              <a:gd name="csY110" fmla="*/ 2903617 h 4687185"/>
              <a:gd name="csX111" fmla="*/ 1162760 w 3963972"/>
              <a:gd name="csY111" fmla="*/ 2890450 h 4687185"/>
              <a:gd name="csX112" fmla="*/ 1212842 w 3963972"/>
              <a:gd name="csY112" fmla="*/ 2874775 h 4687185"/>
              <a:gd name="csX113" fmla="*/ 1250645 w 3963972"/>
              <a:gd name="csY113" fmla="*/ 2871698 h 4687185"/>
              <a:gd name="csX114" fmla="*/ 1301685 w 3963972"/>
              <a:gd name="csY114" fmla="*/ 2869910 h 4687185"/>
              <a:gd name="csX115" fmla="*/ 1364977 w 3963972"/>
              <a:gd name="csY115" fmla="*/ 2876065 h 4687185"/>
              <a:gd name="csX116" fmla="*/ 1392887 w 3963972"/>
              <a:gd name="csY116" fmla="*/ 2892332 h 4687185"/>
              <a:gd name="csX117" fmla="*/ 1427858 w 3963972"/>
              <a:gd name="csY117" fmla="*/ 2899079 h 4687185"/>
              <a:gd name="csX118" fmla="*/ 1430328 w 3963972"/>
              <a:gd name="csY118" fmla="*/ 2940192 h 4687185"/>
              <a:gd name="csX119" fmla="*/ 1384759 w 3963972"/>
              <a:gd name="csY119" fmla="*/ 3006884 h 4687185"/>
              <a:gd name="csX120" fmla="*/ 1303986 w 3963972"/>
              <a:gd name="csY120" fmla="*/ 3013430 h 4687185"/>
              <a:gd name="csX121" fmla="*/ 1096762 w 3963972"/>
              <a:gd name="csY121" fmla="*/ 3184897 h 4687185"/>
              <a:gd name="csX122" fmla="*/ 1144206 w 3963972"/>
              <a:gd name="csY122" fmla="*/ 3216079 h 4687185"/>
              <a:gd name="csX123" fmla="*/ 1053398 w 3963972"/>
              <a:gd name="csY123" fmla="*/ 3258204 h 4687185"/>
              <a:gd name="csX124" fmla="*/ 987831 w 3963972"/>
              <a:gd name="csY124" fmla="*/ 3337563 h 4687185"/>
              <a:gd name="csX125" fmla="*/ 927053 w 3963972"/>
              <a:gd name="csY125" fmla="*/ 3392162 h 4687185"/>
              <a:gd name="csX126" fmla="*/ 1122513 w 3963972"/>
              <a:gd name="csY126" fmla="*/ 3860514 h 4687185"/>
              <a:gd name="csX127" fmla="*/ 1253502 w 3963972"/>
              <a:gd name="csY127" fmla="*/ 4036357 h 4687185"/>
              <a:gd name="csX128" fmla="*/ 1274368 w 3963972"/>
              <a:gd name="csY128" fmla="*/ 3878353 h 4687185"/>
              <a:gd name="csX129" fmla="*/ 1272544 w 3963972"/>
              <a:gd name="csY129" fmla="*/ 3841785 h 4687185"/>
              <a:gd name="csX130" fmla="*/ 1324670 w 3963972"/>
              <a:gd name="csY130" fmla="*/ 3749551 h 4687185"/>
              <a:gd name="csX131" fmla="*/ 1236948 w 3963972"/>
              <a:gd name="csY131" fmla="*/ 3787484 h 4687185"/>
              <a:gd name="csX132" fmla="*/ 1201421 w 3963972"/>
              <a:gd name="csY132" fmla="*/ 3769040 h 4687185"/>
              <a:gd name="csX133" fmla="*/ 1170217 w 3963972"/>
              <a:gd name="csY133" fmla="*/ 3719782 h 4687185"/>
              <a:gd name="csX134" fmla="*/ 1203631 w 3963972"/>
              <a:gd name="csY134" fmla="*/ 3706898 h 4687185"/>
              <a:gd name="csX135" fmla="*/ 1243176 w 3963972"/>
              <a:gd name="csY135" fmla="*/ 3642029 h 4687185"/>
              <a:gd name="csX136" fmla="*/ 1221208 w 3963972"/>
              <a:gd name="csY136" fmla="*/ 3602367 h 4687185"/>
              <a:gd name="csX137" fmla="*/ 1203013 w 3963972"/>
              <a:gd name="csY137" fmla="*/ 3547428 h 4687185"/>
              <a:gd name="csX138" fmla="*/ 1220215 w 3963972"/>
              <a:gd name="csY138" fmla="*/ 3431328 h 4687185"/>
              <a:gd name="csX139" fmla="*/ 1246769 w 3963972"/>
              <a:gd name="csY139" fmla="*/ 3449078 h 4687185"/>
              <a:gd name="csX140" fmla="*/ 1305011 w 3963972"/>
              <a:gd name="csY140" fmla="*/ 3383139 h 4687185"/>
              <a:gd name="csX141" fmla="*/ 1328088 w 3963972"/>
              <a:gd name="csY141" fmla="*/ 3386966 h 4687185"/>
              <a:gd name="csX142" fmla="*/ 1384782 w 3963972"/>
              <a:gd name="csY142" fmla="*/ 3355862 h 4687185"/>
              <a:gd name="csX143" fmla="*/ 1422025 w 3963972"/>
              <a:gd name="csY143" fmla="*/ 3326654 h 4687185"/>
              <a:gd name="csX144" fmla="*/ 1413612 w 3963972"/>
              <a:gd name="csY144" fmla="*/ 3403287 h 4687185"/>
              <a:gd name="csX145" fmla="*/ 1430331 w 3963972"/>
              <a:gd name="csY145" fmla="*/ 3415372 h 4687185"/>
              <a:gd name="csX146" fmla="*/ 1432940 w 3963972"/>
              <a:gd name="csY146" fmla="*/ 3438611 h 4687185"/>
              <a:gd name="csX147" fmla="*/ 1418458 w 3963972"/>
              <a:gd name="csY147" fmla="*/ 3569454 h 4687185"/>
              <a:gd name="csX148" fmla="*/ 1478814 w 3963972"/>
              <a:gd name="csY148" fmla="*/ 3558802 h 4687185"/>
              <a:gd name="csX149" fmla="*/ 1519795 w 3963972"/>
              <a:gd name="csY149" fmla="*/ 3558815 h 4687185"/>
              <a:gd name="csX150" fmla="*/ 1546553 w 3963972"/>
              <a:gd name="csY150" fmla="*/ 3599312 h 4687185"/>
              <a:gd name="csX151" fmla="*/ 1575730 w 3963972"/>
              <a:gd name="csY151" fmla="*/ 3602055 h 4687185"/>
              <a:gd name="csX152" fmla="*/ 1457863 w 3963972"/>
              <a:gd name="csY152" fmla="*/ 3680802 h 4687185"/>
              <a:gd name="csX153" fmla="*/ 1363546 w 3963972"/>
              <a:gd name="csY153" fmla="*/ 3721509 h 4687185"/>
              <a:gd name="csX154" fmla="*/ 1359676 w 3963972"/>
              <a:gd name="csY154" fmla="*/ 3809423 h 4687185"/>
              <a:gd name="csX155" fmla="*/ 1382590 w 3963972"/>
              <a:gd name="csY155" fmla="*/ 3814903 h 4687185"/>
              <a:gd name="csX156" fmla="*/ 1407226 w 3963972"/>
              <a:gd name="csY156" fmla="*/ 3878394 h 4687185"/>
              <a:gd name="csX157" fmla="*/ 1426545 w 3963972"/>
              <a:gd name="csY157" fmla="*/ 3955240 h 4687185"/>
              <a:gd name="csX158" fmla="*/ 1430371 w 3963972"/>
              <a:gd name="csY158" fmla="*/ 4039666 h 4687185"/>
              <a:gd name="csX159" fmla="*/ 1396432 w 3963972"/>
              <a:gd name="csY159" fmla="*/ 4079540 h 4687185"/>
              <a:gd name="csX160" fmla="*/ 1293976 w 3963972"/>
              <a:gd name="csY160" fmla="*/ 4101904 h 4687185"/>
              <a:gd name="csX161" fmla="*/ 1364139 w 3963972"/>
              <a:gd name="csY161" fmla="*/ 4234280 h 4687185"/>
              <a:gd name="csX162" fmla="*/ 1404778 w 3963972"/>
              <a:gd name="csY162" fmla="*/ 4299809 h 4687185"/>
              <a:gd name="csX163" fmla="*/ 1462201 w 3963972"/>
              <a:gd name="csY163" fmla="*/ 4162075 h 4687185"/>
              <a:gd name="csX164" fmla="*/ 1475307 w 3963972"/>
              <a:gd name="csY164" fmla="*/ 4190910 h 4687185"/>
              <a:gd name="csX165" fmla="*/ 1468877 w 3963972"/>
              <a:gd name="csY165" fmla="*/ 4372847 h 4687185"/>
              <a:gd name="csX166" fmla="*/ 1546014 w 3963972"/>
              <a:gd name="csY166" fmla="*/ 4464458 h 4687185"/>
              <a:gd name="csX167" fmla="*/ 1613054 w 3963972"/>
              <a:gd name="csY167" fmla="*/ 4567099 h 4687185"/>
              <a:gd name="csX168" fmla="*/ 1733676 w 3963972"/>
              <a:gd name="csY168" fmla="*/ 4644173 h 4687185"/>
              <a:gd name="csX169" fmla="*/ 1731280 w 3963972"/>
              <a:gd name="csY169" fmla="*/ 4480575 h 4687185"/>
              <a:gd name="csX170" fmla="*/ 1760013 w 3963972"/>
              <a:gd name="csY170" fmla="*/ 4455088 h 4687185"/>
              <a:gd name="csX171" fmla="*/ 1764607 w 3963972"/>
              <a:gd name="csY171" fmla="*/ 4455645 h 4687185"/>
              <a:gd name="csX172" fmla="*/ 1821219 w 3963972"/>
              <a:gd name="csY172" fmla="*/ 4460567 h 4687185"/>
              <a:gd name="csX173" fmla="*/ 1867081 w 3963972"/>
              <a:gd name="csY173" fmla="*/ 4441465 h 4687185"/>
              <a:gd name="csX174" fmla="*/ 1852285 w 3963972"/>
              <a:gd name="csY174" fmla="*/ 4438106 h 4687185"/>
              <a:gd name="csX175" fmla="*/ 1780059 w 3963972"/>
              <a:gd name="csY175" fmla="*/ 4327676 h 4687185"/>
              <a:gd name="csX176" fmla="*/ 1787739 w 3963972"/>
              <a:gd name="csY176" fmla="*/ 4266449 h 4687185"/>
              <a:gd name="csX177" fmla="*/ 1814331 w 3963972"/>
              <a:gd name="csY177" fmla="*/ 4249372 h 4687185"/>
              <a:gd name="csX178" fmla="*/ 1881561 w 3963972"/>
              <a:gd name="csY178" fmla="*/ 4329819 h 4687185"/>
              <a:gd name="csX179" fmla="*/ 1862005 w 3963972"/>
              <a:gd name="csY179" fmla="*/ 4197934 h 4687185"/>
              <a:gd name="csX180" fmla="*/ 1739497 w 3963972"/>
              <a:gd name="csY180" fmla="*/ 3520571 h 4687185"/>
              <a:gd name="csX181" fmla="*/ 1674974 w 3963972"/>
              <a:gd name="csY181" fmla="*/ 3077166 h 4687185"/>
              <a:gd name="csX182" fmla="*/ 1622127 w 3963972"/>
              <a:gd name="csY182" fmla="*/ 2709773 h 4687185"/>
              <a:gd name="csX183" fmla="*/ 1599262 w 3963972"/>
              <a:gd name="csY183" fmla="*/ 2412005 h 4687185"/>
              <a:gd name="csX184" fmla="*/ 1564082 w 3963972"/>
              <a:gd name="csY184" fmla="*/ 2380875 h 4687185"/>
              <a:gd name="csX185" fmla="*/ 3262282 w 3963972"/>
              <a:gd name="csY185" fmla="*/ 2367647 h 4687185"/>
              <a:gd name="csX186" fmla="*/ 3261082 w 3963972"/>
              <a:gd name="csY186" fmla="*/ 2371110 h 4687185"/>
              <a:gd name="csX187" fmla="*/ 3251782 w 3963972"/>
              <a:gd name="csY187" fmla="*/ 2393844 h 4687185"/>
              <a:gd name="csX188" fmla="*/ 3253328 w 3963972"/>
              <a:gd name="csY188" fmla="*/ 2384026 h 4687185"/>
              <a:gd name="csX189" fmla="*/ 873176 w 3963972"/>
              <a:gd name="csY189" fmla="*/ 2154283 h 4687185"/>
              <a:gd name="csX190" fmla="*/ 874319 w 3963972"/>
              <a:gd name="csY190" fmla="*/ 2165176 h 4687185"/>
              <a:gd name="csX191" fmla="*/ 884711 w 3963972"/>
              <a:gd name="csY191" fmla="*/ 2158578 h 4687185"/>
              <a:gd name="csX192" fmla="*/ 879229 w 3963972"/>
              <a:gd name="csY192" fmla="*/ 2159154 h 4687185"/>
              <a:gd name="csX193" fmla="*/ 873176 w 3963972"/>
              <a:gd name="csY193" fmla="*/ 2154283 h 4687185"/>
              <a:gd name="csX194" fmla="*/ 3299437 w 3963972"/>
              <a:gd name="csY194" fmla="*/ 2061324 h 4687185"/>
              <a:gd name="csX195" fmla="*/ 3288473 w 3963972"/>
              <a:gd name="csY195" fmla="*/ 2062475 h 4687185"/>
              <a:gd name="csX196" fmla="*/ 3300008 w 3963972"/>
              <a:gd name="csY196" fmla="*/ 2066770 h 4687185"/>
              <a:gd name="csX197" fmla="*/ 3299437 w 3963972"/>
              <a:gd name="csY197" fmla="*/ 2061324 h 4687185"/>
              <a:gd name="csX198" fmla="*/ 3291404 w 3963972"/>
              <a:gd name="csY198" fmla="*/ 2051968 h 4687185"/>
              <a:gd name="csX199" fmla="*/ 3310714 w 3963972"/>
              <a:gd name="csY199" fmla="*/ 2090350 h 4687185"/>
              <a:gd name="csX200" fmla="*/ 3315215 w 3963972"/>
              <a:gd name="csY200" fmla="*/ 2115623 h 4687185"/>
              <a:gd name="csX201" fmla="*/ 3390814 w 3963972"/>
              <a:gd name="csY201" fmla="*/ 2195788 h 4687185"/>
              <a:gd name="csX202" fmla="*/ 3458805 w 3963972"/>
              <a:gd name="csY202" fmla="*/ 2189096 h 4687185"/>
              <a:gd name="csX203" fmla="*/ 3477403 w 3963972"/>
              <a:gd name="csY203" fmla="*/ 2222265 h 4687185"/>
              <a:gd name="csX204" fmla="*/ 3427559 w 3963972"/>
              <a:gd name="csY204" fmla="*/ 2262620 h 4687185"/>
              <a:gd name="csX205" fmla="*/ 3374475 w 3963972"/>
              <a:gd name="csY205" fmla="*/ 2313732 h 4687185"/>
              <a:gd name="csX206" fmla="*/ 3290900 w 3963972"/>
              <a:gd name="csY206" fmla="*/ 2315958 h 4687185"/>
              <a:gd name="csX207" fmla="*/ 3271557 w 3963972"/>
              <a:gd name="csY207" fmla="*/ 2350686 h 4687185"/>
              <a:gd name="csX208" fmla="*/ 3262282 w 3963972"/>
              <a:gd name="csY208" fmla="*/ 2367647 h 4687185"/>
              <a:gd name="csX209" fmla="*/ 3271526 w 3963972"/>
              <a:gd name="csY209" fmla="*/ 2340977 h 4687185"/>
              <a:gd name="csX210" fmla="*/ 3191876 w 3963972"/>
              <a:gd name="csY210" fmla="*/ 2238253 h 4687185"/>
              <a:gd name="csX211" fmla="*/ 3167767 w 3963972"/>
              <a:gd name="csY211" fmla="*/ 2166969 h 4687185"/>
              <a:gd name="csX212" fmla="*/ 3211719 w 3963972"/>
              <a:gd name="csY212" fmla="*/ 2132889 h 4687185"/>
              <a:gd name="csX213" fmla="*/ 3248264 w 3963972"/>
              <a:gd name="csY213" fmla="*/ 2127414 h 4687185"/>
              <a:gd name="csX214" fmla="*/ 3274616 w 3963972"/>
              <a:gd name="csY214" fmla="*/ 2053663 h 4687185"/>
              <a:gd name="csX215" fmla="*/ 3291404 w 3963972"/>
              <a:gd name="csY215" fmla="*/ 2051968 h 4687185"/>
              <a:gd name="csX216" fmla="*/ 1087423 w 3963972"/>
              <a:gd name="csY216" fmla="*/ 1992244 h 4687185"/>
              <a:gd name="csX217" fmla="*/ 1072351 w 3963972"/>
              <a:gd name="csY217" fmla="*/ 1995714 h 4687185"/>
              <a:gd name="csX218" fmla="*/ 1021423 w 3963972"/>
              <a:gd name="csY218" fmla="*/ 2038562 h 4687185"/>
              <a:gd name="csX219" fmla="*/ 953637 w 3963972"/>
              <a:gd name="csY219" fmla="*/ 2087200 h 4687185"/>
              <a:gd name="csX220" fmla="*/ 952240 w 3963972"/>
              <a:gd name="csY220" fmla="*/ 2089877 h 4687185"/>
              <a:gd name="csX221" fmla="*/ 961861 w 3963972"/>
              <a:gd name="csY221" fmla="*/ 2122351 h 4687185"/>
              <a:gd name="csX222" fmla="*/ 994749 w 3963972"/>
              <a:gd name="csY222" fmla="*/ 2205214 h 4687185"/>
              <a:gd name="csX223" fmla="*/ 1023719 w 3963972"/>
              <a:gd name="csY223" fmla="*/ 2204405 h 4687185"/>
              <a:gd name="csX224" fmla="*/ 1091857 w 3963972"/>
              <a:gd name="csY224" fmla="*/ 2227909 h 4687185"/>
              <a:gd name="csX225" fmla="*/ 1105209 w 3963972"/>
              <a:gd name="csY225" fmla="*/ 2271896 h 4687185"/>
              <a:gd name="csX226" fmla="*/ 1147571 w 3963972"/>
              <a:gd name="csY226" fmla="*/ 2293045 h 4687185"/>
              <a:gd name="csX227" fmla="*/ 1198527 w 3963972"/>
              <a:gd name="csY227" fmla="*/ 2308084 h 4687185"/>
              <a:gd name="csX228" fmla="*/ 1221843 w 3963972"/>
              <a:gd name="csY228" fmla="*/ 2266199 h 4687185"/>
              <a:gd name="csX229" fmla="*/ 1280319 w 3963972"/>
              <a:gd name="csY229" fmla="*/ 2247262 h 4687185"/>
              <a:gd name="csX230" fmla="*/ 1315866 w 3963972"/>
              <a:gd name="csY230" fmla="*/ 2273888 h 4687185"/>
              <a:gd name="csX231" fmla="*/ 1361682 w 3963972"/>
              <a:gd name="csY231" fmla="*/ 2388730 h 4687185"/>
              <a:gd name="csX232" fmla="*/ 1376953 w 3963972"/>
              <a:gd name="csY232" fmla="*/ 2427010 h 4687185"/>
              <a:gd name="csX233" fmla="*/ 1494210 w 3963972"/>
              <a:gd name="csY233" fmla="*/ 2364845 h 4687185"/>
              <a:gd name="csX234" fmla="*/ 1520577 w 3963972"/>
              <a:gd name="csY234" fmla="*/ 2336034 h 4687185"/>
              <a:gd name="csX235" fmla="*/ 1514165 w 3963972"/>
              <a:gd name="csY235" fmla="*/ 2306944 h 4687185"/>
              <a:gd name="csX236" fmla="*/ 1310400 w 3963972"/>
              <a:gd name="csY236" fmla="*/ 2114631 h 4687185"/>
              <a:gd name="csX237" fmla="*/ 1211003 w 3963972"/>
              <a:gd name="csY237" fmla="*/ 2025357 h 4687185"/>
              <a:gd name="csX238" fmla="*/ 1179794 w 3963972"/>
              <a:gd name="csY238" fmla="*/ 2076850 h 4687185"/>
              <a:gd name="csX239" fmla="*/ 1131320 w 3963972"/>
              <a:gd name="csY239" fmla="*/ 2051878 h 4687185"/>
              <a:gd name="csX240" fmla="*/ 1110493 w 3963972"/>
              <a:gd name="csY240" fmla="*/ 2034272 h 4687185"/>
              <a:gd name="csX241" fmla="*/ 1087423 w 3963972"/>
              <a:gd name="csY241" fmla="*/ 1992244 h 4687185"/>
              <a:gd name="csX242" fmla="*/ 2115404 w 3963972"/>
              <a:gd name="csY242" fmla="*/ 1850639 h 4687185"/>
              <a:gd name="csX243" fmla="*/ 2109923 w 3963972"/>
              <a:gd name="csY243" fmla="*/ 1851215 h 4687185"/>
              <a:gd name="csX244" fmla="*/ 2111066 w 3963972"/>
              <a:gd name="csY244" fmla="*/ 1862108 h 4687185"/>
              <a:gd name="csX245" fmla="*/ 2115404 w 3963972"/>
              <a:gd name="csY245" fmla="*/ 1850639 h 4687185"/>
              <a:gd name="csX246" fmla="*/ 741817 w 3963972"/>
              <a:gd name="csY246" fmla="*/ 1835760 h 4687185"/>
              <a:gd name="csX247" fmla="*/ 725943 w 3963972"/>
              <a:gd name="csY247" fmla="*/ 1842932 h 4687185"/>
              <a:gd name="csX248" fmla="*/ 727658 w 3963972"/>
              <a:gd name="csY248" fmla="*/ 1859271 h 4687185"/>
              <a:gd name="csX249" fmla="*/ 738622 w 3963972"/>
              <a:gd name="csY249" fmla="*/ 1858121 h 4687185"/>
              <a:gd name="csX250" fmla="*/ 747872 w 3963972"/>
              <a:gd name="csY250" fmla="*/ 1840630 h 4687185"/>
              <a:gd name="csX251" fmla="*/ 741817 w 3963972"/>
              <a:gd name="csY251" fmla="*/ 1835760 h 4687185"/>
              <a:gd name="csX252" fmla="*/ 991223 w 3963972"/>
              <a:gd name="csY252" fmla="*/ 1704508 h 4687185"/>
              <a:gd name="csX253" fmla="*/ 981761 w 3963972"/>
              <a:gd name="csY253" fmla="*/ 1708776 h 4687185"/>
              <a:gd name="csX254" fmla="*/ 956476 w 3963972"/>
              <a:gd name="csY254" fmla="*/ 1709497 h 4687185"/>
              <a:gd name="csX255" fmla="*/ 947379 w 3963972"/>
              <a:gd name="csY255" fmla="*/ 1726822 h 4687185"/>
              <a:gd name="csX256" fmla="*/ 925268 w 3963972"/>
              <a:gd name="csY256" fmla="*/ 1735394 h 4687185"/>
              <a:gd name="csX257" fmla="*/ 947359 w 3963972"/>
              <a:gd name="csY257" fmla="*/ 1789030 h 4687185"/>
              <a:gd name="csX258" fmla="*/ 951167 w 3963972"/>
              <a:gd name="csY258" fmla="*/ 1777321 h 4687185"/>
              <a:gd name="csX259" fmla="*/ 952206 w 3963972"/>
              <a:gd name="csY259" fmla="*/ 1776020 h 4687185"/>
              <a:gd name="csX260" fmla="*/ 963128 w 3963972"/>
              <a:gd name="csY260" fmla="*/ 1769664 h 4687185"/>
              <a:gd name="csX261" fmla="*/ 969249 w 3963972"/>
              <a:gd name="csY261" fmla="*/ 1751166 h 4687185"/>
              <a:gd name="csX262" fmla="*/ 984783 w 3963972"/>
              <a:gd name="csY262" fmla="*/ 1740754 h 4687185"/>
              <a:gd name="csX263" fmla="*/ 999576 w 3963972"/>
              <a:gd name="csY263" fmla="*/ 1716877 h 4687185"/>
              <a:gd name="csX264" fmla="*/ 994820 w 3963972"/>
              <a:gd name="csY264" fmla="*/ 1711573 h 4687185"/>
              <a:gd name="csX265" fmla="*/ 991223 w 3963972"/>
              <a:gd name="csY265" fmla="*/ 1704508 h 4687185"/>
              <a:gd name="csX266" fmla="*/ 1059408 w 3963972"/>
              <a:gd name="csY266" fmla="*/ 1664461 h 4687185"/>
              <a:gd name="csX267" fmla="*/ 1044456 w 3963972"/>
              <a:gd name="csY267" fmla="*/ 1691627 h 4687185"/>
              <a:gd name="csX268" fmla="*/ 1046457 w 3963972"/>
              <a:gd name="csY268" fmla="*/ 1726688 h 4687185"/>
              <a:gd name="csX269" fmla="*/ 1055815 w 3963972"/>
              <a:gd name="csY269" fmla="*/ 1735825 h 4687185"/>
              <a:gd name="csX270" fmla="*/ 1052411 w 3963972"/>
              <a:gd name="csY270" fmla="*/ 1740200 h 4687185"/>
              <a:gd name="csX271" fmla="*/ 1040678 w 3963972"/>
              <a:gd name="csY271" fmla="*/ 1748427 h 4687185"/>
              <a:gd name="csX272" fmla="*/ 1039225 w 3963972"/>
              <a:gd name="csY272" fmla="*/ 1766587 h 4687185"/>
              <a:gd name="csX273" fmla="*/ 1038503 w 3963972"/>
              <a:gd name="csY273" fmla="*/ 1767704 h 4687185"/>
              <a:gd name="csX274" fmla="*/ 1040987 w 3963972"/>
              <a:gd name="csY274" fmla="*/ 1776969 h 4687185"/>
              <a:gd name="csX275" fmla="*/ 1053643 w 3963972"/>
              <a:gd name="csY275" fmla="*/ 1782337 h 4687185"/>
              <a:gd name="csX276" fmla="*/ 1084605 w 3963972"/>
              <a:gd name="csY276" fmla="*/ 1798879 h 4687185"/>
              <a:gd name="csX277" fmla="*/ 1083055 w 3963972"/>
              <a:gd name="csY277" fmla="*/ 1788922 h 4687185"/>
              <a:gd name="csX278" fmla="*/ 1073454 w 3963972"/>
              <a:gd name="csY278" fmla="*/ 1772666 h 4687185"/>
              <a:gd name="csX279" fmla="*/ 1067726 w 3963972"/>
              <a:gd name="csY279" fmla="*/ 1681298 h 4687185"/>
              <a:gd name="csX280" fmla="*/ 1059408 w 3963972"/>
              <a:gd name="csY280" fmla="*/ 1664461 h 4687185"/>
              <a:gd name="csX281" fmla="*/ 1543250 w 3963972"/>
              <a:gd name="csY281" fmla="*/ 1651315 h 4687185"/>
              <a:gd name="csX282" fmla="*/ 1495410 w 3963972"/>
              <a:gd name="csY282" fmla="*/ 1702770 h 4687185"/>
              <a:gd name="csX283" fmla="*/ 1412625 w 3963972"/>
              <a:gd name="csY283" fmla="*/ 1694942 h 4687185"/>
              <a:gd name="csX284" fmla="*/ 1447319 w 3963972"/>
              <a:gd name="csY284" fmla="*/ 1782228 h 4687185"/>
              <a:gd name="csX285" fmla="*/ 1433229 w 3963972"/>
              <a:gd name="csY285" fmla="*/ 1847998 h 4687185"/>
              <a:gd name="csX286" fmla="*/ 1431468 w 3963972"/>
              <a:gd name="csY286" fmla="*/ 1850415 h 4687185"/>
              <a:gd name="csX287" fmla="*/ 1353447 w 3963972"/>
              <a:gd name="csY287" fmla="*/ 1883162 h 4687185"/>
              <a:gd name="csX288" fmla="*/ 1303344 w 3963972"/>
              <a:gd name="csY288" fmla="*/ 1884254 h 4687185"/>
              <a:gd name="csX289" fmla="*/ 1223959 w 3963972"/>
              <a:gd name="csY289" fmla="*/ 1934406 h 4687185"/>
              <a:gd name="csX290" fmla="*/ 1220077 w 3963972"/>
              <a:gd name="csY290" fmla="*/ 2004611 h 4687185"/>
              <a:gd name="csX291" fmla="*/ 1306272 w 3963972"/>
              <a:gd name="csY291" fmla="*/ 2075329 h 4687185"/>
              <a:gd name="csX292" fmla="*/ 1442166 w 3963972"/>
              <a:gd name="csY292" fmla="*/ 2190684 h 4687185"/>
              <a:gd name="csX293" fmla="*/ 1609546 w 3963972"/>
              <a:gd name="csY293" fmla="*/ 2282791 h 4687185"/>
              <a:gd name="csX294" fmla="*/ 1590330 w 3963972"/>
              <a:gd name="csY294" fmla="*/ 2134947 h 4687185"/>
              <a:gd name="csX295" fmla="*/ 1585717 w 3963972"/>
              <a:gd name="csY295" fmla="*/ 2055813 h 4687185"/>
              <a:gd name="csX296" fmla="*/ 1573793 w 3963972"/>
              <a:gd name="csY296" fmla="*/ 1913455 h 4687185"/>
              <a:gd name="csX297" fmla="*/ 1543250 w 3963972"/>
              <a:gd name="csY297" fmla="*/ 1651315 h 4687185"/>
              <a:gd name="csX298" fmla="*/ 1135640 w 3963972"/>
              <a:gd name="csY298" fmla="*/ 1635474 h 4687185"/>
              <a:gd name="csX299" fmla="*/ 1091492 w 3963972"/>
              <a:gd name="csY299" fmla="*/ 1638920 h 4687185"/>
              <a:gd name="csX300" fmla="*/ 1089697 w 3963972"/>
              <a:gd name="csY300" fmla="*/ 1728995 h 4687185"/>
              <a:gd name="csX301" fmla="*/ 1119204 w 3963972"/>
              <a:gd name="csY301" fmla="*/ 1795693 h 4687185"/>
              <a:gd name="csX302" fmla="*/ 1147746 w 3963972"/>
              <a:gd name="csY302" fmla="*/ 1645215 h 4687185"/>
              <a:gd name="csX303" fmla="*/ 1135640 w 3963972"/>
              <a:gd name="csY303" fmla="*/ 1635474 h 4687185"/>
              <a:gd name="csX304" fmla="*/ 1375326 w 3963972"/>
              <a:gd name="csY304" fmla="*/ 1603818 h 4687185"/>
              <a:gd name="csX305" fmla="*/ 1368335 w 3963972"/>
              <a:gd name="csY305" fmla="*/ 1605836 h 4687185"/>
              <a:gd name="csX306" fmla="*/ 1361038 w 3963972"/>
              <a:gd name="csY306" fmla="*/ 1617913 h 4687185"/>
              <a:gd name="csX307" fmla="*/ 1331302 w 3963972"/>
              <a:gd name="csY307" fmla="*/ 1621035 h 4687185"/>
              <a:gd name="csX308" fmla="*/ 1338206 w 3963972"/>
              <a:gd name="csY308" fmla="*/ 1646800 h 4687185"/>
              <a:gd name="csX309" fmla="*/ 1321361 w 3963972"/>
              <a:gd name="csY309" fmla="*/ 1646335 h 4687185"/>
              <a:gd name="csX310" fmla="*/ 1324322 w 3963972"/>
              <a:gd name="csY310" fmla="*/ 1664924 h 4687185"/>
              <a:gd name="csX311" fmla="*/ 1336097 w 3963972"/>
              <a:gd name="csY311" fmla="*/ 1681100 h 4687185"/>
              <a:gd name="csX312" fmla="*/ 1355843 w 3963972"/>
              <a:gd name="csY312" fmla="*/ 1688402 h 4687185"/>
              <a:gd name="csX313" fmla="*/ 1355672 w 3963972"/>
              <a:gd name="csY313" fmla="*/ 1718780 h 4687185"/>
              <a:gd name="csX314" fmla="*/ 1333502 w 3963972"/>
              <a:gd name="csY314" fmla="*/ 1739561 h 4687185"/>
              <a:gd name="csX315" fmla="*/ 1316970 w 3963972"/>
              <a:gd name="csY315" fmla="*/ 1762875 h 4687185"/>
              <a:gd name="csX316" fmla="*/ 1295477 w 3963972"/>
              <a:gd name="csY316" fmla="*/ 1764536 h 4687185"/>
              <a:gd name="csX317" fmla="*/ 1260280 w 3963972"/>
              <a:gd name="csY317" fmla="*/ 1750820 h 4687185"/>
              <a:gd name="csX318" fmla="*/ 1296652 w 3963972"/>
              <a:gd name="csY318" fmla="*/ 1788522 h 4687185"/>
              <a:gd name="csX319" fmla="*/ 1301952 w 3963972"/>
              <a:gd name="csY319" fmla="*/ 1826213 h 4687185"/>
              <a:gd name="csX320" fmla="*/ 1341493 w 3963972"/>
              <a:gd name="csY320" fmla="*/ 1791701 h 4687185"/>
              <a:gd name="csX321" fmla="*/ 1345945 w 3963972"/>
              <a:gd name="csY321" fmla="*/ 1770103 h 4687185"/>
              <a:gd name="csX322" fmla="*/ 1367842 w 3963972"/>
              <a:gd name="csY322" fmla="*/ 1761107 h 4687185"/>
              <a:gd name="csX323" fmla="*/ 1385561 w 3963972"/>
              <a:gd name="csY323" fmla="*/ 1766688 h 4687185"/>
              <a:gd name="csX324" fmla="*/ 1394628 w 3963972"/>
              <a:gd name="csY324" fmla="*/ 1755467 h 4687185"/>
              <a:gd name="csX325" fmla="*/ 1404609 w 3963972"/>
              <a:gd name="csY325" fmla="*/ 1735369 h 4687185"/>
              <a:gd name="csX326" fmla="*/ 1374478 w 3963972"/>
              <a:gd name="csY326" fmla="*/ 1667546 h 4687185"/>
              <a:gd name="csX327" fmla="*/ 1405161 w 3963972"/>
              <a:gd name="csY327" fmla="*/ 1630245 h 4687185"/>
              <a:gd name="csX328" fmla="*/ 1380508 w 3963972"/>
              <a:gd name="csY328" fmla="*/ 1605005 h 4687185"/>
              <a:gd name="csX329" fmla="*/ 1375326 w 3963972"/>
              <a:gd name="csY329" fmla="*/ 1603818 h 4687185"/>
              <a:gd name="csX330" fmla="*/ 1258718 w 3963972"/>
              <a:gd name="csY330" fmla="*/ 1595170 h 4687185"/>
              <a:gd name="csX331" fmla="*/ 1247754 w 3963972"/>
              <a:gd name="csY331" fmla="*/ 1596322 h 4687185"/>
              <a:gd name="csX332" fmla="*/ 1223186 w 3963972"/>
              <a:gd name="csY332" fmla="*/ 1626283 h 4687185"/>
              <a:gd name="csX333" fmla="*/ 1230941 w 3963972"/>
              <a:gd name="csY333" fmla="*/ 1647345 h 4687185"/>
              <a:gd name="csX334" fmla="*/ 1225458 w 3963972"/>
              <a:gd name="csY334" fmla="*/ 1647921 h 4687185"/>
              <a:gd name="csX335" fmla="*/ 1217520 w 3963972"/>
              <a:gd name="csY335" fmla="*/ 1676287 h 4687185"/>
              <a:gd name="csX336" fmla="*/ 1223001 w 3963972"/>
              <a:gd name="csY336" fmla="*/ 1675711 h 4687185"/>
              <a:gd name="csX337" fmla="*/ 1223573 w 3963972"/>
              <a:gd name="csY337" fmla="*/ 1681158 h 4687185"/>
              <a:gd name="csX338" fmla="*/ 1275385 w 3963972"/>
              <a:gd name="csY338" fmla="*/ 1648335 h 4687185"/>
              <a:gd name="csX339" fmla="*/ 1267629 w 3963972"/>
              <a:gd name="csY339" fmla="*/ 1627273 h 4687185"/>
              <a:gd name="csX340" fmla="*/ 1271398 w 3963972"/>
              <a:gd name="csY340" fmla="*/ 1610357 h 4687185"/>
              <a:gd name="csX341" fmla="*/ 1259862 w 3963972"/>
              <a:gd name="csY341" fmla="*/ 1606062 h 4687185"/>
              <a:gd name="csX342" fmla="*/ 1258718 w 3963972"/>
              <a:gd name="csY342" fmla="*/ 1595170 h 4687185"/>
              <a:gd name="csX343" fmla="*/ 1316600 w 3963972"/>
              <a:gd name="csY343" fmla="*/ 1473015 h 4687185"/>
              <a:gd name="csX344" fmla="*/ 1312607 w 3963972"/>
              <a:gd name="csY344" fmla="*/ 1489357 h 4687185"/>
              <a:gd name="csX345" fmla="*/ 1278777 w 3963972"/>
              <a:gd name="csY345" fmla="*/ 1504666 h 4687185"/>
              <a:gd name="csX346" fmla="*/ 1277118 w 3963972"/>
              <a:gd name="csY346" fmla="*/ 1506477 h 4687185"/>
              <a:gd name="csX347" fmla="*/ 1279150 w 3963972"/>
              <a:gd name="csY347" fmla="*/ 1522633 h 4687185"/>
              <a:gd name="csX348" fmla="*/ 1295365 w 3963972"/>
              <a:gd name="csY348" fmla="*/ 1531498 h 4687185"/>
              <a:gd name="csX349" fmla="*/ 1307175 w 3963972"/>
              <a:gd name="csY349" fmla="*/ 1543205 h 4687185"/>
              <a:gd name="csX350" fmla="*/ 1325558 w 3963972"/>
              <a:gd name="csY350" fmla="*/ 1548715 h 4687185"/>
              <a:gd name="csX351" fmla="*/ 1333936 w 3963972"/>
              <a:gd name="csY351" fmla="*/ 1540544 h 4687185"/>
              <a:gd name="csX352" fmla="*/ 1335914 w 3963972"/>
              <a:gd name="csY352" fmla="*/ 1527389 h 4687185"/>
              <a:gd name="csX353" fmla="*/ 1353994 w 3963972"/>
              <a:gd name="csY353" fmla="*/ 1507632 h 4687185"/>
              <a:gd name="csX354" fmla="*/ 1351483 w 3963972"/>
              <a:gd name="csY354" fmla="*/ 1486913 h 4687185"/>
              <a:gd name="csX355" fmla="*/ 1337795 w 3963972"/>
              <a:gd name="csY355" fmla="*/ 1479717 h 4687185"/>
              <a:gd name="csX356" fmla="*/ 1316600 w 3963972"/>
              <a:gd name="csY356" fmla="*/ 1473015 h 4687185"/>
              <a:gd name="csX357" fmla="*/ 1549046 w 3963972"/>
              <a:gd name="csY357" fmla="*/ 1356194 h 4687185"/>
              <a:gd name="csX358" fmla="*/ 1552463 w 3963972"/>
              <a:gd name="csY358" fmla="*/ 1388723 h 4687185"/>
              <a:gd name="csX359" fmla="*/ 1557945 w 3963972"/>
              <a:gd name="csY359" fmla="*/ 1388147 h 4687185"/>
              <a:gd name="csX360" fmla="*/ 1557592 w 3963972"/>
              <a:gd name="csY360" fmla="*/ 1437594 h 4687185"/>
              <a:gd name="csX361" fmla="*/ 1569129 w 3963972"/>
              <a:gd name="csY361" fmla="*/ 1441887 h 4687185"/>
              <a:gd name="csX362" fmla="*/ 1569701 w 3963972"/>
              <a:gd name="csY362" fmla="*/ 1447334 h 4687185"/>
              <a:gd name="csX363" fmla="*/ 1574612 w 3963972"/>
              <a:gd name="csY363" fmla="*/ 1441312 h 4687185"/>
              <a:gd name="csX364" fmla="*/ 1583083 w 3963972"/>
              <a:gd name="csY364" fmla="*/ 1363632 h 4687185"/>
              <a:gd name="csX365" fmla="*/ 1549046 w 3963972"/>
              <a:gd name="csY365" fmla="*/ 1356194 h 4687185"/>
              <a:gd name="csX366" fmla="*/ 1797507 w 3963972"/>
              <a:gd name="csY366" fmla="*/ 1329512 h 4687185"/>
              <a:gd name="csX367" fmla="*/ 1785339 w 3963972"/>
              <a:gd name="csY367" fmla="*/ 1331981 h 4687185"/>
              <a:gd name="csX368" fmla="*/ 1779994 w 3963972"/>
              <a:gd name="csY368" fmla="*/ 1346680 h 4687185"/>
              <a:gd name="csX369" fmla="*/ 1775922 w 3963972"/>
              <a:gd name="csY369" fmla="*/ 1349489 h 4687185"/>
              <a:gd name="csX370" fmla="*/ 1775189 w 3963972"/>
              <a:gd name="csY370" fmla="*/ 1358494 h 4687185"/>
              <a:gd name="csX371" fmla="*/ 1771419 w 3963972"/>
              <a:gd name="csY371" fmla="*/ 1367373 h 4687185"/>
              <a:gd name="csX372" fmla="*/ 1764503 w 3963972"/>
              <a:gd name="csY372" fmla="*/ 1375095 h 4687185"/>
              <a:gd name="csX373" fmla="*/ 1758893 w 3963972"/>
              <a:gd name="csY373" fmla="*/ 1385653 h 4687185"/>
              <a:gd name="csX374" fmla="*/ 1751503 w 3963972"/>
              <a:gd name="csY374" fmla="*/ 1390447 h 4687185"/>
              <a:gd name="csX375" fmla="*/ 1741471 w 3963972"/>
              <a:gd name="csY375" fmla="*/ 1395668 h 4687185"/>
              <a:gd name="csX376" fmla="*/ 1726569 w 3963972"/>
              <a:gd name="csY376" fmla="*/ 1392917 h 4687185"/>
              <a:gd name="csX377" fmla="*/ 1723845 w 3963972"/>
              <a:gd name="csY377" fmla="*/ 1397370 h 4687185"/>
              <a:gd name="csX378" fmla="*/ 1715133 w 3963972"/>
              <a:gd name="csY378" fmla="*/ 1399178 h 4687185"/>
              <a:gd name="csX379" fmla="*/ 1714094 w 3963972"/>
              <a:gd name="csY379" fmla="*/ 1400478 h 4687185"/>
              <a:gd name="csX380" fmla="*/ 1715284 w 3963972"/>
              <a:gd name="csY380" fmla="*/ 1411811 h 4687185"/>
              <a:gd name="csX381" fmla="*/ 1736106 w 3963972"/>
              <a:gd name="csY381" fmla="*/ 1421383 h 4687185"/>
              <a:gd name="csX382" fmla="*/ 1745202 w 3963972"/>
              <a:gd name="csY382" fmla="*/ 1428017 h 4687185"/>
              <a:gd name="csX383" fmla="*/ 1756719 w 3963972"/>
              <a:gd name="csY383" fmla="*/ 1424128 h 4687185"/>
              <a:gd name="csX384" fmla="*/ 1759153 w 3963972"/>
              <a:gd name="csY384" fmla="*/ 1399319 h 4687185"/>
              <a:gd name="csX385" fmla="*/ 1768993 w 3963972"/>
              <a:gd name="csY385" fmla="*/ 1395456 h 4687185"/>
              <a:gd name="csX386" fmla="*/ 1784549 w 3963972"/>
              <a:gd name="csY386" fmla="*/ 1388467 h 4687185"/>
              <a:gd name="csX387" fmla="*/ 1793304 w 3963972"/>
              <a:gd name="csY387" fmla="*/ 1372665 h 4687185"/>
              <a:gd name="csX388" fmla="*/ 1808847 w 3963972"/>
              <a:gd name="csY388" fmla="*/ 1352728 h 4687185"/>
              <a:gd name="csX389" fmla="*/ 1807920 w 3963972"/>
              <a:gd name="csY389" fmla="*/ 1343898 h 4687185"/>
              <a:gd name="csX390" fmla="*/ 1803195 w 3963972"/>
              <a:gd name="csY390" fmla="*/ 1338887 h 4687185"/>
              <a:gd name="csX391" fmla="*/ 1804593 w 3963972"/>
              <a:gd name="csY391" fmla="*/ 1329812 h 4687185"/>
              <a:gd name="csX392" fmla="*/ 1797507 w 3963972"/>
              <a:gd name="csY392" fmla="*/ 1329512 h 4687185"/>
              <a:gd name="csX393" fmla="*/ 1660464 w 3963972"/>
              <a:gd name="csY393" fmla="*/ 1327977 h 4687185"/>
              <a:gd name="csX394" fmla="*/ 1641209 w 3963972"/>
              <a:gd name="csY394" fmla="*/ 1342946 h 4687185"/>
              <a:gd name="csX395" fmla="*/ 1621620 w 3963972"/>
              <a:gd name="csY395" fmla="*/ 1357950 h 4687185"/>
              <a:gd name="csX396" fmla="*/ 1624170 w 3963972"/>
              <a:gd name="csY396" fmla="*/ 1382238 h 4687185"/>
              <a:gd name="csX397" fmla="*/ 1619542 w 3963972"/>
              <a:gd name="csY397" fmla="*/ 1392546 h 4687185"/>
              <a:gd name="csX398" fmla="*/ 1618503 w 3963972"/>
              <a:gd name="csY398" fmla="*/ 1393844 h 4687185"/>
              <a:gd name="csX399" fmla="*/ 1616336 w 3963972"/>
              <a:gd name="csY399" fmla="*/ 1416396 h 4687185"/>
              <a:gd name="csX400" fmla="*/ 1632184 w 3963972"/>
              <a:gd name="csY400" fmla="*/ 1423363 h 4687185"/>
              <a:gd name="csX401" fmla="*/ 1628425 w 3963972"/>
              <a:gd name="csY401" fmla="*/ 1417953 h 4687185"/>
              <a:gd name="csX402" fmla="*/ 1631724 w 3963972"/>
              <a:gd name="csY402" fmla="*/ 1407785 h 4687185"/>
              <a:gd name="csX403" fmla="*/ 1640937 w 3963972"/>
              <a:gd name="csY403" fmla="*/ 1394763 h 4687185"/>
              <a:gd name="csX404" fmla="*/ 1641990 w 3963972"/>
              <a:gd name="csY404" fmla="*/ 1385575 h 4687185"/>
              <a:gd name="csX405" fmla="*/ 1666769 w 3963972"/>
              <a:gd name="csY405" fmla="*/ 1375236 h 4687185"/>
              <a:gd name="csX406" fmla="*/ 1662496 w 3963972"/>
              <a:gd name="csY406" fmla="*/ 1350534 h 4687185"/>
              <a:gd name="csX407" fmla="*/ 1660464 w 3963972"/>
              <a:gd name="csY407" fmla="*/ 1327977 h 4687185"/>
              <a:gd name="csX408" fmla="*/ 585199 w 3963972"/>
              <a:gd name="csY408" fmla="*/ 1292642 h 4687185"/>
              <a:gd name="csX409" fmla="*/ 574236 w 3963972"/>
              <a:gd name="csY409" fmla="*/ 1293792 h 4687185"/>
              <a:gd name="csX410" fmla="*/ 580288 w 3963972"/>
              <a:gd name="csY410" fmla="*/ 1298662 h 4687185"/>
              <a:gd name="csX411" fmla="*/ 580861 w 3963972"/>
              <a:gd name="csY411" fmla="*/ 1304111 h 4687185"/>
              <a:gd name="csX412" fmla="*/ 586344 w 3963972"/>
              <a:gd name="csY412" fmla="*/ 1303534 h 4687185"/>
              <a:gd name="csX413" fmla="*/ 585199 w 3963972"/>
              <a:gd name="csY413" fmla="*/ 1292642 h 4687185"/>
              <a:gd name="csX414" fmla="*/ 1396419 w 3963972"/>
              <a:gd name="csY414" fmla="*/ 1273402 h 4687185"/>
              <a:gd name="csX415" fmla="*/ 1397562 w 3963972"/>
              <a:gd name="csY415" fmla="*/ 1284294 h 4687185"/>
              <a:gd name="csX416" fmla="*/ 1414009 w 3963972"/>
              <a:gd name="csY416" fmla="*/ 1282567 h 4687185"/>
              <a:gd name="csX417" fmla="*/ 1413438 w 3963972"/>
              <a:gd name="csY417" fmla="*/ 1277121 h 4687185"/>
              <a:gd name="csX418" fmla="*/ 1407954 w 3963972"/>
              <a:gd name="csY418" fmla="*/ 1277697 h 4687185"/>
              <a:gd name="csX419" fmla="*/ 1396419 w 3963972"/>
              <a:gd name="csY419" fmla="*/ 1273402 h 4687185"/>
              <a:gd name="csX420" fmla="*/ 258633 w 3963972"/>
              <a:gd name="csY420" fmla="*/ 1239273 h 4687185"/>
              <a:gd name="csX421" fmla="*/ 260348 w 3963972"/>
              <a:gd name="csY421" fmla="*/ 1255610 h 4687185"/>
              <a:gd name="csX422" fmla="*/ 287760 w 3963972"/>
              <a:gd name="csY422" fmla="*/ 1252733 h 4687185"/>
              <a:gd name="csX423" fmla="*/ 286617 w 3963972"/>
              <a:gd name="csY423" fmla="*/ 1241841 h 4687185"/>
              <a:gd name="csX424" fmla="*/ 258633 w 3963972"/>
              <a:gd name="csY424" fmla="*/ 1239273 h 4687185"/>
              <a:gd name="csX425" fmla="*/ 104676 w 3963972"/>
              <a:gd name="csY425" fmla="*/ 1195015 h 4687185"/>
              <a:gd name="csX426" fmla="*/ 93711 w 3963972"/>
              <a:gd name="csY426" fmla="*/ 1196167 h 4687185"/>
              <a:gd name="csX427" fmla="*/ 94855 w 3963972"/>
              <a:gd name="csY427" fmla="*/ 1207058 h 4687185"/>
              <a:gd name="csX428" fmla="*/ 105819 w 3963972"/>
              <a:gd name="csY428" fmla="*/ 1205907 h 4687185"/>
              <a:gd name="csX429" fmla="*/ 104676 w 3963972"/>
              <a:gd name="csY429" fmla="*/ 1195015 h 4687185"/>
              <a:gd name="csX430" fmla="*/ 3385919 w 3963972"/>
              <a:gd name="csY430" fmla="*/ 987740 h 4687185"/>
              <a:gd name="csX431" fmla="*/ 3386424 w 3963972"/>
              <a:gd name="csY431" fmla="*/ 992549 h 4687185"/>
              <a:gd name="csX432" fmla="*/ 3377125 w 3963972"/>
              <a:gd name="csY432" fmla="*/ 995795 h 4687185"/>
              <a:gd name="csX433" fmla="*/ 3376925 w 3963972"/>
              <a:gd name="csY433" fmla="*/ 995641 h 4687185"/>
              <a:gd name="csX434" fmla="*/ 3380439 w 3963972"/>
              <a:gd name="csY434" fmla="*/ 988315 h 4687185"/>
              <a:gd name="csX435" fmla="*/ 3385919 w 3963972"/>
              <a:gd name="csY435" fmla="*/ 987740 h 4687185"/>
              <a:gd name="csX436" fmla="*/ 3129313 w 3963972"/>
              <a:gd name="csY436" fmla="*/ 916013 h 4687185"/>
              <a:gd name="csX437" fmla="*/ 3124973 w 3963972"/>
              <a:gd name="csY437" fmla="*/ 927482 h 4687185"/>
              <a:gd name="csX438" fmla="*/ 3123830 w 3963972"/>
              <a:gd name="csY438" fmla="*/ 916589 h 4687185"/>
              <a:gd name="csX439" fmla="*/ 3129313 w 3963972"/>
              <a:gd name="csY439" fmla="*/ 916013 h 4687185"/>
              <a:gd name="csX440" fmla="*/ 1187120 w 3963972"/>
              <a:gd name="csY440" fmla="*/ 17313 h 4687185"/>
              <a:gd name="csX441" fmla="*/ 1165190 w 3963972"/>
              <a:gd name="csY441" fmla="*/ 19616 h 4687185"/>
              <a:gd name="csX442" fmla="*/ 1165762 w 3963972"/>
              <a:gd name="csY442" fmla="*/ 25063 h 4687185"/>
              <a:gd name="csX443" fmla="*/ 1171244 w 3963972"/>
              <a:gd name="csY443" fmla="*/ 24487 h 4687185"/>
              <a:gd name="csX444" fmla="*/ 1171816 w 3963972"/>
              <a:gd name="csY444" fmla="*/ 29932 h 4687185"/>
              <a:gd name="csX445" fmla="*/ 1188262 w 3963972"/>
              <a:gd name="csY445" fmla="*/ 28205 h 4687185"/>
              <a:gd name="csX446" fmla="*/ 1187120 w 3963972"/>
              <a:gd name="csY446" fmla="*/ 17313 h 4687185"/>
              <a:gd name="csX447" fmla="*/ 1557170 w 3963972"/>
              <a:gd name="csY447" fmla="*/ 11352 h 4687185"/>
              <a:gd name="csX448" fmla="*/ 1551686 w 3963972"/>
              <a:gd name="csY448" fmla="*/ 11927 h 4687185"/>
              <a:gd name="csX449" fmla="*/ 1552831 w 3963972"/>
              <a:gd name="csY449" fmla="*/ 22820 h 4687185"/>
              <a:gd name="csX450" fmla="*/ 1557170 w 3963972"/>
              <a:gd name="csY450" fmla="*/ 11352 h 4687185"/>
              <a:gd name="csX451" fmla="*/ 1538981 w 3963972"/>
              <a:gd name="csY451" fmla="*/ 37 h 4687185"/>
              <a:gd name="csX452" fmla="*/ 1588948 w 3963972"/>
              <a:gd name="csY452" fmla="*/ 22897 h 4687185"/>
              <a:gd name="csX453" fmla="*/ 1615229 w 3963972"/>
              <a:gd name="csY453" fmla="*/ 20437 h 4687185"/>
              <a:gd name="csX454" fmla="*/ 1659901 w 3963972"/>
              <a:gd name="csY454" fmla="*/ 85990 h 4687185"/>
              <a:gd name="csX455" fmla="*/ 1627544 w 3963972"/>
              <a:gd name="csY455" fmla="*/ 131353 h 4687185"/>
              <a:gd name="csX456" fmla="*/ 1586609 w 3963972"/>
              <a:gd name="csY456" fmla="*/ 182975 h 4687185"/>
              <a:gd name="csX457" fmla="*/ 1549908 w 3963972"/>
              <a:gd name="csY457" fmla="*/ 204538 h 4687185"/>
              <a:gd name="csX458" fmla="*/ 1562331 w 3963972"/>
              <a:gd name="csY458" fmla="*/ 322884 h 4687185"/>
              <a:gd name="csX459" fmla="*/ 1616010 w 3963972"/>
              <a:gd name="csY459" fmla="*/ 235844 h 4687185"/>
              <a:gd name="csX460" fmla="*/ 1650280 w 3963972"/>
              <a:gd name="csY460" fmla="*/ 227931 h 4687185"/>
              <a:gd name="csX461" fmla="*/ 1754247 w 3963972"/>
              <a:gd name="csY461" fmla="*/ 243952 h 4687185"/>
              <a:gd name="csX462" fmla="*/ 1775340 w 3963972"/>
              <a:gd name="csY462" fmla="*/ 284896 h 4687185"/>
              <a:gd name="csX463" fmla="*/ 1811167 w 3963972"/>
              <a:gd name="csY463" fmla="*/ 307772 h 4687185"/>
              <a:gd name="csX464" fmla="*/ 1869741 w 3963972"/>
              <a:gd name="csY464" fmla="*/ 292992 h 4687185"/>
              <a:gd name="csX465" fmla="*/ 1882998 w 3963972"/>
              <a:gd name="csY465" fmla="*/ 308864 h 4687185"/>
              <a:gd name="csX466" fmla="*/ 1911363 w 3963972"/>
              <a:gd name="csY466" fmla="*/ 326273 h 4687185"/>
              <a:gd name="csX467" fmla="*/ 1898668 w 3963972"/>
              <a:gd name="csY467" fmla="*/ 381330 h 4687185"/>
              <a:gd name="csX468" fmla="*/ 1871964 w 3963972"/>
              <a:gd name="csY468" fmla="*/ 402140 h 4687185"/>
              <a:gd name="csX469" fmla="*/ 1750921 w 3963972"/>
              <a:gd name="csY469" fmla="*/ 402646 h 4687185"/>
              <a:gd name="csX470" fmla="*/ 1736988 w 3963972"/>
              <a:gd name="csY470" fmla="*/ 495485 h 4687185"/>
              <a:gd name="csX471" fmla="*/ 1639727 w 3963972"/>
              <a:gd name="csY471" fmla="*/ 524148 h 4687185"/>
              <a:gd name="csX472" fmla="*/ 1614619 w 3963972"/>
              <a:gd name="csY472" fmla="*/ 606552 h 4687185"/>
              <a:gd name="csX473" fmla="*/ 1514447 w 3963972"/>
              <a:gd name="csY473" fmla="*/ 617068 h 4687185"/>
              <a:gd name="csX474" fmla="*/ 1413237 w 3963972"/>
              <a:gd name="csY474" fmla="*/ 617723 h 4687185"/>
              <a:gd name="csX475" fmla="*/ 1502830 w 3963972"/>
              <a:gd name="csY475" fmla="*/ 1256724 h 4687185"/>
              <a:gd name="csX476" fmla="*/ 1573093 w 3963972"/>
              <a:gd name="csY476" fmla="*/ 1252472 h 4687185"/>
              <a:gd name="csX477" fmla="*/ 1606063 w 3963972"/>
              <a:gd name="csY477" fmla="*/ 1185762 h 4687185"/>
              <a:gd name="csX478" fmla="*/ 1610706 w 3963972"/>
              <a:gd name="csY478" fmla="*/ 1182001 h 4687185"/>
              <a:gd name="csX479" fmla="*/ 1611413 w 3963972"/>
              <a:gd name="csY479" fmla="*/ 1167937 h 4687185"/>
              <a:gd name="csX480" fmla="*/ 1617915 w 3963972"/>
              <a:gd name="csY480" fmla="*/ 1157879 h 4687185"/>
              <a:gd name="csX481" fmla="*/ 1644813 w 3963972"/>
              <a:gd name="csY481" fmla="*/ 1154905 h 4687185"/>
              <a:gd name="csX482" fmla="*/ 1680262 w 3963972"/>
              <a:gd name="csY482" fmla="*/ 1147018 h 4687185"/>
              <a:gd name="csX483" fmla="*/ 1727373 w 3963972"/>
              <a:gd name="csY483" fmla="*/ 1202195 h 4687185"/>
              <a:gd name="csX484" fmla="*/ 1655371 w 3963972"/>
              <a:gd name="csY484" fmla="*/ 1276276 h 4687185"/>
              <a:gd name="csX485" fmla="*/ 1664704 w 3963972"/>
              <a:gd name="csY485" fmla="*/ 1294791 h 4687185"/>
              <a:gd name="csX486" fmla="*/ 1784732 w 3963972"/>
              <a:gd name="csY486" fmla="*/ 1292609 h 4687185"/>
              <a:gd name="csX487" fmla="*/ 1824276 w 3963972"/>
              <a:gd name="csY487" fmla="*/ 1278932 h 4687185"/>
              <a:gd name="csX488" fmla="*/ 1898217 w 3963972"/>
              <a:gd name="csY488" fmla="*/ 1271317 h 4687185"/>
              <a:gd name="csX489" fmla="*/ 1947800 w 3963972"/>
              <a:gd name="csY489" fmla="*/ 1279654 h 4687185"/>
              <a:gd name="csX490" fmla="*/ 1987368 w 3963972"/>
              <a:gd name="csY490" fmla="*/ 1294997 h 4687185"/>
              <a:gd name="csX491" fmla="*/ 1992559 w 3963972"/>
              <a:gd name="csY491" fmla="*/ 1325257 h 4687185"/>
              <a:gd name="csX492" fmla="*/ 1966831 w 3963972"/>
              <a:gd name="csY492" fmla="*/ 1380937 h 4687185"/>
              <a:gd name="csX493" fmla="*/ 1976327 w 3963972"/>
              <a:gd name="csY493" fmla="*/ 1397799 h 4687185"/>
              <a:gd name="csX494" fmla="*/ 1946858 w 3963972"/>
              <a:gd name="csY494" fmla="*/ 1443455 h 4687185"/>
              <a:gd name="csX495" fmla="*/ 1838028 w 3963972"/>
              <a:gd name="csY495" fmla="*/ 1446696 h 4687185"/>
              <a:gd name="csX496" fmla="*/ 1806827 w 3963972"/>
              <a:gd name="csY496" fmla="*/ 1482265 h 4687185"/>
              <a:gd name="csX497" fmla="*/ 1856355 w 3963972"/>
              <a:gd name="csY497" fmla="*/ 1480487 h 4687185"/>
              <a:gd name="csX498" fmla="*/ 1895116 w 3963972"/>
              <a:gd name="csY498" fmla="*/ 1499336 h 4687185"/>
              <a:gd name="csX499" fmla="*/ 1952845 w 3963972"/>
              <a:gd name="csY499" fmla="*/ 1593284 h 4687185"/>
              <a:gd name="csX500" fmla="*/ 1821661 w 3963972"/>
              <a:gd name="csY500" fmla="*/ 1617176 h 4687185"/>
              <a:gd name="csX501" fmla="*/ 1792887 w 3963972"/>
              <a:gd name="csY501" fmla="*/ 1547870 h 4687185"/>
              <a:gd name="csX502" fmla="*/ 1733997 w 3963972"/>
              <a:gd name="csY502" fmla="*/ 1577269 h 4687185"/>
              <a:gd name="csX503" fmla="*/ 1710046 w 3963972"/>
              <a:gd name="csY503" fmla="*/ 1624280 h 4687185"/>
              <a:gd name="csX504" fmla="*/ 1767769 w 3963972"/>
              <a:gd name="csY504" fmla="*/ 1638163 h 4687185"/>
              <a:gd name="csX505" fmla="*/ 1715216 w 3963972"/>
              <a:gd name="csY505" fmla="*/ 1747108 h 4687185"/>
              <a:gd name="csX506" fmla="*/ 1611168 w 3963972"/>
              <a:gd name="csY506" fmla="*/ 1754313 h 4687185"/>
              <a:gd name="csX507" fmla="*/ 1644849 w 3963972"/>
              <a:gd name="csY507" fmla="*/ 2289502 h 4687185"/>
              <a:gd name="csX508" fmla="*/ 1728181 w 3963972"/>
              <a:gd name="csY508" fmla="*/ 2011390 h 4687185"/>
              <a:gd name="csX509" fmla="*/ 1879911 w 3963972"/>
              <a:gd name="csY509" fmla="*/ 1892030 h 4687185"/>
              <a:gd name="csX510" fmla="*/ 1903349 w 3963972"/>
              <a:gd name="csY510" fmla="*/ 1812929 h 4687185"/>
              <a:gd name="csX511" fmla="*/ 1951393 w 3963972"/>
              <a:gd name="csY511" fmla="*/ 1745827 h 4687185"/>
              <a:gd name="csX512" fmla="*/ 1990278 w 3963972"/>
              <a:gd name="csY512" fmla="*/ 1733856 h 4687185"/>
              <a:gd name="csX513" fmla="*/ 2048680 w 3963972"/>
              <a:gd name="csY513" fmla="*/ 1715819 h 4687185"/>
              <a:gd name="csX514" fmla="*/ 2040402 w 3963972"/>
              <a:gd name="csY514" fmla="*/ 1798539 h 4687185"/>
              <a:gd name="csX515" fmla="*/ 2056725 w 3963972"/>
              <a:gd name="csY515" fmla="*/ 1859626 h 4687185"/>
              <a:gd name="csX516" fmla="*/ 2092704 w 3963972"/>
              <a:gd name="csY516" fmla="*/ 1851981 h 4687185"/>
              <a:gd name="csX517" fmla="*/ 2256058 w 3963972"/>
              <a:gd name="csY517" fmla="*/ 1697769 h 4687185"/>
              <a:gd name="csX518" fmla="*/ 2581873 w 3963972"/>
              <a:gd name="csY518" fmla="*/ 1363244 h 4687185"/>
              <a:gd name="csX519" fmla="*/ 2539245 w 3963972"/>
              <a:gd name="csY519" fmla="*/ 1305960 h 4687185"/>
              <a:gd name="csX520" fmla="*/ 2487673 w 3963972"/>
              <a:gd name="csY520" fmla="*/ 1261074 h 4687185"/>
              <a:gd name="csX521" fmla="*/ 2475375 w 3963972"/>
              <a:gd name="csY521" fmla="*/ 1254328 h 4687185"/>
              <a:gd name="csX522" fmla="*/ 2454260 w 3963972"/>
              <a:gd name="csY522" fmla="*/ 1269194 h 4687185"/>
              <a:gd name="csX523" fmla="*/ 2421277 w 3963972"/>
              <a:gd name="csY523" fmla="*/ 1316559 h 4687185"/>
              <a:gd name="csX524" fmla="*/ 2432290 w 3963972"/>
              <a:gd name="csY524" fmla="*/ 1330284 h 4687185"/>
              <a:gd name="csX525" fmla="*/ 2381435 w 3963972"/>
              <a:gd name="csY525" fmla="*/ 1332202 h 4687185"/>
              <a:gd name="csX526" fmla="*/ 2367063 w 3963972"/>
              <a:gd name="csY526" fmla="*/ 1252901 h 4687185"/>
              <a:gd name="csX527" fmla="*/ 2384143 w 3963972"/>
              <a:gd name="csY527" fmla="*/ 1225213 h 4687185"/>
              <a:gd name="csX528" fmla="*/ 2434551 w 3963972"/>
              <a:gd name="csY528" fmla="*/ 1129439 h 4687185"/>
              <a:gd name="csX529" fmla="*/ 2464835 w 3963972"/>
              <a:gd name="csY529" fmla="*/ 1096347 h 4687185"/>
              <a:gd name="csX530" fmla="*/ 2515937 w 3963972"/>
              <a:gd name="csY530" fmla="*/ 1095148 h 4687185"/>
              <a:gd name="csX531" fmla="*/ 2548598 w 3963972"/>
              <a:gd name="csY531" fmla="*/ 1070289 h 4687185"/>
              <a:gd name="csX532" fmla="*/ 2506305 w 3963972"/>
              <a:gd name="csY532" fmla="*/ 1021006 h 4687185"/>
              <a:gd name="csX533" fmla="*/ 2533903 w 3963972"/>
              <a:gd name="csY533" fmla="*/ 970337 h 4687185"/>
              <a:gd name="csX534" fmla="*/ 2561048 w 3963972"/>
              <a:gd name="csY534" fmla="*/ 873731 h 4687185"/>
              <a:gd name="csX535" fmla="*/ 2592072 w 3963972"/>
              <a:gd name="csY535" fmla="*/ 846068 h 4687185"/>
              <a:gd name="csX536" fmla="*/ 2622827 w 3963972"/>
              <a:gd name="csY536" fmla="*/ 839862 h 4687185"/>
              <a:gd name="csX537" fmla="*/ 2603502 w 3963972"/>
              <a:gd name="csY537" fmla="*/ 761381 h 4687185"/>
              <a:gd name="csX538" fmla="*/ 2631025 w 3963972"/>
              <a:gd name="csY538" fmla="*/ 748370 h 4687185"/>
              <a:gd name="csX539" fmla="*/ 2645776 w 3963972"/>
              <a:gd name="csY539" fmla="*/ 732089 h 4687185"/>
              <a:gd name="csX540" fmla="*/ 2658825 w 3963972"/>
              <a:gd name="csY540" fmla="*/ 744410 h 4687185"/>
              <a:gd name="csX541" fmla="*/ 2681067 w 3963972"/>
              <a:gd name="csY541" fmla="*/ 733891 h 4687185"/>
              <a:gd name="csX542" fmla="*/ 2697142 w 3963972"/>
              <a:gd name="csY542" fmla="*/ 754228 h 4687185"/>
              <a:gd name="csX543" fmla="*/ 2764557 w 3963972"/>
              <a:gd name="csY543" fmla="*/ 778848 h 4687185"/>
              <a:gd name="csX544" fmla="*/ 2662907 w 3963972"/>
              <a:gd name="csY544" fmla="*/ 836101 h 4687185"/>
              <a:gd name="csX545" fmla="*/ 2691382 w 3963972"/>
              <a:gd name="csY545" fmla="*/ 892937 h 4687185"/>
              <a:gd name="csX546" fmla="*/ 2679878 w 3963972"/>
              <a:gd name="csY546" fmla="*/ 972126 h 4687185"/>
              <a:gd name="csX547" fmla="*/ 2679550 w 3963972"/>
              <a:gd name="csY547" fmla="*/ 980197 h 4687185"/>
              <a:gd name="csX548" fmla="*/ 2684528 w 3963972"/>
              <a:gd name="csY548" fmla="*/ 990835 h 4687185"/>
              <a:gd name="csX549" fmla="*/ 2659286 w 3963972"/>
              <a:gd name="csY549" fmla="*/ 1015958 h 4687185"/>
              <a:gd name="csX550" fmla="*/ 2728397 w 3963972"/>
              <a:gd name="csY550" fmla="*/ 1138323 h 4687185"/>
              <a:gd name="csX551" fmla="*/ 2763515 w 3963972"/>
              <a:gd name="csY551" fmla="*/ 1034482 h 4687185"/>
              <a:gd name="csX552" fmla="*/ 2737119 w 3963972"/>
              <a:gd name="csY552" fmla="*/ 955849 h 4687185"/>
              <a:gd name="csX553" fmla="*/ 2753903 w 3963972"/>
              <a:gd name="csY553" fmla="*/ 942924 h 4687185"/>
              <a:gd name="csX554" fmla="*/ 2826080 w 3963972"/>
              <a:gd name="csY554" fmla="*/ 931329 h 4687185"/>
              <a:gd name="csX555" fmla="*/ 2808537 w 3963972"/>
              <a:gd name="csY555" fmla="*/ 916205 h 4687185"/>
              <a:gd name="csX556" fmla="*/ 2783681 w 3963972"/>
              <a:gd name="csY556" fmla="*/ 874615 h 4687185"/>
              <a:gd name="csX557" fmla="*/ 2818259 w 3963972"/>
              <a:gd name="csY557" fmla="*/ 861609 h 4687185"/>
              <a:gd name="csX558" fmla="*/ 2895088 w 3963972"/>
              <a:gd name="csY558" fmla="*/ 849526 h 4687185"/>
              <a:gd name="csX559" fmla="*/ 2895236 w 3963972"/>
              <a:gd name="csY559" fmla="*/ 866921 h 4687185"/>
              <a:gd name="csX560" fmla="*/ 2934592 w 3963972"/>
              <a:gd name="csY560" fmla="*/ 875441 h 4687185"/>
              <a:gd name="csX561" fmla="*/ 2915450 w 3963972"/>
              <a:gd name="csY561" fmla="*/ 937870 h 4687185"/>
              <a:gd name="csX562" fmla="*/ 2934623 w 3963972"/>
              <a:gd name="csY562" fmla="*/ 958923 h 4687185"/>
              <a:gd name="csX563" fmla="*/ 2950050 w 3963972"/>
              <a:gd name="csY563" fmla="*/ 928285 h 4687185"/>
              <a:gd name="csX564" fmla="*/ 2949360 w 3963972"/>
              <a:gd name="csY564" fmla="*/ 995326 h 4687185"/>
              <a:gd name="csX565" fmla="*/ 3057557 w 3963972"/>
              <a:gd name="csY565" fmla="*/ 954054 h 4687185"/>
              <a:gd name="csX566" fmla="*/ 3113209 w 3963972"/>
              <a:gd name="csY566" fmla="*/ 948211 h 4687185"/>
              <a:gd name="csX567" fmla="*/ 3119422 w 3963972"/>
              <a:gd name="csY567" fmla="*/ 1007385 h 4687185"/>
              <a:gd name="csX568" fmla="*/ 3092102 w 3963972"/>
              <a:gd name="csY568" fmla="*/ 1073501 h 4687185"/>
              <a:gd name="csX569" fmla="*/ 3105615 w 3963972"/>
              <a:gd name="csY569" fmla="*/ 1122234 h 4687185"/>
              <a:gd name="csX570" fmla="*/ 3125909 w 3963972"/>
              <a:gd name="csY570" fmla="*/ 1176357 h 4687185"/>
              <a:gd name="csX571" fmla="*/ 3293807 w 3963972"/>
              <a:gd name="csY571" fmla="*/ 1059021 h 4687185"/>
              <a:gd name="csX572" fmla="*/ 3235184 w 3963972"/>
              <a:gd name="csY572" fmla="*/ 1009369 h 4687185"/>
              <a:gd name="csX573" fmla="*/ 3251843 w 3963972"/>
              <a:gd name="csY573" fmla="*/ 944073 h 4687185"/>
              <a:gd name="csX574" fmla="*/ 3269145 w 3963972"/>
              <a:gd name="csY574" fmla="*/ 947317 h 4687185"/>
              <a:gd name="csX575" fmla="*/ 3289486 w 3963972"/>
              <a:gd name="csY575" fmla="*/ 937890 h 4687185"/>
              <a:gd name="csX576" fmla="*/ 3293164 w 3963972"/>
              <a:gd name="csY576" fmla="*/ 940926 h 4687185"/>
              <a:gd name="csX577" fmla="*/ 3323040 w 3963972"/>
              <a:gd name="csY577" fmla="*/ 1015919 h 4687185"/>
              <a:gd name="csX578" fmla="*/ 3363520 w 3963972"/>
              <a:gd name="csY578" fmla="*/ 1000546 h 4687185"/>
              <a:gd name="csX579" fmla="*/ 3377125 w 3963972"/>
              <a:gd name="csY579" fmla="*/ 995795 h 4687185"/>
              <a:gd name="csX580" fmla="*/ 3381583 w 3963972"/>
              <a:gd name="csY580" fmla="*/ 999206 h 4687185"/>
              <a:gd name="csX581" fmla="*/ 3387635 w 3963972"/>
              <a:gd name="csY581" fmla="*/ 1004078 h 4687185"/>
              <a:gd name="csX582" fmla="*/ 3386424 w 3963972"/>
              <a:gd name="csY582" fmla="*/ 992549 h 4687185"/>
              <a:gd name="csX583" fmla="*/ 3389100 w 3963972"/>
              <a:gd name="csY583" fmla="*/ 991615 h 4687185"/>
              <a:gd name="csX584" fmla="*/ 3400624 w 3963972"/>
              <a:gd name="csY584" fmla="*/ 990215 h 4687185"/>
              <a:gd name="csX585" fmla="*/ 3322851 w 3963972"/>
              <a:gd name="csY585" fmla="*/ 1063711 h 4687185"/>
              <a:gd name="csX586" fmla="*/ 3198282 w 3963972"/>
              <a:gd name="csY586" fmla="*/ 1150604 h 4687185"/>
              <a:gd name="csX587" fmla="*/ 3149205 w 3963972"/>
              <a:gd name="csY587" fmla="*/ 1183883 h 4687185"/>
              <a:gd name="csX588" fmla="*/ 3218530 w 3963972"/>
              <a:gd name="csY588" fmla="*/ 1172289 h 4687185"/>
              <a:gd name="csX589" fmla="*/ 3241056 w 3963972"/>
              <a:gd name="csY589" fmla="*/ 1186889 h 4687185"/>
              <a:gd name="csX590" fmla="*/ 3265589 w 3963972"/>
              <a:gd name="csY590" fmla="*/ 1295779 h 4687185"/>
              <a:gd name="csX591" fmla="*/ 3172340 w 3963972"/>
              <a:gd name="csY591" fmla="*/ 1423435 h 4687185"/>
              <a:gd name="csX592" fmla="*/ 3102215 w 3963972"/>
              <a:gd name="csY592" fmla="*/ 1371417 h 4687185"/>
              <a:gd name="csX593" fmla="*/ 3056348 w 3963972"/>
              <a:gd name="csY593" fmla="*/ 1400043 h 4687185"/>
              <a:gd name="csX594" fmla="*/ 3008704 w 3963972"/>
              <a:gd name="csY594" fmla="*/ 1413380 h 4687185"/>
              <a:gd name="csX595" fmla="*/ 2944385 w 3963972"/>
              <a:gd name="csY595" fmla="*/ 1511060 h 4687185"/>
              <a:gd name="csX596" fmla="*/ 2877809 w 3963972"/>
              <a:gd name="csY596" fmla="*/ 1540820 h 4687185"/>
              <a:gd name="csX597" fmla="*/ 2809888 w 3963972"/>
              <a:gd name="csY597" fmla="*/ 1570572 h 4687185"/>
              <a:gd name="csX598" fmla="*/ 2782504 w 3963972"/>
              <a:gd name="csY598" fmla="*/ 1501715 h 4687185"/>
              <a:gd name="csX599" fmla="*/ 2782729 w 3963972"/>
              <a:gd name="csY599" fmla="*/ 1475053 h 4687185"/>
              <a:gd name="csX600" fmla="*/ 2745216 w 3963972"/>
              <a:gd name="csY600" fmla="*/ 1485689 h 4687185"/>
              <a:gd name="csX601" fmla="*/ 2706268 w 3963972"/>
              <a:gd name="csY601" fmla="*/ 1477871 h 4687185"/>
              <a:gd name="csX602" fmla="*/ 2680572 w 3963972"/>
              <a:gd name="csY602" fmla="*/ 1413898 h 4687185"/>
              <a:gd name="csX603" fmla="*/ 2678364 w 3963972"/>
              <a:gd name="csY603" fmla="*/ 1360852 h 4687185"/>
              <a:gd name="csX604" fmla="*/ 2564553 w 3963972"/>
              <a:gd name="csY604" fmla="*/ 1404650 h 4687185"/>
              <a:gd name="csX605" fmla="*/ 2239294 w 3963972"/>
              <a:gd name="csY605" fmla="*/ 1738072 h 4687185"/>
              <a:gd name="csX606" fmla="*/ 2138346 w 3963972"/>
              <a:gd name="csY606" fmla="*/ 1848380 h 4687185"/>
              <a:gd name="csX607" fmla="*/ 2222656 w 3963972"/>
              <a:gd name="csY607" fmla="*/ 1837146 h 4687185"/>
              <a:gd name="csX608" fmla="*/ 2230888 w 3963972"/>
              <a:gd name="csY608" fmla="*/ 1843575 h 4687185"/>
              <a:gd name="csX609" fmla="*/ 2273921 w 3963972"/>
              <a:gd name="csY609" fmla="*/ 1874327 h 4687185"/>
              <a:gd name="csX610" fmla="*/ 2307135 w 3963972"/>
              <a:gd name="csY610" fmla="*/ 1846733 h 4687185"/>
              <a:gd name="csX611" fmla="*/ 2330292 w 3963972"/>
              <a:gd name="csY611" fmla="*/ 1852932 h 4687185"/>
              <a:gd name="csX612" fmla="*/ 2389628 w 3963972"/>
              <a:gd name="csY612" fmla="*/ 1885395 h 4687185"/>
              <a:gd name="csX613" fmla="*/ 2425523 w 3963972"/>
              <a:gd name="csY613" fmla="*/ 1905735 h 4687185"/>
              <a:gd name="csX614" fmla="*/ 2415382 w 3963972"/>
              <a:gd name="csY614" fmla="*/ 1954721 h 4687185"/>
              <a:gd name="csX615" fmla="*/ 2362842 w 3963972"/>
              <a:gd name="csY615" fmla="*/ 1959790 h 4687185"/>
              <a:gd name="csX616" fmla="*/ 2275069 w 3963972"/>
              <a:gd name="csY616" fmla="*/ 2027641 h 4687185"/>
              <a:gd name="csX617" fmla="*/ 2288688 w 3963972"/>
              <a:gd name="csY617" fmla="*/ 2062967 h 4687185"/>
              <a:gd name="csX618" fmla="*/ 2295054 w 3963972"/>
              <a:gd name="csY618" fmla="*/ 2117215 h 4687185"/>
              <a:gd name="csX619" fmla="*/ 2418490 w 3963972"/>
              <a:gd name="csY619" fmla="*/ 2137889 h 4687185"/>
              <a:gd name="csX620" fmla="*/ 2415383 w 3963972"/>
              <a:gd name="csY620" fmla="*/ 2153096 h 4687185"/>
              <a:gd name="csX621" fmla="*/ 2396360 w 3963972"/>
              <a:gd name="csY621" fmla="*/ 2234266 h 4687185"/>
              <a:gd name="csX622" fmla="*/ 2315836 w 3963972"/>
              <a:gd name="csY622" fmla="*/ 2249566 h 4687185"/>
              <a:gd name="csX623" fmla="*/ 2290048 w 3963972"/>
              <a:gd name="csY623" fmla="*/ 2242301 h 4687185"/>
              <a:gd name="csX624" fmla="*/ 2230716 w 3963972"/>
              <a:gd name="csY624" fmla="*/ 2301064 h 4687185"/>
              <a:gd name="csX625" fmla="*/ 2180646 w 3963972"/>
              <a:gd name="csY625" fmla="*/ 2323287 h 4687185"/>
              <a:gd name="csX626" fmla="*/ 2083263 w 3963972"/>
              <a:gd name="csY626" fmla="*/ 2280381 h 4687185"/>
              <a:gd name="csX627" fmla="*/ 2015982 w 3963972"/>
              <a:gd name="csY627" fmla="*/ 2287445 h 4687185"/>
              <a:gd name="csX628" fmla="*/ 1993802 w 3963972"/>
              <a:gd name="csY628" fmla="*/ 2311353 h 4687185"/>
              <a:gd name="csX629" fmla="*/ 1981668 w 3963972"/>
              <a:gd name="csY629" fmla="*/ 2322151 h 4687185"/>
              <a:gd name="csX630" fmla="*/ 1903736 w 3963972"/>
              <a:gd name="csY630" fmla="*/ 2360543 h 4687185"/>
              <a:gd name="csX631" fmla="*/ 1784706 w 3963972"/>
              <a:gd name="csY631" fmla="*/ 2234637 h 4687185"/>
              <a:gd name="csX632" fmla="*/ 1670830 w 3963972"/>
              <a:gd name="csY632" fmla="*/ 2436189 h 4687185"/>
              <a:gd name="csX633" fmla="*/ 1944542 w 3963972"/>
              <a:gd name="csY633" fmla="*/ 4292996 h 4687185"/>
              <a:gd name="csX634" fmla="*/ 2212502 w 3963972"/>
              <a:gd name="csY634" fmla="*/ 3524190 h 4687185"/>
              <a:gd name="csX635" fmla="*/ 2370814 w 3963972"/>
              <a:gd name="csY635" fmla="*/ 3185970 h 4687185"/>
              <a:gd name="csX636" fmla="*/ 2361611 w 3963972"/>
              <a:gd name="csY636" fmla="*/ 3088716 h 4687185"/>
              <a:gd name="csX637" fmla="*/ 2211523 w 3963972"/>
              <a:gd name="csY637" fmla="*/ 2886154 h 4687185"/>
              <a:gd name="csX638" fmla="*/ 2176135 w 3963972"/>
              <a:gd name="csY638" fmla="*/ 2638663 h 4687185"/>
              <a:gd name="csX639" fmla="*/ 2182851 w 3963972"/>
              <a:gd name="csY639" fmla="*/ 2649863 h 4687185"/>
              <a:gd name="csX640" fmla="*/ 2280091 w 3963972"/>
              <a:gd name="csY640" fmla="*/ 2771360 h 4687185"/>
              <a:gd name="csX641" fmla="*/ 2371462 w 3963972"/>
              <a:gd name="csY641" fmla="*/ 2891387 h 4687185"/>
              <a:gd name="csX642" fmla="*/ 2437468 w 3963972"/>
              <a:gd name="csY642" fmla="*/ 2984167 h 4687185"/>
              <a:gd name="csX643" fmla="*/ 2417174 w 3963972"/>
              <a:gd name="csY643" fmla="*/ 3147618 h 4687185"/>
              <a:gd name="csX644" fmla="*/ 2764462 w 3963972"/>
              <a:gd name="csY644" fmla="*/ 2880040 h 4687185"/>
              <a:gd name="csX645" fmla="*/ 3066685 w 3963972"/>
              <a:gd name="csY645" fmla="*/ 2648745 h 4687185"/>
              <a:gd name="csX646" fmla="*/ 3003098 w 3963972"/>
              <a:gd name="csY646" fmla="*/ 2563004 h 4687185"/>
              <a:gd name="csX647" fmla="*/ 3007502 w 3963972"/>
              <a:gd name="csY647" fmla="*/ 2534563 h 4687185"/>
              <a:gd name="csX648" fmla="*/ 3040732 w 3963972"/>
              <a:gd name="csY648" fmla="*/ 2534349 h 4687185"/>
              <a:gd name="csX649" fmla="*/ 3072112 w 3963972"/>
              <a:gd name="csY649" fmla="*/ 2510069 h 4687185"/>
              <a:gd name="csX650" fmla="*/ 3109026 w 3963972"/>
              <a:gd name="csY650" fmla="*/ 2514527 h 4687185"/>
              <a:gd name="csX651" fmla="*/ 3160408 w 3963972"/>
              <a:gd name="csY651" fmla="*/ 2408830 h 4687185"/>
              <a:gd name="csX652" fmla="*/ 3192351 w 3963972"/>
              <a:gd name="csY652" fmla="*/ 2399525 h 4687185"/>
              <a:gd name="csX653" fmla="*/ 3244644 w 3963972"/>
              <a:gd name="csY653" fmla="*/ 2411296 h 4687185"/>
              <a:gd name="csX654" fmla="*/ 3251782 w 3963972"/>
              <a:gd name="csY654" fmla="*/ 2393844 h 4687185"/>
              <a:gd name="csX655" fmla="*/ 3248643 w 3963972"/>
              <a:gd name="csY655" fmla="*/ 2413795 h 4687185"/>
              <a:gd name="csX656" fmla="*/ 3269935 w 3963972"/>
              <a:gd name="csY656" fmla="*/ 2437810 h 4687185"/>
              <a:gd name="csX657" fmla="*/ 3377354 w 3963972"/>
              <a:gd name="csY657" fmla="*/ 2496328 h 4687185"/>
              <a:gd name="csX658" fmla="*/ 3390545 w 3963972"/>
              <a:gd name="csY658" fmla="*/ 2413987 h 4687185"/>
              <a:gd name="csX659" fmla="*/ 3472771 w 3963972"/>
              <a:gd name="csY659" fmla="*/ 2307728 h 4687185"/>
              <a:gd name="csX660" fmla="*/ 3588686 w 3963972"/>
              <a:gd name="csY660" fmla="*/ 2176800 h 4687185"/>
              <a:gd name="csX661" fmla="*/ 3549497 w 3963972"/>
              <a:gd name="csY661" fmla="*/ 2021082 h 4687185"/>
              <a:gd name="csX662" fmla="*/ 3588072 w 3963972"/>
              <a:gd name="csY662" fmla="*/ 1890983 h 4687185"/>
              <a:gd name="csX663" fmla="*/ 3609074 w 3963972"/>
              <a:gd name="csY663" fmla="*/ 1931043 h 4687185"/>
              <a:gd name="csX664" fmla="*/ 3646258 w 3963972"/>
              <a:gd name="csY664" fmla="*/ 1934878 h 4687185"/>
              <a:gd name="csX665" fmla="*/ 3702013 w 3963972"/>
              <a:gd name="csY665" fmla="*/ 1883635 h 4687185"/>
              <a:gd name="csX666" fmla="*/ 3724236 w 3963972"/>
              <a:gd name="csY666" fmla="*/ 1909726 h 4687185"/>
              <a:gd name="csX667" fmla="*/ 3702637 w 3963972"/>
              <a:gd name="csY667" fmla="*/ 1948752 h 4687185"/>
              <a:gd name="csX668" fmla="*/ 3769140 w 3963972"/>
              <a:gd name="csY668" fmla="*/ 1971087 h 4687185"/>
              <a:gd name="csX669" fmla="*/ 3762881 w 3963972"/>
              <a:gd name="csY669" fmla="*/ 2013860 h 4687185"/>
              <a:gd name="csX670" fmla="*/ 3783960 w 3963972"/>
              <a:gd name="csY670" fmla="*/ 2003462 h 4687185"/>
              <a:gd name="csX671" fmla="*/ 3793768 w 3963972"/>
              <a:gd name="csY671" fmla="*/ 2037702 h 4687185"/>
              <a:gd name="csX672" fmla="*/ 3793939 w 3963972"/>
              <a:gd name="csY672" fmla="*/ 2064918 h 4687185"/>
              <a:gd name="csX673" fmla="*/ 3868849 w 3963972"/>
              <a:gd name="csY673" fmla="*/ 2071341 h 4687185"/>
              <a:gd name="csX674" fmla="*/ 3813797 w 3963972"/>
              <a:gd name="csY674" fmla="*/ 2113283 h 4687185"/>
              <a:gd name="csX675" fmla="*/ 3781894 w 3963972"/>
              <a:gd name="csY675" fmla="*/ 2151753 h 4687185"/>
              <a:gd name="csX676" fmla="*/ 3711233 w 3963972"/>
              <a:gd name="csY676" fmla="*/ 2153815 h 4687185"/>
              <a:gd name="csX677" fmla="*/ 3615111 w 3963972"/>
              <a:gd name="csY677" fmla="*/ 2185335 h 4687185"/>
              <a:gd name="csX678" fmla="*/ 3422486 w 3963972"/>
              <a:gd name="csY678" fmla="*/ 2391882 h 4687185"/>
              <a:gd name="csX679" fmla="*/ 3509598 w 3963972"/>
              <a:gd name="csY679" fmla="*/ 2421726 h 4687185"/>
              <a:gd name="csX680" fmla="*/ 3489904 w 3963972"/>
              <a:gd name="csY680" fmla="*/ 2526927 h 4687185"/>
              <a:gd name="csX681" fmla="*/ 3425944 w 3963972"/>
              <a:gd name="csY681" fmla="*/ 2576799 h 4687185"/>
              <a:gd name="csX682" fmla="*/ 3381488 w 3963972"/>
              <a:gd name="csY682" fmla="*/ 2596496 h 4687185"/>
              <a:gd name="csX683" fmla="*/ 3452567 w 3963972"/>
              <a:gd name="csY683" fmla="*/ 2604809 h 4687185"/>
              <a:gd name="csX684" fmla="*/ 3515227 w 3963972"/>
              <a:gd name="csY684" fmla="*/ 2604928 h 4687185"/>
              <a:gd name="csX685" fmla="*/ 3605682 w 3963972"/>
              <a:gd name="csY685" fmla="*/ 2541856 h 4687185"/>
              <a:gd name="csX686" fmla="*/ 3624860 w 3963972"/>
              <a:gd name="csY686" fmla="*/ 2577345 h 4687185"/>
              <a:gd name="csX687" fmla="*/ 3680722 w 3963972"/>
              <a:gd name="csY687" fmla="*/ 2557492 h 4687185"/>
              <a:gd name="csX688" fmla="*/ 3738091 w 3963972"/>
              <a:gd name="csY688" fmla="*/ 2608020 h 4687185"/>
              <a:gd name="csX689" fmla="*/ 3955805 w 3963972"/>
              <a:gd name="csY689" fmla="*/ 2540152 h 4687185"/>
              <a:gd name="csX690" fmla="*/ 3963972 w 3963972"/>
              <a:gd name="csY690" fmla="*/ 2527167 h 4687185"/>
              <a:gd name="csX691" fmla="*/ 3963971 w 3963972"/>
              <a:gd name="csY691" fmla="*/ 2585605 h 4687185"/>
              <a:gd name="csX692" fmla="*/ 3950037 w 3963972"/>
              <a:gd name="csY692" fmla="*/ 2578093 h 4687185"/>
              <a:gd name="csX693" fmla="*/ 3924234 w 3963972"/>
              <a:gd name="csY693" fmla="*/ 2579697 h 4687185"/>
              <a:gd name="csX694" fmla="*/ 3785842 w 3963972"/>
              <a:gd name="csY694" fmla="*/ 2627710 h 4687185"/>
              <a:gd name="csX695" fmla="*/ 3750894 w 3963972"/>
              <a:gd name="csY695" fmla="*/ 2649982 h 4687185"/>
              <a:gd name="csX696" fmla="*/ 3738516 w 3963972"/>
              <a:gd name="csY696" fmla="*/ 2724054 h 4687185"/>
              <a:gd name="csX697" fmla="*/ 3695630 w 3963972"/>
              <a:gd name="csY697" fmla="*/ 2800287 h 4687185"/>
              <a:gd name="csX698" fmla="*/ 3611895 w 3963972"/>
              <a:gd name="csY698" fmla="*/ 2780208 h 4687185"/>
              <a:gd name="csX699" fmla="*/ 3552311 w 3963972"/>
              <a:gd name="csY699" fmla="*/ 2783784 h 4687185"/>
              <a:gd name="csX700" fmla="*/ 3520082 w 3963972"/>
              <a:gd name="csY700" fmla="*/ 2735973 h 4687185"/>
              <a:gd name="csX701" fmla="*/ 3479070 w 3963972"/>
              <a:gd name="csY701" fmla="*/ 2710069 h 4687185"/>
              <a:gd name="csX702" fmla="*/ 3353830 w 3963972"/>
              <a:gd name="csY702" fmla="*/ 2648213 h 4687185"/>
              <a:gd name="csX703" fmla="*/ 3306509 w 3963972"/>
              <a:gd name="csY703" fmla="*/ 2701399 h 4687185"/>
              <a:gd name="csX704" fmla="*/ 3242705 w 3963972"/>
              <a:gd name="csY704" fmla="*/ 2715985 h 4687185"/>
              <a:gd name="csX705" fmla="*/ 3171611 w 3963972"/>
              <a:gd name="csY705" fmla="*/ 2739521 h 4687185"/>
              <a:gd name="csX706" fmla="*/ 3102033 w 3963972"/>
              <a:gd name="csY706" fmla="*/ 2681495 h 4687185"/>
              <a:gd name="csX707" fmla="*/ 2772114 w 3963972"/>
              <a:gd name="csY707" fmla="*/ 2916145 h 4687185"/>
              <a:gd name="csX708" fmla="*/ 2314265 w 3963972"/>
              <a:gd name="csY708" fmla="*/ 3407248 h 4687185"/>
              <a:gd name="csX709" fmla="*/ 2078844 w 3963972"/>
              <a:gd name="csY709" fmla="*/ 4060428 h 4687185"/>
              <a:gd name="csX710" fmla="*/ 2006140 w 3963972"/>
              <a:gd name="csY710" fmla="*/ 4546963 h 4687185"/>
              <a:gd name="csX711" fmla="*/ 2025610 w 3963972"/>
              <a:gd name="csY711" fmla="*/ 4646452 h 4687185"/>
              <a:gd name="csX712" fmla="*/ 2033686 w 3963972"/>
              <a:gd name="csY712" fmla="*/ 4687185 h 4687185"/>
              <a:gd name="csX713" fmla="*/ 1992637 w 3963972"/>
              <a:gd name="csY713" fmla="*/ 4687185 h 4687185"/>
              <a:gd name="csX714" fmla="*/ 1989326 w 3963972"/>
              <a:gd name="csY714" fmla="*/ 4674777 h 4687185"/>
              <a:gd name="csX715" fmla="*/ 1940845 w 3963972"/>
              <a:gd name="csY715" fmla="*/ 4518548 h 4687185"/>
              <a:gd name="csX716" fmla="*/ 1786220 w 3963972"/>
              <a:gd name="csY716" fmla="*/ 4608743 h 4687185"/>
              <a:gd name="csX717" fmla="*/ 1803565 w 3963972"/>
              <a:gd name="csY717" fmla="*/ 4666749 h 4687185"/>
              <a:gd name="csX718" fmla="*/ 1793661 w 3963972"/>
              <a:gd name="csY718" fmla="*/ 4678443 h 4687185"/>
              <a:gd name="csX719" fmla="*/ 1789778 w 3963972"/>
              <a:gd name="csY719" fmla="*/ 4687184 h 4687185"/>
              <a:gd name="csX720" fmla="*/ 1255777 w 3963972"/>
              <a:gd name="csY720" fmla="*/ 4687185 h 4687185"/>
              <a:gd name="csX721" fmla="*/ 1258833 w 3963972"/>
              <a:gd name="csY721" fmla="*/ 4674231 h 4687185"/>
              <a:gd name="csX722" fmla="*/ 1339562 w 3963972"/>
              <a:gd name="csY722" fmla="*/ 4636887 h 4687185"/>
              <a:gd name="csX723" fmla="*/ 1179428 w 3963972"/>
              <a:gd name="csY723" fmla="*/ 4613815 h 4687185"/>
              <a:gd name="csX724" fmla="*/ 1076207 w 3963972"/>
              <a:gd name="csY724" fmla="*/ 4676887 h 4687185"/>
              <a:gd name="csX725" fmla="*/ 1060485 w 3963972"/>
              <a:gd name="csY725" fmla="*/ 4687185 h 4687185"/>
              <a:gd name="csX726" fmla="*/ 890536 w 3963972"/>
              <a:gd name="csY726" fmla="*/ 4687185 h 4687185"/>
              <a:gd name="csX727" fmla="*/ 879171 w 3963972"/>
              <a:gd name="csY727" fmla="*/ 4675438 h 4687185"/>
              <a:gd name="csX728" fmla="*/ 802013 w 3963972"/>
              <a:gd name="csY728" fmla="*/ 4655224 h 4687185"/>
              <a:gd name="csX729" fmla="*/ 806002 w 3963972"/>
              <a:gd name="csY729" fmla="*/ 4635608 h 4687185"/>
              <a:gd name="csX730" fmla="*/ 875503 w 3963972"/>
              <a:gd name="csY730" fmla="*/ 4577713 h 4687185"/>
              <a:gd name="csX731" fmla="*/ 874352 w 3963972"/>
              <a:gd name="csY731" fmla="*/ 4512353 h 4687185"/>
              <a:gd name="csX732" fmla="*/ 796586 w 3963972"/>
              <a:gd name="csY732" fmla="*/ 4435541 h 4687185"/>
              <a:gd name="csX733" fmla="*/ 795802 w 3963972"/>
              <a:gd name="csY733" fmla="*/ 4416873 h 4687185"/>
              <a:gd name="csX734" fmla="*/ 760750 w 3963972"/>
              <a:gd name="csY734" fmla="*/ 4337363 h 4687185"/>
              <a:gd name="csX735" fmla="*/ 764534 w 3963972"/>
              <a:gd name="csY735" fmla="*/ 4277437 h 4687185"/>
              <a:gd name="csX736" fmla="*/ 764788 w 3963972"/>
              <a:gd name="csY736" fmla="*/ 4206274 h 4687185"/>
              <a:gd name="csX737" fmla="*/ 808476 w 3963972"/>
              <a:gd name="csY737" fmla="*/ 4219248 h 4687185"/>
              <a:gd name="csX738" fmla="*/ 827878 w 3963972"/>
              <a:gd name="csY738" fmla="*/ 4221676 h 4687185"/>
              <a:gd name="csX739" fmla="*/ 831510 w 3963972"/>
              <a:gd name="csY739" fmla="*/ 4230672 h 4687185"/>
              <a:gd name="csX740" fmla="*/ 871893 w 3963972"/>
              <a:gd name="csY740" fmla="*/ 4252178 h 4687185"/>
              <a:gd name="csX741" fmla="*/ 944883 w 3963972"/>
              <a:gd name="csY741" fmla="*/ 4309101 h 4687185"/>
              <a:gd name="csX742" fmla="*/ 960724 w 3963972"/>
              <a:gd name="csY742" fmla="*/ 4255203 h 4687185"/>
              <a:gd name="csX743" fmla="*/ 950056 w 3963972"/>
              <a:gd name="csY743" fmla="*/ 4196795 h 4687185"/>
              <a:gd name="csX744" fmla="*/ 947498 w 3963972"/>
              <a:gd name="csY744" fmla="*/ 4162834 h 4687185"/>
              <a:gd name="csX745" fmla="*/ 980333 w 3963972"/>
              <a:gd name="csY745" fmla="*/ 4166829 h 4687185"/>
              <a:gd name="csX746" fmla="*/ 1041011 w 3963972"/>
              <a:gd name="csY746" fmla="*/ 4172066 h 4687185"/>
              <a:gd name="csX747" fmla="*/ 1137205 w 3963972"/>
              <a:gd name="csY747" fmla="*/ 4318823 h 4687185"/>
              <a:gd name="csX748" fmla="*/ 1345239 w 3963972"/>
              <a:gd name="csY748" fmla="*/ 4476607 h 4687185"/>
              <a:gd name="csX749" fmla="*/ 1323427 w 3963972"/>
              <a:gd name="csY749" fmla="*/ 4336031 h 4687185"/>
              <a:gd name="csX750" fmla="*/ 1347959 w 3963972"/>
              <a:gd name="csY750" fmla="*/ 4284939 h 4687185"/>
              <a:gd name="csX751" fmla="*/ 1041842 w 3963972"/>
              <a:gd name="csY751" fmla="*/ 3820022 h 4687185"/>
              <a:gd name="csX752" fmla="*/ 916113 w 3963972"/>
              <a:gd name="csY752" fmla="*/ 3473523 h 4687185"/>
              <a:gd name="csX753" fmla="*/ 745208 w 3963972"/>
              <a:gd name="csY753" fmla="*/ 3367053 h 4687185"/>
              <a:gd name="csX754" fmla="*/ 422395 w 3963972"/>
              <a:gd name="csY754" fmla="*/ 3296622 h 4687185"/>
              <a:gd name="csX755" fmla="*/ 339700 w 3963972"/>
              <a:gd name="csY755" fmla="*/ 3326437 h 4687185"/>
              <a:gd name="csX756" fmla="*/ 314336 w 3963972"/>
              <a:gd name="csY756" fmla="*/ 3320022 h 4687185"/>
              <a:gd name="csX757" fmla="*/ 177755 w 3963972"/>
              <a:gd name="csY757" fmla="*/ 3342098 h 4687185"/>
              <a:gd name="csX758" fmla="*/ 183268 w 3963972"/>
              <a:gd name="csY758" fmla="*/ 3277826 h 4687185"/>
              <a:gd name="csX759" fmla="*/ 204869 w 3963972"/>
              <a:gd name="csY759" fmla="*/ 3270796 h 4687185"/>
              <a:gd name="csX760" fmla="*/ 109309 w 3963972"/>
              <a:gd name="csY760" fmla="*/ 3270857 h 4687185"/>
              <a:gd name="csX761" fmla="*/ 82566 w 3963972"/>
              <a:gd name="csY761" fmla="*/ 3256103 h 4687185"/>
              <a:gd name="csX762" fmla="*/ 69415 w 3963972"/>
              <a:gd name="csY762" fmla="*/ 3201231 h 4687185"/>
              <a:gd name="csX763" fmla="*/ 70922 w 3963972"/>
              <a:gd name="csY763" fmla="*/ 3161190 h 4687185"/>
              <a:gd name="csX764" fmla="*/ 27142 w 3963972"/>
              <a:gd name="csY764" fmla="*/ 3134534 h 4687185"/>
              <a:gd name="csX765" fmla="*/ 20196 w 3963972"/>
              <a:gd name="csY765" fmla="*/ 3097164 h 4687185"/>
              <a:gd name="csX766" fmla="*/ 34136 w 3963972"/>
              <a:gd name="csY766" fmla="*/ 3063557 h 4687185"/>
              <a:gd name="csX767" fmla="*/ 84679 w 3963972"/>
              <a:gd name="csY767" fmla="*/ 3037862 h 4687185"/>
              <a:gd name="csX768" fmla="*/ 171053 w 3963972"/>
              <a:gd name="csY768" fmla="*/ 3119870 h 4687185"/>
              <a:gd name="csX769" fmla="*/ 173382 w 3963972"/>
              <a:gd name="csY769" fmla="*/ 3095667 h 4687185"/>
              <a:gd name="csX770" fmla="*/ 158288 w 3963972"/>
              <a:gd name="csY770" fmla="*/ 3049481 h 4687185"/>
              <a:gd name="csX771" fmla="*/ 223269 w 3963972"/>
              <a:gd name="csY771" fmla="*/ 3002924 h 4687185"/>
              <a:gd name="csX772" fmla="*/ 241840 w 3963972"/>
              <a:gd name="csY772" fmla="*/ 3005440 h 4687185"/>
              <a:gd name="csX773" fmla="*/ 285825 w 3963972"/>
              <a:gd name="csY773" fmla="*/ 2997248 h 4687185"/>
              <a:gd name="csX774" fmla="*/ 300388 w 3963972"/>
              <a:gd name="csY774" fmla="*/ 2992000 h 4687185"/>
              <a:gd name="csX775" fmla="*/ 325614 w 3963972"/>
              <a:gd name="csY775" fmla="*/ 2965093 h 4687185"/>
              <a:gd name="csX776" fmla="*/ 330694 w 3963972"/>
              <a:gd name="csY776" fmla="*/ 2967089 h 4687185"/>
              <a:gd name="csX777" fmla="*/ 356549 w 3963972"/>
              <a:gd name="csY777" fmla="*/ 2997413 h 4687185"/>
              <a:gd name="csX778" fmla="*/ 406176 w 3963972"/>
              <a:gd name="csY778" fmla="*/ 2985357 h 4687185"/>
              <a:gd name="csX779" fmla="*/ 420910 w 3963972"/>
              <a:gd name="csY779" fmla="*/ 3026523 h 4687185"/>
              <a:gd name="csX780" fmla="*/ 450302 w 3963972"/>
              <a:gd name="csY780" fmla="*/ 3024925 h 4687185"/>
              <a:gd name="csX781" fmla="*/ 487870 w 3963972"/>
              <a:gd name="csY781" fmla="*/ 2998807 h 4687185"/>
              <a:gd name="csX782" fmla="*/ 513171 w 3963972"/>
              <a:gd name="csY782" fmla="*/ 2895845 h 4687185"/>
              <a:gd name="csX783" fmla="*/ 539429 w 3963972"/>
              <a:gd name="csY783" fmla="*/ 2853205 h 4687185"/>
              <a:gd name="csX784" fmla="*/ 542172 w 3963972"/>
              <a:gd name="csY784" fmla="*/ 2850537 h 4687185"/>
              <a:gd name="csX785" fmla="*/ 589770 w 3963972"/>
              <a:gd name="csY785" fmla="*/ 2830359 h 4687185"/>
              <a:gd name="csX786" fmla="*/ 670844 w 3963972"/>
              <a:gd name="csY786" fmla="*/ 2799526 h 4687185"/>
              <a:gd name="csX787" fmla="*/ 703463 w 3963972"/>
              <a:gd name="csY787" fmla="*/ 2782260 h 4687185"/>
              <a:gd name="csX788" fmla="*/ 689636 w 3963972"/>
              <a:gd name="csY788" fmla="*/ 2645756 h 4687185"/>
              <a:gd name="csX789" fmla="*/ 731140 w 3963972"/>
              <a:gd name="csY789" fmla="*/ 2629940 h 4687185"/>
              <a:gd name="csX790" fmla="*/ 689684 w 3963972"/>
              <a:gd name="csY790" fmla="*/ 2588605 h 4687185"/>
              <a:gd name="csX791" fmla="*/ 587056 w 3963972"/>
              <a:gd name="csY791" fmla="*/ 2519761 h 4687185"/>
              <a:gd name="csX792" fmla="*/ 590529 w 3963972"/>
              <a:gd name="csY792" fmla="*/ 2423258 h 4687185"/>
              <a:gd name="csX793" fmla="*/ 613350 w 3963972"/>
              <a:gd name="csY793" fmla="*/ 2415058 h 4687185"/>
              <a:gd name="csX794" fmla="*/ 619760 w 3963972"/>
              <a:gd name="csY794" fmla="*/ 2404118 h 4687185"/>
              <a:gd name="csX795" fmla="*/ 649916 w 3963972"/>
              <a:gd name="csY795" fmla="*/ 2374610 h 4687185"/>
              <a:gd name="csX796" fmla="*/ 696087 w 3963972"/>
              <a:gd name="csY796" fmla="*/ 2390449 h 4687185"/>
              <a:gd name="csX797" fmla="*/ 735180 w 3963972"/>
              <a:gd name="csY797" fmla="*/ 2383665 h 4687185"/>
              <a:gd name="csX798" fmla="*/ 777329 w 3963972"/>
              <a:gd name="csY798" fmla="*/ 2404391 h 4687185"/>
              <a:gd name="csX799" fmla="*/ 799313 w 3963972"/>
              <a:gd name="csY799" fmla="*/ 2386607 h 4687185"/>
              <a:gd name="csX800" fmla="*/ 786776 w 3963972"/>
              <a:gd name="csY800" fmla="*/ 2367981 h 4687185"/>
              <a:gd name="csX801" fmla="*/ 767150 w 3963972"/>
              <a:gd name="csY801" fmla="*/ 2315425 h 4687185"/>
              <a:gd name="csX802" fmla="*/ 866530 w 3963972"/>
              <a:gd name="csY802" fmla="*/ 2289365 h 4687185"/>
              <a:gd name="csX803" fmla="*/ 889849 w 3963972"/>
              <a:gd name="csY803" fmla="*/ 2274712 h 4687185"/>
              <a:gd name="csX804" fmla="*/ 818710 w 3963972"/>
              <a:gd name="csY804" fmla="*/ 2176224 h 4687185"/>
              <a:gd name="csX805" fmla="*/ 875478 w 3963972"/>
              <a:gd name="csY805" fmla="*/ 2137820 h 4687185"/>
              <a:gd name="csX806" fmla="*/ 859777 w 3963972"/>
              <a:gd name="csY806" fmla="*/ 2084255 h 4687185"/>
              <a:gd name="csX807" fmla="*/ 841274 w 3963972"/>
              <a:gd name="csY807" fmla="*/ 2008812 h 4687185"/>
              <a:gd name="csX808" fmla="*/ 882475 w 3963972"/>
              <a:gd name="csY808" fmla="*/ 1953293 h 4687185"/>
              <a:gd name="csX809" fmla="*/ 882908 w 3963972"/>
              <a:gd name="csY809" fmla="*/ 1957415 h 4687185"/>
              <a:gd name="csX810" fmla="*/ 918358 w 3963972"/>
              <a:gd name="csY810" fmla="*/ 1994321 h 4687185"/>
              <a:gd name="csX811" fmla="*/ 922390 w 3963972"/>
              <a:gd name="csY811" fmla="*/ 1987944 h 4687185"/>
              <a:gd name="csX812" fmla="*/ 921769 w 3963972"/>
              <a:gd name="csY812" fmla="*/ 1980419 h 4687185"/>
              <a:gd name="csX813" fmla="*/ 936731 w 3963972"/>
              <a:gd name="csY813" fmla="*/ 1938966 h 4687185"/>
              <a:gd name="csX814" fmla="*/ 963257 w 3963972"/>
              <a:gd name="csY814" fmla="*/ 1913261 h 4687185"/>
              <a:gd name="csX815" fmla="*/ 910873 w 3963972"/>
              <a:gd name="csY815" fmla="*/ 1927841 h 4687185"/>
              <a:gd name="csX816" fmla="*/ 860206 w 3963972"/>
              <a:gd name="csY816" fmla="*/ 1926759 h 4687185"/>
              <a:gd name="csX817" fmla="*/ 762641 w 3963972"/>
              <a:gd name="csY817" fmla="*/ 1966916 h 4687185"/>
              <a:gd name="csX818" fmla="*/ 729946 w 3963972"/>
              <a:gd name="csY818" fmla="*/ 1970646 h 4687185"/>
              <a:gd name="csX819" fmla="*/ 727081 w 3963972"/>
              <a:gd name="csY819" fmla="*/ 1832991 h 4687185"/>
              <a:gd name="csX820" fmla="*/ 770613 w 3963972"/>
              <a:gd name="csY820" fmla="*/ 1806098 h 4687185"/>
              <a:gd name="csX821" fmla="*/ 725668 w 3963972"/>
              <a:gd name="csY821" fmla="*/ 1771528 h 4687185"/>
              <a:gd name="csX822" fmla="*/ 626195 w 3963972"/>
              <a:gd name="csY822" fmla="*/ 1707116 h 4687185"/>
              <a:gd name="csX823" fmla="*/ 502829 w 3963972"/>
              <a:gd name="csY823" fmla="*/ 1741497 h 4687185"/>
              <a:gd name="csX824" fmla="*/ 441970 w 3963972"/>
              <a:gd name="csY824" fmla="*/ 1710532 h 4687185"/>
              <a:gd name="csX825" fmla="*/ 356619 w 3963972"/>
              <a:gd name="csY825" fmla="*/ 1715030 h 4687185"/>
              <a:gd name="csX826" fmla="*/ 309970 w 3963972"/>
              <a:gd name="csY826" fmla="*/ 1728261 h 4687185"/>
              <a:gd name="csX827" fmla="*/ 220170 w 3963972"/>
              <a:gd name="csY827" fmla="*/ 1736795 h 4687185"/>
              <a:gd name="csX828" fmla="*/ 190786 w 3963972"/>
              <a:gd name="csY828" fmla="*/ 1652076 h 4687185"/>
              <a:gd name="csX829" fmla="*/ 242815 w 3963972"/>
              <a:gd name="csY829" fmla="*/ 1589319 h 4687185"/>
              <a:gd name="csX830" fmla="*/ 167625 w 3963972"/>
              <a:gd name="csY830" fmla="*/ 1561049 h 4687185"/>
              <a:gd name="csX831" fmla="*/ 69547 w 3963972"/>
              <a:gd name="csY831" fmla="*/ 1466727 h 4687185"/>
              <a:gd name="csX832" fmla="*/ 56230 w 3963972"/>
              <a:gd name="csY832" fmla="*/ 1411871 h 4687185"/>
              <a:gd name="csX833" fmla="*/ 3 w 3963972"/>
              <a:gd name="csY833" fmla="*/ 1346637 h 4687185"/>
              <a:gd name="csX834" fmla="*/ 35653 w 3963972"/>
              <a:gd name="csY834" fmla="*/ 1295868 h 4687185"/>
              <a:gd name="csX835" fmla="*/ 27432 w 3963972"/>
              <a:gd name="csY835" fmla="*/ 1255956 h 4687185"/>
              <a:gd name="csX836" fmla="*/ 46614 w 3963972"/>
              <a:gd name="csY836" fmla="*/ 1222688 h 4687185"/>
              <a:gd name="csX837" fmla="*/ 82172 w 3963972"/>
              <a:gd name="csY837" fmla="*/ 1190233 h 4687185"/>
              <a:gd name="csX838" fmla="*/ 142842 w 3963972"/>
              <a:gd name="csY838" fmla="*/ 1192197 h 4687185"/>
              <a:gd name="csX839" fmla="*/ 163062 w 3963972"/>
              <a:gd name="csY839" fmla="*/ 1228024 h 4687185"/>
              <a:gd name="csX840" fmla="*/ 182012 w 3963972"/>
              <a:gd name="csY840" fmla="*/ 1224546 h 4687185"/>
              <a:gd name="csX841" fmla="*/ 203024 w 3963972"/>
              <a:gd name="csY841" fmla="*/ 1243919 h 4687185"/>
              <a:gd name="csX842" fmla="*/ 193385 w 3963972"/>
              <a:gd name="csY842" fmla="*/ 1281690 h 4687185"/>
              <a:gd name="csX843" fmla="*/ 171821 w 3963972"/>
              <a:gd name="csY843" fmla="*/ 1290651 h 4687185"/>
              <a:gd name="csX844" fmla="*/ 185405 w 3963972"/>
              <a:gd name="csY844" fmla="*/ 1324049 h 4687185"/>
              <a:gd name="csX845" fmla="*/ 185927 w 3963972"/>
              <a:gd name="csY845" fmla="*/ 1353013 h 4687185"/>
              <a:gd name="csX846" fmla="*/ 235812 w 3963972"/>
              <a:gd name="csY846" fmla="*/ 1401054 h 4687185"/>
              <a:gd name="csX847" fmla="*/ 294134 w 3963972"/>
              <a:gd name="csY847" fmla="*/ 1438237 h 4687185"/>
              <a:gd name="csX848" fmla="*/ 211938 w 3963972"/>
              <a:gd name="csY848" fmla="*/ 1512793 h 4687185"/>
              <a:gd name="csX849" fmla="*/ 297943 w 3963972"/>
              <a:gd name="csY849" fmla="*/ 1573709 h 4687185"/>
              <a:gd name="csX850" fmla="*/ 292798 w 3963972"/>
              <a:gd name="csY850" fmla="*/ 1524692 h 4687185"/>
              <a:gd name="csX851" fmla="*/ 299906 w 3963972"/>
              <a:gd name="csY851" fmla="*/ 1490014 h 4687185"/>
              <a:gd name="csX852" fmla="*/ 326597 w 3963972"/>
              <a:gd name="csY852" fmla="*/ 1413100 h 4687185"/>
              <a:gd name="csX853" fmla="*/ 279403 w 3963972"/>
              <a:gd name="csY853" fmla="*/ 1341116 h 4687185"/>
              <a:gd name="csX854" fmla="*/ 247689 w 3963972"/>
              <a:gd name="csY854" fmla="*/ 1318998 h 4687185"/>
              <a:gd name="csX855" fmla="*/ 228112 w 3963972"/>
              <a:gd name="csY855" fmla="*/ 1287717 h 4687185"/>
              <a:gd name="csX856" fmla="*/ 242018 w 3963972"/>
              <a:gd name="csY856" fmla="*/ 1258577 h 4687185"/>
              <a:gd name="csX857" fmla="*/ 252735 w 3963972"/>
              <a:gd name="csY857" fmla="*/ 1235874 h 4687185"/>
              <a:gd name="csX858" fmla="*/ 288698 w 3963972"/>
              <a:gd name="csY858" fmla="*/ 1221679 h 4687185"/>
              <a:gd name="csX859" fmla="*/ 308413 w 3963972"/>
              <a:gd name="csY859" fmla="*/ 1241487 h 4687185"/>
              <a:gd name="csX860" fmla="*/ 355248 w 3963972"/>
              <a:gd name="csY860" fmla="*/ 1238058 h 4687185"/>
              <a:gd name="csX861" fmla="*/ 393443 w 3963972"/>
              <a:gd name="csY861" fmla="*/ 1221101 h 4687185"/>
              <a:gd name="csX862" fmla="*/ 439585 w 3963972"/>
              <a:gd name="csY862" fmla="*/ 1257478 h 4687185"/>
              <a:gd name="csX863" fmla="*/ 431468 w 3963972"/>
              <a:gd name="csY863" fmla="*/ 1293750 h 4687185"/>
              <a:gd name="csX864" fmla="*/ 402954 w 3963972"/>
              <a:gd name="csY864" fmla="*/ 1321300 h 4687185"/>
              <a:gd name="csX865" fmla="*/ 410335 w 3963972"/>
              <a:gd name="csY865" fmla="*/ 1390023 h 4687185"/>
              <a:gd name="csX866" fmla="*/ 464238 w 3963972"/>
              <a:gd name="csY866" fmla="*/ 1333914 h 4687185"/>
              <a:gd name="csX867" fmla="*/ 502127 w 3963972"/>
              <a:gd name="csY867" fmla="*/ 1290053 h 4687185"/>
              <a:gd name="csX868" fmla="*/ 558789 w 3963972"/>
              <a:gd name="csY868" fmla="*/ 1277853 h 4687185"/>
              <a:gd name="csX869" fmla="*/ 607098 w 3963972"/>
              <a:gd name="csY869" fmla="*/ 1290046 h 4687185"/>
              <a:gd name="csX870" fmla="*/ 653275 w 3963972"/>
              <a:gd name="csY870" fmla="*/ 1270761 h 4687185"/>
              <a:gd name="csX871" fmla="*/ 710349 w 3963972"/>
              <a:gd name="csY871" fmla="*/ 1246464 h 4687185"/>
              <a:gd name="csX872" fmla="*/ 768896 w 3963972"/>
              <a:gd name="csY872" fmla="*/ 1297018 h 4687185"/>
              <a:gd name="csX873" fmla="*/ 766313 w 3963972"/>
              <a:gd name="csY873" fmla="*/ 1385986 h 4687185"/>
              <a:gd name="csX874" fmla="*/ 762019 w 3963972"/>
              <a:gd name="csY874" fmla="*/ 1396258 h 4687185"/>
              <a:gd name="csX875" fmla="*/ 765934 w 3963972"/>
              <a:gd name="csY875" fmla="*/ 1417575 h 4687185"/>
              <a:gd name="csX876" fmla="*/ 782340 w 3963972"/>
              <a:gd name="csY876" fmla="*/ 1500233 h 4687185"/>
              <a:gd name="csX877" fmla="*/ 807846 w 3963972"/>
              <a:gd name="csY877" fmla="*/ 1548006 h 4687185"/>
              <a:gd name="csX878" fmla="*/ 673593 w 3963972"/>
              <a:gd name="csY878" fmla="*/ 1603472 h 4687185"/>
              <a:gd name="csX879" fmla="*/ 630557 w 3963972"/>
              <a:gd name="csY879" fmla="*/ 1603079 h 4687185"/>
              <a:gd name="csX880" fmla="*/ 622691 w 3963972"/>
              <a:gd name="csY880" fmla="*/ 1668941 h 4687185"/>
              <a:gd name="csX881" fmla="*/ 825531 w 3963972"/>
              <a:gd name="csY881" fmla="*/ 1777265 h 4687185"/>
              <a:gd name="csX882" fmla="*/ 893403 w 3963972"/>
              <a:gd name="csY882" fmla="*/ 1655846 h 4687185"/>
              <a:gd name="csX883" fmla="*/ 934077 w 3963972"/>
              <a:gd name="csY883" fmla="*/ 1627318 h 4687185"/>
              <a:gd name="csX884" fmla="*/ 1002302 w 3963972"/>
              <a:gd name="csY884" fmla="*/ 1611672 h 4687185"/>
              <a:gd name="csX885" fmla="*/ 1030738 w 3963972"/>
              <a:gd name="csY885" fmla="*/ 1626546 h 4687185"/>
              <a:gd name="csX886" fmla="*/ 1018912 w 3963972"/>
              <a:gd name="csY886" fmla="*/ 1582695 h 4687185"/>
              <a:gd name="csX887" fmla="*/ 1031390 w 3963972"/>
              <a:gd name="csY887" fmla="*/ 1570371 h 4687185"/>
              <a:gd name="csX888" fmla="*/ 1093157 w 3963972"/>
              <a:gd name="csY888" fmla="*/ 1525195 h 4687185"/>
              <a:gd name="csX889" fmla="*/ 1091930 w 3963972"/>
              <a:gd name="csY889" fmla="*/ 1535891 h 4687185"/>
              <a:gd name="csX890" fmla="*/ 1156547 w 3963972"/>
              <a:gd name="csY890" fmla="*/ 1546668 h 4687185"/>
              <a:gd name="csX891" fmla="*/ 1270121 w 3963972"/>
              <a:gd name="csY891" fmla="*/ 1499027 h 4687185"/>
              <a:gd name="csX892" fmla="*/ 1218391 w 3963972"/>
              <a:gd name="csY892" fmla="*/ 1489427 h 4687185"/>
              <a:gd name="csX893" fmla="*/ 1209015 w 3963972"/>
              <a:gd name="csY893" fmla="*/ 1465707 h 4687185"/>
              <a:gd name="csX894" fmla="*/ 1182896 w 3963972"/>
              <a:gd name="csY894" fmla="*/ 1432882 h 4687185"/>
              <a:gd name="csX895" fmla="*/ 1284069 w 3963972"/>
              <a:gd name="csY895" fmla="*/ 1379101 h 4687185"/>
              <a:gd name="csX896" fmla="*/ 1314976 w 3963972"/>
              <a:gd name="csY896" fmla="*/ 1372732 h 4687185"/>
              <a:gd name="csX897" fmla="*/ 1349282 w 3963972"/>
              <a:gd name="csY897" fmla="*/ 1309156 h 4687185"/>
              <a:gd name="csX898" fmla="*/ 1444962 w 3963972"/>
              <a:gd name="csY898" fmla="*/ 1187050 h 4687185"/>
              <a:gd name="csX899" fmla="*/ 1365475 w 3963972"/>
              <a:gd name="csY899" fmla="*/ 593122 h 4687185"/>
              <a:gd name="csX900" fmla="*/ 1260125 w 3963972"/>
              <a:gd name="csY900" fmla="*/ 554329 h 4687185"/>
              <a:gd name="csX901" fmla="*/ 1201627 w 3963972"/>
              <a:gd name="csY901" fmla="*/ 640236 h 4687185"/>
              <a:gd name="csX902" fmla="*/ 1137951 w 3963972"/>
              <a:gd name="csY902" fmla="*/ 676835 h 4687185"/>
              <a:gd name="csX903" fmla="*/ 1089289 w 3963972"/>
              <a:gd name="csY903" fmla="*/ 642060 h 4687185"/>
              <a:gd name="csX904" fmla="*/ 1063140 w 3963972"/>
              <a:gd name="csY904" fmla="*/ 623376 h 4687185"/>
              <a:gd name="csX905" fmla="*/ 1029329 w 3963972"/>
              <a:gd name="csY905" fmla="*/ 608471 h 4687185"/>
              <a:gd name="csX906" fmla="*/ 1064373 w 3963972"/>
              <a:gd name="csY906" fmla="*/ 511930 h 4687185"/>
              <a:gd name="csX907" fmla="*/ 1098683 w 3963972"/>
              <a:gd name="csY907" fmla="*/ 411593 h 4687185"/>
              <a:gd name="csX908" fmla="*/ 1003429 w 3963972"/>
              <a:gd name="csY908" fmla="*/ 361770 h 4687185"/>
              <a:gd name="csX909" fmla="*/ 913513 w 3963972"/>
              <a:gd name="csY909" fmla="*/ 327606 h 4687185"/>
              <a:gd name="csX910" fmla="*/ 931146 w 3963972"/>
              <a:gd name="csY910" fmla="*/ 277983 h 4687185"/>
              <a:gd name="csX911" fmla="*/ 947121 w 3963972"/>
              <a:gd name="csY911" fmla="*/ 242971 h 4687185"/>
              <a:gd name="csX912" fmla="*/ 974584 w 3963972"/>
              <a:gd name="csY912" fmla="*/ 243807 h 4687185"/>
              <a:gd name="csX913" fmla="*/ 1033179 w 3963972"/>
              <a:gd name="csY913" fmla="*/ 243609 h 4687185"/>
              <a:gd name="csX914" fmla="*/ 1111691 w 3963972"/>
              <a:gd name="csY914" fmla="*/ 245932 h 4687185"/>
              <a:gd name="csX915" fmla="*/ 1167277 w 3963972"/>
              <a:gd name="csY915" fmla="*/ 314654 h 4687185"/>
              <a:gd name="csX916" fmla="*/ 1175205 w 3963972"/>
              <a:gd name="csY916" fmla="*/ 217387 h 4687185"/>
              <a:gd name="csX917" fmla="*/ 1135853 w 3963972"/>
              <a:gd name="csY917" fmla="*/ 140114 h 4687185"/>
              <a:gd name="csX918" fmla="*/ 1113444 w 3963972"/>
              <a:gd name="csY918" fmla="*/ 131454 h 4687185"/>
              <a:gd name="csX919" fmla="*/ 1095877 w 3963972"/>
              <a:gd name="csY919" fmla="*/ 93713 h 4687185"/>
              <a:gd name="csX920" fmla="*/ 1124015 w 3963972"/>
              <a:gd name="csY920" fmla="*/ 59357 h 4687185"/>
              <a:gd name="csX921" fmla="*/ 1146630 w 3963972"/>
              <a:gd name="csY921" fmla="*/ 28411 h 4687185"/>
              <a:gd name="csX922" fmla="*/ 1211323 w 3963972"/>
              <a:gd name="csY922" fmla="*/ 19088 h 4687185"/>
              <a:gd name="csX923" fmla="*/ 1277394 w 3963972"/>
              <a:gd name="csY923" fmla="*/ 18104 h 4687185"/>
              <a:gd name="csX924" fmla="*/ 1277363 w 3963972"/>
              <a:gd name="csY924" fmla="*/ 120198 h 4687185"/>
              <a:gd name="csX925" fmla="*/ 1380043 w 3963972"/>
              <a:gd name="csY925" fmla="*/ 109567 h 4687185"/>
              <a:gd name="csX926" fmla="*/ 1424774 w 3963972"/>
              <a:gd name="csY926" fmla="*/ 122877 h 4687185"/>
              <a:gd name="csX927" fmla="*/ 1450912 w 3963972"/>
              <a:gd name="csY927" fmla="*/ 151088 h 4687185"/>
              <a:gd name="csX928" fmla="*/ 1416949 w 3963972"/>
              <a:gd name="csY928" fmla="*/ 193942 h 4687185"/>
              <a:gd name="csX929" fmla="*/ 1409289 w 3963972"/>
              <a:gd name="csY929" fmla="*/ 231355 h 4687185"/>
              <a:gd name="csX930" fmla="*/ 1458454 w 3963972"/>
              <a:gd name="csY930" fmla="*/ 210120 h 4687185"/>
              <a:gd name="csX931" fmla="*/ 1492548 w 3963972"/>
              <a:gd name="csY931" fmla="*/ 242111 h 4687185"/>
              <a:gd name="csX932" fmla="*/ 1432649 w 3963972"/>
              <a:gd name="csY932" fmla="*/ 266703 h 4687185"/>
              <a:gd name="csX933" fmla="*/ 1460087 w 3963972"/>
              <a:gd name="csY933" fmla="*/ 313676 h 4687185"/>
              <a:gd name="csX934" fmla="*/ 1513912 w 3963972"/>
              <a:gd name="csY934" fmla="*/ 276029 h 4687185"/>
              <a:gd name="csX935" fmla="*/ 1527484 w 3963972"/>
              <a:gd name="csY935" fmla="*/ 202129 h 4687185"/>
              <a:gd name="csX936" fmla="*/ 1509312 w 3963972"/>
              <a:gd name="csY936" fmla="*/ 169810 h 4687185"/>
              <a:gd name="csX937" fmla="*/ 1512141 w 3963972"/>
              <a:gd name="csY937" fmla="*/ 76797 h 4687185"/>
              <a:gd name="csX938" fmla="*/ 1521506 w 3963972"/>
              <a:gd name="csY938" fmla="*/ 6019 h 4687185"/>
              <a:gd name="csX939" fmla="*/ 1538981 w 3963972"/>
              <a:gd name="csY939" fmla="*/ 37 h 46871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 ang="0">
                <a:pos x="csX643" y="csY643"/>
              </a:cxn>
              <a:cxn ang="0">
                <a:pos x="csX644" y="csY644"/>
              </a:cxn>
              <a:cxn ang="0">
                <a:pos x="csX645" y="csY645"/>
              </a:cxn>
              <a:cxn ang="0">
                <a:pos x="csX646" y="csY646"/>
              </a:cxn>
              <a:cxn ang="0">
                <a:pos x="csX647" y="csY647"/>
              </a:cxn>
              <a:cxn ang="0">
                <a:pos x="csX648" y="csY648"/>
              </a:cxn>
              <a:cxn ang="0">
                <a:pos x="csX649" y="csY649"/>
              </a:cxn>
              <a:cxn ang="0">
                <a:pos x="csX650" y="csY650"/>
              </a:cxn>
              <a:cxn ang="0">
                <a:pos x="csX651" y="csY651"/>
              </a:cxn>
              <a:cxn ang="0">
                <a:pos x="csX652" y="csY652"/>
              </a:cxn>
              <a:cxn ang="0">
                <a:pos x="csX653" y="csY653"/>
              </a:cxn>
              <a:cxn ang="0">
                <a:pos x="csX654" y="csY654"/>
              </a:cxn>
              <a:cxn ang="0">
                <a:pos x="csX655" y="csY655"/>
              </a:cxn>
              <a:cxn ang="0">
                <a:pos x="csX656" y="csY656"/>
              </a:cxn>
              <a:cxn ang="0">
                <a:pos x="csX657" y="csY657"/>
              </a:cxn>
              <a:cxn ang="0">
                <a:pos x="csX658" y="csY658"/>
              </a:cxn>
              <a:cxn ang="0">
                <a:pos x="csX659" y="csY659"/>
              </a:cxn>
              <a:cxn ang="0">
                <a:pos x="csX660" y="csY660"/>
              </a:cxn>
              <a:cxn ang="0">
                <a:pos x="csX661" y="csY661"/>
              </a:cxn>
              <a:cxn ang="0">
                <a:pos x="csX662" y="csY662"/>
              </a:cxn>
              <a:cxn ang="0">
                <a:pos x="csX663" y="csY663"/>
              </a:cxn>
              <a:cxn ang="0">
                <a:pos x="csX664" y="csY664"/>
              </a:cxn>
              <a:cxn ang="0">
                <a:pos x="csX665" y="csY665"/>
              </a:cxn>
              <a:cxn ang="0">
                <a:pos x="csX666" y="csY666"/>
              </a:cxn>
              <a:cxn ang="0">
                <a:pos x="csX667" y="csY667"/>
              </a:cxn>
              <a:cxn ang="0">
                <a:pos x="csX668" y="csY668"/>
              </a:cxn>
              <a:cxn ang="0">
                <a:pos x="csX669" y="csY669"/>
              </a:cxn>
              <a:cxn ang="0">
                <a:pos x="csX670" y="csY670"/>
              </a:cxn>
              <a:cxn ang="0">
                <a:pos x="csX671" y="csY671"/>
              </a:cxn>
              <a:cxn ang="0">
                <a:pos x="csX672" y="csY672"/>
              </a:cxn>
              <a:cxn ang="0">
                <a:pos x="csX673" y="csY673"/>
              </a:cxn>
              <a:cxn ang="0">
                <a:pos x="csX674" y="csY674"/>
              </a:cxn>
              <a:cxn ang="0">
                <a:pos x="csX675" y="csY675"/>
              </a:cxn>
              <a:cxn ang="0">
                <a:pos x="csX676" y="csY676"/>
              </a:cxn>
              <a:cxn ang="0">
                <a:pos x="csX677" y="csY677"/>
              </a:cxn>
              <a:cxn ang="0">
                <a:pos x="csX678" y="csY678"/>
              </a:cxn>
              <a:cxn ang="0">
                <a:pos x="csX679" y="csY679"/>
              </a:cxn>
              <a:cxn ang="0">
                <a:pos x="csX680" y="csY680"/>
              </a:cxn>
              <a:cxn ang="0">
                <a:pos x="csX681" y="csY681"/>
              </a:cxn>
              <a:cxn ang="0">
                <a:pos x="csX682" y="csY682"/>
              </a:cxn>
              <a:cxn ang="0">
                <a:pos x="csX683" y="csY683"/>
              </a:cxn>
              <a:cxn ang="0">
                <a:pos x="csX684" y="csY684"/>
              </a:cxn>
              <a:cxn ang="0">
                <a:pos x="csX685" y="csY685"/>
              </a:cxn>
              <a:cxn ang="0">
                <a:pos x="csX686" y="csY686"/>
              </a:cxn>
              <a:cxn ang="0">
                <a:pos x="csX687" y="csY687"/>
              </a:cxn>
              <a:cxn ang="0">
                <a:pos x="csX688" y="csY688"/>
              </a:cxn>
              <a:cxn ang="0">
                <a:pos x="csX689" y="csY689"/>
              </a:cxn>
              <a:cxn ang="0">
                <a:pos x="csX690" y="csY690"/>
              </a:cxn>
              <a:cxn ang="0">
                <a:pos x="csX691" y="csY691"/>
              </a:cxn>
              <a:cxn ang="0">
                <a:pos x="csX692" y="csY692"/>
              </a:cxn>
              <a:cxn ang="0">
                <a:pos x="csX693" y="csY693"/>
              </a:cxn>
              <a:cxn ang="0">
                <a:pos x="csX694" y="csY694"/>
              </a:cxn>
              <a:cxn ang="0">
                <a:pos x="csX695" y="csY695"/>
              </a:cxn>
              <a:cxn ang="0">
                <a:pos x="csX696" y="csY696"/>
              </a:cxn>
              <a:cxn ang="0">
                <a:pos x="csX697" y="csY697"/>
              </a:cxn>
              <a:cxn ang="0">
                <a:pos x="csX698" y="csY698"/>
              </a:cxn>
              <a:cxn ang="0">
                <a:pos x="csX699" y="csY699"/>
              </a:cxn>
              <a:cxn ang="0">
                <a:pos x="csX700" y="csY700"/>
              </a:cxn>
              <a:cxn ang="0">
                <a:pos x="csX701" y="csY701"/>
              </a:cxn>
              <a:cxn ang="0">
                <a:pos x="csX702" y="csY702"/>
              </a:cxn>
              <a:cxn ang="0">
                <a:pos x="csX703" y="csY703"/>
              </a:cxn>
              <a:cxn ang="0">
                <a:pos x="csX704" y="csY704"/>
              </a:cxn>
              <a:cxn ang="0">
                <a:pos x="csX705" y="csY705"/>
              </a:cxn>
              <a:cxn ang="0">
                <a:pos x="csX706" y="csY706"/>
              </a:cxn>
              <a:cxn ang="0">
                <a:pos x="csX707" y="csY707"/>
              </a:cxn>
              <a:cxn ang="0">
                <a:pos x="csX708" y="csY708"/>
              </a:cxn>
              <a:cxn ang="0">
                <a:pos x="csX709" y="csY709"/>
              </a:cxn>
              <a:cxn ang="0">
                <a:pos x="csX710" y="csY710"/>
              </a:cxn>
              <a:cxn ang="0">
                <a:pos x="csX711" y="csY711"/>
              </a:cxn>
              <a:cxn ang="0">
                <a:pos x="csX712" y="csY712"/>
              </a:cxn>
              <a:cxn ang="0">
                <a:pos x="csX713" y="csY713"/>
              </a:cxn>
              <a:cxn ang="0">
                <a:pos x="csX714" y="csY714"/>
              </a:cxn>
              <a:cxn ang="0">
                <a:pos x="csX715" y="csY715"/>
              </a:cxn>
              <a:cxn ang="0">
                <a:pos x="csX716" y="csY716"/>
              </a:cxn>
              <a:cxn ang="0">
                <a:pos x="csX717" y="csY717"/>
              </a:cxn>
              <a:cxn ang="0">
                <a:pos x="csX718" y="csY718"/>
              </a:cxn>
              <a:cxn ang="0">
                <a:pos x="csX719" y="csY719"/>
              </a:cxn>
              <a:cxn ang="0">
                <a:pos x="csX720" y="csY720"/>
              </a:cxn>
              <a:cxn ang="0">
                <a:pos x="csX721" y="csY721"/>
              </a:cxn>
              <a:cxn ang="0">
                <a:pos x="csX722" y="csY722"/>
              </a:cxn>
              <a:cxn ang="0">
                <a:pos x="csX723" y="csY723"/>
              </a:cxn>
              <a:cxn ang="0">
                <a:pos x="csX724" y="csY724"/>
              </a:cxn>
              <a:cxn ang="0">
                <a:pos x="csX725" y="csY725"/>
              </a:cxn>
              <a:cxn ang="0">
                <a:pos x="csX726" y="csY726"/>
              </a:cxn>
              <a:cxn ang="0">
                <a:pos x="csX727" y="csY727"/>
              </a:cxn>
              <a:cxn ang="0">
                <a:pos x="csX728" y="csY728"/>
              </a:cxn>
              <a:cxn ang="0">
                <a:pos x="csX729" y="csY729"/>
              </a:cxn>
              <a:cxn ang="0">
                <a:pos x="csX730" y="csY730"/>
              </a:cxn>
              <a:cxn ang="0">
                <a:pos x="csX731" y="csY731"/>
              </a:cxn>
              <a:cxn ang="0">
                <a:pos x="csX732" y="csY732"/>
              </a:cxn>
              <a:cxn ang="0">
                <a:pos x="csX733" y="csY733"/>
              </a:cxn>
              <a:cxn ang="0">
                <a:pos x="csX734" y="csY734"/>
              </a:cxn>
              <a:cxn ang="0">
                <a:pos x="csX735" y="csY735"/>
              </a:cxn>
              <a:cxn ang="0">
                <a:pos x="csX736" y="csY736"/>
              </a:cxn>
              <a:cxn ang="0">
                <a:pos x="csX737" y="csY737"/>
              </a:cxn>
              <a:cxn ang="0">
                <a:pos x="csX738" y="csY738"/>
              </a:cxn>
              <a:cxn ang="0">
                <a:pos x="csX739" y="csY739"/>
              </a:cxn>
              <a:cxn ang="0">
                <a:pos x="csX740" y="csY740"/>
              </a:cxn>
              <a:cxn ang="0">
                <a:pos x="csX741" y="csY741"/>
              </a:cxn>
              <a:cxn ang="0">
                <a:pos x="csX742" y="csY742"/>
              </a:cxn>
              <a:cxn ang="0">
                <a:pos x="csX743" y="csY743"/>
              </a:cxn>
              <a:cxn ang="0">
                <a:pos x="csX744" y="csY744"/>
              </a:cxn>
              <a:cxn ang="0">
                <a:pos x="csX745" y="csY745"/>
              </a:cxn>
              <a:cxn ang="0">
                <a:pos x="csX746" y="csY746"/>
              </a:cxn>
              <a:cxn ang="0">
                <a:pos x="csX747" y="csY747"/>
              </a:cxn>
              <a:cxn ang="0">
                <a:pos x="csX748" y="csY748"/>
              </a:cxn>
              <a:cxn ang="0">
                <a:pos x="csX749" y="csY749"/>
              </a:cxn>
              <a:cxn ang="0">
                <a:pos x="csX750" y="csY750"/>
              </a:cxn>
              <a:cxn ang="0">
                <a:pos x="csX751" y="csY751"/>
              </a:cxn>
              <a:cxn ang="0">
                <a:pos x="csX752" y="csY752"/>
              </a:cxn>
              <a:cxn ang="0">
                <a:pos x="csX753" y="csY753"/>
              </a:cxn>
              <a:cxn ang="0">
                <a:pos x="csX754" y="csY754"/>
              </a:cxn>
              <a:cxn ang="0">
                <a:pos x="csX755" y="csY755"/>
              </a:cxn>
              <a:cxn ang="0">
                <a:pos x="csX756" y="csY756"/>
              </a:cxn>
              <a:cxn ang="0">
                <a:pos x="csX757" y="csY757"/>
              </a:cxn>
              <a:cxn ang="0">
                <a:pos x="csX758" y="csY758"/>
              </a:cxn>
              <a:cxn ang="0">
                <a:pos x="csX759" y="csY759"/>
              </a:cxn>
              <a:cxn ang="0">
                <a:pos x="csX760" y="csY760"/>
              </a:cxn>
              <a:cxn ang="0">
                <a:pos x="csX761" y="csY761"/>
              </a:cxn>
              <a:cxn ang="0">
                <a:pos x="csX762" y="csY762"/>
              </a:cxn>
              <a:cxn ang="0">
                <a:pos x="csX763" y="csY763"/>
              </a:cxn>
              <a:cxn ang="0">
                <a:pos x="csX764" y="csY764"/>
              </a:cxn>
              <a:cxn ang="0">
                <a:pos x="csX765" y="csY765"/>
              </a:cxn>
              <a:cxn ang="0">
                <a:pos x="csX766" y="csY766"/>
              </a:cxn>
              <a:cxn ang="0">
                <a:pos x="csX767" y="csY767"/>
              </a:cxn>
              <a:cxn ang="0">
                <a:pos x="csX768" y="csY768"/>
              </a:cxn>
              <a:cxn ang="0">
                <a:pos x="csX769" y="csY769"/>
              </a:cxn>
              <a:cxn ang="0">
                <a:pos x="csX770" y="csY770"/>
              </a:cxn>
              <a:cxn ang="0">
                <a:pos x="csX771" y="csY771"/>
              </a:cxn>
              <a:cxn ang="0">
                <a:pos x="csX772" y="csY772"/>
              </a:cxn>
              <a:cxn ang="0">
                <a:pos x="csX773" y="csY773"/>
              </a:cxn>
              <a:cxn ang="0">
                <a:pos x="csX774" y="csY774"/>
              </a:cxn>
              <a:cxn ang="0">
                <a:pos x="csX775" y="csY775"/>
              </a:cxn>
              <a:cxn ang="0">
                <a:pos x="csX776" y="csY776"/>
              </a:cxn>
              <a:cxn ang="0">
                <a:pos x="csX777" y="csY777"/>
              </a:cxn>
              <a:cxn ang="0">
                <a:pos x="csX778" y="csY778"/>
              </a:cxn>
              <a:cxn ang="0">
                <a:pos x="csX779" y="csY779"/>
              </a:cxn>
              <a:cxn ang="0">
                <a:pos x="csX780" y="csY780"/>
              </a:cxn>
              <a:cxn ang="0">
                <a:pos x="csX781" y="csY781"/>
              </a:cxn>
              <a:cxn ang="0">
                <a:pos x="csX782" y="csY782"/>
              </a:cxn>
              <a:cxn ang="0">
                <a:pos x="csX783" y="csY783"/>
              </a:cxn>
              <a:cxn ang="0">
                <a:pos x="csX784" y="csY784"/>
              </a:cxn>
              <a:cxn ang="0">
                <a:pos x="csX785" y="csY785"/>
              </a:cxn>
              <a:cxn ang="0">
                <a:pos x="csX786" y="csY786"/>
              </a:cxn>
              <a:cxn ang="0">
                <a:pos x="csX787" y="csY787"/>
              </a:cxn>
              <a:cxn ang="0">
                <a:pos x="csX788" y="csY788"/>
              </a:cxn>
              <a:cxn ang="0">
                <a:pos x="csX789" y="csY789"/>
              </a:cxn>
              <a:cxn ang="0">
                <a:pos x="csX790" y="csY790"/>
              </a:cxn>
              <a:cxn ang="0">
                <a:pos x="csX791" y="csY791"/>
              </a:cxn>
              <a:cxn ang="0">
                <a:pos x="csX792" y="csY792"/>
              </a:cxn>
              <a:cxn ang="0">
                <a:pos x="csX793" y="csY793"/>
              </a:cxn>
              <a:cxn ang="0">
                <a:pos x="csX794" y="csY794"/>
              </a:cxn>
              <a:cxn ang="0">
                <a:pos x="csX795" y="csY795"/>
              </a:cxn>
              <a:cxn ang="0">
                <a:pos x="csX796" y="csY796"/>
              </a:cxn>
              <a:cxn ang="0">
                <a:pos x="csX797" y="csY797"/>
              </a:cxn>
              <a:cxn ang="0">
                <a:pos x="csX798" y="csY798"/>
              </a:cxn>
              <a:cxn ang="0">
                <a:pos x="csX799" y="csY799"/>
              </a:cxn>
              <a:cxn ang="0">
                <a:pos x="csX800" y="csY800"/>
              </a:cxn>
              <a:cxn ang="0">
                <a:pos x="csX801" y="csY801"/>
              </a:cxn>
              <a:cxn ang="0">
                <a:pos x="csX802" y="csY802"/>
              </a:cxn>
              <a:cxn ang="0">
                <a:pos x="csX803" y="csY803"/>
              </a:cxn>
              <a:cxn ang="0">
                <a:pos x="csX804" y="csY804"/>
              </a:cxn>
              <a:cxn ang="0">
                <a:pos x="csX805" y="csY805"/>
              </a:cxn>
              <a:cxn ang="0">
                <a:pos x="csX806" y="csY806"/>
              </a:cxn>
              <a:cxn ang="0">
                <a:pos x="csX807" y="csY807"/>
              </a:cxn>
              <a:cxn ang="0">
                <a:pos x="csX808" y="csY808"/>
              </a:cxn>
              <a:cxn ang="0">
                <a:pos x="csX809" y="csY809"/>
              </a:cxn>
              <a:cxn ang="0">
                <a:pos x="csX810" y="csY810"/>
              </a:cxn>
              <a:cxn ang="0">
                <a:pos x="csX811" y="csY811"/>
              </a:cxn>
              <a:cxn ang="0">
                <a:pos x="csX812" y="csY812"/>
              </a:cxn>
              <a:cxn ang="0">
                <a:pos x="csX813" y="csY813"/>
              </a:cxn>
              <a:cxn ang="0">
                <a:pos x="csX814" y="csY814"/>
              </a:cxn>
              <a:cxn ang="0">
                <a:pos x="csX815" y="csY815"/>
              </a:cxn>
              <a:cxn ang="0">
                <a:pos x="csX816" y="csY816"/>
              </a:cxn>
              <a:cxn ang="0">
                <a:pos x="csX817" y="csY817"/>
              </a:cxn>
              <a:cxn ang="0">
                <a:pos x="csX818" y="csY818"/>
              </a:cxn>
              <a:cxn ang="0">
                <a:pos x="csX819" y="csY819"/>
              </a:cxn>
              <a:cxn ang="0">
                <a:pos x="csX820" y="csY820"/>
              </a:cxn>
              <a:cxn ang="0">
                <a:pos x="csX821" y="csY821"/>
              </a:cxn>
              <a:cxn ang="0">
                <a:pos x="csX822" y="csY822"/>
              </a:cxn>
              <a:cxn ang="0">
                <a:pos x="csX823" y="csY823"/>
              </a:cxn>
              <a:cxn ang="0">
                <a:pos x="csX824" y="csY824"/>
              </a:cxn>
              <a:cxn ang="0">
                <a:pos x="csX825" y="csY825"/>
              </a:cxn>
              <a:cxn ang="0">
                <a:pos x="csX826" y="csY826"/>
              </a:cxn>
              <a:cxn ang="0">
                <a:pos x="csX827" y="csY827"/>
              </a:cxn>
              <a:cxn ang="0">
                <a:pos x="csX828" y="csY828"/>
              </a:cxn>
              <a:cxn ang="0">
                <a:pos x="csX829" y="csY829"/>
              </a:cxn>
              <a:cxn ang="0">
                <a:pos x="csX830" y="csY830"/>
              </a:cxn>
              <a:cxn ang="0">
                <a:pos x="csX831" y="csY831"/>
              </a:cxn>
              <a:cxn ang="0">
                <a:pos x="csX832" y="csY832"/>
              </a:cxn>
              <a:cxn ang="0">
                <a:pos x="csX833" y="csY833"/>
              </a:cxn>
              <a:cxn ang="0">
                <a:pos x="csX834" y="csY834"/>
              </a:cxn>
              <a:cxn ang="0">
                <a:pos x="csX835" y="csY835"/>
              </a:cxn>
              <a:cxn ang="0">
                <a:pos x="csX836" y="csY836"/>
              </a:cxn>
              <a:cxn ang="0">
                <a:pos x="csX837" y="csY837"/>
              </a:cxn>
              <a:cxn ang="0">
                <a:pos x="csX838" y="csY838"/>
              </a:cxn>
              <a:cxn ang="0">
                <a:pos x="csX839" y="csY839"/>
              </a:cxn>
              <a:cxn ang="0">
                <a:pos x="csX840" y="csY840"/>
              </a:cxn>
              <a:cxn ang="0">
                <a:pos x="csX841" y="csY841"/>
              </a:cxn>
              <a:cxn ang="0">
                <a:pos x="csX842" y="csY842"/>
              </a:cxn>
              <a:cxn ang="0">
                <a:pos x="csX843" y="csY843"/>
              </a:cxn>
              <a:cxn ang="0">
                <a:pos x="csX844" y="csY844"/>
              </a:cxn>
              <a:cxn ang="0">
                <a:pos x="csX845" y="csY845"/>
              </a:cxn>
              <a:cxn ang="0">
                <a:pos x="csX846" y="csY846"/>
              </a:cxn>
              <a:cxn ang="0">
                <a:pos x="csX847" y="csY847"/>
              </a:cxn>
              <a:cxn ang="0">
                <a:pos x="csX848" y="csY848"/>
              </a:cxn>
              <a:cxn ang="0">
                <a:pos x="csX849" y="csY849"/>
              </a:cxn>
              <a:cxn ang="0">
                <a:pos x="csX850" y="csY850"/>
              </a:cxn>
              <a:cxn ang="0">
                <a:pos x="csX851" y="csY851"/>
              </a:cxn>
              <a:cxn ang="0">
                <a:pos x="csX852" y="csY852"/>
              </a:cxn>
              <a:cxn ang="0">
                <a:pos x="csX853" y="csY853"/>
              </a:cxn>
              <a:cxn ang="0">
                <a:pos x="csX854" y="csY854"/>
              </a:cxn>
              <a:cxn ang="0">
                <a:pos x="csX855" y="csY855"/>
              </a:cxn>
              <a:cxn ang="0">
                <a:pos x="csX856" y="csY856"/>
              </a:cxn>
              <a:cxn ang="0">
                <a:pos x="csX857" y="csY857"/>
              </a:cxn>
              <a:cxn ang="0">
                <a:pos x="csX858" y="csY858"/>
              </a:cxn>
              <a:cxn ang="0">
                <a:pos x="csX859" y="csY859"/>
              </a:cxn>
              <a:cxn ang="0">
                <a:pos x="csX860" y="csY860"/>
              </a:cxn>
              <a:cxn ang="0">
                <a:pos x="csX861" y="csY861"/>
              </a:cxn>
              <a:cxn ang="0">
                <a:pos x="csX862" y="csY862"/>
              </a:cxn>
              <a:cxn ang="0">
                <a:pos x="csX863" y="csY863"/>
              </a:cxn>
              <a:cxn ang="0">
                <a:pos x="csX864" y="csY864"/>
              </a:cxn>
              <a:cxn ang="0">
                <a:pos x="csX865" y="csY865"/>
              </a:cxn>
              <a:cxn ang="0">
                <a:pos x="csX866" y="csY866"/>
              </a:cxn>
              <a:cxn ang="0">
                <a:pos x="csX867" y="csY867"/>
              </a:cxn>
              <a:cxn ang="0">
                <a:pos x="csX868" y="csY868"/>
              </a:cxn>
              <a:cxn ang="0">
                <a:pos x="csX869" y="csY869"/>
              </a:cxn>
              <a:cxn ang="0">
                <a:pos x="csX870" y="csY870"/>
              </a:cxn>
              <a:cxn ang="0">
                <a:pos x="csX871" y="csY871"/>
              </a:cxn>
              <a:cxn ang="0">
                <a:pos x="csX872" y="csY872"/>
              </a:cxn>
              <a:cxn ang="0">
                <a:pos x="csX873" y="csY873"/>
              </a:cxn>
              <a:cxn ang="0">
                <a:pos x="csX874" y="csY874"/>
              </a:cxn>
              <a:cxn ang="0">
                <a:pos x="csX875" y="csY875"/>
              </a:cxn>
              <a:cxn ang="0">
                <a:pos x="csX876" y="csY876"/>
              </a:cxn>
              <a:cxn ang="0">
                <a:pos x="csX877" y="csY877"/>
              </a:cxn>
              <a:cxn ang="0">
                <a:pos x="csX878" y="csY878"/>
              </a:cxn>
              <a:cxn ang="0">
                <a:pos x="csX879" y="csY879"/>
              </a:cxn>
              <a:cxn ang="0">
                <a:pos x="csX880" y="csY880"/>
              </a:cxn>
              <a:cxn ang="0">
                <a:pos x="csX881" y="csY881"/>
              </a:cxn>
              <a:cxn ang="0">
                <a:pos x="csX882" y="csY882"/>
              </a:cxn>
              <a:cxn ang="0">
                <a:pos x="csX883" y="csY883"/>
              </a:cxn>
              <a:cxn ang="0">
                <a:pos x="csX884" y="csY884"/>
              </a:cxn>
              <a:cxn ang="0">
                <a:pos x="csX885" y="csY885"/>
              </a:cxn>
              <a:cxn ang="0">
                <a:pos x="csX886" y="csY886"/>
              </a:cxn>
              <a:cxn ang="0">
                <a:pos x="csX887" y="csY887"/>
              </a:cxn>
              <a:cxn ang="0">
                <a:pos x="csX888" y="csY888"/>
              </a:cxn>
              <a:cxn ang="0">
                <a:pos x="csX889" y="csY889"/>
              </a:cxn>
              <a:cxn ang="0">
                <a:pos x="csX890" y="csY890"/>
              </a:cxn>
              <a:cxn ang="0">
                <a:pos x="csX891" y="csY891"/>
              </a:cxn>
              <a:cxn ang="0">
                <a:pos x="csX892" y="csY892"/>
              </a:cxn>
              <a:cxn ang="0">
                <a:pos x="csX893" y="csY893"/>
              </a:cxn>
              <a:cxn ang="0">
                <a:pos x="csX894" y="csY894"/>
              </a:cxn>
              <a:cxn ang="0">
                <a:pos x="csX895" y="csY895"/>
              </a:cxn>
              <a:cxn ang="0">
                <a:pos x="csX896" y="csY896"/>
              </a:cxn>
              <a:cxn ang="0">
                <a:pos x="csX897" y="csY897"/>
              </a:cxn>
              <a:cxn ang="0">
                <a:pos x="csX898" y="csY898"/>
              </a:cxn>
              <a:cxn ang="0">
                <a:pos x="csX899" y="csY899"/>
              </a:cxn>
              <a:cxn ang="0">
                <a:pos x="csX900" y="csY900"/>
              </a:cxn>
              <a:cxn ang="0">
                <a:pos x="csX901" y="csY901"/>
              </a:cxn>
              <a:cxn ang="0">
                <a:pos x="csX902" y="csY902"/>
              </a:cxn>
              <a:cxn ang="0">
                <a:pos x="csX903" y="csY903"/>
              </a:cxn>
              <a:cxn ang="0">
                <a:pos x="csX904" y="csY904"/>
              </a:cxn>
              <a:cxn ang="0">
                <a:pos x="csX905" y="csY905"/>
              </a:cxn>
              <a:cxn ang="0">
                <a:pos x="csX906" y="csY906"/>
              </a:cxn>
              <a:cxn ang="0">
                <a:pos x="csX907" y="csY907"/>
              </a:cxn>
              <a:cxn ang="0">
                <a:pos x="csX908" y="csY908"/>
              </a:cxn>
              <a:cxn ang="0">
                <a:pos x="csX909" y="csY909"/>
              </a:cxn>
              <a:cxn ang="0">
                <a:pos x="csX910" y="csY910"/>
              </a:cxn>
              <a:cxn ang="0">
                <a:pos x="csX911" y="csY911"/>
              </a:cxn>
              <a:cxn ang="0">
                <a:pos x="csX912" y="csY912"/>
              </a:cxn>
              <a:cxn ang="0">
                <a:pos x="csX913" y="csY913"/>
              </a:cxn>
              <a:cxn ang="0">
                <a:pos x="csX914" y="csY914"/>
              </a:cxn>
              <a:cxn ang="0">
                <a:pos x="csX915" y="csY915"/>
              </a:cxn>
              <a:cxn ang="0">
                <a:pos x="csX916" y="csY916"/>
              </a:cxn>
              <a:cxn ang="0">
                <a:pos x="csX917" y="csY917"/>
              </a:cxn>
              <a:cxn ang="0">
                <a:pos x="csX918" y="csY918"/>
              </a:cxn>
              <a:cxn ang="0">
                <a:pos x="csX919" y="csY919"/>
              </a:cxn>
              <a:cxn ang="0">
                <a:pos x="csX920" y="csY920"/>
              </a:cxn>
              <a:cxn ang="0">
                <a:pos x="csX921" y="csY921"/>
              </a:cxn>
              <a:cxn ang="0">
                <a:pos x="csX922" y="csY922"/>
              </a:cxn>
              <a:cxn ang="0">
                <a:pos x="csX923" y="csY923"/>
              </a:cxn>
              <a:cxn ang="0">
                <a:pos x="csX924" y="csY924"/>
              </a:cxn>
              <a:cxn ang="0">
                <a:pos x="csX925" y="csY925"/>
              </a:cxn>
              <a:cxn ang="0">
                <a:pos x="csX926" y="csY926"/>
              </a:cxn>
              <a:cxn ang="0">
                <a:pos x="csX927" y="csY927"/>
              </a:cxn>
              <a:cxn ang="0">
                <a:pos x="csX928" y="csY928"/>
              </a:cxn>
              <a:cxn ang="0">
                <a:pos x="csX929" y="csY929"/>
              </a:cxn>
              <a:cxn ang="0">
                <a:pos x="csX930" y="csY930"/>
              </a:cxn>
              <a:cxn ang="0">
                <a:pos x="csX931" y="csY931"/>
              </a:cxn>
              <a:cxn ang="0">
                <a:pos x="csX932" y="csY932"/>
              </a:cxn>
              <a:cxn ang="0">
                <a:pos x="csX933" y="csY933"/>
              </a:cxn>
              <a:cxn ang="0">
                <a:pos x="csX934" y="csY934"/>
              </a:cxn>
              <a:cxn ang="0">
                <a:pos x="csX935" y="csY935"/>
              </a:cxn>
              <a:cxn ang="0">
                <a:pos x="csX936" y="csY936"/>
              </a:cxn>
              <a:cxn ang="0">
                <a:pos x="csX937" y="csY937"/>
              </a:cxn>
              <a:cxn ang="0">
                <a:pos x="csX938" y="csY938"/>
              </a:cxn>
              <a:cxn ang="0">
                <a:pos x="csX939" y="csY939"/>
              </a:cxn>
            </a:cxnLst>
            <a:rect l="l" t="t" r="r" b="b"/>
            <a:pathLst>
              <a:path w="3963972" h="4687185">
                <a:moveTo>
                  <a:pt x="1501495" y="4472164"/>
                </a:moveTo>
                <a:cubicBezTo>
                  <a:pt x="1498873" y="4472978"/>
                  <a:pt x="1497826" y="4477404"/>
                  <a:pt x="1496291" y="4486792"/>
                </a:cubicBezTo>
                <a:cubicBezTo>
                  <a:pt x="1494329" y="4493695"/>
                  <a:pt x="1492560" y="4531234"/>
                  <a:pt x="1485302" y="4540479"/>
                </a:cubicBezTo>
                <a:cubicBezTo>
                  <a:pt x="1494945" y="4549139"/>
                  <a:pt x="1498963" y="4587411"/>
                  <a:pt x="1498502" y="4591031"/>
                </a:cubicBezTo>
                <a:cubicBezTo>
                  <a:pt x="1497923" y="4595110"/>
                  <a:pt x="1498155" y="4597318"/>
                  <a:pt x="1501273" y="4599817"/>
                </a:cubicBezTo>
                <a:cubicBezTo>
                  <a:pt x="1504966" y="4603001"/>
                  <a:pt x="1517986" y="4640625"/>
                  <a:pt x="1527305" y="4646195"/>
                </a:cubicBezTo>
                <a:cubicBezTo>
                  <a:pt x="1533427" y="4648528"/>
                  <a:pt x="1542537" y="4648913"/>
                  <a:pt x="1550994" y="4647876"/>
                </a:cubicBezTo>
                <a:cubicBezTo>
                  <a:pt x="1557183" y="4646035"/>
                  <a:pt x="1615022" y="4645023"/>
                  <a:pt x="1623899" y="4649597"/>
                </a:cubicBezTo>
                <a:cubicBezTo>
                  <a:pt x="1627550" y="4653976"/>
                  <a:pt x="1641088" y="4654935"/>
                  <a:pt x="1644908" y="4654534"/>
                </a:cubicBezTo>
                <a:lnTo>
                  <a:pt x="1646129" y="4653364"/>
                </a:lnTo>
                <a:cubicBezTo>
                  <a:pt x="1648000" y="4645578"/>
                  <a:pt x="1626917" y="4622344"/>
                  <a:pt x="1622752" y="4617871"/>
                </a:cubicBezTo>
                <a:cubicBezTo>
                  <a:pt x="1619859" y="4614305"/>
                  <a:pt x="1577137" y="4556138"/>
                  <a:pt x="1574016" y="4552001"/>
                </a:cubicBezTo>
                <a:cubicBezTo>
                  <a:pt x="1570045" y="4546167"/>
                  <a:pt x="1522204" y="4482434"/>
                  <a:pt x="1516153" y="4479201"/>
                </a:cubicBezTo>
                <a:cubicBezTo>
                  <a:pt x="1508317" y="4474145"/>
                  <a:pt x="1504119" y="4471349"/>
                  <a:pt x="1501495" y="4472164"/>
                </a:cubicBezTo>
                <a:close/>
                <a:moveTo>
                  <a:pt x="523515" y="3131019"/>
                </a:moveTo>
                <a:lnTo>
                  <a:pt x="523789" y="3131354"/>
                </a:lnTo>
                <a:lnTo>
                  <a:pt x="523424" y="3131392"/>
                </a:lnTo>
                <a:close/>
                <a:moveTo>
                  <a:pt x="692485" y="2988039"/>
                </a:moveTo>
                <a:cubicBezTo>
                  <a:pt x="681695" y="2986047"/>
                  <a:pt x="641171" y="3052805"/>
                  <a:pt x="623040" y="3051285"/>
                </a:cubicBezTo>
                <a:cubicBezTo>
                  <a:pt x="610229" y="3050845"/>
                  <a:pt x="602288" y="3039179"/>
                  <a:pt x="586652" y="3032634"/>
                </a:cubicBezTo>
                <a:cubicBezTo>
                  <a:pt x="569251" y="3026872"/>
                  <a:pt x="539271" y="3016476"/>
                  <a:pt x="526913" y="3034740"/>
                </a:cubicBezTo>
                <a:cubicBezTo>
                  <a:pt x="522745" y="3047827"/>
                  <a:pt x="520589" y="3062488"/>
                  <a:pt x="511461" y="3073121"/>
                </a:cubicBezTo>
                <a:cubicBezTo>
                  <a:pt x="500070" y="3092621"/>
                  <a:pt x="526627" y="3105608"/>
                  <a:pt x="524982" y="3125127"/>
                </a:cubicBezTo>
                <a:lnTo>
                  <a:pt x="523515" y="3131019"/>
                </a:lnTo>
                <a:lnTo>
                  <a:pt x="521258" y="3128252"/>
                </a:lnTo>
                <a:cubicBezTo>
                  <a:pt x="521234" y="3128236"/>
                  <a:pt x="521047" y="3128442"/>
                  <a:pt x="517734" y="3126483"/>
                </a:cubicBezTo>
                <a:cubicBezTo>
                  <a:pt x="517548" y="3124717"/>
                  <a:pt x="517348" y="3122803"/>
                  <a:pt x="517161" y="3121036"/>
                </a:cubicBezTo>
                <a:cubicBezTo>
                  <a:pt x="515335" y="3121228"/>
                  <a:pt x="513506" y="3121420"/>
                  <a:pt x="511680" y="3121612"/>
                </a:cubicBezTo>
                <a:cubicBezTo>
                  <a:pt x="512051" y="3125144"/>
                  <a:pt x="512438" y="3128824"/>
                  <a:pt x="512825" y="3132505"/>
                </a:cubicBezTo>
                <a:lnTo>
                  <a:pt x="523424" y="3131392"/>
                </a:lnTo>
                <a:lnTo>
                  <a:pt x="517423" y="3155517"/>
                </a:lnTo>
                <a:cubicBezTo>
                  <a:pt x="514117" y="3165221"/>
                  <a:pt x="510288" y="3174738"/>
                  <a:pt x="506723" y="3184786"/>
                </a:cubicBezTo>
                <a:cubicBezTo>
                  <a:pt x="499564" y="3204586"/>
                  <a:pt x="412404" y="3249454"/>
                  <a:pt x="440127" y="3263956"/>
                </a:cubicBezTo>
                <a:cubicBezTo>
                  <a:pt x="466524" y="3273834"/>
                  <a:pt x="793152" y="3359787"/>
                  <a:pt x="809923" y="3354753"/>
                </a:cubicBezTo>
                <a:cubicBezTo>
                  <a:pt x="814614" y="3351433"/>
                  <a:pt x="737616" y="3286744"/>
                  <a:pt x="740507" y="3275874"/>
                </a:cubicBezTo>
                <a:cubicBezTo>
                  <a:pt x="745664" y="3253011"/>
                  <a:pt x="733093" y="3245251"/>
                  <a:pt x="725864" y="3229195"/>
                </a:cubicBezTo>
                <a:cubicBezTo>
                  <a:pt x="729742" y="3202149"/>
                  <a:pt x="720949" y="3169587"/>
                  <a:pt x="720614" y="3142388"/>
                </a:cubicBezTo>
                <a:cubicBezTo>
                  <a:pt x="721186" y="3135036"/>
                  <a:pt x="721823" y="3129910"/>
                  <a:pt x="726095" y="3129015"/>
                </a:cubicBezTo>
                <a:lnTo>
                  <a:pt x="728241" y="3128640"/>
                </a:lnTo>
                <a:cubicBezTo>
                  <a:pt x="735399" y="3128038"/>
                  <a:pt x="751188" y="3136052"/>
                  <a:pt x="753554" y="3126578"/>
                </a:cubicBezTo>
                <a:cubicBezTo>
                  <a:pt x="755806" y="3120836"/>
                  <a:pt x="751141" y="3110015"/>
                  <a:pt x="748297" y="3102129"/>
                </a:cubicBezTo>
                <a:cubicBezTo>
                  <a:pt x="736914" y="3078471"/>
                  <a:pt x="721348" y="2992599"/>
                  <a:pt x="692485" y="2988039"/>
                </a:cubicBezTo>
                <a:close/>
                <a:moveTo>
                  <a:pt x="757217" y="2766985"/>
                </a:moveTo>
                <a:cubicBezTo>
                  <a:pt x="751925" y="2767927"/>
                  <a:pt x="747155" y="2770083"/>
                  <a:pt x="743398" y="2773900"/>
                </a:cubicBezTo>
                <a:cubicBezTo>
                  <a:pt x="741051" y="2777123"/>
                  <a:pt x="742765" y="2780664"/>
                  <a:pt x="747846" y="2782660"/>
                </a:cubicBezTo>
                <a:cubicBezTo>
                  <a:pt x="754120" y="2784829"/>
                  <a:pt x="763308" y="2785947"/>
                  <a:pt x="766382" y="2789643"/>
                </a:cubicBezTo>
                <a:cubicBezTo>
                  <a:pt x="771151" y="2793458"/>
                  <a:pt x="761370" y="2804307"/>
                  <a:pt x="764052" y="2807449"/>
                </a:cubicBezTo>
                <a:cubicBezTo>
                  <a:pt x="765328" y="2809994"/>
                  <a:pt x="773212" y="2809911"/>
                  <a:pt x="779985" y="2812026"/>
                </a:cubicBezTo>
                <a:cubicBezTo>
                  <a:pt x="786726" y="2813849"/>
                  <a:pt x="792561" y="2821420"/>
                  <a:pt x="797629" y="2824906"/>
                </a:cubicBezTo>
                <a:cubicBezTo>
                  <a:pt x="804103" y="2828989"/>
                  <a:pt x="810733" y="2828146"/>
                  <a:pt x="818357" y="2831958"/>
                </a:cubicBezTo>
                <a:cubicBezTo>
                  <a:pt x="838081" y="2843877"/>
                  <a:pt x="853652" y="2860992"/>
                  <a:pt x="864515" y="2881282"/>
                </a:cubicBezTo>
                <a:cubicBezTo>
                  <a:pt x="873394" y="2892255"/>
                  <a:pt x="885057" y="2899366"/>
                  <a:pt x="883747" y="2914086"/>
                </a:cubicBezTo>
                <a:cubicBezTo>
                  <a:pt x="882901" y="2926826"/>
                  <a:pt x="874050" y="2933707"/>
                  <a:pt x="863426" y="2931698"/>
                </a:cubicBezTo>
                <a:cubicBezTo>
                  <a:pt x="851349" y="2928650"/>
                  <a:pt x="842127" y="2931999"/>
                  <a:pt x="831657" y="2937861"/>
                </a:cubicBezTo>
                <a:cubicBezTo>
                  <a:pt x="822093" y="2942735"/>
                  <a:pt x="819484" y="2951490"/>
                  <a:pt x="811846" y="2960328"/>
                </a:cubicBezTo>
                <a:cubicBezTo>
                  <a:pt x="806060" y="2965996"/>
                  <a:pt x="796759" y="2968610"/>
                  <a:pt x="791820" y="2974336"/>
                </a:cubicBezTo>
                <a:cubicBezTo>
                  <a:pt x="789708" y="2976643"/>
                  <a:pt x="738131" y="2979676"/>
                  <a:pt x="737306" y="2983036"/>
                </a:cubicBezTo>
                <a:cubicBezTo>
                  <a:pt x="734348" y="3015640"/>
                  <a:pt x="760649" y="3035797"/>
                  <a:pt x="768887" y="3069458"/>
                </a:cubicBezTo>
                <a:cubicBezTo>
                  <a:pt x="771374" y="3080359"/>
                  <a:pt x="831006" y="3109219"/>
                  <a:pt x="840845" y="3111758"/>
                </a:cubicBezTo>
                <a:cubicBezTo>
                  <a:pt x="847586" y="3113582"/>
                  <a:pt x="865359" y="3046086"/>
                  <a:pt x="886360" y="3034951"/>
                </a:cubicBezTo>
                <a:cubicBezTo>
                  <a:pt x="890102" y="3033816"/>
                  <a:pt x="894602" y="3033491"/>
                  <a:pt x="898533" y="3034120"/>
                </a:cubicBezTo>
                <a:cubicBezTo>
                  <a:pt x="912437" y="3036975"/>
                  <a:pt x="938761" y="3028558"/>
                  <a:pt x="939078" y="3028374"/>
                </a:cubicBezTo>
                <a:cubicBezTo>
                  <a:pt x="947238" y="3029303"/>
                  <a:pt x="960264" y="3025406"/>
                  <a:pt x="968049" y="3021167"/>
                </a:cubicBezTo>
                <a:cubicBezTo>
                  <a:pt x="979106" y="3014499"/>
                  <a:pt x="1007284" y="3055740"/>
                  <a:pt x="1014070" y="3043569"/>
                </a:cubicBezTo>
                <a:cubicBezTo>
                  <a:pt x="1016580" y="3038691"/>
                  <a:pt x="1029875" y="2987740"/>
                  <a:pt x="1030118" y="2982058"/>
                </a:cubicBezTo>
                <a:cubicBezTo>
                  <a:pt x="1026359" y="2957451"/>
                  <a:pt x="1034431" y="2875945"/>
                  <a:pt x="1027789" y="2852683"/>
                </a:cubicBezTo>
                <a:cubicBezTo>
                  <a:pt x="1024794" y="2844960"/>
                  <a:pt x="1000277" y="2902596"/>
                  <a:pt x="993072" y="2902758"/>
                </a:cubicBezTo>
                <a:cubicBezTo>
                  <a:pt x="978454" y="2904293"/>
                  <a:pt x="963854" y="2894812"/>
                  <a:pt x="955078" y="2883234"/>
                </a:cubicBezTo>
                <a:cubicBezTo>
                  <a:pt x="944842" y="2872104"/>
                  <a:pt x="944988" y="2857505"/>
                  <a:pt x="951231" y="2846581"/>
                </a:cubicBezTo>
                <a:cubicBezTo>
                  <a:pt x="952166" y="2839489"/>
                  <a:pt x="940519" y="2838926"/>
                  <a:pt x="937420" y="2838208"/>
                </a:cubicBezTo>
                <a:cubicBezTo>
                  <a:pt x="925244" y="2837403"/>
                  <a:pt x="915766" y="2828726"/>
                  <a:pt x="904389" y="2827539"/>
                </a:cubicBezTo>
                <a:cubicBezTo>
                  <a:pt x="888098" y="2824338"/>
                  <a:pt x="873969" y="2828947"/>
                  <a:pt x="858585" y="2832794"/>
                </a:cubicBezTo>
                <a:cubicBezTo>
                  <a:pt x="835270" y="2829885"/>
                  <a:pt x="823490" y="2792875"/>
                  <a:pt x="805603" y="2779276"/>
                </a:cubicBezTo>
                <a:cubicBezTo>
                  <a:pt x="797640" y="2774606"/>
                  <a:pt x="785845" y="2769445"/>
                  <a:pt x="774163" y="2767360"/>
                </a:cubicBezTo>
                <a:cubicBezTo>
                  <a:pt x="768322" y="2766317"/>
                  <a:pt x="762509" y="2766044"/>
                  <a:pt x="757217" y="2766985"/>
                </a:cubicBezTo>
                <a:close/>
                <a:moveTo>
                  <a:pt x="907286" y="2743153"/>
                </a:moveTo>
                <a:cubicBezTo>
                  <a:pt x="903632" y="2743537"/>
                  <a:pt x="899977" y="2743920"/>
                  <a:pt x="896322" y="2744304"/>
                </a:cubicBezTo>
                <a:cubicBezTo>
                  <a:pt x="894135" y="2758671"/>
                  <a:pt x="892297" y="2760352"/>
                  <a:pt x="882148" y="2767667"/>
                </a:cubicBezTo>
                <a:cubicBezTo>
                  <a:pt x="882349" y="2769581"/>
                  <a:pt x="882534" y="2771347"/>
                  <a:pt x="882735" y="2773262"/>
                </a:cubicBezTo>
                <a:cubicBezTo>
                  <a:pt x="900279" y="2769187"/>
                  <a:pt x="898323" y="2766565"/>
                  <a:pt x="909001" y="2759490"/>
                </a:cubicBezTo>
                <a:cubicBezTo>
                  <a:pt x="908429" y="2754044"/>
                  <a:pt x="907857" y="2748598"/>
                  <a:pt x="907286" y="2743153"/>
                </a:cubicBezTo>
                <a:close/>
                <a:moveTo>
                  <a:pt x="3963971" y="2434587"/>
                </a:moveTo>
                <a:lnTo>
                  <a:pt x="3963971" y="2521101"/>
                </a:lnTo>
                <a:lnTo>
                  <a:pt x="3958241" y="2511006"/>
                </a:lnTo>
                <a:cubicBezTo>
                  <a:pt x="3948304" y="2495999"/>
                  <a:pt x="3934028" y="2476989"/>
                  <a:pt x="3941034" y="2464533"/>
                </a:cubicBezTo>
                <a:cubicBezTo>
                  <a:pt x="3944458" y="2457178"/>
                  <a:pt x="3952817" y="2451985"/>
                  <a:pt x="3957981" y="2445193"/>
                </a:cubicBezTo>
                <a:close/>
                <a:moveTo>
                  <a:pt x="1564082" y="2380875"/>
                </a:moveTo>
                <a:cubicBezTo>
                  <a:pt x="1494097" y="2400574"/>
                  <a:pt x="1426419" y="2424644"/>
                  <a:pt x="1365317" y="2463352"/>
                </a:cubicBezTo>
                <a:cubicBezTo>
                  <a:pt x="1360693" y="2468899"/>
                  <a:pt x="1366979" y="2469578"/>
                  <a:pt x="1372322" y="2474076"/>
                </a:cubicBezTo>
                <a:cubicBezTo>
                  <a:pt x="1383663" y="2486131"/>
                  <a:pt x="1402227" y="2510970"/>
                  <a:pt x="1394092" y="2526259"/>
                </a:cubicBezTo>
                <a:cubicBezTo>
                  <a:pt x="1389788" y="2539659"/>
                  <a:pt x="1368184" y="2570649"/>
                  <a:pt x="1391171" y="2575229"/>
                </a:cubicBezTo>
                <a:cubicBezTo>
                  <a:pt x="1407697" y="2575876"/>
                  <a:pt x="1426168" y="2587033"/>
                  <a:pt x="1438017" y="2595908"/>
                </a:cubicBezTo>
                <a:cubicBezTo>
                  <a:pt x="1441777" y="2601317"/>
                  <a:pt x="1438895" y="2609062"/>
                  <a:pt x="1439045" y="2615297"/>
                </a:cubicBezTo>
                <a:cubicBezTo>
                  <a:pt x="1454741" y="2686419"/>
                  <a:pt x="1493113" y="2687154"/>
                  <a:pt x="1407604" y="2734974"/>
                </a:cubicBezTo>
                <a:cubicBezTo>
                  <a:pt x="1399300" y="2742244"/>
                  <a:pt x="1393693" y="2754440"/>
                  <a:pt x="1384023" y="2759921"/>
                </a:cubicBezTo>
                <a:cubicBezTo>
                  <a:pt x="1371905" y="2764467"/>
                  <a:pt x="1350813" y="2757157"/>
                  <a:pt x="1339942" y="2765591"/>
                </a:cubicBezTo>
                <a:cubicBezTo>
                  <a:pt x="1320637" y="2778481"/>
                  <a:pt x="1298188" y="2790213"/>
                  <a:pt x="1275480" y="2794682"/>
                </a:cubicBezTo>
                <a:cubicBezTo>
                  <a:pt x="1231209" y="2803348"/>
                  <a:pt x="1217147" y="2720591"/>
                  <a:pt x="1178907" y="2743506"/>
                </a:cubicBezTo>
                <a:cubicBezTo>
                  <a:pt x="1171787" y="2747677"/>
                  <a:pt x="1168140" y="2751334"/>
                  <a:pt x="1171083" y="2756977"/>
                </a:cubicBezTo>
                <a:cubicBezTo>
                  <a:pt x="1184083" y="2780018"/>
                  <a:pt x="1203060" y="2800796"/>
                  <a:pt x="1187020" y="2827184"/>
                </a:cubicBezTo>
                <a:cubicBezTo>
                  <a:pt x="1163992" y="2855794"/>
                  <a:pt x="1141543" y="2875562"/>
                  <a:pt x="1100385" y="2877057"/>
                </a:cubicBezTo>
                <a:cubicBezTo>
                  <a:pt x="1085561" y="2881440"/>
                  <a:pt x="1069969" y="2860903"/>
                  <a:pt x="1059047" y="2873657"/>
                </a:cubicBezTo>
                <a:cubicBezTo>
                  <a:pt x="1051359" y="2886816"/>
                  <a:pt x="1064501" y="2900021"/>
                  <a:pt x="1065518" y="2914499"/>
                </a:cubicBezTo>
                <a:cubicBezTo>
                  <a:pt x="1064576" y="2937516"/>
                  <a:pt x="1062231" y="2961573"/>
                  <a:pt x="1057721" y="2984220"/>
                </a:cubicBezTo>
                <a:cubicBezTo>
                  <a:pt x="1056639" y="3005913"/>
                  <a:pt x="1035272" y="3053546"/>
                  <a:pt x="1055046" y="3072305"/>
                </a:cubicBezTo>
                <a:cubicBezTo>
                  <a:pt x="1062860" y="3074758"/>
                  <a:pt x="1075968" y="3073232"/>
                  <a:pt x="1083216" y="3078276"/>
                </a:cubicBezTo>
                <a:cubicBezTo>
                  <a:pt x="1098103" y="3087281"/>
                  <a:pt x="1094725" y="3109510"/>
                  <a:pt x="1088294" y="3123431"/>
                </a:cubicBezTo>
                <a:cubicBezTo>
                  <a:pt x="1084484" y="3135142"/>
                  <a:pt x="1059794" y="3157526"/>
                  <a:pt x="1076467" y="3162771"/>
                </a:cubicBezTo>
                <a:cubicBezTo>
                  <a:pt x="1097716" y="3166790"/>
                  <a:pt x="1106163" y="3136884"/>
                  <a:pt x="1130566" y="3113337"/>
                </a:cubicBezTo>
                <a:cubicBezTo>
                  <a:pt x="1140514" y="3097710"/>
                  <a:pt x="1186630" y="3077837"/>
                  <a:pt x="1156651" y="3061043"/>
                </a:cubicBezTo>
                <a:cubicBezTo>
                  <a:pt x="1109560" y="3046045"/>
                  <a:pt x="1045558" y="2868376"/>
                  <a:pt x="1143649" y="2903617"/>
                </a:cubicBezTo>
                <a:cubicBezTo>
                  <a:pt x="1153915" y="2907004"/>
                  <a:pt x="1158945" y="2900523"/>
                  <a:pt x="1162760" y="2890450"/>
                </a:cubicBezTo>
                <a:cubicBezTo>
                  <a:pt x="1167730" y="2872217"/>
                  <a:pt x="1196516" y="2863243"/>
                  <a:pt x="1212842" y="2874775"/>
                </a:cubicBezTo>
                <a:cubicBezTo>
                  <a:pt x="1228092" y="2890436"/>
                  <a:pt x="1237221" y="2892602"/>
                  <a:pt x="1250645" y="2871698"/>
                </a:cubicBezTo>
                <a:cubicBezTo>
                  <a:pt x="1262391" y="2855583"/>
                  <a:pt x="1289603" y="2852429"/>
                  <a:pt x="1301685" y="2869910"/>
                </a:cubicBezTo>
                <a:cubicBezTo>
                  <a:pt x="1320519" y="2887727"/>
                  <a:pt x="1342299" y="2874427"/>
                  <a:pt x="1364977" y="2876065"/>
                </a:cubicBezTo>
                <a:cubicBezTo>
                  <a:pt x="1373730" y="2877825"/>
                  <a:pt x="1382394" y="2888374"/>
                  <a:pt x="1392887" y="2892332"/>
                </a:cubicBezTo>
                <a:cubicBezTo>
                  <a:pt x="1403258" y="2896750"/>
                  <a:pt x="1418559" y="2895293"/>
                  <a:pt x="1427858" y="2899079"/>
                </a:cubicBezTo>
                <a:cubicBezTo>
                  <a:pt x="1446832" y="2905421"/>
                  <a:pt x="1443049" y="2928587"/>
                  <a:pt x="1430328" y="2940192"/>
                </a:cubicBezTo>
                <a:cubicBezTo>
                  <a:pt x="1409730" y="2956788"/>
                  <a:pt x="1399806" y="2988637"/>
                  <a:pt x="1384759" y="3006884"/>
                </a:cubicBezTo>
                <a:cubicBezTo>
                  <a:pt x="1360741" y="3064469"/>
                  <a:pt x="1341169" y="2970831"/>
                  <a:pt x="1303986" y="3013430"/>
                </a:cubicBezTo>
                <a:cubicBezTo>
                  <a:pt x="1281034" y="2978783"/>
                  <a:pt x="1134826" y="3139529"/>
                  <a:pt x="1096762" y="3184897"/>
                </a:cubicBezTo>
                <a:cubicBezTo>
                  <a:pt x="1092006" y="3198791"/>
                  <a:pt x="1166855" y="3191825"/>
                  <a:pt x="1144206" y="3216079"/>
                </a:cubicBezTo>
                <a:cubicBezTo>
                  <a:pt x="1113397" y="3237767"/>
                  <a:pt x="1083788" y="3237305"/>
                  <a:pt x="1053398" y="3258204"/>
                </a:cubicBezTo>
                <a:cubicBezTo>
                  <a:pt x="1028804" y="3283109"/>
                  <a:pt x="1011220" y="3313975"/>
                  <a:pt x="987831" y="3337563"/>
                </a:cubicBezTo>
                <a:cubicBezTo>
                  <a:pt x="974011" y="3357914"/>
                  <a:pt x="922320" y="3371080"/>
                  <a:pt x="927053" y="3392162"/>
                </a:cubicBezTo>
                <a:cubicBezTo>
                  <a:pt x="953813" y="3562280"/>
                  <a:pt x="1019750" y="3721589"/>
                  <a:pt x="1122513" y="3860514"/>
                </a:cubicBezTo>
                <a:cubicBezTo>
                  <a:pt x="1138522" y="3872226"/>
                  <a:pt x="1239697" y="4080815"/>
                  <a:pt x="1253502" y="4036357"/>
                </a:cubicBezTo>
                <a:cubicBezTo>
                  <a:pt x="1254001" y="4004309"/>
                  <a:pt x="1268639" y="3908569"/>
                  <a:pt x="1274368" y="3878353"/>
                </a:cubicBezTo>
                <a:cubicBezTo>
                  <a:pt x="1275493" y="3868262"/>
                  <a:pt x="1268871" y="3853184"/>
                  <a:pt x="1272544" y="3841785"/>
                </a:cubicBezTo>
                <a:cubicBezTo>
                  <a:pt x="1276764" y="3830776"/>
                  <a:pt x="1321765" y="3760274"/>
                  <a:pt x="1324670" y="3749551"/>
                </a:cubicBezTo>
                <a:cubicBezTo>
                  <a:pt x="1339926" y="3710893"/>
                  <a:pt x="1255505" y="3789851"/>
                  <a:pt x="1236948" y="3787484"/>
                </a:cubicBezTo>
                <a:cubicBezTo>
                  <a:pt x="1222732" y="3786447"/>
                  <a:pt x="1213746" y="3774442"/>
                  <a:pt x="1201421" y="3769040"/>
                </a:cubicBezTo>
                <a:cubicBezTo>
                  <a:pt x="1180682" y="3763478"/>
                  <a:pt x="1168420" y="3739465"/>
                  <a:pt x="1170217" y="3719782"/>
                </a:cubicBezTo>
                <a:cubicBezTo>
                  <a:pt x="1172591" y="3702418"/>
                  <a:pt x="1193401" y="3711841"/>
                  <a:pt x="1203631" y="3706898"/>
                </a:cubicBezTo>
                <a:cubicBezTo>
                  <a:pt x="1220421" y="3690849"/>
                  <a:pt x="1236446" y="3664312"/>
                  <a:pt x="1243176" y="3642029"/>
                </a:cubicBezTo>
                <a:cubicBezTo>
                  <a:pt x="1243620" y="3625462"/>
                  <a:pt x="1230024" y="3612752"/>
                  <a:pt x="1221208" y="3602367"/>
                </a:cubicBezTo>
                <a:cubicBezTo>
                  <a:pt x="1202397" y="3587972"/>
                  <a:pt x="1210338" y="3566005"/>
                  <a:pt x="1203013" y="3547428"/>
                </a:cubicBezTo>
                <a:cubicBezTo>
                  <a:pt x="1187322" y="3530772"/>
                  <a:pt x="1181326" y="3416066"/>
                  <a:pt x="1220215" y="3431328"/>
                </a:cubicBezTo>
                <a:cubicBezTo>
                  <a:pt x="1222738" y="3444159"/>
                  <a:pt x="1233181" y="3446040"/>
                  <a:pt x="1246769" y="3449078"/>
                </a:cubicBezTo>
                <a:cubicBezTo>
                  <a:pt x="1288906" y="3471294"/>
                  <a:pt x="1280869" y="3401150"/>
                  <a:pt x="1305011" y="3383139"/>
                </a:cubicBezTo>
                <a:cubicBezTo>
                  <a:pt x="1310706" y="3376588"/>
                  <a:pt x="1317777" y="3389536"/>
                  <a:pt x="1328088" y="3386966"/>
                </a:cubicBezTo>
                <a:cubicBezTo>
                  <a:pt x="1346252" y="3377618"/>
                  <a:pt x="1363878" y="3356719"/>
                  <a:pt x="1384782" y="3355862"/>
                </a:cubicBezTo>
                <a:cubicBezTo>
                  <a:pt x="1400537" y="3355549"/>
                  <a:pt x="1412778" y="3339380"/>
                  <a:pt x="1422025" y="3326654"/>
                </a:cubicBezTo>
                <a:cubicBezTo>
                  <a:pt x="1445769" y="3312850"/>
                  <a:pt x="1406743" y="3392251"/>
                  <a:pt x="1413612" y="3403287"/>
                </a:cubicBezTo>
                <a:cubicBezTo>
                  <a:pt x="1414212" y="3415426"/>
                  <a:pt x="1426639" y="3405788"/>
                  <a:pt x="1430331" y="3415372"/>
                </a:cubicBezTo>
                <a:cubicBezTo>
                  <a:pt x="1432716" y="3420478"/>
                  <a:pt x="1432858" y="3429839"/>
                  <a:pt x="1432940" y="3438611"/>
                </a:cubicBezTo>
                <a:cubicBezTo>
                  <a:pt x="1448674" y="3468508"/>
                  <a:pt x="1356772" y="3591408"/>
                  <a:pt x="1418458" y="3569454"/>
                </a:cubicBezTo>
                <a:cubicBezTo>
                  <a:pt x="1438567" y="3564218"/>
                  <a:pt x="1457974" y="3561884"/>
                  <a:pt x="1478814" y="3558802"/>
                </a:cubicBezTo>
                <a:cubicBezTo>
                  <a:pt x="1496171" y="3559362"/>
                  <a:pt x="1504416" y="3564300"/>
                  <a:pt x="1519795" y="3558815"/>
                </a:cubicBezTo>
                <a:cubicBezTo>
                  <a:pt x="1532261" y="3554382"/>
                  <a:pt x="1534631" y="3591338"/>
                  <a:pt x="1546553" y="3599312"/>
                </a:cubicBezTo>
                <a:cubicBezTo>
                  <a:pt x="1553194" y="3603378"/>
                  <a:pt x="1580033" y="3582256"/>
                  <a:pt x="1575730" y="3602055"/>
                </a:cubicBezTo>
                <a:cubicBezTo>
                  <a:pt x="1549002" y="3638643"/>
                  <a:pt x="1500926" y="3667055"/>
                  <a:pt x="1457863" y="3680802"/>
                </a:cubicBezTo>
                <a:cubicBezTo>
                  <a:pt x="1420394" y="3685480"/>
                  <a:pt x="1382338" y="3689327"/>
                  <a:pt x="1363546" y="3721509"/>
                </a:cubicBezTo>
                <a:cubicBezTo>
                  <a:pt x="1354499" y="3740914"/>
                  <a:pt x="1337954" y="3791315"/>
                  <a:pt x="1359676" y="3809423"/>
                </a:cubicBezTo>
                <a:cubicBezTo>
                  <a:pt x="1368794" y="3813078"/>
                  <a:pt x="1375302" y="3806293"/>
                  <a:pt x="1382590" y="3814903"/>
                </a:cubicBezTo>
                <a:cubicBezTo>
                  <a:pt x="1398217" y="3830973"/>
                  <a:pt x="1397616" y="3858865"/>
                  <a:pt x="1407226" y="3878394"/>
                </a:cubicBezTo>
                <a:cubicBezTo>
                  <a:pt x="1419974" y="3897444"/>
                  <a:pt x="1426226" y="3928187"/>
                  <a:pt x="1426545" y="3955240"/>
                </a:cubicBezTo>
                <a:cubicBezTo>
                  <a:pt x="1424641" y="3980293"/>
                  <a:pt x="1445929" y="4013476"/>
                  <a:pt x="1430371" y="4039666"/>
                </a:cubicBezTo>
                <a:cubicBezTo>
                  <a:pt x="1424850" y="4055871"/>
                  <a:pt x="1411309" y="4066071"/>
                  <a:pt x="1396432" y="4079540"/>
                </a:cubicBezTo>
                <a:cubicBezTo>
                  <a:pt x="1384745" y="4094605"/>
                  <a:pt x="1289668" y="4081671"/>
                  <a:pt x="1293976" y="4101904"/>
                </a:cubicBezTo>
                <a:cubicBezTo>
                  <a:pt x="1302167" y="4128725"/>
                  <a:pt x="1344214" y="4215687"/>
                  <a:pt x="1364139" y="4234280"/>
                </a:cubicBezTo>
                <a:cubicBezTo>
                  <a:pt x="1370636" y="4241782"/>
                  <a:pt x="1401629" y="4309812"/>
                  <a:pt x="1404778" y="4299809"/>
                </a:cubicBezTo>
                <a:cubicBezTo>
                  <a:pt x="1406434" y="4285200"/>
                  <a:pt x="1443503" y="4150348"/>
                  <a:pt x="1462201" y="4162075"/>
                </a:cubicBezTo>
                <a:cubicBezTo>
                  <a:pt x="1461243" y="4172146"/>
                  <a:pt x="1465231" y="4184526"/>
                  <a:pt x="1475307" y="4190910"/>
                </a:cubicBezTo>
                <a:cubicBezTo>
                  <a:pt x="1517310" y="4226235"/>
                  <a:pt x="1479985" y="4317064"/>
                  <a:pt x="1468877" y="4372847"/>
                </a:cubicBezTo>
                <a:cubicBezTo>
                  <a:pt x="1467927" y="4411788"/>
                  <a:pt x="1525761" y="4434736"/>
                  <a:pt x="1546014" y="4464458"/>
                </a:cubicBezTo>
                <a:cubicBezTo>
                  <a:pt x="1578399" y="4489780"/>
                  <a:pt x="1586943" y="4537547"/>
                  <a:pt x="1613054" y="4567099"/>
                </a:cubicBezTo>
                <a:cubicBezTo>
                  <a:pt x="1628427" y="4571141"/>
                  <a:pt x="1732756" y="4696207"/>
                  <a:pt x="1733676" y="4644173"/>
                </a:cubicBezTo>
                <a:cubicBezTo>
                  <a:pt x="1734094" y="4616151"/>
                  <a:pt x="1708040" y="4502363"/>
                  <a:pt x="1731280" y="4480575"/>
                </a:cubicBezTo>
                <a:cubicBezTo>
                  <a:pt x="1735980" y="4467730"/>
                  <a:pt x="1741380" y="4451982"/>
                  <a:pt x="1760013" y="4455088"/>
                </a:cubicBezTo>
                <a:lnTo>
                  <a:pt x="1764607" y="4455645"/>
                </a:lnTo>
                <a:cubicBezTo>
                  <a:pt x="1783366" y="4461564"/>
                  <a:pt x="1803386" y="4463481"/>
                  <a:pt x="1821219" y="4460567"/>
                </a:cubicBezTo>
                <a:cubicBezTo>
                  <a:pt x="1834888" y="4465977"/>
                  <a:pt x="1882188" y="4466965"/>
                  <a:pt x="1867081" y="4441465"/>
                </a:cubicBezTo>
                <a:cubicBezTo>
                  <a:pt x="1863585" y="4438557"/>
                  <a:pt x="1857013" y="4438355"/>
                  <a:pt x="1852285" y="4438106"/>
                </a:cubicBezTo>
                <a:cubicBezTo>
                  <a:pt x="1807085" y="4436303"/>
                  <a:pt x="1772741" y="4369965"/>
                  <a:pt x="1780059" y="4327676"/>
                </a:cubicBezTo>
                <a:cubicBezTo>
                  <a:pt x="1791225" y="4309242"/>
                  <a:pt x="1776999" y="4285732"/>
                  <a:pt x="1787739" y="4266449"/>
                </a:cubicBezTo>
                <a:cubicBezTo>
                  <a:pt x="1793245" y="4256496"/>
                  <a:pt x="1802942" y="4243274"/>
                  <a:pt x="1814331" y="4249372"/>
                </a:cubicBezTo>
                <a:cubicBezTo>
                  <a:pt x="1819233" y="4252873"/>
                  <a:pt x="1875585" y="4332082"/>
                  <a:pt x="1881561" y="4329819"/>
                </a:cubicBezTo>
                <a:cubicBezTo>
                  <a:pt x="1907480" y="4322335"/>
                  <a:pt x="1868497" y="4222998"/>
                  <a:pt x="1862005" y="4197934"/>
                </a:cubicBezTo>
                <a:cubicBezTo>
                  <a:pt x="1852674" y="4072268"/>
                  <a:pt x="1758245" y="3623967"/>
                  <a:pt x="1739497" y="3520571"/>
                </a:cubicBezTo>
                <a:cubicBezTo>
                  <a:pt x="1726712" y="3461194"/>
                  <a:pt x="1691833" y="3167367"/>
                  <a:pt x="1674974" y="3077166"/>
                </a:cubicBezTo>
                <a:cubicBezTo>
                  <a:pt x="1661853" y="3028987"/>
                  <a:pt x="1628261" y="2755413"/>
                  <a:pt x="1622127" y="2709773"/>
                </a:cubicBezTo>
                <a:cubicBezTo>
                  <a:pt x="1599909" y="2627725"/>
                  <a:pt x="1606753" y="2507356"/>
                  <a:pt x="1599262" y="2412005"/>
                </a:cubicBezTo>
                <a:cubicBezTo>
                  <a:pt x="1597716" y="2390887"/>
                  <a:pt x="1583971" y="2378339"/>
                  <a:pt x="1564082" y="2380875"/>
                </a:cubicBezTo>
                <a:close/>
                <a:moveTo>
                  <a:pt x="3262282" y="2367647"/>
                </a:moveTo>
                <a:lnTo>
                  <a:pt x="3261082" y="2371110"/>
                </a:lnTo>
                <a:lnTo>
                  <a:pt x="3251782" y="2393844"/>
                </a:lnTo>
                <a:lnTo>
                  <a:pt x="3253328" y="2384026"/>
                </a:lnTo>
                <a:close/>
                <a:moveTo>
                  <a:pt x="873176" y="2154283"/>
                </a:moveTo>
                <a:cubicBezTo>
                  <a:pt x="873563" y="2157963"/>
                  <a:pt x="873934" y="2161495"/>
                  <a:pt x="874319" y="2165176"/>
                </a:cubicBezTo>
                <a:cubicBezTo>
                  <a:pt x="884777" y="2160804"/>
                  <a:pt x="879048" y="2165423"/>
                  <a:pt x="884711" y="2158578"/>
                </a:cubicBezTo>
                <a:cubicBezTo>
                  <a:pt x="882883" y="2158770"/>
                  <a:pt x="881057" y="2158962"/>
                  <a:pt x="879229" y="2159154"/>
                </a:cubicBezTo>
                <a:cubicBezTo>
                  <a:pt x="873930" y="2153459"/>
                  <a:pt x="879802" y="2158200"/>
                  <a:pt x="873176" y="2154283"/>
                </a:cubicBezTo>
                <a:close/>
                <a:moveTo>
                  <a:pt x="3299437" y="2061324"/>
                </a:moveTo>
                <a:cubicBezTo>
                  <a:pt x="3295784" y="2061708"/>
                  <a:pt x="3292127" y="2062091"/>
                  <a:pt x="3288473" y="2062475"/>
                </a:cubicBezTo>
                <a:cubicBezTo>
                  <a:pt x="3291862" y="2064351"/>
                  <a:pt x="3290231" y="2071220"/>
                  <a:pt x="3300008" y="2066770"/>
                </a:cubicBezTo>
                <a:cubicBezTo>
                  <a:pt x="3299823" y="2065005"/>
                  <a:pt x="3299623" y="2063092"/>
                  <a:pt x="3299437" y="2061324"/>
                </a:cubicBezTo>
                <a:close/>
                <a:moveTo>
                  <a:pt x="3291404" y="2051968"/>
                </a:moveTo>
                <a:cubicBezTo>
                  <a:pt x="3306527" y="2055270"/>
                  <a:pt x="3315736" y="2072189"/>
                  <a:pt x="3310714" y="2090350"/>
                </a:cubicBezTo>
                <a:cubicBezTo>
                  <a:pt x="3307776" y="2105542"/>
                  <a:pt x="3308061" y="2117863"/>
                  <a:pt x="3315215" y="2115623"/>
                </a:cubicBezTo>
                <a:cubicBezTo>
                  <a:pt x="3384117" y="2053624"/>
                  <a:pt x="3306350" y="2218347"/>
                  <a:pt x="3390814" y="2195788"/>
                </a:cubicBezTo>
                <a:cubicBezTo>
                  <a:pt x="3402670" y="2195140"/>
                  <a:pt x="3451901" y="2176130"/>
                  <a:pt x="3458805" y="2189096"/>
                </a:cubicBezTo>
                <a:cubicBezTo>
                  <a:pt x="3463626" y="2203025"/>
                  <a:pt x="3476349" y="2210619"/>
                  <a:pt x="3477403" y="2222265"/>
                </a:cubicBezTo>
                <a:cubicBezTo>
                  <a:pt x="3482066" y="2258683"/>
                  <a:pt x="3455923" y="2267231"/>
                  <a:pt x="3427559" y="2262620"/>
                </a:cubicBezTo>
                <a:cubicBezTo>
                  <a:pt x="3410834" y="2280896"/>
                  <a:pt x="3435594" y="2300767"/>
                  <a:pt x="3374475" y="2313732"/>
                </a:cubicBezTo>
                <a:cubicBezTo>
                  <a:pt x="3337667" y="2321465"/>
                  <a:pt x="3297715" y="2272086"/>
                  <a:pt x="3290900" y="2315958"/>
                </a:cubicBezTo>
                <a:cubicBezTo>
                  <a:pt x="3285648" y="2327523"/>
                  <a:pt x="3278509" y="2339219"/>
                  <a:pt x="3271557" y="2350686"/>
                </a:cubicBezTo>
                <a:lnTo>
                  <a:pt x="3262282" y="2367647"/>
                </a:lnTo>
                <a:lnTo>
                  <a:pt x="3271526" y="2340977"/>
                </a:lnTo>
                <a:cubicBezTo>
                  <a:pt x="3307402" y="2221762"/>
                  <a:pt x="3171004" y="2387982"/>
                  <a:pt x="3191876" y="2238253"/>
                </a:cubicBezTo>
                <a:cubicBezTo>
                  <a:pt x="3218201" y="2183402"/>
                  <a:pt x="3192748" y="2203338"/>
                  <a:pt x="3167767" y="2166969"/>
                </a:cubicBezTo>
                <a:cubicBezTo>
                  <a:pt x="3156744" y="2137173"/>
                  <a:pt x="3195332" y="2139967"/>
                  <a:pt x="3211719" y="2132889"/>
                </a:cubicBezTo>
                <a:cubicBezTo>
                  <a:pt x="3222295" y="2126421"/>
                  <a:pt x="3242725" y="2135438"/>
                  <a:pt x="3248264" y="2127414"/>
                </a:cubicBezTo>
                <a:cubicBezTo>
                  <a:pt x="3253155" y="2100411"/>
                  <a:pt x="3242447" y="2062397"/>
                  <a:pt x="3274616" y="2053663"/>
                </a:cubicBezTo>
                <a:cubicBezTo>
                  <a:pt x="3280664" y="2051279"/>
                  <a:pt x="3286362" y="2050867"/>
                  <a:pt x="3291404" y="2051968"/>
                </a:cubicBezTo>
                <a:close/>
                <a:moveTo>
                  <a:pt x="1087423" y="1992244"/>
                </a:moveTo>
                <a:cubicBezTo>
                  <a:pt x="1083515" y="1990367"/>
                  <a:pt x="1078658" y="1990997"/>
                  <a:pt x="1072351" y="1995714"/>
                </a:cubicBezTo>
                <a:cubicBezTo>
                  <a:pt x="1053451" y="2007669"/>
                  <a:pt x="1041877" y="2031803"/>
                  <a:pt x="1021423" y="2038562"/>
                </a:cubicBezTo>
                <a:cubicBezTo>
                  <a:pt x="990802" y="2044457"/>
                  <a:pt x="974461" y="2064775"/>
                  <a:pt x="953637" y="2087200"/>
                </a:cubicBezTo>
                <a:lnTo>
                  <a:pt x="952240" y="2089877"/>
                </a:lnTo>
                <a:cubicBezTo>
                  <a:pt x="949109" y="2101666"/>
                  <a:pt x="949933" y="2111103"/>
                  <a:pt x="961861" y="2122351"/>
                </a:cubicBezTo>
                <a:cubicBezTo>
                  <a:pt x="968099" y="2127352"/>
                  <a:pt x="990108" y="2197814"/>
                  <a:pt x="994749" y="2205214"/>
                </a:cubicBezTo>
                <a:cubicBezTo>
                  <a:pt x="1001473" y="2213288"/>
                  <a:pt x="1015721" y="2208221"/>
                  <a:pt x="1023719" y="2204405"/>
                </a:cubicBezTo>
                <a:cubicBezTo>
                  <a:pt x="1044979" y="2206935"/>
                  <a:pt x="1072934" y="2217245"/>
                  <a:pt x="1091857" y="2227909"/>
                </a:cubicBezTo>
                <a:cubicBezTo>
                  <a:pt x="1106848" y="2236305"/>
                  <a:pt x="1101538" y="2259334"/>
                  <a:pt x="1105209" y="2271896"/>
                </a:cubicBezTo>
                <a:cubicBezTo>
                  <a:pt x="1112457" y="2283338"/>
                  <a:pt x="1133743" y="2290925"/>
                  <a:pt x="1147571" y="2293045"/>
                </a:cubicBezTo>
                <a:cubicBezTo>
                  <a:pt x="1167664" y="2294062"/>
                  <a:pt x="1178844" y="2307770"/>
                  <a:pt x="1198527" y="2308084"/>
                </a:cubicBezTo>
                <a:cubicBezTo>
                  <a:pt x="1224678" y="2309208"/>
                  <a:pt x="1208504" y="2278314"/>
                  <a:pt x="1221843" y="2266199"/>
                </a:cubicBezTo>
                <a:cubicBezTo>
                  <a:pt x="1235372" y="2251089"/>
                  <a:pt x="1262395" y="2250929"/>
                  <a:pt x="1280319" y="2247262"/>
                </a:cubicBezTo>
                <a:cubicBezTo>
                  <a:pt x="1290337" y="2241895"/>
                  <a:pt x="1307095" y="2270345"/>
                  <a:pt x="1315866" y="2273888"/>
                </a:cubicBezTo>
                <a:cubicBezTo>
                  <a:pt x="1360704" y="2294631"/>
                  <a:pt x="1352586" y="2369297"/>
                  <a:pt x="1361682" y="2388730"/>
                </a:cubicBezTo>
                <a:cubicBezTo>
                  <a:pt x="1366882" y="2403066"/>
                  <a:pt x="1363446" y="2426345"/>
                  <a:pt x="1376953" y="2427010"/>
                </a:cubicBezTo>
                <a:cubicBezTo>
                  <a:pt x="1389081" y="2425736"/>
                  <a:pt x="1485682" y="2368420"/>
                  <a:pt x="1494210" y="2364845"/>
                </a:cubicBezTo>
                <a:cubicBezTo>
                  <a:pt x="1506686" y="2357285"/>
                  <a:pt x="1514766" y="2351079"/>
                  <a:pt x="1520577" y="2336034"/>
                </a:cubicBezTo>
                <a:cubicBezTo>
                  <a:pt x="1524351" y="2328791"/>
                  <a:pt x="1520797" y="2314134"/>
                  <a:pt x="1514165" y="2306944"/>
                </a:cubicBezTo>
                <a:cubicBezTo>
                  <a:pt x="1499198" y="2282768"/>
                  <a:pt x="1329798" y="2134619"/>
                  <a:pt x="1310400" y="2114631"/>
                </a:cubicBezTo>
                <a:cubicBezTo>
                  <a:pt x="1290897" y="2101647"/>
                  <a:pt x="1236866" y="2026957"/>
                  <a:pt x="1211003" y="2025357"/>
                </a:cubicBezTo>
                <a:cubicBezTo>
                  <a:pt x="1192584" y="2024314"/>
                  <a:pt x="1194138" y="2080703"/>
                  <a:pt x="1179794" y="2076850"/>
                </a:cubicBezTo>
                <a:cubicBezTo>
                  <a:pt x="1161540" y="2074154"/>
                  <a:pt x="1145602" y="2061540"/>
                  <a:pt x="1131320" y="2051878"/>
                </a:cubicBezTo>
                <a:cubicBezTo>
                  <a:pt x="1122687" y="2048023"/>
                  <a:pt x="1115999" y="2043517"/>
                  <a:pt x="1110493" y="2034272"/>
                </a:cubicBezTo>
                <a:cubicBezTo>
                  <a:pt x="1102328" y="2026089"/>
                  <a:pt x="1099146" y="1997877"/>
                  <a:pt x="1087423" y="1992244"/>
                </a:cubicBezTo>
                <a:close/>
                <a:moveTo>
                  <a:pt x="2115404" y="1850639"/>
                </a:moveTo>
                <a:cubicBezTo>
                  <a:pt x="2113578" y="1850831"/>
                  <a:pt x="2111749" y="1851023"/>
                  <a:pt x="2109923" y="1851215"/>
                </a:cubicBezTo>
                <a:cubicBezTo>
                  <a:pt x="2110310" y="1854895"/>
                  <a:pt x="2110680" y="1858427"/>
                  <a:pt x="2111066" y="1862108"/>
                </a:cubicBezTo>
                <a:cubicBezTo>
                  <a:pt x="2116728" y="1855262"/>
                  <a:pt x="2113224" y="1861881"/>
                  <a:pt x="2115404" y="1850639"/>
                </a:cubicBezTo>
                <a:close/>
                <a:moveTo>
                  <a:pt x="741817" y="1835760"/>
                </a:moveTo>
                <a:cubicBezTo>
                  <a:pt x="736521" y="1838102"/>
                  <a:pt x="731238" y="1840590"/>
                  <a:pt x="725943" y="1842932"/>
                </a:cubicBezTo>
                <a:cubicBezTo>
                  <a:pt x="726515" y="1848379"/>
                  <a:pt x="727087" y="1853825"/>
                  <a:pt x="727658" y="1859271"/>
                </a:cubicBezTo>
                <a:cubicBezTo>
                  <a:pt x="731312" y="1858888"/>
                  <a:pt x="734967" y="1858505"/>
                  <a:pt x="738622" y="1858121"/>
                </a:cubicBezTo>
                <a:cubicBezTo>
                  <a:pt x="741705" y="1852290"/>
                  <a:pt x="744788" y="1846460"/>
                  <a:pt x="747872" y="1840630"/>
                </a:cubicBezTo>
                <a:cubicBezTo>
                  <a:pt x="741245" y="1836712"/>
                  <a:pt x="747117" y="1841453"/>
                  <a:pt x="741817" y="1835760"/>
                </a:cubicBezTo>
                <a:close/>
                <a:moveTo>
                  <a:pt x="991223" y="1704508"/>
                </a:moveTo>
                <a:cubicBezTo>
                  <a:pt x="988060" y="1707967"/>
                  <a:pt x="988897" y="1711153"/>
                  <a:pt x="981761" y="1708776"/>
                </a:cubicBezTo>
                <a:cubicBezTo>
                  <a:pt x="974296" y="1708071"/>
                  <a:pt x="963325" y="1705949"/>
                  <a:pt x="956476" y="1709497"/>
                </a:cubicBezTo>
                <a:cubicBezTo>
                  <a:pt x="951380" y="1713751"/>
                  <a:pt x="954429" y="1725188"/>
                  <a:pt x="947379" y="1726822"/>
                </a:cubicBezTo>
                <a:cubicBezTo>
                  <a:pt x="940664" y="1730057"/>
                  <a:pt x="930090" y="1730126"/>
                  <a:pt x="925268" y="1735394"/>
                </a:cubicBezTo>
                <a:cubicBezTo>
                  <a:pt x="922588" y="1745050"/>
                  <a:pt x="930159" y="1804377"/>
                  <a:pt x="947359" y="1789030"/>
                </a:cubicBezTo>
                <a:cubicBezTo>
                  <a:pt x="951156" y="1785208"/>
                  <a:pt x="952570" y="1782680"/>
                  <a:pt x="951167" y="1777321"/>
                </a:cubicBezTo>
                <a:lnTo>
                  <a:pt x="952206" y="1776020"/>
                </a:lnTo>
                <a:cubicBezTo>
                  <a:pt x="954699" y="1775759"/>
                  <a:pt x="962314" y="1776297"/>
                  <a:pt x="963128" y="1769664"/>
                </a:cubicBezTo>
                <a:cubicBezTo>
                  <a:pt x="964938" y="1761290"/>
                  <a:pt x="967424" y="1759391"/>
                  <a:pt x="969249" y="1751166"/>
                </a:cubicBezTo>
                <a:cubicBezTo>
                  <a:pt x="971193" y="1742477"/>
                  <a:pt x="979800" y="1747675"/>
                  <a:pt x="984783" y="1740754"/>
                </a:cubicBezTo>
                <a:cubicBezTo>
                  <a:pt x="992560" y="1733240"/>
                  <a:pt x="998695" y="1727686"/>
                  <a:pt x="999576" y="1716877"/>
                </a:cubicBezTo>
                <a:cubicBezTo>
                  <a:pt x="998737" y="1713691"/>
                  <a:pt x="994921" y="1715728"/>
                  <a:pt x="994820" y="1711573"/>
                </a:cubicBezTo>
                <a:cubicBezTo>
                  <a:pt x="994719" y="1707415"/>
                  <a:pt x="993913" y="1704524"/>
                  <a:pt x="991223" y="1704508"/>
                </a:cubicBezTo>
                <a:close/>
                <a:moveTo>
                  <a:pt x="1059408" y="1664461"/>
                </a:moveTo>
                <a:cubicBezTo>
                  <a:pt x="1050162" y="1670789"/>
                  <a:pt x="1046658" y="1683806"/>
                  <a:pt x="1044456" y="1691627"/>
                </a:cubicBezTo>
                <a:cubicBezTo>
                  <a:pt x="1042366" y="1702115"/>
                  <a:pt x="1044151" y="1715919"/>
                  <a:pt x="1046457" y="1726688"/>
                </a:cubicBezTo>
                <a:cubicBezTo>
                  <a:pt x="1049004" y="1730141"/>
                  <a:pt x="1055642" y="1732570"/>
                  <a:pt x="1055815" y="1735825"/>
                </a:cubicBezTo>
                <a:cubicBezTo>
                  <a:pt x="1056016" y="1737739"/>
                  <a:pt x="1051770" y="1737292"/>
                  <a:pt x="1052411" y="1740200"/>
                </a:cubicBezTo>
                <a:cubicBezTo>
                  <a:pt x="1052796" y="1743881"/>
                  <a:pt x="1045794" y="1745956"/>
                  <a:pt x="1040678" y="1748427"/>
                </a:cubicBezTo>
                <a:cubicBezTo>
                  <a:pt x="1032406" y="1751231"/>
                  <a:pt x="1049213" y="1767324"/>
                  <a:pt x="1039225" y="1766587"/>
                </a:cubicBezTo>
                <a:lnTo>
                  <a:pt x="1038503" y="1767704"/>
                </a:lnTo>
                <a:cubicBezTo>
                  <a:pt x="1039156" y="1769125"/>
                  <a:pt x="1037915" y="1774909"/>
                  <a:pt x="1040987" y="1776969"/>
                </a:cubicBezTo>
                <a:cubicBezTo>
                  <a:pt x="1043771" y="1779503"/>
                  <a:pt x="1050557" y="1780130"/>
                  <a:pt x="1053643" y="1782337"/>
                </a:cubicBezTo>
                <a:cubicBezTo>
                  <a:pt x="1063248" y="1787430"/>
                  <a:pt x="1072991" y="1800247"/>
                  <a:pt x="1084605" y="1798879"/>
                </a:cubicBezTo>
                <a:cubicBezTo>
                  <a:pt x="1087185" y="1797864"/>
                  <a:pt x="1083578" y="1792289"/>
                  <a:pt x="1083055" y="1788922"/>
                </a:cubicBezTo>
                <a:cubicBezTo>
                  <a:pt x="1080320" y="1782065"/>
                  <a:pt x="1081271" y="1775119"/>
                  <a:pt x="1073454" y="1772666"/>
                </a:cubicBezTo>
                <a:cubicBezTo>
                  <a:pt x="1069579" y="1743756"/>
                  <a:pt x="1070183" y="1711100"/>
                  <a:pt x="1067726" y="1681298"/>
                </a:cubicBezTo>
                <a:cubicBezTo>
                  <a:pt x="1066512" y="1672942"/>
                  <a:pt x="1070372" y="1663311"/>
                  <a:pt x="1059408" y="1664461"/>
                </a:cubicBezTo>
                <a:close/>
                <a:moveTo>
                  <a:pt x="1543250" y="1651315"/>
                </a:moveTo>
                <a:cubicBezTo>
                  <a:pt x="1530643" y="1641625"/>
                  <a:pt x="1504580" y="1690942"/>
                  <a:pt x="1495410" y="1702770"/>
                </a:cubicBezTo>
                <a:cubicBezTo>
                  <a:pt x="1479961" y="1723589"/>
                  <a:pt x="1411196" y="1665329"/>
                  <a:pt x="1412625" y="1694942"/>
                </a:cubicBezTo>
                <a:cubicBezTo>
                  <a:pt x="1413498" y="1700060"/>
                  <a:pt x="1445994" y="1777605"/>
                  <a:pt x="1447319" y="1782228"/>
                </a:cubicBezTo>
                <a:cubicBezTo>
                  <a:pt x="1451680" y="1793379"/>
                  <a:pt x="1439051" y="1837863"/>
                  <a:pt x="1433229" y="1847998"/>
                </a:cubicBezTo>
                <a:lnTo>
                  <a:pt x="1431468" y="1850415"/>
                </a:lnTo>
                <a:cubicBezTo>
                  <a:pt x="1413646" y="1877436"/>
                  <a:pt x="1383890" y="1878775"/>
                  <a:pt x="1353447" y="1883162"/>
                </a:cubicBezTo>
                <a:cubicBezTo>
                  <a:pt x="1335242" y="1888942"/>
                  <a:pt x="1319006" y="1876659"/>
                  <a:pt x="1303344" y="1884254"/>
                </a:cubicBezTo>
                <a:cubicBezTo>
                  <a:pt x="1276042" y="1900961"/>
                  <a:pt x="1197933" y="1908864"/>
                  <a:pt x="1223959" y="1934406"/>
                </a:cubicBezTo>
                <a:cubicBezTo>
                  <a:pt x="1232812" y="1946723"/>
                  <a:pt x="1203794" y="1991885"/>
                  <a:pt x="1220077" y="2004611"/>
                </a:cubicBezTo>
                <a:cubicBezTo>
                  <a:pt x="1229414" y="2018364"/>
                  <a:pt x="1291584" y="2066602"/>
                  <a:pt x="1306272" y="2075329"/>
                </a:cubicBezTo>
                <a:cubicBezTo>
                  <a:pt x="1319478" y="2089122"/>
                  <a:pt x="1424770" y="2180159"/>
                  <a:pt x="1442166" y="2190684"/>
                </a:cubicBezTo>
                <a:cubicBezTo>
                  <a:pt x="1468688" y="2214539"/>
                  <a:pt x="1609049" y="2430026"/>
                  <a:pt x="1609546" y="2282791"/>
                </a:cubicBezTo>
                <a:cubicBezTo>
                  <a:pt x="1609585" y="2267160"/>
                  <a:pt x="1590924" y="2150213"/>
                  <a:pt x="1590330" y="2134947"/>
                </a:cubicBezTo>
                <a:cubicBezTo>
                  <a:pt x="1587085" y="2110436"/>
                  <a:pt x="1593219" y="2079282"/>
                  <a:pt x="1585717" y="2055813"/>
                </a:cubicBezTo>
                <a:cubicBezTo>
                  <a:pt x="1585909" y="2035257"/>
                  <a:pt x="1581433" y="1943011"/>
                  <a:pt x="1573793" y="1913455"/>
                </a:cubicBezTo>
                <a:cubicBezTo>
                  <a:pt x="1574239" y="1903289"/>
                  <a:pt x="1568399" y="1670105"/>
                  <a:pt x="1543250" y="1651315"/>
                </a:cubicBezTo>
                <a:close/>
                <a:moveTo>
                  <a:pt x="1135640" y="1635474"/>
                </a:moveTo>
                <a:cubicBezTo>
                  <a:pt x="1126687" y="1638201"/>
                  <a:pt x="1100445" y="1636194"/>
                  <a:pt x="1091492" y="1638920"/>
                </a:cubicBezTo>
                <a:cubicBezTo>
                  <a:pt x="1090608" y="1648090"/>
                  <a:pt x="1088167" y="1714421"/>
                  <a:pt x="1089697" y="1728995"/>
                </a:cubicBezTo>
                <a:cubicBezTo>
                  <a:pt x="1091524" y="1728804"/>
                  <a:pt x="1117376" y="1795885"/>
                  <a:pt x="1119204" y="1795693"/>
                </a:cubicBezTo>
                <a:cubicBezTo>
                  <a:pt x="1130942" y="1769905"/>
                  <a:pt x="1147820" y="1682711"/>
                  <a:pt x="1147746" y="1645215"/>
                </a:cubicBezTo>
                <a:cubicBezTo>
                  <a:pt x="1140138" y="1641552"/>
                  <a:pt x="1140866" y="1642070"/>
                  <a:pt x="1135640" y="1635474"/>
                </a:cubicBezTo>
                <a:close/>
                <a:moveTo>
                  <a:pt x="1375326" y="1603818"/>
                </a:moveTo>
                <a:cubicBezTo>
                  <a:pt x="1373647" y="1603641"/>
                  <a:pt x="1371670" y="1603998"/>
                  <a:pt x="1368335" y="1605836"/>
                </a:cubicBezTo>
                <a:cubicBezTo>
                  <a:pt x="1365503" y="1609258"/>
                  <a:pt x="1366231" y="1616177"/>
                  <a:pt x="1361038" y="1617913"/>
                </a:cubicBezTo>
                <a:cubicBezTo>
                  <a:pt x="1353479" y="1621086"/>
                  <a:pt x="1334765" y="1615611"/>
                  <a:pt x="1331302" y="1621035"/>
                </a:cubicBezTo>
                <a:cubicBezTo>
                  <a:pt x="1327415" y="1625609"/>
                  <a:pt x="1340674" y="1643117"/>
                  <a:pt x="1338206" y="1646800"/>
                </a:cubicBezTo>
                <a:cubicBezTo>
                  <a:pt x="1336159" y="1649692"/>
                  <a:pt x="1325545" y="1646193"/>
                  <a:pt x="1321361" y="1646335"/>
                </a:cubicBezTo>
                <a:cubicBezTo>
                  <a:pt x="1298361" y="1648006"/>
                  <a:pt x="1316674" y="1657691"/>
                  <a:pt x="1324322" y="1664924"/>
                </a:cubicBezTo>
                <a:cubicBezTo>
                  <a:pt x="1328667" y="1669528"/>
                  <a:pt x="1330862" y="1677631"/>
                  <a:pt x="1336097" y="1681100"/>
                </a:cubicBezTo>
                <a:cubicBezTo>
                  <a:pt x="1342301" y="1685806"/>
                  <a:pt x="1353002" y="1682152"/>
                  <a:pt x="1355843" y="1688402"/>
                </a:cubicBezTo>
                <a:cubicBezTo>
                  <a:pt x="1359185" y="1696237"/>
                  <a:pt x="1361047" y="1710774"/>
                  <a:pt x="1355672" y="1718780"/>
                </a:cubicBezTo>
                <a:cubicBezTo>
                  <a:pt x="1350251" y="1726344"/>
                  <a:pt x="1340826" y="1732541"/>
                  <a:pt x="1333502" y="1739561"/>
                </a:cubicBezTo>
                <a:cubicBezTo>
                  <a:pt x="1324905" y="1745673"/>
                  <a:pt x="1322893" y="1756897"/>
                  <a:pt x="1316970" y="1762875"/>
                </a:cubicBezTo>
                <a:cubicBezTo>
                  <a:pt x="1311816" y="1768179"/>
                  <a:pt x="1300272" y="1767009"/>
                  <a:pt x="1295477" y="1764536"/>
                </a:cubicBezTo>
                <a:lnTo>
                  <a:pt x="1260280" y="1750820"/>
                </a:lnTo>
                <a:cubicBezTo>
                  <a:pt x="1216519" y="1757944"/>
                  <a:pt x="1272512" y="1776174"/>
                  <a:pt x="1296652" y="1788522"/>
                </a:cubicBezTo>
                <a:cubicBezTo>
                  <a:pt x="1305873" y="1791572"/>
                  <a:pt x="1292448" y="1825275"/>
                  <a:pt x="1301952" y="1826213"/>
                </a:cubicBezTo>
                <a:cubicBezTo>
                  <a:pt x="1309973" y="1825817"/>
                  <a:pt x="1333689" y="1794158"/>
                  <a:pt x="1341493" y="1791701"/>
                </a:cubicBezTo>
                <a:cubicBezTo>
                  <a:pt x="1351302" y="1787546"/>
                  <a:pt x="1343877" y="1777612"/>
                  <a:pt x="1345945" y="1770103"/>
                </a:cubicBezTo>
                <a:cubicBezTo>
                  <a:pt x="1347044" y="1762992"/>
                  <a:pt x="1363427" y="1752642"/>
                  <a:pt x="1367842" y="1761107"/>
                </a:cubicBezTo>
                <a:cubicBezTo>
                  <a:pt x="1366336" y="1775551"/>
                  <a:pt x="1377963" y="1767931"/>
                  <a:pt x="1385561" y="1766688"/>
                </a:cubicBezTo>
                <a:cubicBezTo>
                  <a:pt x="1389532" y="1766122"/>
                  <a:pt x="1389800" y="1759098"/>
                  <a:pt x="1394628" y="1755467"/>
                </a:cubicBezTo>
                <a:cubicBezTo>
                  <a:pt x="1404447" y="1749821"/>
                  <a:pt x="1410089" y="1745955"/>
                  <a:pt x="1404609" y="1735369"/>
                </a:cubicBezTo>
                <a:cubicBezTo>
                  <a:pt x="1388252" y="1717146"/>
                  <a:pt x="1372394" y="1692469"/>
                  <a:pt x="1374478" y="1667546"/>
                </a:cubicBezTo>
                <a:cubicBezTo>
                  <a:pt x="1378145" y="1652876"/>
                  <a:pt x="1395643" y="1641960"/>
                  <a:pt x="1405161" y="1630245"/>
                </a:cubicBezTo>
                <a:cubicBezTo>
                  <a:pt x="1414197" y="1612332"/>
                  <a:pt x="1393734" y="1607783"/>
                  <a:pt x="1380508" y="1605005"/>
                </a:cubicBezTo>
                <a:cubicBezTo>
                  <a:pt x="1378379" y="1604707"/>
                  <a:pt x="1377003" y="1603996"/>
                  <a:pt x="1375326" y="1603818"/>
                </a:cubicBezTo>
                <a:close/>
                <a:moveTo>
                  <a:pt x="1258718" y="1595170"/>
                </a:moveTo>
                <a:cubicBezTo>
                  <a:pt x="1255064" y="1595554"/>
                  <a:pt x="1251409" y="1595938"/>
                  <a:pt x="1247754" y="1596322"/>
                </a:cubicBezTo>
                <a:cubicBezTo>
                  <a:pt x="1244429" y="1603069"/>
                  <a:pt x="1223186" y="1626283"/>
                  <a:pt x="1223186" y="1626283"/>
                </a:cubicBezTo>
                <a:cubicBezTo>
                  <a:pt x="1225772" y="1633303"/>
                  <a:pt x="1228354" y="1640324"/>
                  <a:pt x="1230941" y="1647345"/>
                </a:cubicBezTo>
                <a:cubicBezTo>
                  <a:pt x="1229113" y="1647537"/>
                  <a:pt x="1227286" y="1647729"/>
                  <a:pt x="1225458" y="1647921"/>
                </a:cubicBezTo>
                <a:cubicBezTo>
                  <a:pt x="1223730" y="1652270"/>
                  <a:pt x="1214378" y="1670366"/>
                  <a:pt x="1217520" y="1676287"/>
                </a:cubicBezTo>
                <a:cubicBezTo>
                  <a:pt x="1219346" y="1676095"/>
                  <a:pt x="1221174" y="1675903"/>
                  <a:pt x="1223001" y="1675711"/>
                </a:cubicBezTo>
                <a:cubicBezTo>
                  <a:pt x="1223185" y="1677478"/>
                  <a:pt x="1223386" y="1679392"/>
                  <a:pt x="1223573" y="1681158"/>
                </a:cubicBezTo>
                <a:cubicBezTo>
                  <a:pt x="1245081" y="1673244"/>
                  <a:pt x="1250085" y="1656943"/>
                  <a:pt x="1275385" y="1648335"/>
                </a:cubicBezTo>
                <a:cubicBezTo>
                  <a:pt x="1272799" y="1641314"/>
                  <a:pt x="1270215" y="1634293"/>
                  <a:pt x="1267629" y="1627273"/>
                </a:cubicBezTo>
                <a:cubicBezTo>
                  <a:pt x="1267629" y="1627273"/>
                  <a:pt x="1276451" y="1620096"/>
                  <a:pt x="1271398" y="1610357"/>
                </a:cubicBezTo>
                <a:cubicBezTo>
                  <a:pt x="1267557" y="1608974"/>
                  <a:pt x="1263702" y="1607445"/>
                  <a:pt x="1259862" y="1606062"/>
                </a:cubicBezTo>
                <a:cubicBezTo>
                  <a:pt x="1259476" y="1602383"/>
                  <a:pt x="1259105" y="1598851"/>
                  <a:pt x="1258718" y="1595170"/>
                </a:cubicBezTo>
                <a:close/>
                <a:moveTo>
                  <a:pt x="1316600" y="1473015"/>
                </a:moveTo>
                <a:cubicBezTo>
                  <a:pt x="1309605" y="1478361"/>
                  <a:pt x="1316085" y="1484082"/>
                  <a:pt x="1312607" y="1489357"/>
                </a:cubicBezTo>
                <a:cubicBezTo>
                  <a:pt x="1303346" y="1495539"/>
                  <a:pt x="1290037" y="1501548"/>
                  <a:pt x="1278777" y="1504666"/>
                </a:cubicBezTo>
                <a:lnTo>
                  <a:pt x="1277118" y="1506477"/>
                </a:lnTo>
                <a:cubicBezTo>
                  <a:pt x="1277458" y="1509715"/>
                  <a:pt x="1278276" y="1517515"/>
                  <a:pt x="1279150" y="1522633"/>
                </a:cubicBezTo>
                <a:cubicBezTo>
                  <a:pt x="1279606" y="1530175"/>
                  <a:pt x="1291490" y="1528183"/>
                  <a:pt x="1295365" y="1531498"/>
                </a:cubicBezTo>
                <a:cubicBezTo>
                  <a:pt x="1297447" y="1536935"/>
                  <a:pt x="1302349" y="1540438"/>
                  <a:pt x="1307175" y="1543205"/>
                </a:cubicBezTo>
                <a:cubicBezTo>
                  <a:pt x="1312651" y="1545756"/>
                  <a:pt x="1319233" y="1550868"/>
                  <a:pt x="1325558" y="1548715"/>
                </a:cubicBezTo>
                <a:cubicBezTo>
                  <a:pt x="1329436" y="1547267"/>
                  <a:pt x="1331433" y="1542295"/>
                  <a:pt x="1333936" y="1540544"/>
                </a:cubicBezTo>
                <a:cubicBezTo>
                  <a:pt x="1337315" y="1537511"/>
                  <a:pt x="1334339" y="1531573"/>
                  <a:pt x="1335914" y="1527389"/>
                </a:cubicBezTo>
                <a:cubicBezTo>
                  <a:pt x="1339856" y="1520130"/>
                  <a:pt x="1350086" y="1515186"/>
                  <a:pt x="1353994" y="1507632"/>
                </a:cubicBezTo>
                <a:cubicBezTo>
                  <a:pt x="1353647" y="1501121"/>
                  <a:pt x="1354879" y="1492062"/>
                  <a:pt x="1351483" y="1486913"/>
                </a:cubicBezTo>
                <a:cubicBezTo>
                  <a:pt x="1347896" y="1483122"/>
                  <a:pt x="1341308" y="1482772"/>
                  <a:pt x="1337795" y="1479717"/>
                </a:cubicBezTo>
                <a:cubicBezTo>
                  <a:pt x="1329713" y="1473126"/>
                  <a:pt x="1327955" y="1470781"/>
                  <a:pt x="1316600" y="1473015"/>
                </a:cubicBezTo>
                <a:close/>
                <a:moveTo>
                  <a:pt x="1549046" y="1356194"/>
                </a:moveTo>
                <a:cubicBezTo>
                  <a:pt x="1550191" y="1367085"/>
                  <a:pt x="1551319" y="1377832"/>
                  <a:pt x="1552463" y="1388723"/>
                </a:cubicBezTo>
                <a:cubicBezTo>
                  <a:pt x="1554291" y="1388531"/>
                  <a:pt x="1556116" y="1388339"/>
                  <a:pt x="1557945" y="1388147"/>
                </a:cubicBezTo>
                <a:cubicBezTo>
                  <a:pt x="1557833" y="1404679"/>
                  <a:pt x="1557706" y="1421062"/>
                  <a:pt x="1557592" y="1437594"/>
                </a:cubicBezTo>
                <a:cubicBezTo>
                  <a:pt x="1561433" y="1438976"/>
                  <a:pt x="1565288" y="1440505"/>
                  <a:pt x="1569129" y="1441887"/>
                </a:cubicBezTo>
                <a:cubicBezTo>
                  <a:pt x="1569315" y="1443654"/>
                  <a:pt x="1569516" y="1445568"/>
                  <a:pt x="1569701" y="1447334"/>
                </a:cubicBezTo>
                <a:cubicBezTo>
                  <a:pt x="1577465" y="1447711"/>
                  <a:pt x="1567989" y="1445431"/>
                  <a:pt x="1574612" y="1441312"/>
                </a:cubicBezTo>
                <a:cubicBezTo>
                  <a:pt x="1583769" y="1429339"/>
                  <a:pt x="1585023" y="1385305"/>
                  <a:pt x="1583083" y="1363632"/>
                </a:cubicBezTo>
                <a:cubicBezTo>
                  <a:pt x="1563431" y="1363612"/>
                  <a:pt x="1565760" y="1358605"/>
                  <a:pt x="1549046" y="1356194"/>
                </a:cubicBezTo>
                <a:close/>
                <a:moveTo>
                  <a:pt x="1797507" y="1329512"/>
                </a:moveTo>
                <a:cubicBezTo>
                  <a:pt x="1793384" y="1330244"/>
                  <a:pt x="1787763" y="1329494"/>
                  <a:pt x="1785339" y="1331981"/>
                </a:cubicBezTo>
                <a:cubicBezTo>
                  <a:pt x="1781765" y="1334738"/>
                  <a:pt x="1782722" y="1343864"/>
                  <a:pt x="1779994" y="1346680"/>
                </a:cubicBezTo>
                <a:cubicBezTo>
                  <a:pt x="1778894" y="1347392"/>
                  <a:pt x="1776859" y="1348796"/>
                  <a:pt x="1775922" y="1349489"/>
                </a:cubicBezTo>
                <a:cubicBezTo>
                  <a:pt x="1774235" y="1351005"/>
                  <a:pt x="1776878" y="1356979"/>
                  <a:pt x="1775189" y="1358494"/>
                </a:cubicBezTo>
                <a:cubicBezTo>
                  <a:pt x="1772670" y="1360099"/>
                  <a:pt x="1769757" y="1361150"/>
                  <a:pt x="1771419" y="1367373"/>
                </a:cubicBezTo>
                <a:cubicBezTo>
                  <a:pt x="1771945" y="1372378"/>
                  <a:pt x="1766848" y="1370234"/>
                  <a:pt x="1764503" y="1375095"/>
                </a:cubicBezTo>
                <a:cubicBezTo>
                  <a:pt x="1762516" y="1378577"/>
                  <a:pt x="1760713" y="1382188"/>
                  <a:pt x="1758893" y="1385653"/>
                </a:cubicBezTo>
                <a:cubicBezTo>
                  <a:pt x="1756924" y="1389284"/>
                  <a:pt x="1754582" y="1389381"/>
                  <a:pt x="1751503" y="1390447"/>
                </a:cubicBezTo>
                <a:cubicBezTo>
                  <a:pt x="1749333" y="1392164"/>
                  <a:pt x="1746198" y="1395917"/>
                  <a:pt x="1741471" y="1395668"/>
                </a:cubicBezTo>
                <a:cubicBezTo>
                  <a:pt x="1734701" y="1395188"/>
                  <a:pt x="1729637" y="1393340"/>
                  <a:pt x="1726569" y="1392917"/>
                </a:cubicBezTo>
                <a:cubicBezTo>
                  <a:pt x="1723999" y="1392443"/>
                  <a:pt x="1725519" y="1395706"/>
                  <a:pt x="1723845" y="1397370"/>
                </a:cubicBezTo>
                <a:cubicBezTo>
                  <a:pt x="1722686" y="1399129"/>
                  <a:pt x="1716433" y="1398744"/>
                  <a:pt x="1715133" y="1399178"/>
                </a:cubicBezTo>
                <a:lnTo>
                  <a:pt x="1714094" y="1400478"/>
                </a:lnTo>
                <a:cubicBezTo>
                  <a:pt x="1714296" y="1402390"/>
                  <a:pt x="1714882" y="1407984"/>
                  <a:pt x="1715284" y="1411811"/>
                </a:cubicBezTo>
                <a:cubicBezTo>
                  <a:pt x="1717385" y="1419033"/>
                  <a:pt x="1731216" y="1416389"/>
                  <a:pt x="1736106" y="1421383"/>
                </a:cubicBezTo>
                <a:cubicBezTo>
                  <a:pt x="1739268" y="1422687"/>
                  <a:pt x="1741786" y="1427482"/>
                  <a:pt x="1745202" y="1428017"/>
                </a:cubicBezTo>
                <a:cubicBezTo>
                  <a:pt x="1748497" y="1429010"/>
                  <a:pt x="1752825" y="1425431"/>
                  <a:pt x="1756719" y="1424128"/>
                </a:cubicBezTo>
                <a:cubicBezTo>
                  <a:pt x="1763750" y="1420713"/>
                  <a:pt x="1769050" y="1400809"/>
                  <a:pt x="1759153" y="1399319"/>
                </a:cubicBezTo>
                <a:cubicBezTo>
                  <a:pt x="1754246" y="1394178"/>
                  <a:pt x="1769971" y="1380770"/>
                  <a:pt x="1768993" y="1395456"/>
                </a:cubicBezTo>
                <a:cubicBezTo>
                  <a:pt x="1772620" y="1402815"/>
                  <a:pt x="1777879" y="1390507"/>
                  <a:pt x="1784549" y="1388467"/>
                </a:cubicBezTo>
                <a:cubicBezTo>
                  <a:pt x="1791566" y="1384903"/>
                  <a:pt x="1791349" y="1376442"/>
                  <a:pt x="1793304" y="1372665"/>
                </a:cubicBezTo>
                <a:cubicBezTo>
                  <a:pt x="1797469" y="1364341"/>
                  <a:pt x="1812756" y="1364373"/>
                  <a:pt x="1808847" y="1352728"/>
                </a:cubicBezTo>
                <a:cubicBezTo>
                  <a:pt x="1808616" y="1350521"/>
                  <a:pt x="1808151" y="1346106"/>
                  <a:pt x="1807920" y="1343898"/>
                </a:cubicBezTo>
                <a:cubicBezTo>
                  <a:pt x="1807622" y="1339464"/>
                  <a:pt x="1803847" y="1340306"/>
                  <a:pt x="1803195" y="1338887"/>
                </a:cubicBezTo>
                <a:cubicBezTo>
                  <a:pt x="1801893" y="1337685"/>
                  <a:pt x="1806725" y="1330927"/>
                  <a:pt x="1804593" y="1329812"/>
                </a:cubicBezTo>
                <a:cubicBezTo>
                  <a:pt x="1802751" y="1329856"/>
                  <a:pt x="1799200" y="1329633"/>
                  <a:pt x="1797507" y="1329512"/>
                </a:cubicBezTo>
                <a:close/>
                <a:moveTo>
                  <a:pt x="1660464" y="1327977"/>
                </a:moveTo>
                <a:cubicBezTo>
                  <a:pt x="1655088" y="1329582"/>
                  <a:pt x="1649204" y="1339131"/>
                  <a:pt x="1641209" y="1342946"/>
                </a:cubicBezTo>
                <a:cubicBezTo>
                  <a:pt x="1635992" y="1347660"/>
                  <a:pt x="1620787" y="1350001"/>
                  <a:pt x="1621620" y="1357950"/>
                </a:cubicBezTo>
                <a:cubicBezTo>
                  <a:pt x="1622347" y="1364868"/>
                  <a:pt x="1632578" y="1379122"/>
                  <a:pt x="1624170" y="1382238"/>
                </a:cubicBezTo>
                <a:cubicBezTo>
                  <a:pt x="1624043" y="1385823"/>
                  <a:pt x="1624862" y="1393623"/>
                  <a:pt x="1619542" y="1392546"/>
                </a:cubicBezTo>
                <a:lnTo>
                  <a:pt x="1618503" y="1393844"/>
                </a:lnTo>
                <a:cubicBezTo>
                  <a:pt x="1617898" y="1399266"/>
                  <a:pt x="1616922" y="1409191"/>
                  <a:pt x="1616336" y="1416396"/>
                </a:cubicBezTo>
                <a:cubicBezTo>
                  <a:pt x="1615825" y="1424336"/>
                  <a:pt x="1627840" y="1426796"/>
                  <a:pt x="1632184" y="1423363"/>
                </a:cubicBezTo>
                <a:cubicBezTo>
                  <a:pt x="1635347" y="1419906"/>
                  <a:pt x="1629711" y="1419010"/>
                  <a:pt x="1628425" y="1417953"/>
                </a:cubicBezTo>
                <a:cubicBezTo>
                  <a:pt x="1627591" y="1416405"/>
                  <a:pt x="1630568" y="1411180"/>
                  <a:pt x="1631724" y="1407785"/>
                </a:cubicBezTo>
                <a:cubicBezTo>
                  <a:pt x="1633960" y="1401897"/>
                  <a:pt x="1635294" y="1396993"/>
                  <a:pt x="1640937" y="1394763"/>
                </a:cubicBezTo>
                <a:cubicBezTo>
                  <a:pt x="1642610" y="1393100"/>
                  <a:pt x="1639668" y="1387457"/>
                  <a:pt x="1641990" y="1385575"/>
                </a:cubicBezTo>
                <a:cubicBezTo>
                  <a:pt x="1646975" y="1380288"/>
                  <a:pt x="1662552" y="1381482"/>
                  <a:pt x="1666769" y="1375236"/>
                </a:cubicBezTo>
                <a:cubicBezTo>
                  <a:pt x="1667537" y="1368160"/>
                  <a:pt x="1662120" y="1358163"/>
                  <a:pt x="1662496" y="1350534"/>
                </a:cubicBezTo>
                <a:cubicBezTo>
                  <a:pt x="1660988" y="1345781"/>
                  <a:pt x="1665513" y="1329679"/>
                  <a:pt x="1660464" y="1327977"/>
                </a:cubicBezTo>
                <a:close/>
                <a:moveTo>
                  <a:pt x="585199" y="1292642"/>
                </a:moveTo>
                <a:cubicBezTo>
                  <a:pt x="581544" y="1293025"/>
                  <a:pt x="577891" y="1293409"/>
                  <a:pt x="574236" y="1293792"/>
                </a:cubicBezTo>
                <a:cubicBezTo>
                  <a:pt x="579535" y="1299487"/>
                  <a:pt x="573648" y="1294599"/>
                  <a:pt x="580288" y="1298662"/>
                </a:cubicBezTo>
                <a:cubicBezTo>
                  <a:pt x="580474" y="1300430"/>
                  <a:pt x="580675" y="1302343"/>
                  <a:pt x="580861" y="1304111"/>
                </a:cubicBezTo>
                <a:cubicBezTo>
                  <a:pt x="582689" y="1303919"/>
                  <a:pt x="584516" y="1303726"/>
                  <a:pt x="586344" y="1303534"/>
                </a:cubicBezTo>
                <a:cubicBezTo>
                  <a:pt x="585973" y="1300001"/>
                  <a:pt x="585586" y="1296321"/>
                  <a:pt x="585199" y="1292642"/>
                </a:cubicBezTo>
                <a:close/>
                <a:moveTo>
                  <a:pt x="1396419" y="1273402"/>
                </a:moveTo>
                <a:cubicBezTo>
                  <a:pt x="1396805" y="1277080"/>
                  <a:pt x="1397176" y="1280613"/>
                  <a:pt x="1397562" y="1284294"/>
                </a:cubicBezTo>
                <a:cubicBezTo>
                  <a:pt x="1403045" y="1283718"/>
                  <a:pt x="1408526" y="1283143"/>
                  <a:pt x="1414009" y="1282567"/>
                </a:cubicBezTo>
                <a:cubicBezTo>
                  <a:pt x="1413823" y="1280801"/>
                  <a:pt x="1413622" y="1278886"/>
                  <a:pt x="1413438" y="1277121"/>
                </a:cubicBezTo>
                <a:cubicBezTo>
                  <a:pt x="1411609" y="1277312"/>
                  <a:pt x="1409783" y="1277504"/>
                  <a:pt x="1407954" y="1277697"/>
                </a:cubicBezTo>
                <a:cubicBezTo>
                  <a:pt x="1400992" y="1272178"/>
                  <a:pt x="1407722" y="1275490"/>
                  <a:pt x="1396419" y="1273402"/>
                </a:cubicBezTo>
                <a:close/>
                <a:moveTo>
                  <a:pt x="258633" y="1239273"/>
                </a:moveTo>
                <a:cubicBezTo>
                  <a:pt x="259205" y="1244719"/>
                  <a:pt x="259776" y="1250163"/>
                  <a:pt x="260348" y="1255610"/>
                </a:cubicBezTo>
                <a:cubicBezTo>
                  <a:pt x="269486" y="1254651"/>
                  <a:pt x="278622" y="1253692"/>
                  <a:pt x="287760" y="1252733"/>
                </a:cubicBezTo>
                <a:cubicBezTo>
                  <a:pt x="287373" y="1249052"/>
                  <a:pt x="286987" y="1245373"/>
                  <a:pt x="286617" y="1241841"/>
                </a:cubicBezTo>
                <a:cubicBezTo>
                  <a:pt x="277473" y="1239528"/>
                  <a:pt x="272981" y="1238361"/>
                  <a:pt x="258633" y="1239273"/>
                </a:cubicBezTo>
                <a:close/>
                <a:moveTo>
                  <a:pt x="104676" y="1195015"/>
                </a:moveTo>
                <a:cubicBezTo>
                  <a:pt x="101021" y="1195399"/>
                  <a:pt x="97366" y="1195783"/>
                  <a:pt x="93711" y="1196167"/>
                </a:cubicBezTo>
                <a:cubicBezTo>
                  <a:pt x="94097" y="1199846"/>
                  <a:pt x="94468" y="1203379"/>
                  <a:pt x="94855" y="1207058"/>
                </a:cubicBezTo>
                <a:cubicBezTo>
                  <a:pt x="98509" y="1206674"/>
                  <a:pt x="102164" y="1206291"/>
                  <a:pt x="105819" y="1205907"/>
                </a:cubicBezTo>
                <a:cubicBezTo>
                  <a:pt x="105448" y="1202374"/>
                  <a:pt x="105062" y="1198695"/>
                  <a:pt x="104676" y="1195015"/>
                </a:cubicBezTo>
                <a:close/>
                <a:moveTo>
                  <a:pt x="3385919" y="987740"/>
                </a:moveTo>
                <a:lnTo>
                  <a:pt x="3386424" y="992549"/>
                </a:lnTo>
                <a:lnTo>
                  <a:pt x="3377125" y="995795"/>
                </a:lnTo>
                <a:lnTo>
                  <a:pt x="3376925" y="995641"/>
                </a:lnTo>
                <a:cubicBezTo>
                  <a:pt x="3377686" y="994892"/>
                  <a:pt x="3379809" y="993515"/>
                  <a:pt x="3380439" y="988315"/>
                </a:cubicBezTo>
                <a:cubicBezTo>
                  <a:pt x="3382265" y="988123"/>
                  <a:pt x="3384093" y="987932"/>
                  <a:pt x="3385919" y="987740"/>
                </a:cubicBezTo>
                <a:close/>
                <a:moveTo>
                  <a:pt x="3129313" y="916013"/>
                </a:moveTo>
                <a:cubicBezTo>
                  <a:pt x="3127133" y="927255"/>
                  <a:pt x="3130638" y="920636"/>
                  <a:pt x="3124973" y="927482"/>
                </a:cubicBezTo>
                <a:cubicBezTo>
                  <a:pt x="3124587" y="923801"/>
                  <a:pt x="3124201" y="920121"/>
                  <a:pt x="3123830" y="916589"/>
                </a:cubicBezTo>
                <a:cubicBezTo>
                  <a:pt x="3125658" y="916397"/>
                  <a:pt x="3127485" y="916205"/>
                  <a:pt x="3129313" y="916013"/>
                </a:cubicBezTo>
                <a:close/>
                <a:moveTo>
                  <a:pt x="1187120" y="17313"/>
                </a:moveTo>
                <a:cubicBezTo>
                  <a:pt x="1179810" y="18081"/>
                  <a:pt x="1172500" y="18849"/>
                  <a:pt x="1165190" y="19616"/>
                </a:cubicBezTo>
                <a:cubicBezTo>
                  <a:pt x="1165377" y="21382"/>
                  <a:pt x="1165577" y="23295"/>
                  <a:pt x="1165762" y="25063"/>
                </a:cubicBezTo>
                <a:cubicBezTo>
                  <a:pt x="1167589" y="24871"/>
                  <a:pt x="1169417" y="24679"/>
                  <a:pt x="1171244" y="24487"/>
                </a:cubicBezTo>
                <a:cubicBezTo>
                  <a:pt x="1171430" y="26253"/>
                  <a:pt x="1171629" y="28166"/>
                  <a:pt x="1171816" y="29932"/>
                </a:cubicBezTo>
                <a:cubicBezTo>
                  <a:pt x="1177299" y="29356"/>
                  <a:pt x="1182780" y="28780"/>
                  <a:pt x="1188262" y="28205"/>
                </a:cubicBezTo>
                <a:cubicBezTo>
                  <a:pt x="1187876" y="24527"/>
                  <a:pt x="1187505" y="20993"/>
                  <a:pt x="1187120" y="17313"/>
                </a:cubicBezTo>
                <a:close/>
                <a:moveTo>
                  <a:pt x="1557170" y="11352"/>
                </a:moveTo>
                <a:cubicBezTo>
                  <a:pt x="1555342" y="11544"/>
                  <a:pt x="1553515" y="11735"/>
                  <a:pt x="1551686" y="11927"/>
                </a:cubicBezTo>
                <a:cubicBezTo>
                  <a:pt x="1552074" y="15607"/>
                  <a:pt x="1552445" y="19140"/>
                  <a:pt x="1552831" y="22820"/>
                </a:cubicBezTo>
                <a:cubicBezTo>
                  <a:pt x="1558496" y="15974"/>
                  <a:pt x="1554991" y="22594"/>
                  <a:pt x="1557170" y="11352"/>
                </a:cubicBezTo>
                <a:close/>
                <a:moveTo>
                  <a:pt x="1538981" y="37"/>
                </a:moveTo>
                <a:cubicBezTo>
                  <a:pt x="1557397" y="-773"/>
                  <a:pt x="1577492" y="12157"/>
                  <a:pt x="1588948" y="22897"/>
                </a:cubicBezTo>
                <a:cubicBezTo>
                  <a:pt x="1594528" y="24841"/>
                  <a:pt x="1603209" y="22741"/>
                  <a:pt x="1615229" y="20437"/>
                </a:cubicBezTo>
                <a:cubicBezTo>
                  <a:pt x="1656770" y="8187"/>
                  <a:pt x="1691475" y="55589"/>
                  <a:pt x="1659901" y="85990"/>
                </a:cubicBezTo>
                <a:cubicBezTo>
                  <a:pt x="1647758" y="99914"/>
                  <a:pt x="1634770" y="113777"/>
                  <a:pt x="1627544" y="131353"/>
                </a:cubicBezTo>
                <a:cubicBezTo>
                  <a:pt x="1619974" y="155216"/>
                  <a:pt x="1600011" y="165051"/>
                  <a:pt x="1586609" y="182975"/>
                </a:cubicBezTo>
                <a:cubicBezTo>
                  <a:pt x="1577296" y="198240"/>
                  <a:pt x="1553090" y="190066"/>
                  <a:pt x="1549908" y="204538"/>
                </a:cubicBezTo>
                <a:cubicBezTo>
                  <a:pt x="1542029" y="220693"/>
                  <a:pt x="1534236" y="330447"/>
                  <a:pt x="1562331" y="322884"/>
                </a:cubicBezTo>
                <a:cubicBezTo>
                  <a:pt x="1576326" y="318588"/>
                  <a:pt x="1606725" y="251404"/>
                  <a:pt x="1616010" y="235844"/>
                </a:cubicBezTo>
                <a:cubicBezTo>
                  <a:pt x="1623489" y="223898"/>
                  <a:pt x="1638206" y="226520"/>
                  <a:pt x="1650280" y="227931"/>
                </a:cubicBezTo>
                <a:cubicBezTo>
                  <a:pt x="1682018" y="227874"/>
                  <a:pt x="1747540" y="192867"/>
                  <a:pt x="1754247" y="243952"/>
                </a:cubicBezTo>
                <a:cubicBezTo>
                  <a:pt x="1750106" y="262096"/>
                  <a:pt x="1760781" y="272583"/>
                  <a:pt x="1775340" y="284896"/>
                </a:cubicBezTo>
                <a:cubicBezTo>
                  <a:pt x="1784845" y="298631"/>
                  <a:pt x="1793023" y="307742"/>
                  <a:pt x="1811167" y="307772"/>
                </a:cubicBezTo>
                <a:cubicBezTo>
                  <a:pt x="1827602" y="307535"/>
                  <a:pt x="1860303" y="287881"/>
                  <a:pt x="1869741" y="292992"/>
                </a:cubicBezTo>
                <a:cubicBezTo>
                  <a:pt x="1873873" y="295535"/>
                  <a:pt x="1876700" y="303274"/>
                  <a:pt x="1882998" y="308864"/>
                </a:cubicBezTo>
                <a:cubicBezTo>
                  <a:pt x="1889238" y="315499"/>
                  <a:pt x="1904243" y="317645"/>
                  <a:pt x="1911363" y="326273"/>
                </a:cubicBezTo>
                <a:cubicBezTo>
                  <a:pt x="1925379" y="344596"/>
                  <a:pt x="1902990" y="363315"/>
                  <a:pt x="1898668" y="381330"/>
                </a:cubicBezTo>
                <a:cubicBezTo>
                  <a:pt x="1892905" y="396818"/>
                  <a:pt x="1883826" y="396729"/>
                  <a:pt x="1871964" y="402140"/>
                </a:cubicBezTo>
                <a:cubicBezTo>
                  <a:pt x="1849982" y="419927"/>
                  <a:pt x="1780802" y="396086"/>
                  <a:pt x="1750921" y="402646"/>
                </a:cubicBezTo>
                <a:cubicBezTo>
                  <a:pt x="1726880" y="412015"/>
                  <a:pt x="1778374" y="449766"/>
                  <a:pt x="1736988" y="495485"/>
                </a:cubicBezTo>
                <a:cubicBezTo>
                  <a:pt x="1737531" y="527870"/>
                  <a:pt x="1668859" y="502487"/>
                  <a:pt x="1639727" y="524148"/>
                </a:cubicBezTo>
                <a:cubicBezTo>
                  <a:pt x="1614078" y="550206"/>
                  <a:pt x="1736373" y="510431"/>
                  <a:pt x="1614619" y="606552"/>
                </a:cubicBezTo>
                <a:cubicBezTo>
                  <a:pt x="1583639" y="601024"/>
                  <a:pt x="1521038" y="555062"/>
                  <a:pt x="1514447" y="617068"/>
                </a:cubicBezTo>
                <a:cubicBezTo>
                  <a:pt x="1486494" y="633992"/>
                  <a:pt x="1435622" y="590966"/>
                  <a:pt x="1413237" y="617723"/>
                </a:cubicBezTo>
                <a:cubicBezTo>
                  <a:pt x="1388082" y="686886"/>
                  <a:pt x="1458348" y="1130581"/>
                  <a:pt x="1502830" y="1256724"/>
                </a:cubicBezTo>
                <a:cubicBezTo>
                  <a:pt x="1510403" y="1271255"/>
                  <a:pt x="1563768" y="1262826"/>
                  <a:pt x="1573093" y="1252472"/>
                </a:cubicBezTo>
                <a:cubicBezTo>
                  <a:pt x="1589087" y="1232042"/>
                  <a:pt x="1578010" y="1198530"/>
                  <a:pt x="1606063" y="1185762"/>
                </a:cubicBezTo>
                <a:cubicBezTo>
                  <a:pt x="1607133" y="1184756"/>
                  <a:pt x="1609455" y="1182876"/>
                  <a:pt x="1610706" y="1182001"/>
                </a:cubicBezTo>
                <a:cubicBezTo>
                  <a:pt x="1618834" y="1176235"/>
                  <a:pt x="1615292" y="1172888"/>
                  <a:pt x="1611413" y="1167937"/>
                </a:cubicBezTo>
                <a:cubicBezTo>
                  <a:pt x="1608064" y="1163229"/>
                  <a:pt x="1611772" y="1160162"/>
                  <a:pt x="1617915" y="1157879"/>
                </a:cubicBezTo>
                <a:cubicBezTo>
                  <a:pt x="1626519" y="1155040"/>
                  <a:pt x="1636069" y="1156420"/>
                  <a:pt x="1644813" y="1154905"/>
                </a:cubicBezTo>
                <a:cubicBezTo>
                  <a:pt x="1655911" y="1153443"/>
                  <a:pt x="1668436" y="1147962"/>
                  <a:pt x="1680262" y="1147018"/>
                </a:cubicBezTo>
                <a:cubicBezTo>
                  <a:pt x="1708725" y="1141350"/>
                  <a:pt x="1743118" y="1179410"/>
                  <a:pt x="1727373" y="1202195"/>
                </a:cubicBezTo>
                <a:cubicBezTo>
                  <a:pt x="1709242" y="1232671"/>
                  <a:pt x="1665500" y="1241579"/>
                  <a:pt x="1655371" y="1276276"/>
                </a:cubicBezTo>
                <a:cubicBezTo>
                  <a:pt x="1652783" y="1286817"/>
                  <a:pt x="1653332" y="1295241"/>
                  <a:pt x="1664704" y="1294791"/>
                </a:cubicBezTo>
                <a:cubicBezTo>
                  <a:pt x="1712851" y="1283041"/>
                  <a:pt x="1743509" y="1242319"/>
                  <a:pt x="1784732" y="1292609"/>
                </a:cubicBezTo>
                <a:cubicBezTo>
                  <a:pt x="1800396" y="1305845"/>
                  <a:pt x="1815369" y="1293261"/>
                  <a:pt x="1824276" y="1278932"/>
                </a:cubicBezTo>
                <a:cubicBezTo>
                  <a:pt x="1841929" y="1256690"/>
                  <a:pt x="1875145" y="1281925"/>
                  <a:pt x="1898217" y="1271317"/>
                </a:cubicBezTo>
                <a:cubicBezTo>
                  <a:pt x="1912859" y="1266805"/>
                  <a:pt x="1941360" y="1296701"/>
                  <a:pt x="1947800" y="1279654"/>
                </a:cubicBezTo>
                <a:cubicBezTo>
                  <a:pt x="1954820" y="1264930"/>
                  <a:pt x="1979231" y="1284688"/>
                  <a:pt x="1987368" y="1294997"/>
                </a:cubicBezTo>
                <a:cubicBezTo>
                  <a:pt x="1991478" y="1302155"/>
                  <a:pt x="1990514" y="1315352"/>
                  <a:pt x="1992559" y="1325257"/>
                </a:cubicBezTo>
                <a:cubicBezTo>
                  <a:pt x="1997718" y="1340787"/>
                  <a:pt x="1966355" y="1365213"/>
                  <a:pt x="1966831" y="1380937"/>
                </a:cubicBezTo>
                <a:cubicBezTo>
                  <a:pt x="1975249" y="1382733"/>
                  <a:pt x="1982825" y="1386103"/>
                  <a:pt x="1976327" y="1397799"/>
                </a:cubicBezTo>
                <a:cubicBezTo>
                  <a:pt x="1964757" y="1410771"/>
                  <a:pt x="1960236" y="1434908"/>
                  <a:pt x="1946858" y="1443455"/>
                </a:cubicBezTo>
                <a:cubicBezTo>
                  <a:pt x="1914768" y="1460961"/>
                  <a:pt x="1866697" y="1427017"/>
                  <a:pt x="1838028" y="1446696"/>
                </a:cubicBezTo>
                <a:cubicBezTo>
                  <a:pt x="1824822" y="1458499"/>
                  <a:pt x="1807089" y="1471970"/>
                  <a:pt x="1806827" y="1482265"/>
                </a:cubicBezTo>
                <a:cubicBezTo>
                  <a:pt x="1818235" y="1522141"/>
                  <a:pt x="1837441" y="1511495"/>
                  <a:pt x="1856355" y="1480487"/>
                </a:cubicBezTo>
                <a:cubicBezTo>
                  <a:pt x="1875687" y="1466256"/>
                  <a:pt x="1840324" y="1518185"/>
                  <a:pt x="1895116" y="1499336"/>
                </a:cubicBezTo>
                <a:cubicBezTo>
                  <a:pt x="1988635" y="1454248"/>
                  <a:pt x="1928719" y="1547450"/>
                  <a:pt x="1952845" y="1593284"/>
                </a:cubicBezTo>
                <a:cubicBezTo>
                  <a:pt x="1962980" y="1656212"/>
                  <a:pt x="1854606" y="1647796"/>
                  <a:pt x="1821661" y="1617176"/>
                </a:cubicBezTo>
                <a:cubicBezTo>
                  <a:pt x="1807917" y="1598230"/>
                  <a:pt x="1820198" y="1560033"/>
                  <a:pt x="1792887" y="1547870"/>
                </a:cubicBezTo>
                <a:cubicBezTo>
                  <a:pt x="1775967" y="1540271"/>
                  <a:pt x="1751686" y="1563357"/>
                  <a:pt x="1733997" y="1577269"/>
                </a:cubicBezTo>
                <a:cubicBezTo>
                  <a:pt x="1726642" y="1583993"/>
                  <a:pt x="1703455" y="1622294"/>
                  <a:pt x="1710046" y="1624280"/>
                </a:cubicBezTo>
                <a:cubicBezTo>
                  <a:pt x="1733041" y="1632134"/>
                  <a:pt x="1759277" y="1611670"/>
                  <a:pt x="1767769" y="1638163"/>
                </a:cubicBezTo>
                <a:cubicBezTo>
                  <a:pt x="1766290" y="1689658"/>
                  <a:pt x="1757271" y="1728555"/>
                  <a:pt x="1715216" y="1747108"/>
                </a:cubicBezTo>
                <a:cubicBezTo>
                  <a:pt x="1691563" y="1755397"/>
                  <a:pt x="1617750" y="1727427"/>
                  <a:pt x="1611168" y="1754313"/>
                </a:cubicBezTo>
                <a:cubicBezTo>
                  <a:pt x="1608768" y="1787452"/>
                  <a:pt x="1631058" y="2282914"/>
                  <a:pt x="1644849" y="2289502"/>
                </a:cubicBezTo>
                <a:cubicBezTo>
                  <a:pt x="1722762" y="2281322"/>
                  <a:pt x="1843900" y="2148955"/>
                  <a:pt x="1728181" y="2011390"/>
                </a:cubicBezTo>
                <a:cubicBezTo>
                  <a:pt x="1714707" y="1883034"/>
                  <a:pt x="1862781" y="2007230"/>
                  <a:pt x="1879911" y="1892030"/>
                </a:cubicBezTo>
                <a:cubicBezTo>
                  <a:pt x="1883835" y="1865428"/>
                  <a:pt x="1870781" y="1825872"/>
                  <a:pt x="1903349" y="1812929"/>
                </a:cubicBezTo>
                <a:cubicBezTo>
                  <a:pt x="1935847" y="1808921"/>
                  <a:pt x="1913375" y="1727645"/>
                  <a:pt x="1951393" y="1745827"/>
                </a:cubicBezTo>
                <a:cubicBezTo>
                  <a:pt x="1963637" y="1748858"/>
                  <a:pt x="1975654" y="1727357"/>
                  <a:pt x="1990278" y="1733856"/>
                </a:cubicBezTo>
                <a:cubicBezTo>
                  <a:pt x="2009270" y="1741983"/>
                  <a:pt x="2024230" y="1718090"/>
                  <a:pt x="2048680" y="1715819"/>
                </a:cubicBezTo>
                <a:cubicBezTo>
                  <a:pt x="2101836" y="1721400"/>
                  <a:pt x="2049566" y="1777041"/>
                  <a:pt x="2040402" y="1798539"/>
                </a:cubicBezTo>
                <a:cubicBezTo>
                  <a:pt x="2037849" y="1817410"/>
                  <a:pt x="2049673" y="1842064"/>
                  <a:pt x="2056725" y="1859626"/>
                </a:cubicBezTo>
                <a:cubicBezTo>
                  <a:pt x="2069936" y="1870294"/>
                  <a:pt x="2080863" y="1859178"/>
                  <a:pt x="2092704" y="1851981"/>
                </a:cubicBezTo>
                <a:cubicBezTo>
                  <a:pt x="2160026" y="1818126"/>
                  <a:pt x="2200313" y="1747522"/>
                  <a:pt x="2256058" y="1697769"/>
                </a:cubicBezTo>
                <a:cubicBezTo>
                  <a:pt x="2361322" y="1578971"/>
                  <a:pt x="2468360" y="1475467"/>
                  <a:pt x="2581873" y="1363244"/>
                </a:cubicBezTo>
                <a:cubicBezTo>
                  <a:pt x="2612168" y="1335062"/>
                  <a:pt x="2564004" y="1313034"/>
                  <a:pt x="2539245" y="1305960"/>
                </a:cubicBezTo>
                <a:cubicBezTo>
                  <a:pt x="2512967" y="1302022"/>
                  <a:pt x="2491969" y="1289195"/>
                  <a:pt x="2487673" y="1261074"/>
                </a:cubicBezTo>
                <a:cubicBezTo>
                  <a:pt x="2483674" y="1250183"/>
                  <a:pt x="2477897" y="1247962"/>
                  <a:pt x="2475375" y="1254328"/>
                </a:cubicBezTo>
                <a:cubicBezTo>
                  <a:pt x="2472179" y="1263889"/>
                  <a:pt x="2463424" y="1266894"/>
                  <a:pt x="2454260" y="1269194"/>
                </a:cubicBezTo>
                <a:cubicBezTo>
                  <a:pt x="2437437" y="1270514"/>
                  <a:pt x="2422320" y="1304097"/>
                  <a:pt x="2421277" y="1316559"/>
                </a:cubicBezTo>
                <a:cubicBezTo>
                  <a:pt x="2421144" y="1324907"/>
                  <a:pt x="2439079" y="1326150"/>
                  <a:pt x="2432290" y="1330284"/>
                </a:cubicBezTo>
                <a:cubicBezTo>
                  <a:pt x="2418847" y="1336607"/>
                  <a:pt x="2395729" y="1340374"/>
                  <a:pt x="2381435" y="1332202"/>
                </a:cubicBezTo>
                <a:cubicBezTo>
                  <a:pt x="2359849" y="1320181"/>
                  <a:pt x="2349883" y="1270033"/>
                  <a:pt x="2367063" y="1252901"/>
                </a:cubicBezTo>
                <a:cubicBezTo>
                  <a:pt x="2374414" y="1244540"/>
                  <a:pt x="2383900" y="1237293"/>
                  <a:pt x="2384143" y="1225213"/>
                </a:cubicBezTo>
                <a:cubicBezTo>
                  <a:pt x="2367533" y="1151804"/>
                  <a:pt x="2349727" y="1166173"/>
                  <a:pt x="2434551" y="1129439"/>
                </a:cubicBezTo>
                <a:cubicBezTo>
                  <a:pt x="2446286" y="1122848"/>
                  <a:pt x="2456541" y="1102128"/>
                  <a:pt x="2464835" y="1096347"/>
                </a:cubicBezTo>
                <a:cubicBezTo>
                  <a:pt x="2494279" y="1084029"/>
                  <a:pt x="2487674" y="1083531"/>
                  <a:pt x="2515937" y="1095148"/>
                </a:cubicBezTo>
                <a:cubicBezTo>
                  <a:pt x="2539080" y="1102838"/>
                  <a:pt x="2575626" y="1097365"/>
                  <a:pt x="2548598" y="1070289"/>
                </a:cubicBezTo>
                <a:cubicBezTo>
                  <a:pt x="2529806" y="1051278"/>
                  <a:pt x="2523264" y="1032172"/>
                  <a:pt x="2506305" y="1021006"/>
                </a:cubicBezTo>
                <a:cubicBezTo>
                  <a:pt x="2486120" y="1006308"/>
                  <a:pt x="2520491" y="983353"/>
                  <a:pt x="2533903" y="970337"/>
                </a:cubicBezTo>
                <a:cubicBezTo>
                  <a:pt x="2565746" y="944076"/>
                  <a:pt x="2531089" y="903516"/>
                  <a:pt x="2561048" y="873731"/>
                </a:cubicBezTo>
                <a:cubicBezTo>
                  <a:pt x="2568621" y="862668"/>
                  <a:pt x="2578529" y="849870"/>
                  <a:pt x="2592072" y="846068"/>
                </a:cubicBezTo>
                <a:cubicBezTo>
                  <a:pt x="2603255" y="842214"/>
                  <a:pt x="2619668" y="851357"/>
                  <a:pt x="2622827" y="839862"/>
                </a:cubicBezTo>
                <a:cubicBezTo>
                  <a:pt x="2616754" y="820410"/>
                  <a:pt x="2583981" y="785008"/>
                  <a:pt x="2603502" y="761381"/>
                </a:cubicBezTo>
                <a:cubicBezTo>
                  <a:pt x="2615176" y="760600"/>
                  <a:pt x="2621633" y="762899"/>
                  <a:pt x="2631025" y="748370"/>
                </a:cubicBezTo>
                <a:cubicBezTo>
                  <a:pt x="2637593" y="740537"/>
                  <a:pt x="2642878" y="733287"/>
                  <a:pt x="2645776" y="732089"/>
                </a:cubicBezTo>
                <a:cubicBezTo>
                  <a:pt x="2649457" y="730364"/>
                  <a:pt x="2653516" y="741843"/>
                  <a:pt x="2658825" y="744410"/>
                </a:cubicBezTo>
                <a:cubicBezTo>
                  <a:pt x="2667262" y="747990"/>
                  <a:pt x="2673395" y="734399"/>
                  <a:pt x="2681067" y="733891"/>
                </a:cubicBezTo>
                <a:cubicBezTo>
                  <a:pt x="2693345" y="732452"/>
                  <a:pt x="2697089" y="744114"/>
                  <a:pt x="2697142" y="754228"/>
                </a:cubicBezTo>
                <a:cubicBezTo>
                  <a:pt x="2699817" y="805289"/>
                  <a:pt x="2758336" y="735600"/>
                  <a:pt x="2764557" y="778848"/>
                </a:cubicBezTo>
                <a:cubicBezTo>
                  <a:pt x="2766851" y="810307"/>
                  <a:pt x="2676049" y="809273"/>
                  <a:pt x="2662907" y="836101"/>
                </a:cubicBezTo>
                <a:cubicBezTo>
                  <a:pt x="2658109" y="844789"/>
                  <a:pt x="2689352" y="884815"/>
                  <a:pt x="2691382" y="892937"/>
                </a:cubicBezTo>
                <a:cubicBezTo>
                  <a:pt x="2698507" y="922398"/>
                  <a:pt x="2688137" y="945216"/>
                  <a:pt x="2679878" y="972126"/>
                </a:cubicBezTo>
                <a:cubicBezTo>
                  <a:pt x="2678888" y="975503"/>
                  <a:pt x="2678969" y="977878"/>
                  <a:pt x="2679550" y="980197"/>
                </a:cubicBezTo>
                <a:cubicBezTo>
                  <a:pt x="2682087" y="986776"/>
                  <a:pt x="2681824" y="984273"/>
                  <a:pt x="2684528" y="990835"/>
                </a:cubicBezTo>
                <a:cubicBezTo>
                  <a:pt x="2687307" y="996497"/>
                  <a:pt x="2655896" y="1007683"/>
                  <a:pt x="2659286" y="1015958"/>
                </a:cubicBezTo>
                <a:cubicBezTo>
                  <a:pt x="2664837" y="1044841"/>
                  <a:pt x="2692058" y="1128150"/>
                  <a:pt x="2728397" y="1138323"/>
                </a:cubicBezTo>
                <a:cubicBezTo>
                  <a:pt x="2755073" y="1157252"/>
                  <a:pt x="2770426" y="1057119"/>
                  <a:pt x="2763515" y="1034482"/>
                </a:cubicBezTo>
                <a:cubicBezTo>
                  <a:pt x="2750466" y="1009362"/>
                  <a:pt x="2721199" y="988177"/>
                  <a:pt x="2737119" y="955849"/>
                </a:cubicBezTo>
                <a:cubicBezTo>
                  <a:pt x="2739616" y="950825"/>
                  <a:pt x="2749889" y="931887"/>
                  <a:pt x="2753903" y="942924"/>
                </a:cubicBezTo>
                <a:cubicBezTo>
                  <a:pt x="2766324" y="970045"/>
                  <a:pt x="2812741" y="943445"/>
                  <a:pt x="2826080" y="931329"/>
                </a:cubicBezTo>
                <a:cubicBezTo>
                  <a:pt x="2828544" y="924374"/>
                  <a:pt x="2815851" y="917074"/>
                  <a:pt x="2808537" y="916205"/>
                </a:cubicBezTo>
                <a:cubicBezTo>
                  <a:pt x="2787653" y="912445"/>
                  <a:pt x="2762993" y="896730"/>
                  <a:pt x="2783681" y="874615"/>
                </a:cubicBezTo>
                <a:cubicBezTo>
                  <a:pt x="2791948" y="863777"/>
                  <a:pt x="2805814" y="863066"/>
                  <a:pt x="2818259" y="861609"/>
                </a:cubicBezTo>
                <a:cubicBezTo>
                  <a:pt x="2843629" y="858498"/>
                  <a:pt x="2873498" y="827832"/>
                  <a:pt x="2895088" y="849526"/>
                </a:cubicBezTo>
                <a:cubicBezTo>
                  <a:pt x="2891763" y="854637"/>
                  <a:pt x="2887929" y="862926"/>
                  <a:pt x="2895236" y="866921"/>
                </a:cubicBezTo>
                <a:cubicBezTo>
                  <a:pt x="2908872" y="878438"/>
                  <a:pt x="2933469" y="867967"/>
                  <a:pt x="2934592" y="875441"/>
                </a:cubicBezTo>
                <a:cubicBezTo>
                  <a:pt x="2932567" y="894551"/>
                  <a:pt x="2903542" y="917244"/>
                  <a:pt x="2915450" y="937870"/>
                </a:cubicBezTo>
                <a:cubicBezTo>
                  <a:pt x="2920636" y="947296"/>
                  <a:pt x="2928526" y="974446"/>
                  <a:pt x="2934623" y="958923"/>
                </a:cubicBezTo>
                <a:cubicBezTo>
                  <a:pt x="2938302" y="949162"/>
                  <a:pt x="2940351" y="935107"/>
                  <a:pt x="2950050" y="928285"/>
                </a:cubicBezTo>
                <a:cubicBezTo>
                  <a:pt x="2962257" y="916585"/>
                  <a:pt x="2941021" y="987868"/>
                  <a:pt x="2949360" y="995326"/>
                </a:cubicBezTo>
                <a:cubicBezTo>
                  <a:pt x="2981042" y="1028312"/>
                  <a:pt x="3026307" y="1019541"/>
                  <a:pt x="3057557" y="954054"/>
                </a:cubicBezTo>
                <a:cubicBezTo>
                  <a:pt x="3089782" y="936236"/>
                  <a:pt x="3077423" y="954498"/>
                  <a:pt x="3113209" y="948211"/>
                </a:cubicBezTo>
                <a:cubicBezTo>
                  <a:pt x="3191508" y="956510"/>
                  <a:pt x="3162924" y="973797"/>
                  <a:pt x="3119422" y="1007385"/>
                </a:cubicBezTo>
                <a:cubicBezTo>
                  <a:pt x="3106390" y="1035243"/>
                  <a:pt x="3120358" y="1057884"/>
                  <a:pt x="3092102" y="1073501"/>
                </a:cubicBezTo>
                <a:cubicBezTo>
                  <a:pt x="3045697" y="1106648"/>
                  <a:pt x="3039908" y="1123477"/>
                  <a:pt x="3105615" y="1122234"/>
                </a:cubicBezTo>
                <a:cubicBezTo>
                  <a:pt x="3120663" y="1123184"/>
                  <a:pt x="3112445" y="1174497"/>
                  <a:pt x="3125909" y="1176357"/>
                </a:cubicBezTo>
                <a:cubicBezTo>
                  <a:pt x="3164149" y="1166241"/>
                  <a:pt x="3273327" y="1099121"/>
                  <a:pt x="3293807" y="1059021"/>
                </a:cubicBezTo>
                <a:cubicBezTo>
                  <a:pt x="3303136" y="1037505"/>
                  <a:pt x="3244308" y="1029097"/>
                  <a:pt x="3235184" y="1009369"/>
                </a:cubicBezTo>
                <a:cubicBezTo>
                  <a:pt x="3227072" y="989683"/>
                  <a:pt x="3239008" y="953012"/>
                  <a:pt x="3251843" y="944073"/>
                </a:cubicBezTo>
                <a:cubicBezTo>
                  <a:pt x="3257635" y="940044"/>
                  <a:pt x="3263223" y="946897"/>
                  <a:pt x="3269145" y="947317"/>
                </a:cubicBezTo>
                <a:cubicBezTo>
                  <a:pt x="3274393" y="949297"/>
                  <a:pt x="3283784" y="941166"/>
                  <a:pt x="3289486" y="937890"/>
                </a:cubicBezTo>
                <a:cubicBezTo>
                  <a:pt x="3293123" y="935722"/>
                  <a:pt x="3288695" y="941545"/>
                  <a:pt x="3293164" y="940926"/>
                </a:cubicBezTo>
                <a:cubicBezTo>
                  <a:pt x="3359278" y="932349"/>
                  <a:pt x="3298509" y="1009417"/>
                  <a:pt x="3323040" y="1015919"/>
                </a:cubicBezTo>
                <a:cubicBezTo>
                  <a:pt x="3325350" y="1015528"/>
                  <a:pt x="3344717" y="1007617"/>
                  <a:pt x="3363520" y="1000546"/>
                </a:cubicBezTo>
                <a:lnTo>
                  <a:pt x="3377125" y="995795"/>
                </a:lnTo>
                <a:lnTo>
                  <a:pt x="3381583" y="999206"/>
                </a:lnTo>
                <a:cubicBezTo>
                  <a:pt x="3381583" y="999206"/>
                  <a:pt x="3384161" y="1010990"/>
                  <a:pt x="3387635" y="1004078"/>
                </a:cubicBezTo>
                <a:lnTo>
                  <a:pt x="3386424" y="992549"/>
                </a:lnTo>
                <a:lnTo>
                  <a:pt x="3389100" y="991615"/>
                </a:lnTo>
                <a:cubicBezTo>
                  <a:pt x="3396019" y="989544"/>
                  <a:pt x="3400594" y="988729"/>
                  <a:pt x="3400624" y="990215"/>
                </a:cubicBezTo>
                <a:cubicBezTo>
                  <a:pt x="3392427" y="1024112"/>
                  <a:pt x="3351752" y="1046241"/>
                  <a:pt x="3322851" y="1063711"/>
                </a:cubicBezTo>
                <a:cubicBezTo>
                  <a:pt x="3285195" y="1096981"/>
                  <a:pt x="3226537" y="1109390"/>
                  <a:pt x="3198282" y="1150604"/>
                </a:cubicBezTo>
                <a:cubicBezTo>
                  <a:pt x="3196652" y="1157472"/>
                  <a:pt x="3144932" y="1178378"/>
                  <a:pt x="3149205" y="1183883"/>
                </a:cubicBezTo>
                <a:cubicBezTo>
                  <a:pt x="3155190" y="1191292"/>
                  <a:pt x="3213357" y="1175808"/>
                  <a:pt x="3218530" y="1172289"/>
                </a:cubicBezTo>
                <a:cubicBezTo>
                  <a:pt x="3226365" y="1163727"/>
                  <a:pt x="3237743" y="1177713"/>
                  <a:pt x="3241056" y="1186889"/>
                </a:cubicBezTo>
                <a:cubicBezTo>
                  <a:pt x="3253302" y="1223553"/>
                  <a:pt x="3239474" y="1264591"/>
                  <a:pt x="3265589" y="1295779"/>
                </a:cubicBezTo>
                <a:cubicBezTo>
                  <a:pt x="3285849" y="1347971"/>
                  <a:pt x="3221030" y="1405672"/>
                  <a:pt x="3172340" y="1423435"/>
                </a:cubicBezTo>
                <a:cubicBezTo>
                  <a:pt x="3123236" y="1438857"/>
                  <a:pt x="3133445" y="1348942"/>
                  <a:pt x="3102215" y="1371417"/>
                </a:cubicBezTo>
                <a:cubicBezTo>
                  <a:pt x="3086657" y="1378408"/>
                  <a:pt x="3076092" y="1394548"/>
                  <a:pt x="3056348" y="1400043"/>
                </a:cubicBezTo>
                <a:cubicBezTo>
                  <a:pt x="3041179" y="1405951"/>
                  <a:pt x="3022187" y="1404226"/>
                  <a:pt x="3008704" y="1413380"/>
                </a:cubicBezTo>
                <a:cubicBezTo>
                  <a:pt x="2977222" y="1438264"/>
                  <a:pt x="2968780" y="1477843"/>
                  <a:pt x="2944385" y="1511060"/>
                </a:cubicBezTo>
                <a:cubicBezTo>
                  <a:pt x="2925731" y="1530133"/>
                  <a:pt x="2897798" y="1536043"/>
                  <a:pt x="2877809" y="1540820"/>
                </a:cubicBezTo>
                <a:cubicBezTo>
                  <a:pt x="2853559" y="1545003"/>
                  <a:pt x="2835023" y="1570016"/>
                  <a:pt x="2809888" y="1570572"/>
                </a:cubicBezTo>
                <a:cubicBezTo>
                  <a:pt x="2782830" y="1568798"/>
                  <a:pt x="2773611" y="1522590"/>
                  <a:pt x="2782504" y="1501715"/>
                </a:cubicBezTo>
                <a:cubicBezTo>
                  <a:pt x="2784162" y="1493506"/>
                  <a:pt x="2791698" y="1480510"/>
                  <a:pt x="2782729" y="1475053"/>
                </a:cubicBezTo>
                <a:cubicBezTo>
                  <a:pt x="2770985" y="1471971"/>
                  <a:pt x="2757956" y="1482267"/>
                  <a:pt x="2745216" y="1485689"/>
                </a:cubicBezTo>
                <a:cubicBezTo>
                  <a:pt x="2732276" y="1488833"/>
                  <a:pt x="2716695" y="1486004"/>
                  <a:pt x="2706268" y="1477871"/>
                </a:cubicBezTo>
                <a:cubicBezTo>
                  <a:pt x="2688076" y="1462966"/>
                  <a:pt x="2690138" y="1434622"/>
                  <a:pt x="2680572" y="1413898"/>
                </a:cubicBezTo>
                <a:cubicBezTo>
                  <a:pt x="2670687" y="1398119"/>
                  <a:pt x="2676010" y="1375237"/>
                  <a:pt x="2678364" y="1360852"/>
                </a:cubicBezTo>
                <a:cubicBezTo>
                  <a:pt x="2649280" y="1339797"/>
                  <a:pt x="2595112" y="1378969"/>
                  <a:pt x="2564553" y="1404650"/>
                </a:cubicBezTo>
                <a:cubicBezTo>
                  <a:pt x="2471044" y="1499442"/>
                  <a:pt x="2324840" y="1636228"/>
                  <a:pt x="2239294" y="1738072"/>
                </a:cubicBezTo>
                <a:cubicBezTo>
                  <a:pt x="2217193" y="1769115"/>
                  <a:pt x="2157596" y="1818976"/>
                  <a:pt x="2138346" y="1848380"/>
                </a:cubicBezTo>
                <a:cubicBezTo>
                  <a:pt x="2132585" y="1859105"/>
                  <a:pt x="2214701" y="1833369"/>
                  <a:pt x="2222656" y="1837146"/>
                </a:cubicBezTo>
                <a:cubicBezTo>
                  <a:pt x="2225545" y="1839076"/>
                  <a:pt x="2225317" y="1838505"/>
                  <a:pt x="2230888" y="1843575"/>
                </a:cubicBezTo>
                <a:cubicBezTo>
                  <a:pt x="2242180" y="1853551"/>
                  <a:pt x="2262154" y="1867825"/>
                  <a:pt x="2273921" y="1874327"/>
                </a:cubicBezTo>
                <a:cubicBezTo>
                  <a:pt x="2287275" y="1873521"/>
                  <a:pt x="2294394" y="1850153"/>
                  <a:pt x="2307135" y="1846733"/>
                </a:cubicBezTo>
                <a:cubicBezTo>
                  <a:pt x="2314669" y="1844898"/>
                  <a:pt x="2321854" y="1849353"/>
                  <a:pt x="2330292" y="1852932"/>
                </a:cubicBezTo>
                <a:cubicBezTo>
                  <a:pt x="2353000" y="1861263"/>
                  <a:pt x="2373040" y="1864964"/>
                  <a:pt x="2389628" y="1885395"/>
                </a:cubicBezTo>
                <a:cubicBezTo>
                  <a:pt x="2399520" y="1896411"/>
                  <a:pt x="2415123" y="1896261"/>
                  <a:pt x="2425523" y="1905735"/>
                </a:cubicBezTo>
                <a:cubicBezTo>
                  <a:pt x="2442748" y="1919405"/>
                  <a:pt x="2434109" y="1945908"/>
                  <a:pt x="2415382" y="1954721"/>
                </a:cubicBezTo>
                <a:cubicBezTo>
                  <a:pt x="2396289" y="1968035"/>
                  <a:pt x="2381024" y="1952226"/>
                  <a:pt x="2362842" y="1959790"/>
                </a:cubicBezTo>
                <a:cubicBezTo>
                  <a:pt x="2332888" y="1980049"/>
                  <a:pt x="2304373" y="2007598"/>
                  <a:pt x="2275069" y="2027641"/>
                </a:cubicBezTo>
                <a:cubicBezTo>
                  <a:pt x="2263333" y="2040628"/>
                  <a:pt x="2286617" y="2049643"/>
                  <a:pt x="2288688" y="2062967"/>
                </a:cubicBezTo>
                <a:cubicBezTo>
                  <a:pt x="2300356" y="2078115"/>
                  <a:pt x="2271233" y="2130283"/>
                  <a:pt x="2295054" y="2117215"/>
                </a:cubicBezTo>
                <a:cubicBezTo>
                  <a:pt x="2335420" y="2079343"/>
                  <a:pt x="2378956" y="2124479"/>
                  <a:pt x="2418490" y="2137889"/>
                </a:cubicBezTo>
                <a:cubicBezTo>
                  <a:pt x="2424040" y="2141176"/>
                  <a:pt x="2415680" y="2144731"/>
                  <a:pt x="2415383" y="2153096"/>
                </a:cubicBezTo>
                <a:cubicBezTo>
                  <a:pt x="2424813" y="2180530"/>
                  <a:pt x="2419050" y="2215217"/>
                  <a:pt x="2396360" y="2234266"/>
                </a:cubicBezTo>
                <a:cubicBezTo>
                  <a:pt x="2371504" y="2250270"/>
                  <a:pt x="2343475" y="2272857"/>
                  <a:pt x="2315836" y="2249566"/>
                </a:cubicBezTo>
                <a:cubicBezTo>
                  <a:pt x="2304803" y="2240456"/>
                  <a:pt x="2297662" y="2236442"/>
                  <a:pt x="2290048" y="2242301"/>
                </a:cubicBezTo>
                <a:cubicBezTo>
                  <a:pt x="2271335" y="2262422"/>
                  <a:pt x="2259300" y="2290175"/>
                  <a:pt x="2230716" y="2301064"/>
                </a:cubicBezTo>
                <a:cubicBezTo>
                  <a:pt x="2210587" y="2310917"/>
                  <a:pt x="2195695" y="2311438"/>
                  <a:pt x="2180646" y="2323287"/>
                </a:cubicBezTo>
                <a:cubicBezTo>
                  <a:pt x="2143310" y="2364411"/>
                  <a:pt x="2104074" y="2310640"/>
                  <a:pt x="2083263" y="2280381"/>
                </a:cubicBezTo>
                <a:cubicBezTo>
                  <a:pt x="2066580" y="2265466"/>
                  <a:pt x="2028824" y="2268982"/>
                  <a:pt x="2015982" y="2287445"/>
                </a:cubicBezTo>
                <a:cubicBezTo>
                  <a:pt x="2010469" y="2294125"/>
                  <a:pt x="2003701" y="2306443"/>
                  <a:pt x="1993802" y="2311353"/>
                </a:cubicBezTo>
                <a:cubicBezTo>
                  <a:pt x="1989325" y="2315097"/>
                  <a:pt x="1989082" y="2314379"/>
                  <a:pt x="1981668" y="2322151"/>
                </a:cubicBezTo>
                <a:cubicBezTo>
                  <a:pt x="1965125" y="2346954"/>
                  <a:pt x="1931254" y="2352296"/>
                  <a:pt x="1903736" y="2360543"/>
                </a:cubicBezTo>
                <a:cubicBezTo>
                  <a:pt x="1831859" y="2378210"/>
                  <a:pt x="1852144" y="2173090"/>
                  <a:pt x="1784706" y="2234637"/>
                </a:cubicBezTo>
                <a:cubicBezTo>
                  <a:pt x="1663784" y="2311474"/>
                  <a:pt x="1653058" y="2311707"/>
                  <a:pt x="1670830" y="2436189"/>
                </a:cubicBezTo>
                <a:cubicBezTo>
                  <a:pt x="1635338" y="2419677"/>
                  <a:pt x="1770550" y="3493203"/>
                  <a:pt x="1944542" y="4292996"/>
                </a:cubicBezTo>
                <a:cubicBezTo>
                  <a:pt x="1945990" y="4311594"/>
                  <a:pt x="2205780" y="3530549"/>
                  <a:pt x="2212502" y="3524190"/>
                </a:cubicBezTo>
                <a:cubicBezTo>
                  <a:pt x="2270522" y="3440116"/>
                  <a:pt x="2367366" y="3210738"/>
                  <a:pt x="2370814" y="3185970"/>
                </a:cubicBezTo>
                <a:cubicBezTo>
                  <a:pt x="2365381" y="3156627"/>
                  <a:pt x="2369341" y="3119155"/>
                  <a:pt x="2361611" y="3088716"/>
                </a:cubicBezTo>
                <a:cubicBezTo>
                  <a:pt x="2338055" y="2997135"/>
                  <a:pt x="2269732" y="2952666"/>
                  <a:pt x="2211523" y="2886154"/>
                </a:cubicBezTo>
                <a:cubicBezTo>
                  <a:pt x="2159983" y="2815965"/>
                  <a:pt x="2149740" y="2720010"/>
                  <a:pt x="2176135" y="2638663"/>
                </a:cubicBezTo>
                <a:cubicBezTo>
                  <a:pt x="2179642" y="2633680"/>
                  <a:pt x="2182103" y="2645923"/>
                  <a:pt x="2182851" y="2649863"/>
                </a:cubicBezTo>
                <a:cubicBezTo>
                  <a:pt x="2193599" y="2717042"/>
                  <a:pt x="2225859" y="2745948"/>
                  <a:pt x="2280091" y="2771360"/>
                </a:cubicBezTo>
                <a:cubicBezTo>
                  <a:pt x="2312844" y="2804977"/>
                  <a:pt x="2341841" y="2854019"/>
                  <a:pt x="2371462" y="2891387"/>
                </a:cubicBezTo>
                <a:cubicBezTo>
                  <a:pt x="2386874" y="2911795"/>
                  <a:pt x="2432445" y="2968324"/>
                  <a:pt x="2437468" y="2984167"/>
                </a:cubicBezTo>
                <a:cubicBezTo>
                  <a:pt x="2440226" y="3007242"/>
                  <a:pt x="2435671" y="3074243"/>
                  <a:pt x="2417174" y="3147618"/>
                </a:cubicBezTo>
                <a:cubicBezTo>
                  <a:pt x="2414218" y="3162661"/>
                  <a:pt x="2694439" y="2940968"/>
                  <a:pt x="2764462" y="2880040"/>
                </a:cubicBezTo>
                <a:cubicBezTo>
                  <a:pt x="2865087" y="2785840"/>
                  <a:pt x="2961677" y="2736410"/>
                  <a:pt x="3066685" y="2648745"/>
                </a:cubicBezTo>
                <a:cubicBezTo>
                  <a:pt x="3086915" y="2625489"/>
                  <a:pt x="3003142" y="2589041"/>
                  <a:pt x="3003098" y="2563004"/>
                </a:cubicBezTo>
                <a:cubicBezTo>
                  <a:pt x="3001230" y="2553228"/>
                  <a:pt x="3002308" y="2542698"/>
                  <a:pt x="3007502" y="2534563"/>
                </a:cubicBezTo>
                <a:cubicBezTo>
                  <a:pt x="3013971" y="2524210"/>
                  <a:pt x="3028142" y="2537604"/>
                  <a:pt x="3040732" y="2534349"/>
                </a:cubicBezTo>
                <a:cubicBezTo>
                  <a:pt x="3052930" y="2530538"/>
                  <a:pt x="3062575" y="2515238"/>
                  <a:pt x="3072112" y="2510069"/>
                </a:cubicBezTo>
                <a:cubicBezTo>
                  <a:pt x="3073676" y="2552170"/>
                  <a:pt x="3093368" y="2568558"/>
                  <a:pt x="3109026" y="2514527"/>
                </a:cubicBezTo>
                <a:cubicBezTo>
                  <a:pt x="3230425" y="2491813"/>
                  <a:pt x="3092719" y="2466385"/>
                  <a:pt x="3160408" y="2408830"/>
                </a:cubicBezTo>
                <a:cubicBezTo>
                  <a:pt x="3168429" y="2402036"/>
                  <a:pt x="3182352" y="2406676"/>
                  <a:pt x="3192351" y="2399525"/>
                </a:cubicBezTo>
                <a:cubicBezTo>
                  <a:pt x="3215136" y="2376594"/>
                  <a:pt x="3226890" y="2434144"/>
                  <a:pt x="3244644" y="2411296"/>
                </a:cubicBezTo>
                <a:lnTo>
                  <a:pt x="3251782" y="2393844"/>
                </a:lnTo>
                <a:lnTo>
                  <a:pt x="3248643" y="2413795"/>
                </a:lnTo>
                <a:cubicBezTo>
                  <a:pt x="3250720" y="2422881"/>
                  <a:pt x="3257127" y="2431007"/>
                  <a:pt x="3269935" y="2437810"/>
                </a:cubicBezTo>
                <a:cubicBezTo>
                  <a:pt x="3362082" y="2458049"/>
                  <a:pt x="3311608" y="2513202"/>
                  <a:pt x="3377354" y="2496328"/>
                </a:cubicBezTo>
                <a:cubicBezTo>
                  <a:pt x="3389125" y="2491669"/>
                  <a:pt x="3382276" y="2424824"/>
                  <a:pt x="3390545" y="2413987"/>
                </a:cubicBezTo>
                <a:cubicBezTo>
                  <a:pt x="3422497" y="2383993"/>
                  <a:pt x="3440389" y="2341635"/>
                  <a:pt x="3472771" y="2307728"/>
                </a:cubicBezTo>
                <a:cubicBezTo>
                  <a:pt x="3511794" y="2265087"/>
                  <a:pt x="3555532" y="2222546"/>
                  <a:pt x="3588686" y="2176800"/>
                </a:cubicBezTo>
                <a:cubicBezTo>
                  <a:pt x="3595485" y="2119982"/>
                  <a:pt x="3558320" y="2079536"/>
                  <a:pt x="3549497" y="2021082"/>
                </a:cubicBezTo>
                <a:cubicBezTo>
                  <a:pt x="3548863" y="1976652"/>
                  <a:pt x="3527438" y="1903748"/>
                  <a:pt x="3588072" y="1890983"/>
                </a:cubicBezTo>
                <a:cubicBezTo>
                  <a:pt x="3609957" y="1889875"/>
                  <a:pt x="3613771" y="1911799"/>
                  <a:pt x="3609074" y="1931043"/>
                </a:cubicBezTo>
                <a:cubicBezTo>
                  <a:pt x="3600281" y="1975272"/>
                  <a:pt x="3627401" y="1945638"/>
                  <a:pt x="3646258" y="1934878"/>
                </a:cubicBezTo>
                <a:cubicBezTo>
                  <a:pt x="3668224" y="1923344"/>
                  <a:pt x="3674399" y="1889360"/>
                  <a:pt x="3702013" y="1883635"/>
                </a:cubicBezTo>
                <a:cubicBezTo>
                  <a:pt x="3718136" y="1878816"/>
                  <a:pt x="3729926" y="1895139"/>
                  <a:pt x="3724236" y="1909726"/>
                </a:cubicBezTo>
                <a:cubicBezTo>
                  <a:pt x="3722692" y="1920602"/>
                  <a:pt x="3698295" y="1939386"/>
                  <a:pt x="3702637" y="1948752"/>
                </a:cubicBezTo>
                <a:cubicBezTo>
                  <a:pt x="3724348" y="1950787"/>
                  <a:pt x="3764199" y="1938419"/>
                  <a:pt x="3769140" y="1971087"/>
                </a:cubicBezTo>
                <a:cubicBezTo>
                  <a:pt x="3771416" y="1981564"/>
                  <a:pt x="3745754" y="2009109"/>
                  <a:pt x="3762881" y="2013860"/>
                </a:cubicBezTo>
                <a:cubicBezTo>
                  <a:pt x="3770087" y="2013700"/>
                  <a:pt x="3777090" y="2005225"/>
                  <a:pt x="3783960" y="2003462"/>
                </a:cubicBezTo>
                <a:cubicBezTo>
                  <a:pt x="3798266" y="2003746"/>
                  <a:pt x="3798922" y="2025999"/>
                  <a:pt x="3793768" y="2037702"/>
                </a:cubicBezTo>
                <a:cubicBezTo>
                  <a:pt x="3791794" y="2046094"/>
                  <a:pt x="3780849" y="2061827"/>
                  <a:pt x="3793939" y="2064918"/>
                </a:cubicBezTo>
                <a:cubicBezTo>
                  <a:pt x="3826048" y="2061993"/>
                  <a:pt x="3861535" y="2019278"/>
                  <a:pt x="3868849" y="2071341"/>
                </a:cubicBezTo>
                <a:cubicBezTo>
                  <a:pt x="3862261" y="2096588"/>
                  <a:pt x="3828130" y="2093028"/>
                  <a:pt x="3813797" y="2113283"/>
                </a:cubicBezTo>
                <a:cubicBezTo>
                  <a:pt x="3802511" y="2125778"/>
                  <a:pt x="3798796" y="2144771"/>
                  <a:pt x="3781894" y="2151753"/>
                </a:cubicBezTo>
                <a:cubicBezTo>
                  <a:pt x="3758041" y="2164526"/>
                  <a:pt x="3735263" y="2139536"/>
                  <a:pt x="3711233" y="2153815"/>
                </a:cubicBezTo>
                <a:cubicBezTo>
                  <a:pt x="3686174" y="2167905"/>
                  <a:pt x="3638890" y="2160665"/>
                  <a:pt x="3615111" y="2185335"/>
                </a:cubicBezTo>
                <a:cubicBezTo>
                  <a:pt x="3563785" y="2249955"/>
                  <a:pt x="3454030" y="2316393"/>
                  <a:pt x="3422486" y="2391882"/>
                </a:cubicBezTo>
                <a:cubicBezTo>
                  <a:pt x="3423699" y="2419435"/>
                  <a:pt x="3502380" y="2397780"/>
                  <a:pt x="3509598" y="2421726"/>
                </a:cubicBezTo>
                <a:cubicBezTo>
                  <a:pt x="3518268" y="2472309"/>
                  <a:pt x="3553389" y="2498085"/>
                  <a:pt x="3489904" y="2526927"/>
                </a:cubicBezTo>
                <a:cubicBezTo>
                  <a:pt x="3464124" y="2542133"/>
                  <a:pt x="3458409" y="2570860"/>
                  <a:pt x="3425944" y="2576799"/>
                </a:cubicBezTo>
                <a:cubicBezTo>
                  <a:pt x="3414037" y="2581770"/>
                  <a:pt x="3378124" y="2578843"/>
                  <a:pt x="3381488" y="2596496"/>
                </a:cubicBezTo>
                <a:cubicBezTo>
                  <a:pt x="3399804" y="2612580"/>
                  <a:pt x="3431074" y="2606470"/>
                  <a:pt x="3452567" y="2604809"/>
                </a:cubicBezTo>
                <a:cubicBezTo>
                  <a:pt x="3472847" y="2602830"/>
                  <a:pt x="3497046" y="2588532"/>
                  <a:pt x="3515227" y="2604928"/>
                </a:cubicBezTo>
                <a:cubicBezTo>
                  <a:pt x="3545986" y="2613156"/>
                  <a:pt x="3538754" y="2486676"/>
                  <a:pt x="3605682" y="2541856"/>
                </a:cubicBezTo>
                <a:cubicBezTo>
                  <a:pt x="3619417" y="2549492"/>
                  <a:pt x="3620675" y="2564688"/>
                  <a:pt x="3624860" y="2577345"/>
                </a:cubicBezTo>
                <a:cubicBezTo>
                  <a:pt x="3636555" y="2591149"/>
                  <a:pt x="3660650" y="2553497"/>
                  <a:pt x="3680722" y="2557492"/>
                </a:cubicBezTo>
                <a:cubicBezTo>
                  <a:pt x="3701364" y="2554134"/>
                  <a:pt x="3723933" y="2605935"/>
                  <a:pt x="3738091" y="2608020"/>
                </a:cubicBezTo>
                <a:cubicBezTo>
                  <a:pt x="3777716" y="2590707"/>
                  <a:pt x="3916854" y="2574456"/>
                  <a:pt x="3955805" y="2540152"/>
                </a:cubicBezTo>
                <a:lnTo>
                  <a:pt x="3963972" y="2527167"/>
                </a:lnTo>
                <a:lnTo>
                  <a:pt x="3963971" y="2585605"/>
                </a:lnTo>
                <a:lnTo>
                  <a:pt x="3950037" y="2578093"/>
                </a:lnTo>
                <a:cubicBezTo>
                  <a:pt x="3942187" y="2575914"/>
                  <a:pt x="3933713" y="2575986"/>
                  <a:pt x="3924234" y="2579697"/>
                </a:cubicBezTo>
                <a:cubicBezTo>
                  <a:pt x="3884674" y="2612424"/>
                  <a:pt x="3831625" y="2614272"/>
                  <a:pt x="3785842" y="2627710"/>
                </a:cubicBezTo>
                <a:cubicBezTo>
                  <a:pt x="3773008" y="2630249"/>
                  <a:pt x="3731202" y="2627196"/>
                  <a:pt x="3750894" y="2649982"/>
                </a:cubicBezTo>
                <a:cubicBezTo>
                  <a:pt x="3775010" y="2671707"/>
                  <a:pt x="3759094" y="2705672"/>
                  <a:pt x="3738516" y="2724054"/>
                </a:cubicBezTo>
                <a:cubicBezTo>
                  <a:pt x="3724932" y="2748250"/>
                  <a:pt x="3730134" y="2794582"/>
                  <a:pt x="3695630" y="2800287"/>
                </a:cubicBezTo>
                <a:cubicBezTo>
                  <a:pt x="3662884" y="2808339"/>
                  <a:pt x="3640828" y="2750234"/>
                  <a:pt x="3611895" y="2780208"/>
                </a:cubicBezTo>
                <a:cubicBezTo>
                  <a:pt x="3598018" y="2795208"/>
                  <a:pt x="3567338" y="2802149"/>
                  <a:pt x="3552311" y="2783784"/>
                </a:cubicBezTo>
                <a:cubicBezTo>
                  <a:pt x="3536074" y="2771501"/>
                  <a:pt x="3547536" y="2731901"/>
                  <a:pt x="3520082" y="2735973"/>
                </a:cubicBezTo>
                <a:cubicBezTo>
                  <a:pt x="3500882" y="2741860"/>
                  <a:pt x="3469921" y="2738116"/>
                  <a:pt x="3479070" y="2710069"/>
                </a:cubicBezTo>
                <a:cubicBezTo>
                  <a:pt x="3508790" y="2630010"/>
                  <a:pt x="3387612" y="2688419"/>
                  <a:pt x="3353830" y="2648213"/>
                </a:cubicBezTo>
                <a:cubicBezTo>
                  <a:pt x="3319281" y="2627880"/>
                  <a:pt x="3324300" y="2686882"/>
                  <a:pt x="3306509" y="2701399"/>
                </a:cubicBezTo>
                <a:cubicBezTo>
                  <a:pt x="3291130" y="2726080"/>
                  <a:pt x="3266677" y="2721951"/>
                  <a:pt x="3242705" y="2715985"/>
                </a:cubicBezTo>
                <a:cubicBezTo>
                  <a:pt x="3218429" y="2715112"/>
                  <a:pt x="3197393" y="2749910"/>
                  <a:pt x="3171611" y="2739521"/>
                </a:cubicBezTo>
                <a:cubicBezTo>
                  <a:pt x="3133001" y="2720507"/>
                  <a:pt x="3162950" y="2673014"/>
                  <a:pt x="3102033" y="2681495"/>
                </a:cubicBezTo>
                <a:cubicBezTo>
                  <a:pt x="2972523" y="2722920"/>
                  <a:pt x="2876279" y="2830054"/>
                  <a:pt x="2772114" y="2916145"/>
                </a:cubicBezTo>
                <a:cubicBezTo>
                  <a:pt x="2569517" y="3083704"/>
                  <a:pt x="2416069" y="3153091"/>
                  <a:pt x="2314265" y="3407248"/>
                </a:cubicBezTo>
                <a:cubicBezTo>
                  <a:pt x="2294910" y="3462856"/>
                  <a:pt x="2118860" y="3856066"/>
                  <a:pt x="2078844" y="4060428"/>
                </a:cubicBezTo>
                <a:cubicBezTo>
                  <a:pt x="2076560" y="4059479"/>
                  <a:pt x="1963027" y="4233908"/>
                  <a:pt x="2006140" y="4546963"/>
                </a:cubicBezTo>
                <a:cubicBezTo>
                  <a:pt x="2006088" y="4547666"/>
                  <a:pt x="2013486" y="4585257"/>
                  <a:pt x="2025610" y="4646452"/>
                </a:cubicBezTo>
                <a:lnTo>
                  <a:pt x="2033686" y="4687185"/>
                </a:lnTo>
                <a:lnTo>
                  <a:pt x="1992637" y="4687185"/>
                </a:lnTo>
                <a:lnTo>
                  <a:pt x="1989326" y="4674777"/>
                </a:lnTo>
                <a:cubicBezTo>
                  <a:pt x="1978806" y="4614569"/>
                  <a:pt x="1951562" y="4579034"/>
                  <a:pt x="1940845" y="4518548"/>
                </a:cubicBezTo>
                <a:cubicBezTo>
                  <a:pt x="1938467" y="4510314"/>
                  <a:pt x="1836039" y="4608128"/>
                  <a:pt x="1786220" y="4608743"/>
                </a:cubicBezTo>
                <a:cubicBezTo>
                  <a:pt x="1772646" y="4604218"/>
                  <a:pt x="1818497" y="4663396"/>
                  <a:pt x="1803565" y="4666749"/>
                </a:cubicBezTo>
                <a:cubicBezTo>
                  <a:pt x="1800719" y="4667642"/>
                  <a:pt x="1797211" y="4672113"/>
                  <a:pt x="1793661" y="4678443"/>
                </a:cubicBezTo>
                <a:lnTo>
                  <a:pt x="1789778" y="4687184"/>
                </a:lnTo>
                <a:lnTo>
                  <a:pt x="1255777" y="4687185"/>
                </a:lnTo>
                <a:lnTo>
                  <a:pt x="1258833" y="4674231"/>
                </a:lnTo>
                <a:cubicBezTo>
                  <a:pt x="1261679" y="4664559"/>
                  <a:pt x="1342087" y="4644955"/>
                  <a:pt x="1339562" y="4636887"/>
                </a:cubicBezTo>
                <a:cubicBezTo>
                  <a:pt x="1313023" y="4625685"/>
                  <a:pt x="1206669" y="4609318"/>
                  <a:pt x="1179428" y="4613815"/>
                </a:cubicBezTo>
                <a:cubicBezTo>
                  <a:pt x="1146176" y="4612246"/>
                  <a:pt x="1104653" y="4658275"/>
                  <a:pt x="1076207" y="4676887"/>
                </a:cubicBezTo>
                <a:lnTo>
                  <a:pt x="1060485" y="4687185"/>
                </a:lnTo>
                <a:lnTo>
                  <a:pt x="890536" y="4687185"/>
                </a:lnTo>
                <a:lnTo>
                  <a:pt x="879171" y="4675438"/>
                </a:lnTo>
                <a:cubicBezTo>
                  <a:pt x="855619" y="4664580"/>
                  <a:pt x="819321" y="4672493"/>
                  <a:pt x="802013" y="4655224"/>
                </a:cubicBezTo>
                <a:cubicBezTo>
                  <a:pt x="798313" y="4648767"/>
                  <a:pt x="801120" y="4641924"/>
                  <a:pt x="806002" y="4635608"/>
                </a:cubicBezTo>
                <a:cubicBezTo>
                  <a:pt x="824035" y="4609011"/>
                  <a:pt x="851600" y="4594807"/>
                  <a:pt x="875503" y="4577713"/>
                </a:cubicBezTo>
                <a:cubicBezTo>
                  <a:pt x="887309" y="4562185"/>
                  <a:pt x="899830" y="4523072"/>
                  <a:pt x="874352" y="4512353"/>
                </a:cubicBezTo>
                <a:cubicBezTo>
                  <a:pt x="837937" y="4496680"/>
                  <a:pt x="768738" y="4490254"/>
                  <a:pt x="796586" y="4435541"/>
                </a:cubicBezTo>
                <a:cubicBezTo>
                  <a:pt x="799410" y="4428845"/>
                  <a:pt x="799668" y="4423311"/>
                  <a:pt x="795802" y="4416873"/>
                </a:cubicBezTo>
                <a:cubicBezTo>
                  <a:pt x="783431" y="4398229"/>
                  <a:pt x="753460" y="4365510"/>
                  <a:pt x="760750" y="4337363"/>
                </a:cubicBezTo>
                <a:cubicBezTo>
                  <a:pt x="766583" y="4319338"/>
                  <a:pt x="771898" y="4293184"/>
                  <a:pt x="764534" y="4277437"/>
                </a:cubicBezTo>
                <a:cubicBezTo>
                  <a:pt x="757612" y="4256286"/>
                  <a:pt x="737937" y="4220851"/>
                  <a:pt x="764788" y="4206274"/>
                </a:cubicBezTo>
                <a:cubicBezTo>
                  <a:pt x="776514" y="4201176"/>
                  <a:pt x="795292" y="4220037"/>
                  <a:pt x="808476" y="4219248"/>
                </a:cubicBezTo>
                <a:cubicBezTo>
                  <a:pt x="817617" y="4219926"/>
                  <a:pt x="824236" y="4214172"/>
                  <a:pt x="827878" y="4221676"/>
                </a:cubicBezTo>
                <a:cubicBezTo>
                  <a:pt x="828685" y="4224568"/>
                  <a:pt x="830702" y="4227780"/>
                  <a:pt x="831510" y="4230672"/>
                </a:cubicBezTo>
                <a:cubicBezTo>
                  <a:pt x="835632" y="4242738"/>
                  <a:pt x="856305" y="4246075"/>
                  <a:pt x="871893" y="4252178"/>
                </a:cubicBezTo>
                <a:cubicBezTo>
                  <a:pt x="890554" y="4260338"/>
                  <a:pt x="924878" y="4307333"/>
                  <a:pt x="944883" y="4309101"/>
                </a:cubicBezTo>
                <a:cubicBezTo>
                  <a:pt x="957304" y="4310624"/>
                  <a:pt x="949261" y="4256406"/>
                  <a:pt x="960724" y="4255203"/>
                </a:cubicBezTo>
                <a:cubicBezTo>
                  <a:pt x="976145" y="4248524"/>
                  <a:pt x="951555" y="4211073"/>
                  <a:pt x="950056" y="4196795"/>
                </a:cubicBezTo>
                <a:cubicBezTo>
                  <a:pt x="947544" y="4182474"/>
                  <a:pt x="945302" y="4178692"/>
                  <a:pt x="947498" y="4162834"/>
                </a:cubicBezTo>
                <a:cubicBezTo>
                  <a:pt x="951417" y="4120160"/>
                  <a:pt x="960322" y="4161784"/>
                  <a:pt x="980333" y="4166829"/>
                </a:cubicBezTo>
                <a:cubicBezTo>
                  <a:pt x="1000458" y="4174538"/>
                  <a:pt x="1021188" y="4183225"/>
                  <a:pt x="1041011" y="4172066"/>
                </a:cubicBezTo>
                <a:cubicBezTo>
                  <a:pt x="1096192" y="4177733"/>
                  <a:pt x="1084927" y="4300799"/>
                  <a:pt x="1137205" y="4318823"/>
                </a:cubicBezTo>
                <a:cubicBezTo>
                  <a:pt x="1182254" y="4327190"/>
                  <a:pt x="1314131" y="4519459"/>
                  <a:pt x="1345239" y="4476607"/>
                </a:cubicBezTo>
                <a:cubicBezTo>
                  <a:pt x="1355157" y="4454285"/>
                  <a:pt x="1309285" y="4367726"/>
                  <a:pt x="1323427" y="4336031"/>
                </a:cubicBezTo>
                <a:cubicBezTo>
                  <a:pt x="1326746" y="4314847"/>
                  <a:pt x="1350760" y="4306820"/>
                  <a:pt x="1347959" y="4284939"/>
                </a:cubicBezTo>
                <a:cubicBezTo>
                  <a:pt x="1289731" y="4107856"/>
                  <a:pt x="1147154" y="3970435"/>
                  <a:pt x="1041842" y="3820022"/>
                </a:cubicBezTo>
                <a:cubicBezTo>
                  <a:pt x="976253" y="3712018"/>
                  <a:pt x="952542" y="3593368"/>
                  <a:pt x="916113" y="3473523"/>
                </a:cubicBezTo>
                <a:cubicBezTo>
                  <a:pt x="915291" y="3363335"/>
                  <a:pt x="827120" y="3382563"/>
                  <a:pt x="745208" y="3367053"/>
                </a:cubicBezTo>
                <a:cubicBezTo>
                  <a:pt x="637502" y="3341008"/>
                  <a:pt x="528478" y="3326409"/>
                  <a:pt x="422395" y="3296622"/>
                </a:cubicBezTo>
                <a:cubicBezTo>
                  <a:pt x="368670" y="3268034"/>
                  <a:pt x="379387" y="3315722"/>
                  <a:pt x="339700" y="3326437"/>
                </a:cubicBezTo>
                <a:cubicBezTo>
                  <a:pt x="323835" y="3325722"/>
                  <a:pt x="326946" y="3324949"/>
                  <a:pt x="314336" y="3320022"/>
                </a:cubicBezTo>
                <a:cubicBezTo>
                  <a:pt x="267741" y="3290536"/>
                  <a:pt x="225606" y="3372346"/>
                  <a:pt x="177755" y="3342098"/>
                </a:cubicBezTo>
                <a:cubicBezTo>
                  <a:pt x="159378" y="3325427"/>
                  <a:pt x="163651" y="3292535"/>
                  <a:pt x="183268" y="3277826"/>
                </a:cubicBezTo>
                <a:cubicBezTo>
                  <a:pt x="189149" y="3273041"/>
                  <a:pt x="200441" y="3276618"/>
                  <a:pt x="204869" y="3270796"/>
                </a:cubicBezTo>
                <a:cubicBezTo>
                  <a:pt x="192742" y="3240074"/>
                  <a:pt x="138728" y="3274316"/>
                  <a:pt x="109309" y="3270857"/>
                </a:cubicBezTo>
                <a:cubicBezTo>
                  <a:pt x="97255" y="3271231"/>
                  <a:pt x="89084" y="3265391"/>
                  <a:pt x="82566" y="3256103"/>
                </a:cubicBezTo>
                <a:cubicBezTo>
                  <a:pt x="73191" y="3238784"/>
                  <a:pt x="55095" y="3219998"/>
                  <a:pt x="69415" y="3201231"/>
                </a:cubicBezTo>
                <a:cubicBezTo>
                  <a:pt x="79630" y="3189742"/>
                  <a:pt x="87759" y="3171178"/>
                  <a:pt x="70922" y="3161190"/>
                </a:cubicBezTo>
                <a:cubicBezTo>
                  <a:pt x="54994" y="3151849"/>
                  <a:pt x="34931" y="3151128"/>
                  <a:pt x="27142" y="3134534"/>
                </a:cubicBezTo>
                <a:cubicBezTo>
                  <a:pt x="21753" y="3123193"/>
                  <a:pt x="20197" y="3109963"/>
                  <a:pt x="20196" y="3097164"/>
                </a:cubicBezTo>
                <a:cubicBezTo>
                  <a:pt x="20192" y="3082730"/>
                  <a:pt x="24214" y="3071444"/>
                  <a:pt x="34136" y="3063557"/>
                </a:cubicBezTo>
                <a:cubicBezTo>
                  <a:pt x="51585" y="3052200"/>
                  <a:pt x="63353" y="3033106"/>
                  <a:pt x="84679" y="3037862"/>
                </a:cubicBezTo>
                <a:cubicBezTo>
                  <a:pt x="122887" y="3046650"/>
                  <a:pt x="135041" y="3108025"/>
                  <a:pt x="171053" y="3119870"/>
                </a:cubicBezTo>
                <a:cubicBezTo>
                  <a:pt x="190276" y="3123806"/>
                  <a:pt x="192895" y="3107161"/>
                  <a:pt x="173382" y="3095667"/>
                </a:cubicBezTo>
                <a:cubicBezTo>
                  <a:pt x="160536" y="3086896"/>
                  <a:pt x="152269" y="3065739"/>
                  <a:pt x="158288" y="3049481"/>
                </a:cubicBezTo>
                <a:cubicBezTo>
                  <a:pt x="171775" y="3029165"/>
                  <a:pt x="201739" y="3013815"/>
                  <a:pt x="223269" y="3002924"/>
                </a:cubicBezTo>
                <a:cubicBezTo>
                  <a:pt x="229534" y="3001819"/>
                  <a:pt x="236156" y="3004101"/>
                  <a:pt x="241840" y="3005440"/>
                </a:cubicBezTo>
                <a:cubicBezTo>
                  <a:pt x="257393" y="3009608"/>
                  <a:pt x="270344" y="2998577"/>
                  <a:pt x="285825" y="2997248"/>
                </a:cubicBezTo>
                <a:cubicBezTo>
                  <a:pt x="290264" y="2996338"/>
                  <a:pt x="296437" y="2994348"/>
                  <a:pt x="300388" y="2992000"/>
                </a:cubicBezTo>
                <a:cubicBezTo>
                  <a:pt x="310750" y="2985108"/>
                  <a:pt x="311229" y="2964073"/>
                  <a:pt x="325614" y="2965093"/>
                </a:cubicBezTo>
                <a:cubicBezTo>
                  <a:pt x="326853" y="2965707"/>
                  <a:pt x="329469" y="2966624"/>
                  <a:pt x="330694" y="2967089"/>
                </a:cubicBezTo>
                <a:cubicBezTo>
                  <a:pt x="343488" y="2973783"/>
                  <a:pt x="346999" y="2996035"/>
                  <a:pt x="356549" y="2997413"/>
                </a:cubicBezTo>
                <a:cubicBezTo>
                  <a:pt x="372475" y="2998718"/>
                  <a:pt x="388829" y="2976911"/>
                  <a:pt x="406176" y="2985357"/>
                </a:cubicBezTo>
                <a:cubicBezTo>
                  <a:pt x="421447" y="2991643"/>
                  <a:pt x="424843" y="3009590"/>
                  <a:pt x="420910" y="3026523"/>
                </a:cubicBezTo>
                <a:cubicBezTo>
                  <a:pt x="412870" y="3063528"/>
                  <a:pt x="439176" y="3040528"/>
                  <a:pt x="450302" y="3024925"/>
                </a:cubicBezTo>
                <a:cubicBezTo>
                  <a:pt x="460944" y="3009521"/>
                  <a:pt x="478247" y="3011128"/>
                  <a:pt x="487870" y="2998807"/>
                </a:cubicBezTo>
                <a:cubicBezTo>
                  <a:pt x="476704" y="2940450"/>
                  <a:pt x="475866" y="2937264"/>
                  <a:pt x="513171" y="2895845"/>
                </a:cubicBezTo>
                <a:cubicBezTo>
                  <a:pt x="520604" y="2883457"/>
                  <a:pt x="515045" y="2844901"/>
                  <a:pt x="539429" y="2853205"/>
                </a:cubicBezTo>
                <a:cubicBezTo>
                  <a:pt x="540743" y="2852918"/>
                  <a:pt x="541664" y="2852079"/>
                  <a:pt x="542172" y="2850537"/>
                </a:cubicBezTo>
                <a:cubicBezTo>
                  <a:pt x="540932" y="2824326"/>
                  <a:pt x="571222" y="2824866"/>
                  <a:pt x="589770" y="2830359"/>
                </a:cubicBezTo>
                <a:cubicBezTo>
                  <a:pt x="632116" y="2838564"/>
                  <a:pt x="620833" y="2724710"/>
                  <a:pt x="670844" y="2799526"/>
                </a:cubicBezTo>
                <a:cubicBezTo>
                  <a:pt x="683969" y="2830143"/>
                  <a:pt x="706530" y="2801880"/>
                  <a:pt x="703463" y="2782260"/>
                </a:cubicBezTo>
                <a:cubicBezTo>
                  <a:pt x="681928" y="2740321"/>
                  <a:pt x="654905" y="2689285"/>
                  <a:pt x="689636" y="2645756"/>
                </a:cubicBezTo>
                <a:cubicBezTo>
                  <a:pt x="699436" y="2625530"/>
                  <a:pt x="716640" y="2637415"/>
                  <a:pt x="731140" y="2629940"/>
                </a:cubicBezTo>
                <a:cubicBezTo>
                  <a:pt x="750774" y="2608977"/>
                  <a:pt x="711722" y="2582570"/>
                  <a:pt x="689684" y="2588605"/>
                </a:cubicBezTo>
                <a:cubicBezTo>
                  <a:pt x="636569" y="2607426"/>
                  <a:pt x="619933" y="2548155"/>
                  <a:pt x="587056" y="2519761"/>
                </a:cubicBezTo>
                <a:cubicBezTo>
                  <a:pt x="558058" y="2489916"/>
                  <a:pt x="575872" y="2453222"/>
                  <a:pt x="590529" y="2423258"/>
                </a:cubicBezTo>
                <a:cubicBezTo>
                  <a:pt x="595443" y="2412474"/>
                  <a:pt x="604495" y="2420303"/>
                  <a:pt x="613350" y="2415058"/>
                </a:cubicBezTo>
                <a:cubicBezTo>
                  <a:pt x="616472" y="2412797"/>
                  <a:pt x="618485" y="2407971"/>
                  <a:pt x="619760" y="2404118"/>
                </a:cubicBezTo>
                <a:cubicBezTo>
                  <a:pt x="622011" y="2385577"/>
                  <a:pt x="638429" y="2385191"/>
                  <a:pt x="649916" y="2374610"/>
                </a:cubicBezTo>
                <a:cubicBezTo>
                  <a:pt x="656820" y="2368379"/>
                  <a:pt x="681929" y="2394763"/>
                  <a:pt x="696087" y="2390449"/>
                </a:cubicBezTo>
                <a:cubicBezTo>
                  <a:pt x="711259" y="2392577"/>
                  <a:pt x="719518" y="2378464"/>
                  <a:pt x="735180" y="2383665"/>
                </a:cubicBezTo>
                <a:cubicBezTo>
                  <a:pt x="751690" y="2388927"/>
                  <a:pt x="770442" y="2385172"/>
                  <a:pt x="777329" y="2404391"/>
                </a:cubicBezTo>
                <a:cubicBezTo>
                  <a:pt x="787618" y="2423996"/>
                  <a:pt x="810063" y="2404228"/>
                  <a:pt x="799313" y="2386607"/>
                </a:cubicBezTo>
                <a:cubicBezTo>
                  <a:pt x="796686" y="2380781"/>
                  <a:pt x="791626" y="2374168"/>
                  <a:pt x="786776" y="2367981"/>
                </a:cubicBezTo>
                <a:cubicBezTo>
                  <a:pt x="774445" y="2352905"/>
                  <a:pt x="760335" y="2333700"/>
                  <a:pt x="767150" y="2315425"/>
                </a:cubicBezTo>
                <a:cubicBezTo>
                  <a:pt x="781016" y="2289115"/>
                  <a:pt x="839677" y="2259147"/>
                  <a:pt x="866530" y="2289365"/>
                </a:cubicBezTo>
                <a:cubicBezTo>
                  <a:pt x="890417" y="2323316"/>
                  <a:pt x="919040" y="2315996"/>
                  <a:pt x="889849" y="2274712"/>
                </a:cubicBezTo>
                <a:cubicBezTo>
                  <a:pt x="858841" y="2251329"/>
                  <a:pt x="799893" y="2222544"/>
                  <a:pt x="818710" y="2176224"/>
                </a:cubicBezTo>
                <a:cubicBezTo>
                  <a:pt x="825638" y="2147816"/>
                  <a:pt x="854148" y="2144225"/>
                  <a:pt x="875478" y="2137820"/>
                </a:cubicBezTo>
                <a:cubicBezTo>
                  <a:pt x="909959" y="2122293"/>
                  <a:pt x="869470" y="2101393"/>
                  <a:pt x="859777" y="2084255"/>
                </a:cubicBezTo>
                <a:cubicBezTo>
                  <a:pt x="844988" y="2064975"/>
                  <a:pt x="839958" y="2039458"/>
                  <a:pt x="841274" y="2008812"/>
                </a:cubicBezTo>
                <a:cubicBezTo>
                  <a:pt x="844977" y="1983273"/>
                  <a:pt x="856234" y="1959323"/>
                  <a:pt x="882475" y="1953293"/>
                </a:cubicBezTo>
                <a:cubicBezTo>
                  <a:pt x="887671" y="1953195"/>
                  <a:pt x="884818" y="1954833"/>
                  <a:pt x="882908" y="1957415"/>
                </a:cubicBezTo>
                <a:cubicBezTo>
                  <a:pt x="830168" y="2000603"/>
                  <a:pt x="885928" y="1995791"/>
                  <a:pt x="918358" y="1994321"/>
                </a:cubicBezTo>
                <a:cubicBezTo>
                  <a:pt x="919312" y="1995412"/>
                  <a:pt x="923615" y="1988412"/>
                  <a:pt x="922390" y="1987944"/>
                </a:cubicBezTo>
                <a:cubicBezTo>
                  <a:pt x="922489" y="1985701"/>
                  <a:pt x="922047" y="1983070"/>
                  <a:pt x="921769" y="1980419"/>
                </a:cubicBezTo>
                <a:cubicBezTo>
                  <a:pt x="918596" y="1967806"/>
                  <a:pt x="926111" y="1951391"/>
                  <a:pt x="936731" y="1938966"/>
                </a:cubicBezTo>
                <a:cubicBezTo>
                  <a:pt x="940279" y="1924754"/>
                  <a:pt x="984117" y="1920001"/>
                  <a:pt x="963257" y="1913261"/>
                </a:cubicBezTo>
                <a:cubicBezTo>
                  <a:pt x="944380" y="1909442"/>
                  <a:pt x="923870" y="1923647"/>
                  <a:pt x="910873" y="1927841"/>
                </a:cubicBezTo>
                <a:cubicBezTo>
                  <a:pt x="893210" y="1932373"/>
                  <a:pt x="877535" y="1909464"/>
                  <a:pt x="860206" y="1926759"/>
                </a:cubicBezTo>
                <a:cubicBezTo>
                  <a:pt x="833792" y="1948730"/>
                  <a:pt x="787861" y="1944773"/>
                  <a:pt x="762641" y="1966916"/>
                </a:cubicBezTo>
                <a:cubicBezTo>
                  <a:pt x="753293" y="1973851"/>
                  <a:pt x="742730" y="1978828"/>
                  <a:pt x="729946" y="1970646"/>
                </a:cubicBezTo>
                <a:cubicBezTo>
                  <a:pt x="691556" y="1942533"/>
                  <a:pt x="691775" y="1863039"/>
                  <a:pt x="727081" y="1832991"/>
                </a:cubicBezTo>
                <a:cubicBezTo>
                  <a:pt x="739772" y="1821091"/>
                  <a:pt x="777653" y="1831551"/>
                  <a:pt x="770613" y="1806098"/>
                </a:cubicBezTo>
                <a:cubicBezTo>
                  <a:pt x="764297" y="1792324"/>
                  <a:pt x="740336" y="1778472"/>
                  <a:pt x="725668" y="1771528"/>
                </a:cubicBezTo>
                <a:cubicBezTo>
                  <a:pt x="680116" y="1755179"/>
                  <a:pt x="656044" y="1732257"/>
                  <a:pt x="626195" y="1707116"/>
                </a:cubicBezTo>
                <a:cubicBezTo>
                  <a:pt x="583170" y="1674874"/>
                  <a:pt x="540093" y="1726870"/>
                  <a:pt x="502829" y="1741497"/>
                </a:cubicBezTo>
                <a:cubicBezTo>
                  <a:pt x="480800" y="1739643"/>
                  <a:pt x="458638" y="1725302"/>
                  <a:pt x="441970" y="1710532"/>
                </a:cubicBezTo>
                <a:cubicBezTo>
                  <a:pt x="420585" y="1694027"/>
                  <a:pt x="380995" y="1720060"/>
                  <a:pt x="356619" y="1715030"/>
                </a:cubicBezTo>
                <a:cubicBezTo>
                  <a:pt x="338710" y="1712445"/>
                  <a:pt x="323737" y="1716994"/>
                  <a:pt x="309970" y="1728261"/>
                </a:cubicBezTo>
                <a:cubicBezTo>
                  <a:pt x="288478" y="1742720"/>
                  <a:pt x="243560" y="1751603"/>
                  <a:pt x="220170" y="1736795"/>
                </a:cubicBezTo>
                <a:cubicBezTo>
                  <a:pt x="193224" y="1718491"/>
                  <a:pt x="178818" y="1682056"/>
                  <a:pt x="190786" y="1652076"/>
                </a:cubicBezTo>
                <a:cubicBezTo>
                  <a:pt x="198482" y="1635791"/>
                  <a:pt x="242088" y="1607998"/>
                  <a:pt x="242815" y="1589319"/>
                </a:cubicBezTo>
                <a:cubicBezTo>
                  <a:pt x="249104" y="1559639"/>
                  <a:pt x="183010" y="1576400"/>
                  <a:pt x="167625" y="1561049"/>
                </a:cubicBezTo>
                <a:cubicBezTo>
                  <a:pt x="141076" y="1519341"/>
                  <a:pt x="90641" y="1514069"/>
                  <a:pt x="69547" y="1466727"/>
                </a:cubicBezTo>
                <a:cubicBezTo>
                  <a:pt x="63690" y="1449334"/>
                  <a:pt x="69528" y="1426548"/>
                  <a:pt x="56230" y="1411871"/>
                </a:cubicBezTo>
                <a:cubicBezTo>
                  <a:pt x="37589" y="1392696"/>
                  <a:pt x="-291" y="1375838"/>
                  <a:pt x="3" y="1346637"/>
                </a:cubicBezTo>
                <a:cubicBezTo>
                  <a:pt x="-287" y="1319881"/>
                  <a:pt x="23940" y="1312278"/>
                  <a:pt x="35653" y="1295868"/>
                </a:cubicBezTo>
                <a:cubicBezTo>
                  <a:pt x="41379" y="1283212"/>
                  <a:pt x="25971" y="1270842"/>
                  <a:pt x="27432" y="1255956"/>
                </a:cubicBezTo>
                <a:cubicBezTo>
                  <a:pt x="25748" y="1239911"/>
                  <a:pt x="36573" y="1231036"/>
                  <a:pt x="46614" y="1222688"/>
                </a:cubicBezTo>
                <a:cubicBezTo>
                  <a:pt x="56384" y="1208567"/>
                  <a:pt x="61569" y="1197159"/>
                  <a:pt x="82172" y="1190233"/>
                </a:cubicBezTo>
                <a:cubicBezTo>
                  <a:pt x="100434" y="1183406"/>
                  <a:pt x="127745" y="1189170"/>
                  <a:pt x="142842" y="1192197"/>
                </a:cubicBezTo>
                <a:cubicBezTo>
                  <a:pt x="151067" y="1195354"/>
                  <a:pt x="152822" y="1221659"/>
                  <a:pt x="163062" y="1228024"/>
                </a:cubicBezTo>
                <a:cubicBezTo>
                  <a:pt x="169842" y="1233413"/>
                  <a:pt x="175793" y="1226093"/>
                  <a:pt x="182012" y="1224546"/>
                </a:cubicBezTo>
                <a:cubicBezTo>
                  <a:pt x="187476" y="1222187"/>
                  <a:pt x="197892" y="1231810"/>
                  <a:pt x="203024" y="1243919"/>
                </a:cubicBezTo>
                <a:cubicBezTo>
                  <a:pt x="208738" y="1258351"/>
                  <a:pt x="204413" y="1274728"/>
                  <a:pt x="193385" y="1281690"/>
                </a:cubicBezTo>
                <a:cubicBezTo>
                  <a:pt x="185582" y="1284145"/>
                  <a:pt x="177346" y="1282480"/>
                  <a:pt x="171821" y="1290651"/>
                </a:cubicBezTo>
                <a:cubicBezTo>
                  <a:pt x="164345" y="1304233"/>
                  <a:pt x="181932" y="1311762"/>
                  <a:pt x="185405" y="1324049"/>
                </a:cubicBezTo>
                <a:cubicBezTo>
                  <a:pt x="187192" y="1333086"/>
                  <a:pt x="184257" y="1343515"/>
                  <a:pt x="185927" y="1353013"/>
                </a:cubicBezTo>
                <a:cubicBezTo>
                  <a:pt x="192178" y="1377358"/>
                  <a:pt x="221465" y="1382766"/>
                  <a:pt x="235812" y="1401054"/>
                </a:cubicBezTo>
                <a:cubicBezTo>
                  <a:pt x="254975" y="1410798"/>
                  <a:pt x="295691" y="1406673"/>
                  <a:pt x="294134" y="1438237"/>
                </a:cubicBezTo>
                <a:cubicBezTo>
                  <a:pt x="295522" y="1462647"/>
                  <a:pt x="220971" y="1493242"/>
                  <a:pt x="211938" y="1512793"/>
                </a:cubicBezTo>
                <a:cubicBezTo>
                  <a:pt x="194521" y="1538880"/>
                  <a:pt x="269521" y="1576543"/>
                  <a:pt x="297943" y="1573709"/>
                </a:cubicBezTo>
                <a:cubicBezTo>
                  <a:pt x="308023" y="1562531"/>
                  <a:pt x="286931" y="1540786"/>
                  <a:pt x="292798" y="1524692"/>
                </a:cubicBezTo>
                <a:cubicBezTo>
                  <a:pt x="294161" y="1513686"/>
                  <a:pt x="297879" y="1501093"/>
                  <a:pt x="299906" y="1490014"/>
                </a:cubicBezTo>
                <a:cubicBezTo>
                  <a:pt x="306468" y="1453313"/>
                  <a:pt x="359712" y="1464538"/>
                  <a:pt x="326597" y="1413100"/>
                </a:cubicBezTo>
                <a:cubicBezTo>
                  <a:pt x="319581" y="1384668"/>
                  <a:pt x="314640" y="1345602"/>
                  <a:pt x="279403" y="1341116"/>
                </a:cubicBezTo>
                <a:cubicBezTo>
                  <a:pt x="264445" y="1339413"/>
                  <a:pt x="258514" y="1329320"/>
                  <a:pt x="247689" y="1318998"/>
                </a:cubicBezTo>
                <a:cubicBezTo>
                  <a:pt x="237862" y="1308570"/>
                  <a:pt x="224451" y="1304024"/>
                  <a:pt x="228112" y="1287717"/>
                </a:cubicBezTo>
                <a:cubicBezTo>
                  <a:pt x="231428" y="1277696"/>
                  <a:pt x="238599" y="1269204"/>
                  <a:pt x="242018" y="1258577"/>
                </a:cubicBezTo>
                <a:cubicBezTo>
                  <a:pt x="245580" y="1250912"/>
                  <a:pt x="247807" y="1241747"/>
                  <a:pt x="252735" y="1235874"/>
                </a:cubicBezTo>
                <a:cubicBezTo>
                  <a:pt x="261983" y="1224781"/>
                  <a:pt x="279572" y="1227549"/>
                  <a:pt x="288698" y="1221679"/>
                </a:cubicBezTo>
                <a:cubicBezTo>
                  <a:pt x="303487" y="1215364"/>
                  <a:pt x="300949" y="1234383"/>
                  <a:pt x="308413" y="1241487"/>
                </a:cubicBezTo>
                <a:cubicBezTo>
                  <a:pt x="320945" y="1252075"/>
                  <a:pt x="337670" y="1240200"/>
                  <a:pt x="355248" y="1238058"/>
                </a:cubicBezTo>
                <a:cubicBezTo>
                  <a:pt x="375030" y="1234492"/>
                  <a:pt x="378039" y="1216765"/>
                  <a:pt x="393443" y="1221101"/>
                </a:cubicBezTo>
                <a:cubicBezTo>
                  <a:pt x="409322" y="1223600"/>
                  <a:pt x="426102" y="1253834"/>
                  <a:pt x="439585" y="1257478"/>
                </a:cubicBezTo>
                <a:cubicBezTo>
                  <a:pt x="452368" y="1265661"/>
                  <a:pt x="438839" y="1280774"/>
                  <a:pt x="431468" y="1293750"/>
                </a:cubicBezTo>
                <a:cubicBezTo>
                  <a:pt x="423882" y="1304667"/>
                  <a:pt x="409517" y="1311831"/>
                  <a:pt x="402954" y="1321300"/>
                </a:cubicBezTo>
                <a:cubicBezTo>
                  <a:pt x="393906" y="1340703"/>
                  <a:pt x="384588" y="1379929"/>
                  <a:pt x="410335" y="1390023"/>
                </a:cubicBezTo>
                <a:cubicBezTo>
                  <a:pt x="438254" y="1390365"/>
                  <a:pt x="445681" y="1350744"/>
                  <a:pt x="464238" y="1333914"/>
                </a:cubicBezTo>
                <a:cubicBezTo>
                  <a:pt x="478552" y="1318274"/>
                  <a:pt x="481117" y="1291515"/>
                  <a:pt x="502127" y="1290053"/>
                </a:cubicBezTo>
                <a:cubicBezTo>
                  <a:pt x="521798" y="1291856"/>
                  <a:pt x="536515" y="1273644"/>
                  <a:pt x="558789" y="1277853"/>
                </a:cubicBezTo>
                <a:cubicBezTo>
                  <a:pt x="575105" y="1278076"/>
                  <a:pt x="591643" y="1290030"/>
                  <a:pt x="607098" y="1290046"/>
                </a:cubicBezTo>
                <a:cubicBezTo>
                  <a:pt x="623434" y="1287287"/>
                  <a:pt x="635471" y="1265934"/>
                  <a:pt x="653275" y="1270761"/>
                </a:cubicBezTo>
                <a:cubicBezTo>
                  <a:pt x="673952" y="1275734"/>
                  <a:pt x="696321" y="1261629"/>
                  <a:pt x="710349" y="1246464"/>
                </a:cubicBezTo>
                <a:cubicBezTo>
                  <a:pt x="741766" y="1219355"/>
                  <a:pt x="780137" y="1264884"/>
                  <a:pt x="768896" y="1297018"/>
                </a:cubicBezTo>
                <a:cubicBezTo>
                  <a:pt x="754530" y="1334541"/>
                  <a:pt x="692960" y="1373596"/>
                  <a:pt x="766313" y="1385986"/>
                </a:cubicBezTo>
                <a:cubicBezTo>
                  <a:pt x="773028" y="1389149"/>
                  <a:pt x="764169" y="1392759"/>
                  <a:pt x="762019" y="1396258"/>
                </a:cubicBezTo>
                <a:cubicBezTo>
                  <a:pt x="754330" y="1403019"/>
                  <a:pt x="757324" y="1410742"/>
                  <a:pt x="765934" y="1417575"/>
                </a:cubicBezTo>
                <a:cubicBezTo>
                  <a:pt x="789054" y="1439406"/>
                  <a:pt x="769925" y="1469987"/>
                  <a:pt x="782340" y="1500233"/>
                </a:cubicBezTo>
                <a:cubicBezTo>
                  <a:pt x="786141" y="1530044"/>
                  <a:pt x="805484" y="1527119"/>
                  <a:pt x="807846" y="1548006"/>
                </a:cubicBezTo>
                <a:cubicBezTo>
                  <a:pt x="802659" y="1591411"/>
                  <a:pt x="693201" y="1660644"/>
                  <a:pt x="673593" y="1603472"/>
                </a:cubicBezTo>
                <a:cubicBezTo>
                  <a:pt x="667548" y="1576277"/>
                  <a:pt x="631255" y="1560146"/>
                  <a:pt x="630557" y="1603079"/>
                </a:cubicBezTo>
                <a:cubicBezTo>
                  <a:pt x="628953" y="1640602"/>
                  <a:pt x="597629" y="1649395"/>
                  <a:pt x="622691" y="1668941"/>
                </a:cubicBezTo>
                <a:cubicBezTo>
                  <a:pt x="665739" y="1687040"/>
                  <a:pt x="790670" y="1822743"/>
                  <a:pt x="825531" y="1777265"/>
                </a:cubicBezTo>
                <a:cubicBezTo>
                  <a:pt x="850609" y="1752161"/>
                  <a:pt x="896343" y="1691851"/>
                  <a:pt x="893403" y="1655846"/>
                </a:cubicBezTo>
                <a:cubicBezTo>
                  <a:pt x="896262" y="1631885"/>
                  <a:pt x="917097" y="1633566"/>
                  <a:pt x="934077" y="1627318"/>
                </a:cubicBezTo>
                <a:cubicBezTo>
                  <a:pt x="954742" y="1614583"/>
                  <a:pt x="976542" y="1603067"/>
                  <a:pt x="1002302" y="1611672"/>
                </a:cubicBezTo>
                <a:cubicBezTo>
                  <a:pt x="1013218" y="1614844"/>
                  <a:pt x="1031040" y="1619818"/>
                  <a:pt x="1030738" y="1626546"/>
                </a:cubicBezTo>
                <a:cubicBezTo>
                  <a:pt x="1045791" y="1673928"/>
                  <a:pt x="1085284" y="1606978"/>
                  <a:pt x="1018912" y="1582695"/>
                </a:cubicBezTo>
                <a:cubicBezTo>
                  <a:pt x="1009594" y="1577125"/>
                  <a:pt x="1026155" y="1573303"/>
                  <a:pt x="1031390" y="1570371"/>
                </a:cubicBezTo>
                <a:cubicBezTo>
                  <a:pt x="1057904" y="1565358"/>
                  <a:pt x="1070023" y="1528814"/>
                  <a:pt x="1093157" y="1525195"/>
                </a:cubicBezTo>
                <a:cubicBezTo>
                  <a:pt x="1100637" y="1526046"/>
                  <a:pt x="1094548" y="1532044"/>
                  <a:pt x="1091930" y="1535891"/>
                </a:cubicBezTo>
                <a:cubicBezTo>
                  <a:pt x="1065925" y="1571361"/>
                  <a:pt x="1140912" y="1552921"/>
                  <a:pt x="1156547" y="1546668"/>
                </a:cubicBezTo>
                <a:cubicBezTo>
                  <a:pt x="1209719" y="1545995"/>
                  <a:pt x="1242646" y="1557273"/>
                  <a:pt x="1270121" y="1499027"/>
                </a:cubicBezTo>
                <a:cubicBezTo>
                  <a:pt x="1278242" y="1470791"/>
                  <a:pt x="1229977" y="1502200"/>
                  <a:pt x="1218391" y="1489427"/>
                </a:cubicBezTo>
                <a:cubicBezTo>
                  <a:pt x="1206825" y="1484836"/>
                  <a:pt x="1209144" y="1474921"/>
                  <a:pt x="1209015" y="1465707"/>
                </a:cubicBezTo>
                <a:cubicBezTo>
                  <a:pt x="1209401" y="1450190"/>
                  <a:pt x="1190039" y="1444929"/>
                  <a:pt x="1182896" y="1432882"/>
                </a:cubicBezTo>
                <a:cubicBezTo>
                  <a:pt x="1160428" y="1380474"/>
                  <a:pt x="1247174" y="1363628"/>
                  <a:pt x="1284069" y="1379101"/>
                </a:cubicBezTo>
                <a:cubicBezTo>
                  <a:pt x="1296722" y="1382834"/>
                  <a:pt x="1318487" y="1388583"/>
                  <a:pt x="1314976" y="1372732"/>
                </a:cubicBezTo>
                <a:cubicBezTo>
                  <a:pt x="1286236" y="1324556"/>
                  <a:pt x="1311934" y="1326173"/>
                  <a:pt x="1349282" y="1309156"/>
                </a:cubicBezTo>
                <a:cubicBezTo>
                  <a:pt x="1419690" y="1194316"/>
                  <a:pt x="1483946" y="1352015"/>
                  <a:pt x="1444962" y="1187050"/>
                </a:cubicBezTo>
                <a:cubicBezTo>
                  <a:pt x="1417107" y="1097707"/>
                  <a:pt x="1374508" y="631164"/>
                  <a:pt x="1365475" y="593122"/>
                </a:cubicBezTo>
                <a:cubicBezTo>
                  <a:pt x="1338161" y="566525"/>
                  <a:pt x="1295430" y="567437"/>
                  <a:pt x="1260125" y="554329"/>
                </a:cubicBezTo>
                <a:cubicBezTo>
                  <a:pt x="1252103" y="585083"/>
                  <a:pt x="1240396" y="643162"/>
                  <a:pt x="1201627" y="640236"/>
                </a:cubicBezTo>
                <a:cubicBezTo>
                  <a:pt x="1173514" y="639616"/>
                  <a:pt x="1164203" y="669316"/>
                  <a:pt x="1137951" y="676835"/>
                </a:cubicBezTo>
                <a:cubicBezTo>
                  <a:pt x="1117773" y="684609"/>
                  <a:pt x="1098282" y="663735"/>
                  <a:pt x="1089289" y="642060"/>
                </a:cubicBezTo>
                <a:cubicBezTo>
                  <a:pt x="1079974" y="625328"/>
                  <a:pt x="1101407" y="611917"/>
                  <a:pt x="1063140" y="623376"/>
                </a:cubicBezTo>
                <a:cubicBezTo>
                  <a:pt x="1049303" y="629144"/>
                  <a:pt x="1039448" y="613660"/>
                  <a:pt x="1029329" y="608471"/>
                </a:cubicBezTo>
                <a:cubicBezTo>
                  <a:pt x="1010997" y="566642"/>
                  <a:pt x="1040328" y="545259"/>
                  <a:pt x="1064373" y="511930"/>
                </a:cubicBezTo>
                <a:cubicBezTo>
                  <a:pt x="1074595" y="497314"/>
                  <a:pt x="1124282" y="434653"/>
                  <a:pt x="1098683" y="411593"/>
                </a:cubicBezTo>
                <a:cubicBezTo>
                  <a:pt x="1047174" y="456885"/>
                  <a:pt x="1030418" y="378877"/>
                  <a:pt x="1003429" y="361770"/>
                </a:cubicBezTo>
                <a:cubicBezTo>
                  <a:pt x="970930" y="346579"/>
                  <a:pt x="912840" y="375595"/>
                  <a:pt x="913513" y="327606"/>
                </a:cubicBezTo>
                <a:cubicBezTo>
                  <a:pt x="911426" y="307733"/>
                  <a:pt x="922329" y="293195"/>
                  <a:pt x="931146" y="277983"/>
                </a:cubicBezTo>
                <a:cubicBezTo>
                  <a:pt x="936437" y="267605"/>
                  <a:pt x="938632" y="250111"/>
                  <a:pt x="947121" y="242971"/>
                </a:cubicBezTo>
                <a:cubicBezTo>
                  <a:pt x="954838" y="236504"/>
                  <a:pt x="963670" y="240636"/>
                  <a:pt x="974584" y="243807"/>
                </a:cubicBezTo>
                <a:cubicBezTo>
                  <a:pt x="992628" y="252478"/>
                  <a:pt x="1017024" y="227297"/>
                  <a:pt x="1033179" y="243609"/>
                </a:cubicBezTo>
                <a:cubicBezTo>
                  <a:pt x="1047950" y="273905"/>
                  <a:pt x="1089569" y="249593"/>
                  <a:pt x="1111691" y="245932"/>
                </a:cubicBezTo>
                <a:cubicBezTo>
                  <a:pt x="1122937" y="249066"/>
                  <a:pt x="1149215" y="316997"/>
                  <a:pt x="1167277" y="314654"/>
                </a:cubicBezTo>
                <a:cubicBezTo>
                  <a:pt x="1194800" y="314443"/>
                  <a:pt x="1180709" y="233031"/>
                  <a:pt x="1175205" y="217387"/>
                </a:cubicBezTo>
                <a:cubicBezTo>
                  <a:pt x="1162391" y="196112"/>
                  <a:pt x="1164108" y="150095"/>
                  <a:pt x="1135853" y="140114"/>
                </a:cubicBezTo>
                <a:cubicBezTo>
                  <a:pt x="1128489" y="137166"/>
                  <a:pt x="1120538" y="135025"/>
                  <a:pt x="1113444" y="131454"/>
                </a:cubicBezTo>
                <a:cubicBezTo>
                  <a:pt x="1098081" y="124286"/>
                  <a:pt x="1096345" y="106165"/>
                  <a:pt x="1095877" y="93713"/>
                </a:cubicBezTo>
                <a:cubicBezTo>
                  <a:pt x="1091520" y="71401"/>
                  <a:pt x="1103594" y="66413"/>
                  <a:pt x="1124015" y="59357"/>
                </a:cubicBezTo>
                <a:cubicBezTo>
                  <a:pt x="1139003" y="54956"/>
                  <a:pt x="1143322" y="41704"/>
                  <a:pt x="1146630" y="28411"/>
                </a:cubicBezTo>
                <a:cubicBezTo>
                  <a:pt x="1154048" y="-3323"/>
                  <a:pt x="1192130" y="-3750"/>
                  <a:pt x="1211323" y="19088"/>
                </a:cubicBezTo>
                <a:cubicBezTo>
                  <a:pt x="1231443" y="37959"/>
                  <a:pt x="1257214" y="280"/>
                  <a:pt x="1277394" y="18104"/>
                </a:cubicBezTo>
                <a:cubicBezTo>
                  <a:pt x="1306252" y="53024"/>
                  <a:pt x="1233370" y="93118"/>
                  <a:pt x="1277363" y="120198"/>
                </a:cubicBezTo>
                <a:cubicBezTo>
                  <a:pt x="1320380" y="150802"/>
                  <a:pt x="1339601" y="114706"/>
                  <a:pt x="1380043" y="109567"/>
                </a:cubicBezTo>
                <a:cubicBezTo>
                  <a:pt x="1395860" y="109840"/>
                  <a:pt x="1409825" y="119685"/>
                  <a:pt x="1424774" y="122877"/>
                </a:cubicBezTo>
                <a:cubicBezTo>
                  <a:pt x="1445404" y="127409"/>
                  <a:pt x="1484052" y="124393"/>
                  <a:pt x="1450912" y="151088"/>
                </a:cubicBezTo>
                <a:cubicBezTo>
                  <a:pt x="1434666" y="161128"/>
                  <a:pt x="1421211" y="175339"/>
                  <a:pt x="1416949" y="193942"/>
                </a:cubicBezTo>
                <a:cubicBezTo>
                  <a:pt x="1412742" y="209860"/>
                  <a:pt x="1403807" y="225532"/>
                  <a:pt x="1409289" y="231355"/>
                </a:cubicBezTo>
                <a:cubicBezTo>
                  <a:pt x="1423170" y="237189"/>
                  <a:pt x="1442855" y="211908"/>
                  <a:pt x="1458454" y="210120"/>
                </a:cubicBezTo>
                <a:cubicBezTo>
                  <a:pt x="1478733" y="200105"/>
                  <a:pt x="1495615" y="223334"/>
                  <a:pt x="1492548" y="242111"/>
                </a:cubicBezTo>
                <a:cubicBezTo>
                  <a:pt x="1491165" y="251333"/>
                  <a:pt x="1437676" y="258586"/>
                  <a:pt x="1432649" y="266703"/>
                </a:cubicBezTo>
                <a:cubicBezTo>
                  <a:pt x="1422721" y="277717"/>
                  <a:pt x="1446587" y="314649"/>
                  <a:pt x="1460087" y="313676"/>
                </a:cubicBezTo>
                <a:cubicBezTo>
                  <a:pt x="1471435" y="314568"/>
                  <a:pt x="1512680" y="285089"/>
                  <a:pt x="1513912" y="276029"/>
                </a:cubicBezTo>
                <a:cubicBezTo>
                  <a:pt x="1516222" y="250042"/>
                  <a:pt x="1524617" y="229218"/>
                  <a:pt x="1527484" y="202129"/>
                </a:cubicBezTo>
                <a:cubicBezTo>
                  <a:pt x="1527218" y="185192"/>
                  <a:pt x="1512356" y="186009"/>
                  <a:pt x="1509312" y="169810"/>
                </a:cubicBezTo>
                <a:cubicBezTo>
                  <a:pt x="1497095" y="139841"/>
                  <a:pt x="1503172" y="103337"/>
                  <a:pt x="1512141" y="76797"/>
                </a:cubicBezTo>
                <a:cubicBezTo>
                  <a:pt x="1513880" y="51763"/>
                  <a:pt x="1502666" y="23324"/>
                  <a:pt x="1521506" y="6019"/>
                </a:cubicBezTo>
                <a:cubicBezTo>
                  <a:pt x="1526891" y="2104"/>
                  <a:pt x="1532843" y="308"/>
                  <a:pt x="1538981" y="37"/>
                </a:cubicBezTo>
                <a:close/>
              </a:path>
            </a:pathLst>
          </a:custGeom>
          <a:solidFill>
            <a:schemeClr val="accent3">
              <a:alpha val="69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D352C70A-756C-AE6B-4E9E-964C4FCA0249}"/>
              </a:ext>
            </a:extLst>
          </p:cNvPr>
          <p:cNvSpPr/>
          <p:nvPr userDrawn="1"/>
        </p:nvSpPr>
        <p:spPr>
          <a:xfrm>
            <a:off x="6853788" y="0"/>
            <a:ext cx="5338212" cy="6539326"/>
          </a:xfrm>
          <a:custGeom>
            <a:avLst/>
            <a:gdLst>
              <a:gd name="csX0" fmla="*/ 2246215 w 5338212"/>
              <a:gd name="csY0" fmla="*/ 0 h 6539326"/>
              <a:gd name="csX1" fmla="*/ 2673691 w 5338212"/>
              <a:gd name="csY1" fmla="*/ 0 h 6539326"/>
              <a:gd name="csX2" fmla="*/ 2789130 w 5338212"/>
              <a:gd name="csY2" fmla="*/ 127910 h 6539326"/>
              <a:gd name="csX3" fmla="*/ 3296457 w 5338212"/>
              <a:gd name="csY3" fmla="*/ 874414 h 6539326"/>
              <a:gd name="csX4" fmla="*/ 4012073 w 5338212"/>
              <a:gd name="csY4" fmla="*/ 2128964 h 6539326"/>
              <a:gd name="csX5" fmla="*/ 4705808 w 5338212"/>
              <a:gd name="csY5" fmla="*/ 74474 h 6539326"/>
              <a:gd name="csX6" fmla="*/ 4747522 w 5338212"/>
              <a:gd name="csY6" fmla="*/ 0 h 6539326"/>
              <a:gd name="csX7" fmla="*/ 5338212 w 5338212"/>
              <a:gd name="csY7" fmla="*/ 0 h 6539326"/>
              <a:gd name="csX8" fmla="*/ 5338212 w 5338212"/>
              <a:gd name="csY8" fmla="*/ 1476398 h 6539326"/>
              <a:gd name="csX9" fmla="*/ 5311515 w 5338212"/>
              <a:gd name="csY9" fmla="*/ 1531699 h 6539326"/>
              <a:gd name="csX10" fmla="*/ 4896686 w 5338212"/>
              <a:gd name="csY10" fmla="*/ 2090945 h 6539326"/>
              <a:gd name="csX11" fmla="*/ 4659914 w 5338212"/>
              <a:gd name="csY11" fmla="*/ 2585184 h 6539326"/>
              <a:gd name="csX12" fmla="*/ 4743995 w 5338212"/>
              <a:gd name="csY12" fmla="*/ 2649229 h 6539326"/>
              <a:gd name="csX13" fmla="*/ 5279140 w 5338212"/>
              <a:gd name="csY13" fmla="*/ 3662389 h 6539326"/>
              <a:gd name="csX14" fmla="*/ 5338212 w 5338212"/>
              <a:gd name="csY14" fmla="*/ 3836583 h 6539326"/>
              <a:gd name="csX15" fmla="*/ 5338211 w 5338212"/>
              <a:gd name="csY15" fmla="*/ 5883492 h 6539326"/>
              <a:gd name="csX16" fmla="*/ 4901166 w 5338212"/>
              <a:gd name="csY16" fmla="*/ 5452825 h 6539326"/>
              <a:gd name="csX17" fmla="*/ 4430838 w 5338212"/>
              <a:gd name="csY17" fmla="*/ 5067675 h 6539326"/>
              <a:gd name="csX18" fmla="*/ 4286555 w 5338212"/>
              <a:gd name="csY18" fmla="*/ 5310734 h 6539326"/>
              <a:gd name="csX19" fmla="*/ 5120136 w 5338212"/>
              <a:gd name="csY19" fmla="*/ 5981204 h 6539326"/>
              <a:gd name="csX20" fmla="*/ 5338212 w 5338212"/>
              <a:gd name="csY20" fmla="*/ 6186024 h 6539326"/>
              <a:gd name="csX21" fmla="*/ 5338212 w 5338212"/>
              <a:gd name="csY21" fmla="*/ 6504887 h 6539326"/>
              <a:gd name="csX22" fmla="*/ 5185021 w 5338212"/>
              <a:gd name="csY22" fmla="*/ 6473100 h 6539326"/>
              <a:gd name="csX23" fmla="*/ 3889291 w 5338212"/>
              <a:gd name="csY23" fmla="*/ 6524390 h 6539326"/>
              <a:gd name="csX24" fmla="*/ 2570554 w 5338212"/>
              <a:gd name="csY24" fmla="*/ 6213446 h 6539326"/>
              <a:gd name="csX25" fmla="*/ 1667314 w 5338212"/>
              <a:gd name="csY25" fmla="*/ 6267114 h 6539326"/>
              <a:gd name="csX26" fmla="*/ 0 w 5338212"/>
              <a:gd name="csY26" fmla="*/ 6238004 h 6539326"/>
              <a:gd name="csX27" fmla="*/ 1300112 w 5338212"/>
              <a:gd name="csY27" fmla="*/ 5121563 h 6539326"/>
              <a:gd name="csX28" fmla="*/ 1560404 w 5338212"/>
              <a:gd name="csY28" fmla="*/ 5087933 h 6539326"/>
              <a:gd name="csX29" fmla="*/ 1579797 w 5338212"/>
              <a:gd name="csY29" fmla="*/ 4626010 h 6539326"/>
              <a:gd name="csX30" fmla="*/ 2427622 w 5338212"/>
              <a:gd name="csY30" fmla="*/ 4402265 h 6539326"/>
              <a:gd name="csX31" fmla="*/ 2733991 w 5338212"/>
              <a:gd name="csY31" fmla="*/ 4542708 h 6539326"/>
              <a:gd name="csX32" fmla="*/ 3629262 w 5338212"/>
              <a:gd name="csY32" fmla="*/ 4756596 h 6539326"/>
              <a:gd name="csX33" fmla="*/ 4252130 w 5338212"/>
              <a:gd name="csY33" fmla="*/ 4846013 h 6539326"/>
              <a:gd name="csX34" fmla="*/ 3929269 w 5338212"/>
              <a:gd name="csY34" fmla="*/ 4197554 h 6539326"/>
              <a:gd name="csX35" fmla="*/ 2793308 w 5338212"/>
              <a:gd name="csY35" fmla="*/ 4094577 h 6539326"/>
              <a:gd name="csX36" fmla="*/ 2641176 w 5338212"/>
              <a:gd name="csY36" fmla="*/ 4070903 h 6539326"/>
              <a:gd name="csX37" fmla="*/ 1844977 w 5338212"/>
              <a:gd name="csY37" fmla="*/ 3946051 h 6539326"/>
              <a:gd name="csX38" fmla="*/ 1392851 w 5338212"/>
              <a:gd name="csY38" fmla="*/ 3875257 h 6539326"/>
              <a:gd name="csX39" fmla="*/ 717638 w 5338212"/>
              <a:gd name="csY39" fmla="*/ 3693674 h 6539326"/>
              <a:gd name="csX40" fmla="*/ 737984 w 5338212"/>
              <a:gd name="csY40" fmla="*/ 3564020 h 6539326"/>
              <a:gd name="csX41" fmla="*/ 1908253 w 5338212"/>
              <a:gd name="csY41" fmla="*/ 3258135 h 6539326"/>
              <a:gd name="csX42" fmla="*/ 2320271 w 5338212"/>
              <a:gd name="csY42" fmla="*/ 3228297 h 6539326"/>
              <a:gd name="csX43" fmla="*/ 1626272 w 5338212"/>
              <a:gd name="csY43" fmla="*/ 2820552 h 6539326"/>
              <a:gd name="csX44" fmla="*/ 1574118 w 5338212"/>
              <a:gd name="csY44" fmla="*/ 2632430 h 6539326"/>
              <a:gd name="csX45" fmla="*/ 2061166 w 5338212"/>
              <a:gd name="csY45" fmla="*/ 2661109 h 6539326"/>
              <a:gd name="csX46" fmla="*/ 2806593 w 5338212"/>
              <a:gd name="csY46" fmla="*/ 2867206 h 6539326"/>
              <a:gd name="csX47" fmla="*/ 3442561 w 5338212"/>
              <a:gd name="csY47" fmla="*/ 3085375 h 6539326"/>
              <a:gd name="csX48" fmla="*/ 2569755 w 5338212"/>
              <a:gd name="csY48" fmla="*/ 1018568 h 6539326"/>
              <a:gd name="csX49" fmla="*/ 2265821 w 5338212"/>
              <a:gd name="csY49" fmla="*/ 134510 h 65393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5338212" h="6539326">
                <a:moveTo>
                  <a:pt x="2246215" y="0"/>
                </a:moveTo>
                <a:lnTo>
                  <a:pt x="2673691" y="0"/>
                </a:lnTo>
                <a:lnTo>
                  <a:pt x="2789130" y="127910"/>
                </a:lnTo>
                <a:cubicBezTo>
                  <a:pt x="2973093" y="358590"/>
                  <a:pt x="3092633" y="540905"/>
                  <a:pt x="3296457" y="874414"/>
                </a:cubicBezTo>
                <a:cubicBezTo>
                  <a:pt x="3500280" y="1207924"/>
                  <a:pt x="3715126" y="1524924"/>
                  <a:pt x="4012073" y="2128964"/>
                </a:cubicBezTo>
                <a:cubicBezTo>
                  <a:pt x="4265383" y="1454064"/>
                  <a:pt x="4495869" y="485302"/>
                  <a:pt x="4705808" y="74474"/>
                </a:cubicBezTo>
                <a:lnTo>
                  <a:pt x="4747522" y="0"/>
                </a:lnTo>
                <a:lnTo>
                  <a:pt x="5338212" y="0"/>
                </a:lnTo>
                <a:lnTo>
                  <a:pt x="5338212" y="1476398"/>
                </a:lnTo>
                <a:lnTo>
                  <a:pt x="5311515" y="1531699"/>
                </a:lnTo>
                <a:cubicBezTo>
                  <a:pt x="5218043" y="1708715"/>
                  <a:pt x="5088900" y="1862321"/>
                  <a:pt x="4896686" y="2090945"/>
                </a:cubicBezTo>
                <a:cubicBezTo>
                  <a:pt x="4766254" y="2264283"/>
                  <a:pt x="4722585" y="2370865"/>
                  <a:pt x="4659914" y="2585184"/>
                </a:cubicBezTo>
                <a:lnTo>
                  <a:pt x="4743995" y="2649229"/>
                </a:lnTo>
                <a:cubicBezTo>
                  <a:pt x="4993121" y="2887049"/>
                  <a:pt x="5147857" y="3281130"/>
                  <a:pt x="5279140" y="3662389"/>
                </a:cubicBezTo>
                <a:lnTo>
                  <a:pt x="5338212" y="3836583"/>
                </a:lnTo>
                <a:lnTo>
                  <a:pt x="5338211" y="5883492"/>
                </a:lnTo>
                <a:lnTo>
                  <a:pt x="4901166" y="5452825"/>
                </a:lnTo>
                <a:cubicBezTo>
                  <a:pt x="4751430" y="5287941"/>
                  <a:pt x="4627143" y="5141633"/>
                  <a:pt x="4430838" y="5067675"/>
                </a:cubicBezTo>
                <a:lnTo>
                  <a:pt x="4286555" y="5310734"/>
                </a:lnTo>
                <a:cubicBezTo>
                  <a:pt x="4588170" y="5502308"/>
                  <a:pt x="4852201" y="5728297"/>
                  <a:pt x="5120136" y="5981204"/>
                </a:cubicBezTo>
                <a:lnTo>
                  <a:pt x="5338212" y="6186024"/>
                </a:lnTo>
                <a:lnTo>
                  <a:pt x="5338212" y="6504887"/>
                </a:lnTo>
                <a:lnTo>
                  <a:pt x="5185021" y="6473100"/>
                </a:lnTo>
                <a:cubicBezTo>
                  <a:pt x="4763863" y="6410079"/>
                  <a:pt x="4263615" y="6467754"/>
                  <a:pt x="3889291" y="6524390"/>
                </a:cubicBezTo>
                <a:cubicBezTo>
                  <a:pt x="3406797" y="6589932"/>
                  <a:pt x="3000243" y="6431341"/>
                  <a:pt x="2570554" y="6213446"/>
                </a:cubicBezTo>
                <a:cubicBezTo>
                  <a:pt x="2257166" y="6095199"/>
                  <a:pt x="1989205" y="6163869"/>
                  <a:pt x="1667314" y="6267114"/>
                </a:cubicBezTo>
                <a:cubicBezTo>
                  <a:pt x="1105784" y="6428100"/>
                  <a:pt x="552374" y="6319963"/>
                  <a:pt x="0" y="6238004"/>
                </a:cubicBezTo>
                <a:cubicBezTo>
                  <a:pt x="309999" y="5703906"/>
                  <a:pt x="791018" y="5283996"/>
                  <a:pt x="1300112" y="5121563"/>
                </a:cubicBezTo>
                <a:cubicBezTo>
                  <a:pt x="1405750" y="5101038"/>
                  <a:pt x="1405750" y="5101038"/>
                  <a:pt x="1560404" y="5087933"/>
                </a:cubicBezTo>
                <a:cubicBezTo>
                  <a:pt x="1566868" y="4933959"/>
                  <a:pt x="1516626" y="4900486"/>
                  <a:pt x="1579797" y="4626010"/>
                </a:cubicBezTo>
                <a:cubicBezTo>
                  <a:pt x="1881145" y="4411299"/>
                  <a:pt x="2096688" y="4338089"/>
                  <a:pt x="2427622" y="4402265"/>
                </a:cubicBezTo>
                <a:cubicBezTo>
                  <a:pt x="2563062" y="4448163"/>
                  <a:pt x="2563062" y="4448163"/>
                  <a:pt x="2733991" y="4542708"/>
                </a:cubicBezTo>
                <a:cubicBezTo>
                  <a:pt x="3017176" y="4686900"/>
                  <a:pt x="3322111" y="4714250"/>
                  <a:pt x="3629262" y="4756596"/>
                </a:cubicBezTo>
                <a:cubicBezTo>
                  <a:pt x="3882284" y="4807146"/>
                  <a:pt x="4054796" y="4880721"/>
                  <a:pt x="4252130" y="4846013"/>
                </a:cubicBezTo>
                <a:lnTo>
                  <a:pt x="3929269" y="4197554"/>
                </a:lnTo>
                <a:cubicBezTo>
                  <a:pt x="3791370" y="4214971"/>
                  <a:pt x="3007990" y="4115685"/>
                  <a:pt x="2793308" y="4094577"/>
                </a:cubicBezTo>
                <a:cubicBezTo>
                  <a:pt x="2743104" y="4086766"/>
                  <a:pt x="2692901" y="4078951"/>
                  <a:pt x="2641176" y="4070903"/>
                </a:cubicBezTo>
                <a:cubicBezTo>
                  <a:pt x="2483120" y="4046148"/>
                  <a:pt x="2028981" y="3974952"/>
                  <a:pt x="1844977" y="3946051"/>
                </a:cubicBezTo>
                <a:cubicBezTo>
                  <a:pt x="1636923" y="3913443"/>
                  <a:pt x="1580741" y="3917320"/>
                  <a:pt x="1392851" y="3875257"/>
                </a:cubicBezTo>
                <a:cubicBezTo>
                  <a:pt x="1158150" y="3837341"/>
                  <a:pt x="939361" y="3789885"/>
                  <a:pt x="717638" y="3693674"/>
                </a:cubicBezTo>
                <a:lnTo>
                  <a:pt x="737984" y="3564020"/>
                </a:lnTo>
                <a:cubicBezTo>
                  <a:pt x="1117191" y="3383565"/>
                  <a:pt x="1508610" y="3269292"/>
                  <a:pt x="1908253" y="3258135"/>
                </a:cubicBezTo>
                <a:cubicBezTo>
                  <a:pt x="2006696" y="3264167"/>
                  <a:pt x="2256928" y="3296908"/>
                  <a:pt x="2320271" y="3228297"/>
                </a:cubicBezTo>
                <a:lnTo>
                  <a:pt x="1626272" y="2820552"/>
                </a:lnTo>
                <a:cubicBezTo>
                  <a:pt x="1539508" y="2758624"/>
                  <a:pt x="1370311" y="2647863"/>
                  <a:pt x="1574118" y="2632430"/>
                </a:cubicBezTo>
                <a:cubicBezTo>
                  <a:pt x="1813529" y="2648013"/>
                  <a:pt x="1903084" y="2636519"/>
                  <a:pt x="2061166" y="2661109"/>
                </a:cubicBezTo>
                <a:cubicBezTo>
                  <a:pt x="2288405" y="2684258"/>
                  <a:pt x="2592341" y="2821051"/>
                  <a:pt x="2806593" y="2867206"/>
                </a:cubicBezTo>
                <a:cubicBezTo>
                  <a:pt x="2934095" y="2894572"/>
                  <a:pt x="3210466" y="2890732"/>
                  <a:pt x="3442561" y="3085375"/>
                </a:cubicBezTo>
                <a:cubicBezTo>
                  <a:pt x="3151626" y="2396440"/>
                  <a:pt x="2769146" y="1532798"/>
                  <a:pt x="2569755" y="1018568"/>
                </a:cubicBezTo>
                <a:cubicBezTo>
                  <a:pt x="2395288" y="568618"/>
                  <a:pt x="2315447" y="424466"/>
                  <a:pt x="2265821" y="134510"/>
                </a:cubicBezTo>
                <a:close/>
              </a:path>
            </a:pathLst>
          </a:custGeom>
          <a:solidFill>
            <a:schemeClr val="accent1">
              <a:lumMod val="40000"/>
              <a:lumOff val="60000"/>
              <a:alpha val="25000"/>
            </a:schemeClr>
          </a:solidFill>
          <a:ln w="8865"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3909650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608BED1-78FE-FC99-7B06-785C16A194F9}"/>
              </a:ext>
            </a:extLst>
          </p:cNvPr>
          <p:cNvSpPr/>
          <p:nvPr/>
        </p:nvSpPr>
        <p:spPr>
          <a:xfrm>
            <a:off x="1" y="3203700"/>
            <a:ext cx="3914463" cy="3654300"/>
          </a:xfrm>
          <a:custGeom>
            <a:avLst/>
            <a:gdLst>
              <a:gd name="csX0" fmla="*/ 3538420 w 3914463"/>
              <a:gd name="csY0" fmla="*/ 2987544 h 3654300"/>
              <a:gd name="csX1" fmla="*/ 3597797 w 3914463"/>
              <a:gd name="csY1" fmla="*/ 3075018 h 3654300"/>
              <a:gd name="csX2" fmla="*/ 3783913 w 3914463"/>
              <a:gd name="csY2" fmla="*/ 3313868 h 3654300"/>
              <a:gd name="csX3" fmla="*/ 3890686 w 3914463"/>
              <a:gd name="csY3" fmla="*/ 3568603 h 3654300"/>
              <a:gd name="csX4" fmla="*/ 3914463 w 3914463"/>
              <a:gd name="csY4" fmla="*/ 3654300 h 3654300"/>
              <a:gd name="csX5" fmla="*/ 2832591 w 3914463"/>
              <a:gd name="csY5" fmla="*/ 3654300 h 3654300"/>
              <a:gd name="csX6" fmla="*/ 2850505 w 3914463"/>
              <a:gd name="csY6" fmla="*/ 3581360 h 3654300"/>
              <a:gd name="csX7" fmla="*/ 3253406 w 3914463"/>
              <a:gd name="csY7" fmla="*/ 3213531 h 3654300"/>
              <a:gd name="csX8" fmla="*/ 3538420 w 3914463"/>
              <a:gd name="csY8" fmla="*/ 2987544 h 3654300"/>
              <a:gd name="csX9" fmla="*/ 3091510 w 3914463"/>
              <a:gd name="csY9" fmla="*/ 808014 h 3654300"/>
              <a:gd name="csX10" fmla="*/ 3110472 w 3914463"/>
              <a:gd name="csY10" fmla="*/ 814127 h 3654300"/>
              <a:gd name="csX11" fmla="*/ 3110835 w 3914463"/>
              <a:gd name="csY11" fmla="*/ 814187 h 3654300"/>
              <a:gd name="csX12" fmla="*/ 3205312 w 3914463"/>
              <a:gd name="csY12" fmla="*/ 1121279 h 3654300"/>
              <a:gd name="csX13" fmla="*/ 3214303 w 3914463"/>
              <a:gd name="csY13" fmla="*/ 1516984 h 3654300"/>
              <a:gd name="csX14" fmla="*/ 3257713 w 3914463"/>
              <a:gd name="csY14" fmla="*/ 1847991 h 3654300"/>
              <a:gd name="csX15" fmla="*/ 3013564 w 3914463"/>
              <a:gd name="csY15" fmla="*/ 2667139 h 3654300"/>
              <a:gd name="csX16" fmla="*/ 2663352 w 3914463"/>
              <a:gd name="csY16" fmla="*/ 3248890 h 3654300"/>
              <a:gd name="csX17" fmla="*/ 2316320 w 3914463"/>
              <a:gd name="csY17" fmla="*/ 3548363 h 3654300"/>
              <a:gd name="csX18" fmla="*/ 2279465 w 3914463"/>
              <a:gd name="csY18" fmla="*/ 3642906 h 3654300"/>
              <a:gd name="csX19" fmla="*/ 2278029 w 3914463"/>
              <a:gd name="csY19" fmla="*/ 3654300 h 3654300"/>
              <a:gd name="csX20" fmla="*/ 2173060 w 3914463"/>
              <a:gd name="csY20" fmla="*/ 3654300 h 3654300"/>
              <a:gd name="csX21" fmla="*/ 2173301 w 3914463"/>
              <a:gd name="csY21" fmla="*/ 3649264 h 3654300"/>
              <a:gd name="csX22" fmla="*/ 2132603 w 3914463"/>
              <a:gd name="csY22" fmla="*/ 3497913 h 3654300"/>
              <a:gd name="csX23" fmla="*/ 1664541 w 3914463"/>
              <a:gd name="csY23" fmla="*/ 2962122 h 3654300"/>
              <a:gd name="csX24" fmla="*/ 1618778 w 3914463"/>
              <a:gd name="csY24" fmla="*/ 2722623 h 3654300"/>
              <a:gd name="csX25" fmla="*/ 1592645 w 3914463"/>
              <a:gd name="csY25" fmla="*/ 2654882 h 3654300"/>
              <a:gd name="csX26" fmla="*/ 1629003 w 3914463"/>
              <a:gd name="csY26" fmla="*/ 2294442 h 3654300"/>
              <a:gd name="csX27" fmla="*/ 1737557 w 3914463"/>
              <a:gd name="csY27" fmla="*/ 1862820 h 3654300"/>
              <a:gd name="csX28" fmla="*/ 1866539 w 3914463"/>
              <a:gd name="csY28" fmla="*/ 1739423 h 3654300"/>
              <a:gd name="csX29" fmla="*/ 2054171 w 3914463"/>
              <a:gd name="csY29" fmla="*/ 1423189 h 3654300"/>
              <a:gd name="csX30" fmla="*/ 2062671 w 3914463"/>
              <a:gd name="csY30" fmla="*/ 1352143 h 3654300"/>
              <a:gd name="csX31" fmla="*/ 2145440 w 3914463"/>
              <a:gd name="csY31" fmla="*/ 1391132 h 3654300"/>
              <a:gd name="csX32" fmla="*/ 2232327 w 3914463"/>
              <a:gd name="csY32" fmla="*/ 1249996 h 3654300"/>
              <a:gd name="csX33" fmla="*/ 2498775 w 3914463"/>
              <a:gd name="csY33" fmla="*/ 994848 h 3654300"/>
              <a:gd name="csX34" fmla="*/ 2546948 w 3914463"/>
              <a:gd name="csY34" fmla="*/ 1037095 h 3654300"/>
              <a:gd name="csX35" fmla="*/ 2687099 w 3914463"/>
              <a:gd name="csY35" fmla="*/ 956170 h 3654300"/>
              <a:gd name="csX36" fmla="*/ 2963095 w 3914463"/>
              <a:gd name="csY36" fmla="*/ 886590 h 3654300"/>
              <a:gd name="csX37" fmla="*/ 3072870 w 3914463"/>
              <a:gd name="csY37" fmla="*/ 809538 h 3654300"/>
              <a:gd name="csX38" fmla="*/ 3091510 w 3914463"/>
              <a:gd name="csY38" fmla="*/ 808014 h 3654300"/>
              <a:gd name="csX39" fmla="*/ 1198800 w 3914463"/>
              <a:gd name="csY39" fmla="*/ 0 h 3654300"/>
              <a:gd name="csX40" fmla="*/ 1222356 w 3914463"/>
              <a:gd name="csY40" fmla="*/ 9473 h 3654300"/>
              <a:gd name="csX41" fmla="*/ 1408101 w 3914463"/>
              <a:gd name="csY41" fmla="*/ 284507 h 3654300"/>
              <a:gd name="csX42" fmla="*/ 1424749 w 3914463"/>
              <a:gd name="csY42" fmla="*/ 399980 h 3654300"/>
              <a:gd name="csX43" fmla="*/ 1510519 w 3914463"/>
              <a:gd name="csY43" fmla="*/ 374304 h 3654300"/>
              <a:gd name="csX44" fmla="*/ 1536298 w 3914463"/>
              <a:gd name="csY44" fmla="*/ 699609 h 3654300"/>
              <a:gd name="csX45" fmla="*/ 1533197 w 3914463"/>
              <a:gd name="csY45" fmla="*/ 834925 h 3654300"/>
              <a:gd name="csX46" fmla="*/ 1669916 w 3914463"/>
              <a:gd name="csY46" fmla="*/ 1108343 h 3654300"/>
              <a:gd name="csX47" fmla="*/ 1646009 w 3914463"/>
              <a:gd name="csY47" fmla="*/ 1356434 h 3654300"/>
              <a:gd name="csX48" fmla="*/ 1674944 w 3914463"/>
              <a:gd name="csY48" fmla="*/ 1627870 h 3654300"/>
              <a:gd name="csX49" fmla="*/ 1612826 w 3914463"/>
              <a:gd name="csY49" fmla="*/ 1958041 h 3654300"/>
              <a:gd name="csX50" fmla="*/ 1523668 w 3914463"/>
              <a:gd name="csY50" fmla="*/ 2134653 h 3654300"/>
              <a:gd name="csX51" fmla="*/ 1263089 w 3914463"/>
              <a:gd name="csY51" fmla="*/ 2399248 h 3654300"/>
              <a:gd name="csX52" fmla="*/ 1218584 w 3914463"/>
              <a:gd name="csY52" fmla="*/ 2573172 h 3654300"/>
              <a:gd name="csX53" fmla="*/ 1337252 w 3914463"/>
              <a:gd name="csY53" fmla="*/ 3035973 h 3654300"/>
              <a:gd name="csX54" fmla="*/ 1370514 w 3914463"/>
              <a:gd name="csY54" fmla="*/ 3266962 h 3654300"/>
              <a:gd name="csX55" fmla="*/ 1455400 w 3914463"/>
              <a:gd name="csY55" fmla="*/ 3487199 h 3654300"/>
              <a:gd name="csX56" fmla="*/ 1575137 w 3914463"/>
              <a:gd name="csY56" fmla="*/ 3646510 h 3654300"/>
              <a:gd name="csX57" fmla="*/ 1581448 w 3914463"/>
              <a:gd name="csY57" fmla="*/ 3654300 h 3654300"/>
              <a:gd name="csX58" fmla="*/ 1452545 w 3914463"/>
              <a:gd name="csY58" fmla="*/ 3654300 h 3654300"/>
              <a:gd name="csX59" fmla="*/ 1419980 w 3914463"/>
              <a:gd name="csY59" fmla="*/ 3612596 h 3654300"/>
              <a:gd name="csX60" fmla="*/ 1383500 w 3914463"/>
              <a:gd name="csY60" fmla="*/ 3558530 h 3654300"/>
              <a:gd name="csX61" fmla="*/ 1238867 w 3914463"/>
              <a:gd name="csY61" fmla="*/ 3297125 h 3654300"/>
              <a:gd name="csX62" fmla="*/ 1000575 w 3914463"/>
              <a:gd name="csY62" fmla="*/ 3144079 h 3654300"/>
              <a:gd name="csX63" fmla="*/ 537283 w 3914463"/>
              <a:gd name="csY63" fmla="*/ 3275687 h 3654300"/>
              <a:gd name="csX64" fmla="*/ 433988 w 3914463"/>
              <a:gd name="csY64" fmla="*/ 3297159 h 3654300"/>
              <a:gd name="csX65" fmla="*/ 38058 w 3914463"/>
              <a:gd name="csY65" fmla="*/ 3181845 h 3654300"/>
              <a:gd name="csX66" fmla="*/ 0 w 3914463"/>
              <a:gd name="csY66" fmla="*/ 3176378 h 3654300"/>
              <a:gd name="csX67" fmla="*/ 0 w 3914463"/>
              <a:gd name="csY67" fmla="*/ 1990518 h 3654300"/>
              <a:gd name="csX68" fmla="*/ 7020 w 3914463"/>
              <a:gd name="csY68" fmla="*/ 1992949 h 3654300"/>
              <a:gd name="csX69" fmla="*/ 218510 w 3914463"/>
              <a:gd name="csY69" fmla="*/ 2076850 h 3654300"/>
              <a:gd name="csX70" fmla="*/ 423269 w 3914463"/>
              <a:gd name="csY70" fmla="*/ 2256457 h 3654300"/>
              <a:gd name="csX71" fmla="*/ 488406 w 3914463"/>
              <a:gd name="csY71" fmla="*/ 2156657 h 3654300"/>
              <a:gd name="csX72" fmla="*/ 535560 w 3914463"/>
              <a:gd name="csY72" fmla="*/ 2175635 h 3654300"/>
              <a:gd name="csX73" fmla="*/ 693129 w 3914463"/>
              <a:gd name="csY73" fmla="*/ 2336310 h 3654300"/>
              <a:gd name="csX74" fmla="*/ 840187 w 3914463"/>
              <a:gd name="csY74" fmla="*/ 2521368 h 3654300"/>
              <a:gd name="csX75" fmla="*/ 1010950 w 3914463"/>
              <a:gd name="csY75" fmla="*/ 2850514 h 3654300"/>
              <a:gd name="csX76" fmla="*/ 1022334 w 3914463"/>
              <a:gd name="csY76" fmla="*/ 3095871 h 3654300"/>
              <a:gd name="csX77" fmla="*/ 1051757 w 3914463"/>
              <a:gd name="csY77" fmla="*/ 3121740 h 3654300"/>
              <a:gd name="csX78" fmla="*/ 1054614 w 3914463"/>
              <a:gd name="csY78" fmla="*/ 3135722 h 3654300"/>
              <a:gd name="csX79" fmla="*/ 1246394 w 3914463"/>
              <a:gd name="csY79" fmla="*/ 3202842 h 3654300"/>
              <a:gd name="csX80" fmla="*/ 1239336 w 3914463"/>
              <a:gd name="csY80" fmla="*/ 3174225 h 3654300"/>
              <a:gd name="csX81" fmla="*/ 1127363 w 3914463"/>
              <a:gd name="csY81" fmla="*/ 2997528 h 3654300"/>
              <a:gd name="csX82" fmla="*/ 1148872 w 3914463"/>
              <a:gd name="csY82" fmla="*/ 2960382 h 3654300"/>
              <a:gd name="csX83" fmla="*/ 1255726 w 3914463"/>
              <a:gd name="csY83" fmla="*/ 3020494 h 3654300"/>
              <a:gd name="csX84" fmla="*/ 1261226 w 3914463"/>
              <a:gd name="csY84" fmla="*/ 3014112 h 3654300"/>
              <a:gd name="csX85" fmla="*/ 1161631 w 3914463"/>
              <a:gd name="csY85" fmla="*/ 2590435 h 3654300"/>
              <a:gd name="csX86" fmla="*/ 1131515 w 3914463"/>
              <a:gd name="csY86" fmla="*/ 2564044 h 3654300"/>
              <a:gd name="csX87" fmla="*/ 999494 w 3914463"/>
              <a:gd name="csY87" fmla="*/ 2397576 h 3654300"/>
              <a:gd name="csX88" fmla="*/ 870544 w 3914463"/>
              <a:gd name="csY88" fmla="*/ 2290256 h 3654300"/>
              <a:gd name="csX89" fmla="*/ 645792 w 3914463"/>
              <a:gd name="csY89" fmla="*/ 2182761 h 3654300"/>
              <a:gd name="csX90" fmla="*/ 578502 w 3914463"/>
              <a:gd name="csY90" fmla="*/ 2101358 h 3654300"/>
              <a:gd name="csX91" fmla="*/ 214874 w 3914463"/>
              <a:gd name="csY91" fmla="*/ 1995277 h 3654300"/>
              <a:gd name="csX92" fmla="*/ 14727 w 3914463"/>
              <a:gd name="csY92" fmla="*/ 1878612 h 3654300"/>
              <a:gd name="csX93" fmla="*/ 0 w 3914463"/>
              <a:gd name="csY93" fmla="*/ 1865146 h 3654300"/>
              <a:gd name="csX94" fmla="*/ 0 w 3914463"/>
              <a:gd name="csY94" fmla="*/ 908685 h 3654300"/>
              <a:gd name="csX95" fmla="*/ 12373 w 3914463"/>
              <a:gd name="csY95" fmla="*/ 918595 h 3654300"/>
              <a:gd name="csX96" fmla="*/ 35110 w 3914463"/>
              <a:gd name="csY96" fmla="*/ 929485 h 3654300"/>
              <a:gd name="csX97" fmla="*/ 145524 w 3914463"/>
              <a:gd name="csY97" fmla="*/ 1071183 h 3654300"/>
              <a:gd name="csX98" fmla="*/ 232279 w 3914463"/>
              <a:gd name="csY98" fmla="*/ 1068823 h 3654300"/>
              <a:gd name="csX99" fmla="*/ 474663 w 3914463"/>
              <a:gd name="csY99" fmla="*/ 1315106 h 3654300"/>
              <a:gd name="csX100" fmla="*/ 561596 w 3914463"/>
              <a:gd name="csY100" fmla="*/ 1581960 h 3654300"/>
              <a:gd name="csX101" fmla="*/ 659251 w 3914463"/>
              <a:gd name="csY101" fmla="*/ 2093604 h 3654300"/>
              <a:gd name="csX102" fmla="*/ 707423 w 3914463"/>
              <a:gd name="csY102" fmla="*/ 2135850 h 3654300"/>
              <a:gd name="csX103" fmla="*/ 999387 w 3914463"/>
              <a:gd name="csY103" fmla="*/ 2324762 h 3654300"/>
              <a:gd name="csX104" fmla="*/ 1003903 w 3914463"/>
              <a:gd name="csY104" fmla="*/ 2295065 h 3654300"/>
              <a:gd name="csX105" fmla="*/ 1009934 w 3914463"/>
              <a:gd name="csY105" fmla="*/ 2300335 h 3654300"/>
              <a:gd name="csX106" fmla="*/ 1171063 w 3914463"/>
              <a:gd name="csY106" fmla="*/ 2542595 h 3654300"/>
              <a:gd name="csX107" fmla="*/ 1198602 w 3914463"/>
              <a:gd name="csY107" fmla="*/ 2510720 h 3654300"/>
              <a:gd name="csX108" fmla="*/ 1169399 w 3914463"/>
              <a:gd name="csY108" fmla="*/ 2373011 h 3654300"/>
              <a:gd name="csX109" fmla="*/ 966118 w 3914463"/>
              <a:gd name="csY109" fmla="*/ 2120208 h 3654300"/>
              <a:gd name="csX110" fmla="*/ 621743 w 3914463"/>
              <a:gd name="csY110" fmla="*/ 1412232 h 3654300"/>
              <a:gd name="csX111" fmla="*/ 563221 w 3914463"/>
              <a:gd name="csY111" fmla="*/ 829978 h 3654300"/>
              <a:gd name="csX112" fmla="*/ 654614 w 3914463"/>
              <a:gd name="csY112" fmla="*/ 576372 h 3654300"/>
              <a:gd name="csX113" fmla="*/ 872198 w 3914463"/>
              <a:gd name="csY113" fmla="*/ 219477 h 3654300"/>
              <a:gd name="csX114" fmla="*/ 899958 w 3914463"/>
              <a:gd name="csY114" fmla="*/ 314820 h 3654300"/>
              <a:gd name="csX115" fmla="*/ 944616 w 3914463"/>
              <a:gd name="csY115" fmla="*/ 294721 h 3654300"/>
              <a:gd name="csX116" fmla="*/ 1088048 w 3914463"/>
              <a:gd name="csY116" fmla="*/ 128920 h 3654300"/>
              <a:gd name="csX117" fmla="*/ 1198800 w 3914463"/>
              <a:gd name="csY117" fmla="*/ 0 h 3654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Lst>
            <a:rect l="l" t="t" r="r" b="b"/>
            <a:pathLst>
              <a:path w="3914463" h="3654300">
                <a:moveTo>
                  <a:pt x="3538420" y="2987544"/>
                </a:moveTo>
                <a:cubicBezTo>
                  <a:pt x="3580399" y="2984502"/>
                  <a:pt x="3556881" y="3020631"/>
                  <a:pt x="3597797" y="3075018"/>
                </a:cubicBezTo>
                <a:cubicBezTo>
                  <a:pt x="3638712" y="3129406"/>
                  <a:pt x="3709175" y="3233586"/>
                  <a:pt x="3783913" y="3313868"/>
                </a:cubicBezTo>
                <a:cubicBezTo>
                  <a:pt x="3838107" y="3381512"/>
                  <a:pt x="3866153" y="3478075"/>
                  <a:pt x="3890686" y="3568603"/>
                </a:cubicBezTo>
                <a:lnTo>
                  <a:pt x="3914463" y="3654300"/>
                </a:lnTo>
                <a:lnTo>
                  <a:pt x="2832591" y="3654300"/>
                </a:lnTo>
                <a:lnTo>
                  <a:pt x="2850505" y="3581360"/>
                </a:lnTo>
                <a:cubicBezTo>
                  <a:pt x="2901473" y="3418369"/>
                  <a:pt x="3007248" y="3352451"/>
                  <a:pt x="3253406" y="3213531"/>
                </a:cubicBezTo>
                <a:cubicBezTo>
                  <a:pt x="3394759" y="3133757"/>
                  <a:pt x="3516555" y="2989238"/>
                  <a:pt x="3538420" y="2987544"/>
                </a:cubicBezTo>
                <a:close/>
                <a:moveTo>
                  <a:pt x="3091510" y="808014"/>
                </a:moveTo>
                <a:cubicBezTo>
                  <a:pt x="3097772" y="808687"/>
                  <a:pt x="3104088" y="810633"/>
                  <a:pt x="3110472" y="814127"/>
                </a:cubicBezTo>
                <a:cubicBezTo>
                  <a:pt x="3110593" y="814146"/>
                  <a:pt x="3110714" y="814167"/>
                  <a:pt x="3110835" y="814187"/>
                </a:cubicBezTo>
                <a:cubicBezTo>
                  <a:pt x="3100653" y="916498"/>
                  <a:pt x="3188067" y="1004146"/>
                  <a:pt x="3205312" y="1121279"/>
                </a:cubicBezTo>
                <a:cubicBezTo>
                  <a:pt x="3222557" y="1238412"/>
                  <a:pt x="3205570" y="1395865"/>
                  <a:pt x="3214303" y="1516984"/>
                </a:cubicBezTo>
                <a:cubicBezTo>
                  <a:pt x="3223037" y="1638103"/>
                  <a:pt x="3291169" y="1656299"/>
                  <a:pt x="3257713" y="1847991"/>
                </a:cubicBezTo>
                <a:cubicBezTo>
                  <a:pt x="3224256" y="2039684"/>
                  <a:pt x="3112623" y="2433656"/>
                  <a:pt x="3013564" y="2667139"/>
                </a:cubicBezTo>
                <a:cubicBezTo>
                  <a:pt x="2914504" y="2900623"/>
                  <a:pt x="2905104" y="3044999"/>
                  <a:pt x="2663352" y="3248890"/>
                </a:cubicBezTo>
                <a:cubicBezTo>
                  <a:pt x="2520300" y="3347656"/>
                  <a:pt x="2380302" y="3482694"/>
                  <a:pt x="2316320" y="3548363"/>
                </a:cubicBezTo>
                <a:cubicBezTo>
                  <a:pt x="2252339" y="3614032"/>
                  <a:pt x="2287203" y="3606371"/>
                  <a:pt x="2279465" y="3642906"/>
                </a:cubicBezTo>
                <a:lnTo>
                  <a:pt x="2278029" y="3654300"/>
                </a:lnTo>
                <a:lnTo>
                  <a:pt x="2173060" y="3654300"/>
                </a:lnTo>
                <a:lnTo>
                  <a:pt x="2173301" y="3649264"/>
                </a:lnTo>
                <a:cubicBezTo>
                  <a:pt x="2172838" y="3603392"/>
                  <a:pt x="2163266" y="3553275"/>
                  <a:pt x="2132603" y="3497913"/>
                </a:cubicBezTo>
                <a:cubicBezTo>
                  <a:pt x="2050837" y="3350281"/>
                  <a:pt x="1750179" y="3091337"/>
                  <a:pt x="1664541" y="2962122"/>
                </a:cubicBezTo>
                <a:cubicBezTo>
                  <a:pt x="1578903" y="2832906"/>
                  <a:pt x="1634511" y="2780509"/>
                  <a:pt x="1618778" y="2722623"/>
                </a:cubicBezTo>
                <a:cubicBezTo>
                  <a:pt x="1609768" y="2689378"/>
                  <a:pt x="1598491" y="2682942"/>
                  <a:pt x="1592645" y="2654882"/>
                </a:cubicBezTo>
                <a:cubicBezTo>
                  <a:pt x="1575059" y="2570230"/>
                  <a:pt x="1604851" y="2426452"/>
                  <a:pt x="1629003" y="2294442"/>
                </a:cubicBezTo>
                <a:cubicBezTo>
                  <a:pt x="1653155" y="2162432"/>
                  <a:pt x="1697968" y="1955323"/>
                  <a:pt x="1737557" y="1862820"/>
                </a:cubicBezTo>
                <a:lnTo>
                  <a:pt x="1866539" y="1739423"/>
                </a:lnTo>
                <a:cubicBezTo>
                  <a:pt x="1886059" y="1705003"/>
                  <a:pt x="2048642" y="1460362"/>
                  <a:pt x="2054171" y="1423189"/>
                </a:cubicBezTo>
                <a:cubicBezTo>
                  <a:pt x="2058566" y="1393471"/>
                  <a:pt x="2041201" y="1387885"/>
                  <a:pt x="2062671" y="1352143"/>
                </a:cubicBezTo>
                <a:cubicBezTo>
                  <a:pt x="2077883" y="1346801"/>
                  <a:pt x="2117165" y="1408156"/>
                  <a:pt x="2145440" y="1391132"/>
                </a:cubicBezTo>
                <a:cubicBezTo>
                  <a:pt x="2169502" y="1388662"/>
                  <a:pt x="2173437" y="1316042"/>
                  <a:pt x="2232327" y="1249996"/>
                </a:cubicBezTo>
                <a:cubicBezTo>
                  <a:pt x="2291216" y="1183950"/>
                  <a:pt x="2446339" y="1030331"/>
                  <a:pt x="2498775" y="994848"/>
                </a:cubicBezTo>
                <a:cubicBezTo>
                  <a:pt x="2514844" y="1008916"/>
                  <a:pt x="2530879" y="1023029"/>
                  <a:pt x="2546948" y="1037095"/>
                </a:cubicBezTo>
                <a:cubicBezTo>
                  <a:pt x="2563675" y="1040551"/>
                  <a:pt x="2679356" y="951184"/>
                  <a:pt x="2687099" y="956170"/>
                </a:cubicBezTo>
                <a:cubicBezTo>
                  <a:pt x="2697060" y="962544"/>
                  <a:pt x="2869210" y="942038"/>
                  <a:pt x="2963095" y="886590"/>
                </a:cubicBezTo>
                <a:cubicBezTo>
                  <a:pt x="3000264" y="864616"/>
                  <a:pt x="3035854" y="819119"/>
                  <a:pt x="3072870" y="809538"/>
                </a:cubicBezTo>
                <a:cubicBezTo>
                  <a:pt x="3079038" y="807940"/>
                  <a:pt x="3085247" y="807341"/>
                  <a:pt x="3091510" y="808014"/>
                </a:cubicBezTo>
                <a:close/>
                <a:moveTo>
                  <a:pt x="1198800" y="0"/>
                </a:moveTo>
                <a:cubicBezTo>
                  <a:pt x="1206648" y="3132"/>
                  <a:pt x="1214506" y="6340"/>
                  <a:pt x="1222356" y="9473"/>
                </a:cubicBezTo>
                <a:cubicBezTo>
                  <a:pt x="1270960" y="8763"/>
                  <a:pt x="1392866" y="222985"/>
                  <a:pt x="1408101" y="284507"/>
                </a:cubicBezTo>
                <a:cubicBezTo>
                  <a:pt x="1418060" y="324702"/>
                  <a:pt x="1394608" y="360453"/>
                  <a:pt x="1424749" y="399980"/>
                </a:cubicBezTo>
                <a:cubicBezTo>
                  <a:pt x="1449901" y="386866"/>
                  <a:pt x="1483516" y="366240"/>
                  <a:pt x="1510519" y="374304"/>
                </a:cubicBezTo>
                <a:cubicBezTo>
                  <a:pt x="1495502" y="458130"/>
                  <a:pt x="1525686" y="612486"/>
                  <a:pt x="1536298" y="699609"/>
                </a:cubicBezTo>
                <a:cubicBezTo>
                  <a:pt x="1540078" y="776379"/>
                  <a:pt x="1524241" y="785466"/>
                  <a:pt x="1533197" y="834925"/>
                </a:cubicBezTo>
                <a:cubicBezTo>
                  <a:pt x="1555467" y="903046"/>
                  <a:pt x="1651114" y="1021424"/>
                  <a:pt x="1669916" y="1108343"/>
                </a:cubicBezTo>
                <a:cubicBezTo>
                  <a:pt x="1714045" y="1184801"/>
                  <a:pt x="1661674" y="1272740"/>
                  <a:pt x="1646009" y="1356434"/>
                </a:cubicBezTo>
                <a:cubicBezTo>
                  <a:pt x="1631278" y="1435102"/>
                  <a:pt x="1680474" y="1527603"/>
                  <a:pt x="1674944" y="1627870"/>
                </a:cubicBezTo>
                <a:cubicBezTo>
                  <a:pt x="1669413" y="1728138"/>
                  <a:pt x="1638038" y="1873578"/>
                  <a:pt x="1612826" y="1958041"/>
                </a:cubicBezTo>
                <a:cubicBezTo>
                  <a:pt x="1588717" y="2041737"/>
                  <a:pt x="1552855" y="2098071"/>
                  <a:pt x="1523668" y="2134653"/>
                </a:cubicBezTo>
                <a:cubicBezTo>
                  <a:pt x="1421885" y="2262246"/>
                  <a:pt x="1313936" y="2326162"/>
                  <a:pt x="1263089" y="2399248"/>
                </a:cubicBezTo>
                <a:cubicBezTo>
                  <a:pt x="1212241" y="2472336"/>
                  <a:pt x="1206223" y="2467050"/>
                  <a:pt x="1218584" y="2573172"/>
                </a:cubicBezTo>
                <a:cubicBezTo>
                  <a:pt x="1286007" y="2725548"/>
                  <a:pt x="1306949" y="2879519"/>
                  <a:pt x="1337252" y="3035973"/>
                </a:cubicBezTo>
                <a:cubicBezTo>
                  <a:pt x="1343808" y="3069943"/>
                  <a:pt x="1362597" y="3245435"/>
                  <a:pt x="1370514" y="3266962"/>
                </a:cubicBezTo>
                <a:cubicBezTo>
                  <a:pt x="1390440" y="3320917"/>
                  <a:pt x="1427095" y="3429639"/>
                  <a:pt x="1455400" y="3487199"/>
                </a:cubicBezTo>
                <a:cubicBezTo>
                  <a:pt x="1463767" y="3504185"/>
                  <a:pt x="1509696" y="3564756"/>
                  <a:pt x="1575137" y="3646510"/>
                </a:cubicBezTo>
                <a:lnTo>
                  <a:pt x="1581448" y="3654300"/>
                </a:lnTo>
                <a:lnTo>
                  <a:pt x="1452545" y="3654300"/>
                </a:lnTo>
                <a:lnTo>
                  <a:pt x="1419980" y="3612596"/>
                </a:lnTo>
                <a:cubicBezTo>
                  <a:pt x="1406724" y="3594526"/>
                  <a:pt x="1394450" y="3576490"/>
                  <a:pt x="1383500" y="3558530"/>
                </a:cubicBezTo>
                <a:cubicBezTo>
                  <a:pt x="1369452" y="3546204"/>
                  <a:pt x="1276036" y="3361161"/>
                  <a:pt x="1238867" y="3297125"/>
                </a:cubicBezTo>
                <a:cubicBezTo>
                  <a:pt x="1182913" y="3298732"/>
                  <a:pt x="1026931" y="3193215"/>
                  <a:pt x="1000575" y="3144079"/>
                </a:cubicBezTo>
                <a:cubicBezTo>
                  <a:pt x="957204" y="3168517"/>
                  <a:pt x="543382" y="3272839"/>
                  <a:pt x="537283" y="3275687"/>
                </a:cubicBezTo>
                <a:lnTo>
                  <a:pt x="433988" y="3297159"/>
                </a:lnTo>
                <a:cubicBezTo>
                  <a:pt x="396736" y="3293540"/>
                  <a:pt x="183161" y="3210886"/>
                  <a:pt x="38058" y="3181845"/>
                </a:cubicBezTo>
                <a:lnTo>
                  <a:pt x="0" y="3176378"/>
                </a:lnTo>
                <a:lnTo>
                  <a:pt x="0" y="1990518"/>
                </a:lnTo>
                <a:lnTo>
                  <a:pt x="7020" y="1992949"/>
                </a:lnTo>
                <a:cubicBezTo>
                  <a:pt x="91369" y="2022851"/>
                  <a:pt x="169439" y="2052842"/>
                  <a:pt x="218510" y="2076850"/>
                </a:cubicBezTo>
                <a:cubicBezTo>
                  <a:pt x="313185" y="2081043"/>
                  <a:pt x="354623" y="2188932"/>
                  <a:pt x="423269" y="2256457"/>
                </a:cubicBezTo>
                <a:cubicBezTo>
                  <a:pt x="472918" y="2233893"/>
                  <a:pt x="442628" y="2215035"/>
                  <a:pt x="488406" y="2156657"/>
                </a:cubicBezTo>
                <a:cubicBezTo>
                  <a:pt x="508787" y="2160867"/>
                  <a:pt x="511278" y="2157660"/>
                  <a:pt x="535560" y="2175635"/>
                </a:cubicBezTo>
                <a:cubicBezTo>
                  <a:pt x="606759" y="2178729"/>
                  <a:pt x="649907" y="2312848"/>
                  <a:pt x="693129" y="2336310"/>
                </a:cubicBezTo>
                <a:cubicBezTo>
                  <a:pt x="740279" y="2361876"/>
                  <a:pt x="810948" y="2469194"/>
                  <a:pt x="840187" y="2521368"/>
                </a:cubicBezTo>
                <a:cubicBezTo>
                  <a:pt x="899310" y="2626846"/>
                  <a:pt x="1000081" y="2841016"/>
                  <a:pt x="1010950" y="2850514"/>
                </a:cubicBezTo>
                <a:cubicBezTo>
                  <a:pt x="1023726" y="2873272"/>
                  <a:pt x="1029772" y="3092243"/>
                  <a:pt x="1022334" y="3095871"/>
                </a:cubicBezTo>
                <a:cubicBezTo>
                  <a:pt x="1040455" y="3112633"/>
                  <a:pt x="1048931" y="3111867"/>
                  <a:pt x="1051757" y="3121740"/>
                </a:cubicBezTo>
                <a:cubicBezTo>
                  <a:pt x="1053533" y="3127954"/>
                  <a:pt x="1054309" y="3132339"/>
                  <a:pt x="1054614" y="3135722"/>
                </a:cubicBezTo>
                <a:lnTo>
                  <a:pt x="1246394" y="3202842"/>
                </a:lnTo>
                <a:cubicBezTo>
                  <a:pt x="1235417" y="3187891"/>
                  <a:pt x="1243760" y="3183154"/>
                  <a:pt x="1239336" y="3174225"/>
                </a:cubicBezTo>
                <a:cubicBezTo>
                  <a:pt x="1188144" y="3070507"/>
                  <a:pt x="1110568" y="3053497"/>
                  <a:pt x="1127363" y="2997528"/>
                </a:cubicBezTo>
                <a:cubicBezTo>
                  <a:pt x="1127810" y="2978447"/>
                  <a:pt x="1134472" y="2965204"/>
                  <a:pt x="1148872" y="2960382"/>
                </a:cubicBezTo>
                <a:cubicBezTo>
                  <a:pt x="1195946" y="2960167"/>
                  <a:pt x="1223777" y="3004826"/>
                  <a:pt x="1255726" y="3020494"/>
                </a:cubicBezTo>
                <a:lnTo>
                  <a:pt x="1261226" y="3014112"/>
                </a:lnTo>
                <a:cubicBezTo>
                  <a:pt x="1245544" y="2942435"/>
                  <a:pt x="1183249" y="2665447"/>
                  <a:pt x="1161631" y="2590435"/>
                </a:cubicBezTo>
                <a:lnTo>
                  <a:pt x="1131515" y="2564044"/>
                </a:lnTo>
                <a:cubicBezTo>
                  <a:pt x="1102615" y="2517643"/>
                  <a:pt x="1060097" y="2458167"/>
                  <a:pt x="999494" y="2397576"/>
                </a:cubicBezTo>
                <a:cubicBezTo>
                  <a:pt x="939377" y="2337424"/>
                  <a:pt x="886092" y="2300776"/>
                  <a:pt x="870544" y="2290256"/>
                </a:cubicBezTo>
                <a:cubicBezTo>
                  <a:pt x="777038" y="2227252"/>
                  <a:pt x="694466" y="2214245"/>
                  <a:pt x="645792" y="2182761"/>
                </a:cubicBezTo>
                <a:cubicBezTo>
                  <a:pt x="597118" y="2151278"/>
                  <a:pt x="650321" y="2132604"/>
                  <a:pt x="578502" y="2101358"/>
                </a:cubicBezTo>
                <a:cubicBezTo>
                  <a:pt x="506682" y="2070110"/>
                  <a:pt x="320582" y="2043141"/>
                  <a:pt x="214874" y="1995277"/>
                </a:cubicBezTo>
                <a:cubicBezTo>
                  <a:pt x="135593" y="1959379"/>
                  <a:pt x="80417" y="1932624"/>
                  <a:pt x="14727" y="1878612"/>
                </a:cubicBezTo>
                <a:lnTo>
                  <a:pt x="0" y="1865146"/>
                </a:lnTo>
                <a:lnTo>
                  <a:pt x="0" y="908685"/>
                </a:lnTo>
                <a:lnTo>
                  <a:pt x="12373" y="918595"/>
                </a:lnTo>
                <a:cubicBezTo>
                  <a:pt x="19734" y="923828"/>
                  <a:pt x="27093" y="927839"/>
                  <a:pt x="35110" y="929485"/>
                </a:cubicBezTo>
                <a:cubicBezTo>
                  <a:pt x="65289" y="932350"/>
                  <a:pt x="113097" y="1036308"/>
                  <a:pt x="145524" y="1071183"/>
                </a:cubicBezTo>
                <a:cubicBezTo>
                  <a:pt x="179787" y="1055203"/>
                  <a:pt x="120273" y="943480"/>
                  <a:pt x="232279" y="1068823"/>
                </a:cubicBezTo>
                <a:cubicBezTo>
                  <a:pt x="247801" y="1122392"/>
                  <a:pt x="431985" y="1243398"/>
                  <a:pt x="474663" y="1315106"/>
                </a:cubicBezTo>
                <a:cubicBezTo>
                  <a:pt x="524997" y="1399760"/>
                  <a:pt x="538026" y="1496305"/>
                  <a:pt x="561596" y="1581960"/>
                </a:cubicBezTo>
                <a:cubicBezTo>
                  <a:pt x="609912" y="1757390"/>
                  <a:pt x="716672" y="1908078"/>
                  <a:pt x="659251" y="2093604"/>
                </a:cubicBezTo>
                <a:cubicBezTo>
                  <a:pt x="675320" y="2107671"/>
                  <a:pt x="691355" y="2121784"/>
                  <a:pt x="707423" y="2135850"/>
                </a:cubicBezTo>
                <a:cubicBezTo>
                  <a:pt x="764113" y="2174377"/>
                  <a:pt x="949975" y="2298225"/>
                  <a:pt x="999387" y="2324762"/>
                </a:cubicBezTo>
                <a:cubicBezTo>
                  <a:pt x="990925" y="2302965"/>
                  <a:pt x="990769" y="2319044"/>
                  <a:pt x="1003903" y="2295065"/>
                </a:cubicBezTo>
                <a:cubicBezTo>
                  <a:pt x="1005914" y="2296822"/>
                  <a:pt x="1007924" y="2298578"/>
                  <a:pt x="1009934" y="2300335"/>
                </a:cubicBezTo>
                <a:lnTo>
                  <a:pt x="1171063" y="2542595"/>
                </a:lnTo>
                <a:lnTo>
                  <a:pt x="1198602" y="2510720"/>
                </a:lnTo>
                <a:cubicBezTo>
                  <a:pt x="1198996" y="2498834"/>
                  <a:pt x="1178782" y="2395932"/>
                  <a:pt x="1169399" y="2373011"/>
                </a:cubicBezTo>
                <a:cubicBezTo>
                  <a:pt x="1120899" y="2322992"/>
                  <a:pt x="1057393" y="2280337"/>
                  <a:pt x="966118" y="2120208"/>
                </a:cubicBezTo>
                <a:cubicBezTo>
                  <a:pt x="874842" y="1960078"/>
                  <a:pt x="688894" y="1627269"/>
                  <a:pt x="621743" y="1412232"/>
                </a:cubicBezTo>
                <a:cubicBezTo>
                  <a:pt x="554594" y="1197193"/>
                  <a:pt x="557743" y="969288"/>
                  <a:pt x="563221" y="829978"/>
                </a:cubicBezTo>
                <a:cubicBezTo>
                  <a:pt x="568700" y="690667"/>
                  <a:pt x="603118" y="678122"/>
                  <a:pt x="654614" y="576372"/>
                </a:cubicBezTo>
                <a:cubicBezTo>
                  <a:pt x="706109" y="474622"/>
                  <a:pt x="831308" y="263069"/>
                  <a:pt x="872198" y="219477"/>
                </a:cubicBezTo>
                <a:cubicBezTo>
                  <a:pt x="911781" y="246499"/>
                  <a:pt x="867910" y="279084"/>
                  <a:pt x="899958" y="314820"/>
                </a:cubicBezTo>
                <a:cubicBezTo>
                  <a:pt x="898114" y="316723"/>
                  <a:pt x="944433" y="294511"/>
                  <a:pt x="944616" y="294721"/>
                </a:cubicBezTo>
                <a:cubicBezTo>
                  <a:pt x="975963" y="263738"/>
                  <a:pt x="1045685" y="178041"/>
                  <a:pt x="1088048" y="128920"/>
                </a:cubicBezTo>
                <a:cubicBezTo>
                  <a:pt x="1114909" y="71522"/>
                  <a:pt x="1152854" y="57966"/>
                  <a:pt x="1198800" y="0"/>
                </a:cubicBezTo>
                <a:close/>
              </a:path>
            </a:pathLst>
          </a:custGeom>
          <a:solidFill>
            <a:schemeClr val="accent5">
              <a:lumMod val="60000"/>
              <a:lumOff val="40000"/>
              <a:alpha val="70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80708146-2201-C831-5613-51A62498697B}"/>
              </a:ext>
            </a:extLst>
          </p:cNvPr>
          <p:cNvSpPr/>
          <p:nvPr userDrawn="1"/>
        </p:nvSpPr>
        <p:spPr>
          <a:xfrm>
            <a:off x="251826" y="3798136"/>
            <a:ext cx="3035033" cy="3059864"/>
          </a:xfrm>
          <a:custGeom>
            <a:avLst/>
            <a:gdLst>
              <a:gd name="csX0" fmla="*/ 473041 w 3035033"/>
              <a:gd name="csY0" fmla="*/ 2052334 h 3059864"/>
              <a:gd name="csX1" fmla="*/ 449355 w 3035033"/>
              <a:gd name="csY1" fmla="*/ 2061506 h 3059864"/>
              <a:gd name="csX2" fmla="*/ 409183 w 3035033"/>
              <a:gd name="csY2" fmla="*/ 2081735 h 3059864"/>
              <a:gd name="csX3" fmla="*/ 381212 w 3035033"/>
              <a:gd name="csY3" fmla="*/ 2106570 h 3059864"/>
              <a:gd name="csX4" fmla="*/ 400410 w 3035033"/>
              <a:gd name="csY4" fmla="*/ 2128289 h 3059864"/>
              <a:gd name="csX5" fmla="*/ 404939 w 3035033"/>
              <a:gd name="csY5" fmla="*/ 2143794 h 3059864"/>
              <a:gd name="csX6" fmla="*/ 411648 w 3035033"/>
              <a:gd name="csY6" fmla="*/ 2125472 h 3059864"/>
              <a:gd name="csX7" fmla="*/ 420549 w 3035033"/>
              <a:gd name="csY7" fmla="*/ 2120095 h 3059864"/>
              <a:gd name="csX8" fmla="*/ 441002 w 3035033"/>
              <a:gd name="csY8" fmla="*/ 2099668 h 3059864"/>
              <a:gd name="csX9" fmla="*/ 449246 w 3035033"/>
              <a:gd name="csY9" fmla="*/ 2096896 h 3059864"/>
              <a:gd name="csX10" fmla="*/ 455552 w 3035033"/>
              <a:gd name="csY10" fmla="*/ 2088215 h 3059864"/>
              <a:gd name="csX11" fmla="*/ 490411 w 3035033"/>
              <a:gd name="csY11" fmla="*/ 2063325 h 3059864"/>
              <a:gd name="csX12" fmla="*/ 473041 w 3035033"/>
              <a:gd name="csY12" fmla="*/ 2052334 h 3059864"/>
              <a:gd name="csX13" fmla="*/ 402717 w 3035033"/>
              <a:gd name="csY13" fmla="*/ 1972337 h 3059864"/>
              <a:gd name="csX14" fmla="*/ 491763 w 3035033"/>
              <a:gd name="csY14" fmla="*/ 1998117 h 3059864"/>
              <a:gd name="csX15" fmla="*/ 461985 w 3035033"/>
              <a:gd name="csY15" fmla="*/ 1989688 h 3059864"/>
              <a:gd name="csX16" fmla="*/ 415520 w 3035033"/>
              <a:gd name="csY16" fmla="*/ 1976968 h 3059864"/>
              <a:gd name="csX17" fmla="*/ 402717 w 3035033"/>
              <a:gd name="csY17" fmla="*/ 1972337 h 3059864"/>
              <a:gd name="csX18" fmla="*/ 367428 w 3035033"/>
              <a:gd name="csY18" fmla="*/ 1867363 h 3059864"/>
              <a:gd name="csX19" fmla="*/ 373048 w 3035033"/>
              <a:gd name="csY19" fmla="*/ 1911881 h 3059864"/>
              <a:gd name="csX20" fmla="*/ 458036 w 3035033"/>
              <a:gd name="csY20" fmla="*/ 1943577 h 3059864"/>
              <a:gd name="csX21" fmla="*/ 509015 w 3035033"/>
              <a:gd name="csY21" fmla="*/ 1944646 h 3059864"/>
              <a:gd name="csX22" fmla="*/ 527121 w 3035033"/>
              <a:gd name="csY22" fmla="*/ 1947064 h 3059864"/>
              <a:gd name="csX23" fmla="*/ 441572 w 3035033"/>
              <a:gd name="csY23" fmla="*/ 1888374 h 3059864"/>
              <a:gd name="csX24" fmla="*/ 367428 w 3035033"/>
              <a:gd name="csY24" fmla="*/ 1867363 h 3059864"/>
              <a:gd name="csX25" fmla="*/ 442661 w 3035033"/>
              <a:gd name="csY25" fmla="*/ 1757034 h 3059864"/>
              <a:gd name="csX26" fmla="*/ 419872 w 3035033"/>
              <a:gd name="csY26" fmla="*/ 1791124 h 3059864"/>
              <a:gd name="csX27" fmla="*/ 431048 w 3035033"/>
              <a:gd name="csY27" fmla="*/ 1817008 h 3059864"/>
              <a:gd name="csX28" fmla="*/ 534833 w 3035033"/>
              <a:gd name="csY28" fmla="*/ 1886602 h 3059864"/>
              <a:gd name="csX29" fmla="*/ 584852 w 3035033"/>
              <a:gd name="csY29" fmla="*/ 1909796 h 3059864"/>
              <a:gd name="csX30" fmla="*/ 442661 w 3035033"/>
              <a:gd name="csY30" fmla="*/ 1757034 h 3059864"/>
              <a:gd name="csX31" fmla="*/ 497810 w 3035033"/>
              <a:gd name="csY31" fmla="*/ 1732631 h 3059864"/>
              <a:gd name="csX32" fmla="*/ 514406 w 3035033"/>
              <a:gd name="csY32" fmla="*/ 1748452 h 3059864"/>
              <a:gd name="csX33" fmla="*/ 507829 w 3035033"/>
              <a:gd name="csY33" fmla="*/ 1745957 h 3059864"/>
              <a:gd name="csX34" fmla="*/ 497810 w 3035033"/>
              <a:gd name="csY34" fmla="*/ 1732631 h 3059864"/>
              <a:gd name="csX35" fmla="*/ 502823 w 3035033"/>
              <a:gd name="csY35" fmla="*/ 1660686 h 3059864"/>
              <a:gd name="csX36" fmla="*/ 489197 w 3035033"/>
              <a:gd name="csY36" fmla="*/ 1666478 h 3059864"/>
              <a:gd name="csX37" fmla="*/ 542011 w 3035033"/>
              <a:gd name="csY37" fmla="*/ 1742040 h 3059864"/>
              <a:gd name="csX38" fmla="*/ 502823 w 3035033"/>
              <a:gd name="csY38" fmla="*/ 1660686 h 3059864"/>
              <a:gd name="csX39" fmla="*/ 390017 w 3035033"/>
              <a:gd name="csY39" fmla="*/ 1345898 h 3059864"/>
              <a:gd name="csX40" fmla="*/ 427420 w 3035033"/>
              <a:gd name="csY40" fmla="*/ 1428833 h 3059864"/>
              <a:gd name="csX41" fmla="*/ 535851 w 3035033"/>
              <a:gd name="csY41" fmla="*/ 1528204 h 3059864"/>
              <a:gd name="csX42" fmla="*/ 625657 w 3035033"/>
              <a:gd name="csY42" fmla="*/ 1921303 h 3059864"/>
              <a:gd name="csX43" fmla="*/ 1437036 w 3035033"/>
              <a:gd name="csY43" fmla="*/ 2233859 h 3059864"/>
              <a:gd name="csX44" fmla="*/ 822066 w 3035033"/>
              <a:gd name="csY44" fmla="*/ 1705273 h 3059864"/>
              <a:gd name="csX45" fmla="*/ 547995 w 3035033"/>
              <a:gd name="csY45" fmla="*/ 1352521 h 3059864"/>
              <a:gd name="csX46" fmla="*/ 390017 w 3035033"/>
              <a:gd name="csY46" fmla="*/ 1345898 h 3059864"/>
              <a:gd name="csX47" fmla="*/ 1353171 w 3035033"/>
              <a:gd name="csY47" fmla="*/ 1330550 h 3059864"/>
              <a:gd name="csX48" fmla="*/ 1324793 w 3035033"/>
              <a:gd name="csY48" fmla="*/ 1371314 h 3059864"/>
              <a:gd name="csX49" fmla="*/ 1385254 w 3035033"/>
              <a:gd name="csY49" fmla="*/ 1408324 h 3059864"/>
              <a:gd name="csX50" fmla="*/ 1355711 w 3035033"/>
              <a:gd name="csY50" fmla="*/ 1418509 h 3059864"/>
              <a:gd name="csX51" fmla="*/ 1356298 w 3035033"/>
              <a:gd name="csY51" fmla="*/ 1430779 h 3059864"/>
              <a:gd name="csX52" fmla="*/ 1320667 w 3035033"/>
              <a:gd name="csY52" fmla="*/ 1447646 h 3059864"/>
              <a:gd name="csX53" fmla="*/ 1545283 w 3035033"/>
              <a:gd name="csY53" fmla="*/ 2111766 h 3059864"/>
              <a:gd name="csX54" fmla="*/ 1517305 w 3035033"/>
              <a:gd name="csY54" fmla="*/ 1684928 h 3059864"/>
              <a:gd name="csX55" fmla="*/ 1353171 w 3035033"/>
              <a:gd name="csY55" fmla="*/ 1330550 h 3059864"/>
              <a:gd name="csX56" fmla="*/ 1663885 w 3035033"/>
              <a:gd name="csY56" fmla="*/ 1308011 h 3059864"/>
              <a:gd name="csX57" fmla="*/ 1572619 w 3035033"/>
              <a:gd name="csY57" fmla="*/ 1364985 h 3059864"/>
              <a:gd name="csX58" fmla="*/ 1559811 w 3035033"/>
              <a:gd name="csY58" fmla="*/ 1428472 h 3059864"/>
              <a:gd name="csX59" fmla="*/ 1565543 w 3035033"/>
              <a:gd name="csY59" fmla="*/ 1480194 h 3059864"/>
              <a:gd name="csX60" fmla="*/ 1563842 w 3035033"/>
              <a:gd name="csY60" fmla="*/ 1695849 h 3059864"/>
              <a:gd name="csX61" fmla="*/ 1608181 w 3035033"/>
              <a:gd name="csY61" fmla="*/ 2190767 h 3059864"/>
              <a:gd name="csX62" fmla="*/ 1686724 w 3035033"/>
              <a:gd name="csY62" fmla="*/ 1590802 h 3059864"/>
              <a:gd name="csX63" fmla="*/ 1663885 w 3035033"/>
              <a:gd name="csY63" fmla="*/ 1308011 h 3059864"/>
              <a:gd name="csX64" fmla="*/ 1222147 w 3035033"/>
              <a:gd name="csY64" fmla="*/ 1273610 h 3059864"/>
              <a:gd name="csX65" fmla="*/ 1205279 w 3035033"/>
              <a:gd name="csY65" fmla="*/ 1291528 h 3059864"/>
              <a:gd name="csX66" fmla="*/ 1202667 w 3035033"/>
              <a:gd name="csY66" fmla="*/ 1319918 h 3059864"/>
              <a:gd name="csX67" fmla="*/ 1261247 w 3035033"/>
              <a:gd name="csY67" fmla="*/ 1397140 h 3059864"/>
              <a:gd name="csX68" fmla="*/ 1222147 w 3035033"/>
              <a:gd name="csY68" fmla="*/ 1273610 h 3059864"/>
              <a:gd name="csX69" fmla="*/ 1268937 w 3035033"/>
              <a:gd name="csY69" fmla="*/ 1263254 h 3059864"/>
              <a:gd name="csX70" fmla="*/ 1262231 w 3035033"/>
              <a:gd name="csY70" fmla="*/ 1271891 h 3059864"/>
              <a:gd name="csX71" fmla="*/ 1273213 w 3035033"/>
              <a:gd name="csY71" fmla="*/ 1311206 h 3059864"/>
              <a:gd name="csX72" fmla="*/ 1274160 w 3035033"/>
              <a:gd name="csY72" fmla="*/ 1330708 h 3059864"/>
              <a:gd name="csX73" fmla="*/ 1278194 w 3035033"/>
              <a:gd name="csY73" fmla="*/ 1339930 h 3059864"/>
              <a:gd name="csX74" fmla="*/ 1289184 w 3035033"/>
              <a:gd name="csY74" fmla="*/ 1281663 h 3059864"/>
              <a:gd name="csX75" fmla="*/ 1268937 w 3035033"/>
              <a:gd name="csY75" fmla="*/ 1263254 h 3059864"/>
              <a:gd name="csX76" fmla="*/ 430779 w 3035033"/>
              <a:gd name="csY76" fmla="*/ 1207413 h 3059864"/>
              <a:gd name="csX77" fmla="*/ 461157 w 3035033"/>
              <a:gd name="csY77" fmla="*/ 1245332 h 3059864"/>
              <a:gd name="csX78" fmla="*/ 430779 w 3035033"/>
              <a:gd name="csY78" fmla="*/ 1207413 h 3059864"/>
              <a:gd name="csX79" fmla="*/ 1297936 w 3035033"/>
              <a:gd name="csY79" fmla="*/ 1204312 h 3059864"/>
              <a:gd name="csX80" fmla="*/ 1316753 w 3035033"/>
              <a:gd name="csY80" fmla="*/ 1230379 h 3059864"/>
              <a:gd name="csX81" fmla="*/ 1297936 w 3035033"/>
              <a:gd name="csY81" fmla="*/ 1204312 h 3059864"/>
              <a:gd name="csX82" fmla="*/ 1582160 w 3035033"/>
              <a:gd name="csY82" fmla="*/ 1171415 h 3059864"/>
              <a:gd name="csX83" fmla="*/ 1573684 w 3035033"/>
              <a:gd name="csY83" fmla="*/ 1222215 h 3059864"/>
              <a:gd name="csX84" fmla="*/ 1586653 w 3035033"/>
              <a:gd name="csY84" fmla="*/ 1185679 h 3059864"/>
              <a:gd name="csX85" fmla="*/ 1582160 w 3035033"/>
              <a:gd name="csY85" fmla="*/ 1171415 h 3059864"/>
              <a:gd name="csX86" fmla="*/ 1533841 w 3035033"/>
              <a:gd name="csY86" fmla="*/ 1165821 h 3059864"/>
              <a:gd name="csX87" fmla="*/ 1494298 w 3035033"/>
              <a:gd name="csY87" fmla="*/ 1214143 h 3059864"/>
              <a:gd name="csX88" fmla="*/ 1486905 w 3035033"/>
              <a:gd name="csY88" fmla="*/ 1262872 h 3059864"/>
              <a:gd name="csX89" fmla="*/ 1533841 w 3035033"/>
              <a:gd name="csY89" fmla="*/ 1165821 h 3059864"/>
              <a:gd name="csX90" fmla="*/ 2445427 w 3035033"/>
              <a:gd name="csY90" fmla="*/ 1159436 h 3059864"/>
              <a:gd name="csX91" fmla="*/ 2208626 w 3035033"/>
              <a:gd name="csY91" fmla="*/ 1247516 h 3059864"/>
              <a:gd name="csX92" fmla="*/ 1746611 w 3035033"/>
              <a:gd name="csY92" fmla="*/ 2133101 h 3059864"/>
              <a:gd name="csX93" fmla="*/ 2112957 w 3035033"/>
              <a:gd name="csY93" fmla="*/ 1798027 h 3059864"/>
              <a:gd name="csX94" fmla="*/ 2528557 w 3035033"/>
              <a:gd name="csY94" fmla="*/ 1246375 h 3059864"/>
              <a:gd name="csX95" fmla="*/ 2445427 w 3035033"/>
              <a:gd name="csY95" fmla="*/ 1159436 h 3059864"/>
              <a:gd name="csX96" fmla="*/ 642788 w 3035033"/>
              <a:gd name="csY96" fmla="*/ 1133800 h 3059864"/>
              <a:gd name="csX97" fmla="*/ 600124 w 3035033"/>
              <a:gd name="csY97" fmla="*/ 1239319 h 3059864"/>
              <a:gd name="csX98" fmla="*/ 596652 w 3035033"/>
              <a:gd name="csY98" fmla="*/ 1289785 h 3059864"/>
              <a:gd name="csX99" fmla="*/ 613269 w 3035033"/>
              <a:gd name="csY99" fmla="*/ 1273110 h 3059864"/>
              <a:gd name="csX100" fmla="*/ 655524 w 3035033"/>
              <a:gd name="csY100" fmla="*/ 1186663 h 3059864"/>
              <a:gd name="csX101" fmla="*/ 642788 w 3035033"/>
              <a:gd name="csY101" fmla="*/ 1133800 h 3059864"/>
              <a:gd name="csX102" fmla="*/ 2769989 w 3035033"/>
              <a:gd name="csY102" fmla="*/ 1116633 h 3059864"/>
              <a:gd name="csX103" fmla="*/ 2744630 w 3035033"/>
              <a:gd name="csY103" fmla="*/ 1144748 h 3059864"/>
              <a:gd name="csX104" fmla="*/ 2684948 w 3035033"/>
              <a:gd name="csY104" fmla="*/ 1194724 h 3059864"/>
              <a:gd name="csX105" fmla="*/ 2793270 w 3035033"/>
              <a:gd name="csY105" fmla="*/ 1136468 h 3059864"/>
              <a:gd name="csX106" fmla="*/ 2769989 w 3035033"/>
              <a:gd name="csY106" fmla="*/ 1116633 h 3059864"/>
              <a:gd name="csX107" fmla="*/ 769847 w 3035033"/>
              <a:gd name="csY107" fmla="*/ 1111901 h 3059864"/>
              <a:gd name="csX108" fmla="*/ 744603 w 3035033"/>
              <a:gd name="csY108" fmla="*/ 1133243 h 3059864"/>
              <a:gd name="csX109" fmla="*/ 644549 w 3035033"/>
              <a:gd name="csY109" fmla="*/ 1259006 h 3059864"/>
              <a:gd name="csX110" fmla="*/ 779439 w 3035033"/>
              <a:gd name="csY110" fmla="*/ 1571105 h 3059864"/>
              <a:gd name="csX111" fmla="*/ 1330592 w 3035033"/>
              <a:gd name="csY111" fmla="*/ 2081649 h 3059864"/>
              <a:gd name="csX112" fmla="*/ 1504726 w 3035033"/>
              <a:gd name="csY112" fmla="*/ 2204875 h 3059864"/>
              <a:gd name="csX113" fmla="*/ 795100 w 3035033"/>
              <a:gd name="csY113" fmla="*/ 1145251 h 3059864"/>
              <a:gd name="csX114" fmla="*/ 769847 w 3035033"/>
              <a:gd name="csY114" fmla="*/ 1111901 h 3059864"/>
              <a:gd name="csX115" fmla="*/ 2502143 w 3035033"/>
              <a:gd name="csY115" fmla="*/ 1110015 h 3059864"/>
              <a:gd name="csX116" fmla="*/ 2501039 w 3035033"/>
              <a:gd name="csY116" fmla="*/ 1163590 h 3059864"/>
              <a:gd name="csX117" fmla="*/ 2543918 w 3035033"/>
              <a:gd name="csY117" fmla="*/ 1170372 h 3059864"/>
              <a:gd name="csX118" fmla="*/ 2502143 w 3035033"/>
              <a:gd name="csY118" fmla="*/ 1110015 h 3059864"/>
              <a:gd name="csX119" fmla="*/ 585660 w 3035033"/>
              <a:gd name="csY119" fmla="*/ 1106171 h 3059864"/>
              <a:gd name="csX120" fmla="*/ 577269 w 3035033"/>
              <a:gd name="csY120" fmla="*/ 1161153 h 3059864"/>
              <a:gd name="csX121" fmla="*/ 611961 w 3035033"/>
              <a:gd name="csY121" fmla="*/ 1125286 h 3059864"/>
              <a:gd name="csX122" fmla="*/ 585660 w 3035033"/>
              <a:gd name="csY122" fmla="*/ 1106171 h 3059864"/>
              <a:gd name="csX123" fmla="*/ 2267079 w 3035033"/>
              <a:gd name="csY123" fmla="*/ 1101709 h 3059864"/>
              <a:gd name="csX124" fmla="*/ 2244300 w 3035033"/>
              <a:gd name="csY124" fmla="*/ 1148391 h 3059864"/>
              <a:gd name="csX125" fmla="*/ 2285567 w 3035033"/>
              <a:gd name="csY125" fmla="*/ 1115017 h 3059864"/>
              <a:gd name="csX126" fmla="*/ 2267079 w 3035033"/>
              <a:gd name="csY126" fmla="*/ 1101709 h 3059864"/>
              <a:gd name="csX127" fmla="*/ 498086 w 3035033"/>
              <a:gd name="csY127" fmla="*/ 1100918 h 3059864"/>
              <a:gd name="csX128" fmla="*/ 492083 w 3035033"/>
              <a:gd name="csY128" fmla="*/ 1109945 h 3059864"/>
              <a:gd name="csX129" fmla="*/ 498086 w 3035033"/>
              <a:gd name="csY129" fmla="*/ 1100918 h 3059864"/>
              <a:gd name="csX130" fmla="*/ 2435487 w 3035033"/>
              <a:gd name="csY130" fmla="*/ 1100063 h 3059864"/>
              <a:gd name="csX131" fmla="*/ 2394257 w 3035033"/>
              <a:gd name="csY131" fmla="*/ 1116802 h 3059864"/>
              <a:gd name="csX132" fmla="*/ 2349658 w 3035033"/>
              <a:gd name="csY132" fmla="*/ 1164103 h 3059864"/>
              <a:gd name="csX133" fmla="*/ 2391699 w 3035033"/>
              <a:gd name="csY133" fmla="*/ 1148687 h 3059864"/>
              <a:gd name="csX134" fmla="*/ 2405169 w 3035033"/>
              <a:gd name="csY134" fmla="*/ 1141693 h 3059864"/>
              <a:gd name="csX135" fmla="*/ 2430247 w 3035033"/>
              <a:gd name="csY135" fmla="*/ 1126785 h 3059864"/>
              <a:gd name="csX136" fmla="*/ 2435487 w 3035033"/>
              <a:gd name="csY136" fmla="*/ 1100063 h 3059864"/>
              <a:gd name="csX137" fmla="*/ 2688990 w 3035033"/>
              <a:gd name="csY137" fmla="*/ 1060593 h 3059864"/>
              <a:gd name="csX138" fmla="*/ 2679456 w 3035033"/>
              <a:gd name="csY138" fmla="*/ 1083400 h 3059864"/>
              <a:gd name="csX139" fmla="*/ 2688990 w 3035033"/>
              <a:gd name="csY139" fmla="*/ 1060593 h 3059864"/>
              <a:gd name="csX140" fmla="*/ 2731159 w 3035033"/>
              <a:gd name="csY140" fmla="*/ 1056695 h 3059864"/>
              <a:gd name="csX141" fmla="*/ 2678954 w 3035033"/>
              <a:gd name="csY141" fmla="*/ 1132323 h 3059864"/>
              <a:gd name="csX142" fmla="*/ 2751857 w 3035033"/>
              <a:gd name="csY142" fmla="*/ 1068818 h 3059864"/>
              <a:gd name="csX143" fmla="*/ 2731159 w 3035033"/>
              <a:gd name="csY143" fmla="*/ 1056695 h 3059864"/>
              <a:gd name="csX144" fmla="*/ 2625336 w 3035033"/>
              <a:gd name="csY144" fmla="*/ 1046615 h 3059864"/>
              <a:gd name="csX145" fmla="*/ 2621504 w 3035033"/>
              <a:gd name="csY145" fmla="*/ 1053886 h 3059864"/>
              <a:gd name="csX146" fmla="*/ 2597308 w 3035033"/>
              <a:gd name="csY146" fmla="*/ 1120142 h 3059864"/>
              <a:gd name="csX147" fmla="*/ 2634082 w 3035033"/>
              <a:gd name="csY147" fmla="*/ 1047356 h 3059864"/>
              <a:gd name="csX148" fmla="*/ 2625336 w 3035033"/>
              <a:gd name="csY148" fmla="*/ 1046615 h 3059864"/>
              <a:gd name="csX149" fmla="*/ 2157894 w 3035033"/>
              <a:gd name="csY149" fmla="*/ 1042395 h 3059864"/>
              <a:gd name="csX150" fmla="*/ 2141716 w 3035033"/>
              <a:gd name="csY150" fmla="*/ 1043091 h 3059864"/>
              <a:gd name="csX151" fmla="*/ 2144147 w 3035033"/>
              <a:gd name="csY151" fmla="*/ 1064966 h 3059864"/>
              <a:gd name="csX152" fmla="*/ 2143004 w 3035033"/>
              <a:gd name="csY152" fmla="*/ 1081654 h 3059864"/>
              <a:gd name="csX153" fmla="*/ 2144815 w 3035033"/>
              <a:gd name="csY153" fmla="*/ 1112024 h 3059864"/>
              <a:gd name="csX154" fmla="*/ 2157894 w 3035033"/>
              <a:gd name="csY154" fmla="*/ 1042395 h 3059864"/>
              <a:gd name="csX155" fmla="*/ 2037562 w 3035033"/>
              <a:gd name="csY155" fmla="*/ 1024125 h 3059864"/>
              <a:gd name="csX156" fmla="*/ 2025452 w 3035033"/>
              <a:gd name="csY156" fmla="*/ 1025748 h 3059864"/>
              <a:gd name="csX157" fmla="*/ 2068835 w 3035033"/>
              <a:gd name="csY157" fmla="*/ 1127708 h 3059864"/>
              <a:gd name="csX158" fmla="*/ 2088287 w 3035033"/>
              <a:gd name="csY158" fmla="*/ 1123518 h 3059864"/>
              <a:gd name="csX159" fmla="*/ 2037562 w 3035033"/>
              <a:gd name="csY159" fmla="*/ 1024125 h 3059864"/>
              <a:gd name="csX160" fmla="*/ 753199 w 3035033"/>
              <a:gd name="csY160" fmla="*/ 980757 h 3059864"/>
              <a:gd name="csX161" fmla="*/ 746367 w 3035033"/>
              <a:gd name="csY161" fmla="*/ 983825 h 3059864"/>
              <a:gd name="csX162" fmla="*/ 764556 w 3035033"/>
              <a:gd name="csY162" fmla="*/ 998272 h 3059864"/>
              <a:gd name="csX163" fmla="*/ 753199 w 3035033"/>
              <a:gd name="csY163" fmla="*/ 980757 h 3059864"/>
              <a:gd name="csX164" fmla="*/ 2282769 w 3035033"/>
              <a:gd name="csY164" fmla="*/ 919092 h 3059864"/>
              <a:gd name="csX165" fmla="*/ 2272895 w 3035033"/>
              <a:gd name="csY165" fmla="*/ 925687 h 3059864"/>
              <a:gd name="csX166" fmla="*/ 2244936 w 3035033"/>
              <a:gd name="csY166" fmla="*/ 1006975 h 3059864"/>
              <a:gd name="csX167" fmla="*/ 2282769 w 3035033"/>
              <a:gd name="csY167" fmla="*/ 919092 h 3059864"/>
              <a:gd name="csX168" fmla="*/ 1227647 w 3035033"/>
              <a:gd name="csY168" fmla="*/ 896267 h 3059864"/>
              <a:gd name="csX169" fmla="*/ 1222485 w 3035033"/>
              <a:gd name="csY169" fmla="*/ 1100893 h 3059864"/>
              <a:gd name="csX170" fmla="*/ 1242057 w 3035033"/>
              <a:gd name="csY170" fmla="*/ 1120910 h 3059864"/>
              <a:gd name="csX171" fmla="*/ 1225061 w 3035033"/>
              <a:gd name="csY171" fmla="*/ 1034169 h 3059864"/>
              <a:gd name="csX172" fmla="*/ 1227647 w 3035033"/>
              <a:gd name="csY172" fmla="*/ 896267 h 3059864"/>
              <a:gd name="csX173" fmla="*/ 1368815 w 3035033"/>
              <a:gd name="csY173" fmla="*/ 886708 h 3059864"/>
              <a:gd name="csX174" fmla="*/ 1359657 w 3035033"/>
              <a:gd name="csY174" fmla="*/ 892107 h 3059864"/>
              <a:gd name="csX175" fmla="*/ 1372960 w 3035033"/>
              <a:gd name="csY175" fmla="*/ 897145 h 3059864"/>
              <a:gd name="csX176" fmla="*/ 1368815 w 3035033"/>
              <a:gd name="csY176" fmla="*/ 886708 h 3059864"/>
              <a:gd name="csX177" fmla="*/ 809487 w 3035033"/>
              <a:gd name="csY177" fmla="*/ 868299 h 3059864"/>
              <a:gd name="csX178" fmla="*/ 775585 w 3035033"/>
              <a:gd name="csY178" fmla="*/ 903266 h 3059864"/>
              <a:gd name="csX179" fmla="*/ 801838 w 3035033"/>
              <a:gd name="csY179" fmla="*/ 1060145 h 3059864"/>
              <a:gd name="csX180" fmla="*/ 821638 w 3035033"/>
              <a:gd name="csY180" fmla="*/ 1013273 h 3059864"/>
              <a:gd name="csX181" fmla="*/ 816463 w 3035033"/>
              <a:gd name="csY181" fmla="*/ 880282 h 3059864"/>
              <a:gd name="csX182" fmla="*/ 809487 w 3035033"/>
              <a:gd name="csY182" fmla="*/ 868299 h 3059864"/>
              <a:gd name="csX183" fmla="*/ 950521 w 3035033"/>
              <a:gd name="csY183" fmla="*/ 857102 h 3059864"/>
              <a:gd name="csX184" fmla="*/ 887572 w 3035033"/>
              <a:gd name="csY184" fmla="*/ 908495 h 3059864"/>
              <a:gd name="csX185" fmla="*/ 885370 w 3035033"/>
              <a:gd name="csY185" fmla="*/ 966978 h 3059864"/>
              <a:gd name="csX186" fmla="*/ 963920 w 3035033"/>
              <a:gd name="csY186" fmla="*/ 871242 h 3059864"/>
              <a:gd name="csX187" fmla="*/ 950521 w 3035033"/>
              <a:gd name="csY187" fmla="*/ 857102 h 3059864"/>
              <a:gd name="csX188" fmla="*/ 1901139 w 3035033"/>
              <a:gd name="csY188" fmla="*/ 800581 h 3059864"/>
              <a:gd name="csX189" fmla="*/ 1894503 w 3035033"/>
              <a:gd name="csY189" fmla="*/ 811568 h 3059864"/>
              <a:gd name="csX190" fmla="*/ 1935364 w 3035033"/>
              <a:gd name="csY190" fmla="*/ 921504 h 3059864"/>
              <a:gd name="csX191" fmla="*/ 1901139 w 3035033"/>
              <a:gd name="csY191" fmla="*/ 800581 h 3059864"/>
              <a:gd name="csX192" fmla="*/ 2529843 w 3035033"/>
              <a:gd name="csY192" fmla="*/ 717209 h 3059864"/>
              <a:gd name="csX193" fmla="*/ 2503592 w 3035033"/>
              <a:gd name="csY193" fmla="*/ 745421 h 3059864"/>
              <a:gd name="csX194" fmla="*/ 2519720 w 3035033"/>
              <a:gd name="csY194" fmla="*/ 814506 h 3059864"/>
              <a:gd name="csX195" fmla="*/ 2526852 w 3035033"/>
              <a:gd name="csY195" fmla="*/ 788042 h 3059864"/>
              <a:gd name="csX196" fmla="*/ 2529843 w 3035033"/>
              <a:gd name="csY196" fmla="*/ 717209 h 3059864"/>
              <a:gd name="csX197" fmla="*/ 1761005 w 3035033"/>
              <a:gd name="csY197" fmla="*/ 522484 h 3059864"/>
              <a:gd name="csX198" fmla="*/ 1730656 w 3035033"/>
              <a:gd name="csY198" fmla="*/ 531607 h 3059864"/>
              <a:gd name="csX199" fmla="*/ 1706029 w 3035033"/>
              <a:gd name="csY199" fmla="*/ 674287 h 3059864"/>
              <a:gd name="csX200" fmla="*/ 1738824 w 3035033"/>
              <a:gd name="csY200" fmla="*/ 625320 h 3059864"/>
              <a:gd name="csX201" fmla="*/ 1750626 w 3035033"/>
              <a:gd name="csY201" fmla="*/ 607121 h 3059864"/>
              <a:gd name="csX202" fmla="*/ 1758366 w 3035033"/>
              <a:gd name="csY202" fmla="*/ 591031 h 3059864"/>
              <a:gd name="csX203" fmla="*/ 1761005 w 3035033"/>
              <a:gd name="csY203" fmla="*/ 522484 h 3059864"/>
              <a:gd name="csX204" fmla="*/ 1658902 w 3035033"/>
              <a:gd name="csY204" fmla="*/ 503536 h 3059864"/>
              <a:gd name="csX205" fmla="*/ 1669306 w 3035033"/>
              <a:gd name="csY205" fmla="*/ 586849 h 3059864"/>
              <a:gd name="csX206" fmla="*/ 1685125 w 3035033"/>
              <a:gd name="csY206" fmla="*/ 514632 h 3059864"/>
              <a:gd name="csX207" fmla="*/ 1658902 w 3035033"/>
              <a:gd name="csY207" fmla="*/ 503536 h 3059864"/>
              <a:gd name="csX208" fmla="*/ 1859001 w 3035033"/>
              <a:gd name="csY208" fmla="*/ 497863 h 3059864"/>
              <a:gd name="csX209" fmla="*/ 1818166 w 3035033"/>
              <a:gd name="csY209" fmla="*/ 545396 h 3059864"/>
              <a:gd name="csX210" fmla="*/ 1802131 w 3035033"/>
              <a:gd name="csY210" fmla="*/ 574090 h 3059864"/>
              <a:gd name="csX211" fmla="*/ 1801913 w 3035033"/>
              <a:gd name="csY211" fmla="*/ 602245 h 3059864"/>
              <a:gd name="csX212" fmla="*/ 1810583 w 3035033"/>
              <a:gd name="csY212" fmla="*/ 588187 h 3059864"/>
              <a:gd name="csX213" fmla="*/ 1820624 w 3035033"/>
              <a:gd name="csY213" fmla="*/ 578950 h 3059864"/>
              <a:gd name="csX214" fmla="*/ 1863383 w 3035033"/>
              <a:gd name="csY214" fmla="*/ 505822 h 3059864"/>
              <a:gd name="csX215" fmla="*/ 1859001 w 3035033"/>
              <a:gd name="csY215" fmla="*/ 497863 h 3059864"/>
              <a:gd name="csX216" fmla="*/ 1517210 w 3035033"/>
              <a:gd name="csY216" fmla="*/ 448912 h 3059864"/>
              <a:gd name="csX217" fmla="*/ 1549556 w 3035033"/>
              <a:gd name="csY217" fmla="*/ 550443 h 3059864"/>
              <a:gd name="csX218" fmla="*/ 1615360 w 3035033"/>
              <a:gd name="csY218" fmla="*/ 633344 h 3059864"/>
              <a:gd name="csX219" fmla="*/ 1554673 w 3035033"/>
              <a:gd name="csY219" fmla="*/ 470453 h 3059864"/>
              <a:gd name="csX220" fmla="*/ 1517210 w 3035033"/>
              <a:gd name="csY220" fmla="*/ 448912 h 3059864"/>
              <a:gd name="csX221" fmla="*/ 1450215 w 3035033"/>
              <a:gd name="csY221" fmla="*/ 418307 h 3059864"/>
              <a:gd name="csX222" fmla="*/ 1420099 w 3035033"/>
              <a:gd name="csY222" fmla="*/ 473304 h 3059864"/>
              <a:gd name="csX223" fmla="*/ 1519088 w 3035033"/>
              <a:gd name="csY223" fmla="*/ 604615 h 3059864"/>
              <a:gd name="csX224" fmla="*/ 1464420 w 3035033"/>
              <a:gd name="csY224" fmla="*/ 443629 h 3059864"/>
              <a:gd name="csX225" fmla="*/ 1450215 w 3035033"/>
              <a:gd name="csY225" fmla="*/ 418307 h 3059864"/>
              <a:gd name="csX226" fmla="*/ 1768047 w 3035033"/>
              <a:gd name="csY226" fmla="*/ 263847 h 3059864"/>
              <a:gd name="csX227" fmla="*/ 1756040 w 3035033"/>
              <a:gd name="csY227" fmla="*/ 288188 h 3059864"/>
              <a:gd name="csX228" fmla="*/ 1744252 w 3035033"/>
              <a:gd name="csY228" fmla="*/ 330147 h 3059864"/>
              <a:gd name="csX229" fmla="*/ 1773067 w 3035033"/>
              <a:gd name="csY229" fmla="*/ 321221 h 3059864"/>
              <a:gd name="csX230" fmla="*/ 1768047 w 3035033"/>
              <a:gd name="csY230" fmla="*/ 263847 h 3059864"/>
              <a:gd name="csX231" fmla="*/ 1535978 w 3035033"/>
              <a:gd name="csY231" fmla="*/ 198803 h 3059864"/>
              <a:gd name="csX232" fmla="*/ 1505435 w 3035033"/>
              <a:gd name="csY232" fmla="*/ 272697 h 3059864"/>
              <a:gd name="csX233" fmla="*/ 1529938 w 3035033"/>
              <a:gd name="csY233" fmla="*/ 416274 h 3059864"/>
              <a:gd name="csX234" fmla="*/ 1526109 w 3035033"/>
              <a:gd name="csY234" fmla="*/ 351744 h 3059864"/>
              <a:gd name="csX235" fmla="*/ 1542275 w 3035033"/>
              <a:gd name="csY235" fmla="*/ 217229 h 3059864"/>
              <a:gd name="csX236" fmla="*/ 1535978 w 3035033"/>
              <a:gd name="csY236" fmla="*/ 198803 h 3059864"/>
              <a:gd name="csX237" fmla="*/ 1617722 w 3035033"/>
              <a:gd name="csY237" fmla="*/ 0 h 3059864"/>
              <a:gd name="csX238" fmla="*/ 1768647 w 3035033"/>
              <a:gd name="csY238" fmla="*/ 214871 h 3059864"/>
              <a:gd name="csX239" fmla="*/ 1847286 w 3035033"/>
              <a:gd name="csY239" fmla="*/ 72565 h 3059864"/>
              <a:gd name="csX240" fmla="*/ 1916946 w 3035033"/>
              <a:gd name="csY240" fmla="*/ 205271 h 3059864"/>
              <a:gd name="csX241" fmla="*/ 1946833 w 3035033"/>
              <a:gd name="csY241" fmla="*/ 194783 h 3059864"/>
              <a:gd name="csX242" fmla="*/ 2038935 w 3035033"/>
              <a:gd name="csY242" fmla="*/ 264156 h 3059864"/>
              <a:gd name="csX243" fmla="*/ 1881461 w 3035033"/>
              <a:gd name="csY243" fmla="*/ 539188 h 3059864"/>
              <a:gd name="csX244" fmla="*/ 1695830 w 3035033"/>
              <a:gd name="csY244" fmla="*/ 830223 h 3059864"/>
              <a:gd name="csX245" fmla="*/ 1746135 w 3035033"/>
              <a:gd name="csY245" fmla="*/ 930982 h 3059864"/>
              <a:gd name="csX246" fmla="*/ 1820684 w 3035033"/>
              <a:gd name="csY246" fmla="*/ 1142127 h 3059864"/>
              <a:gd name="csX247" fmla="*/ 1733370 w 3035033"/>
              <a:gd name="csY247" fmla="*/ 1334081 h 3059864"/>
              <a:gd name="csX248" fmla="*/ 1704113 w 3035033"/>
              <a:gd name="csY248" fmla="*/ 2053189 h 3059864"/>
              <a:gd name="csX249" fmla="*/ 2140778 w 3035033"/>
              <a:gd name="csY249" fmla="*/ 1243259 h 3059864"/>
              <a:gd name="csX250" fmla="*/ 1878247 w 3035033"/>
              <a:gd name="csY250" fmla="*/ 789705 h 3059864"/>
              <a:gd name="csX251" fmla="*/ 1892070 w 3035033"/>
              <a:gd name="csY251" fmla="*/ 704440 h 3059864"/>
              <a:gd name="csX252" fmla="*/ 2009392 w 3035033"/>
              <a:gd name="csY252" fmla="*/ 823841 h 3059864"/>
              <a:gd name="csX253" fmla="*/ 2095127 w 3035033"/>
              <a:gd name="csY253" fmla="*/ 767128 h 3059864"/>
              <a:gd name="csX254" fmla="*/ 2215663 w 3035033"/>
              <a:gd name="csY254" fmla="*/ 789547 h 3059864"/>
              <a:gd name="csX255" fmla="*/ 2318255 w 3035033"/>
              <a:gd name="csY255" fmla="*/ 820275 h 3059864"/>
              <a:gd name="csX256" fmla="*/ 2357552 w 3035033"/>
              <a:gd name="csY256" fmla="*/ 837596 h 3059864"/>
              <a:gd name="csX257" fmla="*/ 2466356 w 3035033"/>
              <a:gd name="csY257" fmla="*/ 807633 h 3059864"/>
              <a:gd name="csX258" fmla="*/ 2514932 w 3035033"/>
              <a:gd name="csY258" fmla="*/ 683954 h 3059864"/>
              <a:gd name="csX259" fmla="*/ 2691247 w 3035033"/>
              <a:gd name="csY259" fmla="*/ 730977 h 3059864"/>
              <a:gd name="csX260" fmla="*/ 2726927 w 3035033"/>
              <a:gd name="csY260" fmla="*/ 750049 h 3059864"/>
              <a:gd name="csX261" fmla="*/ 2819330 w 3035033"/>
              <a:gd name="csY261" fmla="*/ 845672 h 3059864"/>
              <a:gd name="csX262" fmla="*/ 2845836 w 3035033"/>
              <a:gd name="csY262" fmla="*/ 793556 h 3059864"/>
              <a:gd name="csX263" fmla="*/ 2911028 w 3035033"/>
              <a:gd name="csY263" fmla="*/ 859296 h 3059864"/>
              <a:gd name="csX264" fmla="*/ 3010921 w 3035033"/>
              <a:gd name="csY264" fmla="*/ 840502 h 3059864"/>
              <a:gd name="csX265" fmla="*/ 2592674 w 3035033"/>
              <a:gd name="csY265" fmla="*/ 1287526 h 3059864"/>
              <a:gd name="csX266" fmla="*/ 1683047 w 3035033"/>
              <a:gd name="csY266" fmla="*/ 2275377 h 3059864"/>
              <a:gd name="csX267" fmla="*/ 1642712 w 3035033"/>
              <a:gd name="csY267" fmla="*/ 2288272 h 3059864"/>
              <a:gd name="csX268" fmla="*/ 1800300 w 3035033"/>
              <a:gd name="csY268" fmla="*/ 2915206 h 3059864"/>
              <a:gd name="csX269" fmla="*/ 1845027 w 3035033"/>
              <a:gd name="csY269" fmla="*/ 3059864 h 3059864"/>
              <a:gd name="csX270" fmla="*/ 1758949 w 3035033"/>
              <a:gd name="csY270" fmla="*/ 3059864 h 3059864"/>
              <a:gd name="csX271" fmla="*/ 1748731 w 3035033"/>
              <a:gd name="csY271" fmla="*/ 3021922 h 3059864"/>
              <a:gd name="csX272" fmla="*/ 1638133 w 3035033"/>
              <a:gd name="csY272" fmla="*/ 2691396 h 3059864"/>
              <a:gd name="csX273" fmla="*/ 1475688 w 3035033"/>
              <a:gd name="csY273" fmla="*/ 2359401 h 3059864"/>
              <a:gd name="csX274" fmla="*/ 616197 w 3035033"/>
              <a:gd name="csY274" fmla="*/ 1978399 h 3059864"/>
              <a:gd name="csX275" fmla="*/ 459630 w 3035033"/>
              <a:gd name="csY275" fmla="*/ 2142809 h 3059864"/>
              <a:gd name="csX276" fmla="*/ 425367 w 3035033"/>
              <a:gd name="csY276" fmla="*/ 2190401 h 3059864"/>
              <a:gd name="csX277" fmla="*/ 261335 w 3035033"/>
              <a:gd name="csY277" fmla="*/ 2094623 h 3059864"/>
              <a:gd name="csX278" fmla="*/ 99517 w 3035033"/>
              <a:gd name="csY278" fmla="*/ 2091503 h 3059864"/>
              <a:gd name="csX279" fmla="*/ 172823 w 3035033"/>
              <a:gd name="csY279" fmla="*/ 2047908 h 3059864"/>
              <a:gd name="csX280" fmla="*/ 61307 w 3035033"/>
              <a:gd name="csY280" fmla="*/ 1972142 h 3059864"/>
              <a:gd name="csX281" fmla="*/ 60375 w 3035033"/>
              <a:gd name="csY281" fmla="*/ 1891396 h 3059864"/>
              <a:gd name="csX282" fmla="*/ 166142 w 3035033"/>
              <a:gd name="csY282" fmla="*/ 1803032 h 3059864"/>
              <a:gd name="csX283" fmla="*/ 168569 w 3035033"/>
              <a:gd name="csY283" fmla="*/ 1739654 h 3059864"/>
              <a:gd name="csX284" fmla="*/ 245394 w 3035033"/>
              <a:gd name="csY284" fmla="*/ 1422876 h 3059864"/>
              <a:gd name="csX285" fmla="*/ 72030 w 3035033"/>
              <a:gd name="csY285" fmla="*/ 1346906 h 3059864"/>
              <a:gd name="csX286" fmla="*/ 38889 w 3035033"/>
              <a:gd name="csY286" fmla="*/ 1206307 h 3059864"/>
              <a:gd name="csX287" fmla="*/ 76506 w 3035033"/>
              <a:gd name="csY287" fmla="*/ 1146285 h 3059864"/>
              <a:gd name="csX288" fmla="*/ 55900 w 3035033"/>
              <a:gd name="csY288" fmla="*/ 1120643 h 3059864"/>
              <a:gd name="csX289" fmla="*/ 37048 w 3035033"/>
              <a:gd name="csY289" fmla="*/ 938546 h 3059864"/>
              <a:gd name="csX290" fmla="*/ 161371 w 3035033"/>
              <a:gd name="csY290" fmla="*/ 898514 h 3059864"/>
              <a:gd name="csX291" fmla="*/ 231423 w 3035033"/>
              <a:gd name="csY291" fmla="*/ 837748 h 3059864"/>
              <a:gd name="csX292" fmla="*/ 241247 w 3035033"/>
              <a:gd name="csY292" fmla="*/ 748902 h 3059864"/>
              <a:gd name="csX293" fmla="*/ 325180 w 3035033"/>
              <a:gd name="csY293" fmla="*/ 770332 h 3059864"/>
              <a:gd name="csX294" fmla="*/ 333308 w 3035033"/>
              <a:gd name="csY294" fmla="*/ 573597 h 3059864"/>
              <a:gd name="csX295" fmla="*/ 423714 w 3035033"/>
              <a:gd name="csY295" fmla="*/ 590784 h 3059864"/>
              <a:gd name="csX296" fmla="*/ 506157 w 3035033"/>
              <a:gd name="csY296" fmla="*/ 580043 h 3059864"/>
              <a:gd name="csX297" fmla="*/ 570503 w 3035033"/>
              <a:gd name="csY297" fmla="*/ 511678 h 3059864"/>
              <a:gd name="csX298" fmla="*/ 586034 w 3035033"/>
              <a:gd name="csY298" fmla="*/ 492673 h 3059864"/>
              <a:gd name="csX299" fmla="*/ 614843 w 3035033"/>
              <a:gd name="csY299" fmla="*/ 538952 h 3059864"/>
              <a:gd name="csX300" fmla="*/ 675282 w 3035033"/>
              <a:gd name="csY300" fmla="*/ 463308 h 3059864"/>
              <a:gd name="csX301" fmla="*/ 784192 w 3035033"/>
              <a:gd name="csY301" fmla="*/ 479566 h 3059864"/>
              <a:gd name="csX302" fmla="*/ 830404 w 3035033"/>
              <a:gd name="csY302" fmla="*/ 446266 h 3059864"/>
              <a:gd name="csX303" fmla="*/ 934508 w 3035033"/>
              <a:gd name="csY303" fmla="*/ 530280 h 3059864"/>
              <a:gd name="csX304" fmla="*/ 983879 w 3035033"/>
              <a:gd name="csY304" fmla="*/ 448816 h 3059864"/>
              <a:gd name="csX305" fmla="*/ 1137632 w 3035033"/>
              <a:gd name="csY305" fmla="*/ 688752 h 3059864"/>
              <a:gd name="csX306" fmla="*/ 852223 w 3035033"/>
              <a:gd name="csY306" fmla="*/ 1130303 h 3059864"/>
              <a:gd name="csX307" fmla="*/ 1429262 w 3035033"/>
              <a:gd name="csY307" fmla="*/ 2025387 h 3059864"/>
              <a:gd name="csX308" fmla="*/ 1459098 w 3035033"/>
              <a:gd name="csY308" fmla="*/ 2027877 h 3059864"/>
              <a:gd name="csX309" fmla="*/ 1286841 w 3035033"/>
              <a:gd name="csY309" fmla="*/ 1563162 h 3059864"/>
              <a:gd name="csX310" fmla="*/ 1190016 w 3035033"/>
              <a:gd name="csY310" fmla="*/ 1498255 h 3059864"/>
              <a:gd name="csX311" fmla="*/ 1165467 w 3035033"/>
              <a:gd name="csY311" fmla="*/ 1462840 h 3059864"/>
              <a:gd name="csX312" fmla="*/ 943261 w 3035033"/>
              <a:gd name="csY312" fmla="*/ 1126668 h 3059864"/>
              <a:gd name="csX313" fmla="*/ 1005205 w 3035033"/>
              <a:gd name="csY313" fmla="*/ 1084195 h 3059864"/>
              <a:gd name="csX314" fmla="*/ 1032138 w 3035033"/>
              <a:gd name="csY314" fmla="*/ 1112334 h 3059864"/>
              <a:gd name="csX315" fmla="*/ 1051652 w 3035033"/>
              <a:gd name="csY315" fmla="*/ 1040210 h 3059864"/>
              <a:gd name="csX316" fmla="*/ 1109246 w 3035033"/>
              <a:gd name="csY316" fmla="*/ 1020115 h 3059864"/>
              <a:gd name="csX317" fmla="*/ 1139795 w 3035033"/>
              <a:gd name="csY317" fmla="*/ 964642 h 3059864"/>
              <a:gd name="csX318" fmla="*/ 1196949 w 3035033"/>
              <a:gd name="csY318" fmla="*/ 866689 h 3059864"/>
              <a:gd name="csX319" fmla="*/ 1255714 w 3035033"/>
              <a:gd name="csY319" fmla="*/ 828505 h 3059864"/>
              <a:gd name="csX320" fmla="*/ 1325508 w 3035033"/>
              <a:gd name="csY320" fmla="*/ 855641 h 3059864"/>
              <a:gd name="csX321" fmla="*/ 1367011 w 3035033"/>
              <a:gd name="csY321" fmla="*/ 801651 h 3059864"/>
              <a:gd name="csX322" fmla="*/ 1412236 w 3035033"/>
              <a:gd name="csY322" fmla="*/ 762577 h 3059864"/>
              <a:gd name="csX323" fmla="*/ 1527804 w 3035033"/>
              <a:gd name="csY323" fmla="*/ 799646 h 3059864"/>
              <a:gd name="csX324" fmla="*/ 1624522 w 3035033"/>
              <a:gd name="csY324" fmla="*/ 837951 h 3059864"/>
              <a:gd name="csX325" fmla="*/ 1644311 w 3035033"/>
              <a:gd name="csY325" fmla="*/ 731482 h 3059864"/>
              <a:gd name="csX326" fmla="*/ 1560551 w 3035033"/>
              <a:gd name="csY326" fmla="*/ 685442 h 3059864"/>
              <a:gd name="csX327" fmla="*/ 1243822 w 3035033"/>
              <a:gd name="csY327" fmla="*/ 379611 h 3059864"/>
              <a:gd name="csX328" fmla="*/ 1298451 w 3035033"/>
              <a:gd name="csY328" fmla="*/ 181618 h 3059864"/>
              <a:gd name="csX329" fmla="*/ 1356342 w 3035033"/>
              <a:gd name="csY329" fmla="*/ 63286 h 3059864"/>
              <a:gd name="csX330" fmla="*/ 1525400 w 3035033"/>
              <a:gd name="csY330" fmla="*/ 118856 h 3059864"/>
              <a:gd name="csX331" fmla="*/ 1617722 w 3035033"/>
              <a:gd name="csY331" fmla="*/ 0 h 30598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Lst>
            <a:rect l="l" t="t" r="r" b="b"/>
            <a:pathLst>
              <a:path w="3035033" h="3059864">
                <a:moveTo>
                  <a:pt x="473041" y="2052334"/>
                </a:moveTo>
                <a:cubicBezTo>
                  <a:pt x="466123" y="2054025"/>
                  <a:pt x="458152" y="2059076"/>
                  <a:pt x="449355" y="2061506"/>
                </a:cubicBezTo>
                <a:cubicBezTo>
                  <a:pt x="436545" y="2056211"/>
                  <a:pt x="409298" y="2063066"/>
                  <a:pt x="409183" y="2081735"/>
                </a:cubicBezTo>
                <a:cubicBezTo>
                  <a:pt x="394256" y="2075024"/>
                  <a:pt x="373062" y="2089424"/>
                  <a:pt x="381212" y="2106570"/>
                </a:cubicBezTo>
                <a:cubicBezTo>
                  <a:pt x="383012" y="2119970"/>
                  <a:pt x="396345" y="2117071"/>
                  <a:pt x="400410" y="2128289"/>
                </a:cubicBezTo>
                <a:cubicBezTo>
                  <a:pt x="391908" y="2133709"/>
                  <a:pt x="397925" y="2138760"/>
                  <a:pt x="404939" y="2143794"/>
                </a:cubicBezTo>
                <a:cubicBezTo>
                  <a:pt x="412316" y="2146376"/>
                  <a:pt x="408176" y="2130168"/>
                  <a:pt x="411648" y="2125472"/>
                </a:cubicBezTo>
                <a:cubicBezTo>
                  <a:pt x="418808" y="2123765"/>
                  <a:pt x="420550" y="2126634"/>
                  <a:pt x="420549" y="2120095"/>
                </a:cubicBezTo>
                <a:cubicBezTo>
                  <a:pt x="428564" y="2115432"/>
                  <a:pt x="438876" y="2107438"/>
                  <a:pt x="441002" y="2099668"/>
                </a:cubicBezTo>
                <a:cubicBezTo>
                  <a:pt x="438703" y="2096209"/>
                  <a:pt x="447522" y="2098420"/>
                  <a:pt x="449246" y="2096896"/>
                </a:cubicBezTo>
                <a:cubicBezTo>
                  <a:pt x="447871" y="2091826"/>
                  <a:pt x="453550" y="2091141"/>
                  <a:pt x="455552" y="2088215"/>
                </a:cubicBezTo>
                <a:cubicBezTo>
                  <a:pt x="453906" y="2071968"/>
                  <a:pt x="482986" y="2070576"/>
                  <a:pt x="490411" y="2063325"/>
                </a:cubicBezTo>
                <a:cubicBezTo>
                  <a:pt x="485826" y="2052315"/>
                  <a:pt x="479960" y="2050645"/>
                  <a:pt x="473041" y="2052334"/>
                </a:cubicBezTo>
                <a:close/>
                <a:moveTo>
                  <a:pt x="402717" y="1972337"/>
                </a:moveTo>
                <a:cubicBezTo>
                  <a:pt x="379442" y="1973408"/>
                  <a:pt x="403212" y="2048166"/>
                  <a:pt x="491763" y="1998117"/>
                </a:cubicBezTo>
                <a:cubicBezTo>
                  <a:pt x="511565" y="1990727"/>
                  <a:pt x="469622" y="1986475"/>
                  <a:pt x="461985" y="1989688"/>
                </a:cubicBezTo>
                <a:cubicBezTo>
                  <a:pt x="445451" y="1988841"/>
                  <a:pt x="430423" y="1972250"/>
                  <a:pt x="415520" y="1976968"/>
                </a:cubicBezTo>
                <a:cubicBezTo>
                  <a:pt x="410327" y="1973536"/>
                  <a:pt x="406041" y="1972184"/>
                  <a:pt x="402717" y="1972337"/>
                </a:cubicBezTo>
                <a:close/>
                <a:moveTo>
                  <a:pt x="367428" y="1867363"/>
                </a:moveTo>
                <a:cubicBezTo>
                  <a:pt x="344859" y="1872605"/>
                  <a:pt x="335585" y="1888769"/>
                  <a:pt x="373048" y="1911881"/>
                </a:cubicBezTo>
                <a:cubicBezTo>
                  <a:pt x="397525" y="1936016"/>
                  <a:pt x="431326" y="1926764"/>
                  <a:pt x="458036" y="1943577"/>
                </a:cubicBezTo>
                <a:cubicBezTo>
                  <a:pt x="473797" y="1939544"/>
                  <a:pt x="492429" y="1950239"/>
                  <a:pt x="509015" y="1944646"/>
                </a:cubicBezTo>
                <a:cubicBezTo>
                  <a:pt x="517313" y="1948762"/>
                  <a:pt x="522155" y="1958571"/>
                  <a:pt x="527121" y="1947064"/>
                </a:cubicBezTo>
                <a:cubicBezTo>
                  <a:pt x="545850" y="1921621"/>
                  <a:pt x="455103" y="1908383"/>
                  <a:pt x="441572" y="1888374"/>
                </a:cubicBezTo>
                <a:cubicBezTo>
                  <a:pt x="425859" y="1867800"/>
                  <a:pt x="389996" y="1862121"/>
                  <a:pt x="367428" y="1867363"/>
                </a:cubicBezTo>
                <a:close/>
                <a:moveTo>
                  <a:pt x="442661" y="1757034"/>
                </a:moveTo>
                <a:cubicBezTo>
                  <a:pt x="420354" y="1760568"/>
                  <a:pt x="406809" y="1772505"/>
                  <a:pt x="419872" y="1791124"/>
                </a:cubicBezTo>
                <a:cubicBezTo>
                  <a:pt x="410285" y="1800754"/>
                  <a:pt x="420193" y="1815477"/>
                  <a:pt x="431048" y="1817008"/>
                </a:cubicBezTo>
                <a:cubicBezTo>
                  <a:pt x="462805" y="1847170"/>
                  <a:pt x="502625" y="1856296"/>
                  <a:pt x="534833" y="1886602"/>
                </a:cubicBezTo>
                <a:cubicBezTo>
                  <a:pt x="552269" y="1887733"/>
                  <a:pt x="569254" y="1931099"/>
                  <a:pt x="584852" y="1909796"/>
                </a:cubicBezTo>
                <a:cubicBezTo>
                  <a:pt x="552410" y="1854338"/>
                  <a:pt x="489329" y="1805986"/>
                  <a:pt x="442661" y="1757034"/>
                </a:cubicBezTo>
                <a:close/>
                <a:moveTo>
                  <a:pt x="497810" y="1732631"/>
                </a:moveTo>
                <a:cubicBezTo>
                  <a:pt x="491309" y="1733118"/>
                  <a:pt x="495730" y="1765882"/>
                  <a:pt x="514406" y="1748452"/>
                </a:cubicBezTo>
                <a:cubicBezTo>
                  <a:pt x="513248" y="1744527"/>
                  <a:pt x="511179" y="1742960"/>
                  <a:pt x="507829" y="1745957"/>
                </a:cubicBezTo>
                <a:cubicBezTo>
                  <a:pt x="503358" y="1735892"/>
                  <a:pt x="499977" y="1732468"/>
                  <a:pt x="497810" y="1732631"/>
                </a:cubicBezTo>
                <a:close/>
                <a:moveTo>
                  <a:pt x="502823" y="1660686"/>
                </a:moveTo>
                <a:cubicBezTo>
                  <a:pt x="498482" y="1661566"/>
                  <a:pt x="493939" y="1663442"/>
                  <a:pt x="489197" y="1666478"/>
                </a:cubicBezTo>
                <a:cubicBezTo>
                  <a:pt x="503058" y="1691724"/>
                  <a:pt x="528973" y="1728314"/>
                  <a:pt x="542011" y="1742040"/>
                </a:cubicBezTo>
                <a:cubicBezTo>
                  <a:pt x="587119" y="1858432"/>
                  <a:pt x="567919" y="1647484"/>
                  <a:pt x="502823" y="1660686"/>
                </a:cubicBezTo>
                <a:close/>
                <a:moveTo>
                  <a:pt x="390017" y="1345898"/>
                </a:moveTo>
                <a:cubicBezTo>
                  <a:pt x="308005" y="1368612"/>
                  <a:pt x="377090" y="1424410"/>
                  <a:pt x="427420" y="1428833"/>
                </a:cubicBezTo>
                <a:cubicBezTo>
                  <a:pt x="475668" y="1447164"/>
                  <a:pt x="507385" y="1487908"/>
                  <a:pt x="535851" y="1528204"/>
                </a:cubicBezTo>
                <a:cubicBezTo>
                  <a:pt x="581323" y="1655738"/>
                  <a:pt x="604344" y="1787260"/>
                  <a:pt x="625657" y="1921303"/>
                </a:cubicBezTo>
                <a:cubicBezTo>
                  <a:pt x="853832" y="2073052"/>
                  <a:pt x="1164207" y="2175081"/>
                  <a:pt x="1437036" y="2233859"/>
                </a:cubicBezTo>
                <a:cubicBezTo>
                  <a:pt x="1272116" y="2050398"/>
                  <a:pt x="987633" y="1911536"/>
                  <a:pt x="822066" y="1705273"/>
                </a:cubicBezTo>
                <a:cubicBezTo>
                  <a:pt x="708075" y="1608032"/>
                  <a:pt x="642628" y="1460189"/>
                  <a:pt x="547995" y="1352521"/>
                </a:cubicBezTo>
                <a:cubicBezTo>
                  <a:pt x="495939" y="1359305"/>
                  <a:pt x="441449" y="1370120"/>
                  <a:pt x="390017" y="1345898"/>
                </a:cubicBezTo>
                <a:close/>
                <a:moveTo>
                  <a:pt x="1353171" y="1330550"/>
                </a:moveTo>
                <a:cubicBezTo>
                  <a:pt x="1331271" y="1321550"/>
                  <a:pt x="1334275" y="1358091"/>
                  <a:pt x="1324793" y="1371314"/>
                </a:cubicBezTo>
                <a:cubicBezTo>
                  <a:pt x="1292513" y="1440886"/>
                  <a:pt x="1364528" y="1371556"/>
                  <a:pt x="1385254" y="1408324"/>
                </a:cubicBezTo>
                <a:cubicBezTo>
                  <a:pt x="1395105" y="1425844"/>
                  <a:pt x="1363545" y="1411801"/>
                  <a:pt x="1355711" y="1418509"/>
                </a:cubicBezTo>
                <a:cubicBezTo>
                  <a:pt x="1348086" y="1422468"/>
                  <a:pt x="1350368" y="1424930"/>
                  <a:pt x="1356298" y="1430779"/>
                </a:cubicBezTo>
                <a:cubicBezTo>
                  <a:pt x="1390489" y="1469989"/>
                  <a:pt x="1345703" y="1472369"/>
                  <a:pt x="1320667" y="1447646"/>
                </a:cubicBezTo>
                <a:cubicBezTo>
                  <a:pt x="1311410" y="1655528"/>
                  <a:pt x="1478514" y="1896956"/>
                  <a:pt x="1545283" y="2111766"/>
                </a:cubicBezTo>
                <a:cubicBezTo>
                  <a:pt x="1573111" y="2028533"/>
                  <a:pt x="1524381" y="1811652"/>
                  <a:pt x="1517305" y="1684928"/>
                </a:cubicBezTo>
                <a:cubicBezTo>
                  <a:pt x="1500323" y="1536944"/>
                  <a:pt x="1530360" y="1366179"/>
                  <a:pt x="1353171" y="1330550"/>
                </a:cubicBezTo>
                <a:close/>
                <a:moveTo>
                  <a:pt x="1663885" y="1308011"/>
                </a:moveTo>
                <a:cubicBezTo>
                  <a:pt x="1645959" y="1303714"/>
                  <a:pt x="1617379" y="1319143"/>
                  <a:pt x="1572619" y="1364985"/>
                </a:cubicBezTo>
                <a:cubicBezTo>
                  <a:pt x="1530446" y="1375063"/>
                  <a:pt x="1560379" y="1400262"/>
                  <a:pt x="1559811" y="1428472"/>
                </a:cubicBezTo>
                <a:cubicBezTo>
                  <a:pt x="1545536" y="1444811"/>
                  <a:pt x="1565359" y="1468218"/>
                  <a:pt x="1565543" y="1480194"/>
                </a:cubicBezTo>
                <a:cubicBezTo>
                  <a:pt x="1519234" y="1510401"/>
                  <a:pt x="1569821" y="1639554"/>
                  <a:pt x="1563842" y="1695849"/>
                </a:cubicBezTo>
                <a:cubicBezTo>
                  <a:pt x="1575228" y="1702763"/>
                  <a:pt x="1603409" y="2172372"/>
                  <a:pt x="1608181" y="2190767"/>
                </a:cubicBezTo>
                <a:cubicBezTo>
                  <a:pt x="1702191" y="2094047"/>
                  <a:pt x="1673412" y="1735655"/>
                  <a:pt x="1686724" y="1590802"/>
                </a:cubicBezTo>
                <a:cubicBezTo>
                  <a:pt x="1675554" y="1511346"/>
                  <a:pt x="1717663" y="1320906"/>
                  <a:pt x="1663885" y="1308011"/>
                </a:cubicBezTo>
                <a:close/>
                <a:moveTo>
                  <a:pt x="1222147" y="1273610"/>
                </a:moveTo>
                <a:cubicBezTo>
                  <a:pt x="1216515" y="1269348"/>
                  <a:pt x="1210782" y="1273550"/>
                  <a:pt x="1205279" y="1291528"/>
                </a:cubicBezTo>
                <a:cubicBezTo>
                  <a:pt x="1189759" y="1298204"/>
                  <a:pt x="1196729" y="1303638"/>
                  <a:pt x="1202667" y="1319918"/>
                </a:cubicBezTo>
                <a:cubicBezTo>
                  <a:pt x="1208132" y="1341099"/>
                  <a:pt x="1239493" y="1394478"/>
                  <a:pt x="1261247" y="1397140"/>
                </a:cubicBezTo>
                <a:cubicBezTo>
                  <a:pt x="1255038" y="1375373"/>
                  <a:pt x="1239043" y="1286399"/>
                  <a:pt x="1222147" y="1273610"/>
                </a:cubicBezTo>
                <a:close/>
                <a:moveTo>
                  <a:pt x="1268937" y="1263254"/>
                </a:moveTo>
                <a:cubicBezTo>
                  <a:pt x="1263902" y="1260335"/>
                  <a:pt x="1251059" y="1272411"/>
                  <a:pt x="1262231" y="1271891"/>
                </a:cubicBezTo>
                <a:cubicBezTo>
                  <a:pt x="1264808" y="1287024"/>
                  <a:pt x="1277409" y="1295069"/>
                  <a:pt x="1273213" y="1311206"/>
                </a:cubicBezTo>
                <a:cubicBezTo>
                  <a:pt x="1279113" y="1318453"/>
                  <a:pt x="1276904" y="1324127"/>
                  <a:pt x="1274160" y="1330708"/>
                </a:cubicBezTo>
                <a:cubicBezTo>
                  <a:pt x="1276043" y="1333124"/>
                  <a:pt x="1283663" y="1338599"/>
                  <a:pt x="1278194" y="1339930"/>
                </a:cubicBezTo>
                <a:cubicBezTo>
                  <a:pt x="1299207" y="1353037"/>
                  <a:pt x="1300372" y="1295218"/>
                  <a:pt x="1289184" y="1281663"/>
                </a:cubicBezTo>
                <a:cubicBezTo>
                  <a:pt x="1280022" y="1276612"/>
                  <a:pt x="1275582" y="1270240"/>
                  <a:pt x="1268937" y="1263254"/>
                </a:cubicBezTo>
                <a:close/>
                <a:moveTo>
                  <a:pt x="430779" y="1207413"/>
                </a:moveTo>
                <a:cubicBezTo>
                  <a:pt x="438377" y="1237545"/>
                  <a:pt x="442293" y="1225956"/>
                  <a:pt x="461157" y="1245332"/>
                </a:cubicBezTo>
                <a:cubicBezTo>
                  <a:pt x="477860" y="1234397"/>
                  <a:pt x="449026" y="1199447"/>
                  <a:pt x="430779" y="1207413"/>
                </a:cubicBezTo>
                <a:close/>
                <a:moveTo>
                  <a:pt x="1297936" y="1204312"/>
                </a:moveTo>
                <a:cubicBezTo>
                  <a:pt x="1290005" y="1207927"/>
                  <a:pt x="1307509" y="1242849"/>
                  <a:pt x="1316753" y="1230379"/>
                </a:cubicBezTo>
                <a:cubicBezTo>
                  <a:pt x="1309810" y="1217009"/>
                  <a:pt x="1304926" y="1210993"/>
                  <a:pt x="1297936" y="1204312"/>
                </a:cubicBezTo>
                <a:close/>
                <a:moveTo>
                  <a:pt x="1582160" y="1171415"/>
                </a:moveTo>
                <a:cubicBezTo>
                  <a:pt x="1573240" y="1171637"/>
                  <a:pt x="1555882" y="1208636"/>
                  <a:pt x="1573684" y="1222215"/>
                </a:cubicBezTo>
                <a:cubicBezTo>
                  <a:pt x="1554437" y="1272573"/>
                  <a:pt x="1612473" y="1222571"/>
                  <a:pt x="1586653" y="1185679"/>
                </a:cubicBezTo>
                <a:cubicBezTo>
                  <a:pt x="1587169" y="1175352"/>
                  <a:pt x="1585134" y="1171340"/>
                  <a:pt x="1582160" y="1171415"/>
                </a:cubicBezTo>
                <a:close/>
                <a:moveTo>
                  <a:pt x="1533841" y="1165821"/>
                </a:moveTo>
                <a:cubicBezTo>
                  <a:pt x="1518603" y="1181278"/>
                  <a:pt x="1496927" y="1190143"/>
                  <a:pt x="1494298" y="1214143"/>
                </a:cubicBezTo>
                <a:cubicBezTo>
                  <a:pt x="1478215" y="1226518"/>
                  <a:pt x="1491852" y="1250118"/>
                  <a:pt x="1486905" y="1262872"/>
                </a:cubicBezTo>
                <a:cubicBezTo>
                  <a:pt x="1504552" y="1362729"/>
                  <a:pt x="1550516" y="1202054"/>
                  <a:pt x="1533841" y="1165821"/>
                </a:cubicBezTo>
                <a:close/>
                <a:moveTo>
                  <a:pt x="2445427" y="1159436"/>
                </a:moveTo>
                <a:cubicBezTo>
                  <a:pt x="2406651" y="1155275"/>
                  <a:pt x="2360534" y="1209664"/>
                  <a:pt x="2208626" y="1247516"/>
                </a:cubicBezTo>
                <a:cubicBezTo>
                  <a:pt x="2073043" y="1540732"/>
                  <a:pt x="1887438" y="1853131"/>
                  <a:pt x="1746611" y="2133101"/>
                </a:cubicBezTo>
                <a:cubicBezTo>
                  <a:pt x="1869094" y="2086858"/>
                  <a:pt x="2014536" y="1886979"/>
                  <a:pt x="2112957" y="1798027"/>
                </a:cubicBezTo>
                <a:cubicBezTo>
                  <a:pt x="2264698" y="1628200"/>
                  <a:pt x="2457783" y="1472367"/>
                  <a:pt x="2528557" y="1246375"/>
                </a:cubicBezTo>
                <a:cubicBezTo>
                  <a:pt x="2489312" y="1185506"/>
                  <a:pt x="2468691" y="1161932"/>
                  <a:pt x="2445427" y="1159436"/>
                </a:cubicBezTo>
                <a:close/>
                <a:moveTo>
                  <a:pt x="642788" y="1133800"/>
                </a:moveTo>
                <a:cubicBezTo>
                  <a:pt x="622246" y="1151633"/>
                  <a:pt x="607471" y="1213751"/>
                  <a:pt x="600124" y="1239319"/>
                </a:cubicBezTo>
                <a:cubicBezTo>
                  <a:pt x="582819" y="1250066"/>
                  <a:pt x="575019" y="1330945"/>
                  <a:pt x="596652" y="1289785"/>
                </a:cubicBezTo>
                <a:cubicBezTo>
                  <a:pt x="602810" y="1284450"/>
                  <a:pt x="604949" y="1277429"/>
                  <a:pt x="613269" y="1273110"/>
                </a:cubicBezTo>
                <a:cubicBezTo>
                  <a:pt x="617403" y="1243048"/>
                  <a:pt x="650056" y="1217544"/>
                  <a:pt x="655524" y="1186663"/>
                </a:cubicBezTo>
                <a:cubicBezTo>
                  <a:pt x="675943" y="1163991"/>
                  <a:pt x="668704" y="1147629"/>
                  <a:pt x="642788" y="1133800"/>
                </a:cubicBezTo>
                <a:close/>
                <a:moveTo>
                  <a:pt x="2769989" y="1116633"/>
                </a:moveTo>
                <a:cubicBezTo>
                  <a:pt x="2760713" y="1120869"/>
                  <a:pt x="2751092" y="1133094"/>
                  <a:pt x="2744630" y="1144748"/>
                </a:cubicBezTo>
                <a:cubicBezTo>
                  <a:pt x="2716735" y="1154957"/>
                  <a:pt x="2705885" y="1176685"/>
                  <a:pt x="2684948" y="1194724"/>
                </a:cubicBezTo>
                <a:cubicBezTo>
                  <a:pt x="2718523" y="1203446"/>
                  <a:pt x="2774937" y="1161705"/>
                  <a:pt x="2793270" y="1136468"/>
                </a:cubicBezTo>
                <a:cubicBezTo>
                  <a:pt x="2788193" y="1116156"/>
                  <a:pt x="2779264" y="1112400"/>
                  <a:pt x="2769989" y="1116633"/>
                </a:cubicBezTo>
                <a:close/>
                <a:moveTo>
                  <a:pt x="769847" y="1111901"/>
                </a:moveTo>
                <a:cubicBezTo>
                  <a:pt x="758867" y="1107071"/>
                  <a:pt x="747888" y="1111356"/>
                  <a:pt x="744603" y="1133243"/>
                </a:cubicBezTo>
                <a:cubicBezTo>
                  <a:pt x="703763" y="1168407"/>
                  <a:pt x="677738" y="1212979"/>
                  <a:pt x="644549" y="1259006"/>
                </a:cubicBezTo>
                <a:cubicBezTo>
                  <a:pt x="544814" y="1359956"/>
                  <a:pt x="723431" y="1482615"/>
                  <a:pt x="779439" y="1571105"/>
                </a:cubicBezTo>
                <a:cubicBezTo>
                  <a:pt x="941210" y="1767394"/>
                  <a:pt x="1143107" y="1914304"/>
                  <a:pt x="1330592" y="2081649"/>
                </a:cubicBezTo>
                <a:cubicBezTo>
                  <a:pt x="1351266" y="2095310"/>
                  <a:pt x="1478567" y="2230780"/>
                  <a:pt x="1504726" y="2204875"/>
                </a:cubicBezTo>
                <a:cubicBezTo>
                  <a:pt x="1249815" y="1887569"/>
                  <a:pt x="953567" y="1533759"/>
                  <a:pt x="795100" y="1145251"/>
                </a:cubicBezTo>
                <a:cubicBezTo>
                  <a:pt x="791808" y="1130676"/>
                  <a:pt x="780827" y="1116731"/>
                  <a:pt x="769847" y="1111901"/>
                </a:cubicBezTo>
                <a:close/>
                <a:moveTo>
                  <a:pt x="2502143" y="1110015"/>
                </a:moveTo>
                <a:cubicBezTo>
                  <a:pt x="2487639" y="1113081"/>
                  <a:pt x="2479915" y="1135136"/>
                  <a:pt x="2501039" y="1163590"/>
                </a:cubicBezTo>
                <a:cubicBezTo>
                  <a:pt x="2524726" y="1214539"/>
                  <a:pt x="2593214" y="1267252"/>
                  <a:pt x="2543918" y="1170372"/>
                </a:cubicBezTo>
                <a:cubicBezTo>
                  <a:pt x="2537927" y="1122871"/>
                  <a:pt x="2516646" y="1106948"/>
                  <a:pt x="2502143" y="1110015"/>
                </a:cubicBezTo>
                <a:close/>
                <a:moveTo>
                  <a:pt x="585660" y="1106171"/>
                </a:moveTo>
                <a:cubicBezTo>
                  <a:pt x="569763" y="1104104"/>
                  <a:pt x="580549" y="1145493"/>
                  <a:pt x="577269" y="1161153"/>
                </a:cubicBezTo>
                <a:cubicBezTo>
                  <a:pt x="598462" y="1231758"/>
                  <a:pt x="594122" y="1133793"/>
                  <a:pt x="611961" y="1125286"/>
                </a:cubicBezTo>
                <a:cubicBezTo>
                  <a:pt x="599223" y="1112378"/>
                  <a:pt x="590960" y="1106860"/>
                  <a:pt x="585660" y="1106171"/>
                </a:cubicBezTo>
                <a:close/>
                <a:moveTo>
                  <a:pt x="2267079" y="1101709"/>
                </a:moveTo>
                <a:cubicBezTo>
                  <a:pt x="2252440" y="1101724"/>
                  <a:pt x="2248221" y="1135602"/>
                  <a:pt x="2244300" y="1148391"/>
                </a:cubicBezTo>
                <a:cubicBezTo>
                  <a:pt x="2236644" y="1199520"/>
                  <a:pt x="2271957" y="1129251"/>
                  <a:pt x="2285567" y="1115017"/>
                </a:cubicBezTo>
                <a:cubicBezTo>
                  <a:pt x="2277997" y="1105462"/>
                  <a:pt x="2271959" y="1101705"/>
                  <a:pt x="2267079" y="1101709"/>
                </a:cubicBezTo>
                <a:close/>
                <a:moveTo>
                  <a:pt x="498086" y="1100918"/>
                </a:moveTo>
                <a:cubicBezTo>
                  <a:pt x="496084" y="1103843"/>
                  <a:pt x="494034" y="1106919"/>
                  <a:pt x="492083" y="1109945"/>
                </a:cubicBezTo>
                <a:cubicBezTo>
                  <a:pt x="513655" y="1247877"/>
                  <a:pt x="547736" y="1178625"/>
                  <a:pt x="498086" y="1100918"/>
                </a:cubicBezTo>
                <a:close/>
                <a:moveTo>
                  <a:pt x="2435487" y="1100063"/>
                </a:moveTo>
                <a:cubicBezTo>
                  <a:pt x="2423810" y="1100641"/>
                  <a:pt x="2404387" y="1108462"/>
                  <a:pt x="2394257" y="1116802"/>
                </a:cubicBezTo>
                <a:cubicBezTo>
                  <a:pt x="2383769" y="1116463"/>
                  <a:pt x="2327617" y="1158948"/>
                  <a:pt x="2349658" y="1164103"/>
                </a:cubicBezTo>
                <a:cubicBezTo>
                  <a:pt x="2360218" y="1152960"/>
                  <a:pt x="2377070" y="1148361"/>
                  <a:pt x="2391699" y="1148687"/>
                </a:cubicBezTo>
                <a:cubicBezTo>
                  <a:pt x="2391007" y="1142507"/>
                  <a:pt x="2401334" y="1138907"/>
                  <a:pt x="2405169" y="1141693"/>
                </a:cubicBezTo>
                <a:cubicBezTo>
                  <a:pt x="2408597" y="1137397"/>
                  <a:pt x="2426456" y="1130138"/>
                  <a:pt x="2430247" y="1126785"/>
                </a:cubicBezTo>
                <a:cubicBezTo>
                  <a:pt x="2451096" y="1106152"/>
                  <a:pt x="2447164" y="1099486"/>
                  <a:pt x="2435487" y="1100063"/>
                </a:cubicBezTo>
                <a:close/>
                <a:moveTo>
                  <a:pt x="2688990" y="1060593"/>
                </a:moveTo>
                <a:cubicBezTo>
                  <a:pt x="2675968" y="1064336"/>
                  <a:pt x="2675680" y="1071528"/>
                  <a:pt x="2679456" y="1083400"/>
                </a:cubicBezTo>
                <a:cubicBezTo>
                  <a:pt x="2692574" y="1079607"/>
                  <a:pt x="2692915" y="1072513"/>
                  <a:pt x="2688990" y="1060593"/>
                </a:cubicBezTo>
                <a:close/>
                <a:moveTo>
                  <a:pt x="2731159" y="1056695"/>
                </a:moveTo>
                <a:cubicBezTo>
                  <a:pt x="2710921" y="1065340"/>
                  <a:pt x="2692429" y="1124855"/>
                  <a:pt x="2678954" y="1132323"/>
                </a:cubicBezTo>
                <a:cubicBezTo>
                  <a:pt x="2641064" y="1217006"/>
                  <a:pt x="2751304" y="1098026"/>
                  <a:pt x="2751857" y="1068818"/>
                </a:cubicBezTo>
                <a:cubicBezTo>
                  <a:pt x="2744845" y="1056584"/>
                  <a:pt x="2737905" y="1053814"/>
                  <a:pt x="2731159" y="1056695"/>
                </a:cubicBezTo>
                <a:close/>
                <a:moveTo>
                  <a:pt x="2625336" y="1046615"/>
                </a:moveTo>
                <a:cubicBezTo>
                  <a:pt x="2623243" y="1047670"/>
                  <a:pt x="2621970" y="1050061"/>
                  <a:pt x="2621504" y="1053886"/>
                </a:cubicBezTo>
                <a:cubicBezTo>
                  <a:pt x="2597325" y="1072224"/>
                  <a:pt x="2601617" y="1095020"/>
                  <a:pt x="2597308" y="1120142"/>
                </a:cubicBezTo>
                <a:cubicBezTo>
                  <a:pt x="2614171" y="1152379"/>
                  <a:pt x="2646473" y="1067832"/>
                  <a:pt x="2634082" y="1047356"/>
                </a:cubicBezTo>
                <a:cubicBezTo>
                  <a:pt x="2630340" y="1045840"/>
                  <a:pt x="2627428" y="1045560"/>
                  <a:pt x="2625336" y="1046615"/>
                </a:cubicBezTo>
                <a:close/>
                <a:moveTo>
                  <a:pt x="2157894" y="1042395"/>
                </a:moveTo>
                <a:cubicBezTo>
                  <a:pt x="2153738" y="1040157"/>
                  <a:pt x="2148415" y="1040100"/>
                  <a:pt x="2141716" y="1043091"/>
                </a:cubicBezTo>
                <a:cubicBezTo>
                  <a:pt x="2137034" y="1050299"/>
                  <a:pt x="2147073" y="1057283"/>
                  <a:pt x="2144147" y="1064966"/>
                </a:cubicBezTo>
                <a:cubicBezTo>
                  <a:pt x="2137337" y="1070011"/>
                  <a:pt x="2146090" y="1077914"/>
                  <a:pt x="2143004" y="1081654"/>
                </a:cubicBezTo>
                <a:cubicBezTo>
                  <a:pt x="2139383" y="1089695"/>
                  <a:pt x="2151200" y="1105188"/>
                  <a:pt x="2144815" y="1112024"/>
                </a:cubicBezTo>
                <a:cubicBezTo>
                  <a:pt x="2158831" y="1180555"/>
                  <a:pt x="2186977" y="1058060"/>
                  <a:pt x="2157894" y="1042395"/>
                </a:cubicBezTo>
                <a:close/>
                <a:moveTo>
                  <a:pt x="2037562" y="1024125"/>
                </a:moveTo>
                <a:cubicBezTo>
                  <a:pt x="2033670" y="1023216"/>
                  <a:pt x="2029626" y="1023644"/>
                  <a:pt x="2025452" y="1025748"/>
                </a:cubicBezTo>
                <a:cubicBezTo>
                  <a:pt x="1982625" y="1055151"/>
                  <a:pt x="2047563" y="1110714"/>
                  <a:pt x="2068835" y="1127708"/>
                </a:cubicBezTo>
                <a:cubicBezTo>
                  <a:pt x="2094354" y="1151426"/>
                  <a:pt x="2115030" y="1168482"/>
                  <a:pt x="2088287" y="1123518"/>
                </a:cubicBezTo>
                <a:cubicBezTo>
                  <a:pt x="2084557" y="1102350"/>
                  <a:pt x="2064807" y="1030484"/>
                  <a:pt x="2037562" y="1024125"/>
                </a:cubicBezTo>
                <a:close/>
                <a:moveTo>
                  <a:pt x="753199" y="980757"/>
                </a:moveTo>
                <a:cubicBezTo>
                  <a:pt x="751401" y="980504"/>
                  <a:pt x="749199" y="981348"/>
                  <a:pt x="746367" y="983825"/>
                </a:cubicBezTo>
                <a:cubicBezTo>
                  <a:pt x="751982" y="991974"/>
                  <a:pt x="753128" y="1008229"/>
                  <a:pt x="764556" y="998272"/>
                </a:cubicBezTo>
                <a:cubicBezTo>
                  <a:pt x="760345" y="992159"/>
                  <a:pt x="758592" y="981516"/>
                  <a:pt x="753199" y="980757"/>
                </a:cubicBezTo>
                <a:close/>
                <a:moveTo>
                  <a:pt x="2282769" y="919092"/>
                </a:moveTo>
                <a:cubicBezTo>
                  <a:pt x="2280384" y="918439"/>
                  <a:pt x="2277132" y="920344"/>
                  <a:pt x="2272895" y="925687"/>
                </a:cubicBezTo>
                <a:cubicBezTo>
                  <a:pt x="2257629" y="949080"/>
                  <a:pt x="2262541" y="986390"/>
                  <a:pt x="2244936" y="1006975"/>
                </a:cubicBezTo>
                <a:cubicBezTo>
                  <a:pt x="2273642" y="1053573"/>
                  <a:pt x="2299464" y="923662"/>
                  <a:pt x="2282769" y="919092"/>
                </a:cubicBezTo>
                <a:close/>
                <a:moveTo>
                  <a:pt x="1227647" y="896267"/>
                </a:moveTo>
                <a:cubicBezTo>
                  <a:pt x="1177634" y="938709"/>
                  <a:pt x="1194745" y="1046012"/>
                  <a:pt x="1222485" y="1100893"/>
                </a:cubicBezTo>
                <a:cubicBezTo>
                  <a:pt x="1202496" y="1109134"/>
                  <a:pt x="1245610" y="1154148"/>
                  <a:pt x="1242057" y="1120910"/>
                </a:cubicBezTo>
                <a:cubicBezTo>
                  <a:pt x="1241633" y="1089820"/>
                  <a:pt x="1223675" y="1064438"/>
                  <a:pt x="1225061" y="1034169"/>
                </a:cubicBezTo>
                <a:cubicBezTo>
                  <a:pt x="1208557" y="989549"/>
                  <a:pt x="1232697" y="942561"/>
                  <a:pt x="1227647" y="896267"/>
                </a:cubicBezTo>
                <a:close/>
                <a:moveTo>
                  <a:pt x="1368815" y="886708"/>
                </a:moveTo>
                <a:cubicBezTo>
                  <a:pt x="1365595" y="887499"/>
                  <a:pt x="1362270" y="889210"/>
                  <a:pt x="1359657" y="892107"/>
                </a:cubicBezTo>
                <a:cubicBezTo>
                  <a:pt x="1361890" y="907546"/>
                  <a:pt x="1384112" y="918138"/>
                  <a:pt x="1372960" y="897145"/>
                </a:cubicBezTo>
                <a:cubicBezTo>
                  <a:pt x="1387193" y="890227"/>
                  <a:pt x="1378474" y="884333"/>
                  <a:pt x="1368815" y="886708"/>
                </a:cubicBezTo>
                <a:close/>
                <a:moveTo>
                  <a:pt x="809487" y="868299"/>
                </a:moveTo>
                <a:cubicBezTo>
                  <a:pt x="798840" y="867591"/>
                  <a:pt x="779769" y="895341"/>
                  <a:pt x="775585" y="903266"/>
                </a:cubicBezTo>
                <a:cubicBezTo>
                  <a:pt x="772628" y="951578"/>
                  <a:pt x="813451" y="1013249"/>
                  <a:pt x="801838" y="1060145"/>
                </a:cubicBezTo>
                <a:cubicBezTo>
                  <a:pt x="834644" y="1110007"/>
                  <a:pt x="828320" y="1035832"/>
                  <a:pt x="821638" y="1013273"/>
                </a:cubicBezTo>
                <a:cubicBezTo>
                  <a:pt x="823890" y="967966"/>
                  <a:pt x="823299" y="925898"/>
                  <a:pt x="816463" y="880282"/>
                </a:cubicBezTo>
                <a:cubicBezTo>
                  <a:pt x="815649" y="871933"/>
                  <a:pt x="813036" y="868535"/>
                  <a:pt x="809487" y="868299"/>
                </a:cubicBezTo>
                <a:close/>
                <a:moveTo>
                  <a:pt x="950521" y="857102"/>
                </a:moveTo>
                <a:cubicBezTo>
                  <a:pt x="931235" y="858499"/>
                  <a:pt x="898280" y="898785"/>
                  <a:pt x="887572" y="908495"/>
                </a:cubicBezTo>
                <a:cubicBezTo>
                  <a:pt x="885239" y="928947"/>
                  <a:pt x="892066" y="947909"/>
                  <a:pt x="885370" y="966978"/>
                </a:cubicBezTo>
                <a:cubicBezTo>
                  <a:pt x="827115" y="1162831"/>
                  <a:pt x="947651" y="927095"/>
                  <a:pt x="963920" y="871242"/>
                </a:cubicBezTo>
                <a:cubicBezTo>
                  <a:pt x="961859" y="860493"/>
                  <a:pt x="956949" y="856637"/>
                  <a:pt x="950521" y="857102"/>
                </a:cubicBezTo>
                <a:close/>
                <a:moveTo>
                  <a:pt x="1901139" y="800581"/>
                </a:moveTo>
                <a:cubicBezTo>
                  <a:pt x="1898927" y="801501"/>
                  <a:pt x="1896704" y="804940"/>
                  <a:pt x="1894503" y="811568"/>
                </a:cubicBezTo>
                <a:cubicBezTo>
                  <a:pt x="1881665" y="853443"/>
                  <a:pt x="1984344" y="1086072"/>
                  <a:pt x="1935364" y="921504"/>
                </a:cubicBezTo>
                <a:cubicBezTo>
                  <a:pt x="1931624" y="911124"/>
                  <a:pt x="1916627" y="794141"/>
                  <a:pt x="1901139" y="800581"/>
                </a:cubicBezTo>
                <a:close/>
                <a:moveTo>
                  <a:pt x="2529843" y="717209"/>
                </a:moveTo>
                <a:cubicBezTo>
                  <a:pt x="2524202" y="719607"/>
                  <a:pt x="2515731" y="728115"/>
                  <a:pt x="2503592" y="745421"/>
                </a:cubicBezTo>
                <a:cubicBezTo>
                  <a:pt x="2500801" y="768624"/>
                  <a:pt x="2508512" y="796308"/>
                  <a:pt x="2519720" y="814506"/>
                </a:cubicBezTo>
                <a:cubicBezTo>
                  <a:pt x="2541674" y="820459"/>
                  <a:pt x="2528026" y="799504"/>
                  <a:pt x="2526852" y="788042"/>
                </a:cubicBezTo>
                <a:cubicBezTo>
                  <a:pt x="2538221" y="757808"/>
                  <a:pt x="2546767" y="710013"/>
                  <a:pt x="2529843" y="717209"/>
                </a:cubicBezTo>
                <a:close/>
                <a:moveTo>
                  <a:pt x="1761005" y="522484"/>
                </a:moveTo>
                <a:cubicBezTo>
                  <a:pt x="1753353" y="521409"/>
                  <a:pt x="1743192" y="523966"/>
                  <a:pt x="1730656" y="531607"/>
                </a:cubicBezTo>
                <a:cubicBezTo>
                  <a:pt x="1718919" y="554048"/>
                  <a:pt x="1678861" y="673305"/>
                  <a:pt x="1706029" y="674287"/>
                </a:cubicBezTo>
                <a:cubicBezTo>
                  <a:pt x="1723748" y="661188"/>
                  <a:pt x="1735431" y="644939"/>
                  <a:pt x="1738824" y="625320"/>
                </a:cubicBezTo>
                <a:cubicBezTo>
                  <a:pt x="1745984" y="620220"/>
                  <a:pt x="1751676" y="617138"/>
                  <a:pt x="1750626" y="607121"/>
                </a:cubicBezTo>
                <a:cubicBezTo>
                  <a:pt x="1757150" y="602979"/>
                  <a:pt x="1758179" y="598421"/>
                  <a:pt x="1758366" y="591031"/>
                </a:cubicBezTo>
                <a:cubicBezTo>
                  <a:pt x="1784309" y="561623"/>
                  <a:pt x="1783958" y="525708"/>
                  <a:pt x="1761005" y="522484"/>
                </a:cubicBezTo>
                <a:close/>
                <a:moveTo>
                  <a:pt x="1658902" y="503536"/>
                </a:moveTo>
                <a:cubicBezTo>
                  <a:pt x="1646367" y="512066"/>
                  <a:pt x="1668630" y="569565"/>
                  <a:pt x="1669306" y="586849"/>
                </a:cubicBezTo>
                <a:cubicBezTo>
                  <a:pt x="1663693" y="686713"/>
                  <a:pt x="1712868" y="533676"/>
                  <a:pt x="1685125" y="514632"/>
                </a:cubicBezTo>
                <a:cubicBezTo>
                  <a:pt x="1671126" y="503290"/>
                  <a:pt x="1663081" y="500692"/>
                  <a:pt x="1658902" y="503536"/>
                </a:cubicBezTo>
                <a:close/>
                <a:moveTo>
                  <a:pt x="1859001" y="497863"/>
                </a:moveTo>
                <a:cubicBezTo>
                  <a:pt x="1847714" y="503269"/>
                  <a:pt x="1820312" y="541356"/>
                  <a:pt x="1818166" y="545396"/>
                </a:cubicBezTo>
                <a:cubicBezTo>
                  <a:pt x="1806118" y="550770"/>
                  <a:pt x="1814986" y="569303"/>
                  <a:pt x="1802131" y="574090"/>
                </a:cubicBezTo>
                <a:cubicBezTo>
                  <a:pt x="1804063" y="582896"/>
                  <a:pt x="1788757" y="593860"/>
                  <a:pt x="1801913" y="602245"/>
                </a:cubicBezTo>
                <a:cubicBezTo>
                  <a:pt x="1806052" y="601983"/>
                  <a:pt x="1812046" y="592458"/>
                  <a:pt x="1810583" y="588187"/>
                </a:cubicBezTo>
                <a:cubicBezTo>
                  <a:pt x="1812229" y="584817"/>
                  <a:pt x="1823133" y="583055"/>
                  <a:pt x="1820624" y="578950"/>
                </a:cubicBezTo>
                <a:cubicBezTo>
                  <a:pt x="1838355" y="560062"/>
                  <a:pt x="1845870" y="529249"/>
                  <a:pt x="1863383" y="505822"/>
                </a:cubicBezTo>
                <a:cubicBezTo>
                  <a:pt x="1864735" y="497890"/>
                  <a:pt x="1862763" y="496060"/>
                  <a:pt x="1859001" y="497863"/>
                </a:cubicBezTo>
                <a:close/>
                <a:moveTo>
                  <a:pt x="1517210" y="448912"/>
                </a:moveTo>
                <a:cubicBezTo>
                  <a:pt x="1490925" y="453506"/>
                  <a:pt x="1552240" y="533331"/>
                  <a:pt x="1549556" y="550443"/>
                </a:cubicBezTo>
                <a:cubicBezTo>
                  <a:pt x="1577665" y="560745"/>
                  <a:pt x="1588445" y="645684"/>
                  <a:pt x="1615360" y="633344"/>
                </a:cubicBezTo>
                <a:cubicBezTo>
                  <a:pt x="1608305" y="576649"/>
                  <a:pt x="1549676" y="528878"/>
                  <a:pt x="1554673" y="470453"/>
                </a:cubicBezTo>
                <a:cubicBezTo>
                  <a:pt x="1558737" y="432506"/>
                  <a:pt x="1532048" y="472644"/>
                  <a:pt x="1517210" y="448912"/>
                </a:cubicBezTo>
                <a:close/>
                <a:moveTo>
                  <a:pt x="1450215" y="418307"/>
                </a:moveTo>
                <a:cubicBezTo>
                  <a:pt x="1438636" y="412966"/>
                  <a:pt x="1433350" y="458503"/>
                  <a:pt x="1420099" y="473304"/>
                </a:cubicBezTo>
                <a:cubicBezTo>
                  <a:pt x="1440814" y="525549"/>
                  <a:pt x="1475404" y="571340"/>
                  <a:pt x="1519088" y="604615"/>
                </a:cubicBezTo>
                <a:cubicBezTo>
                  <a:pt x="1603216" y="668319"/>
                  <a:pt x="1462499" y="484488"/>
                  <a:pt x="1464420" y="443629"/>
                </a:cubicBezTo>
                <a:cubicBezTo>
                  <a:pt x="1458634" y="427519"/>
                  <a:pt x="1454074" y="420087"/>
                  <a:pt x="1450215" y="418307"/>
                </a:cubicBezTo>
                <a:close/>
                <a:moveTo>
                  <a:pt x="1768047" y="263847"/>
                </a:moveTo>
                <a:cubicBezTo>
                  <a:pt x="1752567" y="263335"/>
                  <a:pt x="1760182" y="278243"/>
                  <a:pt x="1756040" y="288188"/>
                </a:cubicBezTo>
                <a:cubicBezTo>
                  <a:pt x="1740992" y="299648"/>
                  <a:pt x="1758840" y="321188"/>
                  <a:pt x="1744252" y="330147"/>
                </a:cubicBezTo>
                <a:cubicBezTo>
                  <a:pt x="1753950" y="409611"/>
                  <a:pt x="1770305" y="362642"/>
                  <a:pt x="1773067" y="321221"/>
                </a:cubicBezTo>
                <a:cubicBezTo>
                  <a:pt x="1758957" y="299375"/>
                  <a:pt x="1784851" y="285552"/>
                  <a:pt x="1768047" y="263847"/>
                </a:cubicBezTo>
                <a:close/>
                <a:moveTo>
                  <a:pt x="1535978" y="198803"/>
                </a:moveTo>
                <a:cubicBezTo>
                  <a:pt x="1523607" y="201301"/>
                  <a:pt x="1498112" y="256411"/>
                  <a:pt x="1505435" y="272697"/>
                </a:cubicBezTo>
                <a:cubicBezTo>
                  <a:pt x="1496071" y="322952"/>
                  <a:pt x="1507710" y="369346"/>
                  <a:pt x="1529938" y="416274"/>
                </a:cubicBezTo>
                <a:cubicBezTo>
                  <a:pt x="1565384" y="482118"/>
                  <a:pt x="1536240" y="371255"/>
                  <a:pt x="1526109" y="351744"/>
                </a:cubicBezTo>
                <a:cubicBezTo>
                  <a:pt x="1524370" y="306498"/>
                  <a:pt x="1518285" y="257726"/>
                  <a:pt x="1542275" y="217229"/>
                </a:cubicBezTo>
                <a:cubicBezTo>
                  <a:pt x="1542769" y="202983"/>
                  <a:pt x="1540103" y="197970"/>
                  <a:pt x="1535978" y="198803"/>
                </a:cubicBezTo>
                <a:close/>
                <a:moveTo>
                  <a:pt x="1617722" y="0"/>
                </a:moveTo>
                <a:cubicBezTo>
                  <a:pt x="1748381" y="61048"/>
                  <a:pt x="1718358" y="131335"/>
                  <a:pt x="1768647" y="214871"/>
                </a:cubicBezTo>
                <a:cubicBezTo>
                  <a:pt x="1846977" y="215823"/>
                  <a:pt x="1768592" y="106510"/>
                  <a:pt x="1847286" y="72565"/>
                </a:cubicBezTo>
                <a:cubicBezTo>
                  <a:pt x="1895650" y="88698"/>
                  <a:pt x="1944924" y="151386"/>
                  <a:pt x="1916946" y="205271"/>
                </a:cubicBezTo>
                <a:cubicBezTo>
                  <a:pt x="1910606" y="254333"/>
                  <a:pt x="1943461" y="222438"/>
                  <a:pt x="1946833" y="194783"/>
                </a:cubicBezTo>
                <a:cubicBezTo>
                  <a:pt x="1992153" y="90020"/>
                  <a:pt x="2047994" y="197081"/>
                  <a:pt x="2038935" y="264156"/>
                </a:cubicBezTo>
                <a:cubicBezTo>
                  <a:pt x="2050501" y="482352"/>
                  <a:pt x="1988940" y="428936"/>
                  <a:pt x="1881461" y="539188"/>
                </a:cubicBezTo>
                <a:cubicBezTo>
                  <a:pt x="1830840" y="646577"/>
                  <a:pt x="1683448" y="692550"/>
                  <a:pt x="1695830" y="830223"/>
                </a:cubicBezTo>
                <a:cubicBezTo>
                  <a:pt x="1687101" y="879522"/>
                  <a:pt x="1738842" y="881578"/>
                  <a:pt x="1746135" y="930982"/>
                </a:cubicBezTo>
                <a:cubicBezTo>
                  <a:pt x="1880722" y="739254"/>
                  <a:pt x="1886984" y="1074380"/>
                  <a:pt x="1820684" y="1142127"/>
                </a:cubicBezTo>
                <a:cubicBezTo>
                  <a:pt x="1734297" y="1195406"/>
                  <a:pt x="1719658" y="1223881"/>
                  <a:pt x="1733370" y="1334081"/>
                </a:cubicBezTo>
                <a:cubicBezTo>
                  <a:pt x="1745554" y="1576477"/>
                  <a:pt x="1728648" y="1816122"/>
                  <a:pt x="1704113" y="2053189"/>
                </a:cubicBezTo>
                <a:cubicBezTo>
                  <a:pt x="1674810" y="2232877"/>
                  <a:pt x="2142030" y="1305733"/>
                  <a:pt x="2140778" y="1243259"/>
                </a:cubicBezTo>
                <a:cubicBezTo>
                  <a:pt x="2024340" y="1126291"/>
                  <a:pt x="1854004" y="970664"/>
                  <a:pt x="1878247" y="789705"/>
                </a:cubicBezTo>
                <a:cubicBezTo>
                  <a:pt x="1888031" y="760356"/>
                  <a:pt x="1897774" y="734802"/>
                  <a:pt x="1892070" y="704440"/>
                </a:cubicBezTo>
                <a:cubicBezTo>
                  <a:pt x="1945064" y="729737"/>
                  <a:pt x="1981581" y="774152"/>
                  <a:pt x="2009392" y="823841"/>
                </a:cubicBezTo>
                <a:cubicBezTo>
                  <a:pt x="2034578" y="776687"/>
                  <a:pt x="2061422" y="615755"/>
                  <a:pt x="2095127" y="767128"/>
                </a:cubicBezTo>
                <a:cubicBezTo>
                  <a:pt x="2151269" y="733578"/>
                  <a:pt x="2183915" y="707574"/>
                  <a:pt x="2215663" y="789547"/>
                </a:cubicBezTo>
                <a:cubicBezTo>
                  <a:pt x="2263662" y="863586"/>
                  <a:pt x="2261606" y="722311"/>
                  <a:pt x="2318255" y="820275"/>
                </a:cubicBezTo>
                <a:cubicBezTo>
                  <a:pt x="2330814" y="828719"/>
                  <a:pt x="2343751" y="835958"/>
                  <a:pt x="2357552" y="837596"/>
                </a:cubicBezTo>
                <a:cubicBezTo>
                  <a:pt x="2371360" y="699023"/>
                  <a:pt x="2343379" y="687271"/>
                  <a:pt x="2466356" y="807633"/>
                </a:cubicBezTo>
                <a:cubicBezTo>
                  <a:pt x="2477401" y="782408"/>
                  <a:pt x="2463529" y="704105"/>
                  <a:pt x="2514932" y="683954"/>
                </a:cubicBezTo>
                <a:cubicBezTo>
                  <a:pt x="2563233" y="581542"/>
                  <a:pt x="2634226" y="759200"/>
                  <a:pt x="2691247" y="730977"/>
                </a:cubicBezTo>
                <a:cubicBezTo>
                  <a:pt x="2708722" y="721526"/>
                  <a:pt x="2711652" y="756472"/>
                  <a:pt x="2726927" y="750049"/>
                </a:cubicBezTo>
                <a:cubicBezTo>
                  <a:pt x="2767377" y="718735"/>
                  <a:pt x="2793738" y="817211"/>
                  <a:pt x="2819330" y="845672"/>
                </a:cubicBezTo>
                <a:cubicBezTo>
                  <a:pt x="2836842" y="845254"/>
                  <a:pt x="2834784" y="805205"/>
                  <a:pt x="2845836" y="793556"/>
                </a:cubicBezTo>
                <a:cubicBezTo>
                  <a:pt x="2893139" y="750008"/>
                  <a:pt x="2880147" y="870050"/>
                  <a:pt x="2911028" y="859296"/>
                </a:cubicBezTo>
                <a:cubicBezTo>
                  <a:pt x="2945019" y="839510"/>
                  <a:pt x="2975438" y="795172"/>
                  <a:pt x="3010921" y="840502"/>
                </a:cubicBezTo>
                <a:cubicBezTo>
                  <a:pt x="3133142" y="1101083"/>
                  <a:pt x="2759362" y="1187648"/>
                  <a:pt x="2592674" y="1287526"/>
                </a:cubicBezTo>
                <a:cubicBezTo>
                  <a:pt x="2351186" y="1669807"/>
                  <a:pt x="2013555" y="1976389"/>
                  <a:pt x="1683047" y="2275377"/>
                </a:cubicBezTo>
                <a:cubicBezTo>
                  <a:pt x="1695552" y="2316415"/>
                  <a:pt x="1652058" y="2289077"/>
                  <a:pt x="1642712" y="2288272"/>
                </a:cubicBezTo>
                <a:cubicBezTo>
                  <a:pt x="1663349" y="2440145"/>
                  <a:pt x="1728539" y="2678249"/>
                  <a:pt x="1800300" y="2915206"/>
                </a:cubicBezTo>
                <a:lnTo>
                  <a:pt x="1845027" y="3059864"/>
                </a:lnTo>
                <a:lnTo>
                  <a:pt x="1758949" y="3059864"/>
                </a:lnTo>
                <a:lnTo>
                  <a:pt x="1748731" y="3021922"/>
                </a:lnTo>
                <a:cubicBezTo>
                  <a:pt x="1719309" y="2917075"/>
                  <a:pt x="1684154" y="2804248"/>
                  <a:pt x="1638133" y="2691396"/>
                </a:cubicBezTo>
                <a:cubicBezTo>
                  <a:pt x="1605623" y="2611830"/>
                  <a:pt x="1597202" y="2354403"/>
                  <a:pt x="1475688" y="2359401"/>
                </a:cubicBezTo>
                <a:cubicBezTo>
                  <a:pt x="1460650" y="2230903"/>
                  <a:pt x="768629" y="2115532"/>
                  <a:pt x="616197" y="1978399"/>
                </a:cubicBezTo>
                <a:cubicBezTo>
                  <a:pt x="546455" y="1967833"/>
                  <a:pt x="531157" y="2113466"/>
                  <a:pt x="459630" y="2142809"/>
                </a:cubicBezTo>
                <a:cubicBezTo>
                  <a:pt x="444107" y="2152629"/>
                  <a:pt x="420433" y="2168064"/>
                  <a:pt x="425367" y="2190401"/>
                </a:cubicBezTo>
                <a:cubicBezTo>
                  <a:pt x="392453" y="2297019"/>
                  <a:pt x="252276" y="2148619"/>
                  <a:pt x="261335" y="2094623"/>
                </a:cubicBezTo>
                <a:cubicBezTo>
                  <a:pt x="237299" y="2236745"/>
                  <a:pt x="77946" y="2126972"/>
                  <a:pt x="99517" y="2091503"/>
                </a:cubicBezTo>
                <a:cubicBezTo>
                  <a:pt x="92067" y="2103794"/>
                  <a:pt x="195790" y="2080999"/>
                  <a:pt x="172823" y="2047908"/>
                </a:cubicBezTo>
                <a:cubicBezTo>
                  <a:pt x="128683" y="2063156"/>
                  <a:pt x="73931" y="2020915"/>
                  <a:pt x="61307" y="1972142"/>
                </a:cubicBezTo>
                <a:cubicBezTo>
                  <a:pt x="62910" y="1949557"/>
                  <a:pt x="23739" y="1901240"/>
                  <a:pt x="60375" y="1891396"/>
                </a:cubicBezTo>
                <a:cubicBezTo>
                  <a:pt x="100969" y="1892324"/>
                  <a:pt x="91707" y="1805465"/>
                  <a:pt x="166142" y="1803032"/>
                </a:cubicBezTo>
                <a:cubicBezTo>
                  <a:pt x="207528" y="1888552"/>
                  <a:pt x="178689" y="1761810"/>
                  <a:pt x="168569" y="1739654"/>
                </a:cubicBezTo>
                <a:cubicBezTo>
                  <a:pt x="103693" y="1576926"/>
                  <a:pt x="235411" y="1452328"/>
                  <a:pt x="245394" y="1422876"/>
                </a:cubicBezTo>
                <a:cubicBezTo>
                  <a:pt x="255708" y="1392370"/>
                  <a:pt x="95471" y="1433949"/>
                  <a:pt x="72030" y="1346906"/>
                </a:cubicBezTo>
                <a:cubicBezTo>
                  <a:pt x="70033" y="1304311"/>
                  <a:pt x="-41427" y="1215818"/>
                  <a:pt x="38889" y="1206307"/>
                </a:cubicBezTo>
                <a:cubicBezTo>
                  <a:pt x="81960" y="1170111"/>
                  <a:pt x="110643" y="1253927"/>
                  <a:pt x="76506" y="1146285"/>
                </a:cubicBezTo>
                <a:cubicBezTo>
                  <a:pt x="86516" y="1148129"/>
                  <a:pt x="45985" y="1121892"/>
                  <a:pt x="55900" y="1120643"/>
                </a:cubicBezTo>
                <a:cubicBezTo>
                  <a:pt x="66188" y="1075315"/>
                  <a:pt x="-60312" y="962942"/>
                  <a:pt x="37048" y="938546"/>
                </a:cubicBezTo>
                <a:cubicBezTo>
                  <a:pt x="136326" y="876435"/>
                  <a:pt x="116091" y="1081092"/>
                  <a:pt x="161371" y="898514"/>
                </a:cubicBezTo>
                <a:cubicBezTo>
                  <a:pt x="172495" y="790131"/>
                  <a:pt x="220408" y="959907"/>
                  <a:pt x="231423" y="837748"/>
                </a:cubicBezTo>
                <a:cubicBezTo>
                  <a:pt x="250021" y="810360"/>
                  <a:pt x="223856" y="770380"/>
                  <a:pt x="241247" y="748902"/>
                </a:cubicBezTo>
                <a:cubicBezTo>
                  <a:pt x="270862" y="730380"/>
                  <a:pt x="300849" y="785227"/>
                  <a:pt x="325180" y="770332"/>
                </a:cubicBezTo>
                <a:cubicBezTo>
                  <a:pt x="314693" y="704605"/>
                  <a:pt x="322862" y="634850"/>
                  <a:pt x="333308" y="573597"/>
                </a:cubicBezTo>
                <a:cubicBezTo>
                  <a:pt x="391099" y="566474"/>
                  <a:pt x="375326" y="569760"/>
                  <a:pt x="423714" y="590784"/>
                </a:cubicBezTo>
                <a:cubicBezTo>
                  <a:pt x="452127" y="578422"/>
                  <a:pt x="473999" y="559520"/>
                  <a:pt x="506157" y="580043"/>
                </a:cubicBezTo>
                <a:cubicBezTo>
                  <a:pt x="547937" y="580104"/>
                  <a:pt x="514625" y="490518"/>
                  <a:pt x="570503" y="511678"/>
                </a:cubicBezTo>
                <a:cubicBezTo>
                  <a:pt x="577747" y="508921"/>
                  <a:pt x="580721" y="497695"/>
                  <a:pt x="586034" y="492673"/>
                </a:cubicBezTo>
                <a:cubicBezTo>
                  <a:pt x="605415" y="483742"/>
                  <a:pt x="602068" y="522825"/>
                  <a:pt x="614843" y="538952"/>
                </a:cubicBezTo>
                <a:cubicBezTo>
                  <a:pt x="657731" y="569244"/>
                  <a:pt x="636316" y="467698"/>
                  <a:pt x="675282" y="463308"/>
                </a:cubicBezTo>
                <a:cubicBezTo>
                  <a:pt x="710513" y="459477"/>
                  <a:pt x="748652" y="499026"/>
                  <a:pt x="784192" y="479566"/>
                </a:cubicBezTo>
                <a:cubicBezTo>
                  <a:pt x="803499" y="469038"/>
                  <a:pt x="823927" y="469876"/>
                  <a:pt x="830404" y="446266"/>
                </a:cubicBezTo>
                <a:cubicBezTo>
                  <a:pt x="849618" y="390519"/>
                  <a:pt x="920797" y="511622"/>
                  <a:pt x="934508" y="530280"/>
                </a:cubicBezTo>
                <a:cubicBezTo>
                  <a:pt x="1010778" y="608879"/>
                  <a:pt x="953871" y="471186"/>
                  <a:pt x="983879" y="448816"/>
                </a:cubicBezTo>
                <a:cubicBezTo>
                  <a:pt x="1070341" y="446299"/>
                  <a:pt x="1142927" y="604016"/>
                  <a:pt x="1137632" y="688752"/>
                </a:cubicBezTo>
                <a:cubicBezTo>
                  <a:pt x="1087245" y="860526"/>
                  <a:pt x="929354" y="980733"/>
                  <a:pt x="852223" y="1130303"/>
                </a:cubicBezTo>
                <a:cubicBezTo>
                  <a:pt x="977783" y="1459067"/>
                  <a:pt x="1228308" y="1740801"/>
                  <a:pt x="1429262" y="2025387"/>
                </a:cubicBezTo>
                <a:cubicBezTo>
                  <a:pt x="1462261" y="2078043"/>
                  <a:pt x="1506138" y="2117504"/>
                  <a:pt x="1459098" y="2027877"/>
                </a:cubicBezTo>
                <a:cubicBezTo>
                  <a:pt x="1442036" y="1992349"/>
                  <a:pt x="1317168" y="1682842"/>
                  <a:pt x="1286841" y="1563162"/>
                </a:cubicBezTo>
                <a:cubicBezTo>
                  <a:pt x="1273252" y="1500179"/>
                  <a:pt x="1257072" y="1437535"/>
                  <a:pt x="1190016" y="1498255"/>
                </a:cubicBezTo>
                <a:cubicBezTo>
                  <a:pt x="1149445" y="1531517"/>
                  <a:pt x="1149197" y="1495683"/>
                  <a:pt x="1165467" y="1462840"/>
                </a:cubicBezTo>
                <a:cubicBezTo>
                  <a:pt x="1075255" y="1353759"/>
                  <a:pt x="862087" y="1335048"/>
                  <a:pt x="943261" y="1126668"/>
                </a:cubicBezTo>
                <a:cubicBezTo>
                  <a:pt x="923027" y="1076314"/>
                  <a:pt x="967443" y="1030115"/>
                  <a:pt x="1005205" y="1084195"/>
                </a:cubicBezTo>
                <a:cubicBezTo>
                  <a:pt x="1017683" y="1093936"/>
                  <a:pt x="1020138" y="1143714"/>
                  <a:pt x="1032138" y="1112334"/>
                </a:cubicBezTo>
                <a:cubicBezTo>
                  <a:pt x="1045552" y="1088520"/>
                  <a:pt x="1012956" y="1045842"/>
                  <a:pt x="1051652" y="1040210"/>
                </a:cubicBezTo>
                <a:cubicBezTo>
                  <a:pt x="1078406" y="1007458"/>
                  <a:pt x="1071343" y="1015651"/>
                  <a:pt x="1109246" y="1020115"/>
                </a:cubicBezTo>
                <a:cubicBezTo>
                  <a:pt x="1123365" y="1006622"/>
                  <a:pt x="1105724" y="962717"/>
                  <a:pt x="1139795" y="964642"/>
                </a:cubicBezTo>
                <a:cubicBezTo>
                  <a:pt x="1177682" y="955030"/>
                  <a:pt x="1171431" y="892134"/>
                  <a:pt x="1196949" y="866689"/>
                </a:cubicBezTo>
                <a:cubicBezTo>
                  <a:pt x="1214082" y="841320"/>
                  <a:pt x="1251242" y="865909"/>
                  <a:pt x="1255714" y="828505"/>
                </a:cubicBezTo>
                <a:cubicBezTo>
                  <a:pt x="1280482" y="776916"/>
                  <a:pt x="1300602" y="859016"/>
                  <a:pt x="1325508" y="855641"/>
                </a:cubicBezTo>
                <a:cubicBezTo>
                  <a:pt x="1343884" y="843082"/>
                  <a:pt x="1345045" y="811169"/>
                  <a:pt x="1367011" y="801651"/>
                </a:cubicBezTo>
                <a:cubicBezTo>
                  <a:pt x="1391948" y="790588"/>
                  <a:pt x="1375210" y="743575"/>
                  <a:pt x="1412236" y="762577"/>
                </a:cubicBezTo>
                <a:cubicBezTo>
                  <a:pt x="1451598" y="744905"/>
                  <a:pt x="1494519" y="774048"/>
                  <a:pt x="1527804" y="799646"/>
                </a:cubicBezTo>
                <a:cubicBezTo>
                  <a:pt x="1588535" y="880528"/>
                  <a:pt x="1554945" y="811959"/>
                  <a:pt x="1624522" y="837951"/>
                </a:cubicBezTo>
                <a:cubicBezTo>
                  <a:pt x="1674596" y="861495"/>
                  <a:pt x="1655481" y="753722"/>
                  <a:pt x="1644311" y="731482"/>
                </a:cubicBezTo>
                <a:cubicBezTo>
                  <a:pt x="1623142" y="705001"/>
                  <a:pt x="1585920" y="709113"/>
                  <a:pt x="1560551" y="685442"/>
                </a:cubicBezTo>
                <a:cubicBezTo>
                  <a:pt x="1444863" y="591472"/>
                  <a:pt x="1331497" y="499065"/>
                  <a:pt x="1243822" y="379611"/>
                </a:cubicBezTo>
                <a:cubicBezTo>
                  <a:pt x="1202938" y="317094"/>
                  <a:pt x="1187284" y="118876"/>
                  <a:pt x="1298451" y="181618"/>
                </a:cubicBezTo>
                <a:cubicBezTo>
                  <a:pt x="1321229" y="166396"/>
                  <a:pt x="1312354" y="75439"/>
                  <a:pt x="1356342" y="63286"/>
                </a:cubicBezTo>
                <a:cubicBezTo>
                  <a:pt x="1445843" y="50640"/>
                  <a:pt x="1530161" y="247662"/>
                  <a:pt x="1525400" y="118856"/>
                </a:cubicBezTo>
                <a:cubicBezTo>
                  <a:pt x="1547015" y="53688"/>
                  <a:pt x="1599301" y="81491"/>
                  <a:pt x="1617722" y="0"/>
                </a:cubicBezTo>
                <a:close/>
              </a:path>
            </a:pathLst>
          </a:custGeom>
          <a:solidFill>
            <a:schemeClr val="accent3">
              <a:alpha val="46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860111"/>
            <a:ext cx="3447626" cy="2585621"/>
          </a:xfrm>
        </p:spPr>
        <p:txBody>
          <a:bodyPr vert="horz" lIns="91440" tIns="45720" rIns="91440" bIns="45720" rtlCol="0" anchor="t">
            <a:normAutofit/>
          </a:bodyPr>
          <a:lstStyle>
            <a:lvl1pPr>
              <a:defRPr lang="en-US" sz="28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860111"/>
            <a:ext cx="6928103" cy="536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28868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04C7925-41EC-DA91-D4A6-A046C4C9961B}"/>
              </a:ext>
            </a:extLst>
          </p:cNvPr>
          <p:cNvSpPr/>
          <p:nvPr userDrawn="1"/>
        </p:nvSpPr>
        <p:spPr>
          <a:xfrm>
            <a:off x="1" y="1761439"/>
            <a:ext cx="2677689" cy="5093548"/>
          </a:xfrm>
          <a:custGeom>
            <a:avLst/>
            <a:gdLst>
              <a:gd name="csX0" fmla="*/ 1178308 w 2677689"/>
              <a:gd name="csY0" fmla="*/ 1831232 h 5093548"/>
              <a:gd name="csX1" fmla="*/ 1100998 w 2677689"/>
              <a:gd name="csY1" fmla="*/ 1904619 h 5093548"/>
              <a:gd name="csX2" fmla="*/ 1178308 w 2677689"/>
              <a:gd name="csY2" fmla="*/ 1831232 h 5093548"/>
              <a:gd name="csX3" fmla="*/ 807199 w 2677689"/>
              <a:gd name="csY3" fmla="*/ 1188142 h 5093548"/>
              <a:gd name="csX4" fmla="*/ 767682 w 2677689"/>
              <a:gd name="csY4" fmla="*/ 1277391 h 5093548"/>
              <a:gd name="csX5" fmla="*/ 745216 w 2677689"/>
              <a:gd name="csY5" fmla="*/ 1283876 h 5093548"/>
              <a:gd name="csX6" fmla="*/ 696266 w 2677689"/>
              <a:gd name="csY6" fmla="*/ 1305214 h 5093548"/>
              <a:gd name="csX7" fmla="*/ 622274 w 2677689"/>
              <a:gd name="csY7" fmla="*/ 1284084 h 5093548"/>
              <a:gd name="csX8" fmla="*/ 769878 w 2677689"/>
              <a:gd name="csY8" fmla="*/ 1587002 h 5093548"/>
              <a:gd name="csX9" fmla="*/ 716741 w 2677689"/>
              <a:gd name="csY9" fmla="*/ 1460755 h 5093548"/>
              <a:gd name="csX10" fmla="*/ 680050 w 2677689"/>
              <a:gd name="csY10" fmla="*/ 1380701 h 5093548"/>
              <a:gd name="csX11" fmla="*/ 694237 w 2677689"/>
              <a:gd name="csY11" fmla="*/ 1315046 h 5093548"/>
              <a:gd name="csX12" fmla="*/ 725301 w 2677689"/>
              <a:gd name="csY12" fmla="*/ 1365840 h 5093548"/>
              <a:gd name="csX13" fmla="*/ 736764 w 2677689"/>
              <a:gd name="csY13" fmla="*/ 1419561 h 5093548"/>
              <a:gd name="csX14" fmla="*/ 928670 w 2677689"/>
              <a:gd name="csY14" fmla="*/ 1891042 h 5093548"/>
              <a:gd name="csX15" fmla="*/ 826359 w 2677689"/>
              <a:gd name="csY15" fmla="*/ 1223326 h 5093548"/>
              <a:gd name="csX16" fmla="*/ 807199 w 2677689"/>
              <a:gd name="csY16" fmla="*/ 1188142 h 5093548"/>
              <a:gd name="csX17" fmla="*/ 579864 w 2677689"/>
              <a:gd name="csY17" fmla="*/ 1165676 h 5093548"/>
              <a:gd name="csX18" fmla="*/ 555992 w 2677689"/>
              <a:gd name="csY18" fmla="*/ 1210581 h 5093548"/>
              <a:gd name="csX19" fmla="*/ 514154 w 2677689"/>
              <a:gd name="csY19" fmla="*/ 1212785 h 5093548"/>
              <a:gd name="csX20" fmla="*/ 584965 w 2677689"/>
              <a:gd name="csY20" fmla="*/ 1262610 h 5093548"/>
              <a:gd name="csX21" fmla="*/ 626803 w 2677689"/>
              <a:gd name="csY21" fmla="*/ 1238934 h 5093548"/>
              <a:gd name="csX22" fmla="*/ 615524 w 2677689"/>
              <a:gd name="csY22" fmla="*/ 1210466 h 5093548"/>
              <a:gd name="csX23" fmla="*/ 579864 w 2677689"/>
              <a:gd name="csY23" fmla="*/ 1165676 h 5093548"/>
              <a:gd name="csX24" fmla="*/ 1082089 w 2677689"/>
              <a:gd name="csY24" fmla="*/ 1123239 h 5093548"/>
              <a:gd name="csX25" fmla="*/ 1023849 w 2677689"/>
              <a:gd name="csY25" fmla="*/ 1153250 h 5093548"/>
              <a:gd name="csX26" fmla="*/ 1025752 w 2677689"/>
              <a:gd name="csY26" fmla="*/ 1191095 h 5093548"/>
              <a:gd name="csX27" fmla="*/ 975905 w 2677689"/>
              <a:gd name="csY27" fmla="*/ 1202581 h 5093548"/>
              <a:gd name="csX28" fmla="*/ 936067 w 2677689"/>
              <a:gd name="csY28" fmla="*/ 1204785 h 5093548"/>
              <a:gd name="csX29" fmla="*/ 841438 w 2677689"/>
              <a:gd name="csY29" fmla="*/ 1135411 h 5093548"/>
              <a:gd name="csX30" fmla="*/ 859813 w 2677689"/>
              <a:gd name="csY30" fmla="*/ 1377333 h 5093548"/>
              <a:gd name="csX31" fmla="*/ 949013 w 2677689"/>
              <a:gd name="csY31" fmla="*/ 1832994 h 5093548"/>
              <a:gd name="csX32" fmla="*/ 1022704 w 2677689"/>
              <a:gd name="csY32" fmla="*/ 1558658 h 5093548"/>
              <a:gd name="csX33" fmla="*/ 1107742 w 2677689"/>
              <a:gd name="csY33" fmla="*/ 1225897 h 5093548"/>
              <a:gd name="csX34" fmla="*/ 1119363 w 2677689"/>
              <a:gd name="csY34" fmla="*/ 1147031 h 5093548"/>
              <a:gd name="csX35" fmla="*/ 1103006 w 2677689"/>
              <a:gd name="csY35" fmla="*/ 1126201 h 5093548"/>
              <a:gd name="csX36" fmla="*/ 1082089 w 2677689"/>
              <a:gd name="csY36" fmla="*/ 1123239 h 5093548"/>
              <a:gd name="csX37" fmla="*/ 2156705 w 2677689"/>
              <a:gd name="csY37" fmla="*/ 1122301 h 5093548"/>
              <a:gd name="csX38" fmla="*/ 1160470 w 2677689"/>
              <a:gd name="csY38" fmla="*/ 1916146 h 5093548"/>
              <a:gd name="csX39" fmla="*/ 1148736 w 2677689"/>
              <a:gd name="csY39" fmla="*/ 1935471 h 5093548"/>
              <a:gd name="csX40" fmla="*/ 1151030 w 2677689"/>
              <a:gd name="csY40" fmla="*/ 1937159 h 5093548"/>
              <a:gd name="csX41" fmla="*/ 2281406 w 2677689"/>
              <a:gd name="csY41" fmla="*/ 1360734 h 5093548"/>
              <a:gd name="csX42" fmla="*/ 2220891 w 2677689"/>
              <a:gd name="csY42" fmla="*/ 1317058 h 5093548"/>
              <a:gd name="csX43" fmla="*/ 2156705 w 2677689"/>
              <a:gd name="csY43" fmla="*/ 1122301 h 5093548"/>
              <a:gd name="csX44" fmla="*/ 347103 w 2677689"/>
              <a:gd name="csY44" fmla="*/ 1108679 h 5093548"/>
              <a:gd name="csX45" fmla="*/ 321436 w 2677689"/>
              <a:gd name="csY45" fmla="*/ 1167661 h 5093548"/>
              <a:gd name="csX46" fmla="*/ 441546 w 2677689"/>
              <a:gd name="csY46" fmla="*/ 1330633 h 5093548"/>
              <a:gd name="csX47" fmla="*/ 867925 w 2677689"/>
              <a:gd name="csY47" fmla="*/ 1895338 h 5093548"/>
              <a:gd name="csX48" fmla="*/ 599865 w 2677689"/>
              <a:gd name="csY48" fmla="*/ 1361736 h 5093548"/>
              <a:gd name="csX49" fmla="*/ 553061 w 2677689"/>
              <a:gd name="csY49" fmla="*/ 1351745 h 5093548"/>
              <a:gd name="csX50" fmla="*/ 512690 w 2677689"/>
              <a:gd name="csY50" fmla="*/ 1334455 h 5093548"/>
              <a:gd name="csX51" fmla="*/ 464605 w 2677689"/>
              <a:gd name="csY51" fmla="*/ 1249200 h 5093548"/>
              <a:gd name="csX52" fmla="*/ 434962 w 2677689"/>
              <a:gd name="csY52" fmla="*/ 1225994 h 5093548"/>
              <a:gd name="csX53" fmla="*/ 387119 w 2677689"/>
              <a:gd name="csY53" fmla="*/ 1154370 h 5093548"/>
              <a:gd name="csX54" fmla="*/ 347836 w 2677689"/>
              <a:gd name="csY54" fmla="*/ 1149557 h 5093548"/>
              <a:gd name="csX55" fmla="*/ 347103 w 2677689"/>
              <a:gd name="csY55" fmla="*/ 1108679 h 5093548"/>
              <a:gd name="csX56" fmla="*/ 90763 w 2677689"/>
              <a:gd name="csY56" fmla="*/ 1093890 h 5093548"/>
              <a:gd name="csX57" fmla="*/ 43726 w 2677689"/>
              <a:gd name="csY57" fmla="*/ 1138074 h 5093548"/>
              <a:gd name="csX58" fmla="*/ 810463 w 2677689"/>
              <a:gd name="csY58" fmla="*/ 1923871 h 5093548"/>
              <a:gd name="csX59" fmla="*/ 813945 w 2677689"/>
              <a:gd name="csY59" fmla="*/ 1899891 h 5093548"/>
              <a:gd name="csX60" fmla="*/ 758064 w 2677689"/>
              <a:gd name="csY60" fmla="*/ 1841117 h 5093548"/>
              <a:gd name="csX61" fmla="*/ 391335 w 2677689"/>
              <a:gd name="csY61" fmla="*/ 1494713 h 5093548"/>
              <a:gd name="csX62" fmla="*/ 135290 w 2677689"/>
              <a:gd name="csY62" fmla="*/ 1199322 h 5093548"/>
              <a:gd name="csX63" fmla="*/ 96624 w 2677689"/>
              <a:gd name="csY63" fmla="*/ 1165869 h 5093548"/>
              <a:gd name="csX64" fmla="*/ 90763 w 2677689"/>
              <a:gd name="csY64" fmla="*/ 1093890 h 5093548"/>
              <a:gd name="csX65" fmla="*/ 145918 w 2677689"/>
              <a:gd name="csY65" fmla="*/ 1065620 h 5093548"/>
              <a:gd name="csX66" fmla="*/ 198484 w 2677689"/>
              <a:gd name="csY66" fmla="*/ 1169733 h 5093548"/>
              <a:gd name="csX67" fmla="*/ 755025 w 2677689"/>
              <a:gd name="csY67" fmla="*/ 1804888 h 5093548"/>
              <a:gd name="csX68" fmla="*/ 215876 w 2677689"/>
              <a:gd name="csY68" fmla="*/ 1128937 h 5093548"/>
              <a:gd name="csX69" fmla="*/ 145918 w 2677689"/>
              <a:gd name="csY69" fmla="*/ 1065620 h 5093548"/>
              <a:gd name="csX70" fmla="*/ 2101716 w 2677689"/>
              <a:gd name="csY70" fmla="*/ 1006507 h 5093548"/>
              <a:gd name="csX71" fmla="*/ 2001328 w 2677689"/>
              <a:gd name="csY71" fmla="*/ 1130514 h 5093548"/>
              <a:gd name="csX72" fmla="*/ 1667755 w 2677689"/>
              <a:gd name="csY72" fmla="*/ 1509154 h 5093548"/>
              <a:gd name="csX73" fmla="*/ 1923414 w 2677689"/>
              <a:gd name="csY73" fmla="*/ 1301478 h 5093548"/>
              <a:gd name="csX74" fmla="*/ 2146704 w 2677689"/>
              <a:gd name="csY74" fmla="*/ 1091116 h 5093548"/>
              <a:gd name="csX75" fmla="*/ 2093175 w 2677689"/>
              <a:gd name="csY75" fmla="*/ 1044096 h 5093548"/>
              <a:gd name="csX76" fmla="*/ 2101716 w 2677689"/>
              <a:gd name="csY76" fmla="*/ 1006507 h 5093548"/>
              <a:gd name="csX77" fmla="*/ 1629066 w 2677689"/>
              <a:gd name="csY77" fmla="*/ 969924 h 5093548"/>
              <a:gd name="csX78" fmla="*/ 1619313 w 2677689"/>
              <a:gd name="csY78" fmla="*/ 970678 h 5093548"/>
              <a:gd name="csX79" fmla="*/ 1610032 w 2677689"/>
              <a:gd name="csY79" fmla="*/ 986584 h 5093548"/>
              <a:gd name="csX80" fmla="*/ 1546507 w 2677689"/>
              <a:gd name="csY80" fmla="*/ 1119573 h 5093548"/>
              <a:gd name="csX81" fmla="*/ 1323731 w 2677689"/>
              <a:gd name="csY81" fmla="*/ 1474571 h 5093548"/>
              <a:gd name="csX82" fmla="*/ 1136498 w 2677689"/>
              <a:gd name="csY82" fmla="*/ 1747065 h 5093548"/>
              <a:gd name="csX83" fmla="*/ 1063667 w 2677689"/>
              <a:gd name="csY83" fmla="*/ 1877417 h 5093548"/>
              <a:gd name="csX84" fmla="*/ 1318679 w 2677689"/>
              <a:gd name="csY84" fmla="*/ 1643190 h 5093548"/>
              <a:gd name="csX85" fmla="*/ 1499636 w 2677689"/>
              <a:gd name="csY85" fmla="*/ 1388383 h 5093548"/>
              <a:gd name="csX86" fmla="*/ 1719136 w 2677689"/>
              <a:gd name="csY86" fmla="*/ 1055656 h 5093548"/>
              <a:gd name="csX87" fmla="*/ 1678515 w 2677689"/>
              <a:gd name="csY87" fmla="*/ 987669 h 5093548"/>
              <a:gd name="csX88" fmla="*/ 1629066 w 2677689"/>
              <a:gd name="csY88" fmla="*/ 969924 h 5093548"/>
              <a:gd name="csX89" fmla="*/ 2064141 w 2677689"/>
              <a:gd name="csY89" fmla="*/ 942072 h 5093548"/>
              <a:gd name="csX90" fmla="*/ 2017385 w 2677689"/>
              <a:gd name="csY90" fmla="*/ 984491 h 5093548"/>
              <a:gd name="csX91" fmla="*/ 1939246 w 2677689"/>
              <a:gd name="csY91" fmla="*/ 1036383 h 5093548"/>
              <a:gd name="csX92" fmla="*/ 1912606 w 2677689"/>
              <a:gd name="csY92" fmla="*/ 1059624 h 5093548"/>
              <a:gd name="csX93" fmla="*/ 1806189 w 2677689"/>
              <a:gd name="csY93" fmla="*/ 1208217 h 5093548"/>
              <a:gd name="csX94" fmla="*/ 1762232 w 2677689"/>
              <a:gd name="csY94" fmla="*/ 1088026 h 5093548"/>
              <a:gd name="csX95" fmla="*/ 1684747 w 2677689"/>
              <a:gd name="csY95" fmla="*/ 1197252 h 5093548"/>
              <a:gd name="csX96" fmla="*/ 1216500 w 2677689"/>
              <a:gd name="csY96" fmla="*/ 1808337 h 5093548"/>
              <a:gd name="csX97" fmla="*/ 1370241 w 2677689"/>
              <a:gd name="csY97" fmla="*/ 1732819 h 5093548"/>
              <a:gd name="csX98" fmla="*/ 1890796 w 2677689"/>
              <a:gd name="csY98" fmla="*/ 1224067 h 5093548"/>
              <a:gd name="csX99" fmla="*/ 1996773 w 2677689"/>
              <a:gd name="csY99" fmla="*/ 1059215 h 5093548"/>
              <a:gd name="csX100" fmla="*/ 2066957 w 2677689"/>
              <a:gd name="csY100" fmla="*/ 944501 h 5093548"/>
              <a:gd name="csX101" fmla="*/ 2199286 w 2677689"/>
              <a:gd name="csY101" fmla="*/ 923039 h 5093548"/>
              <a:gd name="csX102" fmla="*/ 2169445 w 2677689"/>
              <a:gd name="csY102" fmla="*/ 1029399 h 5093548"/>
              <a:gd name="csX103" fmla="*/ 2254980 w 2677689"/>
              <a:gd name="csY103" fmla="*/ 945530 h 5093548"/>
              <a:gd name="csX104" fmla="*/ 2210265 w 2677689"/>
              <a:gd name="csY104" fmla="*/ 924799 h 5093548"/>
              <a:gd name="csX105" fmla="*/ 2199286 w 2677689"/>
              <a:gd name="csY105" fmla="*/ 923039 h 5093548"/>
              <a:gd name="csX106" fmla="*/ 2020660 w 2677689"/>
              <a:gd name="csY106" fmla="*/ 847407 h 5093548"/>
              <a:gd name="csX107" fmla="*/ 1965374 w 2677689"/>
              <a:gd name="csY107" fmla="*/ 882816 h 5093548"/>
              <a:gd name="csX108" fmla="*/ 2080825 w 2677689"/>
              <a:gd name="csY108" fmla="*/ 912819 h 5093548"/>
              <a:gd name="csX109" fmla="*/ 2057415 w 2677689"/>
              <a:gd name="csY109" fmla="*/ 864581 h 5093548"/>
              <a:gd name="csX110" fmla="*/ 192019 w 2677689"/>
              <a:gd name="csY110" fmla="*/ 798774 h 5093548"/>
              <a:gd name="csX111" fmla="*/ 175816 w 2677689"/>
              <a:gd name="csY111" fmla="*/ 848282 h 5093548"/>
              <a:gd name="csX112" fmla="*/ 170796 w 2677689"/>
              <a:gd name="csY112" fmla="*/ 847418 h 5093548"/>
              <a:gd name="csX113" fmla="*/ 222331 w 2677689"/>
              <a:gd name="csY113" fmla="*/ 893800 h 5093548"/>
              <a:gd name="csX114" fmla="*/ 274862 w 2677689"/>
              <a:gd name="csY114" fmla="*/ 870491 h 5093548"/>
              <a:gd name="csX115" fmla="*/ 404573 w 2677689"/>
              <a:gd name="csY115" fmla="*/ 811102 h 5093548"/>
              <a:gd name="csX116" fmla="*/ 308408 w 2677689"/>
              <a:gd name="csY116" fmla="*/ 825392 h 5093548"/>
              <a:gd name="csX117" fmla="*/ 292044 w 2677689"/>
              <a:gd name="csY117" fmla="*/ 830744 h 5093548"/>
              <a:gd name="csX118" fmla="*/ 192019 w 2677689"/>
              <a:gd name="csY118" fmla="*/ 798774 h 5093548"/>
              <a:gd name="csX119" fmla="*/ 1467245 w 2677689"/>
              <a:gd name="csY119" fmla="*/ 779266 h 5093548"/>
              <a:gd name="csX120" fmla="*/ 1464545 w 2677689"/>
              <a:gd name="csY120" fmla="*/ 794974 h 5093548"/>
              <a:gd name="csX121" fmla="*/ 1520561 w 2677689"/>
              <a:gd name="csY121" fmla="*/ 837496 h 5093548"/>
              <a:gd name="csX122" fmla="*/ 1467245 w 2677689"/>
              <a:gd name="csY122" fmla="*/ 779266 h 5093548"/>
              <a:gd name="csX123" fmla="*/ 1748099 w 2677689"/>
              <a:gd name="csY123" fmla="*/ 655008 h 5093548"/>
              <a:gd name="csX124" fmla="*/ 1706432 w 2677689"/>
              <a:gd name="csY124" fmla="*/ 674848 h 5093548"/>
              <a:gd name="csX125" fmla="*/ 1682252 w 2677689"/>
              <a:gd name="csY125" fmla="*/ 751551 h 5093548"/>
              <a:gd name="csX126" fmla="*/ 1703847 w 2677689"/>
              <a:gd name="csY126" fmla="*/ 750088 h 5093548"/>
              <a:gd name="csX127" fmla="*/ 1697106 w 2677689"/>
              <a:gd name="csY127" fmla="*/ 695237 h 5093548"/>
              <a:gd name="csX128" fmla="*/ 1753070 w 2677689"/>
              <a:gd name="csY128" fmla="*/ 655697 h 5093548"/>
              <a:gd name="csX129" fmla="*/ 1748099 w 2677689"/>
              <a:gd name="csY129" fmla="*/ 655008 h 5093548"/>
              <a:gd name="csX130" fmla="*/ 1255429 w 2677689"/>
              <a:gd name="csY130" fmla="*/ 31 h 5093548"/>
              <a:gd name="csX131" fmla="*/ 1276997 w 2677689"/>
              <a:gd name="csY131" fmla="*/ 8439 h 5093548"/>
              <a:gd name="csX132" fmla="*/ 1330219 w 2677689"/>
              <a:gd name="csY132" fmla="*/ 33766 h 5093548"/>
              <a:gd name="csX133" fmla="*/ 1378767 w 2677689"/>
              <a:gd name="csY133" fmla="*/ 29825 h 5093548"/>
              <a:gd name="csX134" fmla="*/ 1421125 w 2677689"/>
              <a:gd name="csY134" fmla="*/ 88216 h 5093548"/>
              <a:gd name="csX135" fmla="*/ 1508367 w 2677689"/>
              <a:gd name="csY135" fmla="*/ 39823 h 5093548"/>
              <a:gd name="csX136" fmla="*/ 1541076 w 2677689"/>
              <a:gd name="csY136" fmla="*/ 139250 h 5093548"/>
              <a:gd name="csX137" fmla="*/ 1581715 w 2677689"/>
              <a:gd name="csY137" fmla="*/ 185048 h 5093548"/>
              <a:gd name="csX138" fmla="*/ 1450843 w 2677689"/>
              <a:gd name="csY138" fmla="*/ 321675 h 5093548"/>
              <a:gd name="csX139" fmla="*/ 1388569 w 2677689"/>
              <a:gd name="csY139" fmla="*/ 303854 h 5093548"/>
              <a:gd name="csX140" fmla="*/ 1363908 w 2677689"/>
              <a:gd name="csY140" fmla="*/ 330662 h 5093548"/>
              <a:gd name="csX141" fmla="*/ 1297606 w 2677689"/>
              <a:gd name="csY141" fmla="*/ 524329 h 5093548"/>
              <a:gd name="csX142" fmla="*/ 1230366 w 2677689"/>
              <a:gd name="csY142" fmla="*/ 821328 h 5093548"/>
              <a:gd name="csX143" fmla="*/ 1370905 w 2677689"/>
              <a:gd name="csY143" fmla="*/ 884313 h 5093548"/>
              <a:gd name="csX144" fmla="*/ 1381178 w 2677689"/>
              <a:gd name="csY144" fmla="*/ 1046511 h 5093548"/>
              <a:gd name="csX145" fmla="*/ 1298924 w 2677689"/>
              <a:gd name="csY145" fmla="*/ 1062123 h 5093548"/>
              <a:gd name="csX146" fmla="*/ 1205856 w 2677689"/>
              <a:gd name="csY146" fmla="*/ 1204608 h 5093548"/>
              <a:gd name="csX147" fmla="*/ 1185733 w 2677689"/>
              <a:gd name="csY147" fmla="*/ 1182382 h 5093548"/>
              <a:gd name="csX148" fmla="*/ 1127360 w 2677689"/>
              <a:gd name="csY148" fmla="*/ 1243500 h 5093548"/>
              <a:gd name="csX149" fmla="*/ 1041867 w 2677689"/>
              <a:gd name="csY149" fmla="*/ 1545246 h 5093548"/>
              <a:gd name="csX150" fmla="*/ 997672 w 2677689"/>
              <a:gd name="csY150" fmla="*/ 1779466 h 5093548"/>
              <a:gd name="csX151" fmla="*/ 1003416 w 2677689"/>
              <a:gd name="csY151" fmla="*/ 1802448 h 5093548"/>
              <a:gd name="csX152" fmla="*/ 1037798 w 2677689"/>
              <a:gd name="csY152" fmla="*/ 1818117 h 5093548"/>
              <a:gd name="csX153" fmla="*/ 1226470 w 2677689"/>
              <a:gd name="csY153" fmla="*/ 1584927 h 5093548"/>
              <a:gd name="csX154" fmla="*/ 1426896 w 2677689"/>
              <a:gd name="csY154" fmla="*/ 1265906 h 5093548"/>
              <a:gd name="csX155" fmla="*/ 1576968 w 2677689"/>
              <a:gd name="csY155" fmla="*/ 923626 h 5093548"/>
              <a:gd name="csX156" fmla="*/ 1462660 w 2677689"/>
              <a:gd name="csY156" fmla="*/ 914973 h 5093548"/>
              <a:gd name="csX157" fmla="*/ 1373397 w 2677689"/>
              <a:gd name="csY157" fmla="*/ 787062 h 5093548"/>
              <a:gd name="csX158" fmla="*/ 1438396 w 2677689"/>
              <a:gd name="csY158" fmla="*/ 743900 h 5093548"/>
              <a:gd name="csX159" fmla="*/ 1540750 w 2677689"/>
              <a:gd name="csY159" fmla="*/ 791906 h 5093548"/>
              <a:gd name="csX160" fmla="*/ 1558672 w 2677689"/>
              <a:gd name="csY160" fmla="*/ 793045 h 5093548"/>
              <a:gd name="csX161" fmla="*/ 1591070 w 2677689"/>
              <a:gd name="csY161" fmla="*/ 709992 h 5093548"/>
              <a:gd name="csX162" fmla="*/ 1627134 w 2677689"/>
              <a:gd name="csY162" fmla="*/ 545416 h 5093548"/>
              <a:gd name="csX163" fmla="*/ 1692590 w 2677689"/>
              <a:gd name="csY163" fmla="*/ 473225 h 5093548"/>
              <a:gd name="csX164" fmla="*/ 1758571 w 2677689"/>
              <a:gd name="csY164" fmla="*/ 503328 h 5093548"/>
              <a:gd name="csX165" fmla="*/ 1774206 w 2677689"/>
              <a:gd name="csY165" fmla="*/ 480139 h 5093548"/>
              <a:gd name="csX166" fmla="*/ 1790462 w 2677689"/>
              <a:gd name="csY166" fmla="*/ 457065 h 5093548"/>
              <a:gd name="csX167" fmla="*/ 1848647 w 2677689"/>
              <a:gd name="csY167" fmla="*/ 494884 h 5093548"/>
              <a:gd name="csX168" fmla="*/ 1941625 w 2677689"/>
              <a:gd name="csY168" fmla="*/ 473354 h 5093548"/>
              <a:gd name="csX169" fmla="*/ 1986469 w 2677689"/>
              <a:gd name="csY169" fmla="*/ 577455 h 5093548"/>
              <a:gd name="csX170" fmla="*/ 2024779 w 2677689"/>
              <a:gd name="csY170" fmla="*/ 648088 h 5093548"/>
              <a:gd name="csX171" fmla="*/ 2096828 w 2677689"/>
              <a:gd name="csY171" fmla="*/ 620367 h 5093548"/>
              <a:gd name="csX172" fmla="*/ 2195740 w 2677689"/>
              <a:gd name="csY172" fmla="*/ 605678 h 5093548"/>
              <a:gd name="csX173" fmla="*/ 2215506 w 2677689"/>
              <a:gd name="csY173" fmla="*/ 592255 h 5093548"/>
              <a:gd name="csX174" fmla="*/ 2266044 w 2677689"/>
              <a:gd name="csY174" fmla="*/ 569248 h 5093548"/>
              <a:gd name="csX175" fmla="*/ 2328484 w 2677689"/>
              <a:gd name="csY175" fmla="*/ 634978 h 5093548"/>
              <a:gd name="csX176" fmla="*/ 2445648 w 2677689"/>
              <a:gd name="csY176" fmla="*/ 596907 h 5093548"/>
              <a:gd name="csX177" fmla="*/ 2482569 w 2677689"/>
              <a:gd name="csY177" fmla="*/ 653064 h 5093548"/>
              <a:gd name="csX178" fmla="*/ 2502113 w 2677689"/>
              <a:gd name="csY178" fmla="*/ 704939 h 5093548"/>
              <a:gd name="csX179" fmla="*/ 2573487 w 2677689"/>
              <a:gd name="csY179" fmla="*/ 684871 h 5093548"/>
              <a:gd name="csX180" fmla="*/ 2579679 w 2677689"/>
              <a:gd name="csY180" fmla="*/ 724104 h 5093548"/>
              <a:gd name="csX181" fmla="*/ 2461035 w 2677689"/>
              <a:gd name="csY181" fmla="*/ 846017 h 5093548"/>
              <a:gd name="csX182" fmla="*/ 2339782 w 2677689"/>
              <a:gd name="csY182" fmla="*/ 945487 h 5093548"/>
              <a:gd name="csX183" fmla="*/ 2222311 w 2677689"/>
              <a:gd name="csY183" fmla="*/ 1041725 h 5093548"/>
              <a:gd name="csX184" fmla="*/ 2319760 w 2677689"/>
              <a:gd name="csY184" fmla="*/ 1046837 h 5093548"/>
              <a:gd name="csX185" fmla="*/ 2370845 w 2677689"/>
              <a:gd name="csY185" fmla="*/ 1039448 h 5093548"/>
              <a:gd name="csX186" fmla="*/ 2502398 w 2677689"/>
              <a:gd name="csY186" fmla="*/ 1117062 h 5093548"/>
              <a:gd name="csX187" fmla="*/ 2534299 w 2677689"/>
              <a:gd name="csY187" fmla="*/ 1149719 h 5093548"/>
              <a:gd name="csX188" fmla="*/ 2616091 w 2677689"/>
              <a:gd name="csY188" fmla="*/ 1264697 h 5093548"/>
              <a:gd name="csX189" fmla="*/ 2677425 w 2677689"/>
              <a:gd name="csY189" fmla="*/ 1321818 h 5093548"/>
              <a:gd name="csX190" fmla="*/ 2636391 w 2677689"/>
              <a:gd name="csY190" fmla="*/ 1455135 h 5093548"/>
              <a:gd name="csX191" fmla="*/ 2479685 w 2677689"/>
              <a:gd name="csY191" fmla="*/ 1497409 h 5093548"/>
              <a:gd name="csX192" fmla="*/ 2467592 w 2677689"/>
              <a:gd name="csY192" fmla="*/ 1443580 h 5093548"/>
              <a:gd name="csX193" fmla="*/ 2379396 w 2677689"/>
              <a:gd name="csY193" fmla="*/ 1399184 h 5093548"/>
              <a:gd name="csX194" fmla="*/ 2130509 w 2677689"/>
              <a:gd name="csY194" fmla="*/ 1568032 h 5093548"/>
              <a:gd name="csX195" fmla="*/ 1368379 w 2677689"/>
              <a:gd name="csY195" fmla="*/ 1903378 h 5093548"/>
              <a:gd name="csX196" fmla="*/ 1197984 w 2677689"/>
              <a:gd name="csY196" fmla="*/ 1957522 h 5093548"/>
              <a:gd name="csX197" fmla="*/ 979702 w 2677689"/>
              <a:gd name="csY197" fmla="*/ 1970450 h 5093548"/>
              <a:gd name="csX198" fmla="*/ 1093259 w 2677689"/>
              <a:gd name="csY198" fmla="*/ 2796002 h 5093548"/>
              <a:gd name="csX199" fmla="*/ 1397402 w 2677689"/>
              <a:gd name="csY199" fmla="*/ 4303807 h 5093548"/>
              <a:gd name="csX200" fmla="*/ 1480403 w 2677689"/>
              <a:gd name="csY200" fmla="*/ 4855648 h 5093548"/>
              <a:gd name="csX201" fmla="*/ 1506608 w 2677689"/>
              <a:gd name="csY201" fmla="*/ 5022045 h 5093548"/>
              <a:gd name="csX202" fmla="*/ 1527387 w 2677689"/>
              <a:gd name="csY202" fmla="*/ 5093548 h 5093548"/>
              <a:gd name="csX203" fmla="*/ 1393690 w 2677689"/>
              <a:gd name="csY203" fmla="*/ 5093548 h 5093548"/>
              <a:gd name="csX204" fmla="*/ 1384640 w 2677689"/>
              <a:gd name="csY204" fmla="*/ 5013276 h 5093548"/>
              <a:gd name="csX205" fmla="*/ 1372697 w 2677689"/>
              <a:gd name="csY205" fmla="*/ 4928986 h 5093548"/>
              <a:gd name="csX206" fmla="*/ 1284010 w 2677689"/>
              <a:gd name="csY206" fmla="*/ 4301133 h 5093548"/>
              <a:gd name="csX207" fmla="*/ 1257012 w 2677689"/>
              <a:gd name="csY207" fmla="*/ 4130880 h 5093548"/>
              <a:gd name="csX208" fmla="*/ 914755 w 2677689"/>
              <a:gd name="csY208" fmla="*/ 2227740 h 5093548"/>
              <a:gd name="csX209" fmla="*/ 865754 w 2677689"/>
              <a:gd name="csY209" fmla="*/ 2003069 h 5093548"/>
              <a:gd name="csX210" fmla="*/ 790656 w 2677689"/>
              <a:gd name="csY210" fmla="*/ 1991508 h 5093548"/>
              <a:gd name="csX211" fmla="*/ 629835 w 2677689"/>
              <a:gd name="csY211" fmla="*/ 1932276 h 5093548"/>
              <a:gd name="csX212" fmla="*/ 372578 w 2677689"/>
              <a:gd name="csY212" fmla="*/ 1799404 h 5093548"/>
              <a:gd name="csX213" fmla="*/ 8543 w 2677689"/>
              <a:gd name="csY213" fmla="*/ 1555319 h 5093548"/>
              <a:gd name="csX214" fmla="*/ 0 w 2677689"/>
              <a:gd name="csY214" fmla="*/ 1549359 h 5093548"/>
              <a:gd name="csX215" fmla="*/ 1 w 2677689"/>
              <a:gd name="csY215" fmla="*/ 1524488 h 5093548"/>
              <a:gd name="csX216" fmla="*/ 10626 w 2677689"/>
              <a:gd name="csY216" fmla="*/ 1532316 h 5093548"/>
              <a:gd name="csX217" fmla="*/ 111025 w 2677689"/>
              <a:gd name="csY217" fmla="*/ 1604998 h 5093548"/>
              <a:gd name="csX218" fmla="*/ 453246 w 2677689"/>
              <a:gd name="csY218" fmla="*/ 1825239 h 5093548"/>
              <a:gd name="csX219" fmla="*/ 695649 w 2677689"/>
              <a:gd name="csY219" fmla="*/ 1933240 h 5093548"/>
              <a:gd name="csX220" fmla="*/ 735571 w 2677689"/>
              <a:gd name="csY220" fmla="*/ 1915528 h 5093548"/>
              <a:gd name="csX221" fmla="*/ 21236 w 2677689"/>
              <a:gd name="csY221" fmla="*/ 1409762 h 5093548"/>
              <a:gd name="csX222" fmla="*/ 1 w 2677689"/>
              <a:gd name="csY222" fmla="*/ 1393952 h 5093548"/>
              <a:gd name="csX223" fmla="*/ 1 w 2677689"/>
              <a:gd name="csY223" fmla="*/ 1360137 h 5093548"/>
              <a:gd name="csX224" fmla="*/ 59509 w 2677689"/>
              <a:gd name="csY224" fmla="*/ 1409268 h 5093548"/>
              <a:gd name="csX225" fmla="*/ 128752 w 2677689"/>
              <a:gd name="csY225" fmla="*/ 1460554 h 5093548"/>
              <a:gd name="csX226" fmla="*/ 496481 w 2677689"/>
              <a:gd name="csY226" fmla="*/ 1716911 h 5093548"/>
              <a:gd name="csX227" fmla="*/ 254296 w 2677689"/>
              <a:gd name="csY227" fmla="*/ 1484595 h 5093548"/>
              <a:gd name="csX228" fmla="*/ 16958 w 2677689"/>
              <a:gd name="csY228" fmla="*/ 1176450 h 5093548"/>
              <a:gd name="csX229" fmla="*/ 10447 w 2677689"/>
              <a:gd name="csY229" fmla="*/ 1188599 h 5093548"/>
              <a:gd name="csX230" fmla="*/ 1 w 2677689"/>
              <a:gd name="csY230" fmla="*/ 1199459 h 5093548"/>
              <a:gd name="csX231" fmla="*/ 1 w 2677689"/>
              <a:gd name="csY231" fmla="*/ 765918 h 5093548"/>
              <a:gd name="csX232" fmla="*/ 24025 w 2677689"/>
              <a:gd name="csY232" fmla="*/ 780694 h 5093548"/>
              <a:gd name="csX233" fmla="*/ 80579 w 2677689"/>
              <a:gd name="csY233" fmla="*/ 841600 h 5093548"/>
              <a:gd name="csX234" fmla="*/ 87621 w 2677689"/>
              <a:gd name="csY234" fmla="*/ 879687 h 5093548"/>
              <a:gd name="csX235" fmla="*/ 122629 w 2677689"/>
              <a:gd name="csY235" fmla="*/ 879239 h 5093548"/>
              <a:gd name="csX236" fmla="*/ 79131 w 2677689"/>
              <a:gd name="csY236" fmla="*/ 797365 h 5093548"/>
              <a:gd name="csX237" fmla="*/ 51294 w 2677689"/>
              <a:gd name="csY237" fmla="*/ 688429 h 5093548"/>
              <a:gd name="csX238" fmla="*/ 122063 w 2677689"/>
              <a:gd name="csY238" fmla="*/ 683133 h 5093548"/>
              <a:gd name="csX239" fmla="*/ 123445 w 2677689"/>
              <a:gd name="csY239" fmla="*/ 619732 h 5093548"/>
              <a:gd name="csX240" fmla="*/ 167669 w 2677689"/>
              <a:gd name="csY240" fmla="*/ 639876 h 5093548"/>
              <a:gd name="csX241" fmla="*/ 178808 w 2677689"/>
              <a:gd name="csY241" fmla="*/ 635322 h 5093548"/>
              <a:gd name="csX242" fmla="*/ 254489 w 2677689"/>
              <a:gd name="csY242" fmla="*/ 654157 h 5093548"/>
              <a:gd name="csX243" fmla="*/ 283254 w 2677689"/>
              <a:gd name="csY243" fmla="*/ 644872 h 5093548"/>
              <a:gd name="csX244" fmla="*/ 376019 w 2677689"/>
              <a:gd name="csY244" fmla="*/ 744921 h 5093548"/>
              <a:gd name="csX245" fmla="*/ 433487 w 2677689"/>
              <a:gd name="csY245" fmla="*/ 705118 h 5093548"/>
              <a:gd name="csX246" fmla="*/ 508501 w 2677689"/>
              <a:gd name="csY246" fmla="*/ 799122 h 5093548"/>
              <a:gd name="csX247" fmla="*/ 551891 w 2677689"/>
              <a:gd name="csY247" fmla="*/ 805572 h 5093548"/>
              <a:gd name="csX248" fmla="*/ 591032 w 2677689"/>
              <a:gd name="csY248" fmla="*/ 777370 h 5093548"/>
              <a:gd name="csX249" fmla="*/ 622178 w 2677689"/>
              <a:gd name="csY249" fmla="*/ 814424 h 5093548"/>
              <a:gd name="csX250" fmla="*/ 572032 w 2677689"/>
              <a:gd name="csY250" fmla="*/ 925474 h 5093548"/>
              <a:gd name="csX251" fmla="*/ 499335 w 2677689"/>
              <a:gd name="csY251" fmla="*/ 956959 h 5093548"/>
              <a:gd name="csX252" fmla="*/ 481542 w 2677689"/>
              <a:gd name="csY252" fmla="*/ 992717 h 5093548"/>
              <a:gd name="csX253" fmla="*/ 552369 w 2677689"/>
              <a:gd name="csY253" fmla="*/ 1058587 h 5093548"/>
              <a:gd name="csX254" fmla="*/ 578483 w 2677689"/>
              <a:gd name="csY254" fmla="*/ 1076020 h 5093548"/>
              <a:gd name="csX255" fmla="*/ 692316 w 2677689"/>
              <a:gd name="csY255" fmla="*/ 1034783 h 5093548"/>
              <a:gd name="csX256" fmla="*/ 732911 w 2677689"/>
              <a:gd name="csY256" fmla="*/ 1088344 h 5093548"/>
              <a:gd name="csX257" fmla="*/ 804518 w 2677689"/>
              <a:gd name="csY257" fmla="*/ 1044375 h 5093548"/>
              <a:gd name="csX258" fmla="*/ 801658 w 2677689"/>
              <a:gd name="csY258" fmla="*/ 948144 h 5093548"/>
              <a:gd name="csX259" fmla="*/ 846918 w 2677689"/>
              <a:gd name="csY259" fmla="*/ 910642 h 5093548"/>
              <a:gd name="csX260" fmla="*/ 831481 w 2677689"/>
              <a:gd name="csY260" fmla="*/ 876289 h 5093548"/>
              <a:gd name="csX261" fmla="*/ 809090 w 2677689"/>
              <a:gd name="csY261" fmla="*/ 889905 h 5093548"/>
              <a:gd name="csX262" fmla="*/ 678276 w 2677689"/>
              <a:gd name="csY262" fmla="*/ 782325 h 5093548"/>
              <a:gd name="csX263" fmla="*/ 731512 w 2677689"/>
              <a:gd name="csY263" fmla="*/ 709019 h 5093548"/>
              <a:gd name="csX264" fmla="*/ 770779 w 2677689"/>
              <a:gd name="csY264" fmla="*/ 819278 h 5093548"/>
              <a:gd name="csX265" fmla="*/ 785549 w 2677689"/>
              <a:gd name="csY265" fmla="*/ 819875 h 5093548"/>
              <a:gd name="csX266" fmla="*/ 806701 w 2677689"/>
              <a:gd name="csY266" fmla="*/ 681847 h 5093548"/>
              <a:gd name="csX267" fmla="*/ 872933 w 2677689"/>
              <a:gd name="csY267" fmla="*/ 702933 h 5093548"/>
              <a:gd name="csX268" fmla="*/ 965305 w 2677689"/>
              <a:gd name="csY268" fmla="*/ 880542 h 5093548"/>
              <a:gd name="csX269" fmla="*/ 880857 w 2677689"/>
              <a:gd name="csY269" fmla="*/ 891156 h 5093548"/>
              <a:gd name="csX270" fmla="*/ 845174 w 2677689"/>
              <a:gd name="csY270" fmla="*/ 1026137 h 5093548"/>
              <a:gd name="csX271" fmla="*/ 923824 w 2677689"/>
              <a:gd name="csY271" fmla="*/ 1099173 h 5093548"/>
              <a:gd name="csX272" fmla="*/ 966103 w 2677689"/>
              <a:gd name="csY272" fmla="*/ 928552 h 5093548"/>
              <a:gd name="csX273" fmla="*/ 1083575 w 2677689"/>
              <a:gd name="csY273" fmla="*/ 892479 h 5093548"/>
              <a:gd name="csX274" fmla="*/ 1201870 w 2677689"/>
              <a:gd name="csY274" fmla="*/ 817726 h 5093548"/>
              <a:gd name="csX275" fmla="*/ 1288701 w 2677689"/>
              <a:gd name="csY275" fmla="*/ 249596 h 5093548"/>
              <a:gd name="csX276" fmla="*/ 1237158 w 2677689"/>
              <a:gd name="csY276" fmla="*/ 255173 h 5093548"/>
              <a:gd name="csX277" fmla="*/ 1199439 w 2677689"/>
              <a:gd name="csY277" fmla="*/ 252570 h 5093548"/>
              <a:gd name="csX278" fmla="*/ 1167546 w 2677689"/>
              <a:gd name="csY278" fmla="*/ 238674 h 5093548"/>
              <a:gd name="csX279" fmla="*/ 1136451 w 2677689"/>
              <a:gd name="csY279" fmla="*/ 272788 h 5093548"/>
              <a:gd name="csX280" fmla="*/ 1135975 w 2677689"/>
              <a:gd name="csY280" fmla="*/ 79933 h 5093548"/>
              <a:gd name="csX281" fmla="*/ 1196861 w 2677689"/>
              <a:gd name="csY281" fmla="*/ 102049 h 5093548"/>
              <a:gd name="csX282" fmla="*/ 1212345 w 2677689"/>
              <a:gd name="csY282" fmla="*/ 45844 h 5093548"/>
              <a:gd name="csX283" fmla="*/ 1255429 w 2677689"/>
              <a:gd name="csY283" fmla="*/ 31 h 50935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Lst>
            <a:rect l="l" t="t" r="r" b="b"/>
            <a:pathLst>
              <a:path w="2677689" h="5093548">
                <a:moveTo>
                  <a:pt x="1178308" y="1831232"/>
                </a:moveTo>
                <a:cubicBezTo>
                  <a:pt x="1144296" y="1840907"/>
                  <a:pt x="1112469" y="1875544"/>
                  <a:pt x="1100998" y="1904619"/>
                </a:cubicBezTo>
                <a:cubicBezTo>
                  <a:pt x="1137588" y="1902507"/>
                  <a:pt x="1170063" y="1864097"/>
                  <a:pt x="1178308" y="1831232"/>
                </a:cubicBezTo>
                <a:close/>
                <a:moveTo>
                  <a:pt x="807199" y="1188142"/>
                </a:moveTo>
                <a:cubicBezTo>
                  <a:pt x="789133" y="1188158"/>
                  <a:pt x="774759" y="1274807"/>
                  <a:pt x="767682" y="1277391"/>
                </a:cubicBezTo>
                <a:cubicBezTo>
                  <a:pt x="761357" y="1284066"/>
                  <a:pt x="753602" y="1284024"/>
                  <a:pt x="745216" y="1283876"/>
                </a:cubicBezTo>
                <a:cubicBezTo>
                  <a:pt x="727818" y="1283476"/>
                  <a:pt x="716282" y="1305421"/>
                  <a:pt x="696266" y="1305214"/>
                </a:cubicBezTo>
                <a:cubicBezTo>
                  <a:pt x="670092" y="1299419"/>
                  <a:pt x="646445" y="1271417"/>
                  <a:pt x="622274" y="1284084"/>
                </a:cubicBezTo>
                <a:cubicBezTo>
                  <a:pt x="596598" y="1324306"/>
                  <a:pt x="734102" y="1554328"/>
                  <a:pt x="769878" y="1587002"/>
                </a:cubicBezTo>
                <a:cubicBezTo>
                  <a:pt x="774067" y="1589014"/>
                  <a:pt x="718887" y="1470827"/>
                  <a:pt x="716741" y="1460755"/>
                </a:cubicBezTo>
                <a:cubicBezTo>
                  <a:pt x="713324" y="1431704"/>
                  <a:pt x="694183" y="1403834"/>
                  <a:pt x="680050" y="1380701"/>
                </a:cubicBezTo>
                <a:cubicBezTo>
                  <a:pt x="679624" y="1362040"/>
                  <a:pt x="686695" y="1317523"/>
                  <a:pt x="694237" y="1315046"/>
                </a:cubicBezTo>
                <a:cubicBezTo>
                  <a:pt x="701780" y="1312569"/>
                  <a:pt x="721537" y="1354044"/>
                  <a:pt x="725301" y="1365840"/>
                </a:cubicBezTo>
                <a:cubicBezTo>
                  <a:pt x="730978" y="1381699"/>
                  <a:pt x="725726" y="1404731"/>
                  <a:pt x="736764" y="1419561"/>
                </a:cubicBezTo>
                <a:cubicBezTo>
                  <a:pt x="781998" y="1528904"/>
                  <a:pt x="818864" y="1658938"/>
                  <a:pt x="928670" y="1891042"/>
                </a:cubicBezTo>
                <a:cubicBezTo>
                  <a:pt x="906094" y="1736432"/>
                  <a:pt x="835391" y="1408445"/>
                  <a:pt x="826359" y="1223326"/>
                </a:cubicBezTo>
                <a:cubicBezTo>
                  <a:pt x="819652" y="1197757"/>
                  <a:pt x="813220" y="1188137"/>
                  <a:pt x="807199" y="1188142"/>
                </a:cubicBezTo>
                <a:close/>
                <a:moveTo>
                  <a:pt x="579864" y="1165676"/>
                </a:moveTo>
                <a:lnTo>
                  <a:pt x="555992" y="1210581"/>
                </a:lnTo>
                <a:lnTo>
                  <a:pt x="514154" y="1212785"/>
                </a:lnTo>
                <a:cubicBezTo>
                  <a:pt x="509817" y="1260553"/>
                  <a:pt x="527405" y="1365619"/>
                  <a:pt x="584965" y="1262610"/>
                </a:cubicBezTo>
                <a:lnTo>
                  <a:pt x="626803" y="1238934"/>
                </a:lnTo>
                <a:cubicBezTo>
                  <a:pt x="632406" y="1228900"/>
                  <a:pt x="618217" y="1217398"/>
                  <a:pt x="615524" y="1210466"/>
                </a:cubicBezTo>
                <a:cubicBezTo>
                  <a:pt x="600838" y="1213117"/>
                  <a:pt x="601118" y="1169981"/>
                  <a:pt x="579864" y="1165676"/>
                </a:cubicBezTo>
                <a:close/>
                <a:moveTo>
                  <a:pt x="1082089" y="1123239"/>
                </a:moveTo>
                <a:cubicBezTo>
                  <a:pt x="1059250" y="1124749"/>
                  <a:pt x="1032946" y="1138444"/>
                  <a:pt x="1023849" y="1153250"/>
                </a:cubicBezTo>
                <a:cubicBezTo>
                  <a:pt x="1018330" y="1166533"/>
                  <a:pt x="1025072" y="1179982"/>
                  <a:pt x="1025752" y="1191095"/>
                </a:cubicBezTo>
                <a:cubicBezTo>
                  <a:pt x="1029102" y="1231781"/>
                  <a:pt x="997160" y="1206879"/>
                  <a:pt x="975905" y="1202581"/>
                </a:cubicBezTo>
                <a:cubicBezTo>
                  <a:pt x="963861" y="1201153"/>
                  <a:pt x="949889" y="1207163"/>
                  <a:pt x="936067" y="1204785"/>
                </a:cubicBezTo>
                <a:cubicBezTo>
                  <a:pt x="909459" y="1201503"/>
                  <a:pt x="861988" y="1113709"/>
                  <a:pt x="841438" y="1135411"/>
                </a:cubicBezTo>
                <a:cubicBezTo>
                  <a:pt x="844067" y="1195374"/>
                  <a:pt x="858883" y="1315069"/>
                  <a:pt x="859813" y="1377333"/>
                </a:cubicBezTo>
                <a:cubicBezTo>
                  <a:pt x="882649" y="1522926"/>
                  <a:pt x="915696" y="1688185"/>
                  <a:pt x="949013" y="1832994"/>
                </a:cubicBezTo>
                <a:cubicBezTo>
                  <a:pt x="976161" y="1863215"/>
                  <a:pt x="998987" y="1628864"/>
                  <a:pt x="1022704" y="1558658"/>
                </a:cubicBezTo>
                <a:cubicBezTo>
                  <a:pt x="1049160" y="1457475"/>
                  <a:pt x="1091632" y="1294500"/>
                  <a:pt x="1107742" y="1225897"/>
                </a:cubicBezTo>
                <a:cubicBezTo>
                  <a:pt x="1120036" y="1199546"/>
                  <a:pt x="1123319" y="1172940"/>
                  <a:pt x="1119363" y="1147031"/>
                </a:cubicBezTo>
                <a:cubicBezTo>
                  <a:pt x="1117166" y="1136304"/>
                  <a:pt x="1111108" y="1129685"/>
                  <a:pt x="1103006" y="1126201"/>
                </a:cubicBezTo>
                <a:cubicBezTo>
                  <a:pt x="1096929" y="1123586"/>
                  <a:pt x="1089701" y="1122736"/>
                  <a:pt x="1082089" y="1123239"/>
                </a:cubicBezTo>
                <a:close/>
                <a:moveTo>
                  <a:pt x="2156705" y="1122301"/>
                </a:moveTo>
                <a:cubicBezTo>
                  <a:pt x="1890774" y="1370907"/>
                  <a:pt x="1524434" y="1680514"/>
                  <a:pt x="1160470" y="1916146"/>
                </a:cubicBezTo>
                <a:cubicBezTo>
                  <a:pt x="1151419" y="1923644"/>
                  <a:pt x="1145510" y="1931682"/>
                  <a:pt x="1148736" y="1935471"/>
                </a:cubicBezTo>
                <a:lnTo>
                  <a:pt x="1151030" y="1937159"/>
                </a:lnTo>
                <a:cubicBezTo>
                  <a:pt x="1373725" y="1902354"/>
                  <a:pt x="2303558" y="1522503"/>
                  <a:pt x="2281406" y="1360734"/>
                </a:cubicBezTo>
                <a:cubicBezTo>
                  <a:pt x="2278078" y="1336438"/>
                  <a:pt x="2239360" y="1333816"/>
                  <a:pt x="2220891" y="1317058"/>
                </a:cubicBezTo>
                <a:cubicBezTo>
                  <a:pt x="2164110" y="1271069"/>
                  <a:pt x="2102900" y="1190677"/>
                  <a:pt x="2156705" y="1122301"/>
                </a:cubicBezTo>
                <a:close/>
                <a:moveTo>
                  <a:pt x="347103" y="1108679"/>
                </a:moveTo>
                <a:cubicBezTo>
                  <a:pt x="298919" y="1102977"/>
                  <a:pt x="303159" y="1134755"/>
                  <a:pt x="321436" y="1167661"/>
                </a:cubicBezTo>
                <a:cubicBezTo>
                  <a:pt x="351444" y="1222629"/>
                  <a:pt x="406494" y="1278674"/>
                  <a:pt x="441546" y="1330633"/>
                </a:cubicBezTo>
                <a:cubicBezTo>
                  <a:pt x="569637" y="1511142"/>
                  <a:pt x="700076" y="1729773"/>
                  <a:pt x="867925" y="1895338"/>
                </a:cubicBezTo>
                <a:cubicBezTo>
                  <a:pt x="838668" y="1715643"/>
                  <a:pt x="774257" y="1654634"/>
                  <a:pt x="599865" y="1361736"/>
                </a:cubicBezTo>
                <a:cubicBezTo>
                  <a:pt x="591472" y="1342825"/>
                  <a:pt x="570265" y="1349532"/>
                  <a:pt x="553061" y="1351745"/>
                </a:cubicBezTo>
                <a:lnTo>
                  <a:pt x="512690" y="1334455"/>
                </a:lnTo>
                <a:cubicBezTo>
                  <a:pt x="503496" y="1308938"/>
                  <a:pt x="491867" y="1267479"/>
                  <a:pt x="464605" y="1249200"/>
                </a:cubicBezTo>
                <a:cubicBezTo>
                  <a:pt x="453423" y="1242757"/>
                  <a:pt x="443715" y="1235261"/>
                  <a:pt x="434962" y="1225994"/>
                </a:cubicBezTo>
                <a:cubicBezTo>
                  <a:pt x="414541" y="1201781"/>
                  <a:pt x="423143" y="1159273"/>
                  <a:pt x="387119" y="1154370"/>
                </a:cubicBezTo>
                <a:cubicBezTo>
                  <a:pt x="374959" y="1153571"/>
                  <a:pt x="360187" y="1152974"/>
                  <a:pt x="347836" y="1149557"/>
                </a:cubicBezTo>
                <a:cubicBezTo>
                  <a:pt x="341394" y="1138096"/>
                  <a:pt x="374642" y="1114057"/>
                  <a:pt x="347103" y="1108679"/>
                </a:cubicBezTo>
                <a:close/>
                <a:moveTo>
                  <a:pt x="90763" y="1093890"/>
                </a:moveTo>
                <a:lnTo>
                  <a:pt x="43726" y="1138074"/>
                </a:lnTo>
                <a:cubicBezTo>
                  <a:pt x="-64986" y="1158439"/>
                  <a:pt x="643558" y="1871240"/>
                  <a:pt x="810463" y="1923871"/>
                </a:cubicBezTo>
                <a:cubicBezTo>
                  <a:pt x="826173" y="1926573"/>
                  <a:pt x="821209" y="1914081"/>
                  <a:pt x="813945" y="1899891"/>
                </a:cubicBezTo>
                <a:cubicBezTo>
                  <a:pt x="800654" y="1875613"/>
                  <a:pt x="780413" y="1857901"/>
                  <a:pt x="758064" y="1841117"/>
                </a:cubicBezTo>
                <a:cubicBezTo>
                  <a:pt x="617466" y="1748373"/>
                  <a:pt x="507921" y="1610505"/>
                  <a:pt x="391335" y="1494713"/>
                </a:cubicBezTo>
                <a:cubicBezTo>
                  <a:pt x="225115" y="1299454"/>
                  <a:pt x="181577" y="1248421"/>
                  <a:pt x="135290" y="1199322"/>
                </a:cubicBezTo>
                <a:cubicBezTo>
                  <a:pt x="109573" y="1187137"/>
                  <a:pt x="68081" y="1192658"/>
                  <a:pt x="96624" y="1165869"/>
                </a:cubicBezTo>
                <a:cubicBezTo>
                  <a:pt x="110721" y="1155354"/>
                  <a:pt x="115181" y="1094855"/>
                  <a:pt x="90763" y="1093890"/>
                </a:cubicBezTo>
                <a:close/>
                <a:moveTo>
                  <a:pt x="145918" y="1065620"/>
                </a:moveTo>
                <a:cubicBezTo>
                  <a:pt x="126924" y="1059637"/>
                  <a:pt x="142324" y="1099321"/>
                  <a:pt x="198484" y="1169733"/>
                </a:cubicBezTo>
                <a:cubicBezTo>
                  <a:pt x="58484" y="1157365"/>
                  <a:pt x="746757" y="1802485"/>
                  <a:pt x="755025" y="1804888"/>
                </a:cubicBezTo>
                <a:cubicBezTo>
                  <a:pt x="607831" y="1632109"/>
                  <a:pt x="372638" y="1176597"/>
                  <a:pt x="215876" y="1128937"/>
                </a:cubicBezTo>
                <a:cubicBezTo>
                  <a:pt x="181091" y="1089240"/>
                  <a:pt x="157313" y="1069210"/>
                  <a:pt x="145918" y="1065620"/>
                </a:cubicBezTo>
                <a:close/>
                <a:moveTo>
                  <a:pt x="2101716" y="1006507"/>
                </a:moveTo>
                <a:cubicBezTo>
                  <a:pt x="2059673" y="1010274"/>
                  <a:pt x="2033104" y="1107517"/>
                  <a:pt x="2001328" y="1130514"/>
                </a:cubicBezTo>
                <a:cubicBezTo>
                  <a:pt x="1906199" y="1266176"/>
                  <a:pt x="1782725" y="1389843"/>
                  <a:pt x="1667755" y="1509154"/>
                </a:cubicBezTo>
                <a:cubicBezTo>
                  <a:pt x="1764316" y="1463012"/>
                  <a:pt x="1847144" y="1376336"/>
                  <a:pt x="1923414" y="1301478"/>
                </a:cubicBezTo>
                <a:cubicBezTo>
                  <a:pt x="1994035" y="1226436"/>
                  <a:pt x="2118411" y="1134014"/>
                  <a:pt x="2146704" y="1091116"/>
                </a:cubicBezTo>
                <a:cubicBezTo>
                  <a:pt x="2174999" y="1048219"/>
                  <a:pt x="2091470" y="1052831"/>
                  <a:pt x="2093175" y="1044096"/>
                </a:cubicBezTo>
                <a:cubicBezTo>
                  <a:pt x="2096022" y="1031566"/>
                  <a:pt x="2098869" y="1019035"/>
                  <a:pt x="2101716" y="1006507"/>
                </a:cubicBezTo>
                <a:close/>
                <a:moveTo>
                  <a:pt x="1629066" y="969924"/>
                </a:moveTo>
                <a:cubicBezTo>
                  <a:pt x="1625345" y="969035"/>
                  <a:pt x="1622124" y="969091"/>
                  <a:pt x="1619313" y="970678"/>
                </a:cubicBezTo>
                <a:cubicBezTo>
                  <a:pt x="1615563" y="972795"/>
                  <a:pt x="1612541" y="977634"/>
                  <a:pt x="1610032" y="986584"/>
                </a:cubicBezTo>
                <a:cubicBezTo>
                  <a:pt x="1599359" y="1003508"/>
                  <a:pt x="1561598" y="1099532"/>
                  <a:pt x="1546507" y="1119573"/>
                </a:cubicBezTo>
                <a:cubicBezTo>
                  <a:pt x="1502112" y="1188380"/>
                  <a:pt x="1375997" y="1396984"/>
                  <a:pt x="1323731" y="1474571"/>
                </a:cubicBezTo>
                <a:cubicBezTo>
                  <a:pt x="1255397" y="1579154"/>
                  <a:pt x="1173588" y="1684979"/>
                  <a:pt x="1136498" y="1747065"/>
                </a:cubicBezTo>
                <a:cubicBezTo>
                  <a:pt x="1112221" y="1790515"/>
                  <a:pt x="995918" y="1893784"/>
                  <a:pt x="1063667" y="1877417"/>
                </a:cubicBezTo>
                <a:cubicBezTo>
                  <a:pt x="1143412" y="1819973"/>
                  <a:pt x="1262639" y="1717007"/>
                  <a:pt x="1318679" y="1643190"/>
                </a:cubicBezTo>
                <a:cubicBezTo>
                  <a:pt x="1384948" y="1566286"/>
                  <a:pt x="1450717" y="1464712"/>
                  <a:pt x="1499636" y="1388383"/>
                </a:cubicBezTo>
                <a:cubicBezTo>
                  <a:pt x="1560501" y="1285859"/>
                  <a:pt x="1689323" y="1122442"/>
                  <a:pt x="1719136" y="1055656"/>
                </a:cubicBezTo>
                <a:cubicBezTo>
                  <a:pt x="1722253" y="1041309"/>
                  <a:pt x="1689179" y="993380"/>
                  <a:pt x="1678515" y="987669"/>
                </a:cubicBezTo>
                <a:cubicBezTo>
                  <a:pt x="1655895" y="983779"/>
                  <a:pt x="1640230" y="972595"/>
                  <a:pt x="1629066" y="969924"/>
                </a:cubicBezTo>
                <a:close/>
                <a:moveTo>
                  <a:pt x="2064141" y="942072"/>
                </a:moveTo>
                <a:cubicBezTo>
                  <a:pt x="2041023" y="933571"/>
                  <a:pt x="2026605" y="964725"/>
                  <a:pt x="2017385" y="984491"/>
                </a:cubicBezTo>
                <a:cubicBezTo>
                  <a:pt x="2001569" y="1023815"/>
                  <a:pt x="1976833" y="1043498"/>
                  <a:pt x="1939246" y="1036383"/>
                </a:cubicBezTo>
                <a:cubicBezTo>
                  <a:pt x="1925100" y="1035893"/>
                  <a:pt x="1917394" y="1046857"/>
                  <a:pt x="1912606" y="1059624"/>
                </a:cubicBezTo>
                <a:cubicBezTo>
                  <a:pt x="1896365" y="1120227"/>
                  <a:pt x="1871178" y="1187704"/>
                  <a:pt x="1806189" y="1208217"/>
                </a:cubicBezTo>
                <a:cubicBezTo>
                  <a:pt x="1788576" y="1209074"/>
                  <a:pt x="1780168" y="1085292"/>
                  <a:pt x="1762232" y="1088026"/>
                </a:cubicBezTo>
                <a:cubicBezTo>
                  <a:pt x="1746505" y="1089205"/>
                  <a:pt x="1694862" y="1187352"/>
                  <a:pt x="1684747" y="1197252"/>
                </a:cubicBezTo>
                <a:cubicBezTo>
                  <a:pt x="1670807" y="1218147"/>
                  <a:pt x="1318897" y="1680788"/>
                  <a:pt x="1216500" y="1808337"/>
                </a:cubicBezTo>
                <a:cubicBezTo>
                  <a:pt x="1210549" y="1824137"/>
                  <a:pt x="1247889" y="1817331"/>
                  <a:pt x="1370241" y="1732819"/>
                </a:cubicBezTo>
                <a:cubicBezTo>
                  <a:pt x="1602257" y="1572557"/>
                  <a:pt x="1722822" y="1440995"/>
                  <a:pt x="1890796" y="1224067"/>
                </a:cubicBezTo>
                <a:cubicBezTo>
                  <a:pt x="1937003" y="1166025"/>
                  <a:pt x="1975853" y="1131953"/>
                  <a:pt x="1996773" y="1059215"/>
                </a:cubicBezTo>
                <a:cubicBezTo>
                  <a:pt x="2015433" y="1018437"/>
                  <a:pt x="2079633" y="987433"/>
                  <a:pt x="2066957" y="944501"/>
                </a:cubicBezTo>
                <a:close/>
                <a:moveTo>
                  <a:pt x="2199286" y="923039"/>
                </a:moveTo>
                <a:cubicBezTo>
                  <a:pt x="2172435" y="927707"/>
                  <a:pt x="2140142" y="989973"/>
                  <a:pt x="2169445" y="1029399"/>
                </a:cubicBezTo>
                <a:cubicBezTo>
                  <a:pt x="2207382" y="1030746"/>
                  <a:pt x="2226587" y="963934"/>
                  <a:pt x="2254980" y="945530"/>
                </a:cubicBezTo>
                <a:cubicBezTo>
                  <a:pt x="2253928" y="915915"/>
                  <a:pt x="2219381" y="929914"/>
                  <a:pt x="2210265" y="924799"/>
                </a:cubicBezTo>
                <a:cubicBezTo>
                  <a:pt x="2206847" y="922880"/>
                  <a:pt x="2203122" y="922372"/>
                  <a:pt x="2199286" y="923039"/>
                </a:cubicBezTo>
                <a:close/>
                <a:moveTo>
                  <a:pt x="2020660" y="847407"/>
                </a:moveTo>
                <a:cubicBezTo>
                  <a:pt x="2018391" y="860606"/>
                  <a:pt x="1966995" y="873389"/>
                  <a:pt x="1965374" y="882816"/>
                </a:cubicBezTo>
                <a:cubicBezTo>
                  <a:pt x="1995679" y="927070"/>
                  <a:pt x="2030581" y="951384"/>
                  <a:pt x="2080825" y="912819"/>
                </a:cubicBezTo>
                <a:cubicBezTo>
                  <a:pt x="2082645" y="906012"/>
                  <a:pt x="2056225" y="871498"/>
                  <a:pt x="2057415" y="864581"/>
                </a:cubicBezTo>
                <a:close/>
                <a:moveTo>
                  <a:pt x="192019" y="798774"/>
                </a:moveTo>
                <a:lnTo>
                  <a:pt x="175816" y="848282"/>
                </a:lnTo>
                <a:lnTo>
                  <a:pt x="170796" y="847418"/>
                </a:lnTo>
                <a:cubicBezTo>
                  <a:pt x="159394" y="883618"/>
                  <a:pt x="205858" y="876735"/>
                  <a:pt x="222331" y="893800"/>
                </a:cubicBezTo>
                <a:cubicBezTo>
                  <a:pt x="265595" y="898004"/>
                  <a:pt x="250898" y="881896"/>
                  <a:pt x="274862" y="870491"/>
                </a:cubicBezTo>
                <a:cubicBezTo>
                  <a:pt x="303929" y="863195"/>
                  <a:pt x="399145" y="846393"/>
                  <a:pt x="404573" y="811102"/>
                </a:cubicBezTo>
                <a:cubicBezTo>
                  <a:pt x="394042" y="810261"/>
                  <a:pt x="327162" y="822119"/>
                  <a:pt x="308408" y="825392"/>
                </a:cubicBezTo>
                <a:cubicBezTo>
                  <a:pt x="289653" y="828666"/>
                  <a:pt x="298456" y="827319"/>
                  <a:pt x="292044" y="830744"/>
                </a:cubicBezTo>
                <a:cubicBezTo>
                  <a:pt x="258121" y="843678"/>
                  <a:pt x="242848" y="800396"/>
                  <a:pt x="192019" y="798774"/>
                </a:cubicBezTo>
                <a:close/>
                <a:moveTo>
                  <a:pt x="1467245" y="779266"/>
                </a:moveTo>
                <a:lnTo>
                  <a:pt x="1464545" y="794974"/>
                </a:lnTo>
                <a:cubicBezTo>
                  <a:pt x="1463898" y="817500"/>
                  <a:pt x="1498443" y="838227"/>
                  <a:pt x="1520561" y="837496"/>
                </a:cubicBezTo>
                <a:cubicBezTo>
                  <a:pt x="1524576" y="810372"/>
                  <a:pt x="1491944" y="786098"/>
                  <a:pt x="1467245" y="779266"/>
                </a:cubicBezTo>
                <a:close/>
                <a:moveTo>
                  <a:pt x="1748099" y="655008"/>
                </a:moveTo>
                <a:cubicBezTo>
                  <a:pt x="1737966" y="656172"/>
                  <a:pt x="1715284" y="662866"/>
                  <a:pt x="1706432" y="674848"/>
                </a:cubicBezTo>
                <a:cubicBezTo>
                  <a:pt x="1665162" y="670335"/>
                  <a:pt x="1674722" y="727612"/>
                  <a:pt x="1682252" y="751551"/>
                </a:cubicBezTo>
                <a:cubicBezTo>
                  <a:pt x="1695028" y="752456"/>
                  <a:pt x="1695876" y="751303"/>
                  <a:pt x="1703847" y="750088"/>
                </a:cubicBezTo>
                <a:cubicBezTo>
                  <a:pt x="1704503" y="723680"/>
                  <a:pt x="1694347" y="722576"/>
                  <a:pt x="1697106" y="695237"/>
                </a:cubicBezTo>
                <a:cubicBezTo>
                  <a:pt x="1730836" y="698453"/>
                  <a:pt x="1792496" y="693524"/>
                  <a:pt x="1753070" y="655697"/>
                </a:cubicBezTo>
                <a:cubicBezTo>
                  <a:pt x="1753458" y="654848"/>
                  <a:pt x="1751476" y="654621"/>
                  <a:pt x="1748099" y="655008"/>
                </a:cubicBezTo>
                <a:close/>
                <a:moveTo>
                  <a:pt x="1255429" y="31"/>
                </a:moveTo>
                <a:cubicBezTo>
                  <a:pt x="1262126" y="-304"/>
                  <a:pt x="1269351" y="2112"/>
                  <a:pt x="1276997" y="8439"/>
                </a:cubicBezTo>
                <a:cubicBezTo>
                  <a:pt x="1294252" y="17234"/>
                  <a:pt x="1308847" y="52735"/>
                  <a:pt x="1330219" y="33766"/>
                </a:cubicBezTo>
                <a:cubicBezTo>
                  <a:pt x="1345070" y="18854"/>
                  <a:pt x="1363374" y="6477"/>
                  <a:pt x="1378767" y="29825"/>
                </a:cubicBezTo>
                <a:cubicBezTo>
                  <a:pt x="1393979" y="46673"/>
                  <a:pt x="1403836" y="87186"/>
                  <a:pt x="1421125" y="88216"/>
                </a:cubicBezTo>
                <a:cubicBezTo>
                  <a:pt x="1446362" y="91907"/>
                  <a:pt x="1477979" y="17131"/>
                  <a:pt x="1508367" y="39823"/>
                </a:cubicBezTo>
                <a:cubicBezTo>
                  <a:pt x="1536021" y="63338"/>
                  <a:pt x="1514679" y="115944"/>
                  <a:pt x="1541076" y="139250"/>
                </a:cubicBezTo>
                <a:cubicBezTo>
                  <a:pt x="1557052" y="151694"/>
                  <a:pt x="1590242" y="158052"/>
                  <a:pt x="1581715" y="185048"/>
                </a:cubicBezTo>
                <a:cubicBezTo>
                  <a:pt x="1559250" y="232934"/>
                  <a:pt x="1511738" y="321151"/>
                  <a:pt x="1450843" y="321675"/>
                </a:cubicBezTo>
                <a:cubicBezTo>
                  <a:pt x="1430843" y="317594"/>
                  <a:pt x="1410637" y="292126"/>
                  <a:pt x="1388569" y="303854"/>
                </a:cubicBezTo>
                <a:cubicBezTo>
                  <a:pt x="1364808" y="317876"/>
                  <a:pt x="1387772" y="316007"/>
                  <a:pt x="1363908" y="330662"/>
                </a:cubicBezTo>
                <a:cubicBezTo>
                  <a:pt x="1308193" y="158063"/>
                  <a:pt x="1306225" y="459180"/>
                  <a:pt x="1297606" y="524329"/>
                </a:cubicBezTo>
                <a:cubicBezTo>
                  <a:pt x="1249899" y="694587"/>
                  <a:pt x="1250271" y="720601"/>
                  <a:pt x="1230366" y="821328"/>
                </a:cubicBezTo>
                <a:cubicBezTo>
                  <a:pt x="1248020" y="933046"/>
                  <a:pt x="1329999" y="828764"/>
                  <a:pt x="1370905" y="884313"/>
                </a:cubicBezTo>
                <a:cubicBezTo>
                  <a:pt x="1400295" y="916538"/>
                  <a:pt x="1432399" y="1011976"/>
                  <a:pt x="1381178" y="1046511"/>
                </a:cubicBezTo>
                <a:cubicBezTo>
                  <a:pt x="1356269" y="1059687"/>
                  <a:pt x="1323636" y="1046315"/>
                  <a:pt x="1298924" y="1062123"/>
                </a:cubicBezTo>
                <a:cubicBezTo>
                  <a:pt x="1251820" y="1091541"/>
                  <a:pt x="1238240" y="1162947"/>
                  <a:pt x="1205856" y="1204608"/>
                </a:cubicBezTo>
                <a:cubicBezTo>
                  <a:pt x="1198252" y="1214940"/>
                  <a:pt x="1190769" y="1202013"/>
                  <a:pt x="1185733" y="1182382"/>
                </a:cubicBezTo>
                <a:cubicBezTo>
                  <a:pt x="1159034" y="1096927"/>
                  <a:pt x="1138008" y="1211691"/>
                  <a:pt x="1127360" y="1243500"/>
                </a:cubicBezTo>
                <a:cubicBezTo>
                  <a:pt x="1082815" y="1344524"/>
                  <a:pt x="1080151" y="1439269"/>
                  <a:pt x="1041867" y="1545246"/>
                </a:cubicBezTo>
                <a:cubicBezTo>
                  <a:pt x="1024173" y="1603006"/>
                  <a:pt x="1013324" y="1710999"/>
                  <a:pt x="997672" y="1779466"/>
                </a:cubicBezTo>
                <a:cubicBezTo>
                  <a:pt x="996134" y="1792142"/>
                  <a:pt x="998910" y="1802323"/>
                  <a:pt x="1003416" y="1802448"/>
                </a:cubicBezTo>
                <a:cubicBezTo>
                  <a:pt x="1010103" y="1808891"/>
                  <a:pt x="1012126" y="1843890"/>
                  <a:pt x="1037798" y="1818117"/>
                </a:cubicBezTo>
                <a:cubicBezTo>
                  <a:pt x="1063471" y="1792344"/>
                  <a:pt x="1170823" y="1662137"/>
                  <a:pt x="1226470" y="1584927"/>
                </a:cubicBezTo>
                <a:cubicBezTo>
                  <a:pt x="1292725" y="1440415"/>
                  <a:pt x="1356355" y="1409023"/>
                  <a:pt x="1426896" y="1265906"/>
                </a:cubicBezTo>
                <a:cubicBezTo>
                  <a:pt x="1469720" y="1152298"/>
                  <a:pt x="1603134" y="1053626"/>
                  <a:pt x="1576968" y="923626"/>
                </a:cubicBezTo>
                <a:cubicBezTo>
                  <a:pt x="1560881" y="893047"/>
                  <a:pt x="1495360" y="916712"/>
                  <a:pt x="1462660" y="914973"/>
                </a:cubicBezTo>
                <a:cubicBezTo>
                  <a:pt x="1423878" y="896008"/>
                  <a:pt x="1366332" y="835654"/>
                  <a:pt x="1373397" y="787062"/>
                </a:cubicBezTo>
                <a:cubicBezTo>
                  <a:pt x="1389224" y="766491"/>
                  <a:pt x="1415523" y="767787"/>
                  <a:pt x="1438396" y="743900"/>
                </a:cubicBezTo>
                <a:cubicBezTo>
                  <a:pt x="1482722" y="704299"/>
                  <a:pt x="1518183" y="757620"/>
                  <a:pt x="1540750" y="791906"/>
                </a:cubicBezTo>
                <a:cubicBezTo>
                  <a:pt x="1546910" y="797492"/>
                  <a:pt x="1553302" y="797942"/>
                  <a:pt x="1558672" y="793045"/>
                </a:cubicBezTo>
                <a:cubicBezTo>
                  <a:pt x="1574929" y="769964"/>
                  <a:pt x="1570406" y="732318"/>
                  <a:pt x="1591070" y="709992"/>
                </a:cubicBezTo>
                <a:cubicBezTo>
                  <a:pt x="1644233" y="664151"/>
                  <a:pt x="1606380" y="605892"/>
                  <a:pt x="1627134" y="545416"/>
                </a:cubicBezTo>
                <a:cubicBezTo>
                  <a:pt x="1643324" y="515209"/>
                  <a:pt x="1650732" y="460849"/>
                  <a:pt x="1692590" y="473225"/>
                </a:cubicBezTo>
                <a:cubicBezTo>
                  <a:pt x="1714368" y="478261"/>
                  <a:pt x="1740966" y="522946"/>
                  <a:pt x="1758571" y="503328"/>
                </a:cubicBezTo>
                <a:cubicBezTo>
                  <a:pt x="1764048" y="497802"/>
                  <a:pt x="1769551" y="488402"/>
                  <a:pt x="1774206" y="480139"/>
                </a:cubicBezTo>
                <a:cubicBezTo>
                  <a:pt x="1779593" y="471363"/>
                  <a:pt x="1777930" y="469784"/>
                  <a:pt x="1790462" y="457065"/>
                </a:cubicBezTo>
                <a:cubicBezTo>
                  <a:pt x="1809430" y="437040"/>
                  <a:pt x="1833022" y="476673"/>
                  <a:pt x="1848647" y="494884"/>
                </a:cubicBezTo>
                <a:cubicBezTo>
                  <a:pt x="1879959" y="519677"/>
                  <a:pt x="1908360" y="459872"/>
                  <a:pt x="1941625" y="473354"/>
                </a:cubicBezTo>
                <a:cubicBezTo>
                  <a:pt x="1975706" y="489564"/>
                  <a:pt x="1991997" y="541530"/>
                  <a:pt x="1986469" y="577455"/>
                </a:cubicBezTo>
                <a:cubicBezTo>
                  <a:pt x="1974244" y="610927"/>
                  <a:pt x="1996959" y="636833"/>
                  <a:pt x="2024779" y="648088"/>
                </a:cubicBezTo>
                <a:cubicBezTo>
                  <a:pt x="2048294" y="661829"/>
                  <a:pt x="2072672" y="629152"/>
                  <a:pt x="2096828" y="620367"/>
                </a:cubicBezTo>
                <a:cubicBezTo>
                  <a:pt x="2126609" y="616435"/>
                  <a:pt x="2166017" y="616742"/>
                  <a:pt x="2195740" y="605678"/>
                </a:cubicBezTo>
                <a:cubicBezTo>
                  <a:pt x="2202780" y="602363"/>
                  <a:pt x="2202564" y="603618"/>
                  <a:pt x="2215506" y="592255"/>
                </a:cubicBezTo>
                <a:cubicBezTo>
                  <a:pt x="2230584" y="576089"/>
                  <a:pt x="2243700" y="552473"/>
                  <a:pt x="2266044" y="569248"/>
                </a:cubicBezTo>
                <a:cubicBezTo>
                  <a:pt x="2288103" y="580161"/>
                  <a:pt x="2303355" y="630655"/>
                  <a:pt x="2328484" y="634978"/>
                </a:cubicBezTo>
                <a:cubicBezTo>
                  <a:pt x="2365703" y="632967"/>
                  <a:pt x="2422590" y="576768"/>
                  <a:pt x="2445648" y="596907"/>
                </a:cubicBezTo>
                <a:cubicBezTo>
                  <a:pt x="2463119" y="604438"/>
                  <a:pt x="2477342" y="630820"/>
                  <a:pt x="2482569" y="653064"/>
                </a:cubicBezTo>
                <a:cubicBezTo>
                  <a:pt x="2487299" y="670694"/>
                  <a:pt x="2491082" y="690102"/>
                  <a:pt x="2502113" y="704939"/>
                </a:cubicBezTo>
                <a:cubicBezTo>
                  <a:pt x="2516826" y="717172"/>
                  <a:pt x="2553795" y="682778"/>
                  <a:pt x="2573487" y="684871"/>
                </a:cubicBezTo>
                <a:cubicBezTo>
                  <a:pt x="2592231" y="688739"/>
                  <a:pt x="2590875" y="707913"/>
                  <a:pt x="2579679" y="724104"/>
                </a:cubicBezTo>
                <a:cubicBezTo>
                  <a:pt x="2533815" y="776378"/>
                  <a:pt x="2570122" y="851457"/>
                  <a:pt x="2461035" y="846017"/>
                </a:cubicBezTo>
                <a:cubicBezTo>
                  <a:pt x="2413516" y="874070"/>
                  <a:pt x="2451258" y="932806"/>
                  <a:pt x="2339782" y="945487"/>
                </a:cubicBezTo>
                <a:cubicBezTo>
                  <a:pt x="2307831" y="961987"/>
                  <a:pt x="2207405" y="985469"/>
                  <a:pt x="2222311" y="1041725"/>
                </a:cubicBezTo>
                <a:cubicBezTo>
                  <a:pt x="2236856" y="1066220"/>
                  <a:pt x="2296977" y="1055207"/>
                  <a:pt x="2319760" y="1046837"/>
                </a:cubicBezTo>
                <a:cubicBezTo>
                  <a:pt x="2341180" y="1038879"/>
                  <a:pt x="2351619" y="1027087"/>
                  <a:pt x="2370845" y="1039448"/>
                </a:cubicBezTo>
                <a:cubicBezTo>
                  <a:pt x="2401285" y="1051152"/>
                  <a:pt x="2475157" y="1098684"/>
                  <a:pt x="2502398" y="1117062"/>
                </a:cubicBezTo>
                <a:cubicBezTo>
                  <a:pt x="2516612" y="1124684"/>
                  <a:pt x="2521866" y="1143045"/>
                  <a:pt x="2534299" y="1149719"/>
                </a:cubicBezTo>
                <a:cubicBezTo>
                  <a:pt x="2582659" y="1161912"/>
                  <a:pt x="2624428" y="1212439"/>
                  <a:pt x="2616091" y="1264697"/>
                </a:cubicBezTo>
                <a:cubicBezTo>
                  <a:pt x="2605170" y="1309391"/>
                  <a:pt x="2672670" y="1289303"/>
                  <a:pt x="2677425" y="1321818"/>
                </a:cubicBezTo>
                <a:cubicBezTo>
                  <a:pt x="2682663" y="1362829"/>
                  <a:pt x="2607988" y="1413383"/>
                  <a:pt x="2636391" y="1455135"/>
                </a:cubicBezTo>
                <a:cubicBezTo>
                  <a:pt x="2665459" y="1508005"/>
                  <a:pt x="2506493" y="1522071"/>
                  <a:pt x="2479685" y="1497409"/>
                </a:cubicBezTo>
                <a:cubicBezTo>
                  <a:pt x="2466770" y="1482249"/>
                  <a:pt x="2484307" y="1459951"/>
                  <a:pt x="2467592" y="1443580"/>
                </a:cubicBezTo>
                <a:cubicBezTo>
                  <a:pt x="2450875" y="1427210"/>
                  <a:pt x="2382845" y="1401720"/>
                  <a:pt x="2379396" y="1399184"/>
                </a:cubicBezTo>
                <a:cubicBezTo>
                  <a:pt x="2334578" y="1355224"/>
                  <a:pt x="2218207" y="1513247"/>
                  <a:pt x="2130509" y="1568032"/>
                </a:cubicBezTo>
                <a:cubicBezTo>
                  <a:pt x="1736272" y="1763619"/>
                  <a:pt x="1636065" y="1821328"/>
                  <a:pt x="1368379" y="1903378"/>
                </a:cubicBezTo>
                <a:cubicBezTo>
                  <a:pt x="1310736" y="1922578"/>
                  <a:pt x="1253291" y="1944398"/>
                  <a:pt x="1197984" y="1957522"/>
                </a:cubicBezTo>
                <a:cubicBezTo>
                  <a:pt x="1129709" y="1967133"/>
                  <a:pt x="1000840" y="1896457"/>
                  <a:pt x="979702" y="1970450"/>
                </a:cubicBezTo>
                <a:cubicBezTo>
                  <a:pt x="950538" y="2057286"/>
                  <a:pt x="1072895" y="2699993"/>
                  <a:pt x="1093259" y="2796002"/>
                </a:cubicBezTo>
                <a:cubicBezTo>
                  <a:pt x="1197199" y="3331386"/>
                  <a:pt x="1320436" y="3762061"/>
                  <a:pt x="1397402" y="4303807"/>
                </a:cubicBezTo>
                <a:cubicBezTo>
                  <a:pt x="1423478" y="4490718"/>
                  <a:pt x="1451050" y="4672710"/>
                  <a:pt x="1480403" y="4855648"/>
                </a:cubicBezTo>
                <a:cubicBezTo>
                  <a:pt x="1491495" y="4909635"/>
                  <a:pt x="1495678" y="4967120"/>
                  <a:pt x="1506608" y="5022045"/>
                </a:cubicBezTo>
                <a:lnTo>
                  <a:pt x="1527387" y="5093548"/>
                </a:lnTo>
                <a:lnTo>
                  <a:pt x="1393690" y="5093548"/>
                </a:lnTo>
                <a:lnTo>
                  <a:pt x="1384640" y="5013276"/>
                </a:lnTo>
                <a:cubicBezTo>
                  <a:pt x="1381812" y="4985054"/>
                  <a:pt x="1378579" y="4956842"/>
                  <a:pt x="1372697" y="4928986"/>
                </a:cubicBezTo>
                <a:cubicBezTo>
                  <a:pt x="1352280" y="4720412"/>
                  <a:pt x="1302732" y="4512000"/>
                  <a:pt x="1284010" y="4301133"/>
                </a:cubicBezTo>
                <a:cubicBezTo>
                  <a:pt x="1276121" y="4245435"/>
                  <a:pt x="1266677" y="4187534"/>
                  <a:pt x="1257012" y="4130880"/>
                </a:cubicBezTo>
                <a:cubicBezTo>
                  <a:pt x="1157793" y="3492804"/>
                  <a:pt x="1040515" y="2861968"/>
                  <a:pt x="914755" y="2227740"/>
                </a:cubicBezTo>
                <a:cubicBezTo>
                  <a:pt x="907774" y="2159258"/>
                  <a:pt x="897820" y="2064866"/>
                  <a:pt x="865754" y="2003069"/>
                </a:cubicBezTo>
                <a:cubicBezTo>
                  <a:pt x="859619" y="1993601"/>
                  <a:pt x="800273" y="1995747"/>
                  <a:pt x="790656" y="1991508"/>
                </a:cubicBezTo>
                <a:cubicBezTo>
                  <a:pt x="754148" y="1974341"/>
                  <a:pt x="705394" y="1968129"/>
                  <a:pt x="629835" y="1932276"/>
                </a:cubicBezTo>
                <a:cubicBezTo>
                  <a:pt x="576400" y="1905081"/>
                  <a:pt x="462046" y="1851555"/>
                  <a:pt x="372578" y="1799404"/>
                </a:cubicBezTo>
                <a:cubicBezTo>
                  <a:pt x="280234" y="1742042"/>
                  <a:pt x="134956" y="1643011"/>
                  <a:pt x="8543" y="1555319"/>
                </a:cubicBezTo>
                <a:lnTo>
                  <a:pt x="0" y="1549359"/>
                </a:lnTo>
                <a:lnTo>
                  <a:pt x="1" y="1524488"/>
                </a:lnTo>
                <a:lnTo>
                  <a:pt x="10626" y="1532316"/>
                </a:lnTo>
                <a:cubicBezTo>
                  <a:pt x="45979" y="1557567"/>
                  <a:pt x="80086" y="1581686"/>
                  <a:pt x="111025" y="1604998"/>
                </a:cubicBezTo>
                <a:cubicBezTo>
                  <a:pt x="234780" y="1698245"/>
                  <a:pt x="323662" y="1751205"/>
                  <a:pt x="453246" y="1825239"/>
                </a:cubicBezTo>
                <a:cubicBezTo>
                  <a:pt x="550683" y="1879946"/>
                  <a:pt x="656007" y="1920493"/>
                  <a:pt x="695649" y="1933240"/>
                </a:cubicBezTo>
                <a:cubicBezTo>
                  <a:pt x="725248" y="1945450"/>
                  <a:pt x="776068" y="1947069"/>
                  <a:pt x="735571" y="1915528"/>
                </a:cubicBezTo>
                <a:cubicBezTo>
                  <a:pt x="625238" y="1830046"/>
                  <a:pt x="197407" y="1539119"/>
                  <a:pt x="21236" y="1409762"/>
                </a:cubicBezTo>
                <a:lnTo>
                  <a:pt x="1" y="1393952"/>
                </a:lnTo>
                <a:lnTo>
                  <a:pt x="1" y="1360137"/>
                </a:lnTo>
                <a:lnTo>
                  <a:pt x="59509" y="1409268"/>
                </a:lnTo>
                <a:cubicBezTo>
                  <a:pt x="82735" y="1426968"/>
                  <a:pt x="106225" y="1443905"/>
                  <a:pt x="128752" y="1460554"/>
                </a:cubicBezTo>
                <a:cubicBezTo>
                  <a:pt x="213368" y="1533733"/>
                  <a:pt x="475558" y="1712906"/>
                  <a:pt x="496481" y="1716911"/>
                </a:cubicBezTo>
                <a:cubicBezTo>
                  <a:pt x="517404" y="1720919"/>
                  <a:pt x="257937" y="1489748"/>
                  <a:pt x="254296" y="1484595"/>
                </a:cubicBezTo>
                <a:cubicBezTo>
                  <a:pt x="154934" y="1362710"/>
                  <a:pt x="67114" y="1310651"/>
                  <a:pt x="16958" y="1176450"/>
                </a:cubicBezTo>
                <a:cubicBezTo>
                  <a:pt x="16226" y="1180500"/>
                  <a:pt x="13768" y="1184550"/>
                  <a:pt x="10447" y="1188599"/>
                </a:cubicBezTo>
                <a:lnTo>
                  <a:pt x="1" y="1199459"/>
                </a:lnTo>
                <a:lnTo>
                  <a:pt x="1" y="765918"/>
                </a:lnTo>
                <a:lnTo>
                  <a:pt x="24025" y="780694"/>
                </a:lnTo>
                <a:cubicBezTo>
                  <a:pt x="45327" y="798347"/>
                  <a:pt x="64228" y="821973"/>
                  <a:pt x="80579" y="841600"/>
                </a:cubicBezTo>
                <a:cubicBezTo>
                  <a:pt x="88906" y="853387"/>
                  <a:pt x="86944" y="868574"/>
                  <a:pt x="87621" y="879687"/>
                </a:cubicBezTo>
                <a:cubicBezTo>
                  <a:pt x="86871" y="902853"/>
                  <a:pt x="116694" y="891157"/>
                  <a:pt x="122629" y="879239"/>
                </a:cubicBezTo>
                <a:cubicBezTo>
                  <a:pt x="130542" y="848258"/>
                  <a:pt x="87470" y="827912"/>
                  <a:pt x="79131" y="797365"/>
                </a:cubicBezTo>
                <a:cubicBezTo>
                  <a:pt x="64841" y="763860"/>
                  <a:pt x="30031" y="725532"/>
                  <a:pt x="51294" y="688429"/>
                </a:cubicBezTo>
                <a:cubicBezTo>
                  <a:pt x="67119" y="667865"/>
                  <a:pt x="110038" y="694582"/>
                  <a:pt x="122063" y="683133"/>
                </a:cubicBezTo>
                <a:cubicBezTo>
                  <a:pt x="134087" y="671685"/>
                  <a:pt x="115844" y="626943"/>
                  <a:pt x="123445" y="619732"/>
                </a:cubicBezTo>
                <a:cubicBezTo>
                  <a:pt x="129663" y="613684"/>
                  <a:pt x="152425" y="649544"/>
                  <a:pt x="167669" y="639876"/>
                </a:cubicBezTo>
                <a:cubicBezTo>
                  <a:pt x="170511" y="638423"/>
                  <a:pt x="176072" y="636144"/>
                  <a:pt x="178808" y="635322"/>
                </a:cubicBezTo>
                <a:cubicBezTo>
                  <a:pt x="209452" y="626361"/>
                  <a:pt x="224680" y="661970"/>
                  <a:pt x="254489" y="654157"/>
                </a:cubicBezTo>
                <a:cubicBezTo>
                  <a:pt x="264145" y="650641"/>
                  <a:pt x="273589" y="648387"/>
                  <a:pt x="283254" y="644872"/>
                </a:cubicBezTo>
                <a:cubicBezTo>
                  <a:pt x="335589" y="637698"/>
                  <a:pt x="350980" y="734881"/>
                  <a:pt x="376019" y="744921"/>
                </a:cubicBezTo>
                <a:cubicBezTo>
                  <a:pt x="401057" y="754962"/>
                  <a:pt x="421642" y="706316"/>
                  <a:pt x="433487" y="705118"/>
                </a:cubicBezTo>
                <a:cubicBezTo>
                  <a:pt x="485435" y="692707"/>
                  <a:pt x="475795" y="759857"/>
                  <a:pt x="508501" y="799122"/>
                </a:cubicBezTo>
                <a:cubicBezTo>
                  <a:pt x="512360" y="803012"/>
                  <a:pt x="548126" y="804926"/>
                  <a:pt x="551891" y="805572"/>
                </a:cubicBezTo>
                <a:cubicBezTo>
                  <a:pt x="564766" y="809721"/>
                  <a:pt x="573454" y="770462"/>
                  <a:pt x="591032" y="777370"/>
                </a:cubicBezTo>
                <a:cubicBezTo>
                  <a:pt x="606825" y="783321"/>
                  <a:pt x="613460" y="797401"/>
                  <a:pt x="622178" y="814424"/>
                </a:cubicBezTo>
                <a:cubicBezTo>
                  <a:pt x="647331" y="875026"/>
                  <a:pt x="639677" y="957157"/>
                  <a:pt x="572032" y="925474"/>
                </a:cubicBezTo>
                <a:cubicBezTo>
                  <a:pt x="545533" y="921559"/>
                  <a:pt x="524439" y="946394"/>
                  <a:pt x="499335" y="956959"/>
                </a:cubicBezTo>
                <a:cubicBezTo>
                  <a:pt x="481989" y="967565"/>
                  <a:pt x="471533" y="983232"/>
                  <a:pt x="481542" y="992717"/>
                </a:cubicBezTo>
                <a:cubicBezTo>
                  <a:pt x="504623" y="1008976"/>
                  <a:pt x="536698" y="1029366"/>
                  <a:pt x="552369" y="1058587"/>
                </a:cubicBezTo>
                <a:cubicBezTo>
                  <a:pt x="562475" y="1071322"/>
                  <a:pt x="572592" y="1080175"/>
                  <a:pt x="578483" y="1076020"/>
                </a:cubicBezTo>
                <a:cubicBezTo>
                  <a:pt x="598184" y="1036705"/>
                  <a:pt x="653024" y="1011209"/>
                  <a:pt x="692316" y="1034783"/>
                </a:cubicBezTo>
                <a:cubicBezTo>
                  <a:pt x="710494" y="1045671"/>
                  <a:pt x="724328" y="1066809"/>
                  <a:pt x="732911" y="1088344"/>
                </a:cubicBezTo>
                <a:cubicBezTo>
                  <a:pt x="753668" y="1148189"/>
                  <a:pt x="799850" y="1075269"/>
                  <a:pt x="804518" y="1044375"/>
                </a:cubicBezTo>
                <a:cubicBezTo>
                  <a:pt x="811069" y="1013802"/>
                  <a:pt x="791145" y="975443"/>
                  <a:pt x="801658" y="948144"/>
                </a:cubicBezTo>
                <a:cubicBezTo>
                  <a:pt x="809513" y="928796"/>
                  <a:pt x="834167" y="924622"/>
                  <a:pt x="846918" y="910642"/>
                </a:cubicBezTo>
                <a:cubicBezTo>
                  <a:pt x="862710" y="897833"/>
                  <a:pt x="854155" y="868548"/>
                  <a:pt x="831481" y="876289"/>
                </a:cubicBezTo>
                <a:cubicBezTo>
                  <a:pt x="816039" y="883337"/>
                  <a:pt x="816447" y="884700"/>
                  <a:pt x="809090" y="889905"/>
                </a:cubicBezTo>
                <a:cubicBezTo>
                  <a:pt x="716962" y="970448"/>
                  <a:pt x="678717" y="839970"/>
                  <a:pt x="678276" y="782325"/>
                </a:cubicBezTo>
                <a:cubicBezTo>
                  <a:pt x="676205" y="756741"/>
                  <a:pt x="712501" y="676643"/>
                  <a:pt x="731512" y="709019"/>
                </a:cubicBezTo>
                <a:cubicBezTo>
                  <a:pt x="750963" y="738885"/>
                  <a:pt x="753714" y="794350"/>
                  <a:pt x="770779" y="819278"/>
                </a:cubicBezTo>
                <a:cubicBezTo>
                  <a:pt x="774197" y="825685"/>
                  <a:pt x="784643" y="832658"/>
                  <a:pt x="785549" y="819875"/>
                </a:cubicBezTo>
                <a:cubicBezTo>
                  <a:pt x="789090" y="784259"/>
                  <a:pt x="765915" y="704588"/>
                  <a:pt x="806701" y="681847"/>
                </a:cubicBezTo>
                <a:cubicBezTo>
                  <a:pt x="825895" y="679319"/>
                  <a:pt x="852409" y="720755"/>
                  <a:pt x="872933" y="702933"/>
                </a:cubicBezTo>
                <a:cubicBezTo>
                  <a:pt x="966988" y="614959"/>
                  <a:pt x="1021127" y="826748"/>
                  <a:pt x="965305" y="880542"/>
                </a:cubicBezTo>
                <a:cubicBezTo>
                  <a:pt x="945689" y="904342"/>
                  <a:pt x="901106" y="867466"/>
                  <a:pt x="880857" y="891156"/>
                </a:cubicBezTo>
                <a:cubicBezTo>
                  <a:pt x="850329" y="918245"/>
                  <a:pt x="837618" y="987320"/>
                  <a:pt x="845174" y="1026137"/>
                </a:cubicBezTo>
                <a:cubicBezTo>
                  <a:pt x="856237" y="1055852"/>
                  <a:pt x="893682" y="1090113"/>
                  <a:pt x="923824" y="1099173"/>
                </a:cubicBezTo>
                <a:cubicBezTo>
                  <a:pt x="986768" y="1067953"/>
                  <a:pt x="911269" y="972815"/>
                  <a:pt x="966103" y="928552"/>
                </a:cubicBezTo>
                <a:cubicBezTo>
                  <a:pt x="997240" y="886685"/>
                  <a:pt x="1050594" y="926266"/>
                  <a:pt x="1083575" y="892479"/>
                </a:cubicBezTo>
                <a:cubicBezTo>
                  <a:pt x="1127455" y="859263"/>
                  <a:pt x="1186304" y="889441"/>
                  <a:pt x="1201870" y="817726"/>
                </a:cubicBezTo>
                <a:cubicBezTo>
                  <a:pt x="1238533" y="638370"/>
                  <a:pt x="1311726" y="400888"/>
                  <a:pt x="1288701" y="249596"/>
                </a:cubicBezTo>
                <a:cubicBezTo>
                  <a:pt x="1281454" y="231527"/>
                  <a:pt x="1240475" y="262213"/>
                  <a:pt x="1237158" y="255173"/>
                </a:cubicBezTo>
                <a:cubicBezTo>
                  <a:pt x="1225347" y="248614"/>
                  <a:pt x="1211268" y="255248"/>
                  <a:pt x="1199439" y="252570"/>
                </a:cubicBezTo>
                <a:cubicBezTo>
                  <a:pt x="1186355" y="249671"/>
                  <a:pt x="1175100" y="236096"/>
                  <a:pt x="1167546" y="238674"/>
                </a:cubicBezTo>
                <a:cubicBezTo>
                  <a:pt x="1153896" y="242797"/>
                  <a:pt x="1154864" y="278538"/>
                  <a:pt x="1136451" y="272788"/>
                </a:cubicBezTo>
                <a:cubicBezTo>
                  <a:pt x="1084078" y="246313"/>
                  <a:pt x="1057228" y="86441"/>
                  <a:pt x="1135975" y="79933"/>
                </a:cubicBezTo>
                <a:cubicBezTo>
                  <a:pt x="1158401" y="81204"/>
                  <a:pt x="1170862" y="102749"/>
                  <a:pt x="1196861" y="102049"/>
                </a:cubicBezTo>
                <a:cubicBezTo>
                  <a:pt x="1206436" y="95284"/>
                  <a:pt x="1203650" y="66342"/>
                  <a:pt x="1212345" y="45844"/>
                </a:cubicBezTo>
                <a:cubicBezTo>
                  <a:pt x="1219993" y="26780"/>
                  <a:pt x="1235334" y="1035"/>
                  <a:pt x="1255429" y="31"/>
                </a:cubicBezTo>
                <a:close/>
              </a:path>
            </a:pathLst>
          </a:custGeom>
          <a:solidFill>
            <a:schemeClr val="accent5">
              <a:lumMod val="60000"/>
              <a:lumOff val="40000"/>
              <a:alpha val="83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0ABF3D49-473B-5349-0382-19CF1F580655}"/>
              </a:ext>
            </a:extLst>
          </p:cNvPr>
          <p:cNvSpPr/>
          <p:nvPr userDrawn="1"/>
        </p:nvSpPr>
        <p:spPr>
          <a:xfrm>
            <a:off x="0" y="4154284"/>
            <a:ext cx="2881560" cy="2703716"/>
          </a:xfrm>
          <a:custGeom>
            <a:avLst/>
            <a:gdLst>
              <a:gd name="csX0" fmla="*/ 1029174 w 2881560"/>
              <a:gd name="csY0" fmla="*/ 1248369 h 2703716"/>
              <a:gd name="csX1" fmla="*/ 936519 w 2881560"/>
              <a:gd name="csY1" fmla="*/ 1486757 h 2703716"/>
              <a:gd name="csX2" fmla="*/ 901045 w 2881560"/>
              <a:gd name="csY2" fmla="*/ 1498870 h 2703716"/>
              <a:gd name="csX3" fmla="*/ 882212 w 2881560"/>
              <a:gd name="csY3" fmla="*/ 1409223 h 2703716"/>
              <a:gd name="csX4" fmla="*/ 746844 w 2881560"/>
              <a:gd name="csY4" fmla="*/ 1284373 h 2703716"/>
              <a:gd name="csX5" fmla="*/ 782989 w 2881560"/>
              <a:gd name="csY5" fmla="*/ 1530783 h 2703716"/>
              <a:gd name="csX6" fmla="*/ 914929 w 2881560"/>
              <a:gd name="csY6" fmla="*/ 1567881 h 2703716"/>
              <a:gd name="csX7" fmla="*/ 1029236 w 2881560"/>
              <a:gd name="csY7" fmla="*/ 1675481 h 2703716"/>
              <a:gd name="csX8" fmla="*/ 900626 w 2881560"/>
              <a:gd name="csY8" fmla="*/ 1914545 h 2703716"/>
              <a:gd name="csX9" fmla="*/ 1060060 w 2881560"/>
              <a:gd name="csY9" fmla="*/ 2120940 h 2703716"/>
              <a:gd name="csX10" fmla="*/ 1380506 w 2881560"/>
              <a:gd name="csY10" fmla="*/ 2406337 h 2703716"/>
              <a:gd name="csX11" fmla="*/ 1574001 w 2881560"/>
              <a:gd name="csY11" fmla="*/ 2150766 h 2703716"/>
              <a:gd name="csX12" fmla="*/ 1093315 w 2881560"/>
              <a:gd name="csY12" fmla="*/ 1664424 h 2703716"/>
              <a:gd name="csX13" fmla="*/ 1029174 w 2881560"/>
              <a:gd name="csY13" fmla="*/ 1248369 h 2703716"/>
              <a:gd name="csX14" fmla="*/ 1290378 w 2881560"/>
              <a:gd name="csY14" fmla="*/ 0 h 2703716"/>
              <a:gd name="csX15" fmla="*/ 1714603 w 2881560"/>
              <a:gd name="csY15" fmla="*/ 1562325 h 2703716"/>
              <a:gd name="csX16" fmla="*/ 2062153 w 2881560"/>
              <a:gd name="csY16" fmla="*/ 837930 h 2703716"/>
              <a:gd name="csX17" fmla="*/ 2866802 w 2881560"/>
              <a:gd name="csY17" fmla="*/ 753184 h 2703716"/>
              <a:gd name="csX18" fmla="*/ 2590754 w 2881560"/>
              <a:gd name="csY18" fmla="*/ 1488395 h 2703716"/>
              <a:gd name="csX19" fmla="*/ 1894353 w 2881560"/>
              <a:gd name="csY19" fmla="*/ 2009519 h 2703716"/>
              <a:gd name="csX20" fmla="*/ 1573449 w 2881560"/>
              <a:gd name="csY20" fmla="*/ 2038464 h 2703716"/>
              <a:gd name="csX21" fmla="*/ 2102049 w 2881560"/>
              <a:gd name="csY21" fmla="*/ 2686481 h 2703716"/>
              <a:gd name="csX22" fmla="*/ 2102883 w 2881560"/>
              <a:gd name="csY22" fmla="*/ 2703716 h 2703716"/>
              <a:gd name="csX23" fmla="*/ 1339253 w 2881560"/>
              <a:gd name="csY23" fmla="*/ 2703716 h 2703716"/>
              <a:gd name="csX24" fmla="*/ 1327068 w 2881560"/>
              <a:gd name="csY24" fmla="*/ 2676978 h 2703716"/>
              <a:gd name="csX25" fmla="*/ 1152089 w 2881560"/>
              <a:gd name="csY25" fmla="*/ 2622184 h 2703716"/>
              <a:gd name="csX26" fmla="*/ 399298 w 2881560"/>
              <a:gd name="csY26" fmla="*/ 2232070 h 2703716"/>
              <a:gd name="csX27" fmla="*/ 1342590 w 2881560"/>
              <a:gd name="csY27" fmla="*/ 2463113 h 2703716"/>
              <a:gd name="csX28" fmla="*/ 828884 w 2881560"/>
              <a:gd name="csY28" fmla="*/ 2035145 h 2703716"/>
              <a:gd name="csX29" fmla="*/ 619428 w 2881560"/>
              <a:gd name="csY29" fmla="*/ 1885877 h 2703716"/>
              <a:gd name="csX30" fmla="*/ 204707 w 2881560"/>
              <a:gd name="csY30" fmla="*/ 2047381 h 2703716"/>
              <a:gd name="csX31" fmla="*/ 283044 w 2881560"/>
              <a:gd name="csY31" fmla="*/ 2201406 h 2703716"/>
              <a:gd name="csX32" fmla="*/ 32295 w 2881560"/>
              <a:gd name="csY32" fmla="*/ 2121620 h 2703716"/>
              <a:gd name="csX33" fmla="*/ 0 w 2881560"/>
              <a:gd name="csY33" fmla="*/ 2083597 h 2703716"/>
              <a:gd name="csX34" fmla="*/ 0 w 2881560"/>
              <a:gd name="csY34" fmla="*/ 1366304 h 2703716"/>
              <a:gd name="csX35" fmla="*/ 344 w 2881560"/>
              <a:gd name="csY35" fmla="*/ 1112759 h 2703716"/>
              <a:gd name="csX36" fmla="*/ 260534 w 2881560"/>
              <a:gd name="csY36" fmla="*/ 1316505 h 2703716"/>
              <a:gd name="csX37" fmla="*/ 252929 w 2881560"/>
              <a:gd name="csY37" fmla="*/ 1142526 h 2703716"/>
              <a:gd name="csX38" fmla="*/ 666573 w 2881560"/>
              <a:gd name="csY38" fmla="*/ 702830 h 2703716"/>
              <a:gd name="csX39" fmla="*/ 869997 w 2881560"/>
              <a:gd name="csY39" fmla="*/ 247295 h 2703716"/>
              <a:gd name="csX40" fmla="*/ 1004492 w 2881560"/>
              <a:gd name="csY40" fmla="*/ 525006 h 2703716"/>
              <a:gd name="csX41" fmla="*/ 1184453 w 2881560"/>
              <a:gd name="csY41" fmla="*/ 237632 h 2703716"/>
              <a:gd name="csX42" fmla="*/ 1290378 w 2881560"/>
              <a:gd name="csY42" fmla="*/ 0 h 270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2881560" h="2703716">
                <a:moveTo>
                  <a:pt x="1029174" y="1248369"/>
                </a:moveTo>
                <a:lnTo>
                  <a:pt x="936519" y="1486757"/>
                </a:lnTo>
                <a:cubicBezTo>
                  <a:pt x="932360" y="1504188"/>
                  <a:pt x="914995" y="1508856"/>
                  <a:pt x="901045" y="1498870"/>
                </a:cubicBezTo>
                <a:cubicBezTo>
                  <a:pt x="867875" y="1481970"/>
                  <a:pt x="898515" y="1431044"/>
                  <a:pt x="882212" y="1409223"/>
                </a:cubicBezTo>
                <a:cubicBezTo>
                  <a:pt x="864673" y="1391190"/>
                  <a:pt x="782142" y="1316138"/>
                  <a:pt x="746844" y="1284373"/>
                </a:cubicBezTo>
                <a:cubicBezTo>
                  <a:pt x="669925" y="1319500"/>
                  <a:pt x="665918" y="1559401"/>
                  <a:pt x="782989" y="1530783"/>
                </a:cubicBezTo>
                <a:cubicBezTo>
                  <a:pt x="819465" y="1551190"/>
                  <a:pt x="908988" y="1515965"/>
                  <a:pt x="914929" y="1567881"/>
                </a:cubicBezTo>
                <a:cubicBezTo>
                  <a:pt x="916917" y="1631678"/>
                  <a:pt x="1010670" y="1621144"/>
                  <a:pt x="1029236" y="1675481"/>
                </a:cubicBezTo>
                <a:cubicBezTo>
                  <a:pt x="1055530" y="1751205"/>
                  <a:pt x="899273" y="1835359"/>
                  <a:pt x="900626" y="1914545"/>
                </a:cubicBezTo>
                <a:cubicBezTo>
                  <a:pt x="874884" y="2014368"/>
                  <a:pt x="981850" y="2051154"/>
                  <a:pt x="1060060" y="2120940"/>
                </a:cubicBezTo>
                <a:cubicBezTo>
                  <a:pt x="1064414" y="2129990"/>
                  <a:pt x="1364458" y="2385268"/>
                  <a:pt x="1380506" y="2406337"/>
                </a:cubicBezTo>
                <a:cubicBezTo>
                  <a:pt x="1427631" y="2434482"/>
                  <a:pt x="1543967" y="2234159"/>
                  <a:pt x="1574001" y="2150766"/>
                </a:cubicBezTo>
                <a:cubicBezTo>
                  <a:pt x="1473816" y="1974700"/>
                  <a:pt x="1165941" y="1864657"/>
                  <a:pt x="1093315" y="1664424"/>
                </a:cubicBezTo>
                <a:cubicBezTo>
                  <a:pt x="1062868" y="1576848"/>
                  <a:pt x="1031371" y="1379685"/>
                  <a:pt x="1029174" y="1248369"/>
                </a:cubicBezTo>
                <a:close/>
                <a:moveTo>
                  <a:pt x="1290378" y="0"/>
                </a:moveTo>
                <a:cubicBezTo>
                  <a:pt x="1552296" y="486608"/>
                  <a:pt x="1751508" y="477666"/>
                  <a:pt x="1714603" y="1562325"/>
                </a:cubicBezTo>
                <a:cubicBezTo>
                  <a:pt x="1748133" y="1593855"/>
                  <a:pt x="1807668" y="1139342"/>
                  <a:pt x="2062153" y="837930"/>
                </a:cubicBezTo>
                <a:cubicBezTo>
                  <a:pt x="2348434" y="669319"/>
                  <a:pt x="2603173" y="654475"/>
                  <a:pt x="2866802" y="753184"/>
                </a:cubicBezTo>
                <a:cubicBezTo>
                  <a:pt x="2952904" y="799197"/>
                  <a:pt x="2636116" y="1449718"/>
                  <a:pt x="2590754" y="1488395"/>
                </a:cubicBezTo>
                <a:cubicBezTo>
                  <a:pt x="2432693" y="1725834"/>
                  <a:pt x="2240201" y="1966189"/>
                  <a:pt x="1894353" y="2009519"/>
                </a:cubicBezTo>
                <a:cubicBezTo>
                  <a:pt x="1650197" y="2027113"/>
                  <a:pt x="1626095" y="2010791"/>
                  <a:pt x="1573449" y="2038464"/>
                </a:cubicBezTo>
                <a:cubicBezTo>
                  <a:pt x="1605182" y="2138111"/>
                  <a:pt x="2066490" y="2545670"/>
                  <a:pt x="2102049" y="2686481"/>
                </a:cubicBezTo>
                <a:lnTo>
                  <a:pt x="2102883" y="2703716"/>
                </a:lnTo>
                <a:lnTo>
                  <a:pt x="1339253" y="2703716"/>
                </a:lnTo>
                <a:lnTo>
                  <a:pt x="1327068" y="2676978"/>
                </a:lnTo>
                <a:cubicBezTo>
                  <a:pt x="1297903" y="2642088"/>
                  <a:pt x="1246307" y="2623655"/>
                  <a:pt x="1152089" y="2622184"/>
                </a:cubicBezTo>
                <a:cubicBezTo>
                  <a:pt x="813016" y="2510456"/>
                  <a:pt x="184502" y="2246034"/>
                  <a:pt x="399298" y="2232070"/>
                </a:cubicBezTo>
                <a:cubicBezTo>
                  <a:pt x="539816" y="2269609"/>
                  <a:pt x="1426095" y="2769202"/>
                  <a:pt x="1342590" y="2463113"/>
                </a:cubicBezTo>
                <a:cubicBezTo>
                  <a:pt x="1212114" y="2284757"/>
                  <a:pt x="1025413" y="2142888"/>
                  <a:pt x="828884" y="2035145"/>
                </a:cubicBezTo>
                <a:cubicBezTo>
                  <a:pt x="786293" y="1972151"/>
                  <a:pt x="703628" y="1846154"/>
                  <a:pt x="619428" y="1885877"/>
                </a:cubicBezTo>
                <a:cubicBezTo>
                  <a:pt x="509496" y="1958839"/>
                  <a:pt x="323006" y="2013703"/>
                  <a:pt x="204707" y="2047381"/>
                </a:cubicBezTo>
                <a:cubicBezTo>
                  <a:pt x="178862" y="2065480"/>
                  <a:pt x="308250" y="2198697"/>
                  <a:pt x="283044" y="2201406"/>
                </a:cubicBezTo>
                <a:cubicBezTo>
                  <a:pt x="260645" y="2206521"/>
                  <a:pt x="118961" y="2201786"/>
                  <a:pt x="32295" y="2121620"/>
                </a:cubicBezTo>
                <a:lnTo>
                  <a:pt x="0" y="2083597"/>
                </a:lnTo>
                <a:lnTo>
                  <a:pt x="0" y="1366304"/>
                </a:lnTo>
                <a:lnTo>
                  <a:pt x="344" y="1112759"/>
                </a:lnTo>
                <a:cubicBezTo>
                  <a:pt x="66682" y="1105226"/>
                  <a:pt x="214578" y="1311544"/>
                  <a:pt x="260534" y="1316505"/>
                </a:cubicBezTo>
                <a:cubicBezTo>
                  <a:pt x="285439" y="1341291"/>
                  <a:pt x="261707" y="1169456"/>
                  <a:pt x="252929" y="1142526"/>
                </a:cubicBezTo>
                <a:cubicBezTo>
                  <a:pt x="301556" y="752918"/>
                  <a:pt x="435074" y="416994"/>
                  <a:pt x="666573" y="702830"/>
                </a:cubicBezTo>
                <a:cubicBezTo>
                  <a:pt x="731596" y="763632"/>
                  <a:pt x="699738" y="381745"/>
                  <a:pt x="869997" y="247295"/>
                </a:cubicBezTo>
                <a:cubicBezTo>
                  <a:pt x="886669" y="192339"/>
                  <a:pt x="961942" y="433762"/>
                  <a:pt x="1004492" y="525006"/>
                </a:cubicBezTo>
                <a:cubicBezTo>
                  <a:pt x="1091962" y="518297"/>
                  <a:pt x="1105205" y="299264"/>
                  <a:pt x="1184453" y="237632"/>
                </a:cubicBezTo>
                <a:cubicBezTo>
                  <a:pt x="1239502" y="212503"/>
                  <a:pt x="1225313" y="1997"/>
                  <a:pt x="1290378" y="0"/>
                </a:cubicBezTo>
                <a:close/>
              </a:path>
            </a:pathLst>
          </a:custGeom>
          <a:solidFill>
            <a:schemeClr val="accent2">
              <a:alpha val="64000"/>
            </a:schemeClr>
          </a:solidFill>
          <a:ln w="15875"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824513" y="558799"/>
            <a:ext cx="7148286" cy="1160371"/>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824514" y="1949029"/>
            <a:ext cx="7148286" cy="41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956050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8">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59866"/>
            <a:ext cx="2327197" cy="213897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539613" y="867549"/>
            <a:ext cx="8028647" cy="5380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20486" y="6343955"/>
            <a:ext cx="2734614"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p:spPr>
        <p:txBody>
          <a:bodyPr/>
          <a:lstStyle/>
          <a:p>
            <a:fld id="{DF318301-3720-4EFB-8AA8-D16EF211565F}" type="datetimeFigureOut">
              <a:rPr lang="en-US" smtClean="0"/>
              <a:t>4/8/2026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814865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D7F5535-5A65-B242-2210-31D790D6EEA7}"/>
              </a:ext>
            </a:extLst>
          </p:cNvPr>
          <p:cNvSpPr/>
          <p:nvPr userDrawn="1"/>
        </p:nvSpPr>
        <p:spPr>
          <a:xfrm>
            <a:off x="10149222" y="0"/>
            <a:ext cx="2042778" cy="2032384"/>
          </a:xfrm>
          <a:custGeom>
            <a:avLst/>
            <a:gdLst>
              <a:gd name="csX0" fmla="*/ 1202610 w 2042778"/>
              <a:gd name="csY0" fmla="*/ 863974 h 2032384"/>
              <a:gd name="csX1" fmla="*/ 1191694 w 2042778"/>
              <a:gd name="csY1" fmla="*/ 939888 h 2032384"/>
              <a:gd name="csX2" fmla="*/ 1102362 w 2042778"/>
              <a:gd name="csY2" fmla="*/ 972494 h 2032384"/>
              <a:gd name="csX3" fmla="*/ 1108770 w 2042778"/>
              <a:gd name="csY3" fmla="*/ 975224 h 2032384"/>
              <a:gd name="csX4" fmla="*/ 1171788 w 2042778"/>
              <a:gd name="csY4" fmla="*/ 963804 h 2032384"/>
              <a:gd name="csX5" fmla="*/ 1232064 w 2042778"/>
              <a:gd name="csY5" fmla="*/ 869867 h 2032384"/>
              <a:gd name="csX6" fmla="*/ 1202610 w 2042778"/>
              <a:gd name="csY6" fmla="*/ 863974 h 2032384"/>
              <a:gd name="csX7" fmla="*/ 1479872 w 2042778"/>
              <a:gd name="csY7" fmla="*/ 813557 h 2032384"/>
              <a:gd name="csX8" fmla="*/ 1530103 w 2042778"/>
              <a:gd name="csY8" fmla="*/ 910932 h 2032384"/>
              <a:gd name="csX9" fmla="*/ 1539431 w 2042778"/>
              <a:gd name="csY9" fmla="*/ 890877 h 2032384"/>
              <a:gd name="csX10" fmla="*/ 1479872 w 2042778"/>
              <a:gd name="csY10" fmla="*/ 813557 h 2032384"/>
              <a:gd name="csX11" fmla="*/ 810209 w 2042778"/>
              <a:gd name="csY11" fmla="*/ 497817 h 2032384"/>
              <a:gd name="csX12" fmla="*/ 756893 w 2042778"/>
              <a:gd name="csY12" fmla="*/ 508945 h 2032384"/>
              <a:gd name="csX13" fmla="*/ 770707 w 2042778"/>
              <a:gd name="csY13" fmla="*/ 582063 h 2032384"/>
              <a:gd name="csX14" fmla="*/ 813687 w 2042778"/>
              <a:gd name="csY14" fmla="*/ 618431 h 2032384"/>
              <a:gd name="csX15" fmla="*/ 900608 w 2042778"/>
              <a:gd name="csY15" fmla="*/ 591111 h 2032384"/>
              <a:gd name="csX16" fmla="*/ 810209 w 2042778"/>
              <a:gd name="csY16" fmla="*/ 497817 h 2032384"/>
              <a:gd name="csX17" fmla="*/ 2042777 w 2042778"/>
              <a:gd name="csY17" fmla="*/ 433790 h 2032384"/>
              <a:gd name="csX18" fmla="*/ 2042777 w 2042778"/>
              <a:gd name="csY18" fmla="*/ 906564 h 2032384"/>
              <a:gd name="csX19" fmla="*/ 2032833 w 2042778"/>
              <a:gd name="csY19" fmla="*/ 907067 h 2032384"/>
              <a:gd name="csX20" fmla="*/ 1899509 w 2042778"/>
              <a:gd name="csY20" fmla="*/ 955921 h 2032384"/>
              <a:gd name="csX21" fmla="*/ 1576625 w 2042778"/>
              <a:gd name="csY21" fmla="*/ 1685248 h 2032384"/>
              <a:gd name="csX22" fmla="*/ 1647684 w 2042778"/>
              <a:gd name="csY22" fmla="*/ 1696522 h 2032384"/>
              <a:gd name="csX23" fmla="*/ 1697256 w 2042778"/>
              <a:gd name="csY23" fmla="*/ 1713724 h 2032384"/>
              <a:gd name="csX24" fmla="*/ 1734917 w 2042778"/>
              <a:gd name="csY24" fmla="*/ 1743932 h 2032384"/>
              <a:gd name="csX25" fmla="*/ 1788966 w 2042778"/>
              <a:gd name="csY25" fmla="*/ 1709550 h 2032384"/>
              <a:gd name="csX26" fmla="*/ 1719477 w 2042778"/>
              <a:gd name="csY26" fmla="*/ 1968015 h 2032384"/>
              <a:gd name="csX27" fmla="*/ 1645974 w 2042778"/>
              <a:gd name="csY27" fmla="*/ 1916256 h 2032384"/>
              <a:gd name="csX28" fmla="*/ 1604798 w 2042778"/>
              <a:gd name="csY28" fmla="*/ 1985901 h 2032384"/>
              <a:gd name="csX29" fmla="*/ 1530437 w 2042778"/>
              <a:gd name="csY29" fmla="*/ 2031592 h 2032384"/>
              <a:gd name="csX30" fmla="*/ 1504607 w 2042778"/>
              <a:gd name="csY30" fmla="*/ 2012488 h 2032384"/>
              <a:gd name="csX31" fmla="*/ 1442536 w 2042778"/>
              <a:gd name="csY31" fmla="*/ 1959215 h 2032384"/>
              <a:gd name="csX32" fmla="*/ 1376081 w 2042778"/>
              <a:gd name="csY32" fmla="*/ 1946839 h 2032384"/>
              <a:gd name="csX33" fmla="*/ 1340585 w 2042778"/>
              <a:gd name="csY33" fmla="*/ 1853232 h 2032384"/>
              <a:gd name="csX34" fmla="*/ 1206144 w 2042778"/>
              <a:gd name="csY34" fmla="*/ 1886322 h 2032384"/>
              <a:gd name="csX35" fmla="*/ 1198490 w 2042778"/>
              <a:gd name="csY35" fmla="*/ 1741264 h 2032384"/>
              <a:gd name="csX36" fmla="*/ 1160716 w 2042778"/>
              <a:gd name="csY36" fmla="*/ 1665149 h 2032384"/>
              <a:gd name="csX37" fmla="*/ 1385677 w 2042778"/>
              <a:gd name="csY37" fmla="*/ 1529752 h 2032384"/>
              <a:gd name="csX38" fmla="*/ 1462599 w 2042778"/>
              <a:gd name="csY38" fmla="*/ 1576265 h 2032384"/>
              <a:gd name="csX39" fmla="*/ 1505377 w 2042778"/>
              <a:gd name="csY39" fmla="*/ 1549328 h 2032384"/>
              <a:gd name="csX40" fmla="*/ 1664600 w 2042778"/>
              <a:gd name="csY40" fmla="*/ 1314057 h 2032384"/>
              <a:gd name="csX41" fmla="*/ 1862653 w 2042778"/>
              <a:gd name="csY41" fmla="*/ 940735 h 2032384"/>
              <a:gd name="csX42" fmla="*/ 1697331 w 2042778"/>
              <a:gd name="csY42" fmla="*/ 805274 h 2032384"/>
              <a:gd name="csX43" fmla="*/ 1742553 w 2042778"/>
              <a:gd name="csY43" fmla="*/ 584304 h 2032384"/>
              <a:gd name="csX44" fmla="*/ 1858393 w 2042778"/>
              <a:gd name="csY44" fmla="*/ 593304 h 2032384"/>
              <a:gd name="csX45" fmla="*/ 2034854 w 2042778"/>
              <a:gd name="csY45" fmla="*/ 436316 h 2032384"/>
              <a:gd name="csX46" fmla="*/ 661751 w 2042778"/>
              <a:gd name="csY46" fmla="*/ 319008 h 2032384"/>
              <a:gd name="csX47" fmla="*/ 535541 w 2042778"/>
              <a:gd name="csY47" fmla="*/ 401808 h 2032384"/>
              <a:gd name="csX48" fmla="*/ 587889 w 2042778"/>
              <a:gd name="csY48" fmla="*/ 445832 h 2032384"/>
              <a:gd name="csX49" fmla="*/ 680596 w 2042778"/>
              <a:gd name="csY49" fmla="*/ 320584 h 2032384"/>
              <a:gd name="csX50" fmla="*/ 661751 w 2042778"/>
              <a:gd name="csY50" fmla="*/ 319008 h 2032384"/>
              <a:gd name="csX51" fmla="*/ 203609 w 2042778"/>
              <a:gd name="csY51" fmla="*/ 0 h 2032384"/>
              <a:gd name="csX52" fmla="*/ 762031 w 2042778"/>
              <a:gd name="csY52" fmla="*/ 0 h 2032384"/>
              <a:gd name="csX53" fmla="*/ 782462 w 2042778"/>
              <a:gd name="csY53" fmla="*/ 62538 h 2032384"/>
              <a:gd name="csX54" fmla="*/ 731442 w 2042778"/>
              <a:gd name="csY54" fmla="*/ 200791 h 2032384"/>
              <a:gd name="csX55" fmla="*/ 1092822 w 2042778"/>
              <a:gd name="csY55" fmla="*/ 17365 h 2032384"/>
              <a:gd name="csX56" fmla="*/ 1130224 w 2042778"/>
              <a:gd name="csY56" fmla="*/ 0 h 2032384"/>
              <a:gd name="csX57" fmla="*/ 1193332 w 2042778"/>
              <a:gd name="csY57" fmla="*/ 0 h 2032384"/>
              <a:gd name="csX58" fmla="*/ 1109045 w 2042778"/>
              <a:gd name="csY58" fmla="*/ 45650 h 2032384"/>
              <a:gd name="csX59" fmla="*/ 733497 w 2042778"/>
              <a:gd name="csY59" fmla="*/ 246195 h 2032384"/>
              <a:gd name="csX60" fmla="*/ 788091 w 2042778"/>
              <a:gd name="csY60" fmla="*/ 328634 h 2032384"/>
              <a:gd name="csX61" fmla="*/ 762982 w 2042778"/>
              <a:gd name="csY61" fmla="*/ 375872 h 2032384"/>
              <a:gd name="csX62" fmla="*/ 942526 w 2042778"/>
              <a:gd name="csY62" fmla="*/ 246292 h 2032384"/>
              <a:gd name="csX63" fmla="*/ 1227013 w 2042778"/>
              <a:gd name="csY63" fmla="*/ 42465 h 2032384"/>
              <a:gd name="csX64" fmla="*/ 1297004 w 2042778"/>
              <a:gd name="csY64" fmla="*/ 0 h 2032384"/>
              <a:gd name="csX65" fmla="*/ 1347931 w 2042778"/>
              <a:gd name="csY65" fmla="*/ 0 h 2032384"/>
              <a:gd name="csX66" fmla="*/ 1338717 w 2042778"/>
              <a:gd name="csY66" fmla="*/ 5819 h 2032384"/>
              <a:gd name="csX67" fmla="*/ 1124581 w 2042778"/>
              <a:gd name="csY67" fmla="*/ 161189 h 2032384"/>
              <a:gd name="csX68" fmla="*/ 922701 w 2042778"/>
              <a:gd name="csY68" fmla="*/ 343440 h 2032384"/>
              <a:gd name="csX69" fmla="*/ 786988 w 2042778"/>
              <a:gd name="csY69" fmla="*/ 471557 h 2032384"/>
              <a:gd name="csX70" fmla="*/ 789876 w 2042778"/>
              <a:gd name="csY70" fmla="*/ 475833 h 2032384"/>
              <a:gd name="csX71" fmla="*/ 867921 w 2042778"/>
              <a:gd name="csY71" fmla="*/ 436024 h 2032384"/>
              <a:gd name="csX72" fmla="*/ 991445 w 2042778"/>
              <a:gd name="csY72" fmla="*/ 394937 h 2032384"/>
              <a:gd name="csX73" fmla="*/ 1035574 w 2042778"/>
              <a:gd name="csY73" fmla="*/ 373498 h 2032384"/>
              <a:gd name="csX74" fmla="*/ 1232133 w 2042778"/>
              <a:gd name="csY74" fmla="*/ 213182 h 2032384"/>
              <a:gd name="csX75" fmla="*/ 1247299 w 2042778"/>
              <a:gd name="csY75" fmla="*/ 390139 h 2032384"/>
              <a:gd name="csX76" fmla="*/ 1390793 w 2042778"/>
              <a:gd name="csY76" fmla="*/ 272028 h 2032384"/>
              <a:gd name="csX77" fmla="*/ 1622685 w 2042778"/>
              <a:gd name="csY77" fmla="*/ 92099 h 2032384"/>
              <a:gd name="csX78" fmla="*/ 1742742 w 2042778"/>
              <a:gd name="csY78" fmla="*/ 0 h 2032384"/>
              <a:gd name="csX79" fmla="*/ 1802844 w 2042778"/>
              <a:gd name="csY79" fmla="*/ 0 h 2032384"/>
              <a:gd name="csX80" fmla="*/ 1708217 w 2042778"/>
              <a:gd name="csY80" fmla="*/ 83357 h 2032384"/>
              <a:gd name="csX81" fmla="*/ 1293248 w 2042778"/>
              <a:gd name="csY81" fmla="*/ 449165 h 2032384"/>
              <a:gd name="csX82" fmla="*/ 1322929 w 2042778"/>
              <a:gd name="csY82" fmla="*/ 554991 h 2032384"/>
              <a:gd name="csX83" fmla="*/ 1382704 w 2042778"/>
              <a:gd name="csY83" fmla="*/ 596738 h 2032384"/>
              <a:gd name="csX84" fmla="*/ 1396042 w 2042778"/>
              <a:gd name="csY84" fmla="*/ 599275 h 2032384"/>
              <a:gd name="csX85" fmla="*/ 1414255 w 2042778"/>
              <a:gd name="csY85" fmla="*/ 581347 h 2032384"/>
              <a:gd name="csX86" fmla="*/ 1547694 w 2042778"/>
              <a:gd name="csY86" fmla="*/ 426333 h 2032384"/>
              <a:gd name="csX87" fmla="*/ 1975148 w 2042778"/>
              <a:gd name="csY87" fmla="*/ 31888 h 2032384"/>
              <a:gd name="csX88" fmla="*/ 2012988 w 2042778"/>
              <a:gd name="csY88" fmla="*/ 0 h 2032384"/>
              <a:gd name="csX89" fmla="*/ 2042778 w 2042778"/>
              <a:gd name="csY89" fmla="*/ 0 h 2032384"/>
              <a:gd name="csX90" fmla="*/ 2042777 w 2042778"/>
              <a:gd name="csY90" fmla="*/ 26057 h 2032384"/>
              <a:gd name="csX91" fmla="*/ 1977827 w 2042778"/>
              <a:gd name="csY91" fmla="*/ 80342 h 2032384"/>
              <a:gd name="csX92" fmla="*/ 1761101 w 2042778"/>
              <a:gd name="csY92" fmla="*/ 273841 h 2032384"/>
              <a:gd name="csX93" fmla="*/ 1435643 w 2042778"/>
              <a:gd name="csY93" fmla="*/ 677689 h 2032384"/>
              <a:gd name="csX94" fmla="*/ 1585592 w 2042778"/>
              <a:gd name="csY94" fmla="*/ 730845 h 2032384"/>
              <a:gd name="csX95" fmla="*/ 1658629 w 2042778"/>
              <a:gd name="csY95" fmla="*/ 934616 h 2032384"/>
              <a:gd name="csX96" fmla="*/ 1555881 w 2042778"/>
              <a:gd name="csY96" fmla="*/ 968789 h 2032384"/>
              <a:gd name="csX97" fmla="*/ 1436254 w 2042778"/>
              <a:gd name="csY97" fmla="*/ 867273 h 2032384"/>
              <a:gd name="csX98" fmla="*/ 1412666 w 2042778"/>
              <a:gd name="csY98" fmla="*/ 859232 h 2032384"/>
              <a:gd name="csX99" fmla="*/ 1339073 w 2042778"/>
              <a:gd name="csY99" fmla="*/ 958684 h 2032384"/>
              <a:gd name="csX100" fmla="*/ 1230927 w 2042778"/>
              <a:gd name="csY100" fmla="*/ 1165989 h 2032384"/>
              <a:gd name="csX101" fmla="*/ 1117011 w 2042778"/>
              <a:gd name="csY101" fmla="*/ 1238872 h 2032384"/>
              <a:gd name="csX102" fmla="*/ 1039588 w 2042778"/>
              <a:gd name="csY102" fmla="*/ 1174562 h 2032384"/>
              <a:gd name="csX103" fmla="*/ 1010216 w 2042778"/>
              <a:gd name="csY103" fmla="*/ 1199934 h 2032384"/>
              <a:gd name="csX104" fmla="*/ 980052 w 2042778"/>
              <a:gd name="csY104" fmla="*/ 1224927 h 2032384"/>
              <a:gd name="csX105" fmla="*/ 915877 w 2042778"/>
              <a:gd name="csY105" fmla="*/ 1153118 h 2032384"/>
              <a:gd name="csX106" fmla="*/ 783522 w 2042778"/>
              <a:gd name="csY106" fmla="*/ 1148142 h 2032384"/>
              <a:gd name="csX107" fmla="*/ 761317 w 2042778"/>
              <a:gd name="csY107" fmla="*/ 992414 h 2032384"/>
              <a:gd name="csX108" fmla="*/ 735692 w 2042778"/>
              <a:gd name="csY108" fmla="*/ 883884 h 2032384"/>
              <a:gd name="csX109" fmla="*/ 629117 w 2042778"/>
              <a:gd name="csY109" fmla="*/ 894810 h 2032384"/>
              <a:gd name="csX110" fmla="*/ 491302 w 2042778"/>
              <a:gd name="csY110" fmla="*/ 878516 h 2032384"/>
              <a:gd name="csX111" fmla="*/ 459947 w 2042778"/>
              <a:gd name="csY111" fmla="*/ 889305 h 2032384"/>
              <a:gd name="csX112" fmla="*/ 383894 w 2042778"/>
              <a:gd name="csY112" fmla="*/ 901743 h 2032384"/>
              <a:gd name="csX113" fmla="*/ 324170 w 2042778"/>
              <a:gd name="csY113" fmla="*/ 791005 h 2032384"/>
              <a:gd name="csX114" fmla="*/ 153407 w 2042778"/>
              <a:gd name="csY114" fmla="*/ 799388 h 2032384"/>
              <a:gd name="csX115" fmla="*/ 124379 w 2042778"/>
              <a:gd name="csY115" fmla="*/ 710751 h 2032384"/>
              <a:gd name="csX116" fmla="*/ 117067 w 2042778"/>
              <a:gd name="csY116" fmla="*/ 634168 h 2032384"/>
              <a:gd name="csX117" fmla="*/ 14178 w 2042778"/>
              <a:gd name="csY117" fmla="*/ 635092 h 2032384"/>
              <a:gd name="csX118" fmla="*/ 20150 w 2042778"/>
              <a:gd name="csY118" fmla="*/ 580294 h 2032384"/>
              <a:gd name="csX119" fmla="*/ 223383 w 2042778"/>
              <a:gd name="csY119" fmla="*/ 460158 h 2032384"/>
              <a:gd name="csX120" fmla="*/ 421950 w 2042778"/>
              <a:gd name="csY120" fmla="*/ 371029 h 2032384"/>
              <a:gd name="csX121" fmla="*/ 614275 w 2042778"/>
              <a:gd name="csY121" fmla="*/ 284852 h 2032384"/>
              <a:gd name="csX122" fmla="*/ 485619 w 2042778"/>
              <a:gd name="csY122" fmla="*/ 242570 h 2032384"/>
              <a:gd name="csX123" fmla="*/ 414514 w 2042778"/>
              <a:gd name="csY123" fmla="*/ 233891 h 2032384"/>
              <a:gd name="csX124" fmla="*/ 266545 w 2042778"/>
              <a:gd name="csY124" fmla="*/ 82103 h 2032384"/>
              <a:gd name="csX125" fmla="*/ 235697 w 2042778"/>
              <a:gd name="csY125" fmla="*/ 26765 h 203238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Lst>
            <a:rect l="l" t="t" r="r" b="b"/>
            <a:pathLst>
              <a:path w="2042778" h="2032384">
                <a:moveTo>
                  <a:pt x="1202610" y="863974"/>
                </a:moveTo>
                <a:cubicBezTo>
                  <a:pt x="1192129" y="899104"/>
                  <a:pt x="1205330" y="904276"/>
                  <a:pt x="1191694" y="939888"/>
                </a:cubicBezTo>
                <a:cubicBezTo>
                  <a:pt x="1147688" y="923315"/>
                  <a:pt x="1063313" y="907495"/>
                  <a:pt x="1102362" y="972494"/>
                </a:cubicBezTo>
                <a:cubicBezTo>
                  <a:pt x="1101533" y="973491"/>
                  <a:pt x="1104105" y="974514"/>
                  <a:pt x="1108770" y="975224"/>
                </a:cubicBezTo>
                <a:cubicBezTo>
                  <a:pt x="1122764" y="977350"/>
                  <a:pt x="1155576" y="976633"/>
                  <a:pt x="1171788" y="963804"/>
                </a:cubicBezTo>
                <a:cubicBezTo>
                  <a:pt x="1225421" y="984855"/>
                  <a:pt x="1233445" y="904668"/>
                  <a:pt x="1232064" y="869867"/>
                </a:cubicBezTo>
                <a:cubicBezTo>
                  <a:pt x="1215281" y="864010"/>
                  <a:pt x="1213728" y="865246"/>
                  <a:pt x="1202610" y="863974"/>
                </a:cubicBezTo>
                <a:close/>
                <a:moveTo>
                  <a:pt x="1479872" y="813557"/>
                </a:moveTo>
                <a:cubicBezTo>
                  <a:pt x="1464630" y="848423"/>
                  <a:pt x="1499508" y="892801"/>
                  <a:pt x="1530103" y="910932"/>
                </a:cubicBezTo>
                <a:lnTo>
                  <a:pt x="1539431" y="890877"/>
                </a:lnTo>
                <a:cubicBezTo>
                  <a:pt x="1548489" y="860941"/>
                  <a:pt x="1509761" y="820620"/>
                  <a:pt x="1479872" y="813557"/>
                </a:cubicBezTo>
                <a:close/>
                <a:moveTo>
                  <a:pt x="810209" y="497817"/>
                </a:moveTo>
                <a:cubicBezTo>
                  <a:pt x="794840" y="497170"/>
                  <a:pt x="777223" y="500601"/>
                  <a:pt x="756893" y="508945"/>
                </a:cubicBezTo>
                <a:cubicBezTo>
                  <a:pt x="751982" y="517401"/>
                  <a:pt x="774815" y="573233"/>
                  <a:pt x="770707" y="582063"/>
                </a:cubicBezTo>
                <a:lnTo>
                  <a:pt x="813687" y="618431"/>
                </a:lnTo>
                <a:cubicBezTo>
                  <a:pt x="821526" y="601578"/>
                  <a:pt x="895009" y="603146"/>
                  <a:pt x="900608" y="591111"/>
                </a:cubicBezTo>
                <a:cubicBezTo>
                  <a:pt x="882237" y="538393"/>
                  <a:pt x="856324" y="499758"/>
                  <a:pt x="810209" y="497817"/>
                </a:cubicBezTo>
                <a:close/>
                <a:moveTo>
                  <a:pt x="2042777" y="433790"/>
                </a:moveTo>
                <a:lnTo>
                  <a:pt x="2042777" y="906564"/>
                </a:lnTo>
                <a:lnTo>
                  <a:pt x="2032833" y="907067"/>
                </a:lnTo>
                <a:cubicBezTo>
                  <a:pt x="1981663" y="905954"/>
                  <a:pt x="1934703" y="888129"/>
                  <a:pt x="1899509" y="955921"/>
                </a:cubicBezTo>
                <a:cubicBezTo>
                  <a:pt x="1785186" y="1182802"/>
                  <a:pt x="1600801" y="1474248"/>
                  <a:pt x="1576625" y="1685248"/>
                </a:cubicBezTo>
                <a:cubicBezTo>
                  <a:pt x="1579759" y="1712084"/>
                  <a:pt x="1645802" y="1685887"/>
                  <a:pt x="1647684" y="1696522"/>
                </a:cubicBezTo>
                <a:cubicBezTo>
                  <a:pt x="1661118" y="1709601"/>
                  <a:pt x="1682385" y="1705835"/>
                  <a:pt x="1697256" y="1713724"/>
                </a:cubicBezTo>
                <a:cubicBezTo>
                  <a:pt x="1713725" y="1722364"/>
                  <a:pt x="1723863" y="1744638"/>
                  <a:pt x="1734917" y="1743932"/>
                </a:cubicBezTo>
                <a:cubicBezTo>
                  <a:pt x="1754697" y="1743373"/>
                  <a:pt x="1766397" y="1695153"/>
                  <a:pt x="1788966" y="1709550"/>
                </a:cubicBezTo>
                <a:cubicBezTo>
                  <a:pt x="1849485" y="1764052"/>
                  <a:pt x="1827309" y="1987934"/>
                  <a:pt x="1719477" y="1968015"/>
                </a:cubicBezTo>
                <a:cubicBezTo>
                  <a:pt x="1689905" y="1958158"/>
                  <a:pt x="1681048" y="1924772"/>
                  <a:pt x="1645974" y="1916256"/>
                </a:cubicBezTo>
                <a:cubicBezTo>
                  <a:pt x="1630689" y="1921835"/>
                  <a:pt x="1623897" y="1961610"/>
                  <a:pt x="1604798" y="1985901"/>
                </a:cubicBezTo>
                <a:cubicBezTo>
                  <a:pt x="1587622" y="2008652"/>
                  <a:pt x="1557715" y="2037555"/>
                  <a:pt x="1530437" y="2031592"/>
                </a:cubicBezTo>
                <a:cubicBezTo>
                  <a:pt x="1521345" y="2029605"/>
                  <a:pt x="1512546" y="2023743"/>
                  <a:pt x="1504607" y="2012488"/>
                </a:cubicBezTo>
                <a:cubicBezTo>
                  <a:pt x="1484695" y="1994435"/>
                  <a:pt x="1478057" y="1941580"/>
                  <a:pt x="1442536" y="1959215"/>
                </a:cubicBezTo>
                <a:cubicBezTo>
                  <a:pt x="1417223" y="1973786"/>
                  <a:pt x="1388208" y="1983707"/>
                  <a:pt x="1376081" y="1946839"/>
                </a:cubicBezTo>
                <a:cubicBezTo>
                  <a:pt x="1361835" y="1918742"/>
                  <a:pt x="1363366" y="1860898"/>
                  <a:pt x="1340585" y="1853232"/>
                </a:cubicBezTo>
                <a:cubicBezTo>
                  <a:pt x="1308126" y="1839112"/>
                  <a:pt x="1238592" y="1927763"/>
                  <a:pt x="1206144" y="1886322"/>
                </a:cubicBezTo>
                <a:cubicBezTo>
                  <a:pt x="1177657" y="1844771"/>
                  <a:pt x="1225370" y="1782078"/>
                  <a:pt x="1198490" y="1741264"/>
                </a:cubicBezTo>
                <a:cubicBezTo>
                  <a:pt x="1181619" y="1718788"/>
                  <a:pt x="1139481" y="1698203"/>
                  <a:pt x="1160716" y="1665149"/>
                </a:cubicBezTo>
                <a:cubicBezTo>
                  <a:pt x="1208216" y="1609183"/>
                  <a:pt x="1303929" y="1508311"/>
                  <a:pt x="1385677" y="1529752"/>
                </a:cubicBezTo>
                <a:cubicBezTo>
                  <a:pt x="1410977" y="1542491"/>
                  <a:pt x="1428778" y="1583947"/>
                  <a:pt x="1462599" y="1576265"/>
                </a:cubicBezTo>
                <a:cubicBezTo>
                  <a:pt x="1499521" y="1566125"/>
                  <a:pt x="1468087" y="1560278"/>
                  <a:pt x="1505377" y="1549328"/>
                </a:cubicBezTo>
                <a:cubicBezTo>
                  <a:pt x="1517235" y="1800752"/>
                  <a:pt x="1629365" y="1398178"/>
                  <a:pt x="1664600" y="1314057"/>
                </a:cubicBezTo>
                <a:cubicBezTo>
                  <a:pt x="1790406" y="1103378"/>
                  <a:pt x="1799367" y="1068401"/>
                  <a:pt x="1862653" y="940735"/>
                </a:cubicBezTo>
                <a:cubicBezTo>
                  <a:pt x="1879633" y="784690"/>
                  <a:pt x="1731917" y="894546"/>
                  <a:pt x="1697331" y="805274"/>
                </a:cubicBezTo>
                <a:cubicBezTo>
                  <a:pt x="1669686" y="751427"/>
                  <a:pt x="1661395" y="611934"/>
                  <a:pt x="1742553" y="584304"/>
                </a:cubicBezTo>
                <a:cubicBezTo>
                  <a:pt x="1780705" y="575715"/>
                  <a:pt x="1819548" y="605491"/>
                  <a:pt x="1858393" y="593304"/>
                </a:cubicBezTo>
                <a:cubicBezTo>
                  <a:pt x="1932178" y="571034"/>
                  <a:pt x="1976331" y="480337"/>
                  <a:pt x="2034854" y="436316"/>
                </a:cubicBezTo>
                <a:close/>
                <a:moveTo>
                  <a:pt x="661751" y="319008"/>
                </a:moveTo>
                <a:cubicBezTo>
                  <a:pt x="617857" y="324544"/>
                  <a:pt x="574671" y="389274"/>
                  <a:pt x="535541" y="401808"/>
                </a:cubicBezTo>
                <a:cubicBezTo>
                  <a:pt x="526180" y="441853"/>
                  <a:pt x="577541" y="435667"/>
                  <a:pt x="587889" y="445832"/>
                </a:cubicBezTo>
                <a:cubicBezTo>
                  <a:pt x="618936" y="476332"/>
                  <a:pt x="709064" y="393109"/>
                  <a:pt x="680596" y="320584"/>
                </a:cubicBezTo>
                <a:cubicBezTo>
                  <a:pt x="674306" y="318635"/>
                  <a:pt x="668021" y="318217"/>
                  <a:pt x="661751" y="319008"/>
                </a:cubicBezTo>
                <a:close/>
                <a:moveTo>
                  <a:pt x="203609" y="0"/>
                </a:moveTo>
                <a:lnTo>
                  <a:pt x="762031" y="0"/>
                </a:lnTo>
                <a:lnTo>
                  <a:pt x="782462" y="62538"/>
                </a:lnTo>
                <a:cubicBezTo>
                  <a:pt x="790950" y="114301"/>
                  <a:pt x="779903" y="164786"/>
                  <a:pt x="731442" y="200791"/>
                </a:cubicBezTo>
                <a:cubicBezTo>
                  <a:pt x="843082" y="141726"/>
                  <a:pt x="964515" y="79837"/>
                  <a:pt x="1092822" y="17365"/>
                </a:cubicBezTo>
                <a:lnTo>
                  <a:pt x="1130224" y="0"/>
                </a:lnTo>
                <a:lnTo>
                  <a:pt x="1193332" y="0"/>
                </a:lnTo>
                <a:lnTo>
                  <a:pt x="1109045" y="45650"/>
                </a:lnTo>
                <a:cubicBezTo>
                  <a:pt x="987173" y="120474"/>
                  <a:pt x="786987" y="199030"/>
                  <a:pt x="733497" y="246195"/>
                </a:cubicBezTo>
                <a:cubicBezTo>
                  <a:pt x="680002" y="293358"/>
                  <a:pt x="793550" y="317556"/>
                  <a:pt x="788091" y="328634"/>
                </a:cubicBezTo>
                <a:cubicBezTo>
                  <a:pt x="779721" y="344380"/>
                  <a:pt x="771350" y="360127"/>
                  <a:pt x="762982" y="375872"/>
                </a:cubicBezTo>
                <a:cubicBezTo>
                  <a:pt x="820661" y="386115"/>
                  <a:pt x="891605" y="265538"/>
                  <a:pt x="942526" y="246292"/>
                </a:cubicBezTo>
                <a:cubicBezTo>
                  <a:pt x="1030895" y="172741"/>
                  <a:pt x="1127665" y="105784"/>
                  <a:pt x="1227013" y="42465"/>
                </a:cubicBezTo>
                <a:lnTo>
                  <a:pt x="1297004" y="0"/>
                </a:lnTo>
                <a:lnTo>
                  <a:pt x="1347931" y="0"/>
                </a:lnTo>
                <a:lnTo>
                  <a:pt x="1338717" y="5819"/>
                </a:lnTo>
                <a:cubicBezTo>
                  <a:pt x="1270599" y="52530"/>
                  <a:pt x="1200543" y="103825"/>
                  <a:pt x="1124581" y="161189"/>
                </a:cubicBezTo>
                <a:cubicBezTo>
                  <a:pt x="1041590" y="222122"/>
                  <a:pt x="977167" y="253628"/>
                  <a:pt x="922701" y="343440"/>
                </a:cubicBezTo>
                <a:cubicBezTo>
                  <a:pt x="882880" y="391269"/>
                  <a:pt x="785623" y="409447"/>
                  <a:pt x="786988" y="471557"/>
                </a:cubicBezTo>
                <a:lnTo>
                  <a:pt x="789876" y="475833"/>
                </a:lnTo>
                <a:cubicBezTo>
                  <a:pt x="817746" y="495626"/>
                  <a:pt x="848387" y="459145"/>
                  <a:pt x="867921" y="436024"/>
                </a:cubicBezTo>
                <a:cubicBezTo>
                  <a:pt x="903404" y="389107"/>
                  <a:pt x="943691" y="371742"/>
                  <a:pt x="991445" y="394937"/>
                </a:cubicBezTo>
                <a:cubicBezTo>
                  <a:pt x="1010212" y="400738"/>
                  <a:pt x="1024519" y="388855"/>
                  <a:pt x="1035574" y="373498"/>
                </a:cubicBezTo>
                <a:cubicBezTo>
                  <a:pt x="1079363" y="298238"/>
                  <a:pt x="1137632" y="217023"/>
                  <a:pt x="1232133" y="213182"/>
                </a:cubicBezTo>
                <a:cubicBezTo>
                  <a:pt x="1256035" y="218439"/>
                  <a:pt x="1222285" y="387280"/>
                  <a:pt x="1247299" y="390139"/>
                </a:cubicBezTo>
                <a:cubicBezTo>
                  <a:pt x="1268793" y="394279"/>
                  <a:pt x="1373647" y="281609"/>
                  <a:pt x="1390793" y="272028"/>
                </a:cubicBezTo>
                <a:cubicBezTo>
                  <a:pt x="1400644" y="263434"/>
                  <a:pt x="1496738" y="188925"/>
                  <a:pt x="1622685" y="92099"/>
                </a:cubicBezTo>
                <a:lnTo>
                  <a:pt x="1742742" y="0"/>
                </a:lnTo>
                <a:lnTo>
                  <a:pt x="1802844" y="0"/>
                </a:lnTo>
                <a:lnTo>
                  <a:pt x="1708217" y="83357"/>
                </a:lnTo>
                <a:cubicBezTo>
                  <a:pt x="1589419" y="198535"/>
                  <a:pt x="1357462" y="370558"/>
                  <a:pt x="1293248" y="449165"/>
                </a:cubicBezTo>
                <a:cubicBezTo>
                  <a:pt x="1283856" y="467245"/>
                  <a:pt x="1310724" y="543465"/>
                  <a:pt x="1322929" y="554991"/>
                </a:cubicBezTo>
                <a:cubicBezTo>
                  <a:pt x="1351809" y="568426"/>
                  <a:pt x="1368723" y="589101"/>
                  <a:pt x="1382704" y="596738"/>
                </a:cubicBezTo>
                <a:cubicBezTo>
                  <a:pt x="1387364" y="599282"/>
                  <a:pt x="1391698" y="600378"/>
                  <a:pt x="1396042" y="599275"/>
                </a:cubicBezTo>
                <a:cubicBezTo>
                  <a:pt x="1401833" y="597803"/>
                  <a:pt x="1407641" y="592421"/>
                  <a:pt x="1414255" y="581347"/>
                </a:cubicBezTo>
                <a:cubicBezTo>
                  <a:pt x="1434704" y="562561"/>
                  <a:pt x="1520193" y="447687"/>
                  <a:pt x="1547694" y="426333"/>
                </a:cubicBezTo>
                <a:cubicBezTo>
                  <a:pt x="1632173" y="350323"/>
                  <a:pt x="1876935" y="116797"/>
                  <a:pt x="1975148" y="31888"/>
                </a:cubicBezTo>
                <a:lnTo>
                  <a:pt x="2012988" y="0"/>
                </a:lnTo>
                <a:lnTo>
                  <a:pt x="2042778" y="0"/>
                </a:lnTo>
                <a:lnTo>
                  <a:pt x="2042777" y="26057"/>
                </a:lnTo>
                <a:lnTo>
                  <a:pt x="1977827" y="80342"/>
                </a:lnTo>
                <a:cubicBezTo>
                  <a:pt x="1910151" y="133612"/>
                  <a:pt x="1843517" y="180452"/>
                  <a:pt x="1761101" y="273841"/>
                </a:cubicBezTo>
                <a:cubicBezTo>
                  <a:pt x="1662435" y="410427"/>
                  <a:pt x="1447871" y="494065"/>
                  <a:pt x="1435643" y="677689"/>
                </a:cubicBezTo>
                <a:cubicBezTo>
                  <a:pt x="1446070" y="724495"/>
                  <a:pt x="1542429" y="716626"/>
                  <a:pt x="1585592" y="730845"/>
                </a:cubicBezTo>
                <a:cubicBezTo>
                  <a:pt x="1630637" y="770348"/>
                  <a:pt x="1685762" y="872105"/>
                  <a:pt x="1658629" y="934616"/>
                </a:cubicBezTo>
                <a:cubicBezTo>
                  <a:pt x="1629952" y="956412"/>
                  <a:pt x="1595201" y="945114"/>
                  <a:pt x="1555881" y="968789"/>
                </a:cubicBezTo>
                <a:cubicBezTo>
                  <a:pt x="1482116" y="1005708"/>
                  <a:pt x="1454012" y="921400"/>
                  <a:pt x="1436254" y="867273"/>
                </a:cubicBezTo>
                <a:cubicBezTo>
                  <a:pt x="1430036" y="857552"/>
                  <a:pt x="1421637" y="854626"/>
                  <a:pt x="1412666" y="859232"/>
                </a:cubicBezTo>
                <a:cubicBezTo>
                  <a:pt x="1382499" y="884233"/>
                  <a:pt x="1374867" y="936296"/>
                  <a:pt x="1339073" y="958684"/>
                </a:cubicBezTo>
                <a:cubicBezTo>
                  <a:pt x="1251203" y="1000748"/>
                  <a:pt x="1280714" y="1092539"/>
                  <a:pt x="1230927" y="1165989"/>
                </a:cubicBezTo>
                <a:cubicBezTo>
                  <a:pt x="1198259" y="1200558"/>
                  <a:pt x="1168571" y="1270670"/>
                  <a:pt x="1117011" y="1238872"/>
                </a:cubicBezTo>
                <a:cubicBezTo>
                  <a:pt x="1089675" y="1224209"/>
                  <a:pt x="1070300" y="1154689"/>
                  <a:pt x="1039588" y="1174562"/>
                </a:cubicBezTo>
                <a:cubicBezTo>
                  <a:pt x="1030243" y="1179972"/>
                  <a:pt x="1019455" y="1190561"/>
                  <a:pt x="1010216" y="1199934"/>
                </a:cubicBezTo>
                <a:cubicBezTo>
                  <a:pt x="999810" y="1209731"/>
                  <a:pt x="1001462" y="1212450"/>
                  <a:pt x="980052" y="1224927"/>
                </a:cubicBezTo>
                <a:cubicBezTo>
                  <a:pt x="947367" y="1244849"/>
                  <a:pt x="930182" y="1183190"/>
                  <a:pt x="915877" y="1153118"/>
                </a:cubicBezTo>
                <a:cubicBezTo>
                  <a:pt x="882956" y="1108526"/>
                  <a:pt x="823173" y="1178296"/>
                  <a:pt x="783522" y="1148142"/>
                </a:cubicBezTo>
                <a:cubicBezTo>
                  <a:pt x="743772" y="1114039"/>
                  <a:pt x="740849" y="1038518"/>
                  <a:pt x="761317" y="992414"/>
                </a:cubicBezTo>
                <a:cubicBezTo>
                  <a:pt x="789861" y="952028"/>
                  <a:pt x="768859" y="909072"/>
                  <a:pt x="735692" y="883884"/>
                </a:cubicBezTo>
                <a:cubicBezTo>
                  <a:pt x="709194" y="856927"/>
                  <a:pt x="664663" y="891829"/>
                  <a:pt x="629117" y="894810"/>
                </a:cubicBezTo>
                <a:cubicBezTo>
                  <a:pt x="587801" y="889248"/>
                  <a:pt x="535133" y="874506"/>
                  <a:pt x="491302" y="878516"/>
                </a:cubicBezTo>
                <a:cubicBezTo>
                  <a:pt x="480668" y="880395"/>
                  <a:pt x="481413" y="878794"/>
                  <a:pt x="459947" y="889305"/>
                </a:cubicBezTo>
                <a:cubicBezTo>
                  <a:pt x="433874" y="905475"/>
                  <a:pt x="407721" y="932334"/>
                  <a:pt x="383894" y="901743"/>
                </a:cubicBezTo>
                <a:cubicBezTo>
                  <a:pt x="358320" y="879105"/>
                  <a:pt x="356254" y="805932"/>
                  <a:pt x="324170" y="791005"/>
                </a:cubicBezTo>
                <a:cubicBezTo>
                  <a:pt x="273592" y="780164"/>
                  <a:pt x="176966" y="834746"/>
                  <a:pt x="153407" y="799388"/>
                </a:cubicBezTo>
                <a:cubicBezTo>
                  <a:pt x="132746" y="782949"/>
                  <a:pt x="123292" y="742444"/>
                  <a:pt x="124379" y="710751"/>
                </a:cubicBezTo>
                <a:cubicBezTo>
                  <a:pt x="124456" y="685420"/>
                  <a:pt x="126445" y="658050"/>
                  <a:pt x="117067" y="634168"/>
                </a:cubicBezTo>
                <a:cubicBezTo>
                  <a:pt x="101811" y="612433"/>
                  <a:pt x="39790" y="645054"/>
                  <a:pt x="14178" y="635092"/>
                </a:cubicBezTo>
                <a:cubicBezTo>
                  <a:pt x="-9519" y="623095"/>
                  <a:pt x="-731" y="597908"/>
                  <a:pt x="20150" y="580294"/>
                </a:cubicBezTo>
                <a:cubicBezTo>
                  <a:pt x="100586" y="526960"/>
                  <a:pt x="79261" y="413203"/>
                  <a:pt x="223383" y="460158"/>
                </a:cubicBezTo>
                <a:cubicBezTo>
                  <a:pt x="297228" y="439865"/>
                  <a:pt x="268036" y="347475"/>
                  <a:pt x="421950" y="371029"/>
                </a:cubicBezTo>
                <a:cubicBezTo>
                  <a:pt x="470741" y="360548"/>
                  <a:pt x="613781" y="365617"/>
                  <a:pt x="614275" y="284852"/>
                </a:cubicBezTo>
                <a:cubicBezTo>
                  <a:pt x="603702" y="246756"/>
                  <a:pt x="519176" y="239644"/>
                  <a:pt x="485619" y="242570"/>
                </a:cubicBezTo>
                <a:cubicBezTo>
                  <a:pt x="454038" y="245438"/>
                  <a:pt x="435768" y="257436"/>
                  <a:pt x="414514" y="233891"/>
                </a:cubicBezTo>
                <a:cubicBezTo>
                  <a:pt x="378000" y="207145"/>
                  <a:pt x="296347" y="116622"/>
                  <a:pt x="266545" y="82103"/>
                </a:cubicBezTo>
                <a:cubicBezTo>
                  <a:pt x="250281" y="66726"/>
                  <a:pt x="249920" y="40224"/>
                  <a:pt x="235697" y="26765"/>
                </a:cubicBezTo>
                <a:close/>
              </a:path>
            </a:pathLst>
          </a:custGeom>
          <a:solidFill>
            <a:schemeClr val="accent5">
              <a:lumMod val="60000"/>
              <a:lumOff val="40000"/>
              <a:alpha val="83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09" y="580840"/>
            <a:ext cx="5226855" cy="11430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712097" y="712099"/>
            <a:ext cx="3793641" cy="5440574"/>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9" y="1946680"/>
            <a:ext cx="5934152"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p:spPr>
        <p:txBody>
          <a:bodyPr/>
          <a:lstStyle/>
          <a:p>
            <a:endParaRPr lang="en-US"/>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lstStyle/>
          <a:p>
            <a:fld id="{DF318301-3720-4EFB-8AA8-D16EF211565F}" type="datetimeFigureOut">
              <a:rPr lang="en-US" smtClean="0"/>
              <a:t>4/8/2026</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61573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9" y="338328"/>
            <a:ext cx="10360152" cy="996696"/>
          </a:xfrm>
        </p:spPr>
        <p:txBody>
          <a:bodyPr vert="horz" lIns="91440" tIns="45720" rIns="91440" bIns="45720" rtlCol="0" anchor="b">
            <a:normAutofit/>
          </a:bodyPr>
          <a:lstStyle>
            <a:lvl1pPr>
              <a:defRPr lang="en-US" dirty="0">
                <a:solidFill>
                  <a:schemeClr val="tx2"/>
                </a:solidFill>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558087"/>
            <a:ext cx="10360153" cy="47410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2"/>
                </a:solidFill>
              </a:defRPr>
            </a:lvl1p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2"/>
                </a:solidFill>
              </a:defRPr>
            </a:lvl1pPr>
          </a:lstStyle>
          <a:p>
            <a:fld id="{D4625554-4428-48DA-B560-13000DC67EB4}" type="slidenum">
              <a:rPr lang="en-US" smtClean="0"/>
              <a:t>‹#›</a:t>
            </a:fld>
            <a:endParaRPr lang="en-US"/>
          </a:p>
        </p:txBody>
      </p:sp>
    </p:spTree>
    <p:extLst>
      <p:ext uri="{BB962C8B-B14F-4D97-AF65-F5344CB8AC3E}">
        <p14:creationId xmlns:p14="http://schemas.microsoft.com/office/powerpoint/2010/main" val="2970202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77792"/>
            <a:ext cx="5918158" cy="11430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43296"/>
            <a:ext cx="5918158"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2" y="712098"/>
            <a:ext cx="3854944" cy="5440575"/>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lstStyle/>
          <a:p>
            <a:endParaRPr lang="en-US"/>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9505982" y="6346865"/>
            <a:ext cx="1607270" cy="365125"/>
          </a:xfrm>
        </p:spPr>
        <p:txBody>
          <a:bodyPr/>
          <a:lstStyle/>
          <a:p>
            <a:fld id="{DF318301-3720-4EFB-8AA8-D16EF211565F}" type="datetimeFigureOut">
              <a:rPr lang="en-US" smtClean="0"/>
              <a:t>4/8/2026</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11150019" y="634686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369519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949C5CA-0B28-5B31-BA5F-9068A73C87E8}"/>
              </a:ext>
            </a:extLst>
          </p:cNvPr>
          <p:cNvSpPr/>
          <p:nvPr userDrawn="1"/>
        </p:nvSpPr>
        <p:spPr>
          <a:xfrm>
            <a:off x="9690923" y="-643"/>
            <a:ext cx="2501077" cy="2405502"/>
          </a:xfrm>
          <a:custGeom>
            <a:avLst/>
            <a:gdLst>
              <a:gd name="csX0" fmla="*/ 2484096 w 2501077"/>
              <a:gd name="csY0" fmla="*/ 1910741 h 2405502"/>
              <a:gd name="csX1" fmla="*/ 2498292 w 2501077"/>
              <a:gd name="csY1" fmla="*/ 1922120 h 2405502"/>
              <a:gd name="csX2" fmla="*/ 2484096 w 2501077"/>
              <a:gd name="csY2" fmla="*/ 1910741 h 2405502"/>
              <a:gd name="csX3" fmla="*/ 2390184 w 2501077"/>
              <a:gd name="csY3" fmla="*/ 1857305 h 2405502"/>
              <a:gd name="csX4" fmla="*/ 2445645 w 2501077"/>
              <a:gd name="csY4" fmla="*/ 1872671 h 2405502"/>
              <a:gd name="csX5" fmla="*/ 2487627 w 2501077"/>
              <a:gd name="csY5" fmla="*/ 1892434 h 2405502"/>
              <a:gd name="csX6" fmla="*/ 2501077 w 2501077"/>
              <a:gd name="csY6" fmla="*/ 1889557 h 2405502"/>
              <a:gd name="csX7" fmla="*/ 2501077 w 2501077"/>
              <a:gd name="csY7" fmla="*/ 2369209 h 2405502"/>
              <a:gd name="csX8" fmla="*/ 2495304 w 2501077"/>
              <a:gd name="csY8" fmla="*/ 2374907 h 2405502"/>
              <a:gd name="csX9" fmla="*/ 2470598 w 2501077"/>
              <a:gd name="csY9" fmla="*/ 2402147 h 2405502"/>
              <a:gd name="csX10" fmla="*/ 2415970 w 2501077"/>
              <a:gd name="csY10" fmla="*/ 2336073 h 2405502"/>
              <a:gd name="csX11" fmla="*/ 2370255 w 2501077"/>
              <a:gd name="csY11" fmla="*/ 2390370 h 2405502"/>
              <a:gd name="csX12" fmla="*/ 2351218 w 2501077"/>
              <a:gd name="csY12" fmla="*/ 2296853 h 2405502"/>
              <a:gd name="csX13" fmla="*/ 2362159 w 2501077"/>
              <a:gd name="csY13" fmla="*/ 2073015 h 2405502"/>
              <a:gd name="csX14" fmla="*/ 2424857 w 2501077"/>
              <a:gd name="csY14" fmla="*/ 2012404 h 2405502"/>
              <a:gd name="csX15" fmla="*/ 2425612 w 2501077"/>
              <a:gd name="csY15" fmla="*/ 1957708 h 2405502"/>
              <a:gd name="csX16" fmla="*/ 2191072 w 2501077"/>
              <a:gd name="csY16" fmla="*/ 1967983 h 2405502"/>
              <a:gd name="csX17" fmla="*/ 2390184 w 2501077"/>
              <a:gd name="csY17" fmla="*/ 1857305 h 2405502"/>
              <a:gd name="csX18" fmla="*/ 1735580 w 2501077"/>
              <a:gd name="csY18" fmla="*/ 796341 h 2405502"/>
              <a:gd name="csX19" fmla="*/ 1691572 w 2501077"/>
              <a:gd name="csY19" fmla="*/ 873155 h 2405502"/>
              <a:gd name="csX20" fmla="*/ 1760655 w 2501077"/>
              <a:gd name="csY20" fmla="*/ 1104245 h 2405502"/>
              <a:gd name="csX21" fmla="*/ 1815608 w 2501077"/>
              <a:gd name="csY21" fmla="*/ 1144084 h 2405502"/>
              <a:gd name="csX22" fmla="*/ 1828565 w 2501077"/>
              <a:gd name="csY22" fmla="*/ 1143080 h 2405502"/>
              <a:gd name="csX23" fmla="*/ 1827142 w 2501077"/>
              <a:gd name="csY23" fmla="*/ 1174808 h 2405502"/>
              <a:gd name="csX24" fmla="*/ 1861805 w 2501077"/>
              <a:gd name="csY24" fmla="*/ 1228424 h 2405502"/>
              <a:gd name="csX25" fmla="*/ 1870960 w 2501077"/>
              <a:gd name="csY25" fmla="*/ 1142567 h 2405502"/>
              <a:gd name="csX26" fmla="*/ 1829865 w 2501077"/>
              <a:gd name="csY26" fmla="*/ 1118710 h 2405502"/>
              <a:gd name="csX27" fmla="*/ 1800783 w 2501077"/>
              <a:gd name="csY27" fmla="*/ 1072706 h 2405502"/>
              <a:gd name="csX28" fmla="*/ 1864621 w 2501077"/>
              <a:gd name="csY28" fmla="*/ 1003550 h 2405502"/>
              <a:gd name="csX29" fmla="*/ 1828922 w 2501077"/>
              <a:gd name="csY29" fmla="*/ 920475 h 2405502"/>
              <a:gd name="csX30" fmla="*/ 1745990 w 2501077"/>
              <a:gd name="csY30" fmla="*/ 796963 h 2405502"/>
              <a:gd name="csX31" fmla="*/ 1735580 w 2501077"/>
              <a:gd name="csY31" fmla="*/ 796341 h 2405502"/>
              <a:gd name="csX32" fmla="*/ 1293084 w 2501077"/>
              <a:gd name="csY32" fmla="*/ 643 h 2405502"/>
              <a:gd name="csX33" fmla="*/ 1323194 w 2501077"/>
              <a:gd name="csY33" fmla="*/ 643 h 2405502"/>
              <a:gd name="csX34" fmla="*/ 1345368 w 2501077"/>
              <a:gd name="csY34" fmla="*/ 37212 h 2405502"/>
              <a:gd name="csX35" fmla="*/ 1495378 w 2501077"/>
              <a:gd name="csY35" fmla="*/ 299263 h 2405502"/>
              <a:gd name="csX36" fmla="*/ 1592747 w 2501077"/>
              <a:gd name="csY36" fmla="*/ 192147 h 2405502"/>
              <a:gd name="csX37" fmla="*/ 1648337 w 2501077"/>
              <a:gd name="csY37" fmla="*/ 195465 h 2405502"/>
              <a:gd name="csX38" fmla="*/ 1841333 w 2501077"/>
              <a:gd name="csY38" fmla="*/ 744226 h 2405502"/>
              <a:gd name="csX39" fmla="*/ 2060381 w 2501077"/>
              <a:gd name="csY39" fmla="*/ 940255 h 2405502"/>
              <a:gd name="csX40" fmla="*/ 1763626 w 2501077"/>
              <a:gd name="csY40" fmla="*/ 781176 h 2405502"/>
              <a:gd name="csX41" fmla="*/ 1899130 w 2501077"/>
              <a:gd name="csY41" fmla="*/ 969257 h 2405502"/>
              <a:gd name="csX42" fmla="*/ 1956559 w 2501077"/>
              <a:gd name="csY42" fmla="*/ 1037472 h 2405502"/>
              <a:gd name="csX43" fmla="*/ 2109760 w 2501077"/>
              <a:gd name="csY43" fmla="*/ 1019080 h 2405502"/>
              <a:gd name="csX44" fmla="*/ 2096766 w 2501077"/>
              <a:gd name="csY44" fmla="*/ 960595 h 2405502"/>
              <a:gd name="csX45" fmla="*/ 2206412 w 2501077"/>
              <a:gd name="csY45" fmla="*/ 1031558 h 2405502"/>
              <a:gd name="csX46" fmla="*/ 2409133 w 2501077"/>
              <a:gd name="csY46" fmla="*/ 1126093 h 2405502"/>
              <a:gd name="csX47" fmla="*/ 2285804 w 2501077"/>
              <a:gd name="csY47" fmla="*/ 1154096 h 2405502"/>
              <a:gd name="csX48" fmla="*/ 2487061 w 2501077"/>
              <a:gd name="csY48" fmla="*/ 1456432 h 2405502"/>
              <a:gd name="csX49" fmla="*/ 2501077 w 2501077"/>
              <a:gd name="csY49" fmla="*/ 1485537 h 2405502"/>
              <a:gd name="csX50" fmla="*/ 2501077 w 2501077"/>
              <a:gd name="csY50" fmla="*/ 1539962 h 2405502"/>
              <a:gd name="csX51" fmla="*/ 2493568 w 2501077"/>
              <a:gd name="csY51" fmla="*/ 1523045 h 2405502"/>
              <a:gd name="csX52" fmla="*/ 2476429 w 2501077"/>
              <a:gd name="csY52" fmla="*/ 1487954 h 2405502"/>
              <a:gd name="csX53" fmla="*/ 2160954 w 2501077"/>
              <a:gd name="csY53" fmla="*/ 1162525 h 2405502"/>
              <a:gd name="csX54" fmla="*/ 2194485 w 2501077"/>
              <a:gd name="csY54" fmla="*/ 1384028 h 2405502"/>
              <a:gd name="csX55" fmla="*/ 2188678 w 2501077"/>
              <a:gd name="csY55" fmla="*/ 1425387 h 2405502"/>
              <a:gd name="csX56" fmla="*/ 2027865 w 2501077"/>
              <a:gd name="csY56" fmla="*/ 1259654 h 2405502"/>
              <a:gd name="csX57" fmla="*/ 2015386 w 2501077"/>
              <a:gd name="csY57" fmla="*/ 1318726 h 2405502"/>
              <a:gd name="csX58" fmla="*/ 1838509 w 2501077"/>
              <a:gd name="csY58" fmla="*/ 1430617 h 2405502"/>
              <a:gd name="csX59" fmla="*/ 1730848 w 2501077"/>
              <a:gd name="csY59" fmla="*/ 1565991 h 2405502"/>
              <a:gd name="csX60" fmla="*/ 1709685 w 2501077"/>
              <a:gd name="csY60" fmla="*/ 1461126 h 2405502"/>
              <a:gd name="csX61" fmla="*/ 1624432 w 2501077"/>
              <a:gd name="csY61" fmla="*/ 1542065 h 2405502"/>
              <a:gd name="csX62" fmla="*/ 1568335 w 2501077"/>
              <a:gd name="csY62" fmla="*/ 1612700 h 2405502"/>
              <a:gd name="csX63" fmla="*/ 1487534 w 2501077"/>
              <a:gd name="csY63" fmla="*/ 1217911 h 2405502"/>
              <a:gd name="csX64" fmla="*/ 1381605 w 2501077"/>
              <a:gd name="csY64" fmla="*/ 1264674 h 2405502"/>
              <a:gd name="csX65" fmla="*/ 1014897 w 2501077"/>
              <a:gd name="csY65" fmla="*/ 1169258 h 2405502"/>
              <a:gd name="csX66" fmla="*/ 1206716 w 2501077"/>
              <a:gd name="csY66" fmla="*/ 967455 h 2405502"/>
              <a:gd name="csX67" fmla="*/ 1539174 w 2501077"/>
              <a:gd name="csY67" fmla="*/ 885800 h 2405502"/>
              <a:gd name="csX68" fmla="*/ 1674920 w 2501077"/>
              <a:gd name="csY68" fmla="*/ 907034 h 2405502"/>
              <a:gd name="csX69" fmla="*/ 1529564 w 2501077"/>
              <a:gd name="csY69" fmla="*/ 661610 h 2405502"/>
              <a:gd name="csX70" fmla="*/ 1491622 w 2501077"/>
              <a:gd name="csY70" fmla="*/ 336719 h 2405502"/>
              <a:gd name="csX71" fmla="*/ 1373884 w 2501077"/>
              <a:gd name="csY71" fmla="*/ 132309 h 2405502"/>
              <a:gd name="csX72" fmla="*/ 522890 w 2501077"/>
              <a:gd name="csY72" fmla="*/ 643 h 2405502"/>
              <a:gd name="csX73" fmla="*/ 619673 w 2501077"/>
              <a:gd name="csY73" fmla="*/ 643 h 2405502"/>
              <a:gd name="csX74" fmla="*/ 813238 w 2501077"/>
              <a:gd name="csY74" fmla="*/ 644 h 2405502"/>
              <a:gd name="csX75" fmla="*/ 827859 w 2501077"/>
              <a:gd name="csY75" fmla="*/ 12611 h 2405502"/>
              <a:gd name="csX76" fmla="*/ 771985 w 2501077"/>
              <a:gd name="csY76" fmla="*/ 126793 h 2405502"/>
              <a:gd name="csX77" fmla="*/ 532757 w 2501077"/>
              <a:gd name="csY77" fmla="*/ 13780 h 2405502"/>
              <a:gd name="csX78" fmla="*/ 53708 w 2501077"/>
              <a:gd name="csY78" fmla="*/ 643 h 2405502"/>
              <a:gd name="csX79" fmla="*/ 175360 w 2501077"/>
              <a:gd name="csY79" fmla="*/ 643 h 2405502"/>
              <a:gd name="csX80" fmla="*/ 479489 w 2501077"/>
              <a:gd name="csY80" fmla="*/ 644 h 2405502"/>
              <a:gd name="csX81" fmla="*/ 488254 w 2501077"/>
              <a:gd name="csY81" fmla="*/ 56383 h 2405502"/>
              <a:gd name="csX82" fmla="*/ 492424 w 2501077"/>
              <a:gd name="csY82" fmla="*/ 141252 h 2405502"/>
              <a:gd name="csX83" fmla="*/ 358509 w 2501077"/>
              <a:gd name="csY83" fmla="*/ 352988 h 2405502"/>
              <a:gd name="csX84" fmla="*/ 310603 w 2501077"/>
              <a:gd name="csY84" fmla="*/ 107084 h 2405502"/>
              <a:gd name="csX85" fmla="*/ 0 w 2501077"/>
              <a:gd name="csY85" fmla="*/ 93161 h 2405502"/>
              <a:gd name="csX86" fmla="*/ 25438 w 2501077"/>
              <a:gd name="csY86" fmla="*/ 30371 h 24055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077" h="2405502">
                <a:moveTo>
                  <a:pt x="2484096" y="1910741"/>
                </a:moveTo>
                <a:cubicBezTo>
                  <a:pt x="2420380" y="1968931"/>
                  <a:pt x="2459407" y="1976861"/>
                  <a:pt x="2498292" y="1922120"/>
                </a:cubicBezTo>
                <a:cubicBezTo>
                  <a:pt x="2494303" y="1918962"/>
                  <a:pt x="2489018" y="1913409"/>
                  <a:pt x="2484096" y="1910741"/>
                </a:cubicBezTo>
                <a:close/>
                <a:moveTo>
                  <a:pt x="2390184" y="1857305"/>
                </a:moveTo>
                <a:cubicBezTo>
                  <a:pt x="2412120" y="1855007"/>
                  <a:pt x="2431454" y="1859107"/>
                  <a:pt x="2445645" y="1872671"/>
                </a:cubicBezTo>
                <a:cubicBezTo>
                  <a:pt x="2460213" y="1886623"/>
                  <a:pt x="2474239" y="1892470"/>
                  <a:pt x="2487627" y="1892434"/>
                </a:cubicBezTo>
                <a:lnTo>
                  <a:pt x="2501077" y="1889557"/>
                </a:lnTo>
                <a:lnTo>
                  <a:pt x="2501077" y="2369209"/>
                </a:lnTo>
                <a:lnTo>
                  <a:pt x="2495304" y="2374907"/>
                </a:lnTo>
                <a:cubicBezTo>
                  <a:pt x="2486211" y="2388872"/>
                  <a:pt x="2476647" y="2408612"/>
                  <a:pt x="2470598" y="2402147"/>
                </a:cubicBezTo>
                <a:cubicBezTo>
                  <a:pt x="2431845" y="2356614"/>
                  <a:pt x="2404278" y="2473298"/>
                  <a:pt x="2415970" y="2336073"/>
                </a:cubicBezTo>
                <a:cubicBezTo>
                  <a:pt x="2396189" y="2311673"/>
                  <a:pt x="2386520" y="2385505"/>
                  <a:pt x="2370255" y="2390370"/>
                </a:cubicBezTo>
                <a:cubicBezTo>
                  <a:pt x="2341636" y="2379000"/>
                  <a:pt x="2400925" y="2252923"/>
                  <a:pt x="2351218" y="2296853"/>
                </a:cubicBezTo>
                <a:cubicBezTo>
                  <a:pt x="2281966" y="2251465"/>
                  <a:pt x="2388239" y="2137556"/>
                  <a:pt x="2362159" y="2073015"/>
                </a:cubicBezTo>
                <a:cubicBezTo>
                  <a:pt x="2369906" y="2045925"/>
                  <a:pt x="2417620" y="2038900"/>
                  <a:pt x="2424857" y="2012404"/>
                </a:cubicBezTo>
                <a:cubicBezTo>
                  <a:pt x="2405316" y="1994645"/>
                  <a:pt x="2471887" y="1957172"/>
                  <a:pt x="2425612" y="1957708"/>
                </a:cubicBezTo>
                <a:cubicBezTo>
                  <a:pt x="2386912" y="1968336"/>
                  <a:pt x="2102248" y="2069028"/>
                  <a:pt x="2191072" y="1967983"/>
                </a:cubicBezTo>
                <a:cubicBezTo>
                  <a:pt x="2235142" y="1928683"/>
                  <a:pt x="2324375" y="1864199"/>
                  <a:pt x="2390184" y="1857305"/>
                </a:cubicBezTo>
                <a:close/>
                <a:moveTo>
                  <a:pt x="1735580" y="796341"/>
                </a:moveTo>
                <a:cubicBezTo>
                  <a:pt x="1724628" y="804497"/>
                  <a:pt x="1711528" y="836766"/>
                  <a:pt x="1691572" y="873155"/>
                </a:cubicBezTo>
                <a:cubicBezTo>
                  <a:pt x="1709996" y="940927"/>
                  <a:pt x="1753570" y="1030740"/>
                  <a:pt x="1760655" y="1104245"/>
                </a:cubicBezTo>
                <a:cubicBezTo>
                  <a:pt x="1764905" y="1155502"/>
                  <a:pt x="1734960" y="1305931"/>
                  <a:pt x="1815608" y="1144084"/>
                </a:cubicBezTo>
                <a:cubicBezTo>
                  <a:pt x="1818509" y="1138589"/>
                  <a:pt x="1824743" y="1138522"/>
                  <a:pt x="1828565" y="1143080"/>
                </a:cubicBezTo>
                <a:cubicBezTo>
                  <a:pt x="1838241" y="1151621"/>
                  <a:pt x="1823553" y="1166073"/>
                  <a:pt x="1827142" y="1174808"/>
                </a:cubicBezTo>
                <a:cubicBezTo>
                  <a:pt x="1831473" y="1182377"/>
                  <a:pt x="1852698" y="1214708"/>
                  <a:pt x="1861805" y="1228424"/>
                </a:cubicBezTo>
                <a:cubicBezTo>
                  <a:pt x="1890667" y="1223275"/>
                  <a:pt x="1912740" y="1143073"/>
                  <a:pt x="1870960" y="1142567"/>
                </a:cubicBezTo>
                <a:cubicBezTo>
                  <a:pt x="1860476" y="1132563"/>
                  <a:pt x="1827375" y="1136655"/>
                  <a:pt x="1829865" y="1118710"/>
                </a:cubicBezTo>
                <a:cubicBezTo>
                  <a:pt x="1834710" y="1097118"/>
                  <a:pt x="1802322" y="1092555"/>
                  <a:pt x="1800783" y="1072706"/>
                </a:cubicBezTo>
                <a:cubicBezTo>
                  <a:pt x="1798497" y="1045009"/>
                  <a:pt x="1858233" y="1030254"/>
                  <a:pt x="1864621" y="1003550"/>
                </a:cubicBezTo>
                <a:cubicBezTo>
                  <a:pt x="1881890" y="972258"/>
                  <a:pt x="1849153" y="950664"/>
                  <a:pt x="1828922" y="920475"/>
                </a:cubicBezTo>
                <a:cubicBezTo>
                  <a:pt x="1828243" y="917061"/>
                  <a:pt x="1749558" y="805425"/>
                  <a:pt x="1745990" y="796963"/>
                </a:cubicBezTo>
                <a:cubicBezTo>
                  <a:pt x="1742642" y="793583"/>
                  <a:pt x="1739230" y="793622"/>
                  <a:pt x="1735580" y="796341"/>
                </a:cubicBezTo>
                <a:close/>
                <a:moveTo>
                  <a:pt x="1293084" y="643"/>
                </a:moveTo>
                <a:lnTo>
                  <a:pt x="1323194" y="643"/>
                </a:lnTo>
                <a:lnTo>
                  <a:pt x="1345368" y="37212"/>
                </a:lnTo>
                <a:cubicBezTo>
                  <a:pt x="1395770" y="124347"/>
                  <a:pt x="1444999" y="211988"/>
                  <a:pt x="1495378" y="299263"/>
                </a:cubicBezTo>
                <a:cubicBezTo>
                  <a:pt x="1532233" y="327471"/>
                  <a:pt x="1548596" y="273782"/>
                  <a:pt x="1592747" y="192147"/>
                </a:cubicBezTo>
                <a:cubicBezTo>
                  <a:pt x="1636748" y="110383"/>
                  <a:pt x="1610793" y="117250"/>
                  <a:pt x="1648337" y="195465"/>
                </a:cubicBezTo>
                <a:cubicBezTo>
                  <a:pt x="1954010" y="594875"/>
                  <a:pt x="1673293" y="698176"/>
                  <a:pt x="1841333" y="744226"/>
                </a:cubicBezTo>
                <a:cubicBezTo>
                  <a:pt x="1945526" y="811037"/>
                  <a:pt x="2133708" y="954126"/>
                  <a:pt x="2060381" y="940255"/>
                </a:cubicBezTo>
                <a:cubicBezTo>
                  <a:pt x="2016445" y="915510"/>
                  <a:pt x="1762036" y="671189"/>
                  <a:pt x="1763626" y="781176"/>
                </a:cubicBezTo>
                <a:cubicBezTo>
                  <a:pt x="1792024" y="852334"/>
                  <a:pt x="1842452" y="916099"/>
                  <a:pt x="1899130" y="969257"/>
                </a:cubicBezTo>
                <a:cubicBezTo>
                  <a:pt x="1907986" y="994087"/>
                  <a:pt x="1924856" y="1043535"/>
                  <a:pt x="1956559" y="1037472"/>
                </a:cubicBezTo>
                <a:cubicBezTo>
                  <a:pt x="1999775" y="1022474"/>
                  <a:pt x="2067129" y="1020166"/>
                  <a:pt x="2109760" y="1019080"/>
                </a:cubicBezTo>
                <a:cubicBezTo>
                  <a:pt x="2120001" y="1015235"/>
                  <a:pt x="2088069" y="959327"/>
                  <a:pt x="2096766" y="960595"/>
                </a:cubicBezTo>
                <a:cubicBezTo>
                  <a:pt x="2095346" y="926174"/>
                  <a:pt x="2165304" y="1057626"/>
                  <a:pt x="2206412" y="1031558"/>
                </a:cubicBezTo>
                <a:cubicBezTo>
                  <a:pt x="2274382" y="1024627"/>
                  <a:pt x="2363405" y="1081794"/>
                  <a:pt x="2409133" y="1126093"/>
                </a:cubicBezTo>
                <a:cubicBezTo>
                  <a:pt x="2396932" y="1183342"/>
                  <a:pt x="2298320" y="1124143"/>
                  <a:pt x="2285804" y="1154096"/>
                </a:cubicBezTo>
                <a:cubicBezTo>
                  <a:pt x="2373973" y="1281865"/>
                  <a:pt x="2434042" y="1355313"/>
                  <a:pt x="2487061" y="1456432"/>
                </a:cubicBezTo>
                <a:lnTo>
                  <a:pt x="2501077" y="1485537"/>
                </a:lnTo>
                <a:lnTo>
                  <a:pt x="2501077" y="1539962"/>
                </a:lnTo>
                <a:lnTo>
                  <a:pt x="2493568" y="1523045"/>
                </a:lnTo>
                <a:cubicBezTo>
                  <a:pt x="2487468" y="1509870"/>
                  <a:pt x="2481678" y="1497983"/>
                  <a:pt x="2476429" y="1487954"/>
                </a:cubicBezTo>
                <a:cubicBezTo>
                  <a:pt x="2386893" y="1316833"/>
                  <a:pt x="2232003" y="1087957"/>
                  <a:pt x="2160954" y="1162525"/>
                </a:cubicBezTo>
                <a:cubicBezTo>
                  <a:pt x="2119666" y="1205942"/>
                  <a:pt x="2259367" y="1319368"/>
                  <a:pt x="2194485" y="1384028"/>
                </a:cubicBezTo>
                <a:cubicBezTo>
                  <a:pt x="2190968" y="1386935"/>
                  <a:pt x="2192391" y="1426765"/>
                  <a:pt x="2188678" y="1425387"/>
                </a:cubicBezTo>
                <a:cubicBezTo>
                  <a:pt x="2143702" y="1363972"/>
                  <a:pt x="2091764" y="1366610"/>
                  <a:pt x="2027865" y="1259654"/>
                </a:cubicBezTo>
                <a:cubicBezTo>
                  <a:pt x="2021644" y="1249180"/>
                  <a:pt x="2014764" y="1308926"/>
                  <a:pt x="2015386" y="1318726"/>
                </a:cubicBezTo>
                <a:cubicBezTo>
                  <a:pt x="2006468" y="1373638"/>
                  <a:pt x="1866569" y="1542157"/>
                  <a:pt x="1838509" y="1430617"/>
                </a:cubicBezTo>
                <a:cubicBezTo>
                  <a:pt x="1821931" y="1404584"/>
                  <a:pt x="1799631" y="1535559"/>
                  <a:pt x="1730848" y="1565991"/>
                </a:cubicBezTo>
                <a:cubicBezTo>
                  <a:pt x="1706104" y="1538371"/>
                  <a:pt x="1716089" y="1495439"/>
                  <a:pt x="1709685" y="1461126"/>
                </a:cubicBezTo>
                <a:cubicBezTo>
                  <a:pt x="1679737" y="1455821"/>
                  <a:pt x="1656366" y="1528220"/>
                  <a:pt x="1624432" y="1542065"/>
                </a:cubicBezTo>
                <a:cubicBezTo>
                  <a:pt x="1603777" y="1545746"/>
                  <a:pt x="1590352" y="1617651"/>
                  <a:pt x="1568335" y="1612700"/>
                </a:cubicBezTo>
                <a:cubicBezTo>
                  <a:pt x="1522437" y="1426686"/>
                  <a:pt x="1427813" y="1438599"/>
                  <a:pt x="1487534" y="1217911"/>
                </a:cubicBezTo>
                <a:cubicBezTo>
                  <a:pt x="1479000" y="1204428"/>
                  <a:pt x="1388540" y="1266493"/>
                  <a:pt x="1381605" y="1264674"/>
                </a:cubicBezTo>
                <a:cubicBezTo>
                  <a:pt x="1270914" y="1296550"/>
                  <a:pt x="1101257" y="1238559"/>
                  <a:pt x="1014897" y="1169258"/>
                </a:cubicBezTo>
                <a:cubicBezTo>
                  <a:pt x="989963" y="1146368"/>
                  <a:pt x="1188143" y="976520"/>
                  <a:pt x="1206716" y="967455"/>
                </a:cubicBezTo>
                <a:cubicBezTo>
                  <a:pt x="1321729" y="894748"/>
                  <a:pt x="1402361" y="852580"/>
                  <a:pt x="1539174" y="885800"/>
                </a:cubicBezTo>
                <a:cubicBezTo>
                  <a:pt x="1565776" y="894415"/>
                  <a:pt x="1653528" y="885118"/>
                  <a:pt x="1674920" y="907034"/>
                </a:cubicBezTo>
                <a:cubicBezTo>
                  <a:pt x="1712677" y="880671"/>
                  <a:pt x="1543945" y="702238"/>
                  <a:pt x="1529564" y="661610"/>
                </a:cubicBezTo>
                <a:cubicBezTo>
                  <a:pt x="1482287" y="581236"/>
                  <a:pt x="1493453" y="419367"/>
                  <a:pt x="1491622" y="336719"/>
                </a:cubicBezTo>
                <a:cubicBezTo>
                  <a:pt x="1454007" y="268961"/>
                  <a:pt x="1414657" y="200749"/>
                  <a:pt x="1373884" y="132309"/>
                </a:cubicBezTo>
                <a:close/>
                <a:moveTo>
                  <a:pt x="522890" y="643"/>
                </a:moveTo>
                <a:lnTo>
                  <a:pt x="619673" y="643"/>
                </a:lnTo>
                <a:lnTo>
                  <a:pt x="813238" y="644"/>
                </a:lnTo>
                <a:lnTo>
                  <a:pt x="827859" y="12611"/>
                </a:lnTo>
                <a:cubicBezTo>
                  <a:pt x="890601" y="72408"/>
                  <a:pt x="913680" y="129956"/>
                  <a:pt x="771985" y="126793"/>
                </a:cubicBezTo>
                <a:cubicBezTo>
                  <a:pt x="697493" y="125183"/>
                  <a:pt x="607553" y="99340"/>
                  <a:pt x="532757" y="13780"/>
                </a:cubicBezTo>
                <a:close/>
                <a:moveTo>
                  <a:pt x="53708" y="643"/>
                </a:moveTo>
                <a:lnTo>
                  <a:pt x="175360" y="643"/>
                </a:lnTo>
                <a:lnTo>
                  <a:pt x="479489" y="644"/>
                </a:lnTo>
                <a:lnTo>
                  <a:pt x="488254" y="56383"/>
                </a:lnTo>
                <a:cubicBezTo>
                  <a:pt x="490711" y="80131"/>
                  <a:pt x="492261" y="107842"/>
                  <a:pt x="492424" y="141252"/>
                </a:cubicBezTo>
                <a:cubicBezTo>
                  <a:pt x="497249" y="160570"/>
                  <a:pt x="400842" y="389231"/>
                  <a:pt x="358509" y="352988"/>
                </a:cubicBezTo>
                <a:cubicBezTo>
                  <a:pt x="338236" y="282864"/>
                  <a:pt x="297850" y="167981"/>
                  <a:pt x="310603" y="107084"/>
                </a:cubicBezTo>
                <a:cubicBezTo>
                  <a:pt x="392726" y="-180656"/>
                  <a:pt x="189420" y="216463"/>
                  <a:pt x="0" y="93161"/>
                </a:cubicBezTo>
                <a:cubicBezTo>
                  <a:pt x="4540" y="68540"/>
                  <a:pt x="13530" y="47987"/>
                  <a:pt x="25438" y="30371"/>
                </a:cubicBezTo>
                <a:close/>
              </a:path>
            </a:pathLst>
          </a:custGeom>
          <a:solidFill>
            <a:schemeClr val="accent3">
              <a:lumMod val="60000"/>
              <a:lumOff val="40000"/>
            </a:schemeClr>
          </a:solidFill>
          <a:ln w="31750" cap="flat">
            <a:solidFill>
              <a:schemeClr val="accent3">
                <a:lumMod val="60000"/>
                <a:lumOff val="40000"/>
              </a:schemeClr>
            </a:solid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7" y="788466"/>
            <a:ext cx="5597684"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12098" y="712099"/>
            <a:ext cx="3311262" cy="5440574"/>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946690"/>
            <a:ext cx="6950232" cy="420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p:spPr>
        <p:txBody>
          <a:bodyPr/>
          <a:lstStyle/>
          <a:p>
            <a:endParaRPr lang="en-US"/>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lstStyle/>
          <a:p>
            <a:fld id="{DF318301-3720-4EFB-8AA8-D16EF211565F}" type="datetimeFigureOut">
              <a:rPr lang="en-US" smtClean="0"/>
              <a:t>4/8/2026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lstStyle/>
          <a:p>
            <a:fld id="{D4625554-4428-48DA-B560-13000DC67EB4}" type="slidenum">
              <a:rPr lang="en-US" smtClean="0"/>
              <a:t>‹#›</a:t>
            </a:fld>
            <a:endParaRPr lang="en-US"/>
          </a:p>
        </p:txBody>
      </p:sp>
      <p:sp>
        <p:nvSpPr>
          <p:cNvPr id="12" name="Freeform: Shape 11">
            <a:extLst>
              <a:ext uri="{FF2B5EF4-FFF2-40B4-BE49-F238E27FC236}">
                <a16:creationId xmlns:a16="http://schemas.microsoft.com/office/drawing/2014/main" id="{139A2570-522C-DA08-566A-F1E278C93F09}"/>
              </a:ext>
            </a:extLst>
          </p:cNvPr>
          <p:cNvSpPr/>
          <p:nvPr userDrawn="1"/>
        </p:nvSpPr>
        <p:spPr>
          <a:xfrm>
            <a:off x="9690921" y="1"/>
            <a:ext cx="2501078" cy="2455976"/>
          </a:xfrm>
          <a:custGeom>
            <a:avLst/>
            <a:gdLst>
              <a:gd name="csX0" fmla="*/ 2484097 w 2501078"/>
              <a:gd name="csY0" fmla="*/ 1961214 h 2455976"/>
              <a:gd name="csX1" fmla="*/ 2498293 w 2501078"/>
              <a:gd name="csY1" fmla="*/ 1972594 h 2455976"/>
              <a:gd name="csX2" fmla="*/ 2484097 w 2501078"/>
              <a:gd name="csY2" fmla="*/ 1961214 h 2455976"/>
              <a:gd name="csX3" fmla="*/ 2390184 w 2501078"/>
              <a:gd name="csY3" fmla="*/ 1907778 h 2455976"/>
              <a:gd name="csX4" fmla="*/ 2445646 w 2501078"/>
              <a:gd name="csY4" fmla="*/ 1923145 h 2455976"/>
              <a:gd name="csX5" fmla="*/ 2487628 w 2501078"/>
              <a:gd name="csY5" fmla="*/ 1942907 h 2455976"/>
              <a:gd name="csX6" fmla="*/ 2501078 w 2501078"/>
              <a:gd name="csY6" fmla="*/ 1940031 h 2455976"/>
              <a:gd name="csX7" fmla="*/ 2501078 w 2501078"/>
              <a:gd name="csY7" fmla="*/ 2417682 h 2455976"/>
              <a:gd name="csX8" fmla="*/ 2495305 w 2501078"/>
              <a:gd name="csY8" fmla="*/ 2425380 h 2455976"/>
              <a:gd name="csX9" fmla="*/ 2470599 w 2501078"/>
              <a:gd name="csY9" fmla="*/ 2452620 h 2455976"/>
              <a:gd name="csX10" fmla="*/ 2415970 w 2501078"/>
              <a:gd name="csY10" fmla="*/ 2386546 h 2455976"/>
              <a:gd name="csX11" fmla="*/ 2370256 w 2501078"/>
              <a:gd name="csY11" fmla="*/ 2440844 h 2455976"/>
              <a:gd name="csX12" fmla="*/ 2351218 w 2501078"/>
              <a:gd name="csY12" fmla="*/ 2347326 h 2455976"/>
              <a:gd name="csX13" fmla="*/ 2362160 w 2501078"/>
              <a:gd name="csY13" fmla="*/ 2123487 h 2455976"/>
              <a:gd name="csX14" fmla="*/ 2424858 w 2501078"/>
              <a:gd name="csY14" fmla="*/ 2062877 h 2455976"/>
              <a:gd name="csX15" fmla="*/ 2425613 w 2501078"/>
              <a:gd name="csY15" fmla="*/ 2008181 h 2455976"/>
              <a:gd name="csX16" fmla="*/ 2191073 w 2501078"/>
              <a:gd name="csY16" fmla="*/ 2018456 h 2455976"/>
              <a:gd name="csX17" fmla="*/ 2390184 w 2501078"/>
              <a:gd name="csY17" fmla="*/ 1907778 h 2455976"/>
              <a:gd name="csX18" fmla="*/ 1735581 w 2501078"/>
              <a:gd name="csY18" fmla="*/ 846814 h 2455976"/>
              <a:gd name="csX19" fmla="*/ 1691573 w 2501078"/>
              <a:gd name="csY19" fmla="*/ 923628 h 2455976"/>
              <a:gd name="csX20" fmla="*/ 1760656 w 2501078"/>
              <a:gd name="csY20" fmla="*/ 1154718 h 2455976"/>
              <a:gd name="csX21" fmla="*/ 1815608 w 2501078"/>
              <a:gd name="csY21" fmla="*/ 1194557 h 2455976"/>
              <a:gd name="csX22" fmla="*/ 1828566 w 2501078"/>
              <a:gd name="csY22" fmla="*/ 1193553 h 2455976"/>
              <a:gd name="csX23" fmla="*/ 1827142 w 2501078"/>
              <a:gd name="csY23" fmla="*/ 1225281 h 2455976"/>
              <a:gd name="csX24" fmla="*/ 1861806 w 2501078"/>
              <a:gd name="csY24" fmla="*/ 1278897 h 2455976"/>
              <a:gd name="csX25" fmla="*/ 1870960 w 2501078"/>
              <a:gd name="csY25" fmla="*/ 1193040 h 2455976"/>
              <a:gd name="csX26" fmla="*/ 1829866 w 2501078"/>
              <a:gd name="csY26" fmla="*/ 1169183 h 2455976"/>
              <a:gd name="csX27" fmla="*/ 1800784 w 2501078"/>
              <a:gd name="csY27" fmla="*/ 1123179 h 2455976"/>
              <a:gd name="csX28" fmla="*/ 1864622 w 2501078"/>
              <a:gd name="csY28" fmla="*/ 1054023 h 2455976"/>
              <a:gd name="csX29" fmla="*/ 1828923 w 2501078"/>
              <a:gd name="csY29" fmla="*/ 970949 h 2455976"/>
              <a:gd name="csX30" fmla="*/ 1745990 w 2501078"/>
              <a:gd name="csY30" fmla="*/ 847436 h 2455976"/>
              <a:gd name="csX31" fmla="*/ 1735581 w 2501078"/>
              <a:gd name="csY31" fmla="*/ 846814 h 2455976"/>
              <a:gd name="csX32" fmla="*/ 1261714 w 2501078"/>
              <a:gd name="csY32" fmla="*/ 0 h 2455976"/>
              <a:gd name="csX33" fmla="*/ 1292200 w 2501078"/>
              <a:gd name="csY33" fmla="*/ 0 h 2455976"/>
              <a:gd name="csX34" fmla="*/ 1345368 w 2501078"/>
              <a:gd name="csY34" fmla="*/ 87686 h 2455976"/>
              <a:gd name="csX35" fmla="*/ 1495379 w 2501078"/>
              <a:gd name="csY35" fmla="*/ 349737 h 2455976"/>
              <a:gd name="csX36" fmla="*/ 1592748 w 2501078"/>
              <a:gd name="csY36" fmla="*/ 242621 h 2455976"/>
              <a:gd name="csX37" fmla="*/ 1648338 w 2501078"/>
              <a:gd name="csY37" fmla="*/ 245938 h 2455976"/>
              <a:gd name="csX38" fmla="*/ 1841334 w 2501078"/>
              <a:gd name="csY38" fmla="*/ 794700 h 2455976"/>
              <a:gd name="csX39" fmla="*/ 2060383 w 2501078"/>
              <a:gd name="csY39" fmla="*/ 990727 h 2455976"/>
              <a:gd name="csX40" fmla="*/ 1763627 w 2501078"/>
              <a:gd name="csY40" fmla="*/ 831649 h 2455976"/>
              <a:gd name="csX41" fmla="*/ 1899131 w 2501078"/>
              <a:gd name="csY41" fmla="*/ 1019730 h 2455976"/>
              <a:gd name="csX42" fmla="*/ 1956560 w 2501078"/>
              <a:gd name="csY42" fmla="*/ 1087946 h 2455976"/>
              <a:gd name="csX43" fmla="*/ 2109760 w 2501078"/>
              <a:gd name="csY43" fmla="*/ 1069553 h 2455976"/>
              <a:gd name="csX44" fmla="*/ 2096766 w 2501078"/>
              <a:gd name="csY44" fmla="*/ 1011069 h 2455976"/>
              <a:gd name="csX45" fmla="*/ 2206413 w 2501078"/>
              <a:gd name="csY45" fmla="*/ 1082031 h 2455976"/>
              <a:gd name="csX46" fmla="*/ 2409134 w 2501078"/>
              <a:gd name="csY46" fmla="*/ 1176567 h 2455976"/>
              <a:gd name="csX47" fmla="*/ 2285805 w 2501078"/>
              <a:gd name="csY47" fmla="*/ 1204569 h 2455976"/>
              <a:gd name="csX48" fmla="*/ 2487061 w 2501078"/>
              <a:gd name="csY48" fmla="*/ 1506905 h 2455976"/>
              <a:gd name="csX49" fmla="*/ 2501078 w 2501078"/>
              <a:gd name="csY49" fmla="*/ 1536011 h 2455976"/>
              <a:gd name="csX50" fmla="*/ 2501078 w 2501078"/>
              <a:gd name="csY50" fmla="*/ 1590435 h 2455976"/>
              <a:gd name="csX51" fmla="*/ 2493569 w 2501078"/>
              <a:gd name="csY51" fmla="*/ 1573518 h 2455976"/>
              <a:gd name="csX52" fmla="*/ 2476429 w 2501078"/>
              <a:gd name="csY52" fmla="*/ 1538428 h 2455976"/>
              <a:gd name="csX53" fmla="*/ 2160955 w 2501078"/>
              <a:gd name="csY53" fmla="*/ 1212999 h 2455976"/>
              <a:gd name="csX54" fmla="*/ 2194485 w 2501078"/>
              <a:gd name="csY54" fmla="*/ 1434501 h 2455976"/>
              <a:gd name="csX55" fmla="*/ 2188679 w 2501078"/>
              <a:gd name="csY55" fmla="*/ 1475860 h 2455976"/>
              <a:gd name="csX56" fmla="*/ 2027866 w 2501078"/>
              <a:gd name="csY56" fmla="*/ 1310127 h 2455976"/>
              <a:gd name="csX57" fmla="*/ 2015387 w 2501078"/>
              <a:gd name="csY57" fmla="*/ 1369199 h 2455976"/>
              <a:gd name="csX58" fmla="*/ 1838510 w 2501078"/>
              <a:gd name="csY58" fmla="*/ 1481091 h 2455976"/>
              <a:gd name="csX59" fmla="*/ 1730849 w 2501078"/>
              <a:gd name="csY59" fmla="*/ 1616464 h 2455976"/>
              <a:gd name="csX60" fmla="*/ 1709686 w 2501078"/>
              <a:gd name="csY60" fmla="*/ 1511599 h 2455976"/>
              <a:gd name="csX61" fmla="*/ 1624433 w 2501078"/>
              <a:gd name="csY61" fmla="*/ 1592539 h 2455976"/>
              <a:gd name="csX62" fmla="*/ 1568336 w 2501078"/>
              <a:gd name="csY62" fmla="*/ 1663173 h 2455976"/>
              <a:gd name="csX63" fmla="*/ 1487535 w 2501078"/>
              <a:gd name="csY63" fmla="*/ 1268384 h 2455976"/>
              <a:gd name="csX64" fmla="*/ 1381606 w 2501078"/>
              <a:gd name="csY64" fmla="*/ 1315147 h 2455976"/>
              <a:gd name="csX65" fmla="*/ 1014898 w 2501078"/>
              <a:gd name="csY65" fmla="*/ 1219731 h 2455976"/>
              <a:gd name="csX66" fmla="*/ 1206717 w 2501078"/>
              <a:gd name="csY66" fmla="*/ 1017928 h 2455976"/>
              <a:gd name="csX67" fmla="*/ 1539174 w 2501078"/>
              <a:gd name="csY67" fmla="*/ 936273 h 2455976"/>
              <a:gd name="csX68" fmla="*/ 1674921 w 2501078"/>
              <a:gd name="csY68" fmla="*/ 957508 h 2455976"/>
              <a:gd name="csX69" fmla="*/ 1529565 w 2501078"/>
              <a:gd name="csY69" fmla="*/ 712083 h 2455976"/>
              <a:gd name="csX70" fmla="*/ 1491623 w 2501078"/>
              <a:gd name="csY70" fmla="*/ 387192 h 2455976"/>
              <a:gd name="csX71" fmla="*/ 1373884 w 2501078"/>
              <a:gd name="csY71" fmla="*/ 182782 h 2455976"/>
              <a:gd name="csX72" fmla="*/ 121937 w 2501078"/>
              <a:gd name="csY72" fmla="*/ 0 h 2455976"/>
              <a:gd name="csX73" fmla="*/ 466993 w 2501078"/>
              <a:gd name="csY73" fmla="*/ 0 h 2455976"/>
              <a:gd name="csX74" fmla="*/ 478649 w 2501078"/>
              <a:gd name="csY74" fmla="*/ 45759 h 2455976"/>
              <a:gd name="csX75" fmla="*/ 492425 w 2501078"/>
              <a:gd name="csY75" fmla="*/ 191725 h 2455976"/>
              <a:gd name="csX76" fmla="*/ 358510 w 2501078"/>
              <a:gd name="csY76" fmla="*/ 403462 h 2455976"/>
              <a:gd name="csX77" fmla="*/ 310605 w 2501078"/>
              <a:gd name="csY77" fmla="*/ 157557 h 2455976"/>
              <a:gd name="csX78" fmla="*/ 0 w 2501078"/>
              <a:gd name="csY78" fmla="*/ 143634 h 2455976"/>
              <a:gd name="csX79" fmla="*/ 119670 w 2501078"/>
              <a:gd name="csY79" fmla="*/ 1359 h 2455976"/>
              <a:gd name="csX80" fmla="*/ 487711 w 2501078"/>
              <a:gd name="csY80" fmla="*/ 0 h 2455976"/>
              <a:gd name="csX81" fmla="*/ 747103 w 2501078"/>
              <a:gd name="csY81" fmla="*/ 0 h 2455976"/>
              <a:gd name="csX82" fmla="*/ 756530 w 2501078"/>
              <a:gd name="csY82" fmla="*/ 4702 h 2455976"/>
              <a:gd name="csX83" fmla="*/ 771986 w 2501078"/>
              <a:gd name="csY83" fmla="*/ 177266 h 2455976"/>
              <a:gd name="csX84" fmla="*/ 496762 w 2501078"/>
              <a:gd name="csY84" fmla="*/ 16332 h 24559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Lst>
            <a:rect l="l" t="t" r="r" b="b"/>
            <a:pathLst>
              <a:path w="2501078" h="2455976">
                <a:moveTo>
                  <a:pt x="2484097" y="1961214"/>
                </a:moveTo>
                <a:cubicBezTo>
                  <a:pt x="2420381" y="2019404"/>
                  <a:pt x="2459408" y="2027335"/>
                  <a:pt x="2498293" y="1972594"/>
                </a:cubicBezTo>
                <a:cubicBezTo>
                  <a:pt x="2494304" y="1969436"/>
                  <a:pt x="2489019" y="1963883"/>
                  <a:pt x="2484097" y="1961214"/>
                </a:cubicBezTo>
                <a:close/>
                <a:moveTo>
                  <a:pt x="2390184" y="1907778"/>
                </a:moveTo>
                <a:cubicBezTo>
                  <a:pt x="2412121" y="1905480"/>
                  <a:pt x="2431454" y="1909580"/>
                  <a:pt x="2445646" y="1923145"/>
                </a:cubicBezTo>
                <a:cubicBezTo>
                  <a:pt x="2460214" y="1937097"/>
                  <a:pt x="2474239" y="1942944"/>
                  <a:pt x="2487628" y="1942907"/>
                </a:cubicBezTo>
                <a:lnTo>
                  <a:pt x="2501078" y="1940031"/>
                </a:lnTo>
                <a:lnTo>
                  <a:pt x="2501078" y="2417682"/>
                </a:lnTo>
                <a:lnTo>
                  <a:pt x="2495305" y="2425380"/>
                </a:lnTo>
                <a:cubicBezTo>
                  <a:pt x="2486212" y="2439345"/>
                  <a:pt x="2476648" y="2459085"/>
                  <a:pt x="2470599" y="2452620"/>
                </a:cubicBezTo>
                <a:cubicBezTo>
                  <a:pt x="2431846" y="2407088"/>
                  <a:pt x="2404279" y="2523771"/>
                  <a:pt x="2415970" y="2386546"/>
                </a:cubicBezTo>
                <a:cubicBezTo>
                  <a:pt x="2396190" y="2362147"/>
                  <a:pt x="2386521" y="2435978"/>
                  <a:pt x="2370256" y="2440844"/>
                </a:cubicBezTo>
                <a:cubicBezTo>
                  <a:pt x="2341637" y="2429474"/>
                  <a:pt x="2400926" y="2303397"/>
                  <a:pt x="2351218" y="2347326"/>
                </a:cubicBezTo>
                <a:cubicBezTo>
                  <a:pt x="2281967" y="2301938"/>
                  <a:pt x="2388240" y="2188030"/>
                  <a:pt x="2362160" y="2123487"/>
                </a:cubicBezTo>
                <a:cubicBezTo>
                  <a:pt x="2369907" y="2096398"/>
                  <a:pt x="2417621" y="2089373"/>
                  <a:pt x="2424858" y="2062877"/>
                </a:cubicBezTo>
                <a:cubicBezTo>
                  <a:pt x="2405317" y="2045118"/>
                  <a:pt x="2471888" y="2007646"/>
                  <a:pt x="2425613" y="2008181"/>
                </a:cubicBezTo>
                <a:cubicBezTo>
                  <a:pt x="2386913" y="2018809"/>
                  <a:pt x="2102249" y="2119501"/>
                  <a:pt x="2191073" y="2018456"/>
                </a:cubicBezTo>
                <a:cubicBezTo>
                  <a:pt x="2235143" y="1979157"/>
                  <a:pt x="2324376" y="1914672"/>
                  <a:pt x="2390184" y="1907778"/>
                </a:cubicBezTo>
                <a:close/>
                <a:moveTo>
                  <a:pt x="1735581" y="846814"/>
                </a:moveTo>
                <a:cubicBezTo>
                  <a:pt x="1724629" y="854971"/>
                  <a:pt x="1711529" y="887240"/>
                  <a:pt x="1691573" y="923628"/>
                </a:cubicBezTo>
                <a:cubicBezTo>
                  <a:pt x="1709997" y="991400"/>
                  <a:pt x="1753571" y="1081213"/>
                  <a:pt x="1760656" y="1154718"/>
                </a:cubicBezTo>
                <a:cubicBezTo>
                  <a:pt x="1764906" y="1205975"/>
                  <a:pt x="1734961" y="1356404"/>
                  <a:pt x="1815608" y="1194557"/>
                </a:cubicBezTo>
                <a:cubicBezTo>
                  <a:pt x="1818510" y="1189062"/>
                  <a:pt x="1824744" y="1188996"/>
                  <a:pt x="1828566" y="1193553"/>
                </a:cubicBezTo>
                <a:cubicBezTo>
                  <a:pt x="1838242" y="1202094"/>
                  <a:pt x="1823553" y="1216546"/>
                  <a:pt x="1827142" y="1225281"/>
                </a:cubicBezTo>
                <a:cubicBezTo>
                  <a:pt x="1831474" y="1232850"/>
                  <a:pt x="1852699" y="1265181"/>
                  <a:pt x="1861806" y="1278897"/>
                </a:cubicBezTo>
                <a:cubicBezTo>
                  <a:pt x="1890668" y="1273749"/>
                  <a:pt x="1912741" y="1193546"/>
                  <a:pt x="1870960" y="1193040"/>
                </a:cubicBezTo>
                <a:cubicBezTo>
                  <a:pt x="1860477" y="1183036"/>
                  <a:pt x="1827375" y="1187128"/>
                  <a:pt x="1829866" y="1169183"/>
                </a:cubicBezTo>
                <a:cubicBezTo>
                  <a:pt x="1834711" y="1147591"/>
                  <a:pt x="1802323" y="1143028"/>
                  <a:pt x="1800784" y="1123179"/>
                </a:cubicBezTo>
                <a:cubicBezTo>
                  <a:pt x="1798498" y="1095482"/>
                  <a:pt x="1858234" y="1080728"/>
                  <a:pt x="1864622" y="1054023"/>
                </a:cubicBezTo>
                <a:cubicBezTo>
                  <a:pt x="1881891" y="1022732"/>
                  <a:pt x="1849154" y="1001138"/>
                  <a:pt x="1828923" y="970949"/>
                </a:cubicBezTo>
                <a:cubicBezTo>
                  <a:pt x="1828244" y="967534"/>
                  <a:pt x="1749559" y="855898"/>
                  <a:pt x="1745990" y="847436"/>
                </a:cubicBezTo>
                <a:cubicBezTo>
                  <a:pt x="1742643" y="844056"/>
                  <a:pt x="1739231" y="844095"/>
                  <a:pt x="1735581" y="846814"/>
                </a:cubicBezTo>
                <a:close/>
                <a:moveTo>
                  <a:pt x="1261714" y="0"/>
                </a:moveTo>
                <a:lnTo>
                  <a:pt x="1292200" y="0"/>
                </a:lnTo>
                <a:lnTo>
                  <a:pt x="1345368" y="87686"/>
                </a:lnTo>
                <a:cubicBezTo>
                  <a:pt x="1395770" y="174820"/>
                  <a:pt x="1445000" y="262461"/>
                  <a:pt x="1495379" y="349737"/>
                </a:cubicBezTo>
                <a:cubicBezTo>
                  <a:pt x="1532233" y="377944"/>
                  <a:pt x="1548596" y="324255"/>
                  <a:pt x="1592748" y="242621"/>
                </a:cubicBezTo>
                <a:cubicBezTo>
                  <a:pt x="1636749" y="160857"/>
                  <a:pt x="1610794" y="167723"/>
                  <a:pt x="1648338" y="245938"/>
                </a:cubicBezTo>
                <a:cubicBezTo>
                  <a:pt x="1954011" y="645348"/>
                  <a:pt x="1673294" y="748649"/>
                  <a:pt x="1841334" y="794700"/>
                </a:cubicBezTo>
                <a:cubicBezTo>
                  <a:pt x="1945527" y="861511"/>
                  <a:pt x="2133709" y="1004599"/>
                  <a:pt x="2060383" y="990727"/>
                </a:cubicBezTo>
                <a:cubicBezTo>
                  <a:pt x="2016445" y="965983"/>
                  <a:pt x="1762036" y="721662"/>
                  <a:pt x="1763627" y="831649"/>
                </a:cubicBezTo>
                <a:cubicBezTo>
                  <a:pt x="1792025" y="902807"/>
                  <a:pt x="1842452" y="966572"/>
                  <a:pt x="1899131" y="1019730"/>
                </a:cubicBezTo>
                <a:cubicBezTo>
                  <a:pt x="1907987" y="1044560"/>
                  <a:pt x="1924857" y="1094008"/>
                  <a:pt x="1956560" y="1087946"/>
                </a:cubicBezTo>
                <a:cubicBezTo>
                  <a:pt x="1999776" y="1072947"/>
                  <a:pt x="2067131" y="1070639"/>
                  <a:pt x="2109760" y="1069553"/>
                </a:cubicBezTo>
                <a:cubicBezTo>
                  <a:pt x="2120002" y="1065708"/>
                  <a:pt x="2088070" y="1009800"/>
                  <a:pt x="2096766" y="1011069"/>
                </a:cubicBezTo>
                <a:cubicBezTo>
                  <a:pt x="2095347" y="976647"/>
                  <a:pt x="2165305" y="1108099"/>
                  <a:pt x="2206413" y="1082031"/>
                </a:cubicBezTo>
                <a:cubicBezTo>
                  <a:pt x="2274383" y="1075100"/>
                  <a:pt x="2363406" y="1132267"/>
                  <a:pt x="2409134" y="1176567"/>
                </a:cubicBezTo>
                <a:cubicBezTo>
                  <a:pt x="2396933" y="1233815"/>
                  <a:pt x="2298321" y="1174616"/>
                  <a:pt x="2285805" y="1204569"/>
                </a:cubicBezTo>
                <a:cubicBezTo>
                  <a:pt x="2373974" y="1332338"/>
                  <a:pt x="2434043" y="1405786"/>
                  <a:pt x="2487061" y="1506905"/>
                </a:cubicBezTo>
                <a:lnTo>
                  <a:pt x="2501078" y="1536011"/>
                </a:lnTo>
                <a:lnTo>
                  <a:pt x="2501078" y="1590435"/>
                </a:lnTo>
                <a:lnTo>
                  <a:pt x="2493569" y="1573518"/>
                </a:lnTo>
                <a:cubicBezTo>
                  <a:pt x="2487469" y="1560343"/>
                  <a:pt x="2481679" y="1548456"/>
                  <a:pt x="2476429" y="1538428"/>
                </a:cubicBezTo>
                <a:cubicBezTo>
                  <a:pt x="2386894" y="1367307"/>
                  <a:pt x="2232004" y="1138430"/>
                  <a:pt x="2160955" y="1212999"/>
                </a:cubicBezTo>
                <a:cubicBezTo>
                  <a:pt x="2119667" y="1256415"/>
                  <a:pt x="2259367" y="1369841"/>
                  <a:pt x="2194485" y="1434501"/>
                </a:cubicBezTo>
                <a:cubicBezTo>
                  <a:pt x="2190969" y="1437408"/>
                  <a:pt x="2192391" y="1477238"/>
                  <a:pt x="2188679" y="1475860"/>
                </a:cubicBezTo>
                <a:cubicBezTo>
                  <a:pt x="2143703" y="1414445"/>
                  <a:pt x="2091765" y="1417083"/>
                  <a:pt x="2027866" y="1310127"/>
                </a:cubicBezTo>
                <a:cubicBezTo>
                  <a:pt x="2021645" y="1299653"/>
                  <a:pt x="2014765" y="1359400"/>
                  <a:pt x="2015387" y="1369199"/>
                </a:cubicBezTo>
                <a:cubicBezTo>
                  <a:pt x="2006469" y="1424112"/>
                  <a:pt x="1866570" y="1592631"/>
                  <a:pt x="1838510" y="1481091"/>
                </a:cubicBezTo>
                <a:cubicBezTo>
                  <a:pt x="1821932" y="1455058"/>
                  <a:pt x="1799632" y="1586032"/>
                  <a:pt x="1730849" y="1616464"/>
                </a:cubicBezTo>
                <a:cubicBezTo>
                  <a:pt x="1706105" y="1588844"/>
                  <a:pt x="1716090" y="1545913"/>
                  <a:pt x="1709686" y="1511599"/>
                </a:cubicBezTo>
                <a:cubicBezTo>
                  <a:pt x="1679738" y="1506294"/>
                  <a:pt x="1656367" y="1578693"/>
                  <a:pt x="1624433" y="1592539"/>
                </a:cubicBezTo>
                <a:cubicBezTo>
                  <a:pt x="1603778" y="1596220"/>
                  <a:pt x="1590353" y="1668124"/>
                  <a:pt x="1568336" y="1663173"/>
                </a:cubicBezTo>
                <a:cubicBezTo>
                  <a:pt x="1522438" y="1477160"/>
                  <a:pt x="1427814" y="1489072"/>
                  <a:pt x="1487535" y="1268384"/>
                </a:cubicBezTo>
                <a:cubicBezTo>
                  <a:pt x="1479001" y="1254901"/>
                  <a:pt x="1388540" y="1316967"/>
                  <a:pt x="1381606" y="1315147"/>
                </a:cubicBezTo>
                <a:cubicBezTo>
                  <a:pt x="1270915" y="1347023"/>
                  <a:pt x="1101258" y="1289032"/>
                  <a:pt x="1014898" y="1219731"/>
                </a:cubicBezTo>
                <a:cubicBezTo>
                  <a:pt x="989964" y="1196842"/>
                  <a:pt x="1188144" y="1026993"/>
                  <a:pt x="1206717" y="1017928"/>
                </a:cubicBezTo>
                <a:cubicBezTo>
                  <a:pt x="1321729" y="945222"/>
                  <a:pt x="1402362" y="903053"/>
                  <a:pt x="1539174" y="936273"/>
                </a:cubicBezTo>
                <a:cubicBezTo>
                  <a:pt x="1565776" y="944888"/>
                  <a:pt x="1653529" y="935592"/>
                  <a:pt x="1674921" y="957508"/>
                </a:cubicBezTo>
                <a:cubicBezTo>
                  <a:pt x="1712677" y="931145"/>
                  <a:pt x="1543945" y="752711"/>
                  <a:pt x="1529565" y="712083"/>
                </a:cubicBezTo>
                <a:cubicBezTo>
                  <a:pt x="1482288" y="631710"/>
                  <a:pt x="1493454" y="469840"/>
                  <a:pt x="1491623" y="387192"/>
                </a:cubicBezTo>
                <a:cubicBezTo>
                  <a:pt x="1454008" y="319435"/>
                  <a:pt x="1414658" y="251223"/>
                  <a:pt x="1373884" y="182782"/>
                </a:cubicBezTo>
                <a:close/>
                <a:moveTo>
                  <a:pt x="121937" y="0"/>
                </a:moveTo>
                <a:lnTo>
                  <a:pt x="466993" y="0"/>
                </a:lnTo>
                <a:lnTo>
                  <a:pt x="478649" y="45759"/>
                </a:lnTo>
                <a:cubicBezTo>
                  <a:pt x="486225" y="80881"/>
                  <a:pt x="492100" y="124907"/>
                  <a:pt x="492425" y="191725"/>
                </a:cubicBezTo>
                <a:cubicBezTo>
                  <a:pt x="497250" y="211044"/>
                  <a:pt x="400843" y="439704"/>
                  <a:pt x="358510" y="403462"/>
                </a:cubicBezTo>
                <a:cubicBezTo>
                  <a:pt x="338237" y="333338"/>
                  <a:pt x="297851" y="218454"/>
                  <a:pt x="310605" y="157557"/>
                </a:cubicBezTo>
                <a:cubicBezTo>
                  <a:pt x="392726" y="-130183"/>
                  <a:pt x="189421" y="266936"/>
                  <a:pt x="0" y="143634"/>
                </a:cubicBezTo>
                <a:cubicBezTo>
                  <a:pt x="13621" y="69775"/>
                  <a:pt x="67287" y="32513"/>
                  <a:pt x="119670" y="1359"/>
                </a:cubicBezTo>
                <a:close/>
                <a:moveTo>
                  <a:pt x="487711" y="0"/>
                </a:moveTo>
                <a:lnTo>
                  <a:pt x="747103" y="0"/>
                </a:lnTo>
                <a:lnTo>
                  <a:pt x="756530" y="4702"/>
                </a:lnTo>
                <a:cubicBezTo>
                  <a:pt x="856909" y="77771"/>
                  <a:pt x="960912" y="181484"/>
                  <a:pt x="771986" y="177266"/>
                </a:cubicBezTo>
                <a:cubicBezTo>
                  <a:pt x="685080" y="175388"/>
                  <a:pt x="577144" y="140526"/>
                  <a:pt x="496762" y="16332"/>
                </a:cubicBezTo>
                <a:close/>
              </a:path>
            </a:pathLst>
          </a:custGeom>
          <a:solidFill>
            <a:schemeClr val="accent1">
              <a:alpha val="17000"/>
            </a:schemeClr>
          </a:solidFill>
          <a:ln w="8653"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3125740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88630"/>
            <a:ext cx="6757637"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58970"/>
            <a:ext cx="6757637" cy="4240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lstStyle/>
          <a:p>
            <a:fld id="{DF318301-3720-4EFB-8AA8-D16EF211565F}" type="datetimeFigureOut">
              <a:rPr lang="en-US" smtClean="0"/>
              <a:t>4/8/2026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lstStyle/>
          <a:p>
            <a:fld id="{D4625554-4428-48DA-B560-13000DC67EB4}"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465363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838603" y="482920"/>
            <a:ext cx="4253992" cy="124001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600" y="609600"/>
            <a:ext cx="4648200" cy="56388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838603" y="1951248"/>
            <a:ext cx="425399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838603" y="6343955"/>
            <a:ext cx="3371385"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lstStyle>
            <a:lvl1pPr>
              <a:defRPr>
                <a:solidFill>
                  <a:schemeClr val="tx1"/>
                </a:solidFill>
                <a:effectLst/>
              </a:defRPr>
            </a:lvl1p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D4625554-4428-48DA-B560-13000DC67EB4}" type="slidenum">
              <a:rPr lang="en-US" smtClean="0"/>
              <a:t>‹#›</a:t>
            </a:fld>
            <a:endParaRPr lang="en-US"/>
          </a:p>
        </p:txBody>
      </p:sp>
      <p:sp>
        <p:nvSpPr>
          <p:cNvPr id="4" name="Freeform: Shape 3">
            <a:extLst>
              <a:ext uri="{FF2B5EF4-FFF2-40B4-BE49-F238E27FC236}">
                <a16:creationId xmlns:a16="http://schemas.microsoft.com/office/drawing/2014/main" id="{ACAA239F-BA51-F737-F6AB-90E35AFE971F}"/>
              </a:ext>
            </a:extLst>
          </p:cNvPr>
          <p:cNvSpPr/>
          <p:nvPr userDrawn="1"/>
        </p:nvSpPr>
        <p:spPr>
          <a:xfrm>
            <a:off x="10046290" y="2971354"/>
            <a:ext cx="2145710" cy="3886646"/>
          </a:xfrm>
          <a:custGeom>
            <a:avLst/>
            <a:gdLst>
              <a:gd name="csX0" fmla="*/ 2077962 w 2145710"/>
              <a:gd name="csY0" fmla="*/ 3219545 h 3886646"/>
              <a:gd name="csX1" fmla="*/ 2076501 w 2145710"/>
              <a:gd name="csY1" fmla="*/ 3318595 h 3886646"/>
              <a:gd name="csX2" fmla="*/ 2106366 w 2145710"/>
              <a:gd name="csY2" fmla="*/ 3358982 h 3886646"/>
              <a:gd name="csX3" fmla="*/ 2115753 w 2145710"/>
              <a:gd name="csY3" fmla="*/ 3523730 h 3886646"/>
              <a:gd name="csX4" fmla="*/ 2145710 w 2145710"/>
              <a:gd name="csY4" fmla="*/ 3512754 h 3886646"/>
              <a:gd name="csX5" fmla="*/ 2145710 w 2145710"/>
              <a:gd name="csY5" fmla="*/ 3668573 h 3886646"/>
              <a:gd name="csX6" fmla="*/ 2122899 w 2145710"/>
              <a:gd name="csY6" fmla="*/ 3676774 h 3886646"/>
              <a:gd name="csX7" fmla="*/ 2081873 w 2145710"/>
              <a:gd name="csY7" fmla="*/ 3721892 h 3886646"/>
              <a:gd name="csX8" fmla="*/ 2122921 w 2145710"/>
              <a:gd name="csY8" fmla="*/ 3834407 h 3886646"/>
              <a:gd name="csX9" fmla="*/ 2145710 w 2145710"/>
              <a:gd name="csY9" fmla="*/ 3873097 h 3886646"/>
              <a:gd name="csX10" fmla="*/ 2145710 w 2145710"/>
              <a:gd name="csY10" fmla="*/ 3886646 h 3886646"/>
              <a:gd name="csX11" fmla="*/ 2009971 w 2145710"/>
              <a:gd name="csY11" fmla="*/ 3886646 h 3886646"/>
              <a:gd name="csX12" fmla="*/ 2013075 w 2145710"/>
              <a:gd name="csY12" fmla="*/ 3850214 h 3886646"/>
              <a:gd name="csX13" fmla="*/ 2041413 w 2145710"/>
              <a:gd name="csY13" fmla="*/ 3763249 h 3886646"/>
              <a:gd name="csX14" fmla="*/ 1900600 w 2145710"/>
              <a:gd name="csY14" fmla="*/ 3809040 h 3886646"/>
              <a:gd name="csX15" fmla="*/ 1854208 w 2145710"/>
              <a:gd name="csY15" fmla="*/ 3753572 h 3886646"/>
              <a:gd name="csX16" fmla="*/ 1890804 w 2145710"/>
              <a:gd name="csY16" fmla="*/ 3731673 h 3886646"/>
              <a:gd name="csX17" fmla="*/ 1924218 w 2145710"/>
              <a:gd name="csY17" fmla="*/ 3644205 h 3886646"/>
              <a:gd name="csX18" fmla="*/ 1857778 w 2145710"/>
              <a:gd name="csY18" fmla="*/ 3534265 h 3886646"/>
              <a:gd name="csX19" fmla="*/ 1889340 w 2145710"/>
              <a:gd name="csY19" fmla="*/ 3404525 h 3886646"/>
              <a:gd name="csX20" fmla="*/ 1972500 w 2145710"/>
              <a:gd name="csY20" fmla="*/ 3313219 h 3886646"/>
              <a:gd name="csX21" fmla="*/ 2070985 w 2145710"/>
              <a:gd name="csY21" fmla="*/ 3222008 h 3886646"/>
              <a:gd name="csX22" fmla="*/ 2077962 w 2145710"/>
              <a:gd name="csY22" fmla="*/ 3219545 h 3886646"/>
              <a:gd name="csX23" fmla="*/ 967744 w 2145710"/>
              <a:gd name="csY23" fmla="*/ 3133416 h 3886646"/>
              <a:gd name="csX24" fmla="*/ 968327 w 2145710"/>
              <a:gd name="csY24" fmla="*/ 3134721 h 3886646"/>
              <a:gd name="csX25" fmla="*/ 975033 w 2145710"/>
              <a:gd name="csY25" fmla="*/ 3139674 h 3886646"/>
              <a:gd name="csX26" fmla="*/ 968447 w 2145710"/>
              <a:gd name="csY26" fmla="*/ 3141426 h 3886646"/>
              <a:gd name="csX27" fmla="*/ 1145047 w 2145710"/>
              <a:gd name="csY27" fmla="*/ 2931735 h 3886646"/>
              <a:gd name="csX28" fmla="*/ 1075982 w 2145710"/>
              <a:gd name="csY28" fmla="*/ 3022424 h 3886646"/>
              <a:gd name="csX29" fmla="*/ 967161 w 2145710"/>
              <a:gd name="csY29" fmla="*/ 3126763 h 3886646"/>
              <a:gd name="csX30" fmla="*/ 967744 w 2145710"/>
              <a:gd name="csY30" fmla="*/ 3133416 h 3886646"/>
              <a:gd name="csX31" fmla="*/ 965323 w 2145710"/>
              <a:gd name="csY31" fmla="*/ 3128001 h 3886646"/>
              <a:gd name="csX32" fmla="*/ 959154 w 2145710"/>
              <a:gd name="csY32" fmla="*/ 3129642 h 3886646"/>
              <a:gd name="csX33" fmla="*/ 962368 w 2145710"/>
              <a:gd name="csY33" fmla="*/ 3143043 h 3886646"/>
              <a:gd name="csX34" fmla="*/ 968447 w 2145710"/>
              <a:gd name="csY34" fmla="*/ 3141426 h 3886646"/>
              <a:gd name="csX35" fmla="*/ 970871 w 2145710"/>
              <a:gd name="csY35" fmla="*/ 3169081 h 3886646"/>
              <a:gd name="csX36" fmla="*/ 965872 w 2145710"/>
              <a:gd name="csY36" fmla="*/ 3208523 h 3886646"/>
              <a:gd name="csX37" fmla="*/ 903611 w 2145710"/>
              <a:gd name="csY37" fmla="*/ 3318262 h 3886646"/>
              <a:gd name="csX38" fmla="*/ 1348424 w 2145710"/>
              <a:gd name="csY38" fmla="*/ 3347401 h 3886646"/>
              <a:gd name="csX39" fmla="*/ 1259226 w 2145710"/>
              <a:gd name="csY39" fmla="*/ 3280023 h 3886646"/>
              <a:gd name="csX40" fmla="*/ 1232728 w 2145710"/>
              <a:gd name="csY40" fmla="*/ 3224829 h 3886646"/>
              <a:gd name="csX41" fmla="*/ 1212619 w 2145710"/>
              <a:gd name="csY41" fmla="*/ 3100831 h 3886646"/>
              <a:gd name="csX42" fmla="*/ 1244612 w 2145710"/>
              <a:gd name="csY42" fmla="*/ 3093018 h 3886646"/>
              <a:gd name="csX43" fmla="*/ 1145047 w 2145710"/>
              <a:gd name="csY43" fmla="*/ 2931735 h 3886646"/>
              <a:gd name="csX44" fmla="*/ 1205483 w 2145710"/>
              <a:gd name="csY44" fmla="*/ 2644554 h 3886646"/>
              <a:gd name="csX45" fmla="*/ 1191718 w 2145710"/>
              <a:gd name="csY45" fmla="*/ 2673153 h 3886646"/>
              <a:gd name="csX46" fmla="*/ 1192546 w 2145710"/>
              <a:gd name="csY46" fmla="*/ 2695880 h 3886646"/>
              <a:gd name="csX47" fmla="*/ 1298379 w 2145710"/>
              <a:gd name="csY47" fmla="*/ 2845413 h 3886646"/>
              <a:gd name="csX48" fmla="*/ 1196681 w 2145710"/>
              <a:gd name="csY48" fmla="*/ 2918005 h 3886646"/>
              <a:gd name="csX49" fmla="*/ 1344442 w 2145710"/>
              <a:gd name="csY49" fmla="*/ 3059170 h 3886646"/>
              <a:gd name="csX50" fmla="*/ 1396487 w 2145710"/>
              <a:gd name="csY50" fmla="*/ 2952841 h 3886646"/>
              <a:gd name="csX51" fmla="*/ 1475056 w 2145710"/>
              <a:gd name="csY51" fmla="*/ 2925338 h 3886646"/>
              <a:gd name="csX52" fmla="*/ 1533788 w 2145710"/>
              <a:gd name="csY52" fmla="*/ 2944839 h 3886646"/>
              <a:gd name="csX53" fmla="*/ 1511549 w 2145710"/>
              <a:gd name="csY53" fmla="*/ 2705624 h 3886646"/>
              <a:gd name="csX54" fmla="*/ 1432183 w 2145710"/>
              <a:gd name="csY54" fmla="*/ 2756285 h 3886646"/>
              <a:gd name="csX55" fmla="*/ 1402459 w 2145710"/>
              <a:gd name="csY55" fmla="*/ 2703338 h 3886646"/>
              <a:gd name="csX56" fmla="*/ 1235523 w 2145710"/>
              <a:gd name="csY56" fmla="*/ 2653505 h 3886646"/>
              <a:gd name="csX57" fmla="*/ 1205483 w 2145710"/>
              <a:gd name="csY57" fmla="*/ 2644554 h 3886646"/>
              <a:gd name="csX58" fmla="*/ 1348118 w 2145710"/>
              <a:gd name="csY58" fmla="*/ 2590531 h 3886646"/>
              <a:gd name="csX59" fmla="*/ 1335457 w 2145710"/>
              <a:gd name="csY59" fmla="*/ 2593898 h 3886646"/>
              <a:gd name="csX60" fmla="*/ 1323701 w 2145710"/>
              <a:gd name="csY60" fmla="*/ 2625537 h 3886646"/>
              <a:gd name="csX61" fmla="*/ 1325429 w 2145710"/>
              <a:gd name="csY61" fmla="*/ 2632030 h 3886646"/>
              <a:gd name="csX62" fmla="*/ 1348118 w 2145710"/>
              <a:gd name="csY62" fmla="*/ 2590531 h 3886646"/>
              <a:gd name="csX63" fmla="*/ 1189462 w 2145710"/>
              <a:gd name="csY63" fmla="*/ 1867082 h 3886646"/>
              <a:gd name="csX64" fmla="*/ 1193001 w 2145710"/>
              <a:gd name="csY64" fmla="*/ 1880395 h 3886646"/>
              <a:gd name="csX65" fmla="*/ 1203853 w 2145710"/>
              <a:gd name="csY65" fmla="*/ 1870209 h 3886646"/>
              <a:gd name="csX66" fmla="*/ 1189462 w 2145710"/>
              <a:gd name="csY66" fmla="*/ 1867082 h 3886646"/>
              <a:gd name="csX67" fmla="*/ 1404282 w 2145710"/>
              <a:gd name="csY67" fmla="*/ 1629349 h 3886646"/>
              <a:gd name="csX68" fmla="*/ 1392045 w 2145710"/>
              <a:gd name="csY68" fmla="*/ 1635182 h 3886646"/>
              <a:gd name="csX69" fmla="*/ 1269807 w 2145710"/>
              <a:gd name="csY69" fmla="*/ 1773043 h 3886646"/>
              <a:gd name="csX70" fmla="*/ 1461658 w 2145710"/>
              <a:gd name="csY70" fmla="*/ 1919176 h 3886646"/>
              <a:gd name="csX71" fmla="*/ 1603376 w 2145710"/>
              <a:gd name="csY71" fmla="*/ 1999705 h 3886646"/>
              <a:gd name="csX72" fmla="*/ 1622184 w 2145710"/>
              <a:gd name="csY72" fmla="*/ 1943594 h 3886646"/>
              <a:gd name="csX73" fmla="*/ 1734311 w 2145710"/>
              <a:gd name="csY73" fmla="*/ 1936374 h 3886646"/>
              <a:gd name="csX74" fmla="*/ 1836915 w 2145710"/>
              <a:gd name="csY74" fmla="*/ 2115625 h 3886646"/>
              <a:gd name="csX75" fmla="*/ 1974111 w 2145710"/>
              <a:gd name="csY75" fmla="*/ 1942495 h 3886646"/>
              <a:gd name="csX76" fmla="*/ 1560783 w 2145710"/>
              <a:gd name="csY76" fmla="*/ 1647334 h 3886646"/>
              <a:gd name="csX77" fmla="*/ 1472483 w 2145710"/>
              <a:gd name="csY77" fmla="*/ 1694463 h 3886646"/>
              <a:gd name="csX78" fmla="*/ 1404282 w 2145710"/>
              <a:gd name="csY78" fmla="*/ 1629349 h 3886646"/>
              <a:gd name="csX79" fmla="*/ 971011 w 2145710"/>
              <a:gd name="csY79" fmla="*/ 1495415 h 3886646"/>
              <a:gd name="csX80" fmla="*/ 959257 w 2145710"/>
              <a:gd name="csY80" fmla="*/ 1527049 h 3886646"/>
              <a:gd name="csX81" fmla="*/ 971923 w 2145710"/>
              <a:gd name="csY81" fmla="*/ 1523682 h 3886646"/>
              <a:gd name="csX82" fmla="*/ 978910 w 2145710"/>
              <a:gd name="csY82" fmla="*/ 1500266 h 3886646"/>
              <a:gd name="csX83" fmla="*/ 971011 w 2145710"/>
              <a:gd name="csY83" fmla="*/ 1495415 h 3886646"/>
              <a:gd name="csX84" fmla="*/ 1240869 w 2145710"/>
              <a:gd name="csY84" fmla="*/ 1289284 h 3886646"/>
              <a:gd name="csX85" fmla="*/ 1228036 w 2145710"/>
              <a:gd name="csY85" fmla="*/ 1295630 h 3886646"/>
              <a:gd name="csX86" fmla="*/ 1191047 w 2145710"/>
              <a:gd name="csY86" fmla="*/ 1323898 h 3886646"/>
              <a:gd name="csX87" fmla="*/ 1206373 w 2145710"/>
              <a:gd name="csY87" fmla="*/ 1384145 h 3886646"/>
              <a:gd name="csX88" fmla="*/ 1221763 w 2145710"/>
              <a:gd name="csY88" fmla="*/ 1350499 h 3886646"/>
              <a:gd name="csX89" fmla="*/ 1244030 w 2145710"/>
              <a:gd name="csY89" fmla="*/ 1296942 h 3886646"/>
              <a:gd name="csX90" fmla="*/ 1240869 w 2145710"/>
              <a:gd name="csY90" fmla="*/ 1289284 h 3886646"/>
              <a:gd name="csX91" fmla="*/ 1310225 w 2145710"/>
              <a:gd name="csY91" fmla="*/ 1226837 h 3886646"/>
              <a:gd name="csX92" fmla="*/ 1317109 w 2145710"/>
              <a:gd name="csY92" fmla="*/ 1322012 h 3886646"/>
              <a:gd name="csX93" fmla="*/ 1306326 w 2145710"/>
              <a:gd name="csY93" fmla="*/ 1358608 h 3886646"/>
              <a:gd name="csX94" fmla="*/ 1363327 w 2145710"/>
              <a:gd name="csY94" fmla="*/ 1376827 h 3886646"/>
              <a:gd name="csX95" fmla="*/ 1310225 w 2145710"/>
              <a:gd name="csY95" fmla="*/ 1226837 h 3886646"/>
              <a:gd name="csX96" fmla="*/ 1393769 w 2145710"/>
              <a:gd name="csY96" fmla="*/ 1177495 h 3886646"/>
              <a:gd name="csX97" fmla="*/ 1342762 w 2145710"/>
              <a:gd name="csY97" fmla="*/ 1189671 h 3886646"/>
              <a:gd name="csX98" fmla="*/ 1358531 w 2145710"/>
              <a:gd name="csY98" fmla="*/ 1301262 h 3886646"/>
              <a:gd name="csX99" fmla="*/ 1406639 w 2145710"/>
              <a:gd name="csY99" fmla="*/ 1378869 h 3886646"/>
              <a:gd name="csX100" fmla="*/ 1393769 w 2145710"/>
              <a:gd name="csY100" fmla="*/ 1177495 h 3886646"/>
              <a:gd name="csX101" fmla="*/ 1869542 w 2145710"/>
              <a:gd name="csY101" fmla="*/ 1124335 h 3886646"/>
              <a:gd name="csX102" fmla="*/ 1830123 w 2145710"/>
              <a:gd name="csY102" fmla="*/ 1197061 h 3886646"/>
              <a:gd name="csX103" fmla="*/ 1731329 w 2145710"/>
              <a:gd name="csY103" fmla="*/ 1202125 h 3886646"/>
              <a:gd name="csX104" fmla="*/ 1789742 w 2145710"/>
              <a:gd name="csY104" fmla="*/ 1304110 h 3886646"/>
              <a:gd name="csX105" fmla="*/ 1640331 w 2145710"/>
              <a:gd name="csY105" fmla="*/ 1456152 h 3886646"/>
              <a:gd name="csX106" fmla="*/ 1556945 w 2145710"/>
              <a:gd name="csY106" fmla="*/ 1532223 h 3886646"/>
              <a:gd name="csX107" fmla="*/ 1682247 w 2145710"/>
              <a:gd name="csY107" fmla="*/ 1692226 h 3886646"/>
              <a:gd name="csX108" fmla="*/ 1865458 w 2145710"/>
              <a:gd name="csY108" fmla="*/ 1811095 h 3886646"/>
              <a:gd name="csX109" fmla="*/ 2028597 w 2145710"/>
              <a:gd name="csY109" fmla="*/ 1715903 h 3886646"/>
              <a:gd name="csX110" fmla="*/ 1875909 w 2145710"/>
              <a:gd name="csY110" fmla="*/ 1124734 h 3886646"/>
              <a:gd name="csX111" fmla="*/ 1869542 w 2145710"/>
              <a:gd name="csY111" fmla="*/ 1124335 h 3886646"/>
              <a:gd name="csX112" fmla="*/ 1530353 w 2145710"/>
              <a:gd name="csY112" fmla="*/ 1105363 h 3886646"/>
              <a:gd name="csX113" fmla="*/ 1508249 w 2145710"/>
              <a:gd name="csY113" fmla="*/ 1175216 h 3886646"/>
              <a:gd name="csX114" fmla="*/ 1502080 w 2145710"/>
              <a:gd name="csY114" fmla="*/ 1176856 h 3886646"/>
              <a:gd name="csX115" fmla="*/ 1504393 w 2145710"/>
              <a:gd name="csY115" fmla="*/ 1211706 h 3886646"/>
              <a:gd name="csX116" fmla="*/ 1506120 w 2145710"/>
              <a:gd name="csY116" fmla="*/ 1218202 h 3886646"/>
              <a:gd name="csX117" fmla="*/ 1560640 w 2145710"/>
              <a:gd name="csY117" fmla="*/ 1168239 h 3886646"/>
              <a:gd name="csX118" fmla="*/ 1530353 w 2145710"/>
              <a:gd name="csY118" fmla="*/ 1105363 h 3886646"/>
              <a:gd name="csX119" fmla="*/ 1678004 w 2145710"/>
              <a:gd name="csY119" fmla="*/ 1095923 h 3886646"/>
              <a:gd name="csX120" fmla="*/ 1661984 w 2145710"/>
              <a:gd name="csY120" fmla="*/ 1099563 h 3886646"/>
              <a:gd name="csX121" fmla="*/ 1621444 w 2145710"/>
              <a:gd name="csY121" fmla="*/ 1124947 h 3886646"/>
              <a:gd name="csX122" fmla="*/ 1614606 w 2145710"/>
              <a:gd name="csY122" fmla="*/ 1158060 h 3886646"/>
              <a:gd name="csX123" fmla="*/ 1638929 w 2145710"/>
              <a:gd name="csY123" fmla="*/ 1198532 h 3886646"/>
              <a:gd name="csX124" fmla="*/ 1647516 w 2145710"/>
              <a:gd name="csY124" fmla="*/ 1271350 h 3886646"/>
              <a:gd name="csX125" fmla="*/ 1607814 w 2145710"/>
              <a:gd name="csY125" fmla="*/ 1309033 h 3886646"/>
              <a:gd name="csX126" fmla="*/ 1614696 w 2145710"/>
              <a:gd name="csY126" fmla="*/ 1338840 h 3886646"/>
              <a:gd name="csX127" fmla="*/ 1628582 w 2145710"/>
              <a:gd name="csY127" fmla="*/ 1384520 h 3886646"/>
              <a:gd name="csX128" fmla="*/ 1668185 w 2145710"/>
              <a:gd name="csY128" fmla="*/ 1334702 h 3886646"/>
              <a:gd name="csX129" fmla="*/ 1692976 w 2145710"/>
              <a:gd name="csY129" fmla="*/ 1291946 h 3886646"/>
              <a:gd name="csX130" fmla="*/ 1723201 w 2145710"/>
              <a:gd name="csY130" fmla="*/ 1280085 h 3886646"/>
              <a:gd name="csX131" fmla="*/ 1710342 w 2145710"/>
              <a:gd name="csY131" fmla="*/ 1123212 h 3886646"/>
              <a:gd name="csX132" fmla="*/ 1678004 w 2145710"/>
              <a:gd name="csY132" fmla="*/ 1095923 h 3886646"/>
              <a:gd name="csX133" fmla="*/ 1591981 w 2145710"/>
              <a:gd name="csY133" fmla="*/ 944052 h 3886646"/>
              <a:gd name="csX134" fmla="*/ 1573756 w 2145710"/>
              <a:gd name="csY134" fmla="*/ 944305 h 3886646"/>
              <a:gd name="csX135" fmla="*/ 1534136 w 2145710"/>
              <a:gd name="csY135" fmla="*/ 992744 h 3886646"/>
              <a:gd name="csX136" fmla="*/ 1599344 w 2145710"/>
              <a:gd name="csY136" fmla="*/ 1036600 h 3886646"/>
              <a:gd name="csX137" fmla="*/ 1624425 w 2145710"/>
              <a:gd name="csY137" fmla="*/ 980554 h 3886646"/>
              <a:gd name="csX138" fmla="*/ 1591981 w 2145710"/>
              <a:gd name="csY138" fmla="*/ 944052 h 3886646"/>
              <a:gd name="csX139" fmla="*/ 678053 w 2145710"/>
              <a:gd name="csY139" fmla="*/ 850096 h 3886646"/>
              <a:gd name="csX140" fmla="*/ 665388 w 2145710"/>
              <a:gd name="csY140" fmla="*/ 853464 h 3886646"/>
              <a:gd name="csX141" fmla="*/ 675099 w 2145710"/>
              <a:gd name="csY141" fmla="*/ 865141 h 3886646"/>
              <a:gd name="csX142" fmla="*/ 681272 w 2145710"/>
              <a:gd name="csY142" fmla="*/ 863498 h 3886646"/>
              <a:gd name="csX143" fmla="*/ 678053 w 2145710"/>
              <a:gd name="csY143" fmla="*/ 850096 h 3886646"/>
              <a:gd name="csX144" fmla="*/ 308894 w 2145710"/>
              <a:gd name="csY144" fmla="*/ 838871 h 3886646"/>
              <a:gd name="csX145" fmla="*/ 283273 w 2145710"/>
              <a:gd name="csY145" fmla="*/ 841730 h 3886646"/>
              <a:gd name="csX146" fmla="*/ 288540 w 2145710"/>
              <a:gd name="csY146" fmla="*/ 861540 h 3886646"/>
              <a:gd name="csX147" fmla="*/ 320039 w 2145710"/>
              <a:gd name="csY147" fmla="*/ 853164 h 3886646"/>
              <a:gd name="csX148" fmla="*/ 308894 w 2145710"/>
              <a:gd name="csY148" fmla="*/ 838871 h 3886646"/>
              <a:gd name="csX149" fmla="*/ 93029 w 2145710"/>
              <a:gd name="csY149" fmla="*/ 814089 h 3886646"/>
              <a:gd name="csX150" fmla="*/ 80366 w 2145710"/>
              <a:gd name="csY150" fmla="*/ 817457 h 3886646"/>
              <a:gd name="csX151" fmla="*/ 83907 w 2145710"/>
              <a:gd name="csY151" fmla="*/ 830771 h 3886646"/>
              <a:gd name="csX152" fmla="*/ 96571 w 2145710"/>
              <a:gd name="csY152" fmla="*/ 827402 h 3886646"/>
              <a:gd name="csX153" fmla="*/ 1823649 w 2145710"/>
              <a:gd name="csY153" fmla="*/ 758242 h 3886646"/>
              <a:gd name="csX154" fmla="*/ 1834185 w 2145710"/>
              <a:gd name="csY154" fmla="*/ 797860 h 3886646"/>
              <a:gd name="csX155" fmla="*/ 1840767 w 2145710"/>
              <a:gd name="csY155" fmla="*/ 796459 h 3886646"/>
              <a:gd name="csX156" fmla="*/ 1866280 w 2145710"/>
              <a:gd name="csY156" fmla="*/ 867558 h 3886646"/>
              <a:gd name="csX157" fmla="*/ 1865183 w 2145710"/>
              <a:gd name="csY157" fmla="*/ 761453 h 3886646"/>
              <a:gd name="csX158" fmla="*/ 1823649 w 2145710"/>
              <a:gd name="csY158" fmla="*/ 758242 h 3886646"/>
              <a:gd name="csX159" fmla="*/ 1946077 w 2145710"/>
              <a:gd name="csY159" fmla="*/ 707207 h 3886646"/>
              <a:gd name="csX160" fmla="*/ 1909068 w 2145710"/>
              <a:gd name="csY160" fmla="*/ 747348 h 3886646"/>
              <a:gd name="csX161" fmla="*/ 1912762 w 2145710"/>
              <a:gd name="csY161" fmla="*/ 792613 h 3886646"/>
              <a:gd name="csX162" fmla="*/ 1935030 w 2145710"/>
              <a:gd name="csY162" fmla="*/ 826678 h 3886646"/>
              <a:gd name="csX163" fmla="*/ 1939448 w 2145710"/>
              <a:gd name="csY163" fmla="*/ 789688 h 3886646"/>
              <a:gd name="csX164" fmla="*/ 1955856 w 2145710"/>
              <a:gd name="csY164" fmla="*/ 731084 h 3886646"/>
              <a:gd name="csX165" fmla="*/ 1946077 w 2145710"/>
              <a:gd name="csY165" fmla="*/ 707207 h 3886646"/>
              <a:gd name="csX166" fmla="*/ 1635213 w 2145710"/>
              <a:gd name="csY166" fmla="*/ 682663 h 3886646"/>
              <a:gd name="csX167" fmla="*/ 1627637 w 2145710"/>
              <a:gd name="csY167" fmla="*/ 682761 h 3886646"/>
              <a:gd name="csX168" fmla="*/ 1631094 w 2145710"/>
              <a:gd name="csY168" fmla="*/ 695752 h 3886646"/>
              <a:gd name="csX169" fmla="*/ 1649927 w 2145710"/>
              <a:gd name="csY169" fmla="*/ 690743 h 3886646"/>
              <a:gd name="csX170" fmla="*/ 1648200 w 2145710"/>
              <a:gd name="csY170" fmla="*/ 684246 h 3886646"/>
              <a:gd name="csX171" fmla="*/ 1635213 w 2145710"/>
              <a:gd name="csY171" fmla="*/ 682663 h 3886646"/>
              <a:gd name="csX172" fmla="*/ 2118445 w 2145710"/>
              <a:gd name="csY172" fmla="*/ 680891 h 3886646"/>
              <a:gd name="csX173" fmla="*/ 2068604 w 2145710"/>
              <a:gd name="csY173" fmla="*/ 765425 h 3886646"/>
              <a:gd name="csX174" fmla="*/ 2039612 w 2145710"/>
              <a:gd name="csY174" fmla="*/ 772785 h 3886646"/>
              <a:gd name="csX175" fmla="*/ 2026662 w 2145710"/>
              <a:gd name="csY175" fmla="*/ 784227 h 3886646"/>
              <a:gd name="csX176" fmla="*/ 2068418 w 2145710"/>
              <a:gd name="csY176" fmla="*/ 813110 h 3886646"/>
              <a:gd name="csX177" fmla="*/ 2079179 w 2145710"/>
              <a:gd name="csY177" fmla="*/ 775127 h 3886646"/>
              <a:gd name="csX178" fmla="*/ 2089923 w 2145710"/>
              <a:gd name="csY178" fmla="*/ 768449 h 3886646"/>
              <a:gd name="csX179" fmla="*/ 2106702 w 2145710"/>
              <a:gd name="csY179" fmla="*/ 757031 h 3886646"/>
              <a:gd name="csX180" fmla="*/ 2118445 w 2145710"/>
              <a:gd name="csY180" fmla="*/ 680891 h 3886646"/>
              <a:gd name="csX181" fmla="*/ 1565860 w 2145710"/>
              <a:gd name="csY181" fmla="*/ 547 h 3886646"/>
              <a:gd name="csX182" fmla="*/ 1632156 w 2145710"/>
              <a:gd name="csY182" fmla="*/ 43820 h 3886646"/>
              <a:gd name="csX183" fmla="*/ 1667766 w 2145710"/>
              <a:gd name="csY183" fmla="*/ 107995 h 3886646"/>
              <a:gd name="csX184" fmla="*/ 1735700 w 2145710"/>
              <a:gd name="csY184" fmla="*/ 62882 h 3886646"/>
              <a:gd name="csX185" fmla="*/ 1792304 w 2145710"/>
              <a:gd name="csY185" fmla="*/ 298975 h 3886646"/>
              <a:gd name="csX186" fmla="*/ 1744147 w 2145710"/>
              <a:gd name="csY186" fmla="*/ 266459 h 3886646"/>
              <a:gd name="csX187" fmla="*/ 1709247 w 2145710"/>
              <a:gd name="csY187" fmla="*/ 292920 h 3886646"/>
              <a:gd name="csX188" fmla="*/ 1663870 w 2145710"/>
              <a:gd name="csY188" fmla="*/ 307288 h 3886646"/>
              <a:gd name="csX189" fmla="*/ 1632089 w 2145710"/>
              <a:gd name="csY189" fmla="*/ 306021 h 3886646"/>
              <a:gd name="csX190" fmla="*/ 1612122 w 2145710"/>
              <a:gd name="csY190" fmla="*/ 305579 h 3886646"/>
              <a:gd name="csX191" fmla="*/ 1658400 w 2145710"/>
              <a:gd name="csY191" fmla="*/ 447196 h 3886646"/>
              <a:gd name="csX192" fmla="*/ 1830105 w 2145710"/>
              <a:gd name="csY192" fmla="*/ 623008 h 3886646"/>
              <a:gd name="csX193" fmla="*/ 1860083 w 2145710"/>
              <a:gd name="csY193" fmla="*/ 529151 h 3886646"/>
              <a:gd name="csX194" fmla="*/ 1863936 w 2145710"/>
              <a:gd name="csY194" fmla="*/ 497879 h 3886646"/>
              <a:gd name="csX195" fmla="*/ 2001727 w 2145710"/>
              <a:gd name="csY195" fmla="*/ 533559 h 3886646"/>
              <a:gd name="csX196" fmla="*/ 1946551 w 2145710"/>
              <a:gd name="csY196" fmla="*/ 659497 h 3886646"/>
              <a:gd name="csX197" fmla="*/ 2130938 w 2145710"/>
              <a:gd name="csY197" fmla="*/ 611506 h 3886646"/>
              <a:gd name="csX198" fmla="*/ 2145710 w 2145710"/>
              <a:gd name="csY198" fmla="*/ 598909 h 3886646"/>
              <a:gd name="csX199" fmla="*/ 2145710 w 2145710"/>
              <a:gd name="csY199" fmla="*/ 953404 h 3886646"/>
              <a:gd name="csX200" fmla="*/ 2142248 w 2145710"/>
              <a:gd name="csY200" fmla="*/ 951498 h 3886646"/>
              <a:gd name="csX201" fmla="*/ 2085024 w 2145710"/>
              <a:gd name="csY201" fmla="*/ 997147 h 3886646"/>
              <a:gd name="csX202" fmla="*/ 2136838 w 2145710"/>
              <a:gd name="csY202" fmla="*/ 1066469 h 3886646"/>
              <a:gd name="csX203" fmla="*/ 2097021 w 2145710"/>
              <a:gd name="csY203" fmla="*/ 1210924 h 3886646"/>
              <a:gd name="csX204" fmla="*/ 1975984 w 2145710"/>
              <a:gd name="csY204" fmla="*/ 1238245 h 3886646"/>
              <a:gd name="csX205" fmla="*/ 2123302 w 2145710"/>
              <a:gd name="csY205" fmla="*/ 1895515 h 3886646"/>
              <a:gd name="csX206" fmla="*/ 2145710 w 2145710"/>
              <a:gd name="csY206" fmla="*/ 1884972 h 3886646"/>
              <a:gd name="csX207" fmla="*/ 2145710 w 2145710"/>
              <a:gd name="csY207" fmla="*/ 2279726 h 3886646"/>
              <a:gd name="csX208" fmla="*/ 2095074 w 2145710"/>
              <a:gd name="csY208" fmla="*/ 2057404 h 3886646"/>
              <a:gd name="csX209" fmla="*/ 1830279 w 2145710"/>
              <a:gd name="csY209" fmla="*/ 2162592 h 3886646"/>
              <a:gd name="csX210" fmla="*/ 1942496 w 2145710"/>
              <a:gd name="csY210" fmla="*/ 2313904 h 3886646"/>
              <a:gd name="csX211" fmla="*/ 1934471 w 2145710"/>
              <a:gd name="csY211" fmla="*/ 2491625 h 3886646"/>
              <a:gd name="csX212" fmla="*/ 1861126 w 2145710"/>
              <a:gd name="csY212" fmla="*/ 2541378 h 3886646"/>
              <a:gd name="csX213" fmla="*/ 1667400 w 2145710"/>
              <a:gd name="csY213" fmla="*/ 2542482 h 3886646"/>
              <a:gd name="csX214" fmla="*/ 1693867 w 2145710"/>
              <a:gd name="csY214" fmla="*/ 2644620 h 3886646"/>
              <a:gd name="csX215" fmla="*/ 1552510 w 2145710"/>
              <a:gd name="csY215" fmla="*/ 2724979 h 3886646"/>
              <a:gd name="csX216" fmla="*/ 1587905 w 2145710"/>
              <a:gd name="csY216" fmla="*/ 2971826 h 3886646"/>
              <a:gd name="csX217" fmla="*/ 1630926 w 2145710"/>
              <a:gd name="csY217" fmla="*/ 3079994 h 3886646"/>
              <a:gd name="csX218" fmla="*/ 1684717 w 2145710"/>
              <a:gd name="csY218" fmla="*/ 3009012 h 3886646"/>
              <a:gd name="csX219" fmla="*/ 1704875 w 2145710"/>
              <a:gd name="csY219" fmla="*/ 2939676 h 3886646"/>
              <a:gd name="csX220" fmla="*/ 1657820 w 2145710"/>
              <a:gd name="csY220" fmla="*/ 2747043 h 3886646"/>
              <a:gd name="csX221" fmla="*/ 1733395 w 2145710"/>
              <a:gd name="csY221" fmla="*/ 2699131 h 3886646"/>
              <a:gd name="csX222" fmla="*/ 1836833 w 2145710"/>
              <a:gd name="csY222" fmla="*/ 2677535 h 3886646"/>
              <a:gd name="csX223" fmla="*/ 1912656 w 2145710"/>
              <a:gd name="csY223" fmla="*/ 2673714 h 3886646"/>
              <a:gd name="csX224" fmla="*/ 2002764 w 2145710"/>
              <a:gd name="csY224" fmla="*/ 2741891 h 3886646"/>
              <a:gd name="csX225" fmla="*/ 1869068 w 2145710"/>
              <a:gd name="csY225" fmla="*/ 2854982 h 3886646"/>
              <a:gd name="csX226" fmla="*/ 1659890 w 2145710"/>
              <a:gd name="csY226" fmla="*/ 3103934 h 3886646"/>
              <a:gd name="csX227" fmla="*/ 1721883 w 2145710"/>
              <a:gd name="csY227" fmla="*/ 3134385 h 3886646"/>
              <a:gd name="csX228" fmla="*/ 1562429 w 2145710"/>
              <a:gd name="csY228" fmla="*/ 3312739 h 3886646"/>
              <a:gd name="csX229" fmla="*/ 1501900 w 2145710"/>
              <a:gd name="csY229" fmla="*/ 3391076 h 3886646"/>
              <a:gd name="csX230" fmla="*/ 1715452 w 2145710"/>
              <a:gd name="csY230" fmla="*/ 3807424 h 3886646"/>
              <a:gd name="csX231" fmla="*/ 1778283 w 2145710"/>
              <a:gd name="csY231" fmla="*/ 3886646 h 3886646"/>
              <a:gd name="csX232" fmla="*/ 1728572 w 2145710"/>
              <a:gd name="csY232" fmla="*/ 3886646 h 3886646"/>
              <a:gd name="csX233" fmla="*/ 1711578 w 2145710"/>
              <a:gd name="csY233" fmla="*/ 3867633 h 3886646"/>
              <a:gd name="csX234" fmla="*/ 1503479 w 2145710"/>
              <a:gd name="csY234" fmla="*/ 3491144 h 3886646"/>
              <a:gd name="csX235" fmla="*/ 887436 w 2145710"/>
              <a:gd name="csY235" fmla="*/ 3359422 h 3886646"/>
              <a:gd name="csX236" fmla="*/ 764998 w 2145710"/>
              <a:gd name="csY236" fmla="*/ 3407627 h 3886646"/>
              <a:gd name="csX237" fmla="*/ 608706 w 2145710"/>
              <a:gd name="csY237" fmla="*/ 3459272 h 3886646"/>
              <a:gd name="csX238" fmla="*/ 626303 w 2145710"/>
              <a:gd name="csY238" fmla="*/ 3365930 h 3886646"/>
              <a:gd name="csX239" fmla="*/ 453227 w 2145710"/>
              <a:gd name="csY239" fmla="*/ 3303471 h 3886646"/>
              <a:gd name="csX240" fmla="*/ 374328 w 2145710"/>
              <a:gd name="csY240" fmla="*/ 3183286 h 3886646"/>
              <a:gd name="csX241" fmla="*/ 556188 w 2145710"/>
              <a:gd name="csY241" fmla="*/ 3184647 h 3886646"/>
              <a:gd name="csX242" fmla="*/ 526963 w 2145710"/>
              <a:gd name="csY242" fmla="*/ 3099581 h 3886646"/>
              <a:gd name="csX243" fmla="*/ 706882 w 2145710"/>
              <a:gd name="csY243" fmla="*/ 2965506 h 3886646"/>
              <a:gd name="csX244" fmla="*/ 805665 w 2145710"/>
              <a:gd name="csY244" fmla="*/ 2976092 h 3886646"/>
              <a:gd name="csX245" fmla="*/ 831087 w 2145710"/>
              <a:gd name="csY245" fmla="*/ 3024615 h 3886646"/>
              <a:gd name="csX246" fmla="*/ 903997 w 2145710"/>
              <a:gd name="csY246" fmla="*/ 2978455 h 3886646"/>
              <a:gd name="csX247" fmla="*/ 913026 w 2145710"/>
              <a:gd name="csY247" fmla="*/ 2846358 h 3886646"/>
              <a:gd name="csX248" fmla="*/ 935317 w 2145710"/>
              <a:gd name="csY248" fmla="*/ 2788972 h 3886646"/>
              <a:gd name="csX249" fmla="*/ 989783 w 2145710"/>
              <a:gd name="csY249" fmla="*/ 2751886 h 3886646"/>
              <a:gd name="csX250" fmla="*/ 1079060 w 2145710"/>
              <a:gd name="csY250" fmla="*/ 2699286 h 3886646"/>
              <a:gd name="csX251" fmla="*/ 1115943 w 2145710"/>
              <a:gd name="csY251" fmla="*/ 2478423 h 3886646"/>
              <a:gd name="csX252" fmla="*/ 1059049 w 2145710"/>
              <a:gd name="csY252" fmla="*/ 2434441 h 3886646"/>
              <a:gd name="csX253" fmla="*/ 939673 w 2145710"/>
              <a:gd name="csY253" fmla="*/ 2218277 h 3886646"/>
              <a:gd name="csX254" fmla="*/ 1026834 w 2145710"/>
              <a:gd name="csY254" fmla="*/ 2187798 h 3886646"/>
              <a:gd name="csX255" fmla="*/ 1125339 w 2145710"/>
              <a:gd name="csY255" fmla="*/ 2190807 h 3886646"/>
              <a:gd name="csX256" fmla="*/ 1147697 w 2145710"/>
              <a:gd name="csY256" fmla="*/ 2165041 h 3886646"/>
              <a:gd name="csX257" fmla="*/ 1095525 w 2145710"/>
              <a:gd name="csY257" fmla="*/ 2082604 h 3886646"/>
              <a:gd name="csX258" fmla="*/ 1231374 w 2145710"/>
              <a:gd name="csY258" fmla="*/ 2010315 h 3886646"/>
              <a:gd name="csX259" fmla="*/ 1186900 w 2145710"/>
              <a:gd name="csY259" fmla="*/ 1843076 h 3886646"/>
              <a:gd name="csX260" fmla="*/ 1120946 w 2145710"/>
              <a:gd name="csY260" fmla="*/ 1689199 h 3886646"/>
              <a:gd name="csX261" fmla="*/ 1159415 w 2145710"/>
              <a:gd name="csY261" fmla="*/ 1618118 h 3886646"/>
              <a:gd name="csX262" fmla="*/ 1208500 w 2145710"/>
              <a:gd name="csY262" fmla="*/ 1657568 h 3886646"/>
              <a:gd name="csX263" fmla="*/ 1218918 w 2145710"/>
              <a:gd name="csY263" fmla="*/ 1585605 h 3886646"/>
              <a:gd name="csX264" fmla="*/ 1245026 w 2145710"/>
              <a:gd name="csY264" fmla="*/ 1549110 h 3886646"/>
              <a:gd name="csX265" fmla="*/ 1186584 w 2145710"/>
              <a:gd name="csY265" fmla="*/ 1576471 h 3886646"/>
              <a:gd name="csX266" fmla="*/ 1126711 w 2145710"/>
              <a:gd name="csY266" fmla="*/ 1584050 h 3886646"/>
              <a:gd name="csX267" fmla="*/ 1020038 w 2145710"/>
              <a:gd name="csY267" fmla="*/ 1651012 h 3886646"/>
              <a:gd name="csX268" fmla="*/ 951468 w 2145710"/>
              <a:gd name="csY268" fmla="*/ 1491224 h 3886646"/>
              <a:gd name="csX269" fmla="*/ 807667 w 2145710"/>
              <a:gd name="csY269" fmla="*/ 1353179 h 3886646"/>
              <a:gd name="csX270" fmla="*/ 591817 w 2145710"/>
              <a:gd name="csY270" fmla="*/ 1390064 h 3886646"/>
              <a:gd name="csX271" fmla="*/ 336227 w 2145710"/>
              <a:gd name="csY271" fmla="*/ 1461861 h 3886646"/>
              <a:gd name="csX272" fmla="*/ 239053 w 2145710"/>
              <a:gd name="csY272" fmla="*/ 1253351 h 3886646"/>
              <a:gd name="csX273" fmla="*/ 78295 w 2145710"/>
              <a:gd name="csY273" fmla="*/ 1088172 h 3886646"/>
              <a:gd name="csX274" fmla="*/ 30968 w 2145710"/>
              <a:gd name="csY274" fmla="*/ 948118 h 3886646"/>
              <a:gd name="csX275" fmla="*/ 64505 w 2145710"/>
              <a:gd name="csY275" fmla="*/ 808810 h 3886646"/>
              <a:gd name="csX276" fmla="*/ 188930 w 2145710"/>
              <a:gd name="csY276" fmla="*/ 833440 h 3886646"/>
              <a:gd name="csX277" fmla="*/ 190342 w 2145710"/>
              <a:gd name="csY277" fmla="*/ 917209 h 3886646"/>
              <a:gd name="csX278" fmla="*/ 212935 w 2145710"/>
              <a:gd name="csY278" fmla="*/ 956402 h 3886646"/>
              <a:gd name="csX279" fmla="*/ 287746 w 2145710"/>
              <a:gd name="csY279" fmla="*/ 1042906 h 3886646"/>
              <a:gd name="csX280" fmla="*/ 282215 w 2145710"/>
              <a:gd name="csY280" fmla="*/ 1185544 h 3886646"/>
              <a:gd name="csX281" fmla="*/ 379702 w 2145710"/>
              <a:gd name="csY281" fmla="*/ 1186044 h 3886646"/>
              <a:gd name="csX282" fmla="*/ 397034 w 2145710"/>
              <a:gd name="csY282" fmla="*/ 1042007 h 3886646"/>
              <a:gd name="csX283" fmla="*/ 274618 w 2145710"/>
              <a:gd name="csY283" fmla="*/ 835339 h 3886646"/>
              <a:gd name="csX284" fmla="*/ 395348 w 2145710"/>
              <a:gd name="csY284" fmla="*/ 819923 h 3886646"/>
              <a:gd name="csX285" fmla="*/ 498263 w 2145710"/>
              <a:gd name="csY285" fmla="*/ 829066 h 3886646"/>
              <a:gd name="csX286" fmla="*/ 490439 w 2145710"/>
              <a:gd name="csY286" fmla="*/ 998390 h 3886646"/>
              <a:gd name="csX287" fmla="*/ 701697 w 2145710"/>
              <a:gd name="csY287" fmla="*/ 839635 h 3886646"/>
              <a:gd name="csX288" fmla="*/ 814238 w 2145710"/>
              <a:gd name="csY288" fmla="*/ 767289 h 3886646"/>
              <a:gd name="csX289" fmla="*/ 893187 w 2145710"/>
              <a:gd name="csY289" fmla="*/ 819661 h 3886646"/>
              <a:gd name="csX290" fmla="*/ 908046 w 2145710"/>
              <a:gd name="csY290" fmla="*/ 930452 h 3886646"/>
              <a:gd name="csX291" fmla="*/ 914014 w 2145710"/>
              <a:gd name="csY291" fmla="*/ 969894 h 3886646"/>
              <a:gd name="csX292" fmla="*/ 989515 w 2145710"/>
              <a:gd name="csY292" fmla="*/ 1124359 h 3886646"/>
              <a:gd name="csX293" fmla="*/ 843042 w 2145710"/>
              <a:gd name="csY293" fmla="*/ 1216858 h 3886646"/>
              <a:gd name="csX294" fmla="*/ 792367 w 2145710"/>
              <a:gd name="csY294" fmla="*/ 1223728 h 3886646"/>
              <a:gd name="csX295" fmla="*/ 796379 w 2145710"/>
              <a:gd name="csY295" fmla="*/ 1306805 h 3886646"/>
              <a:gd name="csX296" fmla="*/ 1056553 w 2145710"/>
              <a:gd name="csY296" fmla="*/ 1405211 h 3886646"/>
              <a:gd name="csX297" fmla="*/ 1153989 w 2145710"/>
              <a:gd name="csY297" fmla="*/ 1200234 h 3886646"/>
              <a:gd name="csX298" fmla="*/ 1267421 w 2145710"/>
              <a:gd name="csY298" fmla="*/ 1182235 h 3886646"/>
              <a:gd name="csX299" fmla="*/ 1244793 w 2145710"/>
              <a:gd name="csY299" fmla="*/ 1129840 h 3886646"/>
              <a:gd name="csX300" fmla="*/ 1256839 w 2145710"/>
              <a:gd name="csY300" fmla="*/ 1112382 h 3886646"/>
              <a:gd name="csX301" fmla="*/ 1321164 w 2145710"/>
              <a:gd name="csY301" fmla="*/ 1058767 h 3886646"/>
              <a:gd name="csX302" fmla="*/ 1399281 w 2145710"/>
              <a:gd name="csY302" fmla="*/ 1060942 h 3886646"/>
              <a:gd name="csX303" fmla="*/ 1523210 w 2145710"/>
              <a:gd name="csY303" fmla="*/ 981740 h 3886646"/>
              <a:gd name="csX304" fmla="*/ 1460245 w 2145710"/>
              <a:gd name="csY304" fmla="*/ 979012 h 3886646"/>
              <a:gd name="csX305" fmla="*/ 1407458 w 2145710"/>
              <a:gd name="csY305" fmla="*/ 915167 h 3886646"/>
              <a:gd name="csX306" fmla="*/ 1515739 w 2145710"/>
              <a:gd name="csY306" fmla="*/ 830738 h 3886646"/>
              <a:gd name="csX307" fmla="*/ 1550747 w 2145710"/>
              <a:gd name="csY307" fmla="*/ 817255 h 3886646"/>
              <a:gd name="csX308" fmla="*/ 1578251 w 2145710"/>
              <a:gd name="csY308" fmla="*/ 732403 h 3886646"/>
              <a:gd name="csX309" fmla="*/ 1674258 w 2145710"/>
              <a:gd name="csY309" fmla="*/ 664237 h 3886646"/>
              <a:gd name="csX310" fmla="*/ 1675077 w 2145710"/>
              <a:gd name="csY310" fmla="*/ 664184 h 3886646"/>
              <a:gd name="csX311" fmla="*/ 1669728 w 2145710"/>
              <a:gd name="csY311" fmla="*/ 654517 h 3886646"/>
              <a:gd name="csX312" fmla="*/ 1531179 w 2145710"/>
              <a:gd name="csY312" fmla="*/ 437232 h 3886646"/>
              <a:gd name="csX313" fmla="*/ 1493059 w 2145710"/>
              <a:gd name="csY313" fmla="*/ 411747 h 3886646"/>
              <a:gd name="csX314" fmla="*/ 1422153 w 2145710"/>
              <a:gd name="csY314" fmla="*/ 452016 h 3886646"/>
              <a:gd name="csX315" fmla="*/ 1221519 w 2145710"/>
              <a:gd name="csY315" fmla="*/ 323664 h 3886646"/>
              <a:gd name="csX316" fmla="*/ 1257660 w 2145710"/>
              <a:gd name="csY316" fmla="*/ 255580 h 3886646"/>
              <a:gd name="csX317" fmla="*/ 1268196 w 2145710"/>
              <a:gd name="csY317" fmla="*/ 124234 h 3886646"/>
              <a:gd name="csX318" fmla="*/ 1389283 w 2145710"/>
              <a:gd name="csY318" fmla="*/ 157573 h 3886646"/>
              <a:gd name="csX319" fmla="*/ 1423792 w 2145710"/>
              <a:gd name="csY319" fmla="*/ 73573 h 3886646"/>
              <a:gd name="csX320" fmla="*/ 1484358 w 2145710"/>
              <a:gd name="csY320" fmla="*/ 63998 h 3886646"/>
              <a:gd name="csX321" fmla="*/ 1541964 w 2145710"/>
              <a:gd name="csY321" fmla="*/ 17229 h 3886646"/>
              <a:gd name="csX322" fmla="*/ 1565860 w 2145710"/>
              <a:gd name="csY322" fmla="*/ 547 h 38866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Lst>
            <a:rect l="l" t="t" r="r" b="b"/>
            <a:pathLst>
              <a:path w="2145710" h="3886646">
                <a:moveTo>
                  <a:pt x="2077962" y="3219545"/>
                </a:moveTo>
                <a:cubicBezTo>
                  <a:pt x="2089124" y="3225636"/>
                  <a:pt x="2067491" y="3307602"/>
                  <a:pt x="2076501" y="3318595"/>
                </a:cubicBezTo>
                <a:cubicBezTo>
                  <a:pt x="2092359" y="3332458"/>
                  <a:pt x="2105975" y="3327445"/>
                  <a:pt x="2106366" y="3358982"/>
                </a:cubicBezTo>
                <a:cubicBezTo>
                  <a:pt x="2131167" y="3393418"/>
                  <a:pt x="2047697" y="3561993"/>
                  <a:pt x="2115753" y="3523730"/>
                </a:cubicBezTo>
                <a:lnTo>
                  <a:pt x="2145710" y="3512754"/>
                </a:lnTo>
                <a:lnTo>
                  <a:pt x="2145710" y="3668573"/>
                </a:lnTo>
                <a:lnTo>
                  <a:pt x="2122899" y="3676774"/>
                </a:lnTo>
                <a:cubicBezTo>
                  <a:pt x="2104575" y="3686646"/>
                  <a:pt x="2089702" y="3700337"/>
                  <a:pt x="2081873" y="3721892"/>
                </a:cubicBezTo>
                <a:cubicBezTo>
                  <a:pt x="2072170" y="3759937"/>
                  <a:pt x="2062028" y="3839475"/>
                  <a:pt x="2122921" y="3834407"/>
                </a:cubicBezTo>
                <a:lnTo>
                  <a:pt x="2145710" y="3873097"/>
                </a:lnTo>
                <a:lnTo>
                  <a:pt x="2145710" y="3886646"/>
                </a:lnTo>
                <a:lnTo>
                  <a:pt x="2009971" y="3886646"/>
                </a:lnTo>
                <a:lnTo>
                  <a:pt x="2013075" y="3850214"/>
                </a:lnTo>
                <a:cubicBezTo>
                  <a:pt x="2018650" y="3819763"/>
                  <a:pt x="2027617" y="3790475"/>
                  <a:pt x="2041413" y="3763249"/>
                </a:cubicBezTo>
                <a:cubicBezTo>
                  <a:pt x="2034216" y="3712657"/>
                  <a:pt x="1959518" y="3873689"/>
                  <a:pt x="1900600" y="3809040"/>
                </a:cubicBezTo>
                <a:cubicBezTo>
                  <a:pt x="1875127" y="3806077"/>
                  <a:pt x="1855968" y="3778491"/>
                  <a:pt x="1854208" y="3753572"/>
                </a:cubicBezTo>
                <a:cubicBezTo>
                  <a:pt x="1853554" y="3731497"/>
                  <a:pt x="1879761" y="3739825"/>
                  <a:pt x="1890804" y="3731673"/>
                </a:cubicBezTo>
                <a:cubicBezTo>
                  <a:pt x="1907333" y="3708850"/>
                  <a:pt x="1920734" y="3672946"/>
                  <a:pt x="1924218" y="3644205"/>
                </a:cubicBezTo>
                <a:cubicBezTo>
                  <a:pt x="1905892" y="3601443"/>
                  <a:pt x="1862921" y="3583665"/>
                  <a:pt x="1857778" y="3534265"/>
                </a:cubicBezTo>
                <a:cubicBezTo>
                  <a:pt x="1828178" y="3489635"/>
                  <a:pt x="1796481" y="3342991"/>
                  <a:pt x="1889340" y="3404525"/>
                </a:cubicBezTo>
                <a:cubicBezTo>
                  <a:pt x="1957614" y="3429833"/>
                  <a:pt x="1902451" y="3289080"/>
                  <a:pt x="1972500" y="3313219"/>
                </a:cubicBezTo>
                <a:cubicBezTo>
                  <a:pt x="2001727" y="3272761"/>
                  <a:pt x="2053180" y="3268816"/>
                  <a:pt x="2070985" y="3222008"/>
                </a:cubicBezTo>
                <a:cubicBezTo>
                  <a:pt x="2074103" y="3219353"/>
                  <a:pt x="2076367" y="3218675"/>
                  <a:pt x="2077962" y="3219545"/>
                </a:cubicBezTo>
                <a:close/>
                <a:moveTo>
                  <a:pt x="967744" y="3133416"/>
                </a:moveTo>
                <a:cubicBezTo>
                  <a:pt x="967938" y="3133851"/>
                  <a:pt x="968133" y="3134285"/>
                  <a:pt x="968327" y="3134721"/>
                </a:cubicBezTo>
                <a:cubicBezTo>
                  <a:pt x="969885" y="3136001"/>
                  <a:pt x="972060" y="3136987"/>
                  <a:pt x="975033" y="3139674"/>
                </a:cubicBezTo>
                <a:lnTo>
                  <a:pt x="968447" y="3141426"/>
                </a:lnTo>
                <a:close/>
                <a:moveTo>
                  <a:pt x="1145047" y="2931735"/>
                </a:moveTo>
                <a:cubicBezTo>
                  <a:pt x="1131673" y="2931121"/>
                  <a:pt x="1097562" y="3021208"/>
                  <a:pt x="1075982" y="3022424"/>
                </a:cubicBezTo>
                <a:cubicBezTo>
                  <a:pt x="923780" y="2961981"/>
                  <a:pt x="954774" y="3041752"/>
                  <a:pt x="967161" y="3126763"/>
                </a:cubicBezTo>
                <a:lnTo>
                  <a:pt x="967744" y="3133416"/>
                </a:lnTo>
                <a:lnTo>
                  <a:pt x="965323" y="3128001"/>
                </a:lnTo>
                <a:lnTo>
                  <a:pt x="959154" y="3129642"/>
                </a:lnTo>
                <a:cubicBezTo>
                  <a:pt x="960276" y="3133861"/>
                  <a:pt x="961485" y="3138411"/>
                  <a:pt x="962368" y="3143043"/>
                </a:cubicBezTo>
                <a:lnTo>
                  <a:pt x="968447" y="3141426"/>
                </a:lnTo>
                <a:lnTo>
                  <a:pt x="970871" y="3169081"/>
                </a:lnTo>
                <a:cubicBezTo>
                  <a:pt x="970965" y="3182916"/>
                  <a:pt x="969611" y="3196272"/>
                  <a:pt x="965872" y="3208523"/>
                </a:cubicBezTo>
                <a:cubicBezTo>
                  <a:pt x="961615" y="3234341"/>
                  <a:pt x="906819" y="3281945"/>
                  <a:pt x="903611" y="3318262"/>
                </a:cubicBezTo>
                <a:cubicBezTo>
                  <a:pt x="897937" y="3385833"/>
                  <a:pt x="1328116" y="3352107"/>
                  <a:pt x="1348424" y="3347401"/>
                </a:cubicBezTo>
                <a:cubicBezTo>
                  <a:pt x="1373603" y="3341399"/>
                  <a:pt x="1258046" y="3293897"/>
                  <a:pt x="1259226" y="3280023"/>
                </a:cubicBezTo>
                <a:cubicBezTo>
                  <a:pt x="1260828" y="3250737"/>
                  <a:pt x="1244661" y="3243561"/>
                  <a:pt x="1232728" y="3224829"/>
                </a:cubicBezTo>
                <a:cubicBezTo>
                  <a:pt x="1235739" y="3186477"/>
                  <a:pt x="1199044" y="3136084"/>
                  <a:pt x="1212619" y="3100831"/>
                </a:cubicBezTo>
                <a:cubicBezTo>
                  <a:pt x="1221604" y="3096703"/>
                  <a:pt x="1243261" y="3106242"/>
                  <a:pt x="1244612" y="3093018"/>
                </a:cubicBezTo>
                <a:cubicBezTo>
                  <a:pt x="1229208" y="3054695"/>
                  <a:pt x="1186773" y="2942199"/>
                  <a:pt x="1145047" y="2931735"/>
                </a:cubicBezTo>
                <a:close/>
                <a:moveTo>
                  <a:pt x="1205483" y="2644554"/>
                </a:moveTo>
                <a:cubicBezTo>
                  <a:pt x="1171762" y="2643450"/>
                  <a:pt x="1137035" y="2662658"/>
                  <a:pt x="1191718" y="2673153"/>
                </a:cubicBezTo>
                <a:cubicBezTo>
                  <a:pt x="1198059" y="2677377"/>
                  <a:pt x="1188828" y="2692348"/>
                  <a:pt x="1192546" y="2695880"/>
                </a:cubicBezTo>
                <a:cubicBezTo>
                  <a:pt x="1256635" y="2702830"/>
                  <a:pt x="1441629" y="2810101"/>
                  <a:pt x="1298379" y="2845413"/>
                </a:cubicBezTo>
                <a:cubicBezTo>
                  <a:pt x="1281636" y="2887068"/>
                  <a:pt x="1239483" y="2907667"/>
                  <a:pt x="1196681" y="2918005"/>
                </a:cubicBezTo>
                <a:cubicBezTo>
                  <a:pt x="1210359" y="2982518"/>
                  <a:pt x="1269578" y="3050914"/>
                  <a:pt x="1344442" y="3059170"/>
                </a:cubicBezTo>
                <a:cubicBezTo>
                  <a:pt x="1355869" y="3060303"/>
                  <a:pt x="1355946" y="2950756"/>
                  <a:pt x="1396487" y="2952841"/>
                </a:cubicBezTo>
                <a:cubicBezTo>
                  <a:pt x="1435258" y="2945660"/>
                  <a:pt x="1449268" y="2939500"/>
                  <a:pt x="1475056" y="2925338"/>
                </a:cubicBezTo>
                <a:cubicBezTo>
                  <a:pt x="1486882" y="2914894"/>
                  <a:pt x="1528320" y="2960897"/>
                  <a:pt x="1533788" y="2944839"/>
                </a:cubicBezTo>
                <a:cubicBezTo>
                  <a:pt x="1547624" y="2877879"/>
                  <a:pt x="1527825" y="2769442"/>
                  <a:pt x="1511549" y="2705624"/>
                </a:cubicBezTo>
                <a:cubicBezTo>
                  <a:pt x="1493506" y="2725372"/>
                  <a:pt x="1489458" y="2814765"/>
                  <a:pt x="1432183" y="2756285"/>
                </a:cubicBezTo>
                <a:cubicBezTo>
                  <a:pt x="1405810" y="2742088"/>
                  <a:pt x="1435252" y="2699834"/>
                  <a:pt x="1402459" y="2703338"/>
                </a:cubicBezTo>
                <a:cubicBezTo>
                  <a:pt x="1319980" y="2687374"/>
                  <a:pt x="1296482" y="2734997"/>
                  <a:pt x="1235523" y="2653505"/>
                </a:cubicBezTo>
                <a:cubicBezTo>
                  <a:pt x="1227853" y="2647548"/>
                  <a:pt x="1216724" y="2644923"/>
                  <a:pt x="1205483" y="2644554"/>
                </a:cubicBezTo>
                <a:close/>
                <a:moveTo>
                  <a:pt x="1348118" y="2590531"/>
                </a:moveTo>
                <a:lnTo>
                  <a:pt x="1335457" y="2593898"/>
                </a:lnTo>
                <a:cubicBezTo>
                  <a:pt x="1335813" y="2612234"/>
                  <a:pt x="1334057" y="2614786"/>
                  <a:pt x="1323701" y="2625537"/>
                </a:cubicBezTo>
                <a:lnTo>
                  <a:pt x="1325429" y="2632030"/>
                </a:lnTo>
                <a:cubicBezTo>
                  <a:pt x="1350135" y="2621637"/>
                  <a:pt x="1356657" y="2610864"/>
                  <a:pt x="1348118" y="2590531"/>
                </a:cubicBezTo>
                <a:close/>
                <a:moveTo>
                  <a:pt x="1189462" y="1867082"/>
                </a:moveTo>
                <a:lnTo>
                  <a:pt x="1193001" y="1880395"/>
                </a:lnTo>
                <a:cubicBezTo>
                  <a:pt x="1204543" y="1872804"/>
                  <a:pt x="1198694" y="1879576"/>
                  <a:pt x="1203853" y="1870209"/>
                </a:cubicBezTo>
                <a:cubicBezTo>
                  <a:pt x="1195993" y="1873343"/>
                  <a:pt x="1196666" y="1869338"/>
                  <a:pt x="1189462" y="1867082"/>
                </a:cubicBezTo>
                <a:close/>
                <a:moveTo>
                  <a:pt x="1404282" y="1629349"/>
                </a:moveTo>
                <a:cubicBezTo>
                  <a:pt x="1400584" y="1629701"/>
                  <a:pt x="1396544" y="1631509"/>
                  <a:pt x="1392045" y="1635182"/>
                </a:cubicBezTo>
                <a:cubicBezTo>
                  <a:pt x="1359924" y="1694838"/>
                  <a:pt x="1297554" y="1710034"/>
                  <a:pt x="1269807" y="1773043"/>
                </a:cubicBezTo>
                <a:cubicBezTo>
                  <a:pt x="1370967" y="1975630"/>
                  <a:pt x="1304304" y="1872700"/>
                  <a:pt x="1461658" y="1919176"/>
                </a:cubicBezTo>
                <a:cubicBezTo>
                  <a:pt x="1498597" y="1996625"/>
                  <a:pt x="1514208" y="1988646"/>
                  <a:pt x="1603376" y="1999705"/>
                </a:cubicBezTo>
                <a:cubicBezTo>
                  <a:pt x="1634136" y="1996395"/>
                  <a:pt x="1608751" y="1961072"/>
                  <a:pt x="1622184" y="1943594"/>
                </a:cubicBezTo>
                <a:cubicBezTo>
                  <a:pt x="1654480" y="1906841"/>
                  <a:pt x="1701498" y="1900593"/>
                  <a:pt x="1734311" y="1936374"/>
                </a:cubicBezTo>
                <a:cubicBezTo>
                  <a:pt x="1813552" y="1970238"/>
                  <a:pt x="1789015" y="2084549"/>
                  <a:pt x="1836915" y="2115625"/>
                </a:cubicBezTo>
                <a:cubicBezTo>
                  <a:pt x="1875404" y="2078618"/>
                  <a:pt x="2031214" y="2005541"/>
                  <a:pt x="1974111" y="1942495"/>
                </a:cubicBezTo>
                <a:cubicBezTo>
                  <a:pt x="1871180" y="1866597"/>
                  <a:pt x="1668126" y="1707104"/>
                  <a:pt x="1560783" y="1647334"/>
                </a:cubicBezTo>
                <a:cubicBezTo>
                  <a:pt x="1525273" y="1698156"/>
                  <a:pt x="1566259" y="1746365"/>
                  <a:pt x="1472483" y="1694463"/>
                </a:cubicBezTo>
                <a:cubicBezTo>
                  <a:pt x="1439337" y="1695670"/>
                  <a:pt x="1430169" y="1626878"/>
                  <a:pt x="1404282" y="1629349"/>
                </a:cubicBezTo>
                <a:close/>
                <a:moveTo>
                  <a:pt x="971011" y="1495415"/>
                </a:moveTo>
                <a:cubicBezTo>
                  <a:pt x="954578" y="1502913"/>
                  <a:pt x="952192" y="1512241"/>
                  <a:pt x="959257" y="1527049"/>
                </a:cubicBezTo>
                <a:lnTo>
                  <a:pt x="971923" y="1523682"/>
                </a:lnTo>
                <a:cubicBezTo>
                  <a:pt x="974332" y="1515741"/>
                  <a:pt x="976827" y="1508124"/>
                  <a:pt x="978910" y="1500266"/>
                </a:cubicBezTo>
                <a:cubicBezTo>
                  <a:pt x="970298" y="1496645"/>
                  <a:pt x="978520" y="1501413"/>
                  <a:pt x="971011" y="1495415"/>
                </a:cubicBezTo>
                <a:close/>
                <a:moveTo>
                  <a:pt x="1240869" y="1289284"/>
                </a:moveTo>
                <a:cubicBezTo>
                  <a:pt x="1238269" y="1287041"/>
                  <a:pt x="1236506" y="1298071"/>
                  <a:pt x="1228036" y="1295630"/>
                </a:cubicBezTo>
                <a:cubicBezTo>
                  <a:pt x="1201155" y="1291307"/>
                  <a:pt x="1197464" y="1306193"/>
                  <a:pt x="1191047" y="1323898"/>
                </a:cubicBezTo>
                <a:cubicBezTo>
                  <a:pt x="1132902" y="1327539"/>
                  <a:pt x="1204597" y="1450681"/>
                  <a:pt x="1206373" y="1384145"/>
                </a:cubicBezTo>
                <a:cubicBezTo>
                  <a:pt x="1222583" y="1383658"/>
                  <a:pt x="1218510" y="1361793"/>
                  <a:pt x="1221763" y="1350499"/>
                </a:cubicBezTo>
                <a:cubicBezTo>
                  <a:pt x="1231254" y="1336498"/>
                  <a:pt x="1265902" y="1315119"/>
                  <a:pt x="1244030" y="1296942"/>
                </a:cubicBezTo>
                <a:cubicBezTo>
                  <a:pt x="1242697" y="1292254"/>
                  <a:pt x="1241736" y="1290032"/>
                  <a:pt x="1240869" y="1289284"/>
                </a:cubicBezTo>
                <a:close/>
                <a:moveTo>
                  <a:pt x="1310225" y="1226837"/>
                </a:moveTo>
                <a:cubicBezTo>
                  <a:pt x="1281609" y="1259129"/>
                  <a:pt x="1309440" y="1299713"/>
                  <a:pt x="1317109" y="1322012"/>
                </a:cubicBezTo>
                <a:cubicBezTo>
                  <a:pt x="1288001" y="1348529"/>
                  <a:pt x="1317635" y="1340997"/>
                  <a:pt x="1306326" y="1358608"/>
                </a:cubicBezTo>
                <a:cubicBezTo>
                  <a:pt x="1303721" y="1369730"/>
                  <a:pt x="1385059" y="1407556"/>
                  <a:pt x="1363327" y="1376827"/>
                </a:cubicBezTo>
                <a:cubicBezTo>
                  <a:pt x="1326186" y="1340462"/>
                  <a:pt x="1344836" y="1257615"/>
                  <a:pt x="1310225" y="1226837"/>
                </a:cubicBezTo>
                <a:close/>
                <a:moveTo>
                  <a:pt x="1393769" y="1177495"/>
                </a:moveTo>
                <a:cubicBezTo>
                  <a:pt x="1383981" y="1182536"/>
                  <a:pt x="1352549" y="1184635"/>
                  <a:pt x="1342762" y="1189671"/>
                </a:cubicBezTo>
                <a:cubicBezTo>
                  <a:pt x="1343424" y="1201315"/>
                  <a:pt x="1353866" y="1283725"/>
                  <a:pt x="1358531" y="1301262"/>
                </a:cubicBezTo>
                <a:cubicBezTo>
                  <a:pt x="1360477" y="1300745"/>
                  <a:pt x="1404362" y="1379476"/>
                  <a:pt x="1406639" y="1378869"/>
                </a:cubicBezTo>
                <a:cubicBezTo>
                  <a:pt x="1408545" y="1342898"/>
                  <a:pt x="1435389" y="1208501"/>
                  <a:pt x="1393769" y="1177495"/>
                </a:cubicBezTo>
                <a:close/>
                <a:moveTo>
                  <a:pt x="1869542" y="1124335"/>
                </a:moveTo>
                <a:cubicBezTo>
                  <a:pt x="1854375" y="1130527"/>
                  <a:pt x="1837535" y="1182617"/>
                  <a:pt x="1830123" y="1197061"/>
                </a:cubicBezTo>
                <a:cubicBezTo>
                  <a:pt x="1816205" y="1225795"/>
                  <a:pt x="1723692" y="1165559"/>
                  <a:pt x="1731329" y="1202125"/>
                </a:cubicBezTo>
                <a:cubicBezTo>
                  <a:pt x="1733618" y="1208121"/>
                  <a:pt x="1787217" y="1298526"/>
                  <a:pt x="1789742" y="1304110"/>
                </a:cubicBezTo>
                <a:cubicBezTo>
                  <a:pt x="1820566" y="1403011"/>
                  <a:pt x="1730336" y="1452038"/>
                  <a:pt x="1640331" y="1456152"/>
                </a:cubicBezTo>
                <a:cubicBezTo>
                  <a:pt x="1611288" y="1481613"/>
                  <a:pt x="1521248" y="1505208"/>
                  <a:pt x="1556945" y="1532223"/>
                </a:cubicBezTo>
                <a:cubicBezTo>
                  <a:pt x="1543609" y="1627213"/>
                  <a:pt x="1603076" y="1652084"/>
                  <a:pt x="1682247" y="1692226"/>
                </a:cubicBezTo>
                <a:cubicBezTo>
                  <a:pt x="1700722" y="1706784"/>
                  <a:pt x="1842649" y="1801166"/>
                  <a:pt x="1865458" y="1811095"/>
                </a:cubicBezTo>
                <a:cubicBezTo>
                  <a:pt x="2082732" y="2033216"/>
                  <a:pt x="2130438" y="2002103"/>
                  <a:pt x="2028597" y="1715903"/>
                </a:cubicBezTo>
                <a:cubicBezTo>
                  <a:pt x="1984276" y="1547928"/>
                  <a:pt x="1955897" y="1296090"/>
                  <a:pt x="1875909" y="1124734"/>
                </a:cubicBezTo>
                <a:cubicBezTo>
                  <a:pt x="1873841" y="1123503"/>
                  <a:pt x="1871709" y="1123449"/>
                  <a:pt x="1869542" y="1124335"/>
                </a:cubicBezTo>
                <a:close/>
                <a:moveTo>
                  <a:pt x="1530353" y="1105363"/>
                </a:moveTo>
                <a:cubicBezTo>
                  <a:pt x="1501992" y="1116383"/>
                  <a:pt x="1488649" y="1156436"/>
                  <a:pt x="1508249" y="1175216"/>
                </a:cubicBezTo>
                <a:lnTo>
                  <a:pt x="1502080" y="1176856"/>
                </a:lnTo>
                <a:cubicBezTo>
                  <a:pt x="1501665" y="1181833"/>
                  <a:pt x="1487719" y="1219617"/>
                  <a:pt x="1504393" y="1211706"/>
                </a:cubicBezTo>
                <a:lnTo>
                  <a:pt x="1506120" y="1218202"/>
                </a:lnTo>
                <a:cubicBezTo>
                  <a:pt x="1529962" y="1204561"/>
                  <a:pt x="1532660" y="1183328"/>
                  <a:pt x="1560640" y="1168239"/>
                </a:cubicBezTo>
                <a:cubicBezTo>
                  <a:pt x="1548120" y="1143404"/>
                  <a:pt x="1550148" y="1126175"/>
                  <a:pt x="1530353" y="1105363"/>
                </a:cubicBezTo>
                <a:close/>
                <a:moveTo>
                  <a:pt x="1678004" y="1095923"/>
                </a:moveTo>
                <a:cubicBezTo>
                  <a:pt x="1672059" y="1096189"/>
                  <a:pt x="1666373" y="1097440"/>
                  <a:pt x="1661984" y="1099563"/>
                </a:cubicBezTo>
                <a:cubicBezTo>
                  <a:pt x="1665127" y="1124459"/>
                  <a:pt x="1631000" y="1115108"/>
                  <a:pt x="1621444" y="1124947"/>
                </a:cubicBezTo>
                <a:cubicBezTo>
                  <a:pt x="1620223" y="1141267"/>
                  <a:pt x="1653066" y="1162784"/>
                  <a:pt x="1614606" y="1158060"/>
                </a:cubicBezTo>
                <a:cubicBezTo>
                  <a:pt x="1581134" y="1165571"/>
                  <a:pt x="1633766" y="1185650"/>
                  <a:pt x="1638929" y="1198532"/>
                </a:cubicBezTo>
                <a:cubicBezTo>
                  <a:pt x="1685855" y="1197180"/>
                  <a:pt x="1673913" y="1249031"/>
                  <a:pt x="1647516" y="1271350"/>
                </a:cubicBezTo>
                <a:cubicBezTo>
                  <a:pt x="1635209" y="1287837"/>
                  <a:pt x="1635664" y="1318314"/>
                  <a:pt x="1607814" y="1309033"/>
                </a:cubicBezTo>
                <a:cubicBezTo>
                  <a:pt x="1530406" y="1283371"/>
                  <a:pt x="1531246" y="1323135"/>
                  <a:pt x="1614696" y="1338840"/>
                </a:cubicBezTo>
                <a:cubicBezTo>
                  <a:pt x="1626383" y="1340948"/>
                  <a:pt x="1617264" y="1385099"/>
                  <a:pt x="1628582" y="1384520"/>
                </a:cubicBezTo>
                <a:cubicBezTo>
                  <a:pt x="1637849" y="1382752"/>
                  <a:pt x="1659287" y="1339153"/>
                  <a:pt x="1668185" y="1334702"/>
                </a:cubicBezTo>
                <a:cubicBezTo>
                  <a:pt x="1677653" y="1324535"/>
                  <a:pt x="1660908" y="1278570"/>
                  <a:pt x="1692976" y="1291946"/>
                </a:cubicBezTo>
                <a:cubicBezTo>
                  <a:pt x="1696664" y="1314959"/>
                  <a:pt x="1720054" y="1293090"/>
                  <a:pt x="1723201" y="1280085"/>
                </a:cubicBezTo>
                <a:cubicBezTo>
                  <a:pt x="1756567" y="1232964"/>
                  <a:pt x="1627327" y="1196751"/>
                  <a:pt x="1710342" y="1123212"/>
                </a:cubicBezTo>
                <a:cubicBezTo>
                  <a:pt x="1715974" y="1103200"/>
                  <a:pt x="1695833" y="1095126"/>
                  <a:pt x="1678004" y="1095923"/>
                </a:cubicBezTo>
                <a:close/>
                <a:moveTo>
                  <a:pt x="1591981" y="944052"/>
                </a:moveTo>
                <a:cubicBezTo>
                  <a:pt x="1585981" y="942881"/>
                  <a:pt x="1579725" y="942893"/>
                  <a:pt x="1573756" y="944305"/>
                </a:cubicBezTo>
                <a:cubicBezTo>
                  <a:pt x="1575212" y="970693"/>
                  <a:pt x="1555355" y="978407"/>
                  <a:pt x="1534136" y="992744"/>
                </a:cubicBezTo>
                <a:cubicBezTo>
                  <a:pt x="1535827" y="1018720"/>
                  <a:pt x="1573258" y="1036581"/>
                  <a:pt x="1599344" y="1036600"/>
                </a:cubicBezTo>
                <a:cubicBezTo>
                  <a:pt x="1612211" y="1019617"/>
                  <a:pt x="1606924" y="998424"/>
                  <a:pt x="1624425" y="980554"/>
                </a:cubicBezTo>
                <a:cubicBezTo>
                  <a:pt x="1625672" y="961708"/>
                  <a:pt x="1609979" y="947562"/>
                  <a:pt x="1591981" y="944052"/>
                </a:cubicBezTo>
                <a:close/>
                <a:moveTo>
                  <a:pt x="678053" y="850096"/>
                </a:moveTo>
                <a:lnTo>
                  <a:pt x="665388" y="853464"/>
                </a:lnTo>
                <a:cubicBezTo>
                  <a:pt x="671339" y="858836"/>
                  <a:pt x="674088" y="857410"/>
                  <a:pt x="675099" y="865141"/>
                </a:cubicBezTo>
                <a:lnTo>
                  <a:pt x="681272" y="863498"/>
                </a:lnTo>
                <a:cubicBezTo>
                  <a:pt x="680064" y="858953"/>
                  <a:pt x="678941" y="854730"/>
                  <a:pt x="678053" y="850096"/>
                </a:cubicBezTo>
                <a:close/>
                <a:moveTo>
                  <a:pt x="308894" y="838871"/>
                </a:moveTo>
                <a:cubicBezTo>
                  <a:pt x="302490" y="837836"/>
                  <a:pt x="293676" y="839660"/>
                  <a:pt x="283273" y="841730"/>
                </a:cubicBezTo>
                <a:lnTo>
                  <a:pt x="288540" y="861540"/>
                </a:lnTo>
                <a:lnTo>
                  <a:pt x="320039" y="853164"/>
                </a:lnTo>
                <a:cubicBezTo>
                  <a:pt x="319289" y="843802"/>
                  <a:pt x="315297" y="839907"/>
                  <a:pt x="308894" y="838871"/>
                </a:cubicBezTo>
                <a:close/>
                <a:moveTo>
                  <a:pt x="93029" y="814089"/>
                </a:moveTo>
                <a:lnTo>
                  <a:pt x="80366" y="817457"/>
                </a:lnTo>
                <a:cubicBezTo>
                  <a:pt x="81574" y="822004"/>
                  <a:pt x="82697" y="826226"/>
                  <a:pt x="83907" y="830771"/>
                </a:cubicBezTo>
                <a:lnTo>
                  <a:pt x="96571" y="827402"/>
                </a:lnTo>
                <a:close/>
                <a:moveTo>
                  <a:pt x="1823649" y="758242"/>
                </a:moveTo>
                <a:lnTo>
                  <a:pt x="1834185" y="797860"/>
                </a:lnTo>
                <a:cubicBezTo>
                  <a:pt x="1836131" y="797342"/>
                  <a:pt x="1838403" y="796739"/>
                  <a:pt x="1840767" y="796459"/>
                </a:cubicBezTo>
                <a:cubicBezTo>
                  <a:pt x="1845595" y="825078"/>
                  <a:pt x="1843000" y="853234"/>
                  <a:pt x="1866280" y="867558"/>
                </a:cubicBezTo>
                <a:cubicBezTo>
                  <a:pt x="1881700" y="852330"/>
                  <a:pt x="1872500" y="792887"/>
                  <a:pt x="1865183" y="761453"/>
                </a:cubicBezTo>
                <a:cubicBezTo>
                  <a:pt x="1842085" y="764816"/>
                  <a:pt x="1843778" y="758106"/>
                  <a:pt x="1823649" y="758242"/>
                </a:cubicBezTo>
                <a:close/>
                <a:moveTo>
                  <a:pt x="1946077" y="707207"/>
                </a:moveTo>
                <a:cubicBezTo>
                  <a:pt x="1935451" y="710806"/>
                  <a:pt x="1918776" y="735639"/>
                  <a:pt x="1909068" y="747348"/>
                </a:cubicBezTo>
                <a:cubicBezTo>
                  <a:pt x="1917931" y="762378"/>
                  <a:pt x="1924909" y="782079"/>
                  <a:pt x="1912762" y="792613"/>
                </a:cubicBezTo>
                <a:cubicBezTo>
                  <a:pt x="1913425" y="804259"/>
                  <a:pt x="1911860" y="841527"/>
                  <a:pt x="1935030" y="826678"/>
                </a:cubicBezTo>
                <a:cubicBezTo>
                  <a:pt x="1929450" y="818772"/>
                  <a:pt x="1927127" y="799570"/>
                  <a:pt x="1939448" y="789688"/>
                </a:cubicBezTo>
                <a:cubicBezTo>
                  <a:pt x="1939080" y="759533"/>
                  <a:pt x="1982752" y="774695"/>
                  <a:pt x="1955856" y="731084"/>
                </a:cubicBezTo>
                <a:cubicBezTo>
                  <a:pt x="1956648" y="710532"/>
                  <a:pt x="1952452" y="705048"/>
                  <a:pt x="1946077" y="707207"/>
                </a:cubicBezTo>
                <a:close/>
                <a:moveTo>
                  <a:pt x="1635213" y="682663"/>
                </a:moveTo>
                <a:cubicBezTo>
                  <a:pt x="1633501" y="682332"/>
                  <a:pt x="1631155" y="682259"/>
                  <a:pt x="1627637" y="682761"/>
                </a:cubicBezTo>
                <a:lnTo>
                  <a:pt x="1631094" y="695752"/>
                </a:lnTo>
                <a:lnTo>
                  <a:pt x="1649927" y="690743"/>
                </a:lnTo>
                <a:cubicBezTo>
                  <a:pt x="1649408" y="688792"/>
                  <a:pt x="1648804" y="686519"/>
                  <a:pt x="1648200" y="684246"/>
                </a:cubicBezTo>
                <a:cubicBezTo>
                  <a:pt x="1639803" y="687002"/>
                  <a:pt x="1640351" y="683661"/>
                  <a:pt x="1635213" y="682663"/>
                </a:cubicBezTo>
                <a:close/>
                <a:moveTo>
                  <a:pt x="2118445" y="680891"/>
                </a:moveTo>
                <a:cubicBezTo>
                  <a:pt x="2072902" y="682221"/>
                  <a:pt x="2100240" y="744496"/>
                  <a:pt x="2068604" y="765425"/>
                </a:cubicBezTo>
                <a:cubicBezTo>
                  <a:pt x="2064679" y="775511"/>
                  <a:pt x="2046151" y="773828"/>
                  <a:pt x="2039612" y="772785"/>
                </a:cubicBezTo>
                <a:cubicBezTo>
                  <a:pt x="2037141" y="781790"/>
                  <a:pt x="2032943" y="779080"/>
                  <a:pt x="2026662" y="784227"/>
                </a:cubicBezTo>
                <a:cubicBezTo>
                  <a:pt x="2025866" y="807387"/>
                  <a:pt x="2054876" y="801411"/>
                  <a:pt x="2068418" y="813110"/>
                </a:cubicBezTo>
                <a:cubicBezTo>
                  <a:pt x="2084478" y="813360"/>
                  <a:pt x="2097014" y="779428"/>
                  <a:pt x="2079179" y="775127"/>
                </a:cubicBezTo>
                <a:cubicBezTo>
                  <a:pt x="2072084" y="769366"/>
                  <a:pt x="2088180" y="750136"/>
                  <a:pt x="2089923" y="768449"/>
                </a:cubicBezTo>
                <a:cubicBezTo>
                  <a:pt x="2095670" y="777003"/>
                  <a:pt x="2099341" y="760727"/>
                  <a:pt x="2106702" y="757031"/>
                </a:cubicBezTo>
                <a:cubicBezTo>
                  <a:pt x="2124498" y="720657"/>
                  <a:pt x="2134181" y="713909"/>
                  <a:pt x="2118445" y="680891"/>
                </a:cubicBezTo>
                <a:close/>
                <a:moveTo>
                  <a:pt x="1565860" y="547"/>
                </a:moveTo>
                <a:cubicBezTo>
                  <a:pt x="1590743" y="-4183"/>
                  <a:pt x="1617144" y="22766"/>
                  <a:pt x="1632156" y="43820"/>
                </a:cubicBezTo>
                <a:cubicBezTo>
                  <a:pt x="1648872" y="66322"/>
                  <a:pt x="1654046" y="102557"/>
                  <a:pt x="1667766" y="107995"/>
                </a:cubicBezTo>
                <a:cubicBezTo>
                  <a:pt x="1699781" y="101142"/>
                  <a:pt x="1708641" y="71088"/>
                  <a:pt x="1735700" y="62882"/>
                </a:cubicBezTo>
                <a:cubicBezTo>
                  <a:pt x="1833974" y="47494"/>
                  <a:pt x="1848534" y="251055"/>
                  <a:pt x="1792304" y="298975"/>
                </a:cubicBezTo>
                <a:cubicBezTo>
                  <a:pt x="1771484" y="311472"/>
                  <a:pt x="1762068" y="267456"/>
                  <a:pt x="1744147" y="266459"/>
                </a:cubicBezTo>
                <a:cubicBezTo>
                  <a:pt x="1734140" y="265545"/>
                  <a:pt x="1724395" y="285491"/>
                  <a:pt x="1709247" y="292920"/>
                </a:cubicBezTo>
                <a:cubicBezTo>
                  <a:pt x="1695568" y="299701"/>
                  <a:pt x="1676375" y="295761"/>
                  <a:pt x="1663870" y="307288"/>
                </a:cubicBezTo>
                <a:cubicBezTo>
                  <a:pt x="1662885" y="312086"/>
                  <a:pt x="1647583" y="308137"/>
                  <a:pt x="1632089" y="306021"/>
                </a:cubicBezTo>
                <a:lnTo>
                  <a:pt x="1612122" y="305579"/>
                </a:lnTo>
                <a:lnTo>
                  <a:pt x="1658400" y="447196"/>
                </a:lnTo>
                <a:cubicBezTo>
                  <a:pt x="1709950" y="584078"/>
                  <a:pt x="1770174" y="676628"/>
                  <a:pt x="1830105" y="623008"/>
                </a:cubicBezTo>
                <a:cubicBezTo>
                  <a:pt x="1843654" y="591590"/>
                  <a:pt x="1825783" y="551834"/>
                  <a:pt x="1860083" y="529151"/>
                </a:cubicBezTo>
                <a:cubicBezTo>
                  <a:pt x="1876022" y="515876"/>
                  <a:pt x="1842003" y="508234"/>
                  <a:pt x="1863936" y="497879"/>
                </a:cubicBezTo>
                <a:cubicBezTo>
                  <a:pt x="1912912" y="475466"/>
                  <a:pt x="2012714" y="450666"/>
                  <a:pt x="2001727" y="533559"/>
                </a:cubicBezTo>
                <a:cubicBezTo>
                  <a:pt x="1991851" y="570956"/>
                  <a:pt x="1892157" y="630153"/>
                  <a:pt x="1946551" y="659497"/>
                </a:cubicBezTo>
                <a:cubicBezTo>
                  <a:pt x="2070437" y="550057"/>
                  <a:pt x="2089844" y="692320"/>
                  <a:pt x="2130938" y="611506"/>
                </a:cubicBezTo>
                <a:lnTo>
                  <a:pt x="2145710" y="598909"/>
                </a:lnTo>
                <a:lnTo>
                  <a:pt x="2145710" y="953404"/>
                </a:lnTo>
                <a:lnTo>
                  <a:pt x="2142248" y="951498"/>
                </a:lnTo>
                <a:cubicBezTo>
                  <a:pt x="2127771" y="950493"/>
                  <a:pt x="2109577" y="962975"/>
                  <a:pt x="2085024" y="997147"/>
                </a:cubicBezTo>
                <a:cubicBezTo>
                  <a:pt x="2026695" y="1113839"/>
                  <a:pt x="2103081" y="1021898"/>
                  <a:pt x="2136838" y="1066469"/>
                </a:cubicBezTo>
                <a:cubicBezTo>
                  <a:pt x="2145540" y="1130566"/>
                  <a:pt x="2142775" y="1180331"/>
                  <a:pt x="2097021" y="1210924"/>
                </a:cubicBezTo>
                <a:cubicBezTo>
                  <a:pt x="2070579" y="1225256"/>
                  <a:pt x="1978321" y="1203897"/>
                  <a:pt x="1975984" y="1238245"/>
                </a:cubicBezTo>
                <a:cubicBezTo>
                  <a:pt x="1979783" y="1279998"/>
                  <a:pt x="2105774" y="1889748"/>
                  <a:pt x="2123302" y="1895515"/>
                </a:cubicBezTo>
                <a:lnTo>
                  <a:pt x="2145710" y="1884972"/>
                </a:lnTo>
                <a:lnTo>
                  <a:pt x="2145710" y="2279726"/>
                </a:lnTo>
                <a:lnTo>
                  <a:pt x="2095074" y="2057404"/>
                </a:lnTo>
                <a:cubicBezTo>
                  <a:pt x="2041800" y="1966913"/>
                  <a:pt x="1893966" y="2120967"/>
                  <a:pt x="1830279" y="2162592"/>
                </a:cubicBezTo>
                <a:cubicBezTo>
                  <a:pt x="1944849" y="2258687"/>
                  <a:pt x="1784907" y="2267840"/>
                  <a:pt x="1942496" y="2313904"/>
                </a:cubicBezTo>
                <a:cubicBezTo>
                  <a:pt x="1958038" y="2405041"/>
                  <a:pt x="2038312" y="2415331"/>
                  <a:pt x="1934471" y="2491625"/>
                </a:cubicBezTo>
                <a:cubicBezTo>
                  <a:pt x="1923709" y="2529607"/>
                  <a:pt x="1891741" y="2528370"/>
                  <a:pt x="1861126" y="2541378"/>
                </a:cubicBezTo>
                <a:cubicBezTo>
                  <a:pt x="1760672" y="2659191"/>
                  <a:pt x="1739515" y="2519478"/>
                  <a:pt x="1667400" y="2542482"/>
                </a:cubicBezTo>
                <a:cubicBezTo>
                  <a:pt x="1643115" y="2575366"/>
                  <a:pt x="1720607" y="2601349"/>
                  <a:pt x="1693867" y="2644620"/>
                </a:cubicBezTo>
                <a:cubicBezTo>
                  <a:pt x="1669253" y="2710276"/>
                  <a:pt x="1608856" y="2721123"/>
                  <a:pt x="1552510" y="2724979"/>
                </a:cubicBezTo>
                <a:cubicBezTo>
                  <a:pt x="1589302" y="2797950"/>
                  <a:pt x="1551718" y="2901128"/>
                  <a:pt x="1587905" y="2971826"/>
                </a:cubicBezTo>
                <a:cubicBezTo>
                  <a:pt x="1685859" y="2959683"/>
                  <a:pt x="1606742" y="3054433"/>
                  <a:pt x="1630926" y="3079994"/>
                </a:cubicBezTo>
                <a:cubicBezTo>
                  <a:pt x="1656942" y="3081074"/>
                  <a:pt x="1660604" y="3042549"/>
                  <a:pt x="1684717" y="3009012"/>
                </a:cubicBezTo>
                <a:cubicBezTo>
                  <a:pt x="1693370" y="2987934"/>
                  <a:pt x="1743416" y="2955154"/>
                  <a:pt x="1704875" y="2939676"/>
                </a:cubicBezTo>
                <a:cubicBezTo>
                  <a:pt x="1646203" y="2929548"/>
                  <a:pt x="1535329" y="2720511"/>
                  <a:pt x="1657820" y="2747043"/>
                </a:cubicBezTo>
                <a:cubicBezTo>
                  <a:pt x="1685636" y="2743124"/>
                  <a:pt x="1685427" y="2674335"/>
                  <a:pt x="1733395" y="2699131"/>
                </a:cubicBezTo>
                <a:cubicBezTo>
                  <a:pt x="1774491" y="2743832"/>
                  <a:pt x="1787191" y="2628150"/>
                  <a:pt x="1836833" y="2677535"/>
                </a:cubicBezTo>
                <a:cubicBezTo>
                  <a:pt x="1862618" y="2696059"/>
                  <a:pt x="1885709" y="2675663"/>
                  <a:pt x="1912656" y="2673714"/>
                </a:cubicBezTo>
                <a:cubicBezTo>
                  <a:pt x="1945046" y="2697437"/>
                  <a:pt x="2041810" y="2676916"/>
                  <a:pt x="2002764" y="2741891"/>
                </a:cubicBezTo>
                <a:cubicBezTo>
                  <a:pt x="1910158" y="2970274"/>
                  <a:pt x="1960827" y="2788161"/>
                  <a:pt x="1869068" y="2854982"/>
                </a:cubicBezTo>
                <a:cubicBezTo>
                  <a:pt x="1835069" y="2816043"/>
                  <a:pt x="1695630" y="3040882"/>
                  <a:pt x="1659890" y="3103934"/>
                </a:cubicBezTo>
                <a:cubicBezTo>
                  <a:pt x="1657065" y="3122069"/>
                  <a:pt x="1743467" y="3100485"/>
                  <a:pt x="1721883" y="3134385"/>
                </a:cubicBezTo>
                <a:cubicBezTo>
                  <a:pt x="1643238" y="3178597"/>
                  <a:pt x="1596229" y="3234560"/>
                  <a:pt x="1562429" y="3312739"/>
                </a:cubicBezTo>
                <a:cubicBezTo>
                  <a:pt x="1550290" y="3340310"/>
                  <a:pt x="1492070" y="3365876"/>
                  <a:pt x="1501900" y="3391076"/>
                </a:cubicBezTo>
                <a:cubicBezTo>
                  <a:pt x="1542936" y="3521853"/>
                  <a:pt x="1621983" y="3672338"/>
                  <a:pt x="1715452" y="3807424"/>
                </a:cubicBezTo>
                <a:lnTo>
                  <a:pt x="1778283" y="3886646"/>
                </a:lnTo>
                <a:lnTo>
                  <a:pt x="1728572" y="3886646"/>
                </a:lnTo>
                <a:lnTo>
                  <a:pt x="1711578" y="3867633"/>
                </a:lnTo>
                <a:cubicBezTo>
                  <a:pt x="1620917" y="3757347"/>
                  <a:pt x="1543995" y="3637618"/>
                  <a:pt x="1503479" y="3491144"/>
                </a:cubicBezTo>
                <a:cubicBezTo>
                  <a:pt x="1465275" y="3296506"/>
                  <a:pt x="1054541" y="3420338"/>
                  <a:pt x="887436" y="3359422"/>
                </a:cubicBezTo>
                <a:cubicBezTo>
                  <a:pt x="810555" y="3325277"/>
                  <a:pt x="836410" y="3435575"/>
                  <a:pt x="764998" y="3407627"/>
                </a:cubicBezTo>
                <a:cubicBezTo>
                  <a:pt x="704262" y="3379275"/>
                  <a:pt x="671002" y="3488255"/>
                  <a:pt x="608706" y="3459272"/>
                </a:cubicBezTo>
                <a:cubicBezTo>
                  <a:pt x="574418" y="3433619"/>
                  <a:pt x="585561" y="3377460"/>
                  <a:pt x="626303" y="3365930"/>
                </a:cubicBezTo>
                <a:cubicBezTo>
                  <a:pt x="583870" y="3318799"/>
                  <a:pt x="462859" y="3462592"/>
                  <a:pt x="453227" y="3303471"/>
                </a:cubicBezTo>
                <a:cubicBezTo>
                  <a:pt x="493600" y="3234321"/>
                  <a:pt x="362458" y="3256331"/>
                  <a:pt x="374328" y="3183286"/>
                </a:cubicBezTo>
                <a:cubicBezTo>
                  <a:pt x="404811" y="3019412"/>
                  <a:pt x="484227" y="3141544"/>
                  <a:pt x="556188" y="3184647"/>
                </a:cubicBezTo>
                <a:cubicBezTo>
                  <a:pt x="610809" y="3174293"/>
                  <a:pt x="506417" y="3137381"/>
                  <a:pt x="526963" y="3099581"/>
                </a:cubicBezTo>
                <a:cubicBezTo>
                  <a:pt x="572072" y="3003791"/>
                  <a:pt x="660848" y="3053894"/>
                  <a:pt x="706882" y="2965506"/>
                </a:cubicBezTo>
                <a:cubicBezTo>
                  <a:pt x="778748" y="3023930"/>
                  <a:pt x="733728" y="2989310"/>
                  <a:pt x="805665" y="2976092"/>
                </a:cubicBezTo>
                <a:cubicBezTo>
                  <a:pt x="824818" y="2981430"/>
                  <a:pt x="832311" y="3003080"/>
                  <a:pt x="831087" y="3024615"/>
                </a:cubicBezTo>
                <a:cubicBezTo>
                  <a:pt x="831193" y="3091695"/>
                  <a:pt x="882196" y="2986686"/>
                  <a:pt x="903997" y="2978455"/>
                </a:cubicBezTo>
                <a:cubicBezTo>
                  <a:pt x="879067" y="2908241"/>
                  <a:pt x="877705" y="2904432"/>
                  <a:pt x="913026" y="2846358"/>
                </a:cubicBezTo>
                <a:cubicBezTo>
                  <a:pt x="919382" y="2829719"/>
                  <a:pt x="904909" y="2783150"/>
                  <a:pt x="935317" y="2788972"/>
                </a:cubicBezTo>
                <a:cubicBezTo>
                  <a:pt x="935251" y="2757349"/>
                  <a:pt x="960110" y="2746216"/>
                  <a:pt x="989783" y="2751886"/>
                </a:cubicBezTo>
                <a:cubicBezTo>
                  <a:pt x="1041574" y="2754456"/>
                  <a:pt x="1005353" y="2615620"/>
                  <a:pt x="1079060" y="2699286"/>
                </a:cubicBezTo>
                <a:cubicBezTo>
                  <a:pt x="1197289" y="2762075"/>
                  <a:pt x="957792" y="2498227"/>
                  <a:pt x="1115943" y="2478423"/>
                </a:cubicBezTo>
                <a:cubicBezTo>
                  <a:pt x="1134904" y="2449041"/>
                  <a:pt x="1083817" y="2422988"/>
                  <a:pt x="1059049" y="2434441"/>
                </a:cubicBezTo>
                <a:cubicBezTo>
                  <a:pt x="952576" y="2465539"/>
                  <a:pt x="837200" y="2282731"/>
                  <a:pt x="939673" y="2218277"/>
                </a:cubicBezTo>
                <a:cubicBezTo>
                  <a:pt x="954520" y="2159044"/>
                  <a:pt x="982509" y="2183243"/>
                  <a:pt x="1026834" y="2187798"/>
                </a:cubicBezTo>
                <a:cubicBezTo>
                  <a:pt x="1057059" y="2175933"/>
                  <a:pt x="1101859" y="2157415"/>
                  <a:pt x="1125339" y="2190807"/>
                </a:cubicBezTo>
                <a:cubicBezTo>
                  <a:pt x="1141410" y="2213309"/>
                  <a:pt x="1163811" y="2185098"/>
                  <a:pt x="1147697" y="2165041"/>
                </a:cubicBezTo>
                <a:cubicBezTo>
                  <a:pt x="1130291" y="2140116"/>
                  <a:pt x="1089675" y="2116842"/>
                  <a:pt x="1095525" y="2082604"/>
                </a:cubicBezTo>
                <a:cubicBezTo>
                  <a:pt x="1148913" y="1940799"/>
                  <a:pt x="1305342" y="2127640"/>
                  <a:pt x="1231374" y="2010315"/>
                </a:cubicBezTo>
                <a:cubicBezTo>
                  <a:pt x="1151323" y="1987794"/>
                  <a:pt x="1068885" y="1881760"/>
                  <a:pt x="1186900" y="1843076"/>
                </a:cubicBezTo>
                <a:cubicBezTo>
                  <a:pt x="1227926" y="1801218"/>
                  <a:pt x="1106262" y="1764728"/>
                  <a:pt x="1120946" y="1689199"/>
                </a:cubicBezTo>
                <a:cubicBezTo>
                  <a:pt x="1114428" y="1662073"/>
                  <a:pt x="1143690" y="1602134"/>
                  <a:pt x="1159415" y="1618118"/>
                </a:cubicBezTo>
                <a:cubicBezTo>
                  <a:pt x="1105909" y="1681027"/>
                  <a:pt x="1170877" y="1665140"/>
                  <a:pt x="1208500" y="1657568"/>
                </a:cubicBezTo>
                <a:cubicBezTo>
                  <a:pt x="1215526" y="1636926"/>
                  <a:pt x="1198511" y="1610854"/>
                  <a:pt x="1218918" y="1585605"/>
                </a:cubicBezTo>
                <a:cubicBezTo>
                  <a:pt x="1220360" y="1567489"/>
                  <a:pt x="1270932" y="1553694"/>
                  <a:pt x="1245026" y="1549110"/>
                </a:cubicBezTo>
                <a:cubicBezTo>
                  <a:pt x="1222429" y="1547815"/>
                  <a:pt x="1200898" y="1568840"/>
                  <a:pt x="1186584" y="1576471"/>
                </a:cubicBezTo>
                <a:cubicBezTo>
                  <a:pt x="1166579" y="1584921"/>
                  <a:pt x="1143546" y="1559752"/>
                  <a:pt x="1126711" y="1584050"/>
                </a:cubicBezTo>
                <a:cubicBezTo>
                  <a:pt x="1100041" y="1615826"/>
                  <a:pt x="1045236" y="1618927"/>
                  <a:pt x="1020038" y="1651012"/>
                </a:cubicBezTo>
                <a:cubicBezTo>
                  <a:pt x="944005" y="1706349"/>
                  <a:pt x="907959" y="1530261"/>
                  <a:pt x="951468" y="1491224"/>
                </a:cubicBezTo>
                <a:cubicBezTo>
                  <a:pt x="1091751" y="1431664"/>
                  <a:pt x="840557" y="1399717"/>
                  <a:pt x="807667" y="1353179"/>
                </a:cubicBezTo>
                <a:cubicBezTo>
                  <a:pt x="720185" y="1313163"/>
                  <a:pt x="679960" y="1479628"/>
                  <a:pt x="591817" y="1390064"/>
                </a:cubicBezTo>
                <a:cubicBezTo>
                  <a:pt x="501136" y="1370716"/>
                  <a:pt x="424240" y="1482958"/>
                  <a:pt x="336227" y="1461861"/>
                </a:cubicBezTo>
                <a:cubicBezTo>
                  <a:pt x="171393" y="1372871"/>
                  <a:pt x="469449" y="1246322"/>
                  <a:pt x="239053" y="1253351"/>
                </a:cubicBezTo>
                <a:cubicBezTo>
                  <a:pt x="171099" y="1200489"/>
                  <a:pt x="99944" y="1178730"/>
                  <a:pt x="78295" y="1088172"/>
                </a:cubicBezTo>
                <a:cubicBezTo>
                  <a:pt x="11417" y="1052410"/>
                  <a:pt x="-32843" y="1014112"/>
                  <a:pt x="30968" y="948118"/>
                </a:cubicBezTo>
                <a:cubicBezTo>
                  <a:pt x="5873" y="899506"/>
                  <a:pt x="13051" y="845441"/>
                  <a:pt x="64505" y="808810"/>
                </a:cubicBezTo>
                <a:cubicBezTo>
                  <a:pt x="164233" y="762818"/>
                  <a:pt x="136939" y="861520"/>
                  <a:pt x="188930" y="833440"/>
                </a:cubicBezTo>
                <a:cubicBezTo>
                  <a:pt x="232434" y="837519"/>
                  <a:pt x="233836" y="904252"/>
                  <a:pt x="190342" y="917209"/>
                </a:cubicBezTo>
                <a:cubicBezTo>
                  <a:pt x="184096" y="935561"/>
                  <a:pt x="206278" y="941829"/>
                  <a:pt x="212935" y="956402"/>
                </a:cubicBezTo>
                <a:cubicBezTo>
                  <a:pt x="209674" y="1005599"/>
                  <a:pt x="252201" y="1020368"/>
                  <a:pt x="287746" y="1042906"/>
                </a:cubicBezTo>
                <a:cubicBezTo>
                  <a:pt x="432722" y="1046771"/>
                  <a:pt x="325974" y="1130443"/>
                  <a:pt x="282215" y="1185544"/>
                </a:cubicBezTo>
                <a:cubicBezTo>
                  <a:pt x="275621" y="1235278"/>
                  <a:pt x="447314" y="1297757"/>
                  <a:pt x="379702" y="1186044"/>
                </a:cubicBezTo>
                <a:cubicBezTo>
                  <a:pt x="358151" y="1118060"/>
                  <a:pt x="445951" y="1103055"/>
                  <a:pt x="397034" y="1042007"/>
                </a:cubicBezTo>
                <a:cubicBezTo>
                  <a:pt x="378909" y="925475"/>
                  <a:pt x="203311" y="977738"/>
                  <a:pt x="274618" y="835339"/>
                </a:cubicBezTo>
                <a:cubicBezTo>
                  <a:pt x="348455" y="769113"/>
                  <a:pt x="315397" y="869697"/>
                  <a:pt x="395348" y="819923"/>
                </a:cubicBezTo>
                <a:cubicBezTo>
                  <a:pt x="436465" y="767962"/>
                  <a:pt x="460503" y="811289"/>
                  <a:pt x="498263" y="829066"/>
                </a:cubicBezTo>
                <a:cubicBezTo>
                  <a:pt x="527671" y="871661"/>
                  <a:pt x="408298" y="961473"/>
                  <a:pt x="490439" y="998390"/>
                </a:cubicBezTo>
                <a:cubicBezTo>
                  <a:pt x="573711" y="931044"/>
                  <a:pt x="528170" y="806855"/>
                  <a:pt x="701697" y="839635"/>
                </a:cubicBezTo>
                <a:cubicBezTo>
                  <a:pt x="734302" y="801411"/>
                  <a:pt x="788125" y="814218"/>
                  <a:pt x="814238" y="767289"/>
                </a:cubicBezTo>
                <a:cubicBezTo>
                  <a:pt x="845607" y="728349"/>
                  <a:pt x="899817" y="777911"/>
                  <a:pt x="893187" y="819661"/>
                </a:cubicBezTo>
                <a:cubicBezTo>
                  <a:pt x="883975" y="868702"/>
                  <a:pt x="819087" y="928032"/>
                  <a:pt x="908046" y="930452"/>
                </a:cubicBezTo>
                <a:cubicBezTo>
                  <a:pt x="915032" y="939721"/>
                  <a:pt x="887311" y="961001"/>
                  <a:pt x="914014" y="969894"/>
                </a:cubicBezTo>
                <a:cubicBezTo>
                  <a:pt x="945417" y="1009523"/>
                  <a:pt x="943304" y="1091796"/>
                  <a:pt x="989515" y="1124359"/>
                </a:cubicBezTo>
                <a:cubicBezTo>
                  <a:pt x="992202" y="1178931"/>
                  <a:pt x="877626" y="1284155"/>
                  <a:pt x="843042" y="1216858"/>
                </a:cubicBezTo>
                <a:cubicBezTo>
                  <a:pt x="830487" y="1184038"/>
                  <a:pt x="784478" y="1170541"/>
                  <a:pt x="792367" y="1223728"/>
                </a:cubicBezTo>
                <a:cubicBezTo>
                  <a:pt x="798198" y="1270509"/>
                  <a:pt x="762906" y="1286848"/>
                  <a:pt x="796379" y="1306805"/>
                </a:cubicBezTo>
                <a:cubicBezTo>
                  <a:pt x="850721" y="1321564"/>
                  <a:pt x="1024800" y="1467550"/>
                  <a:pt x="1056553" y="1405211"/>
                </a:cubicBezTo>
                <a:cubicBezTo>
                  <a:pt x="1116130" y="1355986"/>
                  <a:pt x="1085918" y="1221465"/>
                  <a:pt x="1153989" y="1200234"/>
                </a:cubicBezTo>
                <a:cubicBezTo>
                  <a:pt x="1179033" y="1168887"/>
                  <a:pt x="1239645" y="1156246"/>
                  <a:pt x="1267421" y="1182235"/>
                </a:cubicBezTo>
                <a:cubicBezTo>
                  <a:pt x="1294829" y="1238231"/>
                  <a:pt x="1327552" y="1148168"/>
                  <a:pt x="1244793" y="1129840"/>
                </a:cubicBezTo>
                <a:cubicBezTo>
                  <a:pt x="1232569" y="1124398"/>
                  <a:pt x="1251447" y="1116943"/>
                  <a:pt x="1256839" y="1112382"/>
                </a:cubicBezTo>
                <a:cubicBezTo>
                  <a:pt x="1278641" y="1109367"/>
                  <a:pt x="1324054" y="1012102"/>
                  <a:pt x="1321164" y="1058767"/>
                </a:cubicBezTo>
                <a:cubicBezTo>
                  <a:pt x="1297603" y="1107452"/>
                  <a:pt x="1382239" y="1071384"/>
                  <a:pt x="1399281" y="1060942"/>
                </a:cubicBezTo>
                <a:cubicBezTo>
                  <a:pt x="1461559" y="1050638"/>
                  <a:pt x="1502679" y="1058827"/>
                  <a:pt x="1523210" y="981740"/>
                </a:cubicBezTo>
                <a:cubicBezTo>
                  <a:pt x="1526743" y="945335"/>
                  <a:pt x="1476430" y="992790"/>
                  <a:pt x="1460245" y="979012"/>
                </a:cubicBezTo>
                <a:cubicBezTo>
                  <a:pt x="1439175" y="959930"/>
                  <a:pt x="1439935" y="928779"/>
                  <a:pt x="1407458" y="915167"/>
                </a:cubicBezTo>
                <a:cubicBezTo>
                  <a:pt x="1370762" y="854341"/>
                  <a:pt x="1469252" y="818068"/>
                  <a:pt x="1515739" y="830738"/>
                </a:cubicBezTo>
                <a:cubicBezTo>
                  <a:pt x="1531255" y="832871"/>
                  <a:pt x="1558206" y="836137"/>
                  <a:pt x="1550747" y="817255"/>
                </a:cubicBezTo>
                <a:cubicBezTo>
                  <a:pt x="1507063" y="762810"/>
                  <a:pt x="1537670" y="760231"/>
                  <a:pt x="1578251" y="732403"/>
                </a:cubicBezTo>
                <a:cubicBezTo>
                  <a:pt x="1608068" y="654934"/>
                  <a:pt x="1649827" y="662257"/>
                  <a:pt x="1674258" y="664237"/>
                </a:cubicBezTo>
                <a:lnTo>
                  <a:pt x="1675077" y="664184"/>
                </a:lnTo>
                <a:cubicBezTo>
                  <a:pt x="1673294" y="660962"/>
                  <a:pt x="1671511" y="657740"/>
                  <a:pt x="1669728" y="654517"/>
                </a:cubicBezTo>
                <a:cubicBezTo>
                  <a:pt x="1639864" y="577365"/>
                  <a:pt x="1548166" y="209540"/>
                  <a:pt x="1531179" y="437232"/>
                </a:cubicBezTo>
                <a:cubicBezTo>
                  <a:pt x="1497636" y="426377"/>
                  <a:pt x="1526287" y="421855"/>
                  <a:pt x="1493059" y="411747"/>
                </a:cubicBezTo>
                <a:cubicBezTo>
                  <a:pt x="1462580" y="403940"/>
                  <a:pt x="1445411" y="441092"/>
                  <a:pt x="1422153" y="452016"/>
                </a:cubicBezTo>
                <a:cubicBezTo>
                  <a:pt x="1347494" y="469432"/>
                  <a:pt x="1263206" y="375590"/>
                  <a:pt x="1221519" y="323664"/>
                </a:cubicBezTo>
                <a:cubicBezTo>
                  <a:pt x="1203083" y="293164"/>
                  <a:pt x="1241804" y="275545"/>
                  <a:pt x="1257660" y="255580"/>
                </a:cubicBezTo>
                <a:cubicBezTo>
                  <a:pt x="1283046" y="219240"/>
                  <a:pt x="1241333" y="161206"/>
                  <a:pt x="1268196" y="124234"/>
                </a:cubicBezTo>
                <a:cubicBezTo>
                  <a:pt x="1298645" y="87462"/>
                  <a:pt x="1359501" y="169572"/>
                  <a:pt x="1389283" y="157573"/>
                </a:cubicBezTo>
                <a:cubicBezTo>
                  <a:pt x="1410130" y="151186"/>
                  <a:pt x="1410178" y="98696"/>
                  <a:pt x="1423792" y="73573"/>
                </a:cubicBezTo>
                <a:cubicBezTo>
                  <a:pt x="1435702" y="40443"/>
                  <a:pt x="1461766" y="50157"/>
                  <a:pt x="1484358" y="63998"/>
                </a:cubicBezTo>
                <a:cubicBezTo>
                  <a:pt x="1516132" y="80869"/>
                  <a:pt x="1523462" y="33105"/>
                  <a:pt x="1541964" y="17229"/>
                </a:cubicBezTo>
                <a:cubicBezTo>
                  <a:pt x="1549442" y="7220"/>
                  <a:pt x="1557566" y="2124"/>
                  <a:pt x="1565860" y="547"/>
                </a:cubicBezTo>
                <a:close/>
              </a:path>
            </a:pathLst>
          </a:custGeom>
          <a:solidFill>
            <a:schemeClr val="accent3">
              <a:alpha val="50000"/>
            </a:schemeClr>
          </a:solidFill>
          <a:ln w="8653"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3378908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396767"/>
            <a:ext cx="4294505" cy="132588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51248"/>
            <a:ext cx="4294505" cy="4297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563638" y="609600"/>
            <a:ext cx="5015586" cy="56388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5" y="6343955"/>
            <a:ext cx="2829003" cy="365125"/>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7010" y="6343955"/>
            <a:ext cx="1573037" cy="365125"/>
          </a:xfrm>
        </p:spPr>
        <p:txBody>
          <a:body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50017" y="6343955"/>
            <a:ext cx="429207" cy="365125"/>
          </a:xfrm>
        </p:spPr>
        <p:txBody>
          <a:bodyPr/>
          <a:lstStyle>
            <a:lvl1pPr>
              <a:defRPr>
                <a:solidFill>
                  <a:schemeClr val="tx1"/>
                </a:solidFill>
                <a:effectLst/>
              </a:defRPr>
            </a:lvl1pPr>
          </a:lstStyle>
          <a:p>
            <a:fld id="{D4625554-4428-48DA-B560-13000DC67EB4}" type="slidenum">
              <a:rPr lang="en-US" smtClean="0"/>
              <a:t>‹#›</a:t>
            </a:fld>
            <a:endParaRPr lang="en-US"/>
          </a:p>
        </p:txBody>
      </p:sp>
      <p:sp>
        <p:nvSpPr>
          <p:cNvPr id="4" name="Freeform: Shape 3">
            <a:extLst>
              <a:ext uri="{FF2B5EF4-FFF2-40B4-BE49-F238E27FC236}">
                <a16:creationId xmlns:a16="http://schemas.microsoft.com/office/drawing/2014/main" id="{6BE34168-FDA7-EC17-64A5-E85ECD83F153}"/>
              </a:ext>
            </a:extLst>
          </p:cNvPr>
          <p:cNvSpPr/>
          <p:nvPr userDrawn="1"/>
        </p:nvSpPr>
        <p:spPr>
          <a:xfrm>
            <a:off x="4894232" y="3611516"/>
            <a:ext cx="2154529" cy="3246485"/>
          </a:xfrm>
          <a:custGeom>
            <a:avLst/>
            <a:gdLst>
              <a:gd name="csX0" fmla="*/ 1406915 w 2154529"/>
              <a:gd name="csY0" fmla="*/ 2952817 h 3246485"/>
              <a:gd name="csX1" fmla="*/ 1406463 w 2154529"/>
              <a:gd name="csY1" fmla="*/ 3023153 h 3246485"/>
              <a:gd name="csX2" fmla="*/ 1421340 w 2154529"/>
              <a:gd name="csY2" fmla="*/ 3032094 h 3246485"/>
              <a:gd name="csX3" fmla="*/ 1426713 w 2154529"/>
              <a:gd name="csY3" fmla="*/ 3052295 h 3246485"/>
              <a:gd name="csX4" fmla="*/ 1433793 w 2154529"/>
              <a:gd name="csY4" fmla="*/ 3169582 h 3246485"/>
              <a:gd name="csX5" fmla="*/ 1479857 w 2154529"/>
              <a:gd name="csY5" fmla="*/ 3153709 h 3246485"/>
              <a:gd name="csX6" fmla="*/ 1512249 w 2154529"/>
              <a:gd name="csY6" fmla="*/ 3149337 h 3246485"/>
              <a:gd name="csX7" fmla="*/ 1539086 w 2154529"/>
              <a:gd name="csY7" fmla="*/ 3182296 h 3246485"/>
              <a:gd name="csX8" fmla="*/ 1562510 w 2154529"/>
              <a:gd name="csY8" fmla="*/ 3181608 h 3246485"/>
              <a:gd name="csX9" fmla="*/ 1527640 w 2154529"/>
              <a:gd name="csY9" fmla="*/ 3229570 h 3246485"/>
              <a:gd name="csX10" fmla="*/ 1504383 w 2154529"/>
              <a:gd name="csY10" fmla="*/ 3246485 h 3246485"/>
              <a:gd name="csX11" fmla="*/ 1303228 w 2154529"/>
              <a:gd name="csY11" fmla="*/ 3246485 h 3246485"/>
              <a:gd name="csX12" fmla="*/ 1296873 w 2154529"/>
              <a:gd name="csY12" fmla="*/ 3233360 h 3246485"/>
              <a:gd name="csX13" fmla="*/ 1283042 w 2154529"/>
              <a:gd name="csY13" fmla="*/ 3219419 h 3246485"/>
              <a:gd name="csX14" fmla="*/ 1260866 w 2154529"/>
              <a:gd name="csY14" fmla="*/ 3172771 h 3246485"/>
              <a:gd name="csX15" fmla="*/ 1258011 w 2154529"/>
              <a:gd name="csY15" fmla="*/ 3068355 h 3246485"/>
              <a:gd name="csX16" fmla="*/ 1281436 w 2154529"/>
              <a:gd name="csY16" fmla="*/ 3081257 h 3246485"/>
              <a:gd name="csX17" fmla="*/ 1318038 w 2154529"/>
              <a:gd name="csY17" fmla="*/ 3016754 h 3246485"/>
              <a:gd name="csX18" fmla="*/ 1336725 w 2154529"/>
              <a:gd name="csY18" fmla="*/ 3017648 h 3246485"/>
              <a:gd name="csX19" fmla="*/ 1376981 w 2154529"/>
              <a:gd name="csY19" fmla="*/ 2984166 h 3246485"/>
              <a:gd name="csX20" fmla="*/ 1402222 w 2154529"/>
              <a:gd name="csY20" fmla="*/ 2954446 h 3246485"/>
              <a:gd name="csX21" fmla="*/ 1406915 w 2154529"/>
              <a:gd name="csY21" fmla="*/ 2952817 h 3246485"/>
              <a:gd name="csX22" fmla="*/ 666081 w 2154529"/>
              <a:gd name="csY22" fmla="*/ 2876413 h 3246485"/>
              <a:gd name="csX23" fmla="*/ 666437 w 2154529"/>
              <a:gd name="csY23" fmla="*/ 2876775 h 3246485"/>
              <a:gd name="csX24" fmla="*/ 666029 w 2154529"/>
              <a:gd name="csY24" fmla="*/ 2876880 h 3246485"/>
              <a:gd name="csX25" fmla="*/ 666081 w 2154529"/>
              <a:gd name="csY25" fmla="*/ 2876413 h 3246485"/>
              <a:gd name="csX26" fmla="*/ 768976 w 2154529"/>
              <a:gd name="csY26" fmla="*/ 2777245 h 3246485"/>
              <a:gd name="csX27" fmla="*/ 733645 w 2154529"/>
              <a:gd name="csY27" fmla="*/ 2795228 h 3246485"/>
              <a:gd name="csX28" fmla="*/ 702220 w 2154529"/>
              <a:gd name="csY28" fmla="*/ 2782637 h 3246485"/>
              <a:gd name="csX29" fmla="*/ 676096 w 2154529"/>
              <a:gd name="csY29" fmla="*/ 2778983 h 3246485"/>
              <a:gd name="csX30" fmla="*/ 655460 w 2154529"/>
              <a:gd name="csY30" fmla="*/ 2790793 h 3246485"/>
              <a:gd name="csX31" fmla="*/ 648722 w 2154529"/>
              <a:gd name="csY31" fmla="*/ 2826409 h 3246485"/>
              <a:gd name="csX32" fmla="*/ 666677 w 2154529"/>
              <a:gd name="csY32" fmla="*/ 2870926 h 3246485"/>
              <a:gd name="csX33" fmla="*/ 666081 w 2154529"/>
              <a:gd name="csY33" fmla="*/ 2876413 h 3246485"/>
              <a:gd name="csX34" fmla="*/ 664044 w 2154529"/>
              <a:gd name="csY34" fmla="*/ 2874348 h 3246485"/>
              <a:gd name="csX35" fmla="*/ 660997 w 2154529"/>
              <a:gd name="csY35" fmla="*/ 2873122 h 3246485"/>
              <a:gd name="csX36" fmla="*/ 659781 w 2154529"/>
              <a:gd name="csY36" fmla="*/ 2868385 h 3246485"/>
              <a:gd name="csX37" fmla="*/ 655560 w 2154529"/>
              <a:gd name="csY37" fmla="*/ 2869469 h 3246485"/>
              <a:gd name="csX38" fmla="*/ 657993 w 2154529"/>
              <a:gd name="csY38" fmla="*/ 2878945 h 3246485"/>
              <a:gd name="csX39" fmla="*/ 666029 w 2154529"/>
              <a:gd name="csY39" fmla="*/ 2876880 h 3246485"/>
              <a:gd name="csX40" fmla="*/ 660712 w 2154529"/>
              <a:gd name="csY40" fmla="*/ 2925632 h 3246485"/>
              <a:gd name="csX41" fmla="*/ 664878 w 2154529"/>
              <a:gd name="csY41" fmla="*/ 2979386 h 3246485"/>
              <a:gd name="csX42" fmla="*/ 732663 w 2154529"/>
              <a:gd name="csY42" fmla="*/ 2996595 h 3246485"/>
              <a:gd name="csX43" fmla="*/ 803027 w 2154529"/>
              <a:gd name="csY43" fmla="*/ 3002395 h 3246485"/>
              <a:gd name="csX44" fmla="*/ 852486 w 2154529"/>
              <a:gd name="csY44" fmla="*/ 3004749 h 3246485"/>
              <a:gd name="csX45" fmla="*/ 857901 w 2154529"/>
              <a:gd name="csY45" fmla="*/ 2981502 h 3246485"/>
              <a:gd name="csX46" fmla="*/ 839697 w 2154529"/>
              <a:gd name="csY46" fmla="*/ 2941732 h 3246485"/>
              <a:gd name="csX47" fmla="*/ 823262 w 2154529"/>
              <a:gd name="csY47" fmla="*/ 2865599 h 3246485"/>
              <a:gd name="csX48" fmla="*/ 825684 w 2154529"/>
              <a:gd name="csY48" fmla="*/ 2853223 h 3246485"/>
              <a:gd name="csX49" fmla="*/ 827407 w 2154529"/>
              <a:gd name="csY49" fmla="*/ 2852780 h 3246485"/>
              <a:gd name="csX50" fmla="*/ 847096 w 2154529"/>
              <a:gd name="csY50" fmla="*/ 2848274 h 3246485"/>
              <a:gd name="csX51" fmla="*/ 839515 w 2154529"/>
              <a:gd name="csY51" fmla="*/ 2826990 h 3246485"/>
              <a:gd name="csX52" fmla="*/ 796269 w 2154529"/>
              <a:gd name="csY52" fmla="*/ 2778039 h 3246485"/>
              <a:gd name="csX53" fmla="*/ 768976 w 2154529"/>
              <a:gd name="csY53" fmla="*/ 2777245 h 3246485"/>
              <a:gd name="csX54" fmla="*/ 976580 w 2154529"/>
              <a:gd name="csY54" fmla="*/ 2742099 h 3246485"/>
              <a:gd name="csX55" fmla="*/ 976429 w 2154529"/>
              <a:gd name="csY55" fmla="*/ 2742142 h 3246485"/>
              <a:gd name="csX56" fmla="*/ 976408 w 2154529"/>
              <a:gd name="csY56" fmla="*/ 2742143 h 3246485"/>
              <a:gd name="csX57" fmla="*/ 2098600 w 2154529"/>
              <a:gd name="csY57" fmla="*/ 2648258 h 3246485"/>
              <a:gd name="csX58" fmla="*/ 2154529 w 2154529"/>
              <a:gd name="csY58" fmla="*/ 2648258 h 3246485"/>
              <a:gd name="csX59" fmla="*/ 2148870 w 2154529"/>
              <a:gd name="csY59" fmla="*/ 2665475 h 3246485"/>
              <a:gd name="csX60" fmla="*/ 2130251 w 2154529"/>
              <a:gd name="csY60" fmla="*/ 2746677 h 3246485"/>
              <a:gd name="csX61" fmla="*/ 2101492 w 2154529"/>
              <a:gd name="csY61" fmla="*/ 2893189 h 3246485"/>
              <a:gd name="csX62" fmla="*/ 2056861 w 2154529"/>
              <a:gd name="csY62" fmla="*/ 3211211 h 3246485"/>
              <a:gd name="csX63" fmla="*/ 2051604 w 2154529"/>
              <a:gd name="csY63" fmla="*/ 3246485 h 3246485"/>
              <a:gd name="csX64" fmla="*/ 1999418 w 2154529"/>
              <a:gd name="csY64" fmla="*/ 3246485 h 3246485"/>
              <a:gd name="csX65" fmla="*/ 2000409 w 2154529"/>
              <a:gd name="csY65" fmla="*/ 3233265 h 3246485"/>
              <a:gd name="csX66" fmla="*/ 2005426 w 2154529"/>
              <a:gd name="csY66" fmla="*/ 3180825 h 3246485"/>
              <a:gd name="csX67" fmla="*/ 2043327 w 2154529"/>
              <a:gd name="csY67" fmla="*/ 2865891 h 3246485"/>
              <a:gd name="csX68" fmla="*/ 2079452 w 2154529"/>
              <a:gd name="csY68" fmla="*/ 2741291 h 3246485"/>
              <a:gd name="csX69" fmla="*/ 812169 w 2154529"/>
              <a:gd name="csY69" fmla="*/ 2528383 h 3246485"/>
              <a:gd name="csX70" fmla="*/ 788825 w 2154529"/>
              <a:gd name="csY70" fmla="*/ 2537424 h 3246485"/>
              <a:gd name="csX71" fmla="*/ 793618 w 2154529"/>
              <a:gd name="csY71" fmla="*/ 2544639 h 3246485"/>
              <a:gd name="csX72" fmla="*/ 809198 w 2154529"/>
              <a:gd name="csY72" fmla="*/ 2548811 h 3246485"/>
              <a:gd name="csX73" fmla="*/ 809926 w 2154529"/>
              <a:gd name="csY73" fmla="*/ 2564876 h 3246485"/>
              <a:gd name="csX74" fmla="*/ 823189 w 2154529"/>
              <a:gd name="csY74" fmla="*/ 2567164 h 3246485"/>
              <a:gd name="csX75" fmla="*/ 838934 w 2154529"/>
              <a:gd name="csY75" fmla="*/ 2576619 h 3246485"/>
              <a:gd name="csX76" fmla="*/ 856325 w 2154529"/>
              <a:gd name="csY76" fmla="*/ 2580691 h 3246485"/>
              <a:gd name="csX77" fmla="*/ 899699 w 2154529"/>
              <a:gd name="csY77" fmla="*/ 2619415 h 3246485"/>
              <a:gd name="csX78" fmla="*/ 919504 w 2154529"/>
              <a:gd name="csY78" fmla="*/ 2646469 h 3246485"/>
              <a:gd name="csX79" fmla="*/ 905964 w 2154529"/>
              <a:gd name="csY79" fmla="*/ 2664180 h 3246485"/>
              <a:gd name="csX80" fmla="*/ 881880 w 2154529"/>
              <a:gd name="csY80" fmla="*/ 2673033 h 3246485"/>
              <a:gd name="csX81" fmla="*/ 869446 w 2154529"/>
              <a:gd name="csY81" fmla="*/ 2695051 h 3246485"/>
              <a:gd name="csX82" fmla="*/ 855712 w 2154529"/>
              <a:gd name="csY82" fmla="*/ 2709506 h 3246485"/>
              <a:gd name="csX83" fmla="*/ 853201 w 2154529"/>
              <a:gd name="csY83" fmla="*/ 2717957 h 3246485"/>
              <a:gd name="csX84" fmla="*/ 886954 w 2154529"/>
              <a:gd name="csY84" fmla="*/ 2793955 h 3246485"/>
              <a:gd name="csX85" fmla="*/ 906293 w 2154529"/>
              <a:gd name="csY85" fmla="*/ 2808458 h 3246485"/>
              <a:gd name="csX86" fmla="*/ 922165 w 2154529"/>
              <a:gd name="csY86" fmla="*/ 2810898 h 3246485"/>
              <a:gd name="csX87" fmla="*/ 938854 w 2154529"/>
              <a:gd name="csY87" fmla="*/ 2753258 h 3246485"/>
              <a:gd name="csX88" fmla="*/ 948334 w 2154529"/>
              <a:gd name="csY88" fmla="*/ 2751192 h 3246485"/>
              <a:gd name="csX89" fmla="*/ 962340 w 2154529"/>
              <a:gd name="csY89" fmla="*/ 2746192 h 3246485"/>
              <a:gd name="csX90" fmla="*/ 976429 w 2154529"/>
              <a:gd name="csY90" fmla="*/ 2742142 h 3246485"/>
              <a:gd name="csX91" fmla="*/ 979037 w 2154529"/>
              <a:gd name="csY91" fmla="*/ 2742017 h 3246485"/>
              <a:gd name="csX92" fmla="*/ 1000960 w 2154529"/>
              <a:gd name="csY92" fmla="*/ 2732621 h 3246485"/>
              <a:gd name="csX93" fmla="*/ 1024885 w 2154529"/>
              <a:gd name="csY93" fmla="*/ 2716006 h 3246485"/>
              <a:gd name="csX94" fmla="*/ 1024909 w 2154529"/>
              <a:gd name="csY94" fmla="*/ 2700022 h 3246485"/>
              <a:gd name="csX95" fmla="*/ 1018371 w 2154529"/>
              <a:gd name="csY95" fmla="*/ 2629520 h 3246485"/>
              <a:gd name="csX96" fmla="*/ 1003908 w 2154529"/>
              <a:gd name="csY96" fmla="*/ 2625063 h 3246485"/>
              <a:gd name="csX97" fmla="*/ 971121 w 2154529"/>
              <a:gd name="csY97" fmla="*/ 2611812 h 3246485"/>
              <a:gd name="csX98" fmla="*/ 962887 w 2154529"/>
              <a:gd name="csY98" fmla="*/ 2579766 h 3246485"/>
              <a:gd name="csX99" fmla="*/ 950877 w 2154529"/>
              <a:gd name="csY99" fmla="*/ 2573761 h 3246485"/>
              <a:gd name="csX100" fmla="*/ 923289 w 2154529"/>
              <a:gd name="csY100" fmla="*/ 2567898 h 3246485"/>
              <a:gd name="csX101" fmla="*/ 887886 w 2154529"/>
              <a:gd name="csY101" fmla="*/ 2577361 h 3246485"/>
              <a:gd name="csX102" fmla="*/ 838580 w 2154529"/>
              <a:gd name="csY102" fmla="*/ 2535568 h 3246485"/>
              <a:gd name="csX103" fmla="*/ 812169 w 2154529"/>
              <a:gd name="csY103" fmla="*/ 2528383 h 3246485"/>
              <a:gd name="csX104" fmla="*/ 949814 w 2154529"/>
              <a:gd name="csY104" fmla="*/ 1809889 h 3246485"/>
              <a:gd name="csX105" fmla="*/ 938417 w 2154529"/>
              <a:gd name="csY105" fmla="*/ 1814568 h 3246485"/>
              <a:gd name="csX106" fmla="*/ 904375 w 2154529"/>
              <a:gd name="csY106" fmla="*/ 1857932 h 3246485"/>
              <a:gd name="csX107" fmla="*/ 857844 w 2154529"/>
              <a:gd name="csY107" fmla="*/ 1908089 h 3246485"/>
              <a:gd name="csX108" fmla="*/ 858148 w 2154529"/>
              <a:gd name="csY108" fmla="*/ 1908194 h 3246485"/>
              <a:gd name="csX109" fmla="*/ 857321 w 2154529"/>
              <a:gd name="csY109" fmla="*/ 1910703 h 3246485"/>
              <a:gd name="csX110" fmla="*/ 869449 w 2154529"/>
              <a:gd name="csY110" fmla="*/ 1938258 h 3246485"/>
              <a:gd name="csX111" fmla="*/ 884682 w 2154529"/>
              <a:gd name="csY111" fmla="*/ 1951795 h 3246485"/>
              <a:gd name="csX112" fmla="*/ 898258 w 2154529"/>
              <a:gd name="csY112" fmla="*/ 1983202 h 3246485"/>
              <a:gd name="csX113" fmla="*/ 907029 w 2154529"/>
              <a:gd name="csY113" fmla="*/ 2008041 h 3246485"/>
              <a:gd name="csX114" fmla="*/ 929677 w 2154529"/>
              <a:gd name="csY114" fmla="*/ 2004335 h 3246485"/>
              <a:gd name="csX115" fmla="*/ 986803 w 2154529"/>
              <a:gd name="csY115" fmla="*/ 2017944 h 3246485"/>
              <a:gd name="csX116" fmla="*/ 1003570 w 2154529"/>
              <a:gd name="csY116" fmla="*/ 2055330 h 3246485"/>
              <a:gd name="csX117" fmla="*/ 1039924 w 2154529"/>
              <a:gd name="csY117" fmla="*/ 2069592 h 3246485"/>
              <a:gd name="csX118" fmla="*/ 1082259 w 2154529"/>
              <a:gd name="csY118" fmla="*/ 2077449 h 3246485"/>
              <a:gd name="csX119" fmla="*/ 1094708 w 2154529"/>
              <a:gd name="csY119" fmla="*/ 2037979 h 3246485"/>
              <a:gd name="csX120" fmla="*/ 1138224 w 2154529"/>
              <a:gd name="csY120" fmla="*/ 2015047 h 3246485"/>
              <a:gd name="csX121" fmla="*/ 1164291 w 2154529"/>
              <a:gd name="csY121" fmla="*/ 2006053 h 3246485"/>
              <a:gd name="csX122" fmla="*/ 1192031 w 2154529"/>
              <a:gd name="csY122" fmla="*/ 2005723 h 3246485"/>
              <a:gd name="csX123" fmla="*/ 1231181 w 2154529"/>
              <a:gd name="csY123" fmla="*/ 2041583 h 3246485"/>
              <a:gd name="csX124" fmla="*/ 1242988 w 2154529"/>
              <a:gd name="csY124" fmla="*/ 2096128 h 3246485"/>
              <a:gd name="csX125" fmla="*/ 1270226 w 2154529"/>
              <a:gd name="csY125" fmla="*/ 2114936 h 3246485"/>
              <a:gd name="csX126" fmla="*/ 1299316 w 2154529"/>
              <a:gd name="csY126" fmla="*/ 2103056 h 3246485"/>
              <a:gd name="csX127" fmla="*/ 1313614 w 2154529"/>
              <a:gd name="csY127" fmla="*/ 2092221 h 3246485"/>
              <a:gd name="csX128" fmla="*/ 1340209 w 2154529"/>
              <a:gd name="csY128" fmla="*/ 2068125 h 3246485"/>
              <a:gd name="csX129" fmla="*/ 1331029 w 2154529"/>
              <a:gd name="csY129" fmla="*/ 2043118 h 3246485"/>
              <a:gd name="csX130" fmla="*/ 1271368 w 2154529"/>
              <a:gd name="csY130" fmla="*/ 1997832 h 3246485"/>
              <a:gd name="csX131" fmla="*/ 1187804 w 2154529"/>
              <a:gd name="csY131" fmla="*/ 1935640 h 3246485"/>
              <a:gd name="csX132" fmla="*/ 1131286 w 2154529"/>
              <a:gd name="csY132" fmla="*/ 1899375 h 3246485"/>
              <a:gd name="csX133" fmla="*/ 1078352 w 2154529"/>
              <a:gd name="csY133" fmla="*/ 1870269 h 3246485"/>
              <a:gd name="csX134" fmla="*/ 1034569 w 2154529"/>
              <a:gd name="csY134" fmla="*/ 1874996 h 3246485"/>
              <a:gd name="csX135" fmla="*/ 992845 w 2154529"/>
              <a:gd name="csY135" fmla="*/ 1858072 h 3246485"/>
              <a:gd name="csX136" fmla="*/ 973881 w 2154529"/>
              <a:gd name="csY136" fmla="*/ 1844671 h 3246485"/>
              <a:gd name="csX137" fmla="*/ 949814 w 2154529"/>
              <a:gd name="csY137" fmla="*/ 1809889 h 3246485"/>
              <a:gd name="csX138" fmla="*/ 655085 w 2154529"/>
              <a:gd name="csY138" fmla="*/ 1708280 h 3246485"/>
              <a:gd name="csX139" fmla="*/ 643638 w 2154529"/>
              <a:gd name="csY139" fmla="*/ 1716269 h 3246485"/>
              <a:gd name="csX140" fmla="*/ 647289 w 2154529"/>
              <a:gd name="csY140" fmla="*/ 1730483 h 3246485"/>
              <a:gd name="csX141" fmla="*/ 655732 w 2154529"/>
              <a:gd name="csY141" fmla="*/ 1728315 h 3246485"/>
              <a:gd name="csX142" fmla="*/ 660523 w 2154529"/>
              <a:gd name="csY142" fmla="*/ 1711931 h 3246485"/>
              <a:gd name="csX143" fmla="*/ 655085 w 2154529"/>
              <a:gd name="csY143" fmla="*/ 1708280 h 3246485"/>
              <a:gd name="csX144" fmla="*/ 833367 w 2154529"/>
              <a:gd name="csY144" fmla="*/ 1565779 h 3246485"/>
              <a:gd name="csX145" fmla="*/ 826516 w 2154529"/>
              <a:gd name="csY145" fmla="*/ 1570572 h 3246485"/>
              <a:gd name="csX146" fmla="*/ 806606 w 2154529"/>
              <a:gd name="csY146" fmla="*/ 1573849 h 3246485"/>
              <a:gd name="csX147" fmla="*/ 801877 w 2154529"/>
              <a:gd name="csY147" fmla="*/ 1590124 h 3246485"/>
              <a:gd name="csX148" fmla="*/ 785676 w 2154529"/>
              <a:gd name="csY148" fmla="*/ 1599978 h 3246485"/>
              <a:gd name="csX149" fmla="*/ 810669 w 2154529"/>
              <a:gd name="csY149" fmla="*/ 1645077 h 3246485"/>
              <a:gd name="csX150" fmla="*/ 811936 w 2154529"/>
              <a:gd name="csY150" fmla="*/ 1634284 h 3246485"/>
              <a:gd name="csX151" fmla="*/ 811849 w 2154529"/>
              <a:gd name="csY151" fmla="*/ 1634306 h 3246485"/>
              <a:gd name="csX152" fmla="*/ 812467 w 2154529"/>
              <a:gd name="csY152" fmla="*/ 1633135 h 3246485"/>
              <a:gd name="csX153" fmla="*/ 820297 w 2154529"/>
              <a:gd name="csY153" fmla="*/ 1626441 h 3246485"/>
              <a:gd name="csX154" fmla="*/ 822538 w 2154529"/>
              <a:gd name="csY154" fmla="*/ 1609427 h 3246485"/>
              <a:gd name="csX155" fmla="*/ 833343 w 2154529"/>
              <a:gd name="csY155" fmla="*/ 1598571 h 3246485"/>
              <a:gd name="csX156" fmla="*/ 841653 w 2154529"/>
              <a:gd name="csY156" fmla="*/ 1575866 h 3246485"/>
              <a:gd name="csX157" fmla="*/ 837181 w 2154529"/>
              <a:gd name="csY157" fmla="*/ 1571687 h 3246485"/>
              <a:gd name="csX158" fmla="*/ 833367 w 2154529"/>
              <a:gd name="csY158" fmla="*/ 1565779 h 3246485"/>
              <a:gd name="csX159" fmla="*/ 881413 w 2154529"/>
              <a:gd name="csY159" fmla="*/ 1522951 h 3246485"/>
              <a:gd name="csX160" fmla="*/ 873466 w 2154529"/>
              <a:gd name="csY160" fmla="*/ 1548499 h 3246485"/>
              <a:gd name="csX161" fmla="*/ 880009 w 2154529"/>
              <a:gd name="csY161" fmla="*/ 1579329 h 3246485"/>
              <a:gd name="csX162" fmla="*/ 888727 w 2154529"/>
              <a:gd name="csY162" fmla="*/ 1586456 h 3246485"/>
              <a:gd name="csX163" fmla="*/ 886598 w 2154529"/>
              <a:gd name="csY163" fmla="*/ 1590675 h 3246485"/>
              <a:gd name="csX164" fmla="*/ 878412 w 2154529"/>
              <a:gd name="csY164" fmla="*/ 1599208 h 3246485"/>
              <a:gd name="csX165" fmla="*/ 882156 w 2154529"/>
              <a:gd name="csY165" fmla="*/ 1613226 h 3246485"/>
              <a:gd name="csX166" fmla="*/ 879866 w 2154529"/>
              <a:gd name="csY166" fmla="*/ 1615434 h 3246485"/>
              <a:gd name="csX167" fmla="*/ 879896 w 2154529"/>
              <a:gd name="csY167" fmla="*/ 1615355 h 3246485"/>
              <a:gd name="csX168" fmla="*/ 879833 w 2154529"/>
              <a:gd name="csY168" fmla="*/ 1615465 h 3246485"/>
              <a:gd name="csX169" fmla="*/ 879866 w 2154529"/>
              <a:gd name="csY169" fmla="*/ 1615434 h 3246485"/>
              <a:gd name="csX170" fmla="*/ 879452 w 2154529"/>
              <a:gd name="csY170" fmla="*/ 1616481 h 3246485"/>
              <a:gd name="csX171" fmla="*/ 882822 w 2154529"/>
              <a:gd name="csY171" fmla="*/ 1624246 h 3246485"/>
              <a:gd name="csX172" fmla="*/ 893633 w 2154529"/>
              <a:gd name="csY172" fmla="*/ 1627713 h 3246485"/>
              <a:gd name="csX173" fmla="*/ 920433 w 2154529"/>
              <a:gd name="csY173" fmla="*/ 1639105 h 3246485"/>
              <a:gd name="csX174" fmla="*/ 917832 w 2154529"/>
              <a:gd name="csY174" fmla="*/ 1630406 h 3246485"/>
              <a:gd name="csX175" fmla="*/ 907909 w 2154529"/>
              <a:gd name="csY175" fmla="*/ 1617159 h 3246485"/>
              <a:gd name="csX176" fmla="*/ 890436 w 2154529"/>
              <a:gd name="csY176" fmla="*/ 1536979 h 3246485"/>
              <a:gd name="csX177" fmla="*/ 881413 w 2154529"/>
              <a:gd name="csY177" fmla="*/ 1522951 h 3246485"/>
              <a:gd name="csX178" fmla="*/ 1240067 w 2154529"/>
              <a:gd name="csY178" fmla="*/ 1502896 h 3246485"/>
              <a:gd name="csX179" fmla="*/ 1230467 w 2154529"/>
              <a:gd name="csY179" fmla="*/ 1510792 h 3246485"/>
              <a:gd name="csX180" fmla="*/ 1198606 w 2154529"/>
              <a:gd name="csY180" fmla="*/ 1574442 h 3246485"/>
              <a:gd name="csX181" fmla="*/ 1203816 w 2154529"/>
              <a:gd name="csY181" fmla="*/ 1586145 h 3246485"/>
              <a:gd name="csX182" fmla="*/ 1201850 w 2154529"/>
              <a:gd name="csY182" fmla="*/ 1645698 h 3246485"/>
              <a:gd name="csX183" fmla="*/ 1200808 w 2154529"/>
              <a:gd name="csY183" fmla="*/ 1648077 h 3246485"/>
              <a:gd name="csX184" fmla="*/ 1143881 w 2154529"/>
              <a:gd name="csY184" fmla="*/ 1685292 h 3246485"/>
              <a:gd name="csX185" fmla="*/ 1104528 w 2154529"/>
              <a:gd name="csY185" fmla="*/ 1691543 h 3246485"/>
              <a:gd name="csX186" fmla="*/ 1101298 w 2154529"/>
              <a:gd name="csY186" fmla="*/ 1758677 h 3246485"/>
              <a:gd name="csX187" fmla="*/ 1128116 w 2154529"/>
              <a:gd name="csY187" fmla="*/ 1796234 h 3246485"/>
              <a:gd name="csX188" fmla="*/ 1161001 w 2154529"/>
              <a:gd name="csY188" fmla="*/ 1824152 h 3246485"/>
              <a:gd name="csX189" fmla="*/ 1289917 w 2154529"/>
              <a:gd name="csY189" fmla="*/ 1927040 h 3246485"/>
              <a:gd name="csX190" fmla="*/ 1377980 w 2154529"/>
              <a:gd name="csY190" fmla="*/ 1967782 h 3246485"/>
              <a:gd name="csX191" fmla="*/ 1366472 w 2154529"/>
              <a:gd name="csY191" fmla="*/ 1882946 h 3246485"/>
              <a:gd name="csX192" fmla="*/ 1343990 w 2154529"/>
              <a:gd name="csY192" fmla="*/ 1812227 h 3246485"/>
              <a:gd name="csX193" fmla="*/ 1322030 w 2154529"/>
              <a:gd name="csY193" fmla="*/ 1688843 h 3246485"/>
              <a:gd name="csX194" fmla="*/ 1253884 w 2154529"/>
              <a:gd name="csY194" fmla="*/ 1509000 h 3246485"/>
              <a:gd name="csX195" fmla="*/ 1240067 w 2154529"/>
              <a:gd name="csY195" fmla="*/ 1502896 h 3246485"/>
              <a:gd name="csX196" fmla="*/ 937328 w 2154529"/>
              <a:gd name="csY196" fmla="*/ 1489302 h 3246485"/>
              <a:gd name="csX197" fmla="*/ 917351 w 2154529"/>
              <a:gd name="csY197" fmla="*/ 1499484 h 3246485"/>
              <a:gd name="csX198" fmla="*/ 919217 w 2154529"/>
              <a:gd name="csY198" fmla="*/ 1524259 h 3246485"/>
              <a:gd name="csX199" fmla="*/ 914994 w 2154529"/>
              <a:gd name="csY199" fmla="*/ 1525344 h 3246485"/>
              <a:gd name="csX200" fmla="*/ 916211 w 2154529"/>
              <a:gd name="csY200" fmla="*/ 1530082 h 3246485"/>
              <a:gd name="csX201" fmla="*/ 920434 w 2154529"/>
              <a:gd name="csY201" fmla="*/ 1528997 h 3246485"/>
              <a:gd name="csX202" fmla="*/ 930171 w 2154529"/>
              <a:gd name="csY202" fmla="*/ 1566902 h 3246485"/>
              <a:gd name="csX203" fmla="*/ 934392 w 2154529"/>
              <a:gd name="csY203" fmla="*/ 1565817 h 3246485"/>
              <a:gd name="csX204" fmla="*/ 948205 w 2154529"/>
              <a:gd name="csY204" fmla="*/ 1496610 h 3246485"/>
              <a:gd name="csX205" fmla="*/ 937328 w 2154529"/>
              <a:gd name="csY205" fmla="*/ 1489302 h 3246485"/>
              <a:gd name="csX206" fmla="*/ 1028588 w 2154529"/>
              <a:gd name="csY206" fmla="*/ 1440605 h 3246485"/>
              <a:gd name="csX207" fmla="*/ 1020148 w 2154529"/>
              <a:gd name="csY207" fmla="*/ 1442773 h 3246485"/>
              <a:gd name="csX208" fmla="*/ 1005039 w 2154529"/>
              <a:gd name="csY208" fmla="*/ 1471908 h 3246485"/>
              <a:gd name="csX209" fmla="*/ 1014129 w 2154529"/>
              <a:gd name="csY209" fmla="*/ 1489776 h 3246485"/>
              <a:gd name="csX210" fmla="*/ 1009907 w 2154529"/>
              <a:gd name="csY210" fmla="*/ 1490861 h 3246485"/>
              <a:gd name="csX211" fmla="*/ 1007551 w 2154529"/>
              <a:gd name="csY211" fmla="*/ 1516719 h 3246485"/>
              <a:gd name="csX212" fmla="*/ 1011772 w 2154529"/>
              <a:gd name="csY212" fmla="*/ 1515635 h 3246485"/>
              <a:gd name="csX213" fmla="*/ 1012989 w 2154529"/>
              <a:gd name="csY213" fmla="*/ 1520374 h 3246485"/>
              <a:gd name="csX214" fmla="*/ 1049204 w 2154529"/>
              <a:gd name="csY214" fmla="*/ 1485816 h 3246485"/>
              <a:gd name="csX215" fmla="*/ 1040112 w 2154529"/>
              <a:gd name="csY215" fmla="*/ 1467949 h 3246485"/>
              <a:gd name="csX216" fmla="*/ 1040684 w 2154529"/>
              <a:gd name="csY216" fmla="*/ 1452651 h 3246485"/>
              <a:gd name="csX217" fmla="*/ 1031022 w 2154529"/>
              <a:gd name="csY217" fmla="*/ 1450081 h 3246485"/>
              <a:gd name="csX218" fmla="*/ 1121862 w 2154529"/>
              <a:gd name="csY218" fmla="*/ 1436022 h 3246485"/>
              <a:gd name="csX219" fmla="*/ 1116679 w 2154529"/>
              <a:gd name="csY219" fmla="*/ 1438547 h 3246485"/>
              <a:gd name="csX220" fmla="*/ 1112632 w 2154529"/>
              <a:gd name="csY220" fmla="*/ 1449962 h 3246485"/>
              <a:gd name="csX221" fmla="*/ 1089629 w 2154529"/>
              <a:gd name="csY221" fmla="*/ 1455870 h 3246485"/>
              <a:gd name="csX222" fmla="*/ 1098682 w 2154529"/>
              <a:gd name="csY222" fmla="*/ 1477882 h 3246485"/>
              <a:gd name="csX223" fmla="*/ 1085360 w 2154529"/>
              <a:gd name="csY223" fmla="*/ 1479284 h 3246485"/>
              <a:gd name="csX224" fmla="*/ 1090317 w 2154529"/>
              <a:gd name="csY224" fmla="*/ 1495368 h 3246485"/>
              <a:gd name="csX225" fmla="*/ 1101857 w 2154529"/>
              <a:gd name="csY225" fmla="*/ 1508472 h 3246485"/>
              <a:gd name="csX226" fmla="*/ 1118409 w 2154529"/>
              <a:gd name="csY226" fmla="*/ 1512855 h 3246485"/>
              <a:gd name="csX227" fmla="*/ 1122554 w 2154529"/>
              <a:gd name="csY227" fmla="*/ 1539705 h 3246485"/>
              <a:gd name="csX228" fmla="*/ 1107952 w 2154529"/>
              <a:gd name="csY228" fmla="*/ 1560446 h 3246485"/>
              <a:gd name="csX229" fmla="*/ 1098282 w 2154529"/>
              <a:gd name="csY229" fmla="*/ 1582858 h 3246485"/>
              <a:gd name="csX230" fmla="*/ 1081611 w 2154529"/>
              <a:gd name="csY230" fmla="*/ 1586591 h 3246485"/>
              <a:gd name="csX231" fmla="*/ 1079839 w 2154529"/>
              <a:gd name="csY231" fmla="*/ 1586494 h 3246485"/>
              <a:gd name="csX232" fmla="*/ 1086360 w 2154529"/>
              <a:gd name="csY232" fmla="*/ 1607594 h 3246485"/>
              <a:gd name="csX233" fmla="*/ 1109703 w 2154529"/>
              <a:gd name="csY233" fmla="*/ 1620881 h 3246485"/>
              <a:gd name="csX234" fmla="*/ 1122138 w 2154529"/>
              <a:gd name="csY234" fmla="*/ 1605655 h 3246485"/>
              <a:gd name="csX235" fmla="*/ 1122530 w 2154529"/>
              <a:gd name="csY235" fmla="*/ 1586087 h 3246485"/>
              <a:gd name="csX236" fmla="*/ 1138514 w 2154529"/>
              <a:gd name="csY236" fmla="*/ 1575738 h 3246485"/>
              <a:gd name="csX237" fmla="*/ 1153159 w 2154529"/>
              <a:gd name="csY237" fmla="*/ 1578769 h 3246485"/>
              <a:gd name="csX238" fmla="*/ 1158632 w 2154529"/>
              <a:gd name="csY238" fmla="*/ 1567906 h 3246485"/>
              <a:gd name="csX239" fmla="*/ 1163710 w 2154529"/>
              <a:gd name="csY239" fmla="*/ 1549062 h 3246485"/>
              <a:gd name="csX240" fmla="*/ 1130315 w 2154529"/>
              <a:gd name="csY240" fmla="*/ 1492345 h 3246485"/>
              <a:gd name="csX241" fmla="*/ 1149216 w 2154529"/>
              <a:gd name="csY241" fmla="*/ 1456178 h 3246485"/>
              <a:gd name="csX242" fmla="*/ 1126156 w 2154529"/>
              <a:gd name="csY242" fmla="*/ 1436480 h 3246485"/>
              <a:gd name="csX243" fmla="*/ 1121862 w 2154529"/>
              <a:gd name="csY243" fmla="*/ 1436022 h 3246485"/>
              <a:gd name="csX244" fmla="*/ 1066153 w 2154529"/>
              <a:gd name="csY244" fmla="*/ 1325416 h 3246485"/>
              <a:gd name="csX245" fmla="*/ 1056804 w 2154529"/>
              <a:gd name="csY245" fmla="*/ 1326647 h 3246485"/>
              <a:gd name="csX246" fmla="*/ 1055926 w 2154529"/>
              <a:gd name="csY246" fmla="*/ 1341473 h 3246485"/>
              <a:gd name="csX247" fmla="*/ 1031511 w 2154529"/>
              <a:gd name="csY247" fmla="*/ 1358675 h 3246485"/>
              <a:gd name="csX248" fmla="*/ 1031597 w 2154529"/>
              <a:gd name="csY248" fmla="*/ 1358653 h 3246485"/>
              <a:gd name="csX249" fmla="*/ 1030573 w 2154529"/>
              <a:gd name="csY249" fmla="*/ 1360384 h 3246485"/>
              <a:gd name="csX250" fmla="*/ 1034246 w 2154529"/>
              <a:gd name="csY250" fmla="*/ 1374684 h 3246485"/>
              <a:gd name="csX251" fmla="*/ 1048288 w 2154529"/>
              <a:gd name="csY251" fmla="*/ 1380720 h 3246485"/>
              <a:gd name="csX252" fmla="*/ 1059152 w 2154529"/>
              <a:gd name="csY252" fmla="*/ 1389777 h 3246485"/>
              <a:gd name="csX253" fmla="*/ 1074401 w 2154529"/>
              <a:gd name="csY253" fmla="*/ 1392654 h 3246485"/>
              <a:gd name="csX254" fmla="*/ 1079849 w 2154529"/>
              <a:gd name="csY254" fmla="*/ 1384551 h 3246485"/>
              <a:gd name="csX255" fmla="*/ 1079557 w 2154529"/>
              <a:gd name="csY255" fmla="*/ 1372688 h 3246485"/>
              <a:gd name="csX256" fmla="*/ 1091103 w 2154529"/>
              <a:gd name="csY256" fmla="*/ 1353286 h 3246485"/>
              <a:gd name="csX257" fmla="*/ 1086197 w 2154529"/>
              <a:gd name="csY257" fmla="*/ 1335258 h 3246485"/>
              <a:gd name="csX258" fmla="*/ 1074472 w 2154529"/>
              <a:gd name="csY258" fmla="*/ 1330371 h 3246485"/>
              <a:gd name="csX259" fmla="*/ 1066153 w 2154529"/>
              <a:gd name="csY259" fmla="*/ 1325416 h 3246485"/>
              <a:gd name="csX260" fmla="*/ 454827 w 2154529"/>
              <a:gd name="csY260" fmla="*/ 1244723 h 3246485"/>
              <a:gd name="csX261" fmla="*/ 446383 w 2154529"/>
              <a:gd name="csY261" fmla="*/ 1246893 h 3246485"/>
              <a:gd name="csX262" fmla="*/ 451821 w 2154529"/>
              <a:gd name="csY262" fmla="*/ 1250546 h 3246485"/>
              <a:gd name="csX263" fmla="*/ 453039 w 2154529"/>
              <a:gd name="csY263" fmla="*/ 1255286 h 3246485"/>
              <a:gd name="csX264" fmla="*/ 457261 w 2154529"/>
              <a:gd name="csY264" fmla="*/ 1254201 h 3246485"/>
              <a:gd name="csX265" fmla="*/ 202372 w 2154529"/>
              <a:gd name="csY265" fmla="*/ 1230484 h 3246485"/>
              <a:gd name="csX266" fmla="*/ 189767 w 2154529"/>
              <a:gd name="csY266" fmla="*/ 1232092 h 3246485"/>
              <a:gd name="csX267" fmla="*/ 193418 w 2154529"/>
              <a:gd name="csY267" fmla="*/ 1246306 h 3246485"/>
              <a:gd name="csX268" fmla="*/ 214612 w 2154529"/>
              <a:gd name="csY268" fmla="*/ 1240862 h 3246485"/>
              <a:gd name="csX269" fmla="*/ 212178 w 2154529"/>
              <a:gd name="csY269" fmla="*/ 1231387 h 3246485"/>
              <a:gd name="csX270" fmla="*/ 202372 w 2154529"/>
              <a:gd name="csY270" fmla="*/ 1230484 h 3246485"/>
              <a:gd name="csX271" fmla="*/ 62146 w 2154529"/>
              <a:gd name="csY271" fmla="*/ 1209316 h 3246485"/>
              <a:gd name="csX272" fmla="*/ 53703 w 2154529"/>
              <a:gd name="csY272" fmla="*/ 1211485 h 3246485"/>
              <a:gd name="csX273" fmla="*/ 56138 w 2154529"/>
              <a:gd name="csY273" fmla="*/ 1220963 h 3246485"/>
              <a:gd name="csX274" fmla="*/ 64581 w 2154529"/>
              <a:gd name="csY274" fmla="*/ 1218794 h 3246485"/>
              <a:gd name="csX275" fmla="*/ 1223682 w 2154529"/>
              <a:gd name="csY275" fmla="*/ 1198743 h 3246485"/>
              <a:gd name="csX276" fmla="*/ 1230985 w 2154529"/>
              <a:gd name="csY276" fmla="*/ 1227172 h 3246485"/>
              <a:gd name="csX277" fmla="*/ 1231071 w 2154529"/>
              <a:gd name="csY277" fmla="*/ 1227150 h 3246485"/>
              <a:gd name="csX278" fmla="*/ 1235293 w 2154529"/>
              <a:gd name="csY278" fmla="*/ 1226065 h 3246485"/>
              <a:gd name="csX279" fmla="*/ 1242025 w 2154529"/>
              <a:gd name="csY279" fmla="*/ 1269794 h 3246485"/>
              <a:gd name="csX280" fmla="*/ 1251685 w 2154529"/>
              <a:gd name="csY280" fmla="*/ 1272362 h 3246485"/>
              <a:gd name="csX281" fmla="*/ 1252902 w 2154529"/>
              <a:gd name="csY281" fmla="*/ 1277100 h 3246485"/>
              <a:gd name="csX282" fmla="*/ 1255906 w 2154529"/>
              <a:gd name="csY282" fmla="*/ 1271277 h 3246485"/>
              <a:gd name="csX283" fmla="*/ 1251530 w 2154529"/>
              <a:gd name="csY283" fmla="*/ 1201690 h 3246485"/>
              <a:gd name="csX284" fmla="*/ 1223682 w 2154529"/>
              <a:gd name="csY284" fmla="*/ 1198743 h 3246485"/>
              <a:gd name="csX285" fmla="*/ 1307469 w 2154529"/>
              <a:gd name="csY285" fmla="*/ 1162065 h 3246485"/>
              <a:gd name="csX286" fmla="*/ 1294389 w 2154529"/>
              <a:gd name="csY286" fmla="*/ 1177275 h 3246485"/>
              <a:gd name="csX287" fmla="*/ 1281071 w 2154529"/>
              <a:gd name="csY287" fmla="*/ 1192635 h 3246485"/>
              <a:gd name="csX288" fmla="*/ 1286536 w 2154529"/>
              <a:gd name="csY288" fmla="*/ 1213911 h 3246485"/>
              <a:gd name="csX289" fmla="*/ 1287231 w 2154529"/>
              <a:gd name="csY289" fmla="*/ 1220105 h 3246485"/>
              <a:gd name="csX290" fmla="*/ 1284362 w 2154529"/>
              <a:gd name="csY290" fmla="*/ 1223534 h 3246485"/>
              <a:gd name="csX291" fmla="*/ 1284396 w 2154529"/>
              <a:gd name="csY291" fmla="*/ 1223463 h 3246485"/>
              <a:gd name="csX292" fmla="*/ 1284333 w 2154529"/>
              <a:gd name="csY292" fmla="*/ 1223569 h 3246485"/>
              <a:gd name="csX293" fmla="*/ 1284362 w 2154529"/>
              <a:gd name="csY293" fmla="*/ 1223534 h 3246485"/>
              <a:gd name="csX294" fmla="*/ 1283800 w 2154529"/>
              <a:gd name="csY294" fmla="*/ 1224717 h 3246485"/>
              <a:gd name="csX295" fmla="*/ 1285225 w 2154529"/>
              <a:gd name="csY295" fmla="*/ 1244921 h 3246485"/>
              <a:gd name="csX296" fmla="*/ 1298759 w 2154529"/>
              <a:gd name="csY296" fmla="*/ 1249343 h 3246485"/>
              <a:gd name="csX297" fmla="*/ 1295061 w 2154529"/>
              <a:gd name="csY297" fmla="*/ 1244963 h 3246485"/>
              <a:gd name="csX298" fmla="*/ 1296147 w 2154529"/>
              <a:gd name="csY298" fmla="*/ 1235596 h 3246485"/>
              <a:gd name="csX299" fmla="*/ 1301565 w 2154529"/>
              <a:gd name="csY299" fmla="*/ 1223092 h 3246485"/>
              <a:gd name="csX300" fmla="*/ 1301125 w 2154529"/>
              <a:gd name="csY300" fmla="*/ 1214938 h 3246485"/>
              <a:gd name="csX301" fmla="*/ 1319125 w 2154529"/>
              <a:gd name="csY301" fmla="*/ 1203152 h 3246485"/>
              <a:gd name="csX302" fmla="*/ 1312256 w 2154529"/>
              <a:gd name="csY302" fmla="*/ 1181775 h 3246485"/>
              <a:gd name="csX303" fmla="*/ 1307469 w 2154529"/>
              <a:gd name="csY303" fmla="*/ 1162065 h 3246485"/>
              <a:gd name="csX304" fmla="*/ 1421330 w 2154529"/>
              <a:gd name="csY304" fmla="*/ 1148431 h 3246485"/>
              <a:gd name="csX305" fmla="*/ 1415744 w 2154529"/>
              <a:gd name="csY305" fmla="*/ 1148854 h 3246485"/>
              <a:gd name="csX306" fmla="*/ 1406556 w 2154529"/>
              <a:gd name="csY306" fmla="*/ 1152407 h 3246485"/>
              <a:gd name="csX307" fmla="*/ 1404443 w 2154529"/>
              <a:gd name="csY307" fmla="*/ 1165991 h 3246485"/>
              <a:gd name="csX308" fmla="*/ 1401702 w 2154529"/>
              <a:gd name="csY308" fmla="*/ 1168900 h 3246485"/>
              <a:gd name="csX309" fmla="*/ 1402379 w 2154529"/>
              <a:gd name="csY309" fmla="*/ 1176900 h 3246485"/>
              <a:gd name="csX310" fmla="*/ 1400664 w 2154529"/>
              <a:gd name="csY310" fmla="*/ 1185238 h 3246485"/>
              <a:gd name="csX311" fmla="*/ 1396289 w 2154529"/>
              <a:gd name="csY311" fmla="*/ 1192882 h 3246485"/>
              <a:gd name="csX312" fmla="*/ 1393420 w 2154529"/>
              <a:gd name="csY312" fmla="*/ 1202801 h 3246485"/>
              <a:gd name="csX313" fmla="*/ 1388276 w 2154529"/>
              <a:gd name="csY313" fmla="*/ 1207796 h 3246485"/>
              <a:gd name="csX314" fmla="*/ 1380999 w 2154529"/>
              <a:gd name="csY314" fmla="*/ 1213431 h 3246485"/>
              <a:gd name="csX315" fmla="*/ 1368848 w 2154529"/>
              <a:gd name="csY315" fmla="*/ 1212602 h 3246485"/>
              <a:gd name="csX316" fmla="*/ 1367280 w 2154529"/>
              <a:gd name="csY316" fmla="*/ 1216863 h 3246485"/>
              <a:gd name="csX317" fmla="*/ 1360650 w 2154529"/>
              <a:gd name="csY317" fmla="*/ 1219302 h 3246485"/>
              <a:gd name="csX318" fmla="*/ 1360844 w 2154529"/>
              <a:gd name="csY318" fmla="*/ 1219342 h 3246485"/>
              <a:gd name="csX319" fmla="*/ 1360270 w 2154529"/>
              <a:gd name="csY319" fmla="*/ 1220684 h 3246485"/>
              <a:gd name="csX320" fmla="*/ 1362772 w 2154529"/>
              <a:gd name="csY320" fmla="*/ 1230419 h 3246485"/>
              <a:gd name="csX321" fmla="*/ 1380543 w 2154529"/>
              <a:gd name="csY321" fmla="*/ 1236688 h 3246485"/>
              <a:gd name="csX322" fmla="*/ 1388602 w 2154529"/>
              <a:gd name="csY322" fmla="*/ 1241597 h 3246485"/>
              <a:gd name="csX323" fmla="*/ 1397137 w 2154529"/>
              <a:gd name="csY323" fmla="*/ 1236928 h 3246485"/>
              <a:gd name="csX324" fmla="*/ 1395484 w 2154529"/>
              <a:gd name="csY324" fmla="*/ 1214761 h 3246485"/>
              <a:gd name="csX325" fmla="*/ 1402678 w 2154529"/>
              <a:gd name="csY325" fmla="*/ 1210249 h 3246485"/>
              <a:gd name="csX326" fmla="*/ 1413977 w 2154529"/>
              <a:gd name="csY326" fmla="*/ 1202388 h 3246485"/>
              <a:gd name="csX327" fmla="*/ 1418583 w 2154529"/>
              <a:gd name="csY327" fmla="*/ 1187429 h 3246485"/>
              <a:gd name="csX328" fmla="*/ 1427972 w 2154529"/>
              <a:gd name="csY328" fmla="*/ 1168212 h 3246485"/>
              <a:gd name="csX329" fmla="*/ 1426003 w 2154529"/>
              <a:gd name="csY329" fmla="*/ 1160546 h 3246485"/>
              <a:gd name="csX330" fmla="*/ 1421577 w 2154529"/>
              <a:gd name="csY330" fmla="*/ 1156541 h 3246485"/>
              <a:gd name="csX331" fmla="*/ 1421330 w 2154529"/>
              <a:gd name="csY331" fmla="*/ 1148431 h 3246485"/>
              <a:gd name="csX332" fmla="*/ 1097614 w 2154529"/>
              <a:gd name="csY332" fmla="*/ 1141705 h 3246485"/>
              <a:gd name="csX333" fmla="*/ 1091678 w 2154529"/>
              <a:gd name="csY333" fmla="*/ 1141739 h 3246485"/>
              <a:gd name="csX334" fmla="*/ 1094112 w 2154529"/>
              <a:gd name="csY334" fmla="*/ 1151215 h 3246485"/>
              <a:gd name="csX335" fmla="*/ 1106776 w 2154529"/>
              <a:gd name="csY335" fmla="*/ 1147962 h 3246485"/>
              <a:gd name="csX336" fmla="*/ 1105559 w 2154529"/>
              <a:gd name="csY336" fmla="*/ 1143222 h 3246485"/>
              <a:gd name="csX337" fmla="*/ 1101337 w 2154529"/>
              <a:gd name="csY337" fmla="*/ 1144306 h 3246485"/>
              <a:gd name="csX338" fmla="*/ 1097614 w 2154529"/>
              <a:gd name="csY338" fmla="*/ 1141705 h 3246485"/>
              <a:gd name="csX339" fmla="*/ 749012 w 2154529"/>
              <a:gd name="csY339" fmla="*/ 53390 h 3246485"/>
              <a:gd name="csX340" fmla="*/ 732040 w 2154529"/>
              <a:gd name="csY340" fmla="*/ 57749 h 3246485"/>
              <a:gd name="csX341" fmla="*/ 733256 w 2154529"/>
              <a:gd name="csY341" fmla="*/ 62487 h 3246485"/>
              <a:gd name="csX342" fmla="*/ 737478 w 2154529"/>
              <a:gd name="csY342" fmla="*/ 61403 h 3246485"/>
              <a:gd name="csX343" fmla="*/ 738696 w 2154529"/>
              <a:gd name="csY343" fmla="*/ 66142 h 3246485"/>
              <a:gd name="csX344" fmla="*/ 751361 w 2154529"/>
              <a:gd name="csY344" fmla="*/ 62889 h 3246485"/>
              <a:gd name="csX345" fmla="*/ 751447 w 2154529"/>
              <a:gd name="csY345" fmla="*/ 62867 h 3246485"/>
              <a:gd name="csX346" fmla="*/ 1039826 w 2154529"/>
              <a:gd name="csY346" fmla="*/ 8990 h 3246485"/>
              <a:gd name="csX347" fmla="*/ 1035604 w 2154529"/>
              <a:gd name="csY347" fmla="*/ 10074 h 3246485"/>
              <a:gd name="csX348" fmla="*/ 1038039 w 2154529"/>
              <a:gd name="csY348" fmla="*/ 19552 h 3246485"/>
              <a:gd name="csX349" fmla="*/ 1039826 w 2154529"/>
              <a:gd name="csY349" fmla="*/ 8990 h 3246485"/>
              <a:gd name="csX350" fmla="*/ 1023648 w 2154529"/>
              <a:gd name="csY350" fmla="*/ 451 h 3246485"/>
              <a:gd name="csX351" fmla="*/ 1066274 w 2154529"/>
              <a:gd name="csY351" fmla="*/ 15420 h 3246485"/>
              <a:gd name="csX352" fmla="*/ 1086692 w 2154529"/>
              <a:gd name="csY352" fmla="*/ 10540 h 3246485"/>
              <a:gd name="csX353" fmla="*/ 1131218 w 2154529"/>
              <a:gd name="csY353" fmla="*/ 63752 h 3246485"/>
              <a:gd name="csX354" fmla="*/ 1112191 w 2154529"/>
              <a:gd name="csY354" fmla="*/ 107302 h 3246485"/>
              <a:gd name="csX355" fmla="*/ 1087189 w 2154529"/>
              <a:gd name="csY355" fmla="*/ 157253 h 3246485"/>
              <a:gd name="csX356" fmla="*/ 1083930 w 2154529"/>
              <a:gd name="csY356" fmla="*/ 200334 h 3246485"/>
              <a:gd name="csX357" fmla="*/ 1103439 w 2154529"/>
              <a:gd name="csY357" fmla="*/ 238393 h 3246485"/>
              <a:gd name="csX358" fmla="*/ 1117779 w 2154529"/>
              <a:gd name="csY358" fmla="*/ 200914 h 3246485"/>
              <a:gd name="csX359" fmla="*/ 1143792 w 2154529"/>
              <a:gd name="csY359" fmla="*/ 190283 h 3246485"/>
              <a:gd name="csX360" fmla="*/ 1228012 w 2154529"/>
              <a:gd name="csY360" fmla="*/ 193536 h 3246485"/>
              <a:gd name="csX361" fmla="*/ 1250432 w 2154529"/>
              <a:gd name="csY361" fmla="*/ 227539 h 3246485"/>
              <a:gd name="csX362" fmla="*/ 1281924 w 2154529"/>
              <a:gd name="csY362" fmla="*/ 243967 h 3246485"/>
              <a:gd name="csX363" fmla="*/ 1326004 w 2154529"/>
              <a:gd name="csY363" fmla="*/ 224656 h 3246485"/>
              <a:gd name="csX364" fmla="*/ 1338619 w 2154529"/>
              <a:gd name="csY364" fmla="*/ 237302 h 3246485"/>
              <a:gd name="csX365" fmla="*/ 1363461 w 2154529"/>
              <a:gd name="csY365" fmla="*/ 249655 h 3246485"/>
              <a:gd name="csX366" fmla="*/ 1361156 w 2154529"/>
              <a:gd name="csY366" fmla="*/ 299653 h 3246485"/>
              <a:gd name="csX367" fmla="*/ 1343020 w 2154529"/>
              <a:gd name="csY367" fmla="*/ 320934 h 3246485"/>
              <a:gd name="csX368" fmla="*/ 1289112 w 2154529"/>
              <a:gd name="csY368" fmla="*/ 358107 h 3246485"/>
              <a:gd name="csX369" fmla="*/ 1249806 w 2154529"/>
              <a:gd name="csY369" fmla="*/ 417793 h 3246485"/>
              <a:gd name="csX370" fmla="*/ 1236250 w 2154529"/>
              <a:gd name="csY370" fmla="*/ 493363 h 3246485"/>
              <a:gd name="csX371" fmla="*/ 1178934 w 2154529"/>
              <a:gd name="csY371" fmla="*/ 557309 h 3246485"/>
              <a:gd name="csX372" fmla="*/ 1109864 w 2154529"/>
              <a:gd name="csY372" fmla="*/ 554759 h 3246485"/>
              <a:gd name="csX373" fmla="*/ 1045804 w 2154529"/>
              <a:gd name="csY373" fmla="*/ 586365 h 3246485"/>
              <a:gd name="csX374" fmla="*/ 1085625 w 2154529"/>
              <a:gd name="csY374" fmla="*/ 776056 h 3246485"/>
              <a:gd name="csX375" fmla="*/ 1199406 w 2154529"/>
              <a:gd name="csY375" fmla="*/ 1111034 h 3246485"/>
              <a:gd name="csX376" fmla="*/ 1227669 w 2154529"/>
              <a:gd name="csY376" fmla="*/ 1104509 h 3246485"/>
              <a:gd name="csX377" fmla="*/ 1244218 w 2154529"/>
              <a:gd name="csY377" fmla="*/ 1042035 h 3246485"/>
              <a:gd name="csX378" fmla="*/ 1247366 w 2154529"/>
              <a:gd name="csY378" fmla="*/ 1038198 h 3246485"/>
              <a:gd name="csX379" fmla="*/ 1245969 w 2154529"/>
              <a:gd name="csY379" fmla="*/ 1025607 h 3246485"/>
              <a:gd name="csX380" fmla="*/ 1249661 w 2154529"/>
              <a:gd name="csY380" fmla="*/ 1016027 h 3246485"/>
              <a:gd name="csX381" fmla="*/ 1270464 w 2154529"/>
              <a:gd name="csY381" fmla="*/ 1010499 h 3246485"/>
              <a:gd name="csX382" fmla="*/ 1297295 w 2154529"/>
              <a:gd name="csY382" fmla="*/ 999841 h 3246485"/>
              <a:gd name="csX383" fmla="*/ 1342342 w 2154529"/>
              <a:gd name="csY383" fmla="*/ 1043646 h 3246485"/>
              <a:gd name="csX384" fmla="*/ 1296024 w 2154529"/>
              <a:gd name="csY384" fmla="*/ 1116795 h 3246485"/>
              <a:gd name="csX385" fmla="*/ 1305961 w 2154529"/>
              <a:gd name="csY385" fmla="*/ 1132242 h 3246485"/>
              <a:gd name="csX386" fmla="*/ 1400268 w 2154529"/>
              <a:gd name="csY386" fmla="*/ 1117566 h 3246485"/>
              <a:gd name="csX387" fmla="*/ 1429522 w 2154529"/>
              <a:gd name="csY387" fmla="*/ 1101327 h 3246485"/>
              <a:gd name="csX388" fmla="*/ 1486748 w 2154529"/>
              <a:gd name="csY388" fmla="*/ 1086719 h 3246485"/>
              <a:gd name="csX389" fmla="*/ 1526973 w 2154529"/>
              <a:gd name="csY389" fmla="*/ 1088876 h 3246485"/>
              <a:gd name="csX390" fmla="*/ 1560322 w 2154529"/>
              <a:gd name="csY390" fmla="*/ 1098215 h 3246485"/>
              <a:gd name="csX391" fmla="*/ 1568622 w 2154529"/>
              <a:gd name="csY391" fmla="*/ 1124460 h 3246485"/>
              <a:gd name="csX392" fmla="*/ 1556168 w 2154529"/>
              <a:gd name="csY392" fmla="*/ 1176422 h 3246485"/>
              <a:gd name="csX393" fmla="*/ 1566072 w 2154529"/>
              <a:gd name="csY393" fmla="*/ 1190317 h 3246485"/>
              <a:gd name="csX394" fmla="*/ 1549332 w 2154529"/>
              <a:gd name="csY394" fmla="*/ 1233829 h 3246485"/>
              <a:gd name="csX395" fmla="*/ 1463976 w 2154529"/>
              <a:gd name="csY395" fmla="*/ 1248316 h 3246485"/>
              <a:gd name="csX396" fmla="*/ 1444442 w 2154529"/>
              <a:gd name="csY396" fmla="*/ 1283089 h 3246485"/>
              <a:gd name="csX397" fmla="*/ 1483185 w 2154529"/>
              <a:gd name="csY397" fmla="*/ 1276259 h 3246485"/>
              <a:gd name="csX398" fmla="*/ 1516423 w 2154529"/>
              <a:gd name="csY398" fmla="*/ 1288749 h 3246485"/>
              <a:gd name="csX399" fmla="*/ 1575232 w 2154529"/>
              <a:gd name="csY399" fmla="*/ 1365750 h 3246485"/>
              <a:gd name="csX400" fmla="*/ 1475125 w 2154529"/>
              <a:gd name="csY400" fmla="*/ 1400742 h 3246485"/>
              <a:gd name="csX401" fmla="*/ 1442647 w 2154529"/>
              <a:gd name="csY401" fmla="*/ 1342598 h 3246485"/>
              <a:gd name="csX402" fmla="*/ 1400424 w 2154529"/>
              <a:gd name="csY402" fmla="*/ 1374843 h 3246485"/>
              <a:gd name="csX403" fmla="*/ 1401206 w 2154529"/>
              <a:gd name="csY403" fmla="*/ 1386120 h 3246485"/>
              <a:gd name="csX404" fmla="*/ 1464565 w 2154529"/>
              <a:gd name="csY404" fmla="*/ 1416126 h 3246485"/>
              <a:gd name="csX405" fmla="*/ 1409670 w 2154529"/>
              <a:gd name="csY405" fmla="*/ 1527021 h 3246485"/>
              <a:gd name="csX406" fmla="*/ 1370979 w 2154529"/>
              <a:gd name="csY406" fmla="*/ 1571947 h 3246485"/>
              <a:gd name="csX407" fmla="*/ 1417259 w 2154529"/>
              <a:gd name="csY407" fmla="*/ 1679899 h 3246485"/>
              <a:gd name="csX408" fmla="*/ 1422244 w 2154529"/>
              <a:gd name="csY408" fmla="*/ 1693590 h 3246485"/>
              <a:gd name="csX409" fmla="*/ 1450897 w 2154529"/>
              <a:gd name="csY409" fmla="*/ 1727553 h 3246485"/>
              <a:gd name="csX410" fmla="*/ 1501670 w 2154529"/>
              <a:gd name="csY410" fmla="*/ 1639574 h 3246485"/>
              <a:gd name="csX411" fmla="*/ 1559991 w 2154529"/>
              <a:gd name="csY411" fmla="*/ 1637816 h 3246485"/>
              <a:gd name="csX412" fmla="*/ 1567352 w 2154529"/>
              <a:gd name="csY412" fmla="*/ 1565307 h 3246485"/>
              <a:gd name="csX413" fmla="*/ 1595802 w 2154529"/>
              <a:gd name="csY413" fmla="*/ 1500879 h 3246485"/>
              <a:gd name="csX414" fmla="*/ 1624807 w 2154529"/>
              <a:gd name="csY414" fmla="*/ 1486173 h 3246485"/>
              <a:gd name="csX415" fmla="*/ 1668263 w 2154529"/>
              <a:gd name="csY415" fmla="*/ 1464082 h 3246485"/>
              <a:gd name="csX416" fmla="*/ 1669407 w 2154529"/>
              <a:gd name="csY416" fmla="*/ 1464578 h 3246485"/>
              <a:gd name="csX417" fmla="*/ 1669406 w 2154529"/>
              <a:gd name="csY417" fmla="*/ 2037464 h 3246485"/>
              <a:gd name="csX418" fmla="*/ 1645514 w 2154529"/>
              <a:gd name="csY418" fmla="*/ 2049389 h 3246485"/>
              <a:gd name="csX419" fmla="*/ 1552164 w 2154529"/>
              <a:gd name="csY419" fmla="*/ 1995585 h 3246485"/>
              <a:gd name="csX420" fmla="*/ 1520786 w 2154529"/>
              <a:gd name="csY420" fmla="*/ 2257378 h 3246485"/>
              <a:gd name="csX421" fmla="*/ 1568682 w 2154529"/>
              <a:gd name="csY421" fmla="*/ 2464924 h 3246485"/>
              <a:gd name="csX422" fmla="*/ 1748932 w 2154529"/>
              <a:gd name="csY422" fmla="*/ 3071560 h 3246485"/>
              <a:gd name="csX423" fmla="*/ 1809085 w 2154529"/>
              <a:gd name="csY423" fmla="*/ 3246485 h 3246485"/>
              <a:gd name="csX424" fmla="*/ 1728307 w 2154529"/>
              <a:gd name="csY424" fmla="*/ 3246485 h 3246485"/>
              <a:gd name="csX425" fmla="*/ 1721001 w 2154529"/>
              <a:gd name="csY425" fmla="*/ 3226792 h 3246485"/>
              <a:gd name="csX426" fmla="*/ 1680060 w 2154529"/>
              <a:gd name="csY426" fmla="*/ 3091905 h 3246485"/>
              <a:gd name="csX427" fmla="*/ 1506227 w 2154529"/>
              <a:gd name="csY427" fmla="*/ 2514577 h 3246485"/>
              <a:gd name="csX428" fmla="*/ 1472766 w 2154529"/>
              <a:gd name="csY428" fmla="*/ 2387536 h 3246485"/>
              <a:gd name="csX429" fmla="*/ 1412661 w 2154529"/>
              <a:gd name="csY429" fmla="*/ 2126744 h 3246485"/>
              <a:gd name="csX430" fmla="*/ 1380472 w 2154529"/>
              <a:gd name="csY430" fmla="*/ 2102964 h 3246485"/>
              <a:gd name="csX431" fmla="*/ 1235440 w 2154529"/>
              <a:gd name="csY431" fmla="*/ 2196879 h 3246485"/>
              <a:gd name="csX432" fmla="*/ 1242576 w 2154529"/>
              <a:gd name="csY432" fmla="*/ 2205699 h 3246485"/>
              <a:gd name="csX433" fmla="*/ 1267150 w 2154529"/>
              <a:gd name="csY433" fmla="*/ 2249528 h 3246485"/>
              <a:gd name="csX434" fmla="*/ 1271724 w 2154529"/>
              <a:gd name="csY434" fmla="*/ 2293075 h 3246485"/>
              <a:gd name="csX435" fmla="*/ 1311590 w 2154529"/>
              <a:gd name="csY435" fmla="*/ 2306344 h 3246485"/>
              <a:gd name="csX436" fmla="*/ 1315044 w 2154529"/>
              <a:gd name="csY436" fmla="*/ 2323362 h 3246485"/>
              <a:gd name="csX437" fmla="*/ 1307163 w 2154529"/>
              <a:gd name="csY437" fmla="*/ 2432462 h 3246485"/>
              <a:gd name="csX438" fmla="*/ 1292069 w 2154529"/>
              <a:gd name="csY438" fmla="*/ 2457003 h 3246485"/>
              <a:gd name="csX439" fmla="*/ 1258112 w 2154529"/>
              <a:gd name="csY439" fmla="*/ 2466736 h 3246485"/>
              <a:gd name="csX440" fmla="*/ 1211466 w 2154529"/>
              <a:gd name="csY440" fmla="*/ 2499288 h 3246485"/>
              <a:gd name="csX441" fmla="*/ 1128080 w 2154529"/>
              <a:gd name="csY441" fmla="*/ 2464234 h 3246485"/>
              <a:gd name="csX442" fmla="*/ 1123825 w 2154529"/>
              <a:gd name="csY442" fmla="*/ 2476989 h 3246485"/>
              <a:gd name="csX443" fmla="*/ 1146390 w 2154529"/>
              <a:gd name="csY443" fmla="*/ 2537311 h 3246485"/>
              <a:gd name="csX444" fmla="*/ 1085145 w 2154529"/>
              <a:gd name="csY444" fmla="*/ 2590603 h 3246485"/>
              <a:gd name="csX445" fmla="*/ 1051999 w 2154529"/>
              <a:gd name="csY445" fmla="*/ 2592048 h 3246485"/>
              <a:gd name="csX446" fmla="*/ 1062948 w 2154529"/>
              <a:gd name="csY446" fmla="*/ 2627528 h 3246485"/>
              <a:gd name="csX447" fmla="*/ 1066587 w 2154529"/>
              <a:gd name="csY447" fmla="*/ 2689957 h 3246485"/>
              <a:gd name="csX448" fmla="*/ 1076931 w 2154529"/>
              <a:gd name="csY448" fmla="*/ 2768113 h 3246485"/>
              <a:gd name="csX449" fmla="*/ 1099920 w 2154529"/>
              <a:gd name="csY449" fmla="*/ 2770381 h 3246485"/>
              <a:gd name="csX450" fmla="*/ 1110228 w 2154529"/>
              <a:gd name="csY450" fmla="*/ 2809792 h 3246485"/>
              <a:gd name="csX451" fmla="*/ 1106426 w 2154529"/>
              <a:gd name="csY451" fmla="*/ 2845759 h 3246485"/>
              <a:gd name="csX452" fmla="*/ 1142112 w 2154529"/>
              <a:gd name="csY452" fmla="*/ 2796275 h 3246485"/>
              <a:gd name="csX453" fmla="*/ 1155234 w 2154529"/>
              <a:gd name="csY453" fmla="*/ 2747265 h 3246485"/>
              <a:gd name="csX454" fmla="*/ 1122697 w 2154529"/>
              <a:gd name="csY454" fmla="*/ 2609517 h 3246485"/>
              <a:gd name="csX455" fmla="*/ 1135919 w 2154529"/>
              <a:gd name="csY455" fmla="*/ 2595925 h 3246485"/>
              <a:gd name="csX456" fmla="*/ 1173246 w 2154529"/>
              <a:gd name="csY456" fmla="*/ 2576789 h 3246485"/>
              <a:gd name="csX457" fmla="*/ 1202562 w 2154529"/>
              <a:gd name="csY457" fmla="*/ 2570083 h 3246485"/>
              <a:gd name="csX458" fmla="*/ 1242556 w 2154529"/>
              <a:gd name="csY458" fmla="*/ 2563115 h 3246485"/>
              <a:gd name="csX459" fmla="*/ 1293372 w 2154529"/>
              <a:gd name="csY459" fmla="*/ 2561817 h 3246485"/>
              <a:gd name="csX460" fmla="*/ 1317717 w 2154529"/>
              <a:gd name="csY460" fmla="*/ 2573287 h 3246485"/>
              <a:gd name="csX461" fmla="*/ 1346315 w 2154529"/>
              <a:gd name="csY461" fmla="*/ 2575582 h 3246485"/>
              <a:gd name="csX462" fmla="*/ 1354121 w 2154529"/>
              <a:gd name="csY462" fmla="*/ 2611687 h 3246485"/>
              <a:gd name="csX463" fmla="*/ 1327631 w 2154529"/>
              <a:gd name="csY463" fmla="*/ 2675521 h 3246485"/>
              <a:gd name="csX464" fmla="*/ 1236116 w 2154529"/>
              <a:gd name="csY464" fmla="*/ 2731446 h 3246485"/>
              <a:gd name="csX465" fmla="*/ 1149111 w 2154529"/>
              <a:gd name="csY465" fmla="*/ 2854629 h 3246485"/>
              <a:gd name="csX466" fmla="*/ 1167629 w 2154529"/>
              <a:gd name="csY466" fmla="*/ 2885961 h 3246485"/>
              <a:gd name="csX467" fmla="*/ 1101984 w 2154529"/>
              <a:gd name="csY467" fmla="*/ 2932854 h 3246485"/>
              <a:gd name="csX468" fmla="*/ 1061473 w 2154529"/>
              <a:gd name="csY468" fmla="*/ 3010023 h 3246485"/>
              <a:gd name="csX469" fmla="*/ 1070984 w 2154529"/>
              <a:gd name="csY469" fmla="*/ 3072779 h 3246485"/>
              <a:gd name="csX470" fmla="*/ 1110401 w 2154529"/>
              <a:gd name="csY470" fmla="*/ 3182125 h 3246485"/>
              <a:gd name="csX471" fmla="*/ 1141169 w 2154529"/>
              <a:gd name="csY471" fmla="*/ 3246485 h 3246485"/>
              <a:gd name="csX472" fmla="*/ 1071917 w 2154529"/>
              <a:gd name="csY472" fmla="*/ 3246485 h 3246485"/>
              <a:gd name="csX473" fmla="*/ 1024001 w 2154529"/>
              <a:gd name="csY473" fmla="*/ 3136549 h 3246485"/>
              <a:gd name="csX474" fmla="*/ 874161 w 2154529"/>
              <a:gd name="csY474" fmla="*/ 3060526 h 3246485"/>
              <a:gd name="csX475" fmla="*/ 609650 w 2154529"/>
              <a:gd name="csY475" fmla="*/ 3032509 h 3246485"/>
              <a:gd name="csX476" fmla="*/ 548610 w 2154529"/>
              <a:gd name="csY476" fmla="*/ 3067660 h 3246485"/>
              <a:gd name="csX477" fmla="*/ 527646 w 2154529"/>
              <a:gd name="csY477" fmla="*/ 3064687 h 3246485"/>
              <a:gd name="csX478" fmla="*/ 423063 w 2154529"/>
              <a:gd name="csY478" fmla="*/ 3098715 h 3246485"/>
              <a:gd name="csX479" fmla="*/ 418422 w 2154529"/>
              <a:gd name="csY479" fmla="*/ 3041318 h 3246485"/>
              <a:gd name="csX480" fmla="*/ 434415 w 2154529"/>
              <a:gd name="csY480" fmla="*/ 3032800 h 3246485"/>
              <a:gd name="csX481" fmla="*/ 359062 w 2154529"/>
              <a:gd name="csY481" fmla="*/ 3042973 h 3246485"/>
              <a:gd name="csX482" fmla="*/ 335959 w 2154529"/>
              <a:gd name="csY482" fmla="*/ 3032746 h 3246485"/>
              <a:gd name="csX483" fmla="*/ 317877 w 2154529"/>
              <a:gd name="csY483" fmla="*/ 2985598 h 3246485"/>
              <a:gd name="csX484" fmla="*/ 313333 w 2154529"/>
              <a:gd name="csY484" fmla="*/ 2950032 h 3246485"/>
              <a:gd name="csX485" fmla="*/ 275047 w 2154529"/>
              <a:gd name="csY485" fmla="*/ 2931125 h 3246485"/>
              <a:gd name="csX486" fmla="*/ 264270 w 2154529"/>
              <a:gd name="csY486" fmla="*/ 2898813 h 3246485"/>
              <a:gd name="csX487" fmla="*/ 270496 w 2154529"/>
              <a:gd name="csY487" fmla="*/ 2867642 h 3246485"/>
              <a:gd name="csX488" fmla="*/ 306644 w 2154529"/>
              <a:gd name="csY488" fmla="*/ 2839624 h 3246485"/>
              <a:gd name="csX489" fmla="*/ 386376 w 2154529"/>
              <a:gd name="csY489" fmla="*/ 2902984 h 3246485"/>
              <a:gd name="csX490" fmla="*/ 384769 w 2154529"/>
              <a:gd name="csY490" fmla="*/ 2881357 h 3246485"/>
              <a:gd name="csX491" fmla="*/ 366330 w 2154529"/>
              <a:gd name="csY491" fmla="*/ 2842109 h 3246485"/>
              <a:gd name="csX492" fmla="*/ 410997 w 2154529"/>
              <a:gd name="csY492" fmla="*/ 2793993 h 3246485"/>
              <a:gd name="csX493" fmla="*/ 425948 w 2154529"/>
              <a:gd name="csY493" fmla="*/ 2794283 h 3246485"/>
              <a:gd name="csX494" fmla="*/ 459461 w 2154529"/>
              <a:gd name="csY494" fmla="*/ 2782463 h 3246485"/>
              <a:gd name="csX495" fmla="*/ 470273 w 2154529"/>
              <a:gd name="csY495" fmla="*/ 2776287 h 3246485"/>
              <a:gd name="csX496" fmla="*/ 486347 w 2154529"/>
              <a:gd name="csY496" fmla="*/ 2749841 h 3246485"/>
              <a:gd name="csX497" fmla="*/ 490689 w 2154529"/>
              <a:gd name="csY497" fmla="*/ 2751022 h 3246485"/>
              <a:gd name="csX498" fmla="*/ 515307 w 2154529"/>
              <a:gd name="csY498" fmla="*/ 2775003 h 3246485"/>
              <a:gd name="csX499" fmla="*/ 552719 w 2154529"/>
              <a:gd name="csY499" fmla="*/ 2759056 h 3246485"/>
              <a:gd name="csX500" fmla="*/ 570118 w 2154529"/>
              <a:gd name="csY500" fmla="*/ 2793889 h 3246485"/>
              <a:gd name="csX501" fmla="*/ 593020 w 2154529"/>
              <a:gd name="csY501" fmla="*/ 2789385 h 3246485"/>
              <a:gd name="csX502" fmla="*/ 618947 w 2154529"/>
              <a:gd name="csY502" fmla="*/ 2762338 h 3246485"/>
              <a:gd name="csX503" fmla="*/ 624274 w 2154529"/>
              <a:gd name="csY503" fmla="*/ 2668678 h 3246485"/>
              <a:gd name="csX504" fmla="*/ 638876 w 2154529"/>
              <a:gd name="csY504" fmla="*/ 2628286 h 3246485"/>
              <a:gd name="csX505" fmla="*/ 640673 w 2154529"/>
              <a:gd name="csY505" fmla="*/ 2625622 h 3246485"/>
              <a:gd name="csX506" fmla="*/ 675300 w 2154529"/>
              <a:gd name="csY506" fmla="*/ 2602768 h 3246485"/>
              <a:gd name="csX507" fmla="*/ 734890 w 2154529"/>
              <a:gd name="csY507" fmla="*/ 2566980 h 3246485"/>
              <a:gd name="csX508" fmla="*/ 758176 w 2154529"/>
              <a:gd name="csY508" fmla="*/ 2548234 h 3246485"/>
              <a:gd name="csX509" fmla="*/ 727913 w 2154529"/>
              <a:gd name="csY509" fmla="*/ 2429002 h 3246485"/>
              <a:gd name="csX510" fmla="*/ 758450 w 2154529"/>
              <a:gd name="csY510" fmla="*/ 2410598 h 3246485"/>
              <a:gd name="csX511" fmla="*/ 719949 w 2154529"/>
              <a:gd name="csY511" fmla="*/ 2378339 h 3246485"/>
              <a:gd name="csX512" fmla="*/ 629236 w 2154529"/>
              <a:gd name="csY512" fmla="*/ 2328357 h 3246485"/>
              <a:gd name="csX513" fmla="*/ 618413 w 2154529"/>
              <a:gd name="csY513" fmla="*/ 2242611 h 3246485"/>
              <a:gd name="csX514" fmla="*/ 635219 w 2154529"/>
              <a:gd name="csY514" fmla="*/ 2232968 h 3246485"/>
              <a:gd name="csX515" fmla="*/ 638713 w 2154529"/>
              <a:gd name="csY515" fmla="*/ 2222611 h 3246485"/>
              <a:gd name="csX516" fmla="*/ 658394 w 2154529"/>
              <a:gd name="csY516" fmla="*/ 2193405 h 3246485"/>
              <a:gd name="csX517" fmla="*/ 697027 w 2154529"/>
              <a:gd name="csY517" fmla="*/ 2202582 h 3246485"/>
              <a:gd name="csX518" fmla="*/ 726946 w 2154529"/>
              <a:gd name="csY518" fmla="*/ 2192507 h 3246485"/>
              <a:gd name="csX519" fmla="*/ 763106 w 2154529"/>
              <a:gd name="csY519" fmla="*/ 2206361 h 3246485"/>
              <a:gd name="csX520" fmla="*/ 777960 w 2154529"/>
              <a:gd name="csY520" fmla="*/ 2188403 h 3246485"/>
              <a:gd name="csX521" fmla="*/ 765352 w 2154529"/>
              <a:gd name="csY521" fmla="*/ 2173275 h 3246485"/>
              <a:gd name="csX522" fmla="*/ 742390 w 2154529"/>
              <a:gd name="csY522" fmla="*/ 2128942 h 3246485"/>
              <a:gd name="csX523" fmla="*/ 816967 w 2154529"/>
              <a:gd name="csY523" fmla="*/ 2095366 h 3246485"/>
              <a:gd name="csX524" fmla="*/ 833197 w 2154529"/>
              <a:gd name="csY524" fmla="*/ 2079902 h 3246485"/>
              <a:gd name="csX525" fmla="*/ 763176 w 2154529"/>
              <a:gd name="csY525" fmla="*/ 2000362 h 3246485"/>
              <a:gd name="csX526" fmla="*/ 802416 w 2154529"/>
              <a:gd name="csY526" fmla="*/ 1960436 h 3246485"/>
              <a:gd name="csX527" fmla="*/ 782491 w 2154529"/>
              <a:gd name="csY527" fmla="*/ 1914681 h 3246485"/>
              <a:gd name="csX528" fmla="*/ 757219 w 2154529"/>
              <a:gd name="csY528" fmla="*/ 1849911 h 3246485"/>
              <a:gd name="csX529" fmla="*/ 781791 w 2154529"/>
              <a:gd name="csY529" fmla="*/ 1796488 h 3246485"/>
              <a:gd name="csX530" fmla="*/ 782721 w 2154529"/>
              <a:gd name="csY530" fmla="*/ 1800108 h 3246485"/>
              <a:gd name="csX531" fmla="*/ 815847 w 2154529"/>
              <a:gd name="csY531" fmla="*/ 1828973 h 3246485"/>
              <a:gd name="csX532" fmla="*/ 818161 w 2154529"/>
              <a:gd name="csY532" fmla="*/ 1822959 h 3246485"/>
              <a:gd name="csX533" fmla="*/ 816565 w 2154529"/>
              <a:gd name="csY533" fmla="*/ 1816393 h 3246485"/>
              <a:gd name="csX534" fmla="*/ 822529 w 2154529"/>
              <a:gd name="csY534" fmla="*/ 1778125 h 3246485"/>
              <a:gd name="csX535" fmla="*/ 839838 w 2154529"/>
              <a:gd name="csY535" fmla="*/ 1752558 h 3246485"/>
              <a:gd name="csX536" fmla="*/ 800673 w 2154529"/>
              <a:gd name="csY536" fmla="*/ 1770975 h 3246485"/>
              <a:gd name="csX537" fmla="*/ 760490 w 2154529"/>
              <a:gd name="csY537" fmla="*/ 1775420 h 3246485"/>
              <a:gd name="csX538" fmla="*/ 689252 w 2154529"/>
              <a:gd name="csY538" fmla="*/ 1821269 h 3246485"/>
              <a:gd name="csX539" fmla="*/ 663990 w 2154529"/>
              <a:gd name="csY539" fmla="*/ 1828035 h 3246485"/>
              <a:gd name="csX540" fmla="*/ 642260 w 2154529"/>
              <a:gd name="csY540" fmla="*/ 1706613 h 3246485"/>
              <a:gd name="csX541" fmla="*/ 672796 w 2154529"/>
              <a:gd name="csY541" fmla="*/ 1678198 h 3246485"/>
              <a:gd name="csX542" fmla="*/ 632546 w 2154529"/>
              <a:gd name="csY542" fmla="*/ 1652355 h 3246485"/>
              <a:gd name="csX543" fmla="*/ 545050 w 2154529"/>
              <a:gd name="csY543" fmla="*/ 1605957 h 3246485"/>
              <a:gd name="csX544" fmla="*/ 452719 w 2154529"/>
              <a:gd name="csY544" fmla="*/ 1649420 h 3246485"/>
              <a:gd name="csX545" fmla="*/ 400422 w 2154529"/>
              <a:gd name="csY545" fmla="*/ 1628509 h 3246485"/>
              <a:gd name="csX546" fmla="*/ 333780 w 2154529"/>
              <a:gd name="csY546" fmla="*/ 1641496 h 3246485"/>
              <a:gd name="csX547" fmla="*/ 298833 w 2154529"/>
              <a:gd name="csY547" fmla="*/ 1658092 h 3246485"/>
              <a:gd name="csX548" fmla="*/ 229220 w 2154529"/>
              <a:gd name="csY548" fmla="*/ 1675243 h 3246485"/>
              <a:gd name="csX549" fmla="*/ 194090 w 2154529"/>
              <a:gd name="csY549" fmla="*/ 1603545 h 3246485"/>
              <a:gd name="csX550" fmla="*/ 207394 w 2154529"/>
              <a:gd name="csY550" fmla="*/ 1559537 h 3246485"/>
              <a:gd name="csX551" fmla="*/ 162929 w 2154529"/>
              <a:gd name="csY551" fmla="*/ 1525502 h 3246485"/>
              <a:gd name="csX552" fmla="*/ 72348 w 2154529"/>
              <a:gd name="csY552" fmla="*/ 1452438 h 3246485"/>
              <a:gd name="csX553" fmla="*/ 54095 w 2154529"/>
              <a:gd name="csY553" fmla="*/ 1405334 h 3246485"/>
              <a:gd name="csX554" fmla="*/ 582 w 2154529"/>
              <a:gd name="csY554" fmla="*/ 1353603 h 3246485"/>
              <a:gd name="csX555" fmla="*/ 21517 w 2154529"/>
              <a:gd name="csY555" fmla="*/ 1304974 h 3246485"/>
              <a:gd name="csX556" fmla="*/ 9475 w 2154529"/>
              <a:gd name="csY556" fmla="*/ 1270601 h 3246485"/>
              <a:gd name="csX557" fmla="*/ 19863 w 2154529"/>
              <a:gd name="csY557" fmla="*/ 1239187 h 3246485"/>
              <a:gd name="csX558" fmla="*/ 43383 w 2154529"/>
              <a:gd name="csY558" fmla="*/ 1206697 h 3246485"/>
              <a:gd name="csX559" fmla="*/ 91393 w 2154529"/>
              <a:gd name="csY559" fmla="*/ 1201988 h 3246485"/>
              <a:gd name="csX560" fmla="*/ 112492 w 2154529"/>
              <a:gd name="csY560" fmla="*/ 1231556 h 3246485"/>
              <a:gd name="csX561" fmla="*/ 126953 w 2154529"/>
              <a:gd name="csY561" fmla="*/ 1226370 h 3246485"/>
              <a:gd name="csX562" fmla="*/ 146315 w 2154529"/>
              <a:gd name="csY562" fmla="*/ 1241326 h 3246485"/>
              <a:gd name="csX563" fmla="*/ 144057 w 2154529"/>
              <a:gd name="csY563" fmla="*/ 1275792 h 3246485"/>
              <a:gd name="csX564" fmla="*/ 128396 w 2154529"/>
              <a:gd name="csY564" fmla="*/ 1285966 h 3246485"/>
              <a:gd name="csX565" fmla="*/ 143810 w 2154529"/>
              <a:gd name="csY565" fmla="*/ 1314149 h 3246485"/>
              <a:gd name="csX566" fmla="*/ 148355 w 2154529"/>
              <a:gd name="csY566" fmla="*/ 1339704 h 3246485"/>
              <a:gd name="csX567" fmla="*/ 194523 w 2154529"/>
              <a:gd name="csY567" fmla="*/ 1376790 h 3246485"/>
              <a:gd name="csX568" fmla="*/ 245819 w 2154529"/>
              <a:gd name="csY568" fmla="*/ 1403470 h 3246485"/>
              <a:gd name="csX569" fmla="*/ 225130 w 2154529"/>
              <a:gd name="csY569" fmla="*/ 1459844 h 3246485"/>
              <a:gd name="csX570" fmla="*/ 268014 w 2154529"/>
              <a:gd name="csY570" fmla="*/ 1522751 h 3246485"/>
              <a:gd name="csX571" fmla="*/ 257038 w 2154529"/>
              <a:gd name="csY571" fmla="*/ 1480022 h 3246485"/>
              <a:gd name="csX572" fmla="*/ 257784 w 2154529"/>
              <a:gd name="csY572" fmla="*/ 1448607 h 3246485"/>
              <a:gd name="csX573" fmla="*/ 267898 w 2154529"/>
              <a:gd name="csY573" fmla="*/ 1377870 h 3246485"/>
              <a:gd name="csX574" fmla="*/ 220512 w 2154529"/>
              <a:gd name="csY574" fmla="*/ 1319241 h 3246485"/>
              <a:gd name="csX575" fmla="*/ 192470 w 2154529"/>
              <a:gd name="csY575" fmla="*/ 1303027 h 3246485"/>
              <a:gd name="csX576" fmla="*/ 172610 w 2154529"/>
              <a:gd name="csY576" fmla="*/ 1277548 h 3246485"/>
              <a:gd name="csX577" fmla="*/ 179466 w 2154529"/>
              <a:gd name="csY577" fmla="*/ 1250258 h 3246485"/>
              <a:gd name="csX578" fmla="*/ 184764 w 2154529"/>
              <a:gd name="csY578" fmla="*/ 1229059 h 3246485"/>
              <a:gd name="csX579" fmla="*/ 211128 w 2154529"/>
              <a:gd name="csY579" fmla="*/ 1212646 h 3246485"/>
              <a:gd name="csX580" fmla="*/ 229415 w 2154529"/>
              <a:gd name="csY580" fmla="*/ 1228061 h 3246485"/>
              <a:gd name="csX581" fmla="*/ 265820 w 2154529"/>
              <a:gd name="csY581" fmla="*/ 1219993 h 3246485"/>
              <a:gd name="csX582" fmla="*/ 293438 w 2154529"/>
              <a:gd name="csY582" fmla="*/ 1200961 h 3246485"/>
              <a:gd name="csX583" fmla="*/ 334991 w 2154529"/>
              <a:gd name="csY583" fmla="*/ 1228305 h 3246485"/>
              <a:gd name="csX584" fmla="*/ 333802 w 2154529"/>
              <a:gd name="csY584" fmla="*/ 1261212 h 3246485"/>
              <a:gd name="csX585" fmla="*/ 315211 w 2154529"/>
              <a:gd name="csY585" fmla="*/ 1288577 h 3246485"/>
              <a:gd name="csX586" fmla="*/ 330700 w 2154529"/>
              <a:gd name="csY586" fmla="*/ 1348516 h 3246485"/>
              <a:gd name="csX587" fmla="*/ 365245 w 2154529"/>
              <a:gd name="csY587" fmla="*/ 1293172 h 3246485"/>
              <a:gd name="csX588" fmla="*/ 388870 w 2154529"/>
              <a:gd name="csY588" fmla="*/ 1250371 h 3246485"/>
              <a:gd name="csX589" fmla="*/ 431757 w 2154529"/>
              <a:gd name="csY589" fmla="*/ 1233569 h 3246485"/>
              <a:gd name="csX590" fmla="*/ 471533 w 2154529"/>
              <a:gd name="csY590" fmla="*/ 1239331 h 3246485"/>
              <a:gd name="csX591" fmla="*/ 505279 w 2154529"/>
              <a:gd name="csY591" fmla="*/ 1217346 h 3246485"/>
              <a:gd name="csX592" fmla="*/ 546890 w 2154529"/>
              <a:gd name="csY592" fmla="*/ 1189853 h 3246485"/>
              <a:gd name="csX593" fmla="*/ 600206 w 2154529"/>
              <a:gd name="csY593" fmla="*/ 1228316 h 3246485"/>
              <a:gd name="csX594" fmla="*/ 610856 w 2154529"/>
              <a:gd name="csY594" fmla="*/ 1307310 h 3246485"/>
              <a:gd name="csX595" fmla="*/ 608913 w 2154529"/>
              <a:gd name="csY595" fmla="*/ 1316901 h 3246485"/>
              <a:gd name="csX596" fmla="*/ 615030 w 2154529"/>
              <a:gd name="csY596" fmla="*/ 1335350 h 3246485"/>
              <a:gd name="csX597" fmla="*/ 639695 w 2154529"/>
              <a:gd name="csY597" fmla="*/ 1406704 h 3246485"/>
              <a:gd name="csX598" fmla="*/ 666572 w 2154529"/>
              <a:gd name="csY598" fmla="*/ 1446266 h 3246485"/>
              <a:gd name="csX599" fmla="*/ 568588 w 2154529"/>
              <a:gd name="csY599" fmla="*/ 1509548 h 3246485"/>
              <a:gd name="csX600" fmla="*/ 534573 w 2154529"/>
              <a:gd name="csY600" fmla="*/ 1513694 h 3246485"/>
              <a:gd name="csX601" fmla="*/ 593282 w 2154529"/>
              <a:gd name="csY601" fmla="*/ 1568864 h 3246485"/>
              <a:gd name="csX602" fmla="*/ 734674 w 2154529"/>
              <a:gd name="csY602" fmla="*/ 1616294 h 3246485"/>
              <a:gd name="csX603" fmla="*/ 749255 w 2154529"/>
              <a:gd name="csY603" fmla="*/ 1532562 h 3246485"/>
              <a:gd name="csX604" fmla="*/ 777305 w 2154529"/>
              <a:gd name="csY604" fmla="*/ 1503043 h 3246485"/>
              <a:gd name="csX605" fmla="*/ 828813 w 2154529"/>
              <a:gd name="csY605" fmla="*/ 1481913 h 3246485"/>
              <a:gd name="csX606" fmla="*/ 853364 w 2154529"/>
              <a:gd name="csY606" fmla="*/ 1492047 h 3246485"/>
              <a:gd name="csX607" fmla="*/ 837847 w 2154529"/>
              <a:gd name="csY607" fmla="*/ 1454521 h 3246485"/>
              <a:gd name="csX608" fmla="*/ 845923 w 2154529"/>
              <a:gd name="csY608" fmla="*/ 1442346 h 3246485"/>
              <a:gd name="csX609" fmla="*/ 888163 w 2154529"/>
              <a:gd name="csY609" fmla="*/ 1395864 h 3246485"/>
              <a:gd name="csX610" fmla="*/ 888700 w 2154529"/>
              <a:gd name="csY610" fmla="*/ 1405461 h 3246485"/>
              <a:gd name="csX611" fmla="*/ 941205 w 2154529"/>
              <a:gd name="csY611" fmla="*/ 1408228 h 3246485"/>
              <a:gd name="csX612" fmla="*/ 1023908 w 2154529"/>
              <a:gd name="csY612" fmla="*/ 1354108 h 3246485"/>
              <a:gd name="csX613" fmla="*/ 981716 w 2154529"/>
              <a:gd name="csY613" fmla="*/ 1351080 h 3246485"/>
              <a:gd name="csX614" fmla="*/ 970995 w 2154529"/>
              <a:gd name="csY614" fmla="*/ 1331149 h 3246485"/>
              <a:gd name="csX615" fmla="*/ 945800 w 2154529"/>
              <a:gd name="csY615" fmla="*/ 1304930 h 3246485"/>
              <a:gd name="csX616" fmla="*/ 1017994 w 2154529"/>
              <a:gd name="csY616" fmla="*/ 1246713 h 3246485"/>
              <a:gd name="csX617" fmla="*/ 1041410 w 2154529"/>
              <a:gd name="csY617" fmla="*/ 1237761 h 3246485"/>
              <a:gd name="csX618" fmla="*/ 1059467 w 2154529"/>
              <a:gd name="csY618" fmla="*/ 1177931 h 3246485"/>
              <a:gd name="csX619" fmla="*/ 1117662 w 2154529"/>
              <a:gd name="csY619" fmla="*/ 1059854 h 3246485"/>
              <a:gd name="csX620" fmla="*/ 1043670 w 2154529"/>
              <a:gd name="csY620" fmla="*/ 823657 h 3246485"/>
              <a:gd name="csX621" fmla="*/ 981751 w 2154529"/>
              <a:gd name="csY621" fmla="*/ 612645 h 3246485"/>
              <a:gd name="csX622" fmla="*/ 897003 w 2154529"/>
              <a:gd name="csY622" fmla="*/ 564438 h 3246485"/>
              <a:gd name="csX623" fmla="*/ 853000 w 2154529"/>
              <a:gd name="csY623" fmla="*/ 628361 h 3246485"/>
              <a:gd name="csX624" fmla="*/ 805922 w 2154529"/>
              <a:gd name="csY624" fmla="*/ 667453 h 3246485"/>
              <a:gd name="csX625" fmla="*/ 754791 w 2154529"/>
              <a:gd name="csY625" fmla="*/ 653589 h 3246485"/>
              <a:gd name="csX626" fmla="*/ 736940 w 2154529"/>
              <a:gd name="csY626" fmla="*/ 601975 h 3246485"/>
              <a:gd name="csX627" fmla="*/ 706964 w 2154529"/>
              <a:gd name="csY627" fmla="*/ 626846 h 3246485"/>
              <a:gd name="csX628" fmla="*/ 722238 w 2154529"/>
              <a:gd name="csY628" fmla="*/ 503267 h 3246485"/>
              <a:gd name="csX629" fmla="*/ 736858 w 2154529"/>
              <a:gd name="csY629" fmla="*/ 459014 h 3246485"/>
              <a:gd name="csX630" fmla="*/ 651422 w 2154529"/>
              <a:gd name="csY630" fmla="*/ 401342 h 3246485"/>
              <a:gd name="csX631" fmla="*/ 577116 w 2154529"/>
              <a:gd name="csY631" fmla="*/ 356237 h 3246485"/>
              <a:gd name="csX632" fmla="*/ 584006 w 2154529"/>
              <a:gd name="csY632" fmla="*/ 310481 h 3246485"/>
              <a:gd name="csX633" fmla="*/ 591666 w 2154529"/>
              <a:gd name="csY633" fmla="*/ 277750 h 3246485"/>
              <a:gd name="csX634" fmla="*/ 613418 w 2154529"/>
              <a:gd name="csY634" fmla="*/ 275558 h 3246485"/>
              <a:gd name="csX635" fmla="*/ 659630 w 2154529"/>
              <a:gd name="csY635" fmla="*/ 269197 h 3246485"/>
              <a:gd name="csX636" fmla="*/ 721847 w 2154529"/>
              <a:gd name="csY636" fmla="*/ 262950 h 3246485"/>
              <a:gd name="csX637" fmla="*/ 763940 w 2154529"/>
              <a:gd name="csY637" fmla="*/ 280236 h 3246485"/>
              <a:gd name="csX638" fmla="*/ 767827 w 2154529"/>
              <a:gd name="csY638" fmla="*/ 231025 h 3246485"/>
              <a:gd name="csX639" fmla="*/ 725844 w 2154529"/>
              <a:gd name="csY639" fmla="*/ 166966 h 3246485"/>
              <a:gd name="csX640" fmla="*/ 706956 w 2154529"/>
              <a:gd name="csY640" fmla="*/ 161718 h 3246485"/>
              <a:gd name="csX641" fmla="*/ 687832 w 2154529"/>
              <a:gd name="csY641" fmla="*/ 130174 h 3246485"/>
              <a:gd name="csX642" fmla="*/ 705156 w 2154529"/>
              <a:gd name="csY642" fmla="*/ 96797 h 3246485"/>
              <a:gd name="csX643" fmla="*/ 718553 w 2154529"/>
              <a:gd name="csY643" fmla="*/ 67093 h 3246485"/>
              <a:gd name="csX644" fmla="*/ 737004 w 2154529"/>
              <a:gd name="csY644" fmla="*/ 41953 h 3246485"/>
              <a:gd name="csX645" fmla="*/ 768222 w 2154529"/>
              <a:gd name="csY645" fmla="*/ 52037 h 3246485"/>
              <a:gd name="csX646" fmla="*/ 820121 w 2154529"/>
              <a:gd name="csY646" fmla="*/ 44213 h 3246485"/>
              <a:gd name="csX647" fmla="*/ 834574 w 2154529"/>
              <a:gd name="csY647" fmla="*/ 134446 h 3246485"/>
              <a:gd name="csX648" fmla="*/ 914047 w 2154529"/>
              <a:gd name="csY648" fmla="*/ 114215 h 3246485"/>
              <a:gd name="csX649" fmla="*/ 951198 w 2154529"/>
              <a:gd name="csY649" fmla="*/ 121200 h 3246485"/>
              <a:gd name="csX650" fmla="*/ 975719 w 2154529"/>
              <a:gd name="csY650" fmla="*/ 143371 h 3246485"/>
              <a:gd name="csX651" fmla="*/ 954975 w 2154529"/>
              <a:gd name="csY651" fmla="*/ 184881 h 3246485"/>
              <a:gd name="csX652" fmla="*/ 954202 w 2154529"/>
              <a:gd name="csY652" fmla="*/ 218691 h 3246485"/>
              <a:gd name="csX653" fmla="*/ 990007 w 2154529"/>
              <a:gd name="csY653" fmla="*/ 194708 h 3246485"/>
              <a:gd name="csX654" fmla="*/ 1021319 w 2154529"/>
              <a:gd name="csY654" fmla="*/ 219356 h 3246485"/>
              <a:gd name="csX655" fmla="*/ 1010899 w 2154529"/>
              <a:gd name="csY655" fmla="*/ 246000 h 3246485"/>
              <a:gd name="csX656" fmla="*/ 1033549 w 2154529"/>
              <a:gd name="csY656" fmla="*/ 265896 h 3246485"/>
              <a:gd name="csX657" fmla="*/ 1042941 w 2154529"/>
              <a:gd name="csY657" fmla="*/ 247045 h 3246485"/>
              <a:gd name="csX658" fmla="*/ 1043133 w 2154529"/>
              <a:gd name="csY658" fmla="*/ 180233 h 3246485"/>
              <a:gd name="csX659" fmla="*/ 1024193 w 2154529"/>
              <a:gd name="csY659" fmla="*/ 153692 h 3246485"/>
              <a:gd name="csX660" fmla="*/ 1013283 w 2154529"/>
              <a:gd name="csY660" fmla="*/ 71183 h 3246485"/>
              <a:gd name="csX661" fmla="*/ 1010716 w 2154529"/>
              <a:gd name="csY661" fmla="*/ 7559 h 3246485"/>
              <a:gd name="csX662" fmla="*/ 1023648 w 2154529"/>
              <a:gd name="csY662" fmla="*/ 451 h 32464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 ang="0">
                <a:pos x="csX643" y="csY643"/>
              </a:cxn>
              <a:cxn ang="0">
                <a:pos x="csX644" y="csY644"/>
              </a:cxn>
              <a:cxn ang="0">
                <a:pos x="csX645" y="csY645"/>
              </a:cxn>
              <a:cxn ang="0">
                <a:pos x="csX646" y="csY646"/>
              </a:cxn>
              <a:cxn ang="0">
                <a:pos x="csX647" y="csY647"/>
              </a:cxn>
              <a:cxn ang="0">
                <a:pos x="csX648" y="csY648"/>
              </a:cxn>
              <a:cxn ang="0">
                <a:pos x="csX649" y="csY649"/>
              </a:cxn>
              <a:cxn ang="0">
                <a:pos x="csX650" y="csY650"/>
              </a:cxn>
              <a:cxn ang="0">
                <a:pos x="csX651" y="csY651"/>
              </a:cxn>
              <a:cxn ang="0">
                <a:pos x="csX652" y="csY652"/>
              </a:cxn>
              <a:cxn ang="0">
                <a:pos x="csX653" y="csY653"/>
              </a:cxn>
              <a:cxn ang="0">
                <a:pos x="csX654" y="csY654"/>
              </a:cxn>
              <a:cxn ang="0">
                <a:pos x="csX655" y="csY655"/>
              </a:cxn>
              <a:cxn ang="0">
                <a:pos x="csX656" y="csY656"/>
              </a:cxn>
              <a:cxn ang="0">
                <a:pos x="csX657" y="csY657"/>
              </a:cxn>
              <a:cxn ang="0">
                <a:pos x="csX658" y="csY658"/>
              </a:cxn>
              <a:cxn ang="0">
                <a:pos x="csX659" y="csY659"/>
              </a:cxn>
              <a:cxn ang="0">
                <a:pos x="csX660" y="csY660"/>
              </a:cxn>
              <a:cxn ang="0">
                <a:pos x="csX661" y="csY661"/>
              </a:cxn>
              <a:cxn ang="0">
                <a:pos x="csX662" y="csY662"/>
              </a:cxn>
            </a:cxnLst>
            <a:rect l="l" t="t" r="r" b="b"/>
            <a:pathLst>
              <a:path w="2154529" h="3246485">
                <a:moveTo>
                  <a:pt x="1406915" y="2952817"/>
                </a:moveTo>
                <a:cubicBezTo>
                  <a:pt x="1414477" y="2957343"/>
                  <a:pt x="1400333" y="3015244"/>
                  <a:pt x="1406463" y="3023153"/>
                </a:cubicBezTo>
                <a:cubicBezTo>
                  <a:pt x="1408647" y="3033793"/>
                  <a:pt x="1417062" y="3024011"/>
                  <a:pt x="1421340" y="3032094"/>
                </a:cubicBezTo>
                <a:cubicBezTo>
                  <a:pt x="1423893" y="3036305"/>
                  <a:pt x="1425456" y="3044537"/>
                  <a:pt x="1426713" y="3052295"/>
                </a:cubicBezTo>
                <a:cubicBezTo>
                  <a:pt x="1443377" y="3077124"/>
                  <a:pt x="1388290" y="3195505"/>
                  <a:pt x="1433793" y="3169582"/>
                </a:cubicBezTo>
                <a:cubicBezTo>
                  <a:pt x="1448827" y="3162689"/>
                  <a:pt x="1463883" y="3158730"/>
                  <a:pt x="1479857" y="3153709"/>
                </a:cubicBezTo>
                <a:cubicBezTo>
                  <a:pt x="1493740" y="3152348"/>
                  <a:pt x="1500968" y="3155815"/>
                  <a:pt x="1512249" y="3149337"/>
                </a:cubicBezTo>
                <a:cubicBezTo>
                  <a:pt x="1521471" y="3144119"/>
                  <a:pt x="1528520" y="3176563"/>
                  <a:pt x="1539086" y="3182296"/>
                </a:cubicBezTo>
                <a:cubicBezTo>
                  <a:pt x="1544862" y="3185129"/>
                  <a:pt x="1563125" y="3163633"/>
                  <a:pt x="1562510" y="3181608"/>
                </a:cubicBezTo>
                <a:cubicBezTo>
                  <a:pt x="1554534" y="3199175"/>
                  <a:pt x="1542089" y="3215527"/>
                  <a:pt x="1527640" y="3229570"/>
                </a:cubicBezTo>
                <a:lnTo>
                  <a:pt x="1504383" y="3246485"/>
                </a:lnTo>
                <a:lnTo>
                  <a:pt x="1303228" y="3246485"/>
                </a:lnTo>
                <a:lnTo>
                  <a:pt x="1296873" y="3233360"/>
                </a:lnTo>
                <a:cubicBezTo>
                  <a:pt x="1292443" y="3228047"/>
                  <a:pt x="1287221" y="3223535"/>
                  <a:pt x="1283042" y="3219419"/>
                </a:cubicBezTo>
                <a:cubicBezTo>
                  <a:pt x="1266060" y="3208720"/>
                  <a:pt x="1269294" y="3188423"/>
                  <a:pt x="1260866" y="3172771"/>
                </a:cubicBezTo>
                <a:cubicBezTo>
                  <a:pt x="1246132" y="3159752"/>
                  <a:pt x="1225203" y="3058970"/>
                  <a:pt x="1258011" y="3068355"/>
                </a:cubicBezTo>
                <a:cubicBezTo>
                  <a:pt x="1261773" y="3079421"/>
                  <a:pt x="1270298" y="3080076"/>
                  <a:pt x="1281436" y="3081257"/>
                </a:cubicBezTo>
                <a:cubicBezTo>
                  <a:pt x="1317820" y="3096337"/>
                  <a:pt x="1301568" y="3035220"/>
                  <a:pt x="1318038" y="3016754"/>
                </a:cubicBezTo>
                <a:cubicBezTo>
                  <a:pt x="1321619" y="3010325"/>
                  <a:pt x="1329045" y="3020999"/>
                  <a:pt x="1336725" y="3017648"/>
                </a:cubicBezTo>
                <a:cubicBezTo>
                  <a:pt x="1349733" y="3007510"/>
                  <a:pt x="1360582" y="2987183"/>
                  <a:pt x="1376981" y="2984166"/>
                </a:cubicBezTo>
                <a:cubicBezTo>
                  <a:pt x="1389373" y="2982360"/>
                  <a:pt x="1396648" y="2966715"/>
                  <a:pt x="1402222" y="2954446"/>
                </a:cubicBezTo>
                <a:cubicBezTo>
                  <a:pt x="1404311" y="2952613"/>
                  <a:pt x="1405834" y="2952170"/>
                  <a:pt x="1406915" y="2952817"/>
                </a:cubicBezTo>
                <a:close/>
                <a:moveTo>
                  <a:pt x="666081" y="2876413"/>
                </a:moveTo>
                <a:lnTo>
                  <a:pt x="666437" y="2876775"/>
                </a:lnTo>
                <a:lnTo>
                  <a:pt x="666029" y="2876880"/>
                </a:lnTo>
                <a:cubicBezTo>
                  <a:pt x="666046" y="2876725"/>
                  <a:pt x="666064" y="2876569"/>
                  <a:pt x="666081" y="2876413"/>
                </a:cubicBezTo>
                <a:close/>
                <a:moveTo>
                  <a:pt x="768976" y="2777245"/>
                </a:moveTo>
                <a:cubicBezTo>
                  <a:pt x="752115" y="2778821"/>
                  <a:pt x="748096" y="2794638"/>
                  <a:pt x="733645" y="2795228"/>
                </a:cubicBezTo>
                <a:cubicBezTo>
                  <a:pt x="723429" y="2796201"/>
                  <a:pt x="715493" y="2786760"/>
                  <a:pt x="702220" y="2782637"/>
                </a:cubicBezTo>
                <a:cubicBezTo>
                  <a:pt x="694962" y="2781013"/>
                  <a:pt x="685072" y="2778709"/>
                  <a:pt x="676096" y="2778983"/>
                </a:cubicBezTo>
                <a:cubicBezTo>
                  <a:pt x="667121" y="2779257"/>
                  <a:pt x="659060" y="2782108"/>
                  <a:pt x="655460" y="2790793"/>
                </a:cubicBezTo>
                <a:cubicBezTo>
                  <a:pt x="654073" y="2802904"/>
                  <a:pt x="654438" y="2816128"/>
                  <a:pt x="648722" y="2826409"/>
                </a:cubicBezTo>
                <a:cubicBezTo>
                  <a:pt x="642520" y="2844808"/>
                  <a:pt x="665228" y="2853486"/>
                  <a:pt x="666677" y="2870926"/>
                </a:cubicBezTo>
                <a:lnTo>
                  <a:pt x="666081" y="2876413"/>
                </a:lnTo>
                <a:lnTo>
                  <a:pt x="664044" y="2874348"/>
                </a:lnTo>
                <a:cubicBezTo>
                  <a:pt x="664021" y="2874342"/>
                  <a:pt x="663887" y="2874537"/>
                  <a:pt x="660997" y="2873122"/>
                </a:cubicBezTo>
                <a:lnTo>
                  <a:pt x="659781" y="2868385"/>
                </a:lnTo>
                <a:lnTo>
                  <a:pt x="655560" y="2869469"/>
                </a:lnTo>
                <a:lnTo>
                  <a:pt x="657993" y="2878945"/>
                </a:lnTo>
                <a:lnTo>
                  <a:pt x="666029" y="2876880"/>
                </a:lnTo>
                <a:lnTo>
                  <a:pt x="660712" y="2925632"/>
                </a:lnTo>
                <a:cubicBezTo>
                  <a:pt x="657788" y="2943923"/>
                  <a:pt x="640954" y="2969553"/>
                  <a:pt x="664878" y="2979386"/>
                </a:cubicBezTo>
                <a:cubicBezTo>
                  <a:pt x="687180" y="2985410"/>
                  <a:pt x="710264" y="2992336"/>
                  <a:pt x="732663" y="2996595"/>
                </a:cubicBezTo>
                <a:cubicBezTo>
                  <a:pt x="755999" y="2999140"/>
                  <a:pt x="781573" y="2994315"/>
                  <a:pt x="803027" y="3002395"/>
                </a:cubicBezTo>
                <a:cubicBezTo>
                  <a:pt x="816602" y="3003407"/>
                  <a:pt x="840036" y="3010980"/>
                  <a:pt x="852486" y="3004749"/>
                </a:cubicBezTo>
                <a:cubicBezTo>
                  <a:pt x="855764" y="3001427"/>
                  <a:pt x="857147" y="2991431"/>
                  <a:pt x="857901" y="2981502"/>
                </a:cubicBezTo>
                <a:cubicBezTo>
                  <a:pt x="858631" y="2960745"/>
                  <a:pt x="847743" y="2955184"/>
                  <a:pt x="839697" y="2941732"/>
                </a:cubicBezTo>
                <a:cubicBezTo>
                  <a:pt x="838870" y="2917423"/>
                  <a:pt x="827300" y="2889543"/>
                  <a:pt x="823262" y="2865599"/>
                </a:cubicBezTo>
                <a:cubicBezTo>
                  <a:pt x="822615" y="2859156"/>
                  <a:pt x="822436" y="2854519"/>
                  <a:pt x="825684" y="2853223"/>
                </a:cubicBezTo>
                <a:lnTo>
                  <a:pt x="827407" y="2852780"/>
                </a:lnTo>
                <a:cubicBezTo>
                  <a:pt x="833052" y="2851516"/>
                  <a:pt x="846569" y="2856951"/>
                  <a:pt x="847096" y="2848274"/>
                </a:cubicBezTo>
                <a:cubicBezTo>
                  <a:pt x="848056" y="2843069"/>
                  <a:pt x="842882" y="2834020"/>
                  <a:pt x="839515" y="2826990"/>
                </a:cubicBezTo>
                <a:cubicBezTo>
                  <a:pt x="827264" y="2807179"/>
                  <a:pt x="819745" y="2778988"/>
                  <a:pt x="796269" y="2778039"/>
                </a:cubicBezTo>
                <a:cubicBezTo>
                  <a:pt x="787378" y="2777384"/>
                  <a:pt x="777962" y="2776130"/>
                  <a:pt x="768976" y="2777245"/>
                </a:cubicBezTo>
                <a:close/>
                <a:moveTo>
                  <a:pt x="976580" y="2742099"/>
                </a:moveTo>
                <a:lnTo>
                  <a:pt x="976429" y="2742142"/>
                </a:lnTo>
                <a:lnTo>
                  <a:pt x="976408" y="2742143"/>
                </a:lnTo>
                <a:close/>
                <a:moveTo>
                  <a:pt x="2098600" y="2648258"/>
                </a:moveTo>
                <a:lnTo>
                  <a:pt x="2154529" y="2648258"/>
                </a:lnTo>
                <a:lnTo>
                  <a:pt x="2148870" y="2665475"/>
                </a:lnTo>
                <a:cubicBezTo>
                  <a:pt x="2141991" y="2690346"/>
                  <a:pt x="2135789" y="2717246"/>
                  <a:pt x="2130251" y="2746677"/>
                </a:cubicBezTo>
                <a:cubicBezTo>
                  <a:pt x="2122860" y="2797981"/>
                  <a:pt x="2107476" y="2844267"/>
                  <a:pt x="2101492" y="2893189"/>
                </a:cubicBezTo>
                <a:cubicBezTo>
                  <a:pt x="2089261" y="2970613"/>
                  <a:pt x="2069525" y="3112674"/>
                  <a:pt x="2056861" y="3211211"/>
                </a:cubicBezTo>
                <a:lnTo>
                  <a:pt x="2051604" y="3246485"/>
                </a:lnTo>
                <a:lnTo>
                  <a:pt x="1999418" y="3246485"/>
                </a:lnTo>
                <a:lnTo>
                  <a:pt x="2000409" y="3233265"/>
                </a:lnTo>
                <a:cubicBezTo>
                  <a:pt x="2001672" y="3218314"/>
                  <a:pt x="2003264" y="3201390"/>
                  <a:pt x="2005426" y="3180825"/>
                </a:cubicBezTo>
                <a:cubicBezTo>
                  <a:pt x="2011695" y="3114329"/>
                  <a:pt x="2026638" y="2960288"/>
                  <a:pt x="2043327" y="2865891"/>
                </a:cubicBezTo>
                <a:cubicBezTo>
                  <a:pt x="2060273" y="2825676"/>
                  <a:pt x="2070697" y="2783672"/>
                  <a:pt x="2079452" y="2741291"/>
                </a:cubicBezTo>
                <a:close/>
                <a:moveTo>
                  <a:pt x="812169" y="2528383"/>
                </a:moveTo>
                <a:cubicBezTo>
                  <a:pt x="802671" y="2527782"/>
                  <a:pt x="793684" y="2529885"/>
                  <a:pt x="788825" y="2537424"/>
                </a:cubicBezTo>
                <a:cubicBezTo>
                  <a:pt x="787421" y="2540537"/>
                  <a:pt x="789337" y="2543353"/>
                  <a:pt x="793618" y="2544639"/>
                </a:cubicBezTo>
                <a:cubicBezTo>
                  <a:pt x="798803" y="2545879"/>
                  <a:pt x="806246" y="2545895"/>
                  <a:pt x="809198" y="2548811"/>
                </a:cubicBezTo>
                <a:cubicBezTo>
                  <a:pt x="813530" y="2551738"/>
                  <a:pt x="807451" y="2562391"/>
                  <a:pt x="809926" y="2564876"/>
                </a:cubicBezTo>
                <a:cubicBezTo>
                  <a:pt x="811364" y="2566897"/>
                  <a:pt x="817569" y="2566035"/>
                  <a:pt x="823189" y="2567164"/>
                </a:cubicBezTo>
                <a:cubicBezTo>
                  <a:pt x="828824" y="2568013"/>
                  <a:pt x="834429" y="2574103"/>
                  <a:pt x="838934" y="2576619"/>
                </a:cubicBezTo>
                <a:cubicBezTo>
                  <a:pt x="844754" y="2579624"/>
                  <a:pt x="849772" y="2578060"/>
                  <a:pt x="856325" y="2580691"/>
                </a:cubicBezTo>
                <a:cubicBezTo>
                  <a:pt x="873572" y="2589210"/>
                  <a:pt x="888200" y="2602532"/>
                  <a:pt x="899699" y="2619415"/>
                </a:cubicBezTo>
                <a:cubicBezTo>
                  <a:pt x="908300" y="2628226"/>
                  <a:pt x="918513" y="2633318"/>
                  <a:pt x="919504" y="2646469"/>
                </a:cubicBezTo>
                <a:cubicBezTo>
                  <a:pt x="920654" y="2657743"/>
                  <a:pt x="914683" y="2664879"/>
                  <a:pt x="905964" y="2664180"/>
                </a:cubicBezTo>
                <a:cubicBezTo>
                  <a:pt x="896139" y="2662756"/>
                  <a:pt x="889260" y="2666726"/>
                  <a:pt x="881880" y="2673033"/>
                </a:cubicBezTo>
                <a:cubicBezTo>
                  <a:pt x="875013" y="2678468"/>
                  <a:pt x="874223" y="2686476"/>
                  <a:pt x="869446" y="2695051"/>
                </a:cubicBezTo>
                <a:cubicBezTo>
                  <a:pt x="865814" y="2700575"/>
                  <a:pt x="858783" y="2703941"/>
                  <a:pt x="855712" y="2709506"/>
                </a:cubicBezTo>
                <a:cubicBezTo>
                  <a:pt x="854390" y="2711867"/>
                  <a:pt x="853416" y="2714873"/>
                  <a:pt x="853201" y="2717957"/>
                </a:cubicBezTo>
                <a:cubicBezTo>
                  <a:pt x="855459" y="2747131"/>
                  <a:pt x="875702" y="2765166"/>
                  <a:pt x="886954" y="2793955"/>
                </a:cubicBezTo>
                <a:cubicBezTo>
                  <a:pt x="890468" y="2803341"/>
                  <a:pt x="898197" y="2807323"/>
                  <a:pt x="906293" y="2808458"/>
                </a:cubicBezTo>
                <a:cubicBezTo>
                  <a:pt x="911864" y="2809413"/>
                  <a:pt x="918399" y="2812693"/>
                  <a:pt x="922165" y="2810898"/>
                </a:cubicBezTo>
                <a:cubicBezTo>
                  <a:pt x="933231" y="2797498"/>
                  <a:pt x="923942" y="2765262"/>
                  <a:pt x="938854" y="2753258"/>
                </a:cubicBezTo>
                <a:cubicBezTo>
                  <a:pt x="941692" y="2751795"/>
                  <a:pt x="945183" y="2751080"/>
                  <a:pt x="948334" y="2751192"/>
                </a:cubicBezTo>
                <a:cubicBezTo>
                  <a:pt x="953980" y="2751714"/>
                  <a:pt x="958140" y="2748878"/>
                  <a:pt x="962340" y="2746192"/>
                </a:cubicBezTo>
                <a:lnTo>
                  <a:pt x="976429" y="2742142"/>
                </a:lnTo>
                <a:lnTo>
                  <a:pt x="979037" y="2742017"/>
                </a:lnTo>
                <a:cubicBezTo>
                  <a:pt x="985725" y="2741952"/>
                  <a:pt x="995445" y="2737253"/>
                  <a:pt x="1000960" y="2732621"/>
                </a:cubicBezTo>
                <a:cubicBezTo>
                  <a:pt x="1008765" y="2725474"/>
                  <a:pt x="1021291" y="2727397"/>
                  <a:pt x="1024885" y="2716006"/>
                </a:cubicBezTo>
                <a:cubicBezTo>
                  <a:pt x="1026169" y="2711360"/>
                  <a:pt x="1025567" y="2705086"/>
                  <a:pt x="1024909" y="2700022"/>
                </a:cubicBezTo>
                <a:cubicBezTo>
                  <a:pt x="1018471" y="2678534"/>
                  <a:pt x="1026954" y="2649356"/>
                  <a:pt x="1018371" y="2629520"/>
                </a:cubicBezTo>
                <a:cubicBezTo>
                  <a:pt x="1014942" y="2622962"/>
                  <a:pt x="1009556" y="2624162"/>
                  <a:pt x="1003908" y="2625063"/>
                </a:cubicBezTo>
                <a:cubicBezTo>
                  <a:pt x="992539" y="2627984"/>
                  <a:pt x="979681" y="2621185"/>
                  <a:pt x="971121" y="2611812"/>
                </a:cubicBezTo>
                <a:cubicBezTo>
                  <a:pt x="961420" y="2603009"/>
                  <a:pt x="959504" y="2590187"/>
                  <a:pt x="962887" y="2579766"/>
                </a:cubicBezTo>
                <a:cubicBezTo>
                  <a:pt x="962717" y="2573382"/>
                  <a:pt x="953446" y="2574109"/>
                  <a:pt x="950877" y="2573761"/>
                </a:cubicBezTo>
                <a:cubicBezTo>
                  <a:pt x="941043" y="2574450"/>
                  <a:pt x="932520" y="2567732"/>
                  <a:pt x="923289" y="2567898"/>
                </a:cubicBezTo>
                <a:cubicBezTo>
                  <a:pt x="909972" y="2566819"/>
                  <a:pt x="899437" y="2572280"/>
                  <a:pt x="887886" y="2577361"/>
                </a:cubicBezTo>
                <a:cubicBezTo>
                  <a:pt x="869118" y="2577223"/>
                  <a:pt x="854610" y="2545777"/>
                  <a:pt x="838580" y="2535568"/>
                </a:cubicBezTo>
                <a:cubicBezTo>
                  <a:pt x="831676" y="2532291"/>
                  <a:pt x="821667" y="2528985"/>
                  <a:pt x="812169" y="2528383"/>
                </a:cubicBezTo>
                <a:close/>
                <a:moveTo>
                  <a:pt x="949814" y="1809889"/>
                </a:moveTo>
                <a:cubicBezTo>
                  <a:pt x="946469" y="1808642"/>
                  <a:pt x="942727" y="1809718"/>
                  <a:pt x="938417" y="1814568"/>
                </a:cubicBezTo>
                <a:cubicBezTo>
                  <a:pt x="925320" y="1827208"/>
                  <a:pt x="919530" y="1849724"/>
                  <a:pt x="904375" y="1857932"/>
                </a:cubicBezTo>
                <a:cubicBezTo>
                  <a:pt x="881110" y="1866389"/>
                  <a:pt x="871119" y="1886129"/>
                  <a:pt x="857844" y="1908089"/>
                </a:cubicBezTo>
                <a:lnTo>
                  <a:pt x="858148" y="1908194"/>
                </a:lnTo>
                <a:lnTo>
                  <a:pt x="857321" y="1910703"/>
                </a:lnTo>
                <a:cubicBezTo>
                  <a:pt x="856529" y="1921560"/>
                  <a:pt x="858437" y="1929700"/>
                  <a:pt x="869449" y="1938258"/>
                </a:cubicBezTo>
                <a:cubicBezTo>
                  <a:pt x="874911" y="1942000"/>
                  <a:pt x="882010" y="1945319"/>
                  <a:pt x="884682" y="1951795"/>
                </a:cubicBezTo>
                <a:cubicBezTo>
                  <a:pt x="887474" y="1959802"/>
                  <a:pt x="895050" y="1977139"/>
                  <a:pt x="898258" y="1983202"/>
                </a:cubicBezTo>
                <a:cubicBezTo>
                  <a:pt x="901543" y="1990623"/>
                  <a:pt x="902330" y="2001901"/>
                  <a:pt x="907029" y="2008041"/>
                </a:cubicBezTo>
                <a:cubicBezTo>
                  <a:pt x="913391" y="2014579"/>
                  <a:pt x="923966" y="2008557"/>
                  <a:pt x="929677" y="2004335"/>
                </a:cubicBezTo>
                <a:cubicBezTo>
                  <a:pt x="946870" y="2004418"/>
                  <a:pt x="970295" y="2010522"/>
                  <a:pt x="986803" y="2017944"/>
                </a:cubicBezTo>
                <a:cubicBezTo>
                  <a:pt x="999850" y="2023684"/>
                  <a:pt x="998908" y="2044683"/>
                  <a:pt x="1003570" y="2055330"/>
                </a:cubicBezTo>
                <a:cubicBezTo>
                  <a:pt x="1010859" y="2064751"/>
                  <a:pt x="1028727" y="2069253"/>
                  <a:pt x="1039924" y="2069592"/>
                </a:cubicBezTo>
                <a:cubicBezTo>
                  <a:pt x="1055859" y="2068344"/>
                  <a:pt x="1066653" y="2079256"/>
                  <a:pt x="1082259" y="2077449"/>
                </a:cubicBezTo>
                <a:cubicBezTo>
                  <a:pt x="1103024" y="2075698"/>
                  <a:pt x="1085902" y="2050160"/>
                  <a:pt x="1094708" y="2037979"/>
                </a:cubicBezTo>
                <a:cubicBezTo>
                  <a:pt x="1103394" y="2023167"/>
                  <a:pt x="1124690" y="2020266"/>
                  <a:pt x="1138224" y="2015047"/>
                </a:cubicBezTo>
                <a:cubicBezTo>
                  <a:pt x="1145262" y="2009197"/>
                  <a:pt x="1153513" y="2003772"/>
                  <a:pt x="1164291" y="2006053"/>
                </a:cubicBezTo>
                <a:cubicBezTo>
                  <a:pt x="1175848" y="2008503"/>
                  <a:pt x="1184574" y="2003506"/>
                  <a:pt x="1192031" y="2005723"/>
                </a:cubicBezTo>
                <a:cubicBezTo>
                  <a:pt x="1201018" y="2011037"/>
                  <a:pt x="1226201" y="2035790"/>
                  <a:pt x="1231181" y="2041583"/>
                </a:cubicBezTo>
                <a:cubicBezTo>
                  <a:pt x="1241585" y="2055992"/>
                  <a:pt x="1233111" y="2079840"/>
                  <a:pt x="1242988" y="2096128"/>
                </a:cubicBezTo>
                <a:cubicBezTo>
                  <a:pt x="1249150" y="2108321"/>
                  <a:pt x="1259512" y="2115761"/>
                  <a:pt x="1270226" y="2114936"/>
                </a:cubicBezTo>
                <a:cubicBezTo>
                  <a:pt x="1279594" y="2112439"/>
                  <a:pt x="1290481" y="2107622"/>
                  <a:pt x="1299316" y="2103056"/>
                </a:cubicBezTo>
                <a:cubicBezTo>
                  <a:pt x="1304390" y="2100285"/>
                  <a:pt x="1307405" y="2096295"/>
                  <a:pt x="1313614" y="2092221"/>
                </a:cubicBezTo>
                <a:cubicBezTo>
                  <a:pt x="1322405" y="2084268"/>
                  <a:pt x="1337709" y="2081990"/>
                  <a:pt x="1340209" y="2068125"/>
                </a:cubicBezTo>
                <a:cubicBezTo>
                  <a:pt x="1342126" y="2061296"/>
                  <a:pt x="1337236" y="2048686"/>
                  <a:pt x="1331029" y="2043118"/>
                </a:cubicBezTo>
                <a:cubicBezTo>
                  <a:pt x="1315671" y="2023369"/>
                  <a:pt x="1292242" y="2009737"/>
                  <a:pt x="1271368" y="1997832"/>
                </a:cubicBezTo>
                <a:cubicBezTo>
                  <a:pt x="1243580" y="1977605"/>
                  <a:pt x="1216123" y="1954721"/>
                  <a:pt x="1187804" y="1935640"/>
                </a:cubicBezTo>
                <a:cubicBezTo>
                  <a:pt x="1166831" y="1925141"/>
                  <a:pt x="1149355" y="1915028"/>
                  <a:pt x="1131286" y="1899375"/>
                </a:cubicBezTo>
                <a:cubicBezTo>
                  <a:pt x="1113881" y="1889887"/>
                  <a:pt x="1098861" y="1868951"/>
                  <a:pt x="1078352" y="1870269"/>
                </a:cubicBezTo>
                <a:cubicBezTo>
                  <a:pt x="1063559" y="1871317"/>
                  <a:pt x="1046339" y="1876842"/>
                  <a:pt x="1034569" y="1874996"/>
                </a:cubicBezTo>
                <a:cubicBezTo>
                  <a:pt x="1019854" y="1874554"/>
                  <a:pt x="1005488" y="1865109"/>
                  <a:pt x="992845" y="1858072"/>
                </a:cubicBezTo>
                <a:cubicBezTo>
                  <a:pt x="985472" y="1855467"/>
                  <a:pt x="979497" y="1852228"/>
                  <a:pt x="973881" y="1844671"/>
                </a:cubicBezTo>
                <a:cubicBezTo>
                  <a:pt x="966317" y="1838280"/>
                  <a:pt x="959848" y="1813631"/>
                  <a:pt x="949814" y="1809889"/>
                </a:cubicBezTo>
                <a:close/>
                <a:moveTo>
                  <a:pt x="655085" y="1708280"/>
                </a:moveTo>
                <a:lnTo>
                  <a:pt x="643638" y="1716269"/>
                </a:lnTo>
                <a:lnTo>
                  <a:pt x="647289" y="1730483"/>
                </a:lnTo>
                <a:lnTo>
                  <a:pt x="655732" y="1728315"/>
                </a:lnTo>
                <a:cubicBezTo>
                  <a:pt x="657271" y="1722867"/>
                  <a:pt x="658896" y="1717401"/>
                  <a:pt x="660523" y="1711931"/>
                </a:cubicBezTo>
                <a:cubicBezTo>
                  <a:pt x="654680" y="1709208"/>
                  <a:pt x="660076" y="1712687"/>
                  <a:pt x="655085" y="1708280"/>
                </a:cubicBezTo>
                <a:close/>
                <a:moveTo>
                  <a:pt x="833367" y="1565779"/>
                </a:moveTo>
                <a:cubicBezTo>
                  <a:pt x="831382" y="1569135"/>
                  <a:pt x="832457" y="1571892"/>
                  <a:pt x="826516" y="1570572"/>
                </a:cubicBezTo>
                <a:cubicBezTo>
                  <a:pt x="820476" y="1570653"/>
                  <a:pt x="811584" y="1569997"/>
                  <a:pt x="806606" y="1573849"/>
                </a:cubicBezTo>
                <a:cubicBezTo>
                  <a:pt x="803204" y="1578120"/>
                  <a:pt x="807192" y="1587930"/>
                  <a:pt x="801877" y="1590124"/>
                </a:cubicBezTo>
                <a:cubicBezTo>
                  <a:pt x="796982" y="1593586"/>
                  <a:pt x="788749" y="1594783"/>
                  <a:pt x="785676" y="1599978"/>
                </a:cubicBezTo>
                <a:cubicBezTo>
                  <a:pt x="784913" y="1608808"/>
                  <a:pt x="799269" y="1660404"/>
                  <a:pt x="810669" y="1645077"/>
                </a:cubicBezTo>
                <a:cubicBezTo>
                  <a:pt x="813080" y="1641243"/>
                  <a:pt x="813756" y="1638865"/>
                  <a:pt x="811936" y="1634284"/>
                </a:cubicBezTo>
                <a:lnTo>
                  <a:pt x="811849" y="1634306"/>
                </a:lnTo>
                <a:lnTo>
                  <a:pt x="812467" y="1633135"/>
                </a:lnTo>
                <a:cubicBezTo>
                  <a:pt x="814450" y="1632626"/>
                  <a:pt x="820532" y="1632349"/>
                  <a:pt x="820297" y="1626441"/>
                </a:cubicBezTo>
                <a:cubicBezTo>
                  <a:pt x="820552" y="1618845"/>
                  <a:pt x="822265" y="1616936"/>
                  <a:pt x="822538" y="1609427"/>
                </a:cubicBezTo>
                <a:cubicBezTo>
                  <a:pt x="822811" y="1601551"/>
                  <a:pt x="830387" y="1605297"/>
                  <a:pt x="833343" y="1598571"/>
                </a:cubicBezTo>
                <a:cubicBezTo>
                  <a:pt x="838469" y="1591008"/>
                  <a:pt x="842491" y="1585570"/>
                  <a:pt x="841653" y="1575866"/>
                </a:cubicBezTo>
                <a:cubicBezTo>
                  <a:pt x="840577" y="1573111"/>
                  <a:pt x="837851" y="1575371"/>
                  <a:pt x="837181" y="1571687"/>
                </a:cubicBezTo>
                <a:cubicBezTo>
                  <a:pt x="836508" y="1568005"/>
                  <a:pt x="835415" y="1565531"/>
                  <a:pt x="833367" y="1565779"/>
                </a:cubicBezTo>
                <a:close/>
                <a:moveTo>
                  <a:pt x="881413" y="1522951"/>
                </a:moveTo>
                <a:cubicBezTo>
                  <a:pt x="875114" y="1529527"/>
                  <a:pt x="874111" y="1541356"/>
                  <a:pt x="873466" y="1548499"/>
                </a:cubicBezTo>
                <a:cubicBezTo>
                  <a:pt x="873356" y="1558081"/>
                  <a:pt x="876690" y="1569987"/>
                  <a:pt x="880009" y="1579329"/>
                </a:cubicBezTo>
                <a:cubicBezTo>
                  <a:pt x="882573" y="1582160"/>
                  <a:pt x="888105" y="1583678"/>
                  <a:pt x="888727" y="1586456"/>
                </a:cubicBezTo>
                <a:cubicBezTo>
                  <a:pt x="889147" y="1588093"/>
                  <a:pt x="885676" y="1588159"/>
                  <a:pt x="886598" y="1590675"/>
                </a:cubicBezTo>
                <a:cubicBezTo>
                  <a:pt x="887417" y="1593863"/>
                  <a:pt x="882126" y="1596509"/>
                  <a:pt x="878412" y="1599208"/>
                </a:cubicBezTo>
                <a:cubicBezTo>
                  <a:pt x="873834" y="1601762"/>
                  <a:pt x="881459" y="1609393"/>
                  <a:pt x="882156" y="1613226"/>
                </a:cubicBezTo>
                <a:lnTo>
                  <a:pt x="879866" y="1615434"/>
                </a:lnTo>
                <a:lnTo>
                  <a:pt x="879896" y="1615355"/>
                </a:lnTo>
                <a:cubicBezTo>
                  <a:pt x="879875" y="1615391"/>
                  <a:pt x="879855" y="1615427"/>
                  <a:pt x="879833" y="1615465"/>
                </a:cubicBezTo>
                <a:lnTo>
                  <a:pt x="879866" y="1615434"/>
                </a:lnTo>
                <a:lnTo>
                  <a:pt x="879452" y="1616481"/>
                </a:lnTo>
                <a:cubicBezTo>
                  <a:pt x="880192" y="1617575"/>
                  <a:pt x="879902" y="1622885"/>
                  <a:pt x="882822" y="1624246"/>
                </a:cubicBezTo>
                <a:cubicBezTo>
                  <a:pt x="885362" y="1626257"/>
                  <a:pt x="890904" y="1626027"/>
                  <a:pt x="893633" y="1627713"/>
                </a:cubicBezTo>
                <a:cubicBezTo>
                  <a:pt x="901981" y="1631263"/>
                  <a:pt x="911519" y="1641576"/>
                  <a:pt x="920433" y="1639105"/>
                </a:cubicBezTo>
                <a:cubicBezTo>
                  <a:pt x="922410" y="1637860"/>
                  <a:pt x="918670" y="1633313"/>
                  <a:pt x="917832" y="1630406"/>
                </a:cubicBezTo>
                <a:cubicBezTo>
                  <a:pt x="914710" y="1624688"/>
                  <a:pt x="914391" y="1618433"/>
                  <a:pt x="907909" y="1617159"/>
                </a:cubicBezTo>
                <a:cubicBezTo>
                  <a:pt x="900693" y="1591924"/>
                  <a:pt x="896515" y="1563150"/>
                  <a:pt x="890436" y="1536979"/>
                </a:cubicBezTo>
                <a:cubicBezTo>
                  <a:pt x="888188" y="1529658"/>
                  <a:pt x="889944" y="1520759"/>
                  <a:pt x="881413" y="1522951"/>
                </a:cubicBezTo>
                <a:close/>
                <a:moveTo>
                  <a:pt x="1240067" y="1502896"/>
                </a:moveTo>
                <a:cubicBezTo>
                  <a:pt x="1236316" y="1502815"/>
                  <a:pt x="1233268" y="1505068"/>
                  <a:pt x="1230467" y="1510792"/>
                </a:cubicBezTo>
                <a:cubicBezTo>
                  <a:pt x="1221277" y="1530784"/>
                  <a:pt x="1193305" y="1548439"/>
                  <a:pt x="1198606" y="1574442"/>
                </a:cubicBezTo>
                <a:cubicBezTo>
                  <a:pt x="1200036" y="1578942"/>
                  <a:pt x="1202064" y="1582186"/>
                  <a:pt x="1203816" y="1586145"/>
                </a:cubicBezTo>
                <a:cubicBezTo>
                  <a:pt x="1208794" y="1595517"/>
                  <a:pt x="1205109" y="1636227"/>
                  <a:pt x="1201850" y="1645698"/>
                </a:cubicBezTo>
                <a:lnTo>
                  <a:pt x="1200808" y="1648077"/>
                </a:lnTo>
                <a:cubicBezTo>
                  <a:pt x="1190620" y="1673836"/>
                  <a:pt x="1167307" y="1678173"/>
                  <a:pt x="1143881" y="1685292"/>
                </a:cubicBezTo>
                <a:cubicBezTo>
                  <a:pt x="1130356" y="1692347"/>
                  <a:pt x="1115868" y="1683122"/>
                  <a:pt x="1104528" y="1691543"/>
                </a:cubicBezTo>
                <a:cubicBezTo>
                  <a:pt x="1085380" y="1709227"/>
                  <a:pt x="1077093" y="1738814"/>
                  <a:pt x="1101298" y="1758677"/>
                </a:cubicBezTo>
                <a:cubicBezTo>
                  <a:pt x="1109989" y="1768567"/>
                  <a:pt x="1113450" y="1786685"/>
                  <a:pt x="1128116" y="1796234"/>
                </a:cubicBezTo>
                <a:cubicBezTo>
                  <a:pt x="1137422" y="1807434"/>
                  <a:pt x="1148213" y="1817979"/>
                  <a:pt x="1161001" y="1824152"/>
                </a:cubicBezTo>
                <a:cubicBezTo>
                  <a:pt x="1173411" y="1834923"/>
                  <a:pt x="1274681" y="1919566"/>
                  <a:pt x="1289917" y="1927040"/>
                </a:cubicBezTo>
                <a:cubicBezTo>
                  <a:pt x="1309443" y="1927625"/>
                  <a:pt x="1377781" y="2020271"/>
                  <a:pt x="1377980" y="1967782"/>
                </a:cubicBezTo>
                <a:cubicBezTo>
                  <a:pt x="1377977" y="1953824"/>
                  <a:pt x="1369193" y="1896390"/>
                  <a:pt x="1366472" y="1882946"/>
                </a:cubicBezTo>
                <a:cubicBezTo>
                  <a:pt x="1360531" y="1861608"/>
                  <a:pt x="1353157" y="1832186"/>
                  <a:pt x="1343990" y="1812227"/>
                </a:cubicBezTo>
                <a:cubicBezTo>
                  <a:pt x="1341131" y="1793950"/>
                  <a:pt x="1332204" y="1714146"/>
                  <a:pt x="1322030" y="1688843"/>
                </a:cubicBezTo>
                <a:cubicBezTo>
                  <a:pt x="1320893" y="1679767"/>
                  <a:pt x="1276301" y="1522985"/>
                  <a:pt x="1253884" y="1509000"/>
                </a:cubicBezTo>
                <a:cubicBezTo>
                  <a:pt x="1248274" y="1505390"/>
                  <a:pt x="1243820" y="1502976"/>
                  <a:pt x="1240067" y="1502896"/>
                </a:cubicBezTo>
                <a:close/>
                <a:moveTo>
                  <a:pt x="937328" y="1489302"/>
                </a:moveTo>
                <a:lnTo>
                  <a:pt x="917351" y="1499484"/>
                </a:lnTo>
                <a:cubicBezTo>
                  <a:pt x="918011" y="1507764"/>
                  <a:pt x="918560" y="1515980"/>
                  <a:pt x="919217" y="1524259"/>
                </a:cubicBezTo>
                <a:lnTo>
                  <a:pt x="914994" y="1525344"/>
                </a:lnTo>
                <a:lnTo>
                  <a:pt x="916211" y="1530082"/>
                </a:lnTo>
                <a:lnTo>
                  <a:pt x="920434" y="1528997"/>
                </a:lnTo>
                <a:lnTo>
                  <a:pt x="930171" y="1566902"/>
                </a:lnTo>
                <a:lnTo>
                  <a:pt x="934392" y="1565817"/>
                </a:lnTo>
                <a:cubicBezTo>
                  <a:pt x="940038" y="1541683"/>
                  <a:pt x="953598" y="1529752"/>
                  <a:pt x="948205" y="1496610"/>
                </a:cubicBezTo>
                <a:cubicBezTo>
                  <a:pt x="941697" y="1494149"/>
                  <a:pt x="942344" y="1494533"/>
                  <a:pt x="937328" y="1489302"/>
                </a:cubicBezTo>
                <a:close/>
                <a:moveTo>
                  <a:pt x="1028588" y="1440605"/>
                </a:moveTo>
                <a:lnTo>
                  <a:pt x="1020148" y="1442773"/>
                </a:lnTo>
                <a:cubicBezTo>
                  <a:pt x="1018461" y="1449084"/>
                  <a:pt x="1005039" y="1471908"/>
                  <a:pt x="1005039" y="1471908"/>
                </a:cubicBezTo>
                <a:cubicBezTo>
                  <a:pt x="1008034" y="1477842"/>
                  <a:pt x="1011136" y="1483841"/>
                  <a:pt x="1014129" y="1489776"/>
                </a:cubicBezTo>
                <a:lnTo>
                  <a:pt x="1009907" y="1490861"/>
                </a:lnTo>
                <a:cubicBezTo>
                  <a:pt x="1009116" y="1494922"/>
                  <a:pt x="1004393" y="1511929"/>
                  <a:pt x="1007551" y="1516719"/>
                </a:cubicBezTo>
                <a:lnTo>
                  <a:pt x="1011772" y="1515635"/>
                </a:lnTo>
                <a:lnTo>
                  <a:pt x="1012989" y="1520374"/>
                </a:lnTo>
                <a:cubicBezTo>
                  <a:pt x="1028872" y="1511058"/>
                  <a:pt x="1030437" y="1496056"/>
                  <a:pt x="1049204" y="1485816"/>
                </a:cubicBezTo>
                <a:cubicBezTo>
                  <a:pt x="1046208" y="1479883"/>
                  <a:pt x="1043107" y="1473882"/>
                  <a:pt x="1040112" y="1467949"/>
                </a:cubicBezTo>
                <a:cubicBezTo>
                  <a:pt x="1040112" y="1467949"/>
                  <a:pt x="1045977" y="1460751"/>
                  <a:pt x="1040684" y="1452651"/>
                </a:cubicBezTo>
                <a:lnTo>
                  <a:pt x="1031022" y="1450081"/>
                </a:lnTo>
                <a:close/>
                <a:moveTo>
                  <a:pt x="1121862" y="1436022"/>
                </a:moveTo>
                <a:cubicBezTo>
                  <a:pt x="1120513" y="1436046"/>
                  <a:pt x="1119018" y="1436568"/>
                  <a:pt x="1116679" y="1438547"/>
                </a:cubicBezTo>
                <a:cubicBezTo>
                  <a:pt x="1114930" y="1441751"/>
                  <a:pt x="1116501" y="1447867"/>
                  <a:pt x="1112632" y="1449962"/>
                </a:cubicBezTo>
                <a:cubicBezTo>
                  <a:pt x="1107024" y="1453517"/>
                  <a:pt x="1091540" y="1450790"/>
                  <a:pt x="1089629" y="1455870"/>
                </a:cubicBezTo>
                <a:cubicBezTo>
                  <a:pt x="1087177" y="1460268"/>
                  <a:pt x="1100083" y="1474400"/>
                  <a:pt x="1098682" y="1477882"/>
                </a:cubicBezTo>
                <a:cubicBezTo>
                  <a:pt x="1097555" y="1480652"/>
                  <a:pt x="1088590" y="1478638"/>
                  <a:pt x="1085360" y="1479284"/>
                </a:cubicBezTo>
                <a:cubicBezTo>
                  <a:pt x="1067457" y="1483241"/>
                  <a:pt x="1083291" y="1489824"/>
                  <a:pt x="1090317" y="1495368"/>
                </a:cubicBezTo>
                <a:cubicBezTo>
                  <a:pt x="1094266" y="1498943"/>
                  <a:pt x="1097269" y="1505979"/>
                  <a:pt x="1101857" y="1508472"/>
                </a:cubicBezTo>
                <a:cubicBezTo>
                  <a:pt x="1107337" y="1511931"/>
                  <a:pt x="1115313" y="1507589"/>
                  <a:pt x="1118409" y="1512855"/>
                </a:cubicBezTo>
                <a:cubicBezTo>
                  <a:pt x="1122122" y="1519430"/>
                  <a:pt x="1125631" y="1532028"/>
                  <a:pt x="1122554" y="1539705"/>
                </a:cubicBezTo>
                <a:cubicBezTo>
                  <a:pt x="1119192" y="1546999"/>
                  <a:pt x="1112784" y="1553511"/>
                  <a:pt x="1107952" y="1560446"/>
                </a:cubicBezTo>
                <a:cubicBezTo>
                  <a:pt x="1102150" y="1566804"/>
                  <a:pt x="1102083" y="1576921"/>
                  <a:pt x="1098282" y="1582858"/>
                </a:cubicBezTo>
                <a:cubicBezTo>
                  <a:pt x="1095039" y="1588097"/>
                  <a:pt x="1085784" y="1588181"/>
                  <a:pt x="1081611" y="1586591"/>
                </a:cubicBezTo>
                <a:lnTo>
                  <a:pt x="1079839" y="1586494"/>
                </a:lnTo>
                <a:cubicBezTo>
                  <a:pt x="1046366" y="1597389"/>
                  <a:pt x="1065640" y="1599141"/>
                  <a:pt x="1086360" y="1607594"/>
                </a:cubicBezTo>
                <a:cubicBezTo>
                  <a:pt x="1094053" y="1609289"/>
                  <a:pt x="1102046" y="1621102"/>
                  <a:pt x="1109703" y="1620881"/>
                </a:cubicBezTo>
                <a:cubicBezTo>
                  <a:pt x="1115929" y="1619741"/>
                  <a:pt x="1116311" y="1608713"/>
                  <a:pt x="1122138" y="1605655"/>
                </a:cubicBezTo>
                <a:cubicBezTo>
                  <a:pt x="1129270" y="1600886"/>
                  <a:pt x="1121905" y="1592952"/>
                  <a:pt x="1122530" y="1586087"/>
                </a:cubicBezTo>
                <a:cubicBezTo>
                  <a:pt x="1122359" y="1579704"/>
                  <a:pt x="1133765" y="1568691"/>
                  <a:pt x="1138514" y="1575738"/>
                </a:cubicBezTo>
                <a:cubicBezTo>
                  <a:pt x="1139330" y="1588568"/>
                  <a:pt x="1147303" y="1580642"/>
                  <a:pt x="1153159" y="1578769"/>
                </a:cubicBezTo>
                <a:cubicBezTo>
                  <a:pt x="1156130" y="1577822"/>
                  <a:pt x="1155356" y="1571594"/>
                  <a:pt x="1158632" y="1567906"/>
                </a:cubicBezTo>
                <a:cubicBezTo>
                  <a:pt x="1165626" y="1561885"/>
                  <a:pt x="1169548" y="1557847"/>
                  <a:pt x="1163710" y="1549062"/>
                </a:cubicBezTo>
                <a:cubicBezTo>
                  <a:pt x="1148171" y="1534686"/>
                  <a:pt x="1132272" y="1514618"/>
                  <a:pt x="1130315" y="1492345"/>
                </a:cubicBezTo>
                <a:cubicBezTo>
                  <a:pt x="1131051" y="1479119"/>
                  <a:pt x="1143399" y="1467498"/>
                  <a:pt x="1149216" y="1456178"/>
                </a:cubicBezTo>
                <a:cubicBezTo>
                  <a:pt x="1153702" y="1439322"/>
                  <a:pt x="1136992" y="1437552"/>
                  <a:pt x="1126156" y="1436480"/>
                </a:cubicBezTo>
                <a:cubicBezTo>
                  <a:pt x="1124409" y="1436469"/>
                  <a:pt x="1123210" y="1435997"/>
                  <a:pt x="1121862" y="1436022"/>
                </a:cubicBezTo>
                <a:close/>
                <a:moveTo>
                  <a:pt x="1066153" y="1325416"/>
                </a:moveTo>
                <a:cubicBezTo>
                  <a:pt x="1063722" y="1324710"/>
                  <a:pt x="1061118" y="1325034"/>
                  <a:pt x="1056804" y="1326647"/>
                </a:cubicBezTo>
                <a:cubicBezTo>
                  <a:pt x="1052048" y="1332092"/>
                  <a:pt x="1057923" y="1336369"/>
                  <a:pt x="1055926" y="1341473"/>
                </a:cubicBezTo>
                <a:cubicBezTo>
                  <a:pt x="1049540" y="1348073"/>
                  <a:pt x="1039856" y="1354695"/>
                  <a:pt x="1031511" y="1358675"/>
                </a:cubicBezTo>
                <a:lnTo>
                  <a:pt x="1031597" y="1358653"/>
                </a:lnTo>
                <a:lnTo>
                  <a:pt x="1030573" y="1360384"/>
                </a:lnTo>
                <a:lnTo>
                  <a:pt x="1034246" y="1374684"/>
                </a:lnTo>
                <a:cubicBezTo>
                  <a:pt x="1035624" y="1381127"/>
                  <a:pt x="1044774" y="1378134"/>
                  <a:pt x="1048288" y="1380720"/>
                </a:cubicBezTo>
                <a:cubicBezTo>
                  <a:pt x="1050644" y="1385258"/>
                  <a:pt x="1054868" y="1387753"/>
                  <a:pt x="1059152" y="1389777"/>
                </a:cubicBezTo>
                <a:cubicBezTo>
                  <a:pt x="1063716" y="1391451"/>
                  <a:pt x="1069650" y="1395253"/>
                  <a:pt x="1074401" y="1392654"/>
                </a:cubicBezTo>
                <a:cubicBezTo>
                  <a:pt x="1077196" y="1391018"/>
                  <a:pt x="1078114" y="1386374"/>
                  <a:pt x="1079849" y="1384551"/>
                </a:cubicBezTo>
                <a:cubicBezTo>
                  <a:pt x="1082097" y="1381494"/>
                  <a:pt x="1078828" y="1376641"/>
                  <a:pt x="1079557" y="1372688"/>
                </a:cubicBezTo>
                <a:cubicBezTo>
                  <a:pt x="1081649" y="1365812"/>
                  <a:pt x="1089079" y="1360416"/>
                  <a:pt x="1091103" y="1353286"/>
                </a:cubicBezTo>
                <a:cubicBezTo>
                  <a:pt x="1089922" y="1347618"/>
                  <a:pt x="1089569" y="1339444"/>
                  <a:pt x="1086197" y="1335258"/>
                </a:cubicBezTo>
                <a:cubicBezTo>
                  <a:pt x="1082965" y="1332323"/>
                  <a:pt x="1077722" y="1332661"/>
                  <a:pt x="1074472" y="1330371"/>
                </a:cubicBezTo>
                <a:cubicBezTo>
                  <a:pt x="1070844" y="1327861"/>
                  <a:pt x="1068584" y="1326122"/>
                  <a:pt x="1066153" y="1325416"/>
                </a:cubicBezTo>
                <a:close/>
                <a:moveTo>
                  <a:pt x="454827" y="1244723"/>
                </a:moveTo>
                <a:lnTo>
                  <a:pt x="446383" y="1246893"/>
                </a:lnTo>
                <a:cubicBezTo>
                  <a:pt x="451290" y="1251324"/>
                  <a:pt x="446044" y="1247714"/>
                  <a:pt x="451821" y="1250546"/>
                </a:cubicBezTo>
                <a:lnTo>
                  <a:pt x="453039" y="1255286"/>
                </a:lnTo>
                <a:lnTo>
                  <a:pt x="457261" y="1254201"/>
                </a:lnTo>
                <a:close/>
                <a:moveTo>
                  <a:pt x="202372" y="1230484"/>
                </a:moveTo>
                <a:cubicBezTo>
                  <a:pt x="199119" y="1230516"/>
                  <a:pt x="195401" y="1230966"/>
                  <a:pt x="189767" y="1232092"/>
                </a:cubicBezTo>
                <a:lnTo>
                  <a:pt x="193418" y="1246306"/>
                </a:lnTo>
                <a:lnTo>
                  <a:pt x="214612" y="1240862"/>
                </a:lnTo>
                <a:lnTo>
                  <a:pt x="212178" y="1231387"/>
                </a:lnTo>
                <a:cubicBezTo>
                  <a:pt x="208409" y="1230839"/>
                  <a:pt x="205623" y="1230452"/>
                  <a:pt x="202372" y="1230484"/>
                </a:cubicBezTo>
                <a:close/>
                <a:moveTo>
                  <a:pt x="62146" y="1209316"/>
                </a:moveTo>
                <a:lnTo>
                  <a:pt x="53703" y="1211485"/>
                </a:lnTo>
                <a:lnTo>
                  <a:pt x="56138" y="1220963"/>
                </a:lnTo>
                <a:lnTo>
                  <a:pt x="64581" y="1218794"/>
                </a:lnTo>
                <a:close/>
                <a:moveTo>
                  <a:pt x="1223682" y="1198743"/>
                </a:moveTo>
                <a:lnTo>
                  <a:pt x="1230985" y="1227172"/>
                </a:lnTo>
                <a:lnTo>
                  <a:pt x="1231071" y="1227150"/>
                </a:lnTo>
                <a:lnTo>
                  <a:pt x="1235293" y="1226065"/>
                </a:lnTo>
                <a:cubicBezTo>
                  <a:pt x="1237567" y="1240634"/>
                  <a:pt x="1239751" y="1255225"/>
                  <a:pt x="1242025" y="1269794"/>
                </a:cubicBezTo>
                <a:lnTo>
                  <a:pt x="1251685" y="1272362"/>
                </a:lnTo>
                <a:lnTo>
                  <a:pt x="1252902" y="1277100"/>
                </a:lnTo>
                <a:cubicBezTo>
                  <a:pt x="1259026" y="1276630"/>
                  <a:pt x="1251318" y="1275577"/>
                  <a:pt x="1255906" y="1271277"/>
                </a:cubicBezTo>
                <a:cubicBezTo>
                  <a:pt x="1261485" y="1259743"/>
                  <a:pt x="1256228" y="1220688"/>
                  <a:pt x="1251530" y="1201690"/>
                </a:cubicBezTo>
                <a:cubicBezTo>
                  <a:pt x="1236077" y="1203733"/>
                  <a:pt x="1237190" y="1199130"/>
                  <a:pt x="1223682" y="1198743"/>
                </a:cubicBezTo>
                <a:close/>
                <a:moveTo>
                  <a:pt x="1307469" y="1162065"/>
                </a:moveTo>
                <a:cubicBezTo>
                  <a:pt x="1303470" y="1164012"/>
                  <a:pt x="1300122" y="1173137"/>
                  <a:pt x="1294389" y="1177275"/>
                </a:cubicBezTo>
                <a:cubicBezTo>
                  <a:pt x="1291031" y="1182084"/>
                  <a:pt x="1279299" y="1185741"/>
                  <a:pt x="1281071" y="1192635"/>
                </a:cubicBezTo>
                <a:cubicBezTo>
                  <a:pt x="1282619" y="1198664"/>
                  <a:pt x="1292745" y="1210205"/>
                  <a:pt x="1286536" y="1213911"/>
                </a:cubicBezTo>
                <a:cubicBezTo>
                  <a:pt x="1286730" y="1215561"/>
                  <a:pt x="1287280" y="1218059"/>
                  <a:pt x="1287231" y="1220105"/>
                </a:cubicBezTo>
                <a:lnTo>
                  <a:pt x="1284362" y="1223534"/>
                </a:lnTo>
                <a:lnTo>
                  <a:pt x="1284396" y="1223463"/>
                </a:lnTo>
                <a:lnTo>
                  <a:pt x="1284333" y="1223569"/>
                </a:lnTo>
                <a:lnTo>
                  <a:pt x="1284362" y="1223534"/>
                </a:lnTo>
                <a:lnTo>
                  <a:pt x="1283800" y="1224717"/>
                </a:lnTo>
                <a:cubicBezTo>
                  <a:pt x="1284198" y="1229481"/>
                  <a:pt x="1284752" y="1238430"/>
                  <a:pt x="1285225" y="1244921"/>
                </a:cubicBezTo>
                <a:cubicBezTo>
                  <a:pt x="1286005" y="1251882"/>
                  <a:pt x="1295781" y="1252770"/>
                  <a:pt x="1298759" y="1249343"/>
                </a:cubicBezTo>
                <a:cubicBezTo>
                  <a:pt x="1300808" y="1245877"/>
                  <a:pt x="1296190" y="1245779"/>
                  <a:pt x="1295061" y="1244963"/>
                </a:cubicBezTo>
                <a:cubicBezTo>
                  <a:pt x="1294170" y="1243632"/>
                  <a:pt x="1295756" y="1238727"/>
                  <a:pt x="1296147" y="1235596"/>
                </a:cubicBezTo>
                <a:cubicBezTo>
                  <a:pt x="1297036" y="1230131"/>
                  <a:pt x="1297354" y="1225642"/>
                  <a:pt x="1301565" y="1223092"/>
                </a:cubicBezTo>
                <a:cubicBezTo>
                  <a:pt x="1302829" y="1221573"/>
                  <a:pt x="1299606" y="1216891"/>
                  <a:pt x="1301125" y="1214938"/>
                </a:cubicBezTo>
                <a:cubicBezTo>
                  <a:pt x="1304284" y="1209721"/>
                  <a:pt x="1316620" y="1209121"/>
                  <a:pt x="1319125" y="1203152"/>
                </a:cubicBezTo>
                <a:cubicBezTo>
                  <a:pt x="1318762" y="1196726"/>
                  <a:pt x="1313079" y="1188542"/>
                  <a:pt x="1312256" y="1181775"/>
                </a:cubicBezTo>
                <a:cubicBezTo>
                  <a:pt x="1310375" y="1177668"/>
                  <a:pt x="1311747" y="1162987"/>
                  <a:pt x="1307469" y="1162065"/>
                </a:cubicBezTo>
                <a:close/>
                <a:moveTo>
                  <a:pt x="1421330" y="1148431"/>
                </a:moveTo>
                <a:lnTo>
                  <a:pt x="1415744" y="1148854"/>
                </a:lnTo>
                <a:cubicBezTo>
                  <a:pt x="1412668" y="1150103"/>
                  <a:pt x="1408113" y="1149895"/>
                  <a:pt x="1406556" y="1152407"/>
                </a:cubicBezTo>
                <a:cubicBezTo>
                  <a:pt x="1404181" y="1155315"/>
                  <a:pt x="1406216" y="1163240"/>
                  <a:pt x="1404443" y="1165991"/>
                </a:cubicBezTo>
                <a:lnTo>
                  <a:pt x="1401702" y="1168900"/>
                </a:lnTo>
                <a:cubicBezTo>
                  <a:pt x="1400610" y="1170375"/>
                  <a:pt x="1403468" y="1175426"/>
                  <a:pt x="1402379" y="1176900"/>
                </a:cubicBezTo>
                <a:cubicBezTo>
                  <a:pt x="1400622" y="1178636"/>
                  <a:pt x="1398473" y="1179924"/>
                  <a:pt x="1400664" y="1185238"/>
                </a:cubicBezTo>
                <a:cubicBezTo>
                  <a:pt x="1401793" y="1189631"/>
                  <a:pt x="1397426" y="1188364"/>
                  <a:pt x="1396289" y="1192882"/>
                </a:cubicBezTo>
                <a:cubicBezTo>
                  <a:pt x="1395296" y="1196167"/>
                  <a:pt x="1394413" y="1199516"/>
                  <a:pt x="1393420" y="1202801"/>
                </a:cubicBezTo>
                <a:cubicBezTo>
                  <a:pt x="1392426" y="1206087"/>
                  <a:pt x="1390509" y="1206489"/>
                  <a:pt x="1388276" y="1207796"/>
                </a:cubicBezTo>
                <a:cubicBezTo>
                  <a:pt x="1386691" y="1209490"/>
                  <a:pt x="1384770" y="1213106"/>
                  <a:pt x="1380999" y="1213431"/>
                </a:cubicBezTo>
                <a:cubicBezTo>
                  <a:pt x="1375586" y="1213812"/>
                  <a:pt x="1371352" y="1212694"/>
                  <a:pt x="1368848" y="1212602"/>
                </a:cubicBezTo>
                <a:cubicBezTo>
                  <a:pt x="1366689" y="1212423"/>
                  <a:pt x="1368390" y="1215110"/>
                  <a:pt x="1367280" y="1216863"/>
                </a:cubicBezTo>
                <a:cubicBezTo>
                  <a:pt x="1366576" y="1218423"/>
                  <a:pt x="1361533" y="1218799"/>
                  <a:pt x="1360650" y="1219302"/>
                </a:cubicBezTo>
                <a:lnTo>
                  <a:pt x="1360844" y="1219342"/>
                </a:lnTo>
                <a:lnTo>
                  <a:pt x="1360270" y="1220684"/>
                </a:lnTo>
                <a:lnTo>
                  <a:pt x="1362772" y="1230419"/>
                </a:lnTo>
                <a:cubicBezTo>
                  <a:pt x="1365465" y="1236613"/>
                  <a:pt x="1375881" y="1232837"/>
                  <a:pt x="1380543" y="1236688"/>
                </a:cubicBezTo>
                <a:cubicBezTo>
                  <a:pt x="1383162" y="1237578"/>
                  <a:pt x="1385733" y="1241508"/>
                  <a:pt x="1388602" y="1241597"/>
                </a:cubicBezTo>
                <a:cubicBezTo>
                  <a:pt x="1391410" y="1242164"/>
                  <a:pt x="1394320" y="1238476"/>
                  <a:pt x="1397137" y="1236928"/>
                </a:cubicBezTo>
                <a:cubicBezTo>
                  <a:pt x="1402160" y="1233248"/>
                  <a:pt x="1403553" y="1215076"/>
                  <a:pt x="1395484" y="1214761"/>
                </a:cubicBezTo>
                <a:cubicBezTo>
                  <a:pt x="1390838" y="1210628"/>
                  <a:pt x="1401409" y="1197076"/>
                  <a:pt x="1402678" y="1210249"/>
                </a:cubicBezTo>
                <a:cubicBezTo>
                  <a:pt x="1406559" y="1216416"/>
                  <a:pt x="1409095" y="1204836"/>
                  <a:pt x="1413977" y="1202388"/>
                </a:cubicBezTo>
                <a:cubicBezTo>
                  <a:pt x="1418936" y="1198451"/>
                  <a:pt x="1417571" y="1190997"/>
                  <a:pt x="1418583" y="1187429"/>
                </a:cubicBezTo>
                <a:cubicBezTo>
                  <a:pt x="1420624" y="1179652"/>
                  <a:pt x="1432633" y="1178128"/>
                  <a:pt x="1427972" y="1168212"/>
                </a:cubicBezTo>
                <a:lnTo>
                  <a:pt x="1426003" y="1160546"/>
                </a:lnTo>
                <a:cubicBezTo>
                  <a:pt x="1425156" y="1156537"/>
                  <a:pt x="1422339" y="1157720"/>
                  <a:pt x="1421577" y="1156541"/>
                </a:cubicBezTo>
                <a:cubicBezTo>
                  <a:pt x="1420255" y="1155686"/>
                  <a:pt x="1423167" y="1149153"/>
                  <a:pt x="1421330" y="1148431"/>
                </a:cubicBezTo>
                <a:close/>
                <a:moveTo>
                  <a:pt x="1097614" y="1141705"/>
                </a:moveTo>
                <a:cubicBezTo>
                  <a:pt x="1097123" y="1141671"/>
                  <a:pt x="1096264" y="1142075"/>
                  <a:pt x="1091678" y="1141739"/>
                </a:cubicBezTo>
                <a:lnTo>
                  <a:pt x="1094112" y="1151215"/>
                </a:lnTo>
                <a:lnTo>
                  <a:pt x="1106776" y="1147962"/>
                </a:lnTo>
                <a:lnTo>
                  <a:pt x="1105559" y="1143222"/>
                </a:lnTo>
                <a:lnTo>
                  <a:pt x="1101337" y="1144306"/>
                </a:lnTo>
                <a:cubicBezTo>
                  <a:pt x="1098227" y="1142214"/>
                  <a:pt x="1098105" y="1141739"/>
                  <a:pt x="1097614" y="1141705"/>
                </a:cubicBezTo>
                <a:close/>
                <a:moveTo>
                  <a:pt x="749012" y="53390"/>
                </a:moveTo>
                <a:lnTo>
                  <a:pt x="732040" y="57749"/>
                </a:lnTo>
                <a:lnTo>
                  <a:pt x="733256" y="62487"/>
                </a:lnTo>
                <a:lnTo>
                  <a:pt x="737478" y="61403"/>
                </a:lnTo>
                <a:lnTo>
                  <a:pt x="738696" y="66142"/>
                </a:lnTo>
                <a:lnTo>
                  <a:pt x="751361" y="62889"/>
                </a:lnTo>
                <a:lnTo>
                  <a:pt x="751447" y="62867"/>
                </a:lnTo>
                <a:close/>
                <a:moveTo>
                  <a:pt x="1039826" y="8990"/>
                </a:moveTo>
                <a:lnTo>
                  <a:pt x="1035604" y="10074"/>
                </a:lnTo>
                <a:lnTo>
                  <a:pt x="1038039" y="19552"/>
                </a:lnTo>
                <a:cubicBezTo>
                  <a:pt x="1041468" y="12882"/>
                  <a:pt x="1039680" y="19129"/>
                  <a:pt x="1039826" y="8990"/>
                </a:cubicBezTo>
                <a:close/>
                <a:moveTo>
                  <a:pt x="1023648" y="451"/>
                </a:moveTo>
                <a:cubicBezTo>
                  <a:pt x="1038044" y="-2176"/>
                  <a:pt x="1055688" y="7188"/>
                  <a:pt x="1066274" y="15420"/>
                </a:cubicBezTo>
                <a:cubicBezTo>
                  <a:pt x="1070898" y="16618"/>
                  <a:pt x="1077460" y="13924"/>
                  <a:pt x="1086692" y="10540"/>
                </a:cubicBezTo>
                <a:cubicBezTo>
                  <a:pt x="1117744" y="-4781"/>
                  <a:pt x="1151817" y="33482"/>
                  <a:pt x="1131218" y="63752"/>
                </a:cubicBezTo>
                <a:cubicBezTo>
                  <a:pt x="1123691" y="77349"/>
                  <a:pt x="1115430" y="90951"/>
                  <a:pt x="1112191" y="107302"/>
                </a:cubicBezTo>
                <a:cubicBezTo>
                  <a:pt x="1109549" y="129195"/>
                  <a:pt x="1095253" y="140030"/>
                  <a:pt x="1087189" y="157253"/>
                </a:cubicBezTo>
                <a:cubicBezTo>
                  <a:pt x="1081888" y="171656"/>
                  <a:pt x="1084319" y="187193"/>
                  <a:pt x="1083930" y="200334"/>
                </a:cubicBezTo>
                <a:cubicBezTo>
                  <a:pt x="1079929" y="215504"/>
                  <a:pt x="1082318" y="248043"/>
                  <a:pt x="1103439" y="238393"/>
                </a:cubicBezTo>
                <a:cubicBezTo>
                  <a:pt x="1113846" y="233148"/>
                  <a:pt x="1112676" y="215725"/>
                  <a:pt x="1117779" y="200914"/>
                </a:cubicBezTo>
                <a:cubicBezTo>
                  <a:pt x="1122129" y="189602"/>
                  <a:pt x="1134086" y="190388"/>
                  <a:pt x="1143792" y="190283"/>
                </a:cubicBezTo>
                <a:cubicBezTo>
                  <a:pt x="1168731" y="186907"/>
                  <a:pt x="1215580" y="149067"/>
                  <a:pt x="1228012" y="193536"/>
                </a:cubicBezTo>
                <a:cubicBezTo>
                  <a:pt x="1227386" y="210043"/>
                  <a:pt x="1237212" y="218263"/>
                  <a:pt x="1250432" y="227539"/>
                </a:cubicBezTo>
                <a:cubicBezTo>
                  <a:pt x="1259799" y="238631"/>
                  <a:pt x="1267614" y="245810"/>
                  <a:pt x="1281924" y="243967"/>
                </a:cubicBezTo>
                <a:cubicBezTo>
                  <a:pt x="1294920" y="242006"/>
                  <a:pt x="1317847" y="221149"/>
                  <a:pt x="1326004" y="224656"/>
                </a:cubicBezTo>
                <a:cubicBezTo>
                  <a:pt x="1329594" y="226489"/>
                  <a:pt x="1332831" y="233003"/>
                  <a:pt x="1338619" y="237302"/>
                </a:cubicBezTo>
                <a:cubicBezTo>
                  <a:pt x="1344517" y="242399"/>
                  <a:pt x="1356646" y="242772"/>
                  <a:pt x="1363461" y="249655"/>
                </a:cubicBezTo>
                <a:cubicBezTo>
                  <a:pt x="1376977" y="264366"/>
                  <a:pt x="1362085" y="283251"/>
                  <a:pt x="1361156" y="299653"/>
                </a:cubicBezTo>
                <a:cubicBezTo>
                  <a:pt x="1358853" y="313927"/>
                  <a:pt x="1351568" y="314881"/>
                  <a:pt x="1343020" y="320934"/>
                </a:cubicBezTo>
                <a:cubicBezTo>
                  <a:pt x="1328188" y="338979"/>
                  <a:pt x="1311685" y="349092"/>
                  <a:pt x="1289112" y="358107"/>
                </a:cubicBezTo>
                <a:cubicBezTo>
                  <a:pt x="1271601" y="368942"/>
                  <a:pt x="1255679" y="395621"/>
                  <a:pt x="1249806" y="417793"/>
                </a:cubicBezTo>
                <a:cubicBezTo>
                  <a:pt x="1254844" y="446343"/>
                  <a:pt x="1256145" y="471081"/>
                  <a:pt x="1236250" y="493363"/>
                </a:cubicBezTo>
                <a:cubicBezTo>
                  <a:pt x="1219743" y="519185"/>
                  <a:pt x="1211918" y="557011"/>
                  <a:pt x="1178934" y="557309"/>
                </a:cubicBezTo>
                <a:cubicBezTo>
                  <a:pt x="1153727" y="555704"/>
                  <a:pt x="1132555" y="537633"/>
                  <a:pt x="1109864" y="554759"/>
                </a:cubicBezTo>
                <a:cubicBezTo>
                  <a:pt x="1090241" y="572747"/>
                  <a:pt x="1059701" y="560388"/>
                  <a:pt x="1045804" y="586365"/>
                </a:cubicBezTo>
                <a:cubicBezTo>
                  <a:pt x="1035838" y="650177"/>
                  <a:pt x="1069603" y="713684"/>
                  <a:pt x="1085625" y="776056"/>
                </a:cubicBezTo>
                <a:cubicBezTo>
                  <a:pt x="1118727" y="891342"/>
                  <a:pt x="1146424" y="1004161"/>
                  <a:pt x="1199406" y="1111034"/>
                </a:cubicBezTo>
                <a:cubicBezTo>
                  <a:pt x="1207551" y="1123083"/>
                  <a:pt x="1221799" y="1114557"/>
                  <a:pt x="1227669" y="1104509"/>
                </a:cubicBezTo>
                <a:cubicBezTo>
                  <a:pt x="1237377" y="1084750"/>
                  <a:pt x="1223902" y="1056254"/>
                  <a:pt x="1244218" y="1042035"/>
                </a:cubicBezTo>
                <a:lnTo>
                  <a:pt x="1247366" y="1038198"/>
                </a:lnTo>
                <a:cubicBezTo>
                  <a:pt x="1253003" y="1032249"/>
                  <a:pt x="1249661" y="1029617"/>
                  <a:pt x="1245969" y="1025607"/>
                </a:cubicBezTo>
                <a:cubicBezTo>
                  <a:pt x="1242685" y="1021767"/>
                  <a:pt x="1245104" y="1018666"/>
                  <a:pt x="1249661" y="1016027"/>
                </a:cubicBezTo>
                <a:cubicBezTo>
                  <a:pt x="1256022" y="1012556"/>
                  <a:pt x="1263791" y="1012763"/>
                  <a:pt x="1270464" y="1010499"/>
                </a:cubicBezTo>
                <a:cubicBezTo>
                  <a:pt x="1278948" y="1008135"/>
                  <a:pt x="1288161" y="1001820"/>
                  <a:pt x="1297295" y="999841"/>
                </a:cubicBezTo>
                <a:cubicBezTo>
                  <a:pt x="1319010" y="991782"/>
                  <a:pt x="1351522" y="1021819"/>
                  <a:pt x="1342342" y="1043646"/>
                </a:cubicBezTo>
                <a:cubicBezTo>
                  <a:pt x="1332303" y="1072488"/>
                  <a:pt x="1299079" y="1085062"/>
                  <a:pt x="1296024" y="1116795"/>
                </a:cubicBezTo>
                <a:cubicBezTo>
                  <a:pt x="1295461" y="1126399"/>
                  <a:pt x="1297021" y="1133896"/>
                  <a:pt x="1305961" y="1132242"/>
                </a:cubicBezTo>
                <a:cubicBezTo>
                  <a:pt x="1342190" y="1116692"/>
                  <a:pt x="1360661" y="1077418"/>
                  <a:pt x="1400268" y="1117566"/>
                </a:cubicBezTo>
                <a:cubicBezTo>
                  <a:pt x="1414506" y="1127592"/>
                  <a:pt x="1424585" y="1114993"/>
                  <a:pt x="1429522" y="1101327"/>
                </a:cubicBezTo>
                <a:cubicBezTo>
                  <a:pt x="1440323" y="1079728"/>
                  <a:pt x="1470042" y="1098540"/>
                  <a:pt x="1486748" y="1086719"/>
                </a:cubicBezTo>
                <a:cubicBezTo>
                  <a:pt x="1497651" y="1081256"/>
                  <a:pt x="1524291" y="1104534"/>
                  <a:pt x="1526973" y="1088876"/>
                </a:cubicBezTo>
                <a:cubicBezTo>
                  <a:pt x="1530338" y="1075156"/>
                  <a:pt x="1552502" y="1089938"/>
                  <a:pt x="1560322" y="1098215"/>
                </a:cubicBezTo>
                <a:cubicBezTo>
                  <a:pt x="1564500" y="1104121"/>
                  <a:pt x="1565700" y="1115934"/>
                  <a:pt x="1568622" y="1124460"/>
                </a:cubicBezTo>
                <a:cubicBezTo>
                  <a:pt x="1574748" y="1137580"/>
                  <a:pt x="1553531" y="1162591"/>
                  <a:pt x="1556168" y="1176422"/>
                </a:cubicBezTo>
                <a:cubicBezTo>
                  <a:pt x="1563140" y="1177112"/>
                  <a:pt x="1569559" y="1179226"/>
                  <a:pt x="1566072" y="1190317"/>
                </a:cubicBezTo>
                <a:cubicBezTo>
                  <a:pt x="1558799" y="1203111"/>
                  <a:pt x="1558616" y="1224924"/>
                  <a:pt x="1549332" y="1233829"/>
                </a:cubicBezTo>
                <a:cubicBezTo>
                  <a:pt x="1526482" y="1252830"/>
                  <a:pt x="1483777" y="1227803"/>
                  <a:pt x="1463976" y="1248316"/>
                </a:cubicBezTo>
                <a:cubicBezTo>
                  <a:pt x="1455251" y="1260109"/>
                  <a:pt x="1443108" y="1273973"/>
                  <a:pt x="1444442" y="1283089"/>
                </a:cubicBezTo>
                <a:cubicBezTo>
                  <a:pt x="1459051" y="1317079"/>
                  <a:pt x="1472718" y="1305578"/>
                  <a:pt x="1483185" y="1276259"/>
                </a:cubicBezTo>
                <a:cubicBezTo>
                  <a:pt x="1496423" y="1261655"/>
                  <a:pt x="1475817" y="1311212"/>
                  <a:pt x="1516423" y="1288749"/>
                </a:cubicBezTo>
                <a:cubicBezTo>
                  <a:pt x="1583797" y="1238934"/>
                  <a:pt x="1549702" y="1327861"/>
                  <a:pt x="1575232" y="1365750"/>
                </a:cubicBezTo>
                <a:cubicBezTo>
                  <a:pt x="1592002" y="1420307"/>
                  <a:pt x="1505413" y="1424277"/>
                  <a:pt x="1475125" y="1400742"/>
                </a:cubicBezTo>
                <a:cubicBezTo>
                  <a:pt x="1461563" y="1385490"/>
                  <a:pt x="1465976" y="1350472"/>
                  <a:pt x="1442647" y="1342598"/>
                </a:cubicBezTo>
                <a:cubicBezTo>
                  <a:pt x="1428270" y="1337750"/>
                  <a:pt x="1412410" y="1360742"/>
                  <a:pt x="1400424" y="1374843"/>
                </a:cubicBezTo>
                <a:cubicBezTo>
                  <a:pt x="1395525" y="1381519"/>
                  <a:pt x="1395698" y="1385055"/>
                  <a:pt x="1401206" y="1386120"/>
                </a:cubicBezTo>
                <a:cubicBezTo>
                  <a:pt x="1420371" y="1390653"/>
                  <a:pt x="1454109" y="1393652"/>
                  <a:pt x="1464565" y="1416126"/>
                </a:cubicBezTo>
                <a:cubicBezTo>
                  <a:pt x="1470623" y="1461865"/>
                  <a:pt x="1440211" y="1506136"/>
                  <a:pt x="1409670" y="1527021"/>
                </a:cubicBezTo>
                <a:cubicBezTo>
                  <a:pt x="1392085" y="1536864"/>
                  <a:pt x="1372393" y="1547430"/>
                  <a:pt x="1370979" y="1571947"/>
                </a:cubicBezTo>
                <a:cubicBezTo>
                  <a:pt x="1373714" y="1601549"/>
                  <a:pt x="1371514" y="1708456"/>
                  <a:pt x="1417259" y="1679899"/>
                </a:cubicBezTo>
                <a:cubicBezTo>
                  <a:pt x="1428387" y="1676032"/>
                  <a:pt x="1425897" y="1684570"/>
                  <a:pt x="1422244" y="1693590"/>
                </a:cubicBezTo>
                <a:cubicBezTo>
                  <a:pt x="1419044" y="1705797"/>
                  <a:pt x="1439045" y="1723250"/>
                  <a:pt x="1450897" y="1727553"/>
                </a:cubicBezTo>
                <a:cubicBezTo>
                  <a:pt x="1486724" y="1733684"/>
                  <a:pt x="1414118" y="1651227"/>
                  <a:pt x="1501670" y="1639574"/>
                </a:cubicBezTo>
                <a:cubicBezTo>
                  <a:pt x="1520883" y="1638219"/>
                  <a:pt x="1546239" y="1659348"/>
                  <a:pt x="1559991" y="1637816"/>
                </a:cubicBezTo>
                <a:cubicBezTo>
                  <a:pt x="1572977" y="1617585"/>
                  <a:pt x="1543525" y="1580151"/>
                  <a:pt x="1567352" y="1565307"/>
                </a:cubicBezTo>
                <a:cubicBezTo>
                  <a:pt x="1592462" y="1558304"/>
                  <a:pt x="1563322" y="1488836"/>
                  <a:pt x="1595802" y="1500879"/>
                </a:cubicBezTo>
                <a:cubicBezTo>
                  <a:pt x="1605885" y="1502237"/>
                  <a:pt x="1612333" y="1481938"/>
                  <a:pt x="1624807" y="1486173"/>
                </a:cubicBezTo>
                <a:cubicBezTo>
                  <a:pt x="1640826" y="1491333"/>
                  <a:pt x="1649309" y="1468584"/>
                  <a:pt x="1668263" y="1464082"/>
                </a:cubicBezTo>
                <a:lnTo>
                  <a:pt x="1669407" y="1464578"/>
                </a:lnTo>
                <a:lnTo>
                  <a:pt x="1669406" y="2037464"/>
                </a:lnTo>
                <a:lnTo>
                  <a:pt x="1645514" y="2049389"/>
                </a:lnTo>
                <a:cubicBezTo>
                  <a:pt x="1591344" y="2072670"/>
                  <a:pt x="1596597" y="1934033"/>
                  <a:pt x="1552164" y="1995585"/>
                </a:cubicBezTo>
                <a:cubicBezTo>
                  <a:pt x="1467670" y="2076338"/>
                  <a:pt x="1489133" y="2149160"/>
                  <a:pt x="1520786" y="2257378"/>
                </a:cubicBezTo>
                <a:cubicBezTo>
                  <a:pt x="1534454" y="2325589"/>
                  <a:pt x="1545037" y="2397531"/>
                  <a:pt x="1568682" y="2464924"/>
                </a:cubicBezTo>
                <a:cubicBezTo>
                  <a:pt x="1619427" y="2669256"/>
                  <a:pt x="1682014" y="2870981"/>
                  <a:pt x="1748932" y="3071560"/>
                </a:cubicBezTo>
                <a:lnTo>
                  <a:pt x="1809085" y="3246485"/>
                </a:lnTo>
                <a:lnTo>
                  <a:pt x="1728307" y="3246485"/>
                </a:lnTo>
                <a:lnTo>
                  <a:pt x="1721001" y="3226792"/>
                </a:lnTo>
                <a:cubicBezTo>
                  <a:pt x="1707176" y="3181914"/>
                  <a:pt x="1694716" y="3136627"/>
                  <a:pt x="1680060" y="3091905"/>
                </a:cubicBezTo>
                <a:cubicBezTo>
                  <a:pt x="1636076" y="2951128"/>
                  <a:pt x="1540776" y="2631971"/>
                  <a:pt x="1506227" y="2514577"/>
                </a:cubicBezTo>
                <a:cubicBezTo>
                  <a:pt x="1501142" y="2475478"/>
                  <a:pt x="1483981" y="2427266"/>
                  <a:pt x="1472766" y="2387536"/>
                </a:cubicBezTo>
                <a:cubicBezTo>
                  <a:pt x="1443641" y="2317418"/>
                  <a:pt x="1432015" y="2210301"/>
                  <a:pt x="1412661" y="2126744"/>
                </a:cubicBezTo>
                <a:cubicBezTo>
                  <a:pt x="1408464" y="2108261"/>
                  <a:pt x="1395891" y="2098635"/>
                  <a:pt x="1380472" y="2102964"/>
                </a:cubicBezTo>
                <a:cubicBezTo>
                  <a:pt x="1328060" y="2127722"/>
                  <a:pt x="1278152" y="2156154"/>
                  <a:pt x="1235440" y="2196879"/>
                </a:cubicBezTo>
                <a:cubicBezTo>
                  <a:pt x="1232629" y="2202377"/>
                  <a:pt x="1237657" y="2202279"/>
                  <a:pt x="1242576" y="2205699"/>
                </a:cubicBezTo>
                <a:cubicBezTo>
                  <a:pt x="1253272" y="2215167"/>
                  <a:pt x="1271457" y="2235199"/>
                  <a:pt x="1267150" y="2249528"/>
                </a:cubicBezTo>
                <a:cubicBezTo>
                  <a:pt x="1265611" y="2261769"/>
                  <a:pt x="1253007" y="2291360"/>
                  <a:pt x="1271724" y="2293075"/>
                </a:cubicBezTo>
                <a:cubicBezTo>
                  <a:pt x="1284811" y="2291825"/>
                  <a:pt x="1300997" y="2299789"/>
                  <a:pt x="1311590" y="2306344"/>
                </a:cubicBezTo>
                <a:cubicBezTo>
                  <a:pt x="1315285" y="2310719"/>
                  <a:pt x="1314102" y="2317910"/>
                  <a:pt x="1315044" y="2323362"/>
                </a:cubicBezTo>
                <a:cubicBezTo>
                  <a:pt x="1337466" y="2384548"/>
                  <a:pt x="1367796" y="2381075"/>
                  <a:pt x="1307163" y="2432462"/>
                </a:cubicBezTo>
                <a:cubicBezTo>
                  <a:pt x="1301686" y="2439747"/>
                  <a:pt x="1298914" y="2451112"/>
                  <a:pt x="1292069" y="2457003"/>
                </a:cubicBezTo>
                <a:cubicBezTo>
                  <a:pt x="1283087" y="2462432"/>
                  <a:pt x="1265479" y="2458232"/>
                  <a:pt x="1258112" y="2466736"/>
                </a:cubicBezTo>
                <a:cubicBezTo>
                  <a:pt x="1244782" y="2480263"/>
                  <a:pt x="1228726" y="2492835"/>
                  <a:pt x="1211466" y="2499288"/>
                </a:cubicBezTo>
                <a:cubicBezTo>
                  <a:pt x="1177828" y="2511694"/>
                  <a:pt x="1154971" y="2439875"/>
                  <a:pt x="1128080" y="2464234"/>
                </a:cubicBezTo>
                <a:cubicBezTo>
                  <a:pt x="1123059" y="2468646"/>
                  <a:pt x="1120773" y="2472262"/>
                  <a:pt x="1123825" y="2476989"/>
                </a:cubicBezTo>
                <a:cubicBezTo>
                  <a:pt x="1137430" y="2495993"/>
                  <a:pt x="1155289" y="2512251"/>
                  <a:pt x="1146390" y="2537311"/>
                </a:cubicBezTo>
                <a:cubicBezTo>
                  <a:pt x="1132310" y="2565081"/>
                  <a:pt x="1117381" y="2584895"/>
                  <a:pt x="1085145" y="2590603"/>
                </a:cubicBezTo>
                <a:cubicBezTo>
                  <a:pt x="1073963" y="2596047"/>
                  <a:pt x="1058712" y="2579577"/>
                  <a:pt x="1051999" y="2592048"/>
                </a:cubicBezTo>
                <a:cubicBezTo>
                  <a:pt x="1047936" y="2604477"/>
                  <a:pt x="1060148" y="2614840"/>
                  <a:pt x="1062948" y="2627528"/>
                </a:cubicBezTo>
                <a:cubicBezTo>
                  <a:pt x="1065346" y="2647942"/>
                  <a:pt x="1066908" y="2669398"/>
                  <a:pt x="1066587" y="2689957"/>
                </a:cubicBezTo>
                <a:cubicBezTo>
                  <a:pt x="1068807" y="2709316"/>
                  <a:pt x="1058694" y="2753606"/>
                  <a:pt x="1076931" y="2768113"/>
                </a:cubicBezTo>
                <a:cubicBezTo>
                  <a:pt x="1083409" y="2769387"/>
                  <a:pt x="1093469" y="2766714"/>
                  <a:pt x="1099920" y="2770381"/>
                </a:cubicBezTo>
                <a:cubicBezTo>
                  <a:pt x="1112863" y="2776789"/>
                  <a:pt x="1113338" y="2796873"/>
                  <a:pt x="1110228" y="2809792"/>
                </a:cubicBezTo>
                <a:cubicBezTo>
                  <a:pt x="1108829" y="2820439"/>
                  <a:pt x="1092471" y="2842913"/>
                  <a:pt x="1106426" y="2845759"/>
                </a:cubicBezTo>
                <a:cubicBezTo>
                  <a:pt x="1123757" y="2847090"/>
                  <a:pt x="1126167" y="2819655"/>
                  <a:pt x="1142112" y="2796275"/>
                </a:cubicBezTo>
                <a:cubicBezTo>
                  <a:pt x="1147645" y="2781354"/>
                  <a:pt x="1181197" y="2758962"/>
                  <a:pt x="1155234" y="2747265"/>
                </a:cubicBezTo>
                <a:cubicBezTo>
                  <a:pt x="1115942" y="2739083"/>
                  <a:pt x="1040307" y="2588715"/>
                  <a:pt x="1122697" y="2609517"/>
                </a:cubicBezTo>
                <a:cubicBezTo>
                  <a:pt x="1131275" y="2611446"/>
                  <a:pt x="1134384" y="2605320"/>
                  <a:pt x="1135919" y="2595925"/>
                </a:cubicBezTo>
                <a:cubicBezTo>
                  <a:pt x="1137234" y="2579241"/>
                  <a:pt x="1158671" y="2568318"/>
                  <a:pt x="1173246" y="2576789"/>
                </a:cubicBezTo>
                <a:cubicBezTo>
                  <a:pt x="1187411" y="2589036"/>
                  <a:pt x="1195009" y="2590022"/>
                  <a:pt x="1202562" y="2570083"/>
                </a:cubicBezTo>
                <a:cubicBezTo>
                  <a:pt x="1209580" y="2554505"/>
                  <a:pt x="1230556" y="2548933"/>
                  <a:pt x="1242556" y="2563115"/>
                </a:cubicBezTo>
                <a:cubicBezTo>
                  <a:pt x="1259946" y="2576834"/>
                  <a:pt x="1275171" y="2562818"/>
                  <a:pt x="1293372" y="2561817"/>
                </a:cubicBezTo>
                <a:cubicBezTo>
                  <a:pt x="1300518" y="2562459"/>
                  <a:pt x="1308835" y="2570885"/>
                  <a:pt x="1317717" y="2573287"/>
                </a:cubicBezTo>
                <a:cubicBezTo>
                  <a:pt x="1326600" y="2576057"/>
                  <a:pt x="1338469" y="2573283"/>
                  <a:pt x="1346315" y="2575582"/>
                </a:cubicBezTo>
                <a:cubicBezTo>
                  <a:pt x="1362130" y="2579233"/>
                  <a:pt x="1362524" y="2600071"/>
                  <a:pt x="1354121" y="2611687"/>
                </a:cubicBezTo>
                <a:cubicBezTo>
                  <a:pt x="1340186" y="2628582"/>
                  <a:pt x="1336946" y="2657792"/>
                  <a:pt x="1327631" y="2675521"/>
                </a:cubicBezTo>
                <a:cubicBezTo>
                  <a:pt x="1316846" y="2728982"/>
                  <a:pt x="1259405" y="2689833"/>
                  <a:pt x="1236116" y="2731446"/>
                </a:cubicBezTo>
                <a:cubicBezTo>
                  <a:pt x="1203392" y="2768505"/>
                  <a:pt x="1172687" y="2810555"/>
                  <a:pt x="1149111" y="2854629"/>
                </a:cubicBezTo>
                <a:cubicBezTo>
                  <a:pt x="1147339" y="2867389"/>
                  <a:pt x="1181994" y="2862160"/>
                  <a:pt x="1167629" y="2885961"/>
                </a:cubicBezTo>
                <a:cubicBezTo>
                  <a:pt x="1146332" y="2908514"/>
                  <a:pt x="1123050" y="2911187"/>
                  <a:pt x="1101984" y="2932854"/>
                </a:cubicBezTo>
                <a:cubicBezTo>
                  <a:pt x="1086094" y="2957505"/>
                  <a:pt x="1076618" y="2986755"/>
                  <a:pt x="1061473" y="3010023"/>
                </a:cubicBezTo>
                <a:cubicBezTo>
                  <a:pt x="1053423" y="3029448"/>
                  <a:pt x="1064287" y="3054572"/>
                  <a:pt x="1070984" y="3072779"/>
                </a:cubicBezTo>
                <a:cubicBezTo>
                  <a:pt x="1082273" y="3109666"/>
                  <a:pt x="1095435" y="3146248"/>
                  <a:pt x="1110401" y="3182125"/>
                </a:cubicBezTo>
                <a:lnTo>
                  <a:pt x="1141169" y="3246485"/>
                </a:lnTo>
                <a:lnTo>
                  <a:pt x="1071917" y="3246485"/>
                </a:lnTo>
                <a:lnTo>
                  <a:pt x="1024001" y="3136549"/>
                </a:lnTo>
                <a:cubicBezTo>
                  <a:pt x="1007709" y="3039169"/>
                  <a:pt x="940854" y="3065618"/>
                  <a:pt x="874161" y="3060526"/>
                </a:cubicBezTo>
                <a:cubicBezTo>
                  <a:pt x="785595" y="3048931"/>
                  <a:pt x="697462" y="3047605"/>
                  <a:pt x="609650" y="3032509"/>
                </a:cubicBezTo>
                <a:cubicBezTo>
                  <a:pt x="563099" y="3012876"/>
                  <a:pt x="578443" y="3054025"/>
                  <a:pt x="548610" y="3067660"/>
                </a:cubicBezTo>
                <a:cubicBezTo>
                  <a:pt x="535868" y="3068818"/>
                  <a:pt x="538256" y="3067745"/>
                  <a:pt x="527646" y="3064687"/>
                </a:cubicBezTo>
                <a:cubicBezTo>
                  <a:pt x="486755" y="3043509"/>
                  <a:pt x="465011" y="3120446"/>
                  <a:pt x="423063" y="3098715"/>
                </a:cubicBezTo>
                <a:cubicBezTo>
                  <a:pt x="406370" y="3085922"/>
                  <a:pt x="404948" y="3056441"/>
                  <a:pt x="418422" y="3041318"/>
                </a:cubicBezTo>
                <a:cubicBezTo>
                  <a:pt x="422402" y="3036438"/>
                  <a:pt x="431820" y="3038426"/>
                  <a:pt x="434415" y="3032800"/>
                </a:cubicBezTo>
                <a:cubicBezTo>
                  <a:pt x="420508" y="3006897"/>
                  <a:pt x="382728" y="3042865"/>
                  <a:pt x="359062" y="3042973"/>
                </a:cubicBezTo>
                <a:cubicBezTo>
                  <a:pt x="349756" y="3044631"/>
                  <a:pt x="342371" y="3040193"/>
                  <a:pt x="335959" y="3032746"/>
                </a:cubicBezTo>
                <a:cubicBezTo>
                  <a:pt x="326308" y="3018420"/>
                  <a:pt x="309217" y="3003709"/>
                  <a:pt x="317877" y="2985598"/>
                </a:cubicBezTo>
                <a:cubicBezTo>
                  <a:pt x="324255" y="2974318"/>
                  <a:pt x="327984" y="2957015"/>
                  <a:pt x="313333" y="2950032"/>
                </a:cubicBezTo>
                <a:cubicBezTo>
                  <a:pt x="299528" y="2943476"/>
                  <a:pt x="283574" y="2945005"/>
                  <a:pt x="275047" y="2931125"/>
                </a:cubicBezTo>
                <a:cubicBezTo>
                  <a:pt x="269141" y="2921713"/>
                  <a:pt x="266069" y="2910103"/>
                  <a:pt x="264270" y="2898813"/>
                </a:cubicBezTo>
                <a:cubicBezTo>
                  <a:pt x="262205" y="2886120"/>
                  <a:pt x="263840" y="2875690"/>
                  <a:pt x="270496" y="2867642"/>
                </a:cubicBezTo>
                <a:cubicBezTo>
                  <a:pt x="282631" y="2855895"/>
                  <a:pt x="289242" y="2837665"/>
                  <a:pt x="306644" y="2839624"/>
                </a:cubicBezTo>
                <a:cubicBezTo>
                  <a:pt x="337991" y="2843325"/>
                  <a:pt x="356391" y="2896361"/>
                  <a:pt x="386376" y="2902984"/>
                </a:cubicBezTo>
                <a:cubicBezTo>
                  <a:pt x="402092" y="2904458"/>
                  <a:pt x="401822" y="2889468"/>
                  <a:pt x="384769" y="2881357"/>
                </a:cubicBezTo>
                <a:cubicBezTo>
                  <a:pt x="373379" y="2874917"/>
                  <a:pt x="363945" y="2857137"/>
                  <a:pt x="366330" y="2842109"/>
                </a:cubicBezTo>
                <a:cubicBezTo>
                  <a:pt x="374101" y="2822663"/>
                  <a:pt x="395583" y="2805847"/>
                  <a:pt x="410997" y="2793993"/>
                </a:cubicBezTo>
                <a:cubicBezTo>
                  <a:pt x="415735" y="2792408"/>
                  <a:pt x="421308" y="2793732"/>
                  <a:pt x="425948" y="2794283"/>
                </a:cubicBezTo>
                <a:cubicBezTo>
                  <a:pt x="438799" y="2796400"/>
                  <a:pt x="447442" y="2785363"/>
                  <a:pt x="459461" y="2782463"/>
                </a:cubicBezTo>
                <a:cubicBezTo>
                  <a:pt x="462906" y="2781208"/>
                  <a:pt x="467507" y="2778741"/>
                  <a:pt x="470273" y="2776287"/>
                </a:cubicBezTo>
                <a:cubicBezTo>
                  <a:pt x="477410" y="2769035"/>
                  <a:pt x="474829" y="2750410"/>
                  <a:pt x="486347" y="2749841"/>
                </a:cubicBezTo>
                <a:lnTo>
                  <a:pt x="490689" y="2751022"/>
                </a:lnTo>
                <a:cubicBezTo>
                  <a:pt x="501657" y="2755459"/>
                  <a:pt x="507542" y="2774794"/>
                  <a:pt x="515307" y="2775003"/>
                </a:cubicBezTo>
                <a:cubicBezTo>
                  <a:pt x="528011" y="2774401"/>
                  <a:pt x="537973" y="2753478"/>
                  <a:pt x="552719" y="2759056"/>
                </a:cubicBezTo>
                <a:cubicBezTo>
                  <a:pt x="565668" y="2762985"/>
                  <a:pt x="570859" y="2778547"/>
                  <a:pt x="570118" y="2793889"/>
                </a:cubicBezTo>
                <a:cubicBezTo>
                  <a:pt x="569018" y="2827508"/>
                  <a:pt x="586473" y="2804290"/>
                  <a:pt x="593020" y="2789385"/>
                </a:cubicBezTo>
                <a:cubicBezTo>
                  <a:pt x="599223" y="2774568"/>
                  <a:pt x="613114" y="2774305"/>
                  <a:pt x="618947" y="2762338"/>
                </a:cubicBezTo>
                <a:cubicBezTo>
                  <a:pt x="601795" y="2712010"/>
                  <a:pt x="600806" y="2709235"/>
                  <a:pt x="624274" y="2668678"/>
                </a:cubicBezTo>
                <a:cubicBezTo>
                  <a:pt x="628340" y="2656980"/>
                  <a:pt x="618461" y="2623519"/>
                  <a:pt x="638876" y="2628286"/>
                </a:cubicBezTo>
                <a:cubicBezTo>
                  <a:pt x="639888" y="2627933"/>
                  <a:pt x="640488" y="2627044"/>
                  <a:pt x="640673" y="2625622"/>
                </a:cubicBezTo>
                <a:cubicBezTo>
                  <a:pt x="635972" y="2602676"/>
                  <a:pt x="659942" y="2599823"/>
                  <a:pt x="675300" y="2602768"/>
                </a:cubicBezTo>
                <a:cubicBezTo>
                  <a:pt x="709899" y="2605542"/>
                  <a:pt x="684921" y="2506167"/>
                  <a:pt x="734890" y="2566980"/>
                </a:cubicBezTo>
                <a:cubicBezTo>
                  <a:pt x="749552" y="2592601"/>
                  <a:pt x="763461" y="2565243"/>
                  <a:pt x="758176" y="2548234"/>
                </a:cubicBezTo>
                <a:cubicBezTo>
                  <a:pt x="735190" y="2513458"/>
                  <a:pt x="706699" y="2471187"/>
                  <a:pt x="727913" y="2429002"/>
                </a:cubicBezTo>
                <a:cubicBezTo>
                  <a:pt x="732881" y="2410096"/>
                  <a:pt x="748040" y="2418689"/>
                  <a:pt x="758450" y="2410598"/>
                </a:cubicBezTo>
                <a:cubicBezTo>
                  <a:pt x="770955" y="2389939"/>
                  <a:pt x="736511" y="2370592"/>
                  <a:pt x="719949" y="2378339"/>
                </a:cubicBezTo>
                <a:cubicBezTo>
                  <a:pt x="680681" y="2400639"/>
                  <a:pt x="659235" y="2350037"/>
                  <a:pt x="629236" y="2328357"/>
                </a:cubicBezTo>
                <a:cubicBezTo>
                  <a:pt x="602206" y="2304995"/>
                  <a:pt x="611110" y="2270660"/>
                  <a:pt x="618413" y="2242611"/>
                </a:cubicBezTo>
                <a:cubicBezTo>
                  <a:pt x="620785" y="2232542"/>
                  <a:pt x="628937" y="2238530"/>
                  <a:pt x="635219" y="2232968"/>
                </a:cubicBezTo>
                <a:cubicBezTo>
                  <a:pt x="637384" y="2230668"/>
                  <a:pt x="638350" y="2226196"/>
                  <a:pt x="638713" y="2222611"/>
                </a:cubicBezTo>
                <a:cubicBezTo>
                  <a:pt x="637959" y="2206093"/>
                  <a:pt x="650826" y="2203981"/>
                  <a:pt x="658394" y="2193405"/>
                </a:cubicBezTo>
                <a:cubicBezTo>
                  <a:pt x="662970" y="2187271"/>
                  <a:pt x="686446" y="2207871"/>
                  <a:pt x="697027" y="2202582"/>
                </a:cubicBezTo>
                <a:cubicBezTo>
                  <a:pt x="709388" y="2202806"/>
                  <a:pt x="713895" y="2189616"/>
                  <a:pt x="726946" y="2192507"/>
                </a:cubicBezTo>
                <a:cubicBezTo>
                  <a:pt x="740707" y="2195310"/>
                  <a:pt x="754996" y="2190171"/>
                  <a:pt x="763106" y="2206361"/>
                </a:cubicBezTo>
                <a:cubicBezTo>
                  <a:pt x="773996" y="2222663"/>
                  <a:pt x="788926" y="2202851"/>
                  <a:pt x="777960" y="2188403"/>
                </a:cubicBezTo>
                <a:cubicBezTo>
                  <a:pt x="774975" y="2183568"/>
                  <a:pt x="770020" y="2178230"/>
                  <a:pt x="765352" y="2173275"/>
                </a:cubicBezTo>
                <a:cubicBezTo>
                  <a:pt x="753473" y="2161359"/>
                  <a:pt x="739652" y="2145807"/>
                  <a:pt x="742390" y="2128942"/>
                </a:cubicBezTo>
                <a:cubicBezTo>
                  <a:pt x="749544" y="2104237"/>
                  <a:pt x="791550" y="2071499"/>
                  <a:pt x="816967" y="2095366"/>
                </a:cubicBezTo>
                <a:cubicBezTo>
                  <a:pt x="840465" y="2122850"/>
                  <a:pt x="862060" y="2113262"/>
                  <a:pt x="833197" y="2079902"/>
                </a:cubicBezTo>
                <a:cubicBezTo>
                  <a:pt x="805490" y="2062499"/>
                  <a:pt x="754847" y="2043367"/>
                  <a:pt x="763176" y="2000362"/>
                </a:cubicBezTo>
                <a:cubicBezTo>
                  <a:pt x="764518" y="1974488"/>
                  <a:pt x="786459" y="1968393"/>
                  <a:pt x="802416" y="1960436"/>
                </a:cubicBezTo>
                <a:cubicBezTo>
                  <a:pt x="827392" y="1942910"/>
                  <a:pt x="792547" y="1928810"/>
                  <a:pt x="782491" y="1914681"/>
                </a:cubicBezTo>
                <a:cubicBezTo>
                  <a:pt x="768108" y="1899091"/>
                  <a:pt x="760545" y="1877156"/>
                  <a:pt x="757219" y="1849911"/>
                </a:cubicBezTo>
                <a:cubicBezTo>
                  <a:pt x="756467" y="1826963"/>
                  <a:pt x="762017" y="1804598"/>
                  <a:pt x="781791" y="1796488"/>
                </a:cubicBezTo>
                <a:cubicBezTo>
                  <a:pt x="785864" y="1795902"/>
                  <a:pt x="783909" y="1797596"/>
                  <a:pt x="782721" y="1800108"/>
                </a:cubicBezTo>
                <a:cubicBezTo>
                  <a:pt x="747127" y="1843871"/>
                  <a:pt x="790507" y="1833645"/>
                  <a:pt x="815847" y="1828973"/>
                </a:cubicBezTo>
                <a:cubicBezTo>
                  <a:pt x="816802" y="1829828"/>
                  <a:pt x="819155" y="1823256"/>
                  <a:pt x="818161" y="1822959"/>
                </a:cubicBezTo>
                <a:cubicBezTo>
                  <a:pt x="817933" y="1820998"/>
                  <a:pt x="817161" y="1818719"/>
                  <a:pt x="816565" y="1816393"/>
                </a:cubicBezTo>
                <a:cubicBezTo>
                  <a:pt x="812287" y="1805460"/>
                  <a:pt x="815985" y="1790185"/>
                  <a:pt x="822529" y="1778125"/>
                </a:cubicBezTo>
                <a:cubicBezTo>
                  <a:pt x="823331" y="1765155"/>
                  <a:pt x="857164" y="1756372"/>
                  <a:pt x="839838" y="1752558"/>
                </a:cubicBezTo>
                <a:cubicBezTo>
                  <a:pt x="824428" y="1751192"/>
                  <a:pt x="810369" y="1765823"/>
                  <a:pt x="800673" y="1770975"/>
                </a:cubicBezTo>
                <a:cubicBezTo>
                  <a:pt x="787295" y="1776799"/>
                  <a:pt x="771707" y="1758305"/>
                  <a:pt x="760490" y="1775420"/>
                </a:cubicBezTo>
                <a:cubicBezTo>
                  <a:pt x="742708" y="1797712"/>
                  <a:pt x="706023" y="1798964"/>
                  <a:pt x="689252" y="1821269"/>
                </a:cubicBezTo>
                <a:cubicBezTo>
                  <a:pt x="682806" y="1828343"/>
                  <a:pt x="675138" y="1833895"/>
                  <a:pt x="663990" y="1828035"/>
                </a:cubicBezTo>
                <a:cubicBezTo>
                  <a:pt x="629729" y="1807267"/>
                  <a:pt x="618727" y="1736903"/>
                  <a:pt x="642260" y="1706613"/>
                </a:cubicBezTo>
                <a:cubicBezTo>
                  <a:pt x="650683" y="1694715"/>
                  <a:pt x="681952" y="1699907"/>
                  <a:pt x="672796" y="1678198"/>
                </a:cubicBezTo>
                <a:cubicBezTo>
                  <a:pt x="665947" y="1666550"/>
                  <a:pt x="645001" y="1656871"/>
                  <a:pt x="632546" y="1652355"/>
                </a:cubicBezTo>
                <a:cubicBezTo>
                  <a:pt x="594451" y="1642766"/>
                  <a:pt x="572159" y="1624980"/>
                  <a:pt x="545050" y="1605957"/>
                </a:cubicBezTo>
                <a:cubicBezTo>
                  <a:pt x="506560" y="1581959"/>
                  <a:pt x="479963" y="1632501"/>
                  <a:pt x="452719" y="1649420"/>
                </a:cubicBezTo>
                <a:cubicBezTo>
                  <a:pt x="435077" y="1650093"/>
                  <a:pt x="415616" y="1639758"/>
                  <a:pt x="400422" y="1628509"/>
                </a:cubicBezTo>
                <a:cubicBezTo>
                  <a:pt x="381272" y="1616163"/>
                  <a:pt x="353662" y="1643458"/>
                  <a:pt x="333780" y="1641496"/>
                </a:cubicBezTo>
                <a:cubicBezTo>
                  <a:pt x="319237" y="1641006"/>
                  <a:pt x="308013" y="1646645"/>
                  <a:pt x="298833" y="1658092"/>
                </a:cubicBezTo>
                <a:cubicBezTo>
                  <a:pt x="283915" y="1673314"/>
                  <a:pt x="249761" y="1685853"/>
                  <a:pt x="229220" y="1675243"/>
                </a:cubicBezTo>
                <a:cubicBezTo>
                  <a:pt x="205426" y="1661976"/>
                  <a:pt x="188919" y="1631320"/>
                  <a:pt x="194090" y="1603545"/>
                </a:cubicBezTo>
                <a:cubicBezTo>
                  <a:pt x="197788" y="1588269"/>
                  <a:pt x="209466" y="1576178"/>
                  <a:pt x="207394" y="1559537"/>
                </a:cubicBezTo>
                <a:cubicBezTo>
                  <a:pt x="208083" y="1532545"/>
                  <a:pt x="177202" y="1537449"/>
                  <a:pt x="162929" y="1525502"/>
                </a:cubicBezTo>
                <a:cubicBezTo>
                  <a:pt x="136261" y="1491397"/>
                  <a:pt x="95644" y="1492002"/>
                  <a:pt x="72348" y="1452438"/>
                </a:cubicBezTo>
                <a:cubicBezTo>
                  <a:pt x="65264" y="1437730"/>
                  <a:pt x="66595" y="1416815"/>
                  <a:pt x="54095" y="1405334"/>
                </a:cubicBezTo>
                <a:cubicBezTo>
                  <a:pt x="36718" y="1390239"/>
                  <a:pt x="4484" y="1379509"/>
                  <a:pt x="582" y="1353603"/>
                </a:cubicBezTo>
                <a:cubicBezTo>
                  <a:pt x="-3451" y="1330029"/>
                  <a:pt x="14567" y="1320808"/>
                  <a:pt x="21517" y="1304974"/>
                </a:cubicBezTo>
                <a:cubicBezTo>
                  <a:pt x="24377" y="1293220"/>
                  <a:pt x="10402" y="1283862"/>
                  <a:pt x="9475" y="1270601"/>
                </a:cubicBezTo>
                <a:cubicBezTo>
                  <a:pt x="5868" y="1256556"/>
                  <a:pt x="13122" y="1247623"/>
                  <a:pt x="19863" y="1239187"/>
                </a:cubicBezTo>
                <a:cubicBezTo>
                  <a:pt x="25663" y="1225665"/>
                  <a:pt x="28079" y="1215037"/>
                  <a:pt x="43383" y="1206697"/>
                </a:cubicBezTo>
                <a:cubicBezTo>
                  <a:pt x="56750" y="1198672"/>
                  <a:pt x="79006" y="1200943"/>
                  <a:pt x="91393" y="1201988"/>
                </a:cubicBezTo>
                <a:cubicBezTo>
                  <a:pt x="98333" y="1203970"/>
                  <a:pt x="103529" y="1227061"/>
                  <a:pt x="112492" y="1231556"/>
                </a:cubicBezTo>
                <a:cubicBezTo>
                  <a:pt x="118643" y="1235484"/>
                  <a:pt x="122241" y="1228409"/>
                  <a:pt x="126953" y="1226370"/>
                </a:cubicBezTo>
                <a:cubicBezTo>
                  <a:pt x="131057" y="1223755"/>
                  <a:pt x="140576" y="1231138"/>
                  <a:pt x="146315" y="1241326"/>
                </a:cubicBezTo>
                <a:cubicBezTo>
                  <a:pt x="152866" y="1253599"/>
                  <a:pt x="151798" y="1268385"/>
                  <a:pt x="144057" y="1275792"/>
                </a:cubicBezTo>
                <a:cubicBezTo>
                  <a:pt x="138402" y="1278806"/>
                  <a:pt x="131538" y="1278179"/>
                  <a:pt x="128396" y="1285966"/>
                </a:cubicBezTo>
                <a:cubicBezTo>
                  <a:pt x="124445" y="1298831"/>
                  <a:pt x="139360" y="1303629"/>
                  <a:pt x="143810" y="1314149"/>
                </a:cubicBezTo>
                <a:cubicBezTo>
                  <a:pt x="146448" y="1321921"/>
                  <a:pt x="145690" y="1331482"/>
                  <a:pt x="148355" y="1339704"/>
                </a:cubicBezTo>
                <a:cubicBezTo>
                  <a:pt x="156706" y="1360426"/>
                  <a:pt x="180664" y="1362169"/>
                  <a:pt x="194523" y="1376790"/>
                </a:cubicBezTo>
                <a:cubicBezTo>
                  <a:pt x="211111" y="1383460"/>
                  <a:pt x="242577" y="1375467"/>
                  <a:pt x="245819" y="1403470"/>
                </a:cubicBezTo>
                <a:cubicBezTo>
                  <a:pt x="250295" y="1424820"/>
                  <a:pt x="229521" y="1441543"/>
                  <a:pt x="225130" y="1459844"/>
                </a:cubicBezTo>
                <a:cubicBezTo>
                  <a:pt x="215086" y="1484738"/>
                  <a:pt x="246002" y="1528224"/>
                  <a:pt x="268014" y="1522751"/>
                </a:cubicBezTo>
                <a:cubicBezTo>
                  <a:pt x="274306" y="1511862"/>
                  <a:pt x="254719" y="1494943"/>
                  <a:pt x="257038" y="1480022"/>
                </a:cubicBezTo>
                <a:cubicBezTo>
                  <a:pt x="256608" y="1470124"/>
                  <a:pt x="257698" y="1458640"/>
                  <a:pt x="257784" y="1448607"/>
                </a:cubicBezTo>
                <a:cubicBezTo>
                  <a:pt x="257740" y="1415558"/>
                  <a:pt x="301259" y="1419809"/>
                  <a:pt x="267898" y="1377870"/>
                </a:cubicBezTo>
                <a:cubicBezTo>
                  <a:pt x="258312" y="1353425"/>
                  <a:pt x="248943" y="1319467"/>
                  <a:pt x="220512" y="1319241"/>
                </a:cubicBezTo>
                <a:cubicBezTo>
                  <a:pt x="208581" y="1319273"/>
                  <a:pt x="202487" y="1310922"/>
                  <a:pt x="192470" y="1303027"/>
                </a:cubicBezTo>
                <a:cubicBezTo>
                  <a:pt x="183227" y="1294932"/>
                  <a:pt x="172015" y="1292394"/>
                  <a:pt x="172610" y="1277548"/>
                </a:cubicBezTo>
                <a:cubicBezTo>
                  <a:pt x="173821" y="1268330"/>
                  <a:pt x="178298" y="1260016"/>
                  <a:pt x="179466" y="1250258"/>
                </a:cubicBezTo>
                <a:cubicBezTo>
                  <a:pt x="181211" y="1243106"/>
                  <a:pt x="181739" y="1234797"/>
                  <a:pt x="184764" y="1229059"/>
                </a:cubicBezTo>
                <a:cubicBezTo>
                  <a:pt x="190541" y="1218303"/>
                  <a:pt x="204739" y="1218879"/>
                  <a:pt x="211128" y="1212646"/>
                </a:cubicBezTo>
                <a:cubicBezTo>
                  <a:pt x="221782" y="1205501"/>
                  <a:pt x="222560" y="1222473"/>
                  <a:pt x="229415" y="1228061"/>
                </a:cubicBezTo>
                <a:cubicBezTo>
                  <a:pt x="240833" y="1236054"/>
                  <a:pt x="252339" y="1223640"/>
                  <a:pt x="265820" y="1219993"/>
                </a:cubicBezTo>
                <a:cubicBezTo>
                  <a:pt x="280822" y="1214762"/>
                  <a:pt x="280652" y="1198736"/>
                  <a:pt x="293438" y="1200961"/>
                </a:cubicBezTo>
                <a:cubicBezTo>
                  <a:pt x="306365" y="1201587"/>
                  <a:pt x="323784" y="1226501"/>
                  <a:pt x="334991" y="1228305"/>
                </a:cubicBezTo>
                <a:cubicBezTo>
                  <a:pt x="346313" y="1234120"/>
                  <a:pt x="337735" y="1248999"/>
                  <a:pt x="333802" y="1261212"/>
                </a:cubicBezTo>
                <a:cubicBezTo>
                  <a:pt x="329318" y="1271637"/>
                  <a:pt x="319035" y="1279515"/>
                  <a:pt x="315211" y="1288577"/>
                </a:cubicBezTo>
                <a:cubicBezTo>
                  <a:pt x="310840" y="1306599"/>
                  <a:pt x="308977" y="1342247"/>
                  <a:pt x="330700" y="1348516"/>
                </a:cubicBezTo>
                <a:cubicBezTo>
                  <a:pt x="352687" y="1345804"/>
                  <a:pt x="353014" y="1309907"/>
                  <a:pt x="365245" y="1293172"/>
                </a:cubicBezTo>
                <a:cubicBezTo>
                  <a:pt x="374361" y="1277883"/>
                  <a:pt x="372522" y="1253929"/>
                  <a:pt x="388870" y="1250371"/>
                </a:cubicBezTo>
                <a:cubicBezTo>
                  <a:pt x="404529" y="1249837"/>
                  <a:pt x="413586" y="1232177"/>
                  <a:pt x="431757" y="1233569"/>
                </a:cubicBezTo>
                <a:cubicBezTo>
                  <a:pt x="444627" y="1232191"/>
                  <a:pt x="459377" y="1240983"/>
                  <a:pt x="471533" y="1239331"/>
                </a:cubicBezTo>
                <a:cubicBezTo>
                  <a:pt x="484038" y="1235107"/>
                  <a:pt x="490508" y="1214897"/>
                  <a:pt x="505279" y="1217346"/>
                </a:cubicBezTo>
                <a:cubicBezTo>
                  <a:pt x="522358" y="1219479"/>
                  <a:pt x="537945" y="1204731"/>
                  <a:pt x="546890" y="1189853"/>
                </a:cubicBezTo>
                <a:cubicBezTo>
                  <a:pt x="567790" y="1162533"/>
                  <a:pt x="604545" y="1198734"/>
                  <a:pt x="600206" y="1228316"/>
                </a:cubicBezTo>
                <a:cubicBezTo>
                  <a:pt x="594348" y="1263064"/>
                  <a:pt x="551274" y="1304159"/>
                  <a:pt x="610856" y="1307310"/>
                </a:cubicBezTo>
                <a:cubicBezTo>
                  <a:pt x="616566" y="1309518"/>
                  <a:pt x="610078" y="1313571"/>
                  <a:pt x="608913" y="1316901"/>
                </a:cubicBezTo>
                <a:cubicBezTo>
                  <a:pt x="603778" y="1323730"/>
                  <a:pt x="607293" y="1330266"/>
                  <a:pt x="615030" y="1335350"/>
                </a:cubicBezTo>
                <a:cubicBezTo>
                  <a:pt x="636343" y="1352188"/>
                  <a:pt x="625550" y="1381318"/>
                  <a:pt x="639695" y="1406704"/>
                </a:cubicBezTo>
                <a:cubicBezTo>
                  <a:pt x="646895" y="1432590"/>
                  <a:pt x="661902" y="1428089"/>
                  <a:pt x="666572" y="1446266"/>
                </a:cubicBezTo>
                <a:cubicBezTo>
                  <a:pt x="668593" y="1485236"/>
                  <a:pt x="592155" y="1558040"/>
                  <a:pt x="568588" y="1509548"/>
                </a:cubicBezTo>
                <a:cubicBezTo>
                  <a:pt x="559979" y="1486047"/>
                  <a:pt x="529020" y="1475633"/>
                  <a:pt x="534573" y="1513694"/>
                </a:cubicBezTo>
                <a:cubicBezTo>
                  <a:pt x="538628" y="1546999"/>
                  <a:pt x="570774" y="1554167"/>
                  <a:pt x="593282" y="1568864"/>
                </a:cubicBezTo>
                <a:cubicBezTo>
                  <a:pt x="629728" y="1580258"/>
                  <a:pt x="713624" y="1660181"/>
                  <a:pt x="734674" y="1616294"/>
                </a:cubicBezTo>
                <a:cubicBezTo>
                  <a:pt x="750974" y="1591445"/>
                  <a:pt x="756622" y="1564098"/>
                  <a:pt x="749255" y="1532562"/>
                </a:cubicBezTo>
                <a:cubicBezTo>
                  <a:pt x="748232" y="1511062"/>
                  <a:pt x="764862" y="1510370"/>
                  <a:pt x="777305" y="1503043"/>
                </a:cubicBezTo>
                <a:cubicBezTo>
                  <a:pt x="791756" y="1489596"/>
                  <a:pt x="807274" y="1477070"/>
                  <a:pt x="828813" y="1481913"/>
                </a:cubicBezTo>
                <a:cubicBezTo>
                  <a:pt x="837862" y="1483538"/>
                  <a:pt x="852656" y="1486074"/>
                  <a:pt x="853364" y="1492047"/>
                </a:cubicBezTo>
                <a:cubicBezTo>
                  <a:pt x="871960" y="1532264"/>
                  <a:pt x="893531" y="1468960"/>
                  <a:pt x="837847" y="1454521"/>
                </a:cubicBezTo>
                <a:cubicBezTo>
                  <a:pt x="829667" y="1450562"/>
                  <a:pt x="842297" y="1445390"/>
                  <a:pt x="845923" y="1442346"/>
                </a:cubicBezTo>
                <a:cubicBezTo>
                  <a:pt x="866112" y="1435138"/>
                  <a:pt x="870424" y="1401523"/>
                  <a:pt x="888163" y="1395864"/>
                </a:cubicBezTo>
                <a:cubicBezTo>
                  <a:pt x="894116" y="1395803"/>
                  <a:pt x="890228" y="1401763"/>
                  <a:pt x="888700" y="1405461"/>
                </a:cubicBezTo>
                <a:cubicBezTo>
                  <a:pt x="873238" y="1439646"/>
                  <a:pt x="929841" y="1415462"/>
                  <a:pt x="941205" y="1408228"/>
                </a:cubicBezTo>
                <a:cubicBezTo>
                  <a:pt x="982886" y="1402113"/>
                  <a:pt x="1010519" y="1408514"/>
                  <a:pt x="1023908" y="1354108"/>
                </a:cubicBezTo>
                <a:cubicBezTo>
                  <a:pt x="1026265" y="1328248"/>
                  <a:pt x="992566" y="1361147"/>
                  <a:pt x="981716" y="1351080"/>
                </a:cubicBezTo>
                <a:cubicBezTo>
                  <a:pt x="971924" y="1348360"/>
                  <a:pt x="972449" y="1339315"/>
                  <a:pt x="970995" y="1331149"/>
                </a:cubicBezTo>
                <a:cubicBezTo>
                  <a:pt x="969222" y="1317462"/>
                  <a:pt x="953220" y="1314870"/>
                  <a:pt x="945800" y="1304930"/>
                </a:cubicBezTo>
                <a:cubicBezTo>
                  <a:pt x="920749" y="1261040"/>
                  <a:pt x="986737" y="1236927"/>
                  <a:pt x="1017994" y="1246713"/>
                </a:cubicBezTo>
                <a:cubicBezTo>
                  <a:pt x="1028491" y="1248607"/>
                  <a:pt x="1046456" y="1251339"/>
                  <a:pt x="1041410" y="1237761"/>
                </a:cubicBezTo>
                <a:cubicBezTo>
                  <a:pt x="1011877" y="1198235"/>
                  <a:pt x="1032408" y="1197001"/>
                  <a:pt x="1059467" y="1177931"/>
                </a:cubicBezTo>
                <a:cubicBezTo>
                  <a:pt x="1098692" y="1068951"/>
                  <a:pt x="1171777" y="1201517"/>
                  <a:pt x="1117662" y="1059854"/>
                </a:cubicBezTo>
                <a:cubicBezTo>
                  <a:pt x="1083085" y="983879"/>
                  <a:pt x="1069668" y="904128"/>
                  <a:pt x="1043670" y="823657"/>
                </a:cubicBezTo>
                <a:cubicBezTo>
                  <a:pt x="1030063" y="787849"/>
                  <a:pt x="994281" y="645332"/>
                  <a:pt x="981751" y="612645"/>
                </a:cubicBezTo>
                <a:cubicBezTo>
                  <a:pt x="956336" y="591992"/>
                  <a:pt x="926738" y="572227"/>
                  <a:pt x="897003" y="564438"/>
                </a:cubicBezTo>
                <a:cubicBezTo>
                  <a:pt x="874072" y="574553"/>
                  <a:pt x="884010" y="626826"/>
                  <a:pt x="853000" y="628361"/>
                </a:cubicBezTo>
                <a:cubicBezTo>
                  <a:pt x="830668" y="630794"/>
                  <a:pt x="825536" y="658008"/>
                  <a:pt x="805922" y="667453"/>
                </a:cubicBezTo>
                <a:cubicBezTo>
                  <a:pt x="791161" y="676481"/>
                  <a:pt x="764874" y="671754"/>
                  <a:pt x="754791" y="653589"/>
                </a:cubicBezTo>
                <a:cubicBezTo>
                  <a:pt x="745167" y="639716"/>
                  <a:pt x="765542" y="587832"/>
                  <a:pt x="736940" y="601975"/>
                </a:cubicBezTo>
                <a:cubicBezTo>
                  <a:pt x="726843" y="608426"/>
                  <a:pt x="715766" y="630371"/>
                  <a:pt x="706964" y="626846"/>
                </a:cubicBezTo>
                <a:cubicBezTo>
                  <a:pt x="686588" y="591862"/>
                  <a:pt x="707948" y="535221"/>
                  <a:pt x="722238" y="503267"/>
                </a:cubicBezTo>
                <a:cubicBezTo>
                  <a:pt x="728186" y="489249"/>
                  <a:pt x="760312" y="476681"/>
                  <a:pt x="736858" y="459014"/>
                </a:cubicBezTo>
                <a:cubicBezTo>
                  <a:pt x="708864" y="443338"/>
                  <a:pt x="675144" y="413613"/>
                  <a:pt x="651422" y="401342"/>
                </a:cubicBezTo>
                <a:cubicBezTo>
                  <a:pt x="623701" y="391381"/>
                  <a:pt x="583343" y="398717"/>
                  <a:pt x="577116" y="356237"/>
                </a:cubicBezTo>
                <a:cubicBezTo>
                  <a:pt x="572668" y="338922"/>
                  <a:pt x="579154" y="324858"/>
                  <a:pt x="584006" y="310481"/>
                </a:cubicBezTo>
                <a:cubicBezTo>
                  <a:pt x="586787" y="300585"/>
                  <a:pt x="585887" y="284925"/>
                  <a:pt x="591666" y="277750"/>
                </a:cubicBezTo>
                <a:cubicBezTo>
                  <a:pt x="596887" y="271263"/>
                  <a:pt x="604347" y="273847"/>
                  <a:pt x="613418" y="275558"/>
                </a:cubicBezTo>
                <a:cubicBezTo>
                  <a:pt x="628944" y="281304"/>
                  <a:pt x="644597" y="256438"/>
                  <a:pt x="659630" y="269197"/>
                </a:cubicBezTo>
                <a:cubicBezTo>
                  <a:pt x="675583" y="294486"/>
                  <a:pt x="704992" y="268472"/>
                  <a:pt x="721847" y="262950"/>
                </a:cubicBezTo>
                <a:cubicBezTo>
                  <a:pt x="731091" y="264616"/>
                  <a:pt x="750008" y="284275"/>
                  <a:pt x="763940" y="280236"/>
                </a:cubicBezTo>
                <a:cubicBezTo>
                  <a:pt x="785557" y="277165"/>
                  <a:pt x="774341" y="244230"/>
                  <a:pt x="767827" y="231025"/>
                </a:cubicBezTo>
                <a:cubicBezTo>
                  <a:pt x="754666" y="213745"/>
                  <a:pt x="749568" y="172812"/>
                  <a:pt x="725844" y="166966"/>
                </a:cubicBezTo>
                <a:cubicBezTo>
                  <a:pt x="719683" y="165152"/>
                  <a:pt x="712990" y="164117"/>
                  <a:pt x="706956" y="161718"/>
                </a:cubicBezTo>
                <a:cubicBezTo>
                  <a:pt x="693895" y="156991"/>
                  <a:pt x="689908" y="141119"/>
                  <a:pt x="687832" y="130174"/>
                </a:cubicBezTo>
                <a:cubicBezTo>
                  <a:pt x="681213" y="110844"/>
                  <a:pt x="690064" y="105265"/>
                  <a:pt x="705156" y="96797"/>
                </a:cubicBezTo>
                <a:cubicBezTo>
                  <a:pt x="716273" y="91460"/>
                  <a:pt x="717811" y="79219"/>
                  <a:pt x="718553" y="67093"/>
                </a:cubicBezTo>
                <a:cubicBezTo>
                  <a:pt x="719217" y="52688"/>
                  <a:pt x="727046" y="44385"/>
                  <a:pt x="737004" y="41953"/>
                </a:cubicBezTo>
                <a:cubicBezTo>
                  <a:pt x="746963" y="39519"/>
                  <a:pt x="759051" y="42959"/>
                  <a:pt x="768222" y="52037"/>
                </a:cubicBezTo>
                <a:cubicBezTo>
                  <a:pt x="786655" y="66586"/>
                  <a:pt x="801739" y="30570"/>
                  <a:pt x="820121" y="44213"/>
                </a:cubicBezTo>
                <a:cubicBezTo>
                  <a:pt x="847936" y="72056"/>
                  <a:pt x="796007" y="115150"/>
                  <a:pt x="834574" y="134446"/>
                </a:cubicBezTo>
                <a:cubicBezTo>
                  <a:pt x="872798" y="157045"/>
                  <a:pt x="882867" y="122959"/>
                  <a:pt x="914047" y="114215"/>
                </a:cubicBezTo>
                <a:cubicBezTo>
                  <a:pt x="926529" y="112752"/>
                  <a:pt x="938958" y="120029"/>
                  <a:pt x="951198" y="121200"/>
                </a:cubicBezTo>
                <a:cubicBezTo>
                  <a:pt x="968102" y="123012"/>
                  <a:pt x="998044" y="116238"/>
                  <a:pt x="975719" y="143371"/>
                </a:cubicBezTo>
                <a:cubicBezTo>
                  <a:pt x="964225" y="154035"/>
                  <a:pt x="955771" y="167962"/>
                  <a:pt x="954975" y="184881"/>
                </a:cubicBezTo>
                <a:cubicBezTo>
                  <a:pt x="953927" y="199384"/>
                  <a:pt x="948994" y="214151"/>
                  <a:pt x="954202" y="218691"/>
                </a:cubicBezTo>
                <a:cubicBezTo>
                  <a:pt x="966068" y="222346"/>
                  <a:pt x="977968" y="197892"/>
                  <a:pt x="990007" y="194708"/>
                </a:cubicBezTo>
                <a:cubicBezTo>
                  <a:pt x="1004454" y="183741"/>
                  <a:pt x="1021124" y="202508"/>
                  <a:pt x="1021319" y="219356"/>
                </a:cubicBezTo>
                <a:cubicBezTo>
                  <a:pt x="1021501" y="227574"/>
                  <a:pt x="1013803" y="238368"/>
                  <a:pt x="1010899" y="246000"/>
                </a:cubicBezTo>
                <a:cubicBezTo>
                  <a:pt x="1004603" y="256893"/>
                  <a:pt x="1023036" y="268230"/>
                  <a:pt x="1033549" y="265896"/>
                </a:cubicBezTo>
                <a:cubicBezTo>
                  <a:pt x="1042716" y="265469"/>
                  <a:pt x="1043188" y="255157"/>
                  <a:pt x="1042941" y="247045"/>
                </a:cubicBezTo>
                <a:cubicBezTo>
                  <a:pt x="1041021" y="223847"/>
                  <a:pt x="1044693" y="204535"/>
                  <a:pt x="1043133" y="180233"/>
                </a:cubicBezTo>
                <a:cubicBezTo>
                  <a:pt x="1040515" y="165386"/>
                  <a:pt x="1028901" y="167726"/>
                  <a:pt x="1024193" y="153692"/>
                </a:cubicBezTo>
                <a:cubicBezTo>
                  <a:pt x="1010289" y="128521"/>
                  <a:pt x="1009928" y="95646"/>
                  <a:pt x="1013283" y="71183"/>
                </a:cubicBezTo>
                <a:cubicBezTo>
                  <a:pt x="1011197" y="48760"/>
                  <a:pt x="998338" y="24789"/>
                  <a:pt x="1010716" y="7559"/>
                </a:cubicBezTo>
                <a:cubicBezTo>
                  <a:pt x="1014412" y="3534"/>
                  <a:pt x="1018850" y="1326"/>
                  <a:pt x="1023648" y="451"/>
                </a:cubicBezTo>
                <a:close/>
              </a:path>
            </a:pathLst>
          </a:custGeom>
          <a:solidFill>
            <a:schemeClr val="accent5">
              <a:lumMod val="60000"/>
              <a:lumOff val="40000"/>
            </a:schemeClr>
          </a:solidFill>
          <a:ln w="0"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2872145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BB29E6-5805-624A-950E-261827B65320}"/>
              </a:ext>
            </a:extLst>
          </p:cNvPr>
          <p:cNvSpPr/>
          <p:nvPr userDrawn="1"/>
        </p:nvSpPr>
        <p:spPr>
          <a:xfrm>
            <a:off x="8532116" y="1"/>
            <a:ext cx="3659885" cy="1385279"/>
          </a:xfrm>
          <a:custGeom>
            <a:avLst/>
            <a:gdLst>
              <a:gd name="csX0" fmla="*/ 3244826 w 3659885"/>
              <a:gd name="csY0" fmla="*/ 722503 h 1385279"/>
              <a:gd name="csX1" fmla="*/ 3250412 w 3659885"/>
              <a:gd name="csY1" fmla="*/ 806441 h 1385279"/>
              <a:gd name="csX2" fmla="*/ 3271489 w 3659885"/>
              <a:gd name="csY2" fmla="*/ 723322 h 1385279"/>
              <a:gd name="csX3" fmla="*/ 3244826 w 3659885"/>
              <a:gd name="csY3" fmla="*/ 722503 h 1385279"/>
              <a:gd name="csX4" fmla="*/ 3317167 w 3659885"/>
              <a:gd name="csY4" fmla="*/ 547199 h 1385279"/>
              <a:gd name="csX5" fmla="*/ 3292385 w 3659885"/>
              <a:gd name="csY5" fmla="*/ 710851 h 1385279"/>
              <a:gd name="csX6" fmla="*/ 3303754 w 3659885"/>
              <a:gd name="csY6" fmla="*/ 711574 h 1385279"/>
              <a:gd name="csX7" fmla="*/ 3318322 w 3659885"/>
              <a:gd name="csY7" fmla="*/ 701446 h 1385279"/>
              <a:gd name="csX8" fmla="*/ 3365265 w 3659885"/>
              <a:gd name="csY8" fmla="*/ 598248 h 1385279"/>
              <a:gd name="csX9" fmla="*/ 3317167 w 3659885"/>
              <a:gd name="csY9" fmla="*/ 547199 h 1385279"/>
              <a:gd name="csX10" fmla="*/ 637074 w 3659885"/>
              <a:gd name="csY10" fmla="*/ 0 h 1385279"/>
              <a:gd name="csX11" fmla="*/ 789734 w 3659885"/>
              <a:gd name="csY11" fmla="*/ 0 h 1385279"/>
              <a:gd name="csX12" fmla="*/ 779762 w 3659885"/>
              <a:gd name="csY12" fmla="*/ 13006 h 1385279"/>
              <a:gd name="csX13" fmla="*/ 780454 w 3659885"/>
              <a:gd name="csY13" fmla="*/ 126649 h 1385279"/>
              <a:gd name="csX14" fmla="*/ 897018 w 3659885"/>
              <a:gd name="csY14" fmla="*/ 140420 h 1385279"/>
              <a:gd name="csX15" fmla="*/ 976102 w 3659885"/>
              <a:gd name="csY15" fmla="*/ 234298 h 1385279"/>
              <a:gd name="csX16" fmla="*/ 1001765 w 3659885"/>
              <a:gd name="csY16" fmla="*/ 290237 h 1385279"/>
              <a:gd name="csX17" fmla="*/ 1039354 w 3659885"/>
              <a:gd name="csY17" fmla="*/ 248632 h 1385279"/>
              <a:gd name="csX18" fmla="*/ 1136655 w 3659885"/>
              <a:gd name="csY18" fmla="*/ 152424 h 1385279"/>
              <a:gd name="csX19" fmla="*/ 1259137 w 3659885"/>
              <a:gd name="csY19" fmla="*/ 58649 h 1385279"/>
              <a:gd name="csX20" fmla="*/ 1364496 w 3659885"/>
              <a:gd name="csY20" fmla="*/ 0 h 1385279"/>
              <a:gd name="csX21" fmla="*/ 1962961 w 3659885"/>
              <a:gd name="csY21" fmla="*/ 0 h 1385279"/>
              <a:gd name="csX22" fmla="*/ 2012176 w 3659885"/>
              <a:gd name="csY22" fmla="*/ 86756 h 1385279"/>
              <a:gd name="csX23" fmla="*/ 2048634 w 3659885"/>
              <a:gd name="csY23" fmla="*/ 172345 h 1385279"/>
              <a:gd name="csX24" fmla="*/ 2090542 w 3659885"/>
              <a:gd name="csY24" fmla="*/ 343157 h 1385279"/>
              <a:gd name="csX25" fmla="*/ 2147667 w 3659885"/>
              <a:gd name="csY25" fmla="*/ 219976 h 1385279"/>
              <a:gd name="csX26" fmla="*/ 2167596 w 3659885"/>
              <a:gd name="csY26" fmla="*/ 215259 h 1385279"/>
              <a:gd name="csX27" fmla="*/ 2175817 w 3659885"/>
              <a:gd name="csY27" fmla="*/ 264275 h 1385279"/>
              <a:gd name="csX28" fmla="*/ 2247666 w 3659885"/>
              <a:gd name="csY28" fmla="*/ 338016 h 1385279"/>
              <a:gd name="csX29" fmla="*/ 2233710 w 3659885"/>
              <a:gd name="csY29" fmla="*/ 204072 h 1385279"/>
              <a:gd name="csX30" fmla="*/ 2161606 w 3659885"/>
              <a:gd name="csY30" fmla="*/ 177557 h 1385279"/>
              <a:gd name="csX31" fmla="*/ 2100990 w 3659885"/>
              <a:gd name="csY31" fmla="*/ 114124 h 1385279"/>
              <a:gd name="csX32" fmla="*/ 2163702 w 3659885"/>
              <a:gd name="csY32" fmla="*/ 23453 h 1385279"/>
              <a:gd name="csX33" fmla="*/ 2174515 w 3659885"/>
              <a:gd name="csY33" fmla="*/ 0 h 1385279"/>
              <a:gd name="csX34" fmla="*/ 2223222 w 3659885"/>
              <a:gd name="csY34" fmla="*/ 0 h 1385279"/>
              <a:gd name="csX35" fmla="*/ 2271928 w 3659885"/>
              <a:gd name="csY35" fmla="*/ 0 h 1385279"/>
              <a:gd name="csX36" fmla="*/ 2298427 w 3659885"/>
              <a:gd name="csY36" fmla="*/ 19972 h 1385279"/>
              <a:gd name="csX37" fmla="*/ 2332938 w 3659885"/>
              <a:gd name="csY37" fmla="*/ 21867 h 1385279"/>
              <a:gd name="csX38" fmla="*/ 2384426 w 3659885"/>
              <a:gd name="csY38" fmla="*/ 0 h 1385279"/>
              <a:gd name="csX39" fmla="*/ 2983308 w 3659885"/>
              <a:gd name="csY39" fmla="*/ 0 h 1385279"/>
              <a:gd name="csX40" fmla="*/ 2993618 w 3659885"/>
              <a:gd name="csY40" fmla="*/ 4123 h 1385279"/>
              <a:gd name="csX41" fmla="*/ 3069696 w 3659885"/>
              <a:gd name="csY41" fmla="*/ 46786 h 1385279"/>
              <a:gd name="csX42" fmla="*/ 2886095 w 3659885"/>
              <a:gd name="csY42" fmla="*/ 119995 h 1385279"/>
              <a:gd name="csX43" fmla="*/ 3152985 w 3659885"/>
              <a:gd name="csY43" fmla="*/ 364945 h 1385279"/>
              <a:gd name="csX44" fmla="*/ 3224724 w 3659885"/>
              <a:gd name="csY44" fmla="*/ 429820 h 1385279"/>
              <a:gd name="csX45" fmla="*/ 3297670 w 3659885"/>
              <a:gd name="csY45" fmla="*/ 467597 h 1385279"/>
              <a:gd name="csX46" fmla="*/ 3393323 w 3659885"/>
              <a:gd name="csY46" fmla="*/ 567846 h 1385279"/>
              <a:gd name="csX47" fmla="*/ 3458206 w 3659885"/>
              <a:gd name="csY47" fmla="*/ 500127 h 1385279"/>
              <a:gd name="csX48" fmla="*/ 3443019 w 3659885"/>
              <a:gd name="csY48" fmla="*/ 504052 h 1385279"/>
              <a:gd name="csX49" fmla="*/ 3403088 w 3659885"/>
              <a:gd name="csY49" fmla="*/ 531410 h 1385279"/>
              <a:gd name="csX50" fmla="*/ 3399860 w 3659885"/>
              <a:gd name="csY50" fmla="*/ 518854 h 1385279"/>
              <a:gd name="csX51" fmla="*/ 3380299 w 3659885"/>
              <a:gd name="csY51" fmla="*/ 514748 h 1385279"/>
              <a:gd name="csX52" fmla="*/ 3386100 w 3659885"/>
              <a:gd name="csY52" fmla="*/ 500177 h 1385279"/>
              <a:gd name="csX53" fmla="*/ 3453191 w 3659885"/>
              <a:gd name="csY53" fmla="*/ 479418 h 1385279"/>
              <a:gd name="csX54" fmla="*/ 3585217 w 3659885"/>
              <a:gd name="csY54" fmla="*/ 572195 h 1385279"/>
              <a:gd name="csX55" fmla="*/ 3599132 w 3659885"/>
              <a:gd name="csY55" fmla="*/ 570198 h 1385279"/>
              <a:gd name="csX56" fmla="*/ 3544219 w 3659885"/>
              <a:gd name="csY56" fmla="*/ 498084 h 1385279"/>
              <a:gd name="csX57" fmla="*/ 3524074 w 3659885"/>
              <a:gd name="csY57" fmla="*/ 453151 h 1385279"/>
              <a:gd name="csX58" fmla="*/ 3653516 w 3659885"/>
              <a:gd name="csY58" fmla="*/ 146673 h 1385279"/>
              <a:gd name="csX59" fmla="*/ 3659885 w 3659885"/>
              <a:gd name="csY59" fmla="*/ 136305 h 1385279"/>
              <a:gd name="csX60" fmla="*/ 3659885 w 3659885"/>
              <a:gd name="csY60" fmla="*/ 425122 h 1385279"/>
              <a:gd name="csX61" fmla="*/ 3631797 w 3659885"/>
              <a:gd name="csY61" fmla="*/ 433940 h 1385279"/>
              <a:gd name="csX62" fmla="*/ 3645061 w 3659885"/>
              <a:gd name="csY62" fmla="*/ 494706 h 1385279"/>
              <a:gd name="csX63" fmla="*/ 3659885 w 3659885"/>
              <a:gd name="csY63" fmla="*/ 497873 h 1385279"/>
              <a:gd name="csX64" fmla="*/ 3659885 w 3659885"/>
              <a:gd name="csY64" fmla="*/ 1310132 h 1385279"/>
              <a:gd name="csX65" fmla="*/ 3636781 w 3659885"/>
              <a:gd name="csY65" fmla="*/ 1310361 h 1385279"/>
              <a:gd name="csX66" fmla="*/ 3539947 w 3659885"/>
              <a:gd name="csY66" fmla="*/ 1280858 h 1385279"/>
              <a:gd name="csX67" fmla="*/ 3534256 w 3659885"/>
              <a:gd name="csY67" fmla="*/ 1384766 h 1385279"/>
              <a:gd name="csX68" fmla="*/ 3429517 w 3659885"/>
              <a:gd name="csY68" fmla="*/ 1291988 h 1385279"/>
              <a:gd name="csX69" fmla="*/ 3245016 w 3659885"/>
              <a:gd name="csY69" fmla="*/ 1020103 h 1385279"/>
              <a:gd name="csX70" fmla="*/ 3265043 w 3659885"/>
              <a:gd name="csY70" fmla="*/ 893824 h 1385279"/>
              <a:gd name="csX71" fmla="*/ 3217711 w 3659885"/>
              <a:gd name="csY71" fmla="*/ 829082 h 1385279"/>
              <a:gd name="csX72" fmla="*/ 2951995 w 3659885"/>
              <a:gd name="csY72" fmla="*/ 1047869 h 1385279"/>
              <a:gd name="csX73" fmla="*/ 3166221 w 3659885"/>
              <a:gd name="csY73" fmla="*/ 711798 h 1385279"/>
              <a:gd name="csX74" fmla="*/ 3263325 w 3659885"/>
              <a:gd name="csY74" fmla="*/ 493006 h 1385279"/>
              <a:gd name="csX75" fmla="*/ 3246756 w 3659885"/>
              <a:gd name="csY75" fmla="*/ 473797 h 1385279"/>
              <a:gd name="csX76" fmla="*/ 2891959 w 3659885"/>
              <a:gd name="csY76" fmla="*/ 215555 h 1385279"/>
              <a:gd name="csX77" fmla="*/ 2759349 w 3659885"/>
              <a:gd name="csY77" fmla="*/ 150179 h 1385279"/>
              <a:gd name="csX78" fmla="*/ 2693673 w 3659885"/>
              <a:gd name="csY78" fmla="*/ 163550 h 1385279"/>
              <a:gd name="csX79" fmla="*/ 2889437 w 3659885"/>
              <a:gd name="csY79" fmla="*/ 523779 h 1385279"/>
              <a:gd name="csX80" fmla="*/ 2861104 w 3659885"/>
              <a:gd name="csY80" fmla="*/ 666069 h 1385279"/>
              <a:gd name="csX81" fmla="*/ 2525143 w 3659885"/>
              <a:gd name="csY81" fmla="*/ 346847 h 1385279"/>
              <a:gd name="csX82" fmla="*/ 2517513 w 3659885"/>
              <a:gd name="csY82" fmla="*/ 438861 h 1385279"/>
              <a:gd name="csX83" fmla="*/ 2277815 w 3659885"/>
              <a:gd name="csY83" fmla="*/ 653884 h 1385279"/>
              <a:gd name="csX84" fmla="*/ 2154064 w 3659885"/>
              <a:gd name="csY84" fmla="*/ 887946 h 1385279"/>
              <a:gd name="csX85" fmla="*/ 2086449 w 3659885"/>
              <a:gd name="csY85" fmla="*/ 732283 h 1385279"/>
              <a:gd name="csX86" fmla="*/ 1979809 w 3659885"/>
              <a:gd name="csY86" fmla="*/ 877352 h 1385279"/>
              <a:gd name="csX87" fmla="*/ 1915361 w 3659885"/>
              <a:gd name="csY87" fmla="*/ 999462 h 1385279"/>
              <a:gd name="csX88" fmla="*/ 1659048 w 3659885"/>
              <a:gd name="csY88" fmla="*/ 413702 h 1385279"/>
              <a:gd name="csX89" fmla="*/ 1508831 w 3659885"/>
              <a:gd name="csY89" fmla="*/ 511415 h 1385279"/>
              <a:gd name="csX90" fmla="*/ 1204683 w 3659885"/>
              <a:gd name="csY90" fmla="*/ 543650 h 1385279"/>
              <a:gd name="csX91" fmla="*/ 1160609 w 3659885"/>
              <a:gd name="csY91" fmla="*/ 536547 h 1385279"/>
              <a:gd name="csX92" fmla="*/ 1167915 w 3659885"/>
              <a:gd name="csY92" fmla="*/ 553168 h 1385279"/>
              <a:gd name="csX93" fmla="*/ 1171648 w 3659885"/>
              <a:gd name="csY93" fmla="*/ 649311 h 1385279"/>
              <a:gd name="csX94" fmla="*/ 749976 w 3659885"/>
              <a:gd name="csY94" fmla="*/ 518266 h 1385279"/>
              <a:gd name="csX95" fmla="*/ 567503 w 3659885"/>
              <a:gd name="csY95" fmla="*/ 823716 h 1385279"/>
              <a:gd name="csX96" fmla="*/ 490603 w 3659885"/>
              <a:gd name="csY96" fmla="*/ 476317 h 1385279"/>
              <a:gd name="csX97" fmla="*/ 655967 w 3659885"/>
              <a:gd name="csY97" fmla="*/ 175865 h 1385279"/>
              <a:gd name="csX98" fmla="*/ 641247 w 3659885"/>
              <a:gd name="csY98" fmla="*/ 176984 h 1385279"/>
              <a:gd name="csX99" fmla="*/ 124077 w 3659885"/>
              <a:gd name="csY99" fmla="*/ 322314 h 1385279"/>
              <a:gd name="csX100" fmla="*/ 4307 w 3659885"/>
              <a:gd name="csY100" fmla="*/ 250481 h 1385279"/>
              <a:gd name="csX101" fmla="*/ 462 w 3659885"/>
              <a:gd name="csY101" fmla="*/ 227190 h 1385279"/>
              <a:gd name="csX102" fmla="*/ 227866 w 3659885"/>
              <a:gd name="csY102" fmla="*/ 99214 h 1385279"/>
              <a:gd name="csX103" fmla="*/ 414367 w 3659885"/>
              <a:gd name="csY103" fmla="*/ 65035 h 1385279"/>
              <a:gd name="csX104" fmla="*/ 497854 w 3659885"/>
              <a:gd name="csY104" fmla="*/ 55477 h 1385279"/>
              <a:gd name="csX105" fmla="*/ 606932 w 3659885"/>
              <a:gd name="csY105" fmla="*/ 43925 h 1385279"/>
              <a:gd name="csX106" fmla="*/ 714651 w 3659885"/>
              <a:gd name="csY106" fmla="*/ 79112 h 1385279"/>
              <a:gd name="csX107" fmla="*/ 672494 w 3659885"/>
              <a:gd name="csY107" fmla="*/ 26509 h 1385279"/>
              <a:gd name="csX108" fmla="*/ 492492 w 3659885"/>
              <a:gd name="csY108" fmla="*/ 0 h 1385279"/>
              <a:gd name="csX109" fmla="*/ 534237 w 3659885"/>
              <a:gd name="csY109" fmla="*/ 0 h 1385279"/>
              <a:gd name="csX110" fmla="*/ 562067 w 3659885"/>
              <a:gd name="csY110" fmla="*/ 0 h 1385279"/>
              <a:gd name="csX111" fmla="*/ 548130 w 3659885"/>
              <a:gd name="csY111" fmla="*/ 26482 h 1385279"/>
              <a:gd name="csX112" fmla="*/ 511799 w 3659885"/>
              <a:gd name="csY112" fmla="*/ 15469 h 1385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Lst>
            <a:rect l="l" t="t" r="r" b="b"/>
            <a:pathLst>
              <a:path w="3659885" h="1385279">
                <a:moveTo>
                  <a:pt x="3244826" y="722503"/>
                </a:moveTo>
                <a:cubicBezTo>
                  <a:pt x="3233149" y="784672"/>
                  <a:pt x="3240490" y="809480"/>
                  <a:pt x="3250412" y="806441"/>
                </a:cubicBezTo>
                <a:cubicBezTo>
                  <a:pt x="3260334" y="803406"/>
                  <a:pt x="3272840" y="772526"/>
                  <a:pt x="3271489" y="723322"/>
                </a:cubicBezTo>
                <a:cubicBezTo>
                  <a:pt x="3264032" y="723137"/>
                  <a:pt x="3252946" y="721289"/>
                  <a:pt x="3244826" y="722503"/>
                </a:cubicBezTo>
                <a:close/>
                <a:moveTo>
                  <a:pt x="3317167" y="547199"/>
                </a:moveTo>
                <a:cubicBezTo>
                  <a:pt x="3282655" y="544025"/>
                  <a:pt x="3285275" y="663006"/>
                  <a:pt x="3292385" y="710851"/>
                </a:cubicBezTo>
                <a:cubicBezTo>
                  <a:pt x="3295427" y="713268"/>
                  <a:pt x="3299326" y="713325"/>
                  <a:pt x="3303754" y="711574"/>
                </a:cubicBezTo>
                <a:cubicBezTo>
                  <a:pt x="3308183" y="709823"/>
                  <a:pt x="3313146" y="706261"/>
                  <a:pt x="3318322" y="701446"/>
                </a:cubicBezTo>
                <a:cubicBezTo>
                  <a:pt x="3349377" y="672543"/>
                  <a:pt x="3388094" y="598396"/>
                  <a:pt x="3365265" y="598248"/>
                </a:cubicBezTo>
                <a:cubicBezTo>
                  <a:pt x="3344299" y="562888"/>
                  <a:pt x="3328670" y="548257"/>
                  <a:pt x="3317167" y="547199"/>
                </a:cubicBezTo>
                <a:close/>
                <a:moveTo>
                  <a:pt x="637074" y="0"/>
                </a:moveTo>
                <a:lnTo>
                  <a:pt x="789734" y="0"/>
                </a:lnTo>
                <a:lnTo>
                  <a:pt x="779762" y="13006"/>
                </a:lnTo>
                <a:cubicBezTo>
                  <a:pt x="757774" y="52943"/>
                  <a:pt x="755418" y="91255"/>
                  <a:pt x="780454" y="126649"/>
                </a:cubicBezTo>
                <a:cubicBezTo>
                  <a:pt x="840712" y="167380"/>
                  <a:pt x="856904" y="128586"/>
                  <a:pt x="897018" y="140420"/>
                </a:cubicBezTo>
                <a:cubicBezTo>
                  <a:pt x="929568" y="149921"/>
                  <a:pt x="955140" y="191385"/>
                  <a:pt x="976102" y="234298"/>
                </a:cubicBezTo>
                <a:lnTo>
                  <a:pt x="1001765" y="290237"/>
                </a:lnTo>
                <a:lnTo>
                  <a:pt x="1039354" y="248632"/>
                </a:lnTo>
                <a:cubicBezTo>
                  <a:pt x="1085197" y="199552"/>
                  <a:pt x="1126887" y="159348"/>
                  <a:pt x="1136655" y="152424"/>
                </a:cubicBezTo>
                <a:cubicBezTo>
                  <a:pt x="1175626" y="117489"/>
                  <a:pt x="1216831" y="86242"/>
                  <a:pt x="1259137" y="58649"/>
                </a:cubicBezTo>
                <a:lnTo>
                  <a:pt x="1364496" y="0"/>
                </a:lnTo>
                <a:lnTo>
                  <a:pt x="1962961" y="0"/>
                </a:lnTo>
                <a:lnTo>
                  <a:pt x="2012176" y="86756"/>
                </a:lnTo>
                <a:cubicBezTo>
                  <a:pt x="2027094" y="115835"/>
                  <a:pt x="2039816" y="144592"/>
                  <a:pt x="2048634" y="172345"/>
                </a:cubicBezTo>
                <a:cubicBezTo>
                  <a:pt x="2063335" y="220836"/>
                  <a:pt x="2069908" y="332024"/>
                  <a:pt x="2090542" y="343157"/>
                </a:cubicBezTo>
                <a:cubicBezTo>
                  <a:pt x="2102924" y="349836"/>
                  <a:pt x="2120367" y="320493"/>
                  <a:pt x="2147667" y="219976"/>
                </a:cubicBezTo>
                <a:cubicBezTo>
                  <a:pt x="2150395" y="210836"/>
                  <a:pt x="2160122" y="209205"/>
                  <a:pt x="2167596" y="215259"/>
                </a:cubicBezTo>
                <a:cubicBezTo>
                  <a:pt x="2185537" y="225986"/>
                  <a:pt x="2167332" y="251757"/>
                  <a:pt x="2175817" y="264275"/>
                </a:cubicBezTo>
                <a:cubicBezTo>
                  <a:pt x="2185080" y="274826"/>
                  <a:pt x="2228910" y="319211"/>
                  <a:pt x="2247666" y="338016"/>
                </a:cubicBezTo>
                <a:cubicBezTo>
                  <a:pt x="2291095" y="323039"/>
                  <a:pt x="2299198" y="194599"/>
                  <a:pt x="2233710" y="204072"/>
                </a:cubicBezTo>
                <a:cubicBezTo>
                  <a:pt x="2214025" y="191298"/>
                  <a:pt x="2163620" y="205695"/>
                  <a:pt x="2161606" y="177557"/>
                </a:cubicBezTo>
                <a:cubicBezTo>
                  <a:pt x="2162072" y="143248"/>
                  <a:pt x="2109929" y="144192"/>
                  <a:pt x="2100990" y="114124"/>
                </a:cubicBezTo>
                <a:cubicBezTo>
                  <a:pt x="2091470" y="82681"/>
                  <a:pt x="2138892" y="53847"/>
                  <a:pt x="2163702" y="23453"/>
                </a:cubicBezTo>
                <a:lnTo>
                  <a:pt x="2174515" y="0"/>
                </a:lnTo>
                <a:lnTo>
                  <a:pt x="2223222" y="0"/>
                </a:lnTo>
                <a:lnTo>
                  <a:pt x="2271928" y="0"/>
                </a:lnTo>
                <a:lnTo>
                  <a:pt x="2298427" y="19972"/>
                </a:lnTo>
                <a:cubicBezTo>
                  <a:pt x="2309459" y="24855"/>
                  <a:pt x="2321045" y="26135"/>
                  <a:pt x="2332938" y="21867"/>
                </a:cubicBezTo>
                <a:lnTo>
                  <a:pt x="2384426" y="0"/>
                </a:lnTo>
                <a:lnTo>
                  <a:pt x="2983308" y="0"/>
                </a:lnTo>
                <a:lnTo>
                  <a:pt x="2993618" y="4123"/>
                </a:lnTo>
                <a:cubicBezTo>
                  <a:pt x="3022161" y="17849"/>
                  <a:pt x="3048176" y="32602"/>
                  <a:pt x="3069696" y="46786"/>
                </a:cubicBezTo>
                <a:cubicBezTo>
                  <a:pt x="3069468" y="137595"/>
                  <a:pt x="2895800" y="70980"/>
                  <a:pt x="2886095" y="119995"/>
                </a:cubicBezTo>
                <a:cubicBezTo>
                  <a:pt x="2994045" y="224611"/>
                  <a:pt x="3078346" y="296199"/>
                  <a:pt x="3152985" y="364945"/>
                </a:cubicBezTo>
                <a:lnTo>
                  <a:pt x="3224724" y="429820"/>
                </a:lnTo>
                <a:cubicBezTo>
                  <a:pt x="3249745" y="448704"/>
                  <a:pt x="3275875" y="464786"/>
                  <a:pt x="3297670" y="467597"/>
                </a:cubicBezTo>
                <a:cubicBezTo>
                  <a:pt x="3314588" y="468090"/>
                  <a:pt x="3375764" y="563866"/>
                  <a:pt x="3393323" y="567846"/>
                </a:cubicBezTo>
                <a:cubicBezTo>
                  <a:pt x="3450633" y="574623"/>
                  <a:pt x="3523061" y="564829"/>
                  <a:pt x="3458206" y="500127"/>
                </a:cubicBezTo>
                <a:cubicBezTo>
                  <a:pt x="3453806" y="501574"/>
                  <a:pt x="3448850" y="502698"/>
                  <a:pt x="3443019" y="504052"/>
                </a:cubicBezTo>
                <a:cubicBezTo>
                  <a:pt x="3435842" y="517674"/>
                  <a:pt x="3425829" y="539737"/>
                  <a:pt x="3403088" y="531410"/>
                </a:cubicBezTo>
                <a:cubicBezTo>
                  <a:pt x="3396903" y="529293"/>
                  <a:pt x="3400162" y="523180"/>
                  <a:pt x="3399860" y="518854"/>
                </a:cubicBezTo>
                <a:cubicBezTo>
                  <a:pt x="3398218" y="513007"/>
                  <a:pt x="3386235" y="516270"/>
                  <a:pt x="3380299" y="514748"/>
                </a:cubicBezTo>
                <a:cubicBezTo>
                  <a:pt x="3364240" y="514308"/>
                  <a:pt x="3371370" y="496950"/>
                  <a:pt x="3386100" y="500177"/>
                </a:cubicBezTo>
                <a:cubicBezTo>
                  <a:pt x="3388333" y="473893"/>
                  <a:pt x="3437219" y="482145"/>
                  <a:pt x="3453191" y="479418"/>
                </a:cubicBezTo>
                <a:cubicBezTo>
                  <a:pt x="3522414" y="474878"/>
                  <a:pt x="3503756" y="588600"/>
                  <a:pt x="3585217" y="572195"/>
                </a:cubicBezTo>
                <a:cubicBezTo>
                  <a:pt x="3591494" y="572878"/>
                  <a:pt x="3609994" y="589269"/>
                  <a:pt x="3599132" y="570198"/>
                </a:cubicBezTo>
                <a:cubicBezTo>
                  <a:pt x="3576595" y="549533"/>
                  <a:pt x="3553698" y="529994"/>
                  <a:pt x="3544219" y="498084"/>
                </a:cubicBezTo>
                <a:cubicBezTo>
                  <a:pt x="3534093" y="476477"/>
                  <a:pt x="3504010" y="484346"/>
                  <a:pt x="3524074" y="453151"/>
                </a:cubicBezTo>
                <a:cubicBezTo>
                  <a:pt x="3542504" y="402965"/>
                  <a:pt x="3607004" y="232533"/>
                  <a:pt x="3653516" y="146673"/>
                </a:cubicBezTo>
                <a:lnTo>
                  <a:pt x="3659885" y="136305"/>
                </a:lnTo>
                <a:lnTo>
                  <a:pt x="3659885" y="425122"/>
                </a:lnTo>
                <a:lnTo>
                  <a:pt x="3631797" y="433940"/>
                </a:lnTo>
                <a:cubicBezTo>
                  <a:pt x="3519188" y="471578"/>
                  <a:pt x="3552584" y="476112"/>
                  <a:pt x="3645061" y="494706"/>
                </a:cubicBezTo>
                <a:lnTo>
                  <a:pt x="3659885" y="497873"/>
                </a:lnTo>
                <a:lnTo>
                  <a:pt x="3659885" y="1310132"/>
                </a:lnTo>
                <a:lnTo>
                  <a:pt x="3636781" y="1310361"/>
                </a:lnTo>
                <a:cubicBezTo>
                  <a:pt x="3591518" y="1325987"/>
                  <a:pt x="3633807" y="1430542"/>
                  <a:pt x="3539947" y="1280858"/>
                </a:cubicBezTo>
                <a:cubicBezTo>
                  <a:pt x="3495268" y="1269707"/>
                  <a:pt x="3549020" y="1364730"/>
                  <a:pt x="3534256" y="1384766"/>
                </a:cubicBezTo>
                <a:cubicBezTo>
                  <a:pt x="3490705" y="1396673"/>
                  <a:pt x="3449027" y="1196703"/>
                  <a:pt x="3429517" y="1291988"/>
                </a:cubicBezTo>
                <a:cubicBezTo>
                  <a:pt x="3308377" y="1299856"/>
                  <a:pt x="3332468" y="1072730"/>
                  <a:pt x="3245016" y="1020103"/>
                </a:cubicBezTo>
                <a:cubicBezTo>
                  <a:pt x="3230214" y="981538"/>
                  <a:pt x="3279921" y="931248"/>
                  <a:pt x="3265043" y="893824"/>
                </a:cubicBezTo>
                <a:cubicBezTo>
                  <a:pt x="3226492" y="890246"/>
                  <a:pt x="3271453" y="787663"/>
                  <a:pt x="3217711" y="829082"/>
                </a:cubicBezTo>
                <a:cubicBezTo>
                  <a:pt x="3181743" y="875647"/>
                  <a:pt x="2937005" y="1244548"/>
                  <a:pt x="2951995" y="1047869"/>
                </a:cubicBezTo>
                <a:cubicBezTo>
                  <a:pt x="2974645" y="934684"/>
                  <a:pt x="3051889" y="698269"/>
                  <a:pt x="3166221" y="711798"/>
                </a:cubicBezTo>
                <a:cubicBezTo>
                  <a:pt x="3283684" y="725812"/>
                  <a:pt x="3276678" y="595534"/>
                  <a:pt x="3263325" y="493006"/>
                </a:cubicBezTo>
                <a:cubicBezTo>
                  <a:pt x="3261456" y="488472"/>
                  <a:pt x="3255676" y="481913"/>
                  <a:pt x="3246756" y="473797"/>
                </a:cubicBezTo>
                <a:lnTo>
                  <a:pt x="2891959" y="215555"/>
                </a:lnTo>
                <a:lnTo>
                  <a:pt x="2759349" y="150179"/>
                </a:lnTo>
                <a:lnTo>
                  <a:pt x="2693673" y="163550"/>
                </a:lnTo>
                <a:cubicBezTo>
                  <a:pt x="2626239" y="153288"/>
                  <a:pt x="2940293" y="240900"/>
                  <a:pt x="2889437" y="523779"/>
                </a:cubicBezTo>
                <a:cubicBezTo>
                  <a:pt x="2900403" y="566889"/>
                  <a:pt x="2867363" y="667273"/>
                  <a:pt x="2861104" y="666069"/>
                </a:cubicBezTo>
                <a:cubicBezTo>
                  <a:pt x="2826819" y="664015"/>
                  <a:pt x="2659522" y="534751"/>
                  <a:pt x="2525143" y="346847"/>
                </a:cubicBezTo>
                <a:cubicBezTo>
                  <a:pt x="2511971" y="332308"/>
                  <a:pt x="2513314" y="423980"/>
                  <a:pt x="2517513" y="438861"/>
                </a:cubicBezTo>
                <a:cubicBezTo>
                  <a:pt x="2521648" y="525280"/>
                  <a:pt x="2358409" y="818094"/>
                  <a:pt x="2277815" y="653884"/>
                </a:cubicBezTo>
                <a:cubicBezTo>
                  <a:pt x="2243324" y="618017"/>
                  <a:pt x="2251585" y="824395"/>
                  <a:pt x="2154064" y="887946"/>
                </a:cubicBezTo>
                <a:cubicBezTo>
                  <a:pt x="2106284" y="851648"/>
                  <a:pt x="2107758" y="783347"/>
                  <a:pt x="2086449" y="732283"/>
                </a:cubicBezTo>
                <a:cubicBezTo>
                  <a:pt x="2037881" y="731490"/>
                  <a:pt x="2025177" y="848279"/>
                  <a:pt x="1979809" y="877352"/>
                </a:cubicBezTo>
                <a:cubicBezTo>
                  <a:pt x="1948729" y="888063"/>
                  <a:pt x="1951414" y="1001654"/>
                  <a:pt x="1915361" y="999462"/>
                </a:cubicBezTo>
                <a:cubicBezTo>
                  <a:pt x="1782358" y="725385"/>
                  <a:pt x="1638339" y="766871"/>
                  <a:pt x="1659048" y="413702"/>
                </a:cubicBezTo>
                <a:cubicBezTo>
                  <a:pt x="1641266" y="395111"/>
                  <a:pt x="1520270" y="512506"/>
                  <a:pt x="1508831" y="511415"/>
                </a:cubicBezTo>
                <a:cubicBezTo>
                  <a:pt x="1427547" y="549440"/>
                  <a:pt x="1315821" y="556618"/>
                  <a:pt x="1204683" y="543650"/>
                </a:cubicBezTo>
                <a:lnTo>
                  <a:pt x="1160609" y="536547"/>
                </a:lnTo>
                <a:lnTo>
                  <a:pt x="1167915" y="553168"/>
                </a:lnTo>
                <a:cubicBezTo>
                  <a:pt x="1175337" y="582440"/>
                  <a:pt x="1177445" y="614231"/>
                  <a:pt x="1171648" y="649311"/>
                </a:cubicBezTo>
                <a:cubicBezTo>
                  <a:pt x="859180" y="722782"/>
                  <a:pt x="778890" y="94283"/>
                  <a:pt x="749976" y="518266"/>
                </a:cubicBezTo>
                <a:cubicBezTo>
                  <a:pt x="737675" y="605771"/>
                  <a:pt x="628372" y="739797"/>
                  <a:pt x="567503" y="823716"/>
                </a:cubicBezTo>
                <a:cubicBezTo>
                  <a:pt x="493485" y="851740"/>
                  <a:pt x="474850" y="499803"/>
                  <a:pt x="490603" y="476317"/>
                </a:cubicBezTo>
                <a:cubicBezTo>
                  <a:pt x="555857" y="298095"/>
                  <a:pt x="606839" y="252366"/>
                  <a:pt x="655967" y="175865"/>
                </a:cubicBezTo>
                <a:cubicBezTo>
                  <a:pt x="676946" y="159904"/>
                  <a:pt x="654595" y="163614"/>
                  <a:pt x="641247" y="176984"/>
                </a:cubicBezTo>
                <a:cubicBezTo>
                  <a:pt x="448983" y="367957"/>
                  <a:pt x="257805" y="367298"/>
                  <a:pt x="124077" y="322314"/>
                </a:cubicBezTo>
                <a:cubicBezTo>
                  <a:pt x="52517" y="298299"/>
                  <a:pt x="16027" y="274042"/>
                  <a:pt x="4307" y="250481"/>
                </a:cubicBezTo>
                <a:cubicBezTo>
                  <a:pt x="399" y="242628"/>
                  <a:pt x="-754" y="234853"/>
                  <a:pt x="462" y="227190"/>
                </a:cubicBezTo>
                <a:cubicBezTo>
                  <a:pt x="8572" y="176099"/>
                  <a:pt x="122046" y="130002"/>
                  <a:pt x="227866" y="99214"/>
                </a:cubicBezTo>
                <a:cubicBezTo>
                  <a:pt x="278035" y="84674"/>
                  <a:pt x="345695" y="73765"/>
                  <a:pt x="414367" y="65035"/>
                </a:cubicBezTo>
                <a:lnTo>
                  <a:pt x="497854" y="55477"/>
                </a:lnTo>
                <a:lnTo>
                  <a:pt x="606932" y="43925"/>
                </a:lnTo>
                <a:cubicBezTo>
                  <a:pt x="638544" y="80357"/>
                  <a:pt x="688067" y="110854"/>
                  <a:pt x="714651" y="79112"/>
                </a:cubicBezTo>
                <a:cubicBezTo>
                  <a:pt x="717933" y="64842"/>
                  <a:pt x="697844" y="46143"/>
                  <a:pt x="672494" y="26509"/>
                </a:cubicBezTo>
                <a:close/>
                <a:moveTo>
                  <a:pt x="492492" y="0"/>
                </a:moveTo>
                <a:lnTo>
                  <a:pt x="534237" y="0"/>
                </a:lnTo>
                <a:lnTo>
                  <a:pt x="562067" y="0"/>
                </a:lnTo>
                <a:lnTo>
                  <a:pt x="548130" y="26482"/>
                </a:lnTo>
                <a:lnTo>
                  <a:pt x="511799" y="15469"/>
                </a:lnTo>
                <a:close/>
              </a:path>
            </a:pathLst>
          </a:custGeom>
          <a:solidFill>
            <a:schemeClr val="accent5">
              <a:alpha val="70000"/>
            </a:schemeClr>
          </a:solidFill>
          <a:ln w="12700"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23140" y="609599"/>
            <a:ext cx="3666744" cy="1498147"/>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5698" y="609600"/>
            <a:ext cx="6136084" cy="56388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32284" y="2328546"/>
            <a:ext cx="3657600" cy="3805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8" y="6343955"/>
            <a:ext cx="2788330" cy="365125"/>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928847" y="6343955"/>
            <a:ext cx="2218249" cy="365125"/>
          </a:xfrm>
        </p:spPr>
        <p:txBody>
          <a:bodyPr/>
          <a:lstStyle/>
          <a:p>
            <a:fld id="{DF318301-3720-4EFB-8AA8-D16EF211565F}" type="datetimeFigureOut">
              <a:rPr lang="en-US" smtClean="0"/>
              <a:t>4/8/2026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797554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09600"/>
            <a:ext cx="3657600" cy="149625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3" y="2326421"/>
            <a:ext cx="3657600" cy="3756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236029" y="609600"/>
            <a:ext cx="6340148" cy="56388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2803698" cy="365125"/>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513909" y="6343955"/>
            <a:ext cx="2633187" cy="365125"/>
          </a:xfrm>
        </p:spPr>
        <p:txBody>
          <a:bodyPr/>
          <a:lstStyle/>
          <a:p>
            <a:fld id="{DF318301-3720-4EFB-8AA8-D16EF211565F}" type="datetimeFigureOut">
              <a:rPr lang="en-US" smtClean="0"/>
              <a:t>4/8/2026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74235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895802"/>
            <a:ext cx="2699254" cy="1858941"/>
          </a:xfrm>
        </p:spPr>
        <p:txBody>
          <a:bodyPr vert="horz" lIns="91440" tIns="45720" rIns="91440" bIns="45720" rtlCol="0" anchor="b">
            <a:normAutofit/>
          </a:bodyPr>
          <a:lstStyle>
            <a:lvl1pPr>
              <a:defRPr lang="en-US" sz="2800" dirty="0"/>
            </a:lvl1pPr>
          </a:lstStyle>
          <a:p>
            <a:pPr lvl="0"/>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10498" y="609601"/>
            <a:ext cx="7558035" cy="56388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2977583"/>
            <a:ext cx="2693346" cy="250399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2772962"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59368" y="6343955"/>
            <a:ext cx="1987727" cy="365125"/>
          </a:xfrm>
        </p:spPr>
        <p:txBody>
          <a:bodyPr/>
          <a:lstStyle>
            <a:lvl1pPr>
              <a:defRPr>
                <a:solidFill>
                  <a:schemeClr val="tx1"/>
                </a:solidFill>
                <a:effectLst/>
              </a:defRPr>
            </a:lvl1p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D4625554-4428-48DA-B560-13000DC67EB4}" type="slidenum">
              <a:rPr lang="en-US" smtClean="0"/>
              <a:t>‹#›</a:t>
            </a:fld>
            <a:endParaRPr lang="en-US"/>
          </a:p>
        </p:txBody>
      </p:sp>
      <p:sp>
        <p:nvSpPr>
          <p:cNvPr id="4" name="Freeform: Shape 3">
            <a:extLst>
              <a:ext uri="{FF2B5EF4-FFF2-40B4-BE49-F238E27FC236}">
                <a16:creationId xmlns:a16="http://schemas.microsoft.com/office/drawing/2014/main" id="{53595449-8BF4-D151-EA88-16ED4DBB9EF9}"/>
              </a:ext>
            </a:extLst>
          </p:cNvPr>
          <p:cNvSpPr/>
          <p:nvPr userDrawn="1"/>
        </p:nvSpPr>
        <p:spPr>
          <a:xfrm>
            <a:off x="9221996" y="4299074"/>
            <a:ext cx="2970005" cy="2558926"/>
          </a:xfrm>
          <a:custGeom>
            <a:avLst/>
            <a:gdLst>
              <a:gd name="csX0" fmla="*/ 1816163 w 2970005"/>
              <a:gd name="csY0" fmla="*/ 2524881 h 2558926"/>
              <a:gd name="csX1" fmla="*/ 1831706 w 2970005"/>
              <a:gd name="csY1" fmla="*/ 2556226 h 2558926"/>
              <a:gd name="csX2" fmla="*/ 1828185 w 2970005"/>
              <a:gd name="csY2" fmla="*/ 2558926 h 2558926"/>
              <a:gd name="csX3" fmla="*/ 1748357 w 2970005"/>
              <a:gd name="csY3" fmla="*/ 2558926 h 2558926"/>
              <a:gd name="csX4" fmla="*/ 1764446 w 2970005"/>
              <a:gd name="csY4" fmla="*/ 2549982 h 2558926"/>
              <a:gd name="csX5" fmla="*/ 1816163 w 2970005"/>
              <a:gd name="csY5" fmla="*/ 2524881 h 2558926"/>
              <a:gd name="csX6" fmla="*/ 1144933 w 2970005"/>
              <a:gd name="csY6" fmla="*/ 1156055 h 2558926"/>
              <a:gd name="csX7" fmla="*/ 1223388 w 2970005"/>
              <a:gd name="csY7" fmla="*/ 1301251 h 2558926"/>
              <a:gd name="csX8" fmla="*/ 1351068 w 2970005"/>
              <a:gd name="csY8" fmla="*/ 1474339 h 2558926"/>
              <a:gd name="csX9" fmla="*/ 1422748 w 2970005"/>
              <a:gd name="csY9" fmla="*/ 1292202 h 2558926"/>
              <a:gd name="csX10" fmla="*/ 1573378 w 2970005"/>
              <a:gd name="csY10" fmla="*/ 1570521 h 2558926"/>
              <a:gd name="csX11" fmla="*/ 1856208 w 2970005"/>
              <a:gd name="csY11" fmla="*/ 1828685 h 2558926"/>
              <a:gd name="csX12" fmla="*/ 1859787 w 2970005"/>
              <a:gd name="csY12" fmla="*/ 1939094 h 2558926"/>
              <a:gd name="csX13" fmla="*/ 2202515 w 2970005"/>
              <a:gd name="csY13" fmla="*/ 1691991 h 2558926"/>
              <a:gd name="csX14" fmla="*/ 2199744 w 2970005"/>
              <a:gd name="csY14" fmla="*/ 1768356 h 2558926"/>
              <a:gd name="csX15" fmla="*/ 2068463 w 2970005"/>
              <a:gd name="csY15" fmla="*/ 2156653 h 2558926"/>
              <a:gd name="csX16" fmla="*/ 2740906 w 2970005"/>
              <a:gd name="csY16" fmla="*/ 1671354 h 2558926"/>
              <a:gd name="csX17" fmla="*/ 2929942 w 2970005"/>
              <a:gd name="csY17" fmla="*/ 1383409 h 2558926"/>
              <a:gd name="csX18" fmla="*/ 2970005 w 2970005"/>
              <a:gd name="csY18" fmla="*/ 1313448 h 2558926"/>
              <a:gd name="csX19" fmla="*/ 2970005 w 2970005"/>
              <a:gd name="csY19" fmla="*/ 1384229 h 2558926"/>
              <a:gd name="csX20" fmla="*/ 2946908 w 2970005"/>
              <a:gd name="csY20" fmla="*/ 1427044 h 2558926"/>
              <a:gd name="csX21" fmla="*/ 2290675 w 2970005"/>
              <a:gd name="csY21" fmla="*/ 2211787 h 2558926"/>
              <a:gd name="csX22" fmla="*/ 2503891 w 2970005"/>
              <a:gd name="csY22" fmla="*/ 2301697 h 2558926"/>
              <a:gd name="csX23" fmla="*/ 2108446 w 2970005"/>
              <a:gd name="csY23" fmla="*/ 2407130 h 2558926"/>
              <a:gd name="csX24" fmla="*/ 1888216 w 2970005"/>
              <a:gd name="csY24" fmla="*/ 2499881 h 2558926"/>
              <a:gd name="csX25" fmla="*/ 1930338 w 2970005"/>
              <a:gd name="csY25" fmla="*/ 2398682 h 2558926"/>
              <a:gd name="csX26" fmla="*/ 1660239 w 2970005"/>
              <a:gd name="csY26" fmla="*/ 2316526 h 2558926"/>
              <a:gd name="csX27" fmla="*/ 1534954 w 2970005"/>
              <a:gd name="csY27" fmla="*/ 2421038 h 2558926"/>
              <a:gd name="csX28" fmla="*/ 1365868 w 2970005"/>
              <a:gd name="csY28" fmla="*/ 2553214 h 2558926"/>
              <a:gd name="csX29" fmla="*/ 1360491 w 2970005"/>
              <a:gd name="csY29" fmla="*/ 2558926 h 2558926"/>
              <a:gd name="csX30" fmla="*/ 1323076 w 2970005"/>
              <a:gd name="csY30" fmla="*/ 2558926 h 2558926"/>
              <a:gd name="csX31" fmla="*/ 1334485 w 2970005"/>
              <a:gd name="csY31" fmla="*/ 2547344 h 2558926"/>
              <a:gd name="csX32" fmla="*/ 1392870 w 2970005"/>
              <a:gd name="csY32" fmla="*/ 2486450 h 2558926"/>
              <a:gd name="csX33" fmla="*/ 1483762 w 2970005"/>
              <a:gd name="csY33" fmla="*/ 2348218 h 2558926"/>
              <a:gd name="csX34" fmla="*/ 1390890 w 2970005"/>
              <a:gd name="csY34" fmla="*/ 2203211 h 2558926"/>
              <a:gd name="csX35" fmla="*/ 1458001 w 2970005"/>
              <a:gd name="csY35" fmla="*/ 2129641 h 2558926"/>
              <a:gd name="csX36" fmla="*/ 1539665 w 2970005"/>
              <a:gd name="csY36" fmla="*/ 2099815 h 2558926"/>
              <a:gd name="csX37" fmla="*/ 1550646 w 2970005"/>
              <a:gd name="csY37" fmla="*/ 1942217 h 2558926"/>
              <a:gd name="csX38" fmla="*/ 1471045 w 2970005"/>
              <a:gd name="csY38" fmla="*/ 2027712 h 2558926"/>
              <a:gd name="csX39" fmla="*/ 1463455 w 2970005"/>
              <a:gd name="csY39" fmla="*/ 2085323 h 2558926"/>
              <a:gd name="csX40" fmla="*/ 1440434 w 2970005"/>
              <a:gd name="csY40" fmla="*/ 2079371 h 2558926"/>
              <a:gd name="csX41" fmla="*/ 1370334 w 2970005"/>
              <a:gd name="csY41" fmla="*/ 1933058 h 2558926"/>
              <a:gd name="csX42" fmla="*/ 1328690 w 2970005"/>
              <a:gd name="csY42" fmla="*/ 2133554 h 2558926"/>
              <a:gd name="csX43" fmla="*/ 1130297 w 2970005"/>
              <a:gd name="csY43" fmla="*/ 2527746 h 2558926"/>
              <a:gd name="csX44" fmla="*/ 1140088 w 2970005"/>
              <a:gd name="csY44" fmla="*/ 2558926 h 2558926"/>
              <a:gd name="csX45" fmla="*/ 1070961 w 2970005"/>
              <a:gd name="csY45" fmla="*/ 2558926 h 2558926"/>
              <a:gd name="csX46" fmla="*/ 1088564 w 2970005"/>
              <a:gd name="csY46" fmla="*/ 2538688 h 2558926"/>
              <a:gd name="csX47" fmla="*/ 1111142 w 2970005"/>
              <a:gd name="csY47" fmla="*/ 2461386 h 2558926"/>
              <a:gd name="csX48" fmla="*/ 859808 w 2970005"/>
              <a:gd name="csY48" fmla="*/ 2456201 h 2558926"/>
              <a:gd name="csX49" fmla="*/ 287025 w 2970005"/>
              <a:gd name="csY49" fmla="*/ 2202725 h 2558926"/>
              <a:gd name="csX50" fmla="*/ 6045 w 2970005"/>
              <a:gd name="csY50" fmla="*/ 1777807 h 2558926"/>
              <a:gd name="csX51" fmla="*/ 697185 w 2970005"/>
              <a:gd name="csY51" fmla="*/ 1723260 h 2558926"/>
              <a:gd name="csX52" fmla="*/ 873048 w 2970005"/>
              <a:gd name="csY52" fmla="*/ 1841395 h 2558926"/>
              <a:gd name="csX53" fmla="*/ 1144933 w 2970005"/>
              <a:gd name="csY53" fmla="*/ 1156055 h 2558926"/>
              <a:gd name="csX54" fmla="*/ 2848850 w 2970005"/>
              <a:gd name="csY54" fmla="*/ 815597 h 2558926"/>
              <a:gd name="csX55" fmla="*/ 2890002 w 2970005"/>
              <a:gd name="csY55" fmla="*/ 912177 h 2558926"/>
              <a:gd name="csX56" fmla="*/ 2919216 w 2970005"/>
              <a:gd name="csY56" fmla="*/ 896220 h 2558926"/>
              <a:gd name="csX57" fmla="*/ 2848850 w 2970005"/>
              <a:gd name="csY57" fmla="*/ 815597 h 2558926"/>
              <a:gd name="csX58" fmla="*/ 2928993 w 2970005"/>
              <a:gd name="csY58" fmla="*/ 110 h 2558926"/>
              <a:gd name="csX59" fmla="*/ 2954042 w 2970005"/>
              <a:gd name="csY59" fmla="*/ 19172 h 2558926"/>
              <a:gd name="csX60" fmla="*/ 2970005 w 2970005"/>
              <a:gd name="csY60" fmla="*/ 31167 h 2558926"/>
              <a:gd name="csX61" fmla="*/ 2970005 w 2970005"/>
              <a:gd name="csY61" fmla="*/ 892233 h 2558926"/>
              <a:gd name="csX62" fmla="*/ 2961758 w 2970005"/>
              <a:gd name="csY62" fmla="*/ 891086 h 2558926"/>
              <a:gd name="csX63" fmla="*/ 2949513 w 2970005"/>
              <a:gd name="csY63" fmla="*/ 898307 h 2558926"/>
              <a:gd name="csX64" fmla="*/ 2962482 w 2970005"/>
              <a:gd name="csY64" fmla="*/ 932245 h 2558926"/>
              <a:gd name="csX65" fmla="*/ 2970005 w 2970005"/>
              <a:gd name="csY65" fmla="*/ 948626 h 2558926"/>
              <a:gd name="csX66" fmla="*/ 2970005 w 2970005"/>
              <a:gd name="csY66" fmla="*/ 1008173 h 2558926"/>
              <a:gd name="csX67" fmla="*/ 2954269 w 2970005"/>
              <a:gd name="csY67" fmla="*/ 986485 h 2558926"/>
              <a:gd name="csX68" fmla="*/ 2808553 w 2970005"/>
              <a:gd name="csY68" fmla="*/ 968453 h 2558926"/>
              <a:gd name="csX69" fmla="*/ 2380449 w 2970005"/>
              <a:gd name="csY69" fmla="*/ 715295 h 2558926"/>
              <a:gd name="csX70" fmla="*/ 2799676 w 2970005"/>
              <a:gd name="csY70" fmla="*/ 808853 h 2558926"/>
              <a:gd name="csX71" fmla="*/ 2815817 w 2970005"/>
              <a:gd name="csY71" fmla="*/ 710081 h 2558926"/>
              <a:gd name="csX72" fmla="*/ 2722263 w 2970005"/>
              <a:gd name="csY72" fmla="*/ 580831 h 2558926"/>
              <a:gd name="csX73" fmla="*/ 2774177 w 2970005"/>
              <a:gd name="csY73" fmla="*/ 174094 h 2558926"/>
              <a:gd name="csX74" fmla="*/ 2838396 w 2970005"/>
              <a:gd name="csY74" fmla="*/ 11718 h 2558926"/>
              <a:gd name="csX75" fmla="*/ 2903372 w 2970005"/>
              <a:gd name="csY75" fmla="*/ 124161 h 2558926"/>
              <a:gd name="csX76" fmla="*/ 2928993 w 2970005"/>
              <a:gd name="csY76" fmla="*/ 110 h 25589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970005" h="2558926">
                <a:moveTo>
                  <a:pt x="1816163" y="2524881"/>
                </a:moveTo>
                <a:cubicBezTo>
                  <a:pt x="1850296" y="2524499"/>
                  <a:pt x="1851846" y="2536561"/>
                  <a:pt x="1831706" y="2556226"/>
                </a:cubicBezTo>
                <a:lnTo>
                  <a:pt x="1828185" y="2558926"/>
                </a:lnTo>
                <a:lnTo>
                  <a:pt x="1748357" y="2558926"/>
                </a:lnTo>
                <a:lnTo>
                  <a:pt x="1764446" y="2549982"/>
                </a:lnTo>
                <a:cubicBezTo>
                  <a:pt x="1787373" y="2537639"/>
                  <a:pt x="1805279" y="2528696"/>
                  <a:pt x="1816163" y="2524881"/>
                </a:cubicBezTo>
                <a:close/>
                <a:moveTo>
                  <a:pt x="1144933" y="1156055"/>
                </a:moveTo>
                <a:cubicBezTo>
                  <a:pt x="1186183" y="1154182"/>
                  <a:pt x="1187357" y="1288010"/>
                  <a:pt x="1223388" y="1301251"/>
                </a:cubicBezTo>
                <a:cubicBezTo>
                  <a:pt x="1276484" y="1336413"/>
                  <a:pt x="1295421" y="1474313"/>
                  <a:pt x="1351068" y="1474339"/>
                </a:cubicBezTo>
                <a:cubicBezTo>
                  <a:pt x="1373583" y="1414575"/>
                  <a:pt x="1369336" y="1334040"/>
                  <a:pt x="1422748" y="1292202"/>
                </a:cubicBezTo>
                <a:cubicBezTo>
                  <a:pt x="1536921" y="1369032"/>
                  <a:pt x="1535183" y="1612113"/>
                  <a:pt x="1573378" y="1570521"/>
                </a:cubicBezTo>
                <a:cubicBezTo>
                  <a:pt x="1659615" y="1378567"/>
                  <a:pt x="1857713" y="1726911"/>
                  <a:pt x="1856208" y="1828685"/>
                </a:cubicBezTo>
                <a:cubicBezTo>
                  <a:pt x="1851955" y="1846141"/>
                  <a:pt x="1845230" y="1955971"/>
                  <a:pt x="1859787" y="1939094"/>
                </a:cubicBezTo>
                <a:cubicBezTo>
                  <a:pt x="2009123" y="1766863"/>
                  <a:pt x="2101842" y="1788236"/>
                  <a:pt x="2202515" y="1691991"/>
                </a:cubicBezTo>
                <a:cubicBezTo>
                  <a:pt x="2209645" y="1690697"/>
                  <a:pt x="2194338" y="1761993"/>
                  <a:pt x="2199744" y="1768356"/>
                </a:cubicBezTo>
                <a:cubicBezTo>
                  <a:pt x="2295935" y="1905598"/>
                  <a:pt x="2007976" y="2065227"/>
                  <a:pt x="2068463" y="2156653"/>
                </a:cubicBezTo>
                <a:cubicBezTo>
                  <a:pt x="2172593" y="2313716"/>
                  <a:pt x="2524856" y="1950969"/>
                  <a:pt x="2740906" y="1671354"/>
                </a:cubicBezTo>
                <a:cubicBezTo>
                  <a:pt x="2791568" y="1605809"/>
                  <a:pt x="2867328" y="1489466"/>
                  <a:pt x="2929942" y="1383409"/>
                </a:cubicBezTo>
                <a:lnTo>
                  <a:pt x="2970005" y="1313448"/>
                </a:lnTo>
                <a:lnTo>
                  <a:pt x="2970005" y="1384229"/>
                </a:lnTo>
                <a:lnTo>
                  <a:pt x="2946908" y="1427044"/>
                </a:lnTo>
                <a:cubicBezTo>
                  <a:pt x="2736818" y="1805862"/>
                  <a:pt x="2590251" y="1908851"/>
                  <a:pt x="2290675" y="2211787"/>
                </a:cubicBezTo>
                <a:cubicBezTo>
                  <a:pt x="2303639" y="2269751"/>
                  <a:pt x="2500226" y="2194661"/>
                  <a:pt x="2503891" y="2301697"/>
                </a:cubicBezTo>
                <a:cubicBezTo>
                  <a:pt x="2407335" y="2366867"/>
                  <a:pt x="2228671" y="2441366"/>
                  <a:pt x="2108446" y="2407130"/>
                </a:cubicBezTo>
                <a:cubicBezTo>
                  <a:pt x="2042732" y="2347016"/>
                  <a:pt x="1874644" y="2561436"/>
                  <a:pt x="1888216" y="2499881"/>
                </a:cubicBezTo>
                <a:cubicBezTo>
                  <a:pt x="1872143" y="2499382"/>
                  <a:pt x="1947558" y="2408885"/>
                  <a:pt x="1930338" y="2398682"/>
                </a:cubicBezTo>
                <a:cubicBezTo>
                  <a:pt x="1853890" y="2383085"/>
                  <a:pt x="1733289" y="2357375"/>
                  <a:pt x="1660239" y="2316526"/>
                </a:cubicBezTo>
                <a:cubicBezTo>
                  <a:pt x="1605068" y="2295461"/>
                  <a:pt x="1558854" y="2379141"/>
                  <a:pt x="1534954" y="2421038"/>
                </a:cubicBezTo>
                <a:cubicBezTo>
                  <a:pt x="1475399" y="2459850"/>
                  <a:pt x="1417810" y="2503940"/>
                  <a:pt x="1365868" y="2553214"/>
                </a:cubicBezTo>
                <a:lnTo>
                  <a:pt x="1360491" y="2558926"/>
                </a:lnTo>
                <a:lnTo>
                  <a:pt x="1323076" y="2558926"/>
                </a:lnTo>
                <a:lnTo>
                  <a:pt x="1334485" y="2547344"/>
                </a:lnTo>
                <a:cubicBezTo>
                  <a:pt x="1366502" y="2514806"/>
                  <a:pt x="1392002" y="2488676"/>
                  <a:pt x="1392870" y="2486450"/>
                </a:cubicBezTo>
                <a:cubicBezTo>
                  <a:pt x="1438975" y="2438540"/>
                  <a:pt x="1504857" y="2410115"/>
                  <a:pt x="1483762" y="2348218"/>
                </a:cubicBezTo>
                <a:cubicBezTo>
                  <a:pt x="1480800" y="2298067"/>
                  <a:pt x="1377910" y="2252373"/>
                  <a:pt x="1390890" y="2203211"/>
                </a:cubicBezTo>
                <a:cubicBezTo>
                  <a:pt x="1400012" y="2167946"/>
                  <a:pt x="1459820" y="2170089"/>
                  <a:pt x="1458001" y="2129641"/>
                </a:cubicBezTo>
                <a:cubicBezTo>
                  <a:pt x="1459255" y="2096519"/>
                  <a:pt x="1517578" y="2114481"/>
                  <a:pt x="1539665" y="2099815"/>
                </a:cubicBezTo>
                <a:cubicBezTo>
                  <a:pt x="1615092" y="2112271"/>
                  <a:pt x="1600992" y="1960727"/>
                  <a:pt x="1550646" y="1942217"/>
                </a:cubicBezTo>
                <a:cubicBezTo>
                  <a:pt x="1529851" y="1964011"/>
                  <a:pt x="1481269" y="2015460"/>
                  <a:pt x="1471045" y="2027712"/>
                </a:cubicBezTo>
                <a:cubicBezTo>
                  <a:pt x="1461785" y="2042301"/>
                  <a:pt x="1483620" y="2073033"/>
                  <a:pt x="1463455" y="2085323"/>
                </a:cubicBezTo>
                <a:cubicBezTo>
                  <a:pt x="1455114" y="2092312"/>
                  <a:pt x="1443904" y="2090196"/>
                  <a:pt x="1440434" y="2079371"/>
                </a:cubicBezTo>
                <a:cubicBezTo>
                  <a:pt x="1405372" y="1960358"/>
                  <a:pt x="1384277" y="1925431"/>
                  <a:pt x="1370334" y="1933058"/>
                </a:cubicBezTo>
                <a:cubicBezTo>
                  <a:pt x="1347098" y="1945771"/>
                  <a:pt x="1343727" y="2076693"/>
                  <a:pt x="1328690" y="2133554"/>
                </a:cubicBezTo>
                <a:cubicBezTo>
                  <a:pt x="1292410" y="2263703"/>
                  <a:pt x="1185175" y="2411554"/>
                  <a:pt x="1130297" y="2527746"/>
                </a:cubicBezTo>
                <a:lnTo>
                  <a:pt x="1140088" y="2558926"/>
                </a:lnTo>
                <a:lnTo>
                  <a:pt x="1070961" y="2558926"/>
                </a:lnTo>
                <a:lnTo>
                  <a:pt x="1088564" y="2538688"/>
                </a:lnTo>
                <a:cubicBezTo>
                  <a:pt x="1114643" y="2504165"/>
                  <a:pt x="1126038" y="2476280"/>
                  <a:pt x="1111142" y="2461386"/>
                </a:cubicBezTo>
                <a:cubicBezTo>
                  <a:pt x="1065593" y="2494021"/>
                  <a:pt x="910485" y="2449195"/>
                  <a:pt x="859808" y="2456201"/>
                </a:cubicBezTo>
                <a:cubicBezTo>
                  <a:pt x="602714" y="2472267"/>
                  <a:pt x="470952" y="2370503"/>
                  <a:pt x="287025" y="2202725"/>
                </a:cubicBezTo>
                <a:cubicBezTo>
                  <a:pt x="256468" y="2180449"/>
                  <a:pt x="-46194" y="1811062"/>
                  <a:pt x="6045" y="1777807"/>
                </a:cubicBezTo>
                <a:cubicBezTo>
                  <a:pt x="183796" y="1680596"/>
                  <a:pt x="507982" y="1630416"/>
                  <a:pt x="697185" y="1723260"/>
                </a:cubicBezTo>
                <a:cubicBezTo>
                  <a:pt x="710260" y="1722201"/>
                  <a:pt x="853362" y="1862954"/>
                  <a:pt x="873048" y="1841395"/>
                </a:cubicBezTo>
                <a:cubicBezTo>
                  <a:pt x="836081" y="1424727"/>
                  <a:pt x="1002731" y="1476464"/>
                  <a:pt x="1144933" y="1156055"/>
                </a:cubicBezTo>
                <a:close/>
                <a:moveTo>
                  <a:pt x="2848850" y="815597"/>
                </a:moveTo>
                <a:cubicBezTo>
                  <a:pt x="2836091" y="817817"/>
                  <a:pt x="2841921" y="849570"/>
                  <a:pt x="2890002" y="912177"/>
                </a:cubicBezTo>
                <a:cubicBezTo>
                  <a:pt x="2899726" y="908945"/>
                  <a:pt x="2911021" y="900632"/>
                  <a:pt x="2919216" y="896220"/>
                </a:cubicBezTo>
                <a:cubicBezTo>
                  <a:pt x="2892951" y="840690"/>
                  <a:pt x="2861606" y="813378"/>
                  <a:pt x="2848850" y="815597"/>
                </a:cubicBezTo>
                <a:close/>
                <a:moveTo>
                  <a:pt x="2928993" y="110"/>
                </a:moveTo>
                <a:cubicBezTo>
                  <a:pt x="2935635" y="-1178"/>
                  <a:pt x="2943555" y="9127"/>
                  <a:pt x="2954042" y="19172"/>
                </a:cubicBezTo>
                <a:lnTo>
                  <a:pt x="2970005" y="31167"/>
                </a:lnTo>
                <a:lnTo>
                  <a:pt x="2970005" y="892233"/>
                </a:lnTo>
                <a:lnTo>
                  <a:pt x="2961758" y="891086"/>
                </a:lnTo>
                <a:cubicBezTo>
                  <a:pt x="2955839" y="891636"/>
                  <a:pt x="2951535" y="893899"/>
                  <a:pt x="2949513" y="898307"/>
                </a:cubicBezTo>
                <a:cubicBezTo>
                  <a:pt x="2952694" y="907851"/>
                  <a:pt x="2957130" y="919524"/>
                  <a:pt x="2962482" y="932245"/>
                </a:cubicBezTo>
                <a:lnTo>
                  <a:pt x="2970005" y="948626"/>
                </a:lnTo>
                <a:lnTo>
                  <a:pt x="2970005" y="1008173"/>
                </a:lnTo>
                <a:lnTo>
                  <a:pt x="2954269" y="986485"/>
                </a:lnTo>
                <a:cubicBezTo>
                  <a:pt x="2917107" y="944276"/>
                  <a:pt x="2869968" y="927508"/>
                  <a:pt x="2808553" y="968453"/>
                </a:cubicBezTo>
                <a:cubicBezTo>
                  <a:pt x="2688933" y="1048036"/>
                  <a:pt x="2469537" y="828490"/>
                  <a:pt x="2380449" y="715295"/>
                </a:cubicBezTo>
                <a:cubicBezTo>
                  <a:pt x="2252770" y="504845"/>
                  <a:pt x="2733360" y="777324"/>
                  <a:pt x="2799676" y="808853"/>
                </a:cubicBezTo>
                <a:cubicBezTo>
                  <a:pt x="2882867" y="824625"/>
                  <a:pt x="2774930" y="735820"/>
                  <a:pt x="2815817" y="710081"/>
                </a:cubicBezTo>
                <a:cubicBezTo>
                  <a:pt x="2811258" y="660032"/>
                  <a:pt x="2727551" y="632110"/>
                  <a:pt x="2722263" y="580831"/>
                </a:cubicBezTo>
                <a:cubicBezTo>
                  <a:pt x="2789898" y="472905"/>
                  <a:pt x="2634904" y="233700"/>
                  <a:pt x="2774177" y="174094"/>
                </a:cubicBezTo>
                <a:cubicBezTo>
                  <a:pt x="2849667" y="269138"/>
                  <a:pt x="2783203" y="23045"/>
                  <a:pt x="2838396" y="11718"/>
                </a:cubicBezTo>
                <a:cubicBezTo>
                  <a:pt x="2866138" y="25687"/>
                  <a:pt x="2859932" y="161786"/>
                  <a:pt x="2903372" y="124161"/>
                </a:cubicBezTo>
                <a:cubicBezTo>
                  <a:pt x="2911941" y="30057"/>
                  <a:pt x="2919028" y="2041"/>
                  <a:pt x="2928993" y="110"/>
                </a:cubicBezTo>
                <a:close/>
              </a:path>
            </a:pathLst>
          </a:custGeom>
          <a:solidFill>
            <a:schemeClr val="accent3">
              <a:alpha val="54000"/>
            </a:schemeClr>
          </a:solidFill>
          <a:ln w="15875"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1501201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1142914"/>
            <a:ext cx="2699254" cy="1858941"/>
          </a:xfrm>
        </p:spPr>
        <p:txBody>
          <a:bodyPr vert="horz" lIns="91440" tIns="45720" rIns="91440" bIns="45720" rtlCol="0" anchor="b">
            <a:normAutofit/>
          </a:bodyPr>
          <a:lstStyle>
            <a:lvl1pPr>
              <a:defRPr lang="en-US" sz="28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22469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4192438" y="609600"/>
            <a:ext cx="7389962" cy="56388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2857486"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49518" y="6343955"/>
            <a:ext cx="1597578" cy="365125"/>
          </a:xfrm>
        </p:spPr>
        <p:txBody>
          <a:bodyPr/>
          <a:lstStyle>
            <a:lvl1pPr>
              <a:defRPr>
                <a:solidFill>
                  <a:schemeClr val="tx1"/>
                </a:solidFill>
                <a:effectLst/>
              </a:defRPr>
            </a:lvl1p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898857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862955"/>
            <a:ext cx="3696859" cy="1170312"/>
          </a:xfrm>
        </p:spPr>
        <p:txBody>
          <a:bodyPr vert="horz" lIns="91440" tIns="45720" rIns="91440" bIns="45720" rtlCol="0" anchor="t">
            <a:normAutofit/>
          </a:bodyPr>
          <a:lstStyle>
            <a:lvl1pPr>
              <a:defRPr lang="en-US" sz="28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5"/>
            <a:ext cx="3540760" cy="3853758"/>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865516"/>
            <a:ext cx="6644488" cy="5319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77187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A95DA9-50BD-BA45-13D0-513EEFFA3F11}"/>
              </a:ext>
            </a:extLst>
          </p:cNvPr>
          <p:cNvSpPr/>
          <p:nvPr/>
        </p:nvSpPr>
        <p:spPr>
          <a:xfrm>
            <a:off x="0" y="-3157"/>
            <a:ext cx="12192000" cy="686115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CD728EA-0BC9-956E-DC2E-94C68A32318C}"/>
              </a:ext>
            </a:extLst>
          </p:cNvPr>
          <p:cNvSpPr/>
          <p:nvPr/>
        </p:nvSpPr>
        <p:spPr>
          <a:xfrm>
            <a:off x="5373120" y="11238"/>
            <a:ext cx="4793185" cy="6837198"/>
          </a:xfrm>
          <a:custGeom>
            <a:avLst/>
            <a:gdLst>
              <a:gd name="connsiteX0" fmla="*/ 2016739 w 4793185"/>
              <a:gd name="connsiteY0" fmla="*/ 4333530 h 6846763"/>
              <a:gd name="connsiteX1" fmla="*/ 1990520 w 4793185"/>
              <a:gd name="connsiteY1" fmla="*/ 4372046 h 6846763"/>
              <a:gd name="connsiteX2" fmla="*/ 2016739 w 4793185"/>
              <a:gd name="connsiteY2" fmla="*/ 4333530 h 6846763"/>
              <a:gd name="connsiteX3" fmla="*/ 1935821 w 4793185"/>
              <a:gd name="connsiteY3" fmla="*/ 4259402 h 6846763"/>
              <a:gd name="connsiteX4" fmla="*/ 1952756 w 4793185"/>
              <a:gd name="connsiteY4" fmla="*/ 4345005 h 6846763"/>
              <a:gd name="connsiteX5" fmla="*/ 1967315 w 4793185"/>
              <a:gd name="connsiteY5" fmla="*/ 4342917 h 6846763"/>
              <a:gd name="connsiteX6" fmla="*/ 1935821 w 4793185"/>
              <a:gd name="connsiteY6" fmla="*/ 4259402 h 6846763"/>
              <a:gd name="connsiteX7" fmla="*/ 2788167 w 4793185"/>
              <a:gd name="connsiteY7" fmla="*/ 4144648 h 6846763"/>
              <a:gd name="connsiteX8" fmla="*/ 2628765 w 4793185"/>
              <a:gd name="connsiteY8" fmla="*/ 4208455 h 6846763"/>
              <a:gd name="connsiteX9" fmla="*/ 2788167 w 4793185"/>
              <a:gd name="connsiteY9" fmla="*/ 4144648 h 6846763"/>
              <a:gd name="connsiteX10" fmla="*/ 2807854 w 4793185"/>
              <a:gd name="connsiteY10" fmla="*/ 3757990 h 6846763"/>
              <a:gd name="connsiteX11" fmla="*/ 2813967 w 4793185"/>
              <a:gd name="connsiteY11" fmla="*/ 4072908 h 6846763"/>
              <a:gd name="connsiteX12" fmla="*/ 2830817 w 4793185"/>
              <a:gd name="connsiteY12" fmla="*/ 4086474 h 6846763"/>
              <a:gd name="connsiteX13" fmla="*/ 3044482 w 4793185"/>
              <a:gd name="connsiteY13" fmla="*/ 3942121 h 6846763"/>
              <a:gd name="connsiteX14" fmla="*/ 2807854 w 4793185"/>
              <a:gd name="connsiteY14" fmla="*/ 3757990 h 6846763"/>
              <a:gd name="connsiteX15" fmla="*/ 1610483 w 4793185"/>
              <a:gd name="connsiteY15" fmla="*/ 3678748 h 6846763"/>
              <a:gd name="connsiteX16" fmla="*/ 1614958 w 4793185"/>
              <a:gd name="connsiteY16" fmla="*/ 3688413 h 6846763"/>
              <a:gd name="connsiteX17" fmla="*/ 1630121 w 4793185"/>
              <a:gd name="connsiteY17" fmla="*/ 3728344 h 6846763"/>
              <a:gd name="connsiteX18" fmla="*/ 1404680 w 4793185"/>
              <a:gd name="connsiteY18" fmla="*/ 2826845 h 6846763"/>
              <a:gd name="connsiteX19" fmla="*/ 1423602 w 4793185"/>
              <a:gd name="connsiteY19" fmla="*/ 2827046 h 6846763"/>
              <a:gd name="connsiteX20" fmla="*/ 1493029 w 4793185"/>
              <a:gd name="connsiteY20" fmla="*/ 3024357 h 6846763"/>
              <a:gd name="connsiteX21" fmla="*/ 1438900 w 4793185"/>
              <a:gd name="connsiteY21" fmla="*/ 3302452 h 6846763"/>
              <a:gd name="connsiteX22" fmla="*/ 1441248 w 4793185"/>
              <a:gd name="connsiteY22" fmla="*/ 3411445 h 6846763"/>
              <a:gd name="connsiteX23" fmla="*/ 1457546 w 4793185"/>
              <a:gd name="connsiteY23" fmla="*/ 3288489 h 6846763"/>
              <a:gd name="connsiteX24" fmla="*/ 1476168 w 4793185"/>
              <a:gd name="connsiteY24" fmla="*/ 3258895 h 6846763"/>
              <a:gd name="connsiteX25" fmla="*/ 1493593 w 4793185"/>
              <a:gd name="connsiteY25" fmla="*/ 3271900 h 6846763"/>
              <a:gd name="connsiteX26" fmla="*/ 1486247 w 4793185"/>
              <a:gd name="connsiteY26" fmla="*/ 3241573 h 6846763"/>
              <a:gd name="connsiteX27" fmla="*/ 1519683 w 4793185"/>
              <a:gd name="connsiteY27" fmla="*/ 3260147 h 6846763"/>
              <a:gd name="connsiteX28" fmla="*/ 1591547 w 4793185"/>
              <a:gd name="connsiteY28" fmla="*/ 3268703 h 6846763"/>
              <a:gd name="connsiteX29" fmla="*/ 1653992 w 4793185"/>
              <a:gd name="connsiteY29" fmla="*/ 3294455 h 6846763"/>
              <a:gd name="connsiteX30" fmla="*/ 1799113 w 4793185"/>
              <a:gd name="connsiteY30" fmla="*/ 2961010 h 6846763"/>
              <a:gd name="connsiteX31" fmla="*/ 1743538 w 4793185"/>
              <a:gd name="connsiteY31" fmla="*/ 3298292 h 6846763"/>
              <a:gd name="connsiteX32" fmla="*/ 1639499 w 4793185"/>
              <a:gd name="connsiteY32" fmla="*/ 3442445 h 6846763"/>
              <a:gd name="connsiteX33" fmla="*/ 1700647 w 4793185"/>
              <a:gd name="connsiteY33" fmla="*/ 3417236 h 6846763"/>
              <a:gd name="connsiteX34" fmla="*/ 1856992 w 4793185"/>
              <a:gd name="connsiteY34" fmla="*/ 3169121 h 6846763"/>
              <a:gd name="connsiteX35" fmla="*/ 1629092 w 4793185"/>
              <a:gd name="connsiteY35" fmla="*/ 3475916 h 6846763"/>
              <a:gd name="connsiteX36" fmla="*/ 1556191 w 4793185"/>
              <a:gd name="connsiteY36" fmla="*/ 3533492 h 6846763"/>
              <a:gd name="connsiteX37" fmla="*/ 1602860 w 4793185"/>
              <a:gd name="connsiteY37" fmla="*/ 3659498 h 6846763"/>
              <a:gd name="connsiteX38" fmla="*/ 1610483 w 4793185"/>
              <a:gd name="connsiteY38" fmla="*/ 3678748 h 6846763"/>
              <a:gd name="connsiteX39" fmla="*/ 1565522 w 4793185"/>
              <a:gd name="connsiteY39" fmla="*/ 3581627 h 6846763"/>
              <a:gd name="connsiteX40" fmla="*/ 1394575 w 4793185"/>
              <a:gd name="connsiteY40" fmla="*/ 3456788 h 6846763"/>
              <a:gd name="connsiteX41" fmla="*/ 1367504 w 4793185"/>
              <a:gd name="connsiteY41" fmla="*/ 3546895 h 6846763"/>
              <a:gd name="connsiteX42" fmla="*/ 1194279 w 4793185"/>
              <a:gd name="connsiteY42" fmla="*/ 3622620 h 6846763"/>
              <a:gd name="connsiteX43" fmla="*/ 927591 w 4793185"/>
              <a:gd name="connsiteY43" fmla="*/ 3692981 h 6846763"/>
              <a:gd name="connsiteX44" fmla="*/ 1089646 w 4793185"/>
              <a:gd name="connsiteY44" fmla="*/ 3378301 h 6846763"/>
              <a:gd name="connsiteX45" fmla="*/ 873867 w 4793185"/>
              <a:gd name="connsiteY45" fmla="*/ 3191798 h 6846763"/>
              <a:gd name="connsiteX46" fmla="*/ 1158809 w 4793185"/>
              <a:gd name="connsiteY46" fmla="*/ 3179369 h 6846763"/>
              <a:gd name="connsiteX47" fmla="*/ 1373022 w 4793185"/>
              <a:gd name="connsiteY47" fmla="*/ 3351670 h 6846763"/>
              <a:gd name="connsiteX48" fmla="*/ 1374184 w 4793185"/>
              <a:gd name="connsiteY48" fmla="*/ 3339895 h 6846763"/>
              <a:gd name="connsiteX49" fmla="*/ 1331326 w 4793185"/>
              <a:gd name="connsiteY49" fmla="*/ 2911416 h 6846763"/>
              <a:gd name="connsiteX50" fmla="*/ 1404680 w 4793185"/>
              <a:gd name="connsiteY50" fmla="*/ 2826845 h 6846763"/>
              <a:gd name="connsiteX51" fmla="*/ 2376413 w 4793185"/>
              <a:gd name="connsiteY51" fmla="*/ 2507489 h 6846763"/>
              <a:gd name="connsiteX52" fmla="*/ 2347861 w 4793185"/>
              <a:gd name="connsiteY52" fmla="*/ 2527128 h 6846763"/>
              <a:gd name="connsiteX53" fmla="*/ 2335964 w 4793185"/>
              <a:gd name="connsiteY53" fmla="*/ 2538899 h 6846763"/>
              <a:gd name="connsiteX54" fmla="*/ 2337582 w 4793185"/>
              <a:gd name="connsiteY54" fmla="*/ 2539730 h 6846763"/>
              <a:gd name="connsiteX55" fmla="*/ 2288691 w 4793185"/>
              <a:gd name="connsiteY55" fmla="*/ 2574155 h 6846763"/>
              <a:gd name="connsiteX56" fmla="*/ 1972593 w 4793185"/>
              <a:gd name="connsiteY56" fmla="*/ 2760167 h 6846763"/>
              <a:gd name="connsiteX57" fmla="*/ 1961303 w 4793185"/>
              <a:gd name="connsiteY57" fmla="*/ 2785424 h 6846763"/>
              <a:gd name="connsiteX58" fmla="*/ 2516677 w 4793185"/>
              <a:gd name="connsiteY58" fmla="*/ 4021518 h 6846763"/>
              <a:gd name="connsiteX59" fmla="*/ 2667658 w 4793185"/>
              <a:gd name="connsiteY59" fmla="*/ 4069654 h 6846763"/>
              <a:gd name="connsiteX60" fmla="*/ 2601296 w 4793185"/>
              <a:gd name="connsiteY60" fmla="*/ 3876523 h 6846763"/>
              <a:gd name="connsiteX61" fmla="*/ 2673509 w 4793185"/>
              <a:gd name="connsiteY61" fmla="*/ 3876177 h 6846763"/>
              <a:gd name="connsiteX62" fmla="*/ 2695784 w 4793185"/>
              <a:gd name="connsiteY62" fmla="*/ 4086518 h 6846763"/>
              <a:gd name="connsiteX63" fmla="*/ 2812213 w 4793185"/>
              <a:gd name="connsiteY63" fmla="*/ 3943183 h 6846763"/>
              <a:gd name="connsiteX64" fmla="*/ 2780622 w 4793185"/>
              <a:gd name="connsiteY64" fmla="*/ 3743451 h 6846763"/>
              <a:gd name="connsiteX65" fmla="*/ 2423321 w 4793185"/>
              <a:gd name="connsiteY65" fmla="*/ 3348635 h 6846763"/>
              <a:gd name="connsiteX66" fmla="*/ 2527879 w 4793185"/>
              <a:gd name="connsiteY66" fmla="*/ 3337415 h 6846763"/>
              <a:gd name="connsiteX67" fmla="*/ 2531571 w 4793185"/>
              <a:gd name="connsiteY67" fmla="*/ 3272931 h 6846763"/>
              <a:gd name="connsiteX68" fmla="*/ 2386903 w 4793185"/>
              <a:gd name="connsiteY68" fmla="*/ 2552075 h 6846763"/>
              <a:gd name="connsiteX69" fmla="*/ 2376413 w 4793185"/>
              <a:gd name="connsiteY69" fmla="*/ 2507489 h 6846763"/>
              <a:gd name="connsiteX70" fmla="*/ 3295986 w 4793185"/>
              <a:gd name="connsiteY70" fmla="*/ 2353689 h 6846763"/>
              <a:gd name="connsiteX71" fmla="*/ 3106576 w 4793185"/>
              <a:gd name="connsiteY71" fmla="*/ 3856527 h 6846763"/>
              <a:gd name="connsiteX72" fmla="*/ 3121921 w 4793185"/>
              <a:gd name="connsiteY72" fmla="*/ 3910230 h 6846763"/>
              <a:gd name="connsiteX73" fmla="*/ 3124428 w 4793185"/>
              <a:gd name="connsiteY73" fmla="*/ 3912891 h 6846763"/>
              <a:gd name="connsiteX74" fmla="*/ 3140825 w 4793185"/>
              <a:gd name="connsiteY74" fmla="*/ 3899989 h 6846763"/>
              <a:gd name="connsiteX75" fmla="*/ 3141131 w 4793185"/>
              <a:gd name="connsiteY75" fmla="*/ 3898841 h 6846763"/>
              <a:gd name="connsiteX76" fmla="*/ 3320494 w 4793185"/>
              <a:gd name="connsiteY76" fmla="*/ 3180678 h 6846763"/>
              <a:gd name="connsiteX77" fmla="*/ 3295986 w 4793185"/>
              <a:gd name="connsiteY77" fmla="*/ 2353689 h 6846763"/>
              <a:gd name="connsiteX78" fmla="*/ 886395 w 4793185"/>
              <a:gd name="connsiteY78" fmla="*/ 1200942 h 6846763"/>
              <a:gd name="connsiteX79" fmla="*/ 860042 w 4793185"/>
              <a:gd name="connsiteY79" fmla="*/ 1211403 h 6846763"/>
              <a:gd name="connsiteX80" fmla="*/ 893381 w 4793185"/>
              <a:gd name="connsiteY80" fmla="*/ 1275990 h 6846763"/>
              <a:gd name="connsiteX81" fmla="*/ 925524 w 4793185"/>
              <a:gd name="connsiteY81" fmla="*/ 1292543 h 6846763"/>
              <a:gd name="connsiteX82" fmla="*/ 917200 w 4793185"/>
              <a:gd name="connsiteY82" fmla="*/ 1304774 h 6846763"/>
              <a:gd name="connsiteX83" fmla="*/ 925446 w 4793185"/>
              <a:gd name="connsiteY83" fmla="*/ 1381603 h 6846763"/>
              <a:gd name="connsiteX84" fmla="*/ 1114604 w 4793185"/>
              <a:gd name="connsiteY84" fmla="*/ 1580640 h 6846763"/>
              <a:gd name="connsiteX85" fmla="*/ 1220664 w 4793185"/>
              <a:gd name="connsiteY85" fmla="*/ 1570014 h 6846763"/>
              <a:gd name="connsiteX86" fmla="*/ 1145606 w 4793185"/>
              <a:gd name="connsiteY86" fmla="*/ 1418187 h 6846763"/>
              <a:gd name="connsiteX87" fmla="*/ 1083755 w 4793185"/>
              <a:gd name="connsiteY87" fmla="*/ 1335904 h 6846763"/>
              <a:gd name="connsiteX88" fmla="*/ 979312 w 4793185"/>
              <a:gd name="connsiteY88" fmla="*/ 1359817 h 6846763"/>
              <a:gd name="connsiteX89" fmla="*/ 950333 w 4793185"/>
              <a:gd name="connsiteY89" fmla="*/ 1305051 h 6846763"/>
              <a:gd name="connsiteX90" fmla="*/ 950028 w 4793185"/>
              <a:gd name="connsiteY90" fmla="*/ 1250957 h 6846763"/>
              <a:gd name="connsiteX91" fmla="*/ 886395 w 4793185"/>
              <a:gd name="connsiteY91" fmla="*/ 1200942 h 6846763"/>
              <a:gd name="connsiteX92" fmla="*/ 3063347 w 4793185"/>
              <a:gd name="connsiteY92" fmla="*/ 427687 h 6846763"/>
              <a:gd name="connsiteX93" fmla="*/ 3181933 w 4793185"/>
              <a:gd name="connsiteY93" fmla="*/ 540188 h 6846763"/>
              <a:gd name="connsiteX94" fmla="*/ 3289094 w 4793185"/>
              <a:gd name="connsiteY94" fmla="*/ 790149 h 6846763"/>
              <a:gd name="connsiteX95" fmla="*/ 3531096 w 4793185"/>
              <a:gd name="connsiteY95" fmla="*/ 601329 h 6846763"/>
              <a:gd name="connsiteX96" fmla="*/ 3450006 w 4793185"/>
              <a:gd name="connsiteY96" fmla="*/ 919099 h 6846763"/>
              <a:gd name="connsiteX97" fmla="*/ 3458976 w 4793185"/>
              <a:gd name="connsiteY97" fmla="*/ 983098 h 6846763"/>
              <a:gd name="connsiteX98" fmla="*/ 3694407 w 4793185"/>
              <a:gd name="connsiteY98" fmla="*/ 885214 h 6846763"/>
              <a:gd name="connsiteX99" fmla="*/ 3616725 w 4793185"/>
              <a:gd name="connsiteY99" fmla="*/ 1137999 h 6846763"/>
              <a:gd name="connsiteX100" fmla="*/ 3616120 w 4793185"/>
              <a:gd name="connsiteY100" fmla="*/ 1170432 h 6846763"/>
              <a:gd name="connsiteX101" fmla="*/ 3804188 w 4793185"/>
              <a:gd name="connsiteY101" fmla="*/ 1154295 h 6846763"/>
              <a:gd name="connsiteX102" fmla="*/ 3742994 w 4793185"/>
              <a:gd name="connsiteY102" fmla="*/ 1268204 h 6846763"/>
              <a:gd name="connsiteX103" fmla="*/ 3322893 w 4793185"/>
              <a:gd name="connsiteY103" fmla="*/ 1552269 h 6846763"/>
              <a:gd name="connsiteX104" fmla="*/ 3324504 w 4793185"/>
              <a:gd name="connsiteY104" fmla="*/ 1551817 h 6846763"/>
              <a:gd name="connsiteX105" fmla="*/ 3334007 w 4793185"/>
              <a:gd name="connsiteY105" fmla="*/ 1638999 h 6846763"/>
              <a:gd name="connsiteX106" fmla="*/ 3320196 w 4793185"/>
              <a:gd name="connsiteY106" fmla="*/ 1642863 h 6846763"/>
              <a:gd name="connsiteX107" fmla="*/ 3296884 w 4793185"/>
              <a:gd name="connsiteY107" fmla="*/ 1559545 h 6846763"/>
              <a:gd name="connsiteX108" fmla="*/ 3298495 w 4793185"/>
              <a:gd name="connsiteY108" fmla="*/ 1559095 h 6846763"/>
              <a:gd name="connsiteX109" fmla="*/ 3217225 w 4793185"/>
              <a:gd name="connsiteY109" fmla="*/ 1712125 h 6846763"/>
              <a:gd name="connsiteX110" fmla="*/ 3261332 w 4793185"/>
              <a:gd name="connsiteY110" fmla="*/ 1703011 h 6846763"/>
              <a:gd name="connsiteX111" fmla="*/ 3283782 w 4793185"/>
              <a:gd name="connsiteY111" fmla="*/ 1853329 h 6846763"/>
              <a:gd name="connsiteX112" fmla="*/ 3200488 w 4793185"/>
              <a:gd name="connsiteY112" fmla="*/ 1998237 h 6846763"/>
              <a:gd name="connsiteX113" fmla="*/ 3150966 w 4793185"/>
              <a:gd name="connsiteY113" fmla="*/ 2102428 h 6846763"/>
              <a:gd name="connsiteX114" fmla="*/ 3027410 w 4793185"/>
              <a:gd name="connsiteY114" fmla="*/ 2171742 h 6846763"/>
              <a:gd name="connsiteX115" fmla="*/ 2772019 w 4793185"/>
              <a:gd name="connsiteY115" fmla="*/ 2179665 h 6846763"/>
              <a:gd name="connsiteX116" fmla="*/ 3061104 w 4793185"/>
              <a:gd name="connsiteY116" fmla="*/ 2026065 h 6846763"/>
              <a:gd name="connsiteX117" fmla="*/ 2924182 w 4793185"/>
              <a:gd name="connsiteY117" fmla="*/ 2000595 h 6846763"/>
              <a:gd name="connsiteX118" fmla="*/ 2730066 w 4793185"/>
              <a:gd name="connsiteY118" fmla="*/ 1826584 h 6846763"/>
              <a:gd name="connsiteX119" fmla="*/ 2772870 w 4793185"/>
              <a:gd name="connsiteY119" fmla="*/ 1797733 h 6846763"/>
              <a:gd name="connsiteX120" fmla="*/ 3002511 w 4793185"/>
              <a:gd name="connsiteY120" fmla="*/ 1881394 h 6846763"/>
              <a:gd name="connsiteX121" fmla="*/ 3086062 w 4793185"/>
              <a:gd name="connsiteY121" fmla="*/ 1928997 h 6846763"/>
              <a:gd name="connsiteX122" fmla="*/ 3122657 w 4793185"/>
              <a:gd name="connsiteY122" fmla="*/ 1787472 h 6846763"/>
              <a:gd name="connsiteX123" fmla="*/ 3178200 w 4793185"/>
              <a:gd name="connsiteY123" fmla="*/ 1703932 h 6846763"/>
              <a:gd name="connsiteX124" fmla="*/ 3234102 w 4793185"/>
              <a:gd name="connsiteY124" fmla="*/ 1514321 h 6846763"/>
              <a:gd name="connsiteX125" fmla="*/ 2964167 w 4793185"/>
              <a:gd name="connsiteY125" fmla="*/ 1145611 h 6846763"/>
              <a:gd name="connsiteX126" fmla="*/ 2892492 w 4793185"/>
              <a:gd name="connsiteY126" fmla="*/ 1051752 h 6846763"/>
              <a:gd name="connsiteX127" fmla="*/ 3118006 w 4793185"/>
              <a:gd name="connsiteY127" fmla="*/ 1008014 h 6846763"/>
              <a:gd name="connsiteX128" fmla="*/ 3039688 w 4793185"/>
              <a:gd name="connsiteY128" fmla="*/ 940087 h 6846763"/>
              <a:gd name="connsiteX129" fmla="*/ 2783633 w 4793185"/>
              <a:gd name="connsiteY129" fmla="*/ 763801 h 6846763"/>
              <a:gd name="connsiteX130" fmla="*/ 2780016 w 4793185"/>
              <a:gd name="connsiteY130" fmla="*/ 723367 h 6846763"/>
              <a:gd name="connsiteX131" fmla="*/ 3220348 w 4793185"/>
              <a:gd name="connsiteY131" fmla="*/ 963995 h 6846763"/>
              <a:gd name="connsiteX132" fmla="*/ 3241925 w 4793185"/>
              <a:gd name="connsiteY132" fmla="*/ 968382 h 6846763"/>
              <a:gd name="connsiteX133" fmla="*/ 3179658 w 4793185"/>
              <a:gd name="connsiteY133" fmla="*/ 816795 h 6846763"/>
              <a:gd name="connsiteX134" fmla="*/ 3080565 w 4793185"/>
              <a:gd name="connsiteY134" fmla="*/ 550433 h 6846763"/>
              <a:gd name="connsiteX135" fmla="*/ 3063347 w 4793185"/>
              <a:gd name="connsiteY135" fmla="*/ 427687 h 6846763"/>
              <a:gd name="connsiteX136" fmla="*/ 535101 w 4793185"/>
              <a:gd name="connsiteY136" fmla="*/ 190070 h 6846763"/>
              <a:gd name="connsiteX137" fmla="*/ 538308 w 4793185"/>
              <a:gd name="connsiteY137" fmla="*/ 210533 h 6846763"/>
              <a:gd name="connsiteX138" fmla="*/ 535101 w 4793185"/>
              <a:gd name="connsiteY138" fmla="*/ 190070 h 6846763"/>
              <a:gd name="connsiteX139" fmla="*/ 617386 w 4793185"/>
              <a:gd name="connsiteY139" fmla="*/ 101201 h 6846763"/>
              <a:gd name="connsiteX140" fmla="*/ 542693 w 4793185"/>
              <a:gd name="connsiteY140" fmla="*/ 172767 h 6846763"/>
              <a:gd name="connsiteX141" fmla="*/ 622406 w 4793185"/>
              <a:gd name="connsiteY141" fmla="*/ 105741 h 6846763"/>
              <a:gd name="connsiteX142" fmla="*/ 617386 w 4793185"/>
              <a:gd name="connsiteY142" fmla="*/ 101201 h 6846763"/>
              <a:gd name="connsiteX143" fmla="*/ 14966 w 4793185"/>
              <a:gd name="connsiteY143" fmla="*/ 0 h 6846763"/>
              <a:gd name="connsiteX144" fmla="*/ 691159 w 4793185"/>
              <a:gd name="connsiteY144" fmla="*/ 0 h 6846763"/>
              <a:gd name="connsiteX145" fmla="*/ 705467 w 4793185"/>
              <a:gd name="connsiteY145" fmla="*/ 26522 h 6846763"/>
              <a:gd name="connsiteX146" fmla="*/ 695955 w 4793185"/>
              <a:gd name="connsiteY146" fmla="*/ 80218 h 6846763"/>
              <a:gd name="connsiteX147" fmla="*/ 685288 w 4793185"/>
              <a:gd name="connsiteY147" fmla="*/ 86095 h 6846763"/>
              <a:gd name="connsiteX148" fmla="*/ 680235 w 4793185"/>
              <a:gd name="connsiteY148" fmla="*/ 71420 h 6846763"/>
              <a:gd name="connsiteX149" fmla="*/ 670251 w 4793185"/>
              <a:gd name="connsiteY149" fmla="*/ 70145 h 6846763"/>
              <a:gd name="connsiteX150" fmla="*/ 687472 w 4793185"/>
              <a:gd name="connsiteY150" fmla="*/ 36738 h 6846763"/>
              <a:gd name="connsiteX151" fmla="*/ 689029 w 4793185"/>
              <a:gd name="connsiteY151" fmla="*/ 24660 h 6846763"/>
              <a:gd name="connsiteX152" fmla="*/ 643120 w 4793185"/>
              <a:gd name="connsiteY152" fmla="*/ 81188 h 6846763"/>
              <a:gd name="connsiteX153" fmla="*/ 729595 w 4793185"/>
              <a:gd name="connsiteY153" fmla="*/ 145199 h 6846763"/>
              <a:gd name="connsiteX154" fmla="*/ 814210 w 4793185"/>
              <a:gd name="connsiteY154" fmla="*/ 243551 h 6846763"/>
              <a:gd name="connsiteX155" fmla="*/ 1173449 w 4793185"/>
              <a:gd name="connsiteY155" fmla="*/ 834669 h 6846763"/>
              <a:gd name="connsiteX156" fmla="*/ 1270914 w 4793185"/>
              <a:gd name="connsiteY156" fmla="*/ 728698 h 6846763"/>
              <a:gd name="connsiteX157" fmla="*/ 1249549 w 4793185"/>
              <a:gd name="connsiteY157" fmla="*/ 982446 h 6846763"/>
              <a:gd name="connsiteX158" fmla="*/ 1257581 w 4793185"/>
              <a:gd name="connsiteY158" fmla="*/ 1130916 h 6846763"/>
              <a:gd name="connsiteX159" fmla="*/ 1207167 w 4793185"/>
              <a:gd name="connsiteY159" fmla="*/ 1084978 h 6846763"/>
              <a:gd name="connsiteX160" fmla="*/ 1102286 w 4793185"/>
              <a:gd name="connsiteY160" fmla="*/ 1225891 h 6846763"/>
              <a:gd name="connsiteX161" fmla="*/ 1137160 w 4793185"/>
              <a:gd name="connsiteY161" fmla="*/ 1321229 h 6846763"/>
              <a:gd name="connsiteX162" fmla="*/ 1246240 w 4793185"/>
              <a:gd name="connsiteY162" fmla="*/ 1561529 h 6846763"/>
              <a:gd name="connsiteX163" fmla="*/ 1257078 w 4793185"/>
              <a:gd name="connsiteY163" fmla="*/ 1178366 h 6846763"/>
              <a:gd name="connsiteX164" fmla="*/ 1326721 w 4793185"/>
              <a:gd name="connsiteY164" fmla="*/ 1505688 h 6846763"/>
              <a:gd name="connsiteX165" fmla="*/ 1759523 w 4793185"/>
              <a:gd name="connsiteY165" fmla="*/ 2006928 h 6846763"/>
              <a:gd name="connsiteX166" fmla="*/ 1731335 w 4793185"/>
              <a:gd name="connsiteY166" fmla="*/ 2063715 h 6846763"/>
              <a:gd name="connsiteX167" fmla="*/ 1570419 w 4793185"/>
              <a:gd name="connsiteY167" fmla="*/ 2099261 h 6846763"/>
              <a:gd name="connsiteX168" fmla="*/ 1911296 w 4793185"/>
              <a:gd name="connsiteY168" fmla="*/ 2697493 h 6846763"/>
              <a:gd name="connsiteX169" fmla="*/ 2153471 w 4793185"/>
              <a:gd name="connsiteY169" fmla="*/ 2552934 h 6846763"/>
              <a:gd name="connsiteX170" fmla="*/ 2218730 w 4793185"/>
              <a:gd name="connsiteY170" fmla="*/ 2540827 h 6846763"/>
              <a:gd name="connsiteX171" fmla="*/ 2253975 w 4793185"/>
              <a:gd name="connsiteY171" fmla="*/ 2536195 h 6846763"/>
              <a:gd name="connsiteX172" fmla="*/ 2222980 w 4793185"/>
              <a:gd name="connsiteY172" fmla="*/ 2527250 h 6846763"/>
              <a:gd name="connsiteX173" fmla="*/ 1874287 w 4793185"/>
              <a:gd name="connsiteY173" fmla="*/ 2354089 h 6846763"/>
              <a:gd name="connsiteX174" fmla="*/ 2032105 w 4793185"/>
              <a:gd name="connsiteY174" fmla="*/ 2265815 h 6846763"/>
              <a:gd name="connsiteX175" fmla="*/ 2149601 w 4793185"/>
              <a:gd name="connsiteY175" fmla="*/ 2332339 h 6846763"/>
              <a:gd name="connsiteX176" fmla="*/ 2318708 w 4793185"/>
              <a:gd name="connsiteY176" fmla="*/ 2494620 h 6846763"/>
              <a:gd name="connsiteX177" fmla="*/ 2192620 w 4793185"/>
              <a:gd name="connsiteY177" fmla="*/ 2181881 h 6846763"/>
              <a:gd name="connsiteX178" fmla="*/ 1868902 w 4793185"/>
              <a:gd name="connsiteY178" fmla="*/ 2117422 h 6846763"/>
              <a:gd name="connsiteX179" fmla="*/ 1752546 w 4793185"/>
              <a:gd name="connsiteY179" fmla="*/ 1944732 h 6846763"/>
              <a:gd name="connsiteX180" fmla="*/ 2008831 w 4793185"/>
              <a:gd name="connsiteY180" fmla="*/ 1922811 h 6846763"/>
              <a:gd name="connsiteX181" fmla="*/ 2094563 w 4793185"/>
              <a:gd name="connsiteY181" fmla="*/ 1910306 h 6846763"/>
              <a:gd name="connsiteX182" fmla="*/ 2070608 w 4793185"/>
              <a:gd name="connsiteY182" fmla="*/ 1616157 h 6846763"/>
              <a:gd name="connsiteX183" fmla="*/ 2121600 w 4793185"/>
              <a:gd name="connsiteY183" fmla="*/ 1551466 h 6846763"/>
              <a:gd name="connsiteX184" fmla="*/ 2153518 w 4793185"/>
              <a:gd name="connsiteY184" fmla="*/ 1553604 h 6846763"/>
              <a:gd name="connsiteX185" fmla="*/ 2258264 w 4793185"/>
              <a:gd name="connsiteY185" fmla="*/ 1908432 h 6846763"/>
              <a:gd name="connsiteX186" fmla="*/ 2354187 w 4793185"/>
              <a:gd name="connsiteY186" fmla="*/ 1720762 h 6846763"/>
              <a:gd name="connsiteX187" fmla="*/ 2443874 w 4793185"/>
              <a:gd name="connsiteY187" fmla="*/ 1920268 h 6846763"/>
              <a:gd name="connsiteX188" fmla="*/ 2399979 w 4793185"/>
              <a:gd name="connsiteY188" fmla="*/ 1993361 h 6846763"/>
              <a:gd name="connsiteX189" fmla="*/ 2309045 w 4793185"/>
              <a:gd name="connsiteY189" fmla="*/ 2130218 h 6846763"/>
              <a:gd name="connsiteX190" fmla="*/ 2425266 w 4793185"/>
              <a:gd name="connsiteY190" fmla="*/ 2702946 h 6846763"/>
              <a:gd name="connsiteX191" fmla="*/ 2571855 w 4793185"/>
              <a:gd name="connsiteY191" fmla="*/ 3344090 h 6846763"/>
              <a:gd name="connsiteX192" fmla="*/ 2899442 w 4793185"/>
              <a:gd name="connsiteY192" fmla="*/ 3529198 h 6846763"/>
              <a:gd name="connsiteX193" fmla="*/ 3089507 w 4793185"/>
              <a:gd name="connsiteY193" fmla="*/ 3914872 h 6846763"/>
              <a:gd name="connsiteX194" fmla="*/ 3101199 w 4793185"/>
              <a:gd name="connsiteY194" fmla="*/ 3916890 h 6846763"/>
              <a:gd name="connsiteX195" fmla="*/ 3077137 w 4793185"/>
              <a:gd name="connsiteY195" fmla="*/ 3851120 h 6846763"/>
              <a:gd name="connsiteX196" fmla="*/ 3167158 w 4793185"/>
              <a:gd name="connsiteY196" fmla="*/ 2269078 h 6846763"/>
              <a:gd name="connsiteX197" fmla="*/ 3190080 w 4793185"/>
              <a:gd name="connsiteY197" fmla="*/ 2102397 h 6846763"/>
              <a:gd name="connsiteX198" fmla="*/ 3197768 w 4793185"/>
              <a:gd name="connsiteY198" fmla="*/ 2278302 h 6846763"/>
              <a:gd name="connsiteX199" fmla="*/ 3169116 w 4793185"/>
              <a:gd name="connsiteY199" fmla="*/ 2396895 h 6846763"/>
              <a:gd name="connsiteX200" fmla="*/ 3303708 w 4793185"/>
              <a:gd name="connsiteY200" fmla="*/ 2320457 h 6846763"/>
              <a:gd name="connsiteX201" fmla="*/ 3268023 w 4793185"/>
              <a:gd name="connsiteY201" fmla="*/ 2093609 h 6846763"/>
              <a:gd name="connsiteX202" fmla="*/ 3325128 w 4793185"/>
              <a:gd name="connsiteY202" fmla="*/ 2322746 h 6846763"/>
              <a:gd name="connsiteX203" fmla="*/ 3386638 w 4793185"/>
              <a:gd name="connsiteY203" fmla="*/ 2201472 h 6846763"/>
              <a:gd name="connsiteX204" fmla="*/ 3978176 w 4793185"/>
              <a:gd name="connsiteY204" fmla="*/ 1451698 h 6846763"/>
              <a:gd name="connsiteX205" fmla="*/ 4300813 w 4793185"/>
              <a:gd name="connsiteY205" fmla="*/ 850109 h 6846763"/>
              <a:gd name="connsiteX206" fmla="*/ 4069237 w 4793185"/>
              <a:gd name="connsiteY206" fmla="*/ 735620 h 6846763"/>
              <a:gd name="connsiteX207" fmla="*/ 3974500 w 4793185"/>
              <a:gd name="connsiteY207" fmla="*/ 704383 h 6846763"/>
              <a:gd name="connsiteX208" fmla="*/ 4131500 w 4793185"/>
              <a:gd name="connsiteY208" fmla="*/ 633941 h 6846763"/>
              <a:gd name="connsiteX209" fmla="*/ 4065230 w 4793185"/>
              <a:gd name="connsiteY209" fmla="*/ 652331 h 6846763"/>
              <a:gd name="connsiteX210" fmla="*/ 3997387 w 4793185"/>
              <a:gd name="connsiteY210" fmla="*/ 582559 h 6846763"/>
              <a:gd name="connsiteX211" fmla="*/ 4076976 w 4793185"/>
              <a:gd name="connsiteY211" fmla="*/ 586848 h 6846763"/>
              <a:gd name="connsiteX212" fmla="*/ 4006609 w 4793185"/>
              <a:gd name="connsiteY212" fmla="*/ 543421 h 6846763"/>
              <a:gd name="connsiteX213" fmla="*/ 3929487 w 4793185"/>
              <a:gd name="connsiteY213" fmla="*/ 475994 h 6846763"/>
              <a:gd name="connsiteX214" fmla="*/ 3905187 w 4793185"/>
              <a:gd name="connsiteY214" fmla="*/ 394818 h 6846763"/>
              <a:gd name="connsiteX215" fmla="*/ 4151663 w 4793185"/>
              <a:gd name="connsiteY215" fmla="*/ 330583 h 6846763"/>
              <a:gd name="connsiteX216" fmla="*/ 4136281 w 4793185"/>
              <a:gd name="connsiteY216" fmla="*/ 127215 h 6846763"/>
              <a:gd name="connsiteX217" fmla="*/ 4156374 w 4793185"/>
              <a:gd name="connsiteY217" fmla="*/ 115138 h 6846763"/>
              <a:gd name="connsiteX218" fmla="*/ 4227423 w 4793185"/>
              <a:gd name="connsiteY218" fmla="*/ 212305 h 6846763"/>
              <a:gd name="connsiteX219" fmla="*/ 4363495 w 4793185"/>
              <a:gd name="connsiteY219" fmla="*/ 402471 h 6846763"/>
              <a:gd name="connsiteX220" fmla="*/ 4403517 w 4793185"/>
              <a:gd name="connsiteY220" fmla="*/ 385681 h 6846763"/>
              <a:gd name="connsiteX221" fmla="*/ 4457848 w 4793185"/>
              <a:gd name="connsiteY221" fmla="*/ 398931 h 6846763"/>
              <a:gd name="connsiteX222" fmla="*/ 4539882 w 4793185"/>
              <a:gd name="connsiteY222" fmla="*/ 442216 h 6846763"/>
              <a:gd name="connsiteX223" fmla="*/ 4532722 w 4793185"/>
              <a:gd name="connsiteY223" fmla="*/ 479481 h 6846763"/>
              <a:gd name="connsiteX224" fmla="*/ 4535442 w 4793185"/>
              <a:gd name="connsiteY224" fmla="*/ 483324 h 6846763"/>
              <a:gd name="connsiteX225" fmla="*/ 4624246 w 4793185"/>
              <a:gd name="connsiteY225" fmla="*/ 424100 h 6846763"/>
              <a:gd name="connsiteX226" fmla="*/ 4697746 w 4793185"/>
              <a:gd name="connsiteY226" fmla="*/ 443016 h 6846763"/>
              <a:gd name="connsiteX227" fmla="*/ 4611389 w 4793185"/>
              <a:gd name="connsiteY227" fmla="*/ 542453 h 6846763"/>
              <a:gd name="connsiteX228" fmla="*/ 4621894 w 4793185"/>
              <a:gd name="connsiteY228" fmla="*/ 565701 h 6846763"/>
              <a:gd name="connsiteX229" fmla="*/ 4643588 w 4793185"/>
              <a:gd name="connsiteY229" fmla="*/ 535273 h 6846763"/>
              <a:gd name="connsiteX230" fmla="*/ 4762858 w 4793185"/>
              <a:gd name="connsiteY230" fmla="*/ 474824 h 6846763"/>
              <a:gd name="connsiteX231" fmla="*/ 4760999 w 4793185"/>
              <a:gd name="connsiteY231" fmla="*/ 530040 h 6846763"/>
              <a:gd name="connsiteX232" fmla="*/ 4672837 w 4793185"/>
              <a:gd name="connsiteY232" fmla="*/ 546234 h 6846763"/>
              <a:gd name="connsiteX233" fmla="*/ 4713774 w 4793185"/>
              <a:gd name="connsiteY233" fmla="*/ 607013 h 6846763"/>
              <a:gd name="connsiteX234" fmla="*/ 4792990 w 4793185"/>
              <a:gd name="connsiteY234" fmla="*/ 617959 h 6846763"/>
              <a:gd name="connsiteX235" fmla="*/ 4708778 w 4793185"/>
              <a:gd name="connsiteY235" fmla="*/ 680648 h 6846763"/>
              <a:gd name="connsiteX236" fmla="*/ 4594672 w 4793185"/>
              <a:gd name="connsiteY236" fmla="*/ 766878 h 6846763"/>
              <a:gd name="connsiteX237" fmla="*/ 4486166 w 4793185"/>
              <a:gd name="connsiteY237" fmla="*/ 766674 h 6846763"/>
              <a:gd name="connsiteX238" fmla="*/ 4384447 w 4793185"/>
              <a:gd name="connsiteY238" fmla="*/ 738299 h 6846763"/>
              <a:gd name="connsiteX239" fmla="*/ 3582966 w 4793185"/>
              <a:gd name="connsiteY239" fmla="*/ 1981780 h 6846763"/>
              <a:gd name="connsiteX240" fmla="*/ 3334475 w 4793185"/>
              <a:gd name="connsiteY240" fmla="*/ 2390097 h 6846763"/>
              <a:gd name="connsiteX241" fmla="*/ 3231919 w 4793185"/>
              <a:gd name="connsiteY241" fmla="*/ 3718976 h 6846763"/>
              <a:gd name="connsiteX242" fmla="*/ 3173481 w 4793185"/>
              <a:gd name="connsiteY242" fmla="*/ 3874293 h 6846763"/>
              <a:gd name="connsiteX243" fmla="*/ 3430368 w 4793185"/>
              <a:gd name="connsiteY243" fmla="*/ 3708412 h 6846763"/>
              <a:gd name="connsiteX244" fmla="*/ 3275114 w 4793185"/>
              <a:gd name="connsiteY244" fmla="*/ 3983739 h 6846763"/>
              <a:gd name="connsiteX245" fmla="*/ 3189423 w 4793185"/>
              <a:gd name="connsiteY245" fmla="*/ 3968292 h 6846763"/>
              <a:gd name="connsiteX246" fmla="*/ 3273161 w 4793185"/>
              <a:gd name="connsiteY246" fmla="*/ 4151852 h 6846763"/>
              <a:gd name="connsiteX247" fmla="*/ 3045656 w 4793185"/>
              <a:gd name="connsiteY247" fmla="*/ 4032091 h 6846763"/>
              <a:gd name="connsiteX248" fmla="*/ 3062619 w 4793185"/>
              <a:gd name="connsiteY248" fmla="*/ 3988762 h 6846763"/>
              <a:gd name="connsiteX249" fmla="*/ 3006908 w 4793185"/>
              <a:gd name="connsiteY249" fmla="*/ 4020728 h 6846763"/>
              <a:gd name="connsiteX250" fmla="*/ 2707137 w 4793185"/>
              <a:gd name="connsiteY250" fmla="*/ 4257239 h 6846763"/>
              <a:gd name="connsiteX251" fmla="*/ 2739357 w 4793185"/>
              <a:gd name="connsiteY251" fmla="*/ 4684567 h 6846763"/>
              <a:gd name="connsiteX252" fmla="*/ 2956357 w 4793185"/>
              <a:gd name="connsiteY252" fmla="*/ 5842638 h 6846763"/>
              <a:gd name="connsiteX253" fmla="*/ 2832440 w 4793185"/>
              <a:gd name="connsiteY253" fmla="*/ 6653987 h 6846763"/>
              <a:gd name="connsiteX254" fmla="*/ 2853392 w 4793185"/>
              <a:gd name="connsiteY254" fmla="*/ 6830372 h 6846763"/>
              <a:gd name="connsiteX255" fmla="*/ 2856455 w 4793185"/>
              <a:gd name="connsiteY255" fmla="*/ 6846763 h 6846763"/>
              <a:gd name="connsiteX256" fmla="*/ 2807100 w 4793185"/>
              <a:gd name="connsiteY256" fmla="*/ 6846763 h 6846763"/>
              <a:gd name="connsiteX257" fmla="*/ 2795188 w 4793185"/>
              <a:gd name="connsiteY257" fmla="*/ 6803806 h 6846763"/>
              <a:gd name="connsiteX258" fmla="*/ 2359991 w 4793185"/>
              <a:gd name="connsiteY258" fmla="*/ 6459360 h 6846763"/>
              <a:gd name="connsiteX259" fmla="*/ 1356094 w 4793185"/>
              <a:gd name="connsiteY259" fmla="*/ 5774975 h 6846763"/>
              <a:gd name="connsiteX260" fmla="*/ 1324410 w 4793185"/>
              <a:gd name="connsiteY260" fmla="*/ 5791870 h 6846763"/>
              <a:gd name="connsiteX261" fmla="*/ 1087123 w 4793185"/>
              <a:gd name="connsiteY261" fmla="*/ 6125599 h 6846763"/>
              <a:gd name="connsiteX262" fmla="*/ 1053942 w 4793185"/>
              <a:gd name="connsiteY262" fmla="*/ 6157277 h 6846763"/>
              <a:gd name="connsiteX263" fmla="*/ 1145247 w 4793185"/>
              <a:gd name="connsiteY263" fmla="*/ 5539274 h 6846763"/>
              <a:gd name="connsiteX264" fmla="*/ 1039963 w 4793185"/>
              <a:gd name="connsiteY264" fmla="*/ 5496735 h 6846763"/>
              <a:gd name="connsiteX265" fmla="*/ 692198 w 4793185"/>
              <a:gd name="connsiteY265" fmla="*/ 5518376 h 6846763"/>
              <a:gd name="connsiteX266" fmla="*/ 457614 w 4793185"/>
              <a:gd name="connsiteY266" fmla="*/ 5173212 h 6846763"/>
              <a:gd name="connsiteX267" fmla="*/ 884939 w 4793185"/>
              <a:gd name="connsiteY267" fmla="*/ 5123094 h 6846763"/>
              <a:gd name="connsiteX268" fmla="*/ 927448 w 4793185"/>
              <a:gd name="connsiteY268" fmla="*/ 5138130 h 6846763"/>
              <a:gd name="connsiteX269" fmla="*/ 1121021 w 4793185"/>
              <a:gd name="connsiteY269" fmla="*/ 4783024 h 6846763"/>
              <a:gd name="connsiteX270" fmla="*/ 1137606 w 4793185"/>
              <a:gd name="connsiteY270" fmla="*/ 5435820 h 6846763"/>
              <a:gd name="connsiteX271" fmla="*/ 1076868 w 4793185"/>
              <a:gd name="connsiteY271" fmla="*/ 5355818 h 6846763"/>
              <a:gd name="connsiteX272" fmla="*/ 1131292 w 4793185"/>
              <a:gd name="connsiteY272" fmla="*/ 5478936 h 6846763"/>
              <a:gd name="connsiteX273" fmla="*/ 1186811 w 4793185"/>
              <a:gd name="connsiteY273" fmla="*/ 5543390 h 6846763"/>
              <a:gd name="connsiteX274" fmla="*/ 1295901 w 4793185"/>
              <a:gd name="connsiteY274" fmla="*/ 5710958 h 6846763"/>
              <a:gd name="connsiteX275" fmla="*/ 1756099 w 4793185"/>
              <a:gd name="connsiteY275" fmla="*/ 6034342 h 6846763"/>
              <a:gd name="connsiteX276" fmla="*/ 2096214 w 4793185"/>
              <a:gd name="connsiteY276" fmla="*/ 6301686 h 6846763"/>
              <a:gd name="connsiteX277" fmla="*/ 2633063 w 4793185"/>
              <a:gd name="connsiteY277" fmla="*/ 6563383 h 6846763"/>
              <a:gd name="connsiteX278" fmla="*/ 2734599 w 4793185"/>
              <a:gd name="connsiteY278" fmla="*/ 6618416 h 6846763"/>
              <a:gd name="connsiteX279" fmla="*/ 2142284 w 4793185"/>
              <a:gd name="connsiteY279" fmla="*/ 4964728 h 6846763"/>
              <a:gd name="connsiteX280" fmla="*/ 1985136 w 4793185"/>
              <a:gd name="connsiteY280" fmla="*/ 4630009 h 6846763"/>
              <a:gd name="connsiteX281" fmla="*/ 1911812 w 4793185"/>
              <a:gd name="connsiteY281" fmla="*/ 4663874 h 6846763"/>
              <a:gd name="connsiteX282" fmla="*/ 1697240 w 4793185"/>
              <a:gd name="connsiteY282" fmla="*/ 4636425 h 6846763"/>
              <a:gd name="connsiteX283" fmla="*/ 1764079 w 4793185"/>
              <a:gd name="connsiteY283" fmla="*/ 4595861 h 6846763"/>
              <a:gd name="connsiteX284" fmla="*/ 1912014 w 4793185"/>
              <a:gd name="connsiteY284" fmla="*/ 4440655 h 6846763"/>
              <a:gd name="connsiteX285" fmla="*/ 1878904 w 4793185"/>
              <a:gd name="connsiteY285" fmla="*/ 4379651 h 6846763"/>
              <a:gd name="connsiteX286" fmla="*/ 1893682 w 4793185"/>
              <a:gd name="connsiteY286" fmla="*/ 4372765 h 6846763"/>
              <a:gd name="connsiteX287" fmla="*/ 1917420 w 4793185"/>
              <a:gd name="connsiteY287" fmla="*/ 4436909 h 6846763"/>
              <a:gd name="connsiteX288" fmla="*/ 1949756 w 4793185"/>
              <a:gd name="connsiteY288" fmla="*/ 4429407 h 6846763"/>
              <a:gd name="connsiteX289" fmla="*/ 1921944 w 4793185"/>
              <a:gd name="connsiteY289" fmla="*/ 4348591 h 6846763"/>
              <a:gd name="connsiteX290" fmla="*/ 1810184 w 4793185"/>
              <a:gd name="connsiteY290" fmla="*/ 4330392 h 6846763"/>
              <a:gd name="connsiteX291" fmla="*/ 1771102 w 4793185"/>
              <a:gd name="connsiteY291" fmla="*/ 4272561 h 6846763"/>
              <a:gd name="connsiteX292" fmla="*/ 1788733 w 4793185"/>
              <a:gd name="connsiteY292" fmla="*/ 4174501 h 6846763"/>
              <a:gd name="connsiteX293" fmla="*/ 1777649 w 4793185"/>
              <a:gd name="connsiteY293" fmla="*/ 4142393 h 6846763"/>
              <a:gd name="connsiteX294" fmla="*/ 1660787 w 4793185"/>
              <a:gd name="connsiteY294" fmla="*/ 3809096 h 6846763"/>
              <a:gd name="connsiteX295" fmla="*/ 1630121 w 4793185"/>
              <a:gd name="connsiteY295" fmla="*/ 3728344 h 6846763"/>
              <a:gd name="connsiteX296" fmla="*/ 1637470 w 4793185"/>
              <a:gd name="connsiteY296" fmla="*/ 3746904 h 6846763"/>
              <a:gd name="connsiteX297" fmla="*/ 1818882 w 4793185"/>
              <a:gd name="connsiteY297" fmla="*/ 4150255 h 6846763"/>
              <a:gd name="connsiteX298" fmla="*/ 1950221 w 4793185"/>
              <a:gd name="connsiteY298" fmla="*/ 4178949 h 6846763"/>
              <a:gd name="connsiteX299" fmla="*/ 2017657 w 4793185"/>
              <a:gd name="connsiteY299" fmla="*/ 4135556 h 6846763"/>
              <a:gd name="connsiteX300" fmla="*/ 2077283 w 4793185"/>
              <a:gd name="connsiteY300" fmla="*/ 4289632 h 6846763"/>
              <a:gd name="connsiteX301" fmla="*/ 2060747 w 4793185"/>
              <a:gd name="connsiteY301" fmla="*/ 4387484 h 6846763"/>
              <a:gd name="connsiteX302" fmla="*/ 2146588 w 4793185"/>
              <a:gd name="connsiteY302" fmla="*/ 4368234 h 6846763"/>
              <a:gd name="connsiteX303" fmla="*/ 2248717 w 4793185"/>
              <a:gd name="connsiteY303" fmla="*/ 3899076 h 6846763"/>
              <a:gd name="connsiteX304" fmla="*/ 2311629 w 4793185"/>
              <a:gd name="connsiteY304" fmla="*/ 3885542 h 6846763"/>
              <a:gd name="connsiteX305" fmla="*/ 2370007 w 4793185"/>
              <a:gd name="connsiteY305" fmla="*/ 3857687 h 6846763"/>
              <a:gd name="connsiteX306" fmla="*/ 2404330 w 4793185"/>
              <a:gd name="connsiteY306" fmla="*/ 3991875 h 6846763"/>
              <a:gd name="connsiteX307" fmla="*/ 2338462 w 4793185"/>
              <a:gd name="connsiteY307" fmla="*/ 4237989 h 6846763"/>
              <a:gd name="connsiteX308" fmla="*/ 2162626 w 4793185"/>
              <a:gd name="connsiteY308" fmla="*/ 4384674 h 6846763"/>
              <a:gd name="connsiteX309" fmla="*/ 2183146 w 4793185"/>
              <a:gd name="connsiteY309" fmla="*/ 4411590 h 6846763"/>
              <a:gd name="connsiteX310" fmla="*/ 2552936 w 4793185"/>
              <a:gd name="connsiteY310" fmla="*/ 4801767 h 6846763"/>
              <a:gd name="connsiteX311" fmla="*/ 2289869 w 4793185"/>
              <a:gd name="connsiteY311" fmla="*/ 4683609 h 6846763"/>
              <a:gd name="connsiteX312" fmla="*/ 2214190 w 4793185"/>
              <a:gd name="connsiteY312" fmla="*/ 4505844 h 6846763"/>
              <a:gd name="connsiteX313" fmla="*/ 2012775 w 4793185"/>
              <a:gd name="connsiteY313" fmla="*/ 4602555 h 6846763"/>
              <a:gd name="connsiteX314" fmla="*/ 2789797 w 4793185"/>
              <a:gd name="connsiteY314" fmla="*/ 6662086 h 6846763"/>
              <a:gd name="connsiteX315" fmla="*/ 2677278 w 4793185"/>
              <a:gd name="connsiteY315" fmla="*/ 4540245 h 6846763"/>
              <a:gd name="connsiteX316" fmla="*/ 2488237 w 4793185"/>
              <a:gd name="connsiteY316" fmla="*/ 4127069 h 6846763"/>
              <a:gd name="connsiteX317" fmla="*/ 2499294 w 4793185"/>
              <a:gd name="connsiteY317" fmla="*/ 4049291 h 6846763"/>
              <a:gd name="connsiteX318" fmla="*/ 1531296 w 4793185"/>
              <a:gd name="connsiteY318" fmla="*/ 2081770 h 6846763"/>
              <a:gd name="connsiteX319" fmla="*/ 1231859 w 4793185"/>
              <a:gd name="connsiteY319" fmla="*/ 1860401 h 6846763"/>
              <a:gd name="connsiteX320" fmla="*/ 1071715 w 4793185"/>
              <a:gd name="connsiteY320" fmla="*/ 1577911 h 6846763"/>
              <a:gd name="connsiteX321" fmla="*/ 1015855 w 4793185"/>
              <a:gd name="connsiteY321" fmla="*/ 1724013 h 6846763"/>
              <a:gd name="connsiteX322" fmla="*/ 747023 w 4793185"/>
              <a:gd name="connsiteY322" fmla="*/ 2006182 h 6846763"/>
              <a:gd name="connsiteX323" fmla="*/ 439121 w 4793185"/>
              <a:gd name="connsiteY323" fmla="*/ 2081429 h 6846763"/>
              <a:gd name="connsiteX324" fmla="*/ 552435 w 4793185"/>
              <a:gd name="connsiteY324" fmla="*/ 1665204 h 6846763"/>
              <a:gd name="connsiteX325" fmla="*/ 658582 w 4793185"/>
              <a:gd name="connsiteY325" fmla="*/ 1587041 h 6846763"/>
              <a:gd name="connsiteX326" fmla="*/ 314363 w 4793185"/>
              <a:gd name="connsiteY326" fmla="*/ 1283774 h 6846763"/>
              <a:gd name="connsiteX327" fmla="*/ 415884 w 4793185"/>
              <a:gd name="connsiteY327" fmla="*/ 1268344 h 6846763"/>
              <a:gd name="connsiteX328" fmla="*/ 544088 w 4793185"/>
              <a:gd name="connsiteY328" fmla="*/ 1229947 h 6846763"/>
              <a:gd name="connsiteX329" fmla="*/ 452485 w 4793185"/>
              <a:gd name="connsiteY329" fmla="*/ 1149688 h 6846763"/>
              <a:gd name="connsiteX330" fmla="*/ 647138 w 4793185"/>
              <a:gd name="connsiteY330" fmla="*/ 1119970 h 6846763"/>
              <a:gd name="connsiteX331" fmla="*/ 857774 w 4793185"/>
              <a:gd name="connsiteY331" fmla="*/ 1008592 h 6846763"/>
              <a:gd name="connsiteX332" fmla="*/ 923186 w 4793185"/>
              <a:gd name="connsiteY332" fmla="*/ 1029701 h 6846763"/>
              <a:gd name="connsiteX333" fmla="*/ 850505 w 4793185"/>
              <a:gd name="connsiteY333" fmla="*/ 777050 h 6846763"/>
              <a:gd name="connsiteX334" fmla="*/ 894645 w 4793185"/>
              <a:gd name="connsiteY334" fmla="*/ 794723 h 6846763"/>
              <a:gd name="connsiteX335" fmla="*/ 1094456 w 4793185"/>
              <a:gd name="connsiteY335" fmla="*/ 953218 h 6846763"/>
              <a:gd name="connsiteX336" fmla="*/ 951575 w 4793185"/>
              <a:gd name="connsiteY336" fmla="*/ 457410 h 6846763"/>
              <a:gd name="connsiteX337" fmla="*/ 713335 w 4793185"/>
              <a:gd name="connsiteY337" fmla="*/ 174117 h 6846763"/>
              <a:gd name="connsiteX338" fmla="*/ 554146 w 4793185"/>
              <a:gd name="connsiteY338" fmla="*/ 270061 h 6846763"/>
              <a:gd name="connsiteX339" fmla="*/ 315910 w 4793185"/>
              <a:gd name="connsiteY339" fmla="*/ 467569 h 6846763"/>
              <a:gd name="connsiteX340" fmla="*/ 458812 w 4793185"/>
              <a:gd name="connsiteY340" fmla="*/ 241716 h 6846763"/>
              <a:gd name="connsiteX341" fmla="*/ 404359 w 4793185"/>
              <a:gd name="connsiteY341" fmla="*/ 211503 h 6846763"/>
              <a:gd name="connsiteX342" fmla="*/ 309003 w 4793185"/>
              <a:gd name="connsiteY342" fmla="*/ 239127 h 6846763"/>
              <a:gd name="connsiteX343" fmla="*/ 81713 w 4793185"/>
              <a:gd name="connsiteY343" fmla="*/ 123239 h 6846763"/>
              <a:gd name="connsiteX344" fmla="*/ 115 w 4793185"/>
              <a:gd name="connsiteY344" fmla="*/ 51502 h 6846763"/>
              <a:gd name="connsiteX345" fmla="*/ 79623 w 4793185"/>
              <a:gd name="connsiteY345" fmla="*/ 37082 h 6846763"/>
              <a:gd name="connsiteX346" fmla="*/ 17523 w 4793185"/>
              <a:gd name="connsiteY346" fmla="*/ 3918 h 6846763"/>
              <a:gd name="connsiteX0" fmla="*/ 2016739 w 4793185"/>
              <a:gd name="connsiteY0" fmla="*/ 4333530 h 6846763"/>
              <a:gd name="connsiteX1" fmla="*/ 1990520 w 4793185"/>
              <a:gd name="connsiteY1" fmla="*/ 4372046 h 6846763"/>
              <a:gd name="connsiteX2" fmla="*/ 2016739 w 4793185"/>
              <a:gd name="connsiteY2" fmla="*/ 4333530 h 6846763"/>
              <a:gd name="connsiteX3" fmla="*/ 1935821 w 4793185"/>
              <a:gd name="connsiteY3" fmla="*/ 4259402 h 6846763"/>
              <a:gd name="connsiteX4" fmla="*/ 1952756 w 4793185"/>
              <a:gd name="connsiteY4" fmla="*/ 4345005 h 6846763"/>
              <a:gd name="connsiteX5" fmla="*/ 1967315 w 4793185"/>
              <a:gd name="connsiteY5" fmla="*/ 4342917 h 6846763"/>
              <a:gd name="connsiteX6" fmla="*/ 1935821 w 4793185"/>
              <a:gd name="connsiteY6" fmla="*/ 4259402 h 6846763"/>
              <a:gd name="connsiteX7" fmla="*/ 2788167 w 4793185"/>
              <a:gd name="connsiteY7" fmla="*/ 4144648 h 6846763"/>
              <a:gd name="connsiteX8" fmla="*/ 2628765 w 4793185"/>
              <a:gd name="connsiteY8" fmla="*/ 4208455 h 6846763"/>
              <a:gd name="connsiteX9" fmla="*/ 2788167 w 4793185"/>
              <a:gd name="connsiteY9" fmla="*/ 4144648 h 6846763"/>
              <a:gd name="connsiteX10" fmla="*/ 2807854 w 4793185"/>
              <a:gd name="connsiteY10" fmla="*/ 3757990 h 6846763"/>
              <a:gd name="connsiteX11" fmla="*/ 2813967 w 4793185"/>
              <a:gd name="connsiteY11" fmla="*/ 4072908 h 6846763"/>
              <a:gd name="connsiteX12" fmla="*/ 2830817 w 4793185"/>
              <a:gd name="connsiteY12" fmla="*/ 4086474 h 6846763"/>
              <a:gd name="connsiteX13" fmla="*/ 3044482 w 4793185"/>
              <a:gd name="connsiteY13" fmla="*/ 3942121 h 6846763"/>
              <a:gd name="connsiteX14" fmla="*/ 2807854 w 4793185"/>
              <a:gd name="connsiteY14" fmla="*/ 3757990 h 6846763"/>
              <a:gd name="connsiteX15" fmla="*/ 1610483 w 4793185"/>
              <a:gd name="connsiteY15" fmla="*/ 3678748 h 6846763"/>
              <a:gd name="connsiteX16" fmla="*/ 1614958 w 4793185"/>
              <a:gd name="connsiteY16" fmla="*/ 3688413 h 6846763"/>
              <a:gd name="connsiteX17" fmla="*/ 1630121 w 4793185"/>
              <a:gd name="connsiteY17" fmla="*/ 3728344 h 6846763"/>
              <a:gd name="connsiteX18" fmla="*/ 1610483 w 4793185"/>
              <a:gd name="connsiteY18" fmla="*/ 3678748 h 6846763"/>
              <a:gd name="connsiteX19" fmla="*/ 1404680 w 4793185"/>
              <a:gd name="connsiteY19" fmla="*/ 2826845 h 6846763"/>
              <a:gd name="connsiteX20" fmla="*/ 1423602 w 4793185"/>
              <a:gd name="connsiteY20" fmla="*/ 2827046 h 6846763"/>
              <a:gd name="connsiteX21" fmla="*/ 1493029 w 4793185"/>
              <a:gd name="connsiteY21" fmla="*/ 3024357 h 6846763"/>
              <a:gd name="connsiteX22" fmla="*/ 1438900 w 4793185"/>
              <a:gd name="connsiteY22" fmla="*/ 3302452 h 6846763"/>
              <a:gd name="connsiteX23" fmla="*/ 1441248 w 4793185"/>
              <a:gd name="connsiteY23" fmla="*/ 3411445 h 6846763"/>
              <a:gd name="connsiteX24" fmla="*/ 1457546 w 4793185"/>
              <a:gd name="connsiteY24" fmla="*/ 3288489 h 6846763"/>
              <a:gd name="connsiteX25" fmla="*/ 1476168 w 4793185"/>
              <a:gd name="connsiteY25" fmla="*/ 3258895 h 6846763"/>
              <a:gd name="connsiteX26" fmla="*/ 1493593 w 4793185"/>
              <a:gd name="connsiteY26" fmla="*/ 3271900 h 6846763"/>
              <a:gd name="connsiteX27" fmla="*/ 1486247 w 4793185"/>
              <a:gd name="connsiteY27" fmla="*/ 3241573 h 6846763"/>
              <a:gd name="connsiteX28" fmla="*/ 1519683 w 4793185"/>
              <a:gd name="connsiteY28" fmla="*/ 3260147 h 6846763"/>
              <a:gd name="connsiteX29" fmla="*/ 1591547 w 4793185"/>
              <a:gd name="connsiteY29" fmla="*/ 3268703 h 6846763"/>
              <a:gd name="connsiteX30" fmla="*/ 1653992 w 4793185"/>
              <a:gd name="connsiteY30" fmla="*/ 3294455 h 6846763"/>
              <a:gd name="connsiteX31" fmla="*/ 1799113 w 4793185"/>
              <a:gd name="connsiteY31" fmla="*/ 2961010 h 6846763"/>
              <a:gd name="connsiteX32" fmla="*/ 1743538 w 4793185"/>
              <a:gd name="connsiteY32" fmla="*/ 3298292 h 6846763"/>
              <a:gd name="connsiteX33" fmla="*/ 1639499 w 4793185"/>
              <a:gd name="connsiteY33" fmla="*/ 3442445 h 6846763"/>
              <a:gd name="connsiteX34" fmla="*/ 1700647 w 4793185"/>
              <a:gd name="connsiteY34" fmla="*/ 3417236 h 6846763"/>
              <a:gd name="connsiteX35" fmla="*/ 1856992 w 4793185"/>
              <a:gd name="connsiteY35" fmla="*/ 3169121 h 6846763"/>
              <a:gd name="connsiteX36" fmla="*/ 1629092 w 4793185"/>
              <a:gd name="connsiteY36" fmla="*/ 3475916 h 6846763"/>
              <a:gd name="connsiteX37" fmla="*/ 1556191 w 4793185"/>
              <a:gd name="connsiteY37" fmla="*/ 3533492 h 6846763"/>
              <a:gd name="connsiteX38" fmla="*/ 1602860 w 4793185"/>
              <a:gd name="connsiteY38" fmla="*/ 3659498 h 6846763"/>
              <a:gd name="connsiteX39" fmla="*/ 1610483 w 4793185"/>
              <a:gd name="connsiteY39" fmla="*/ 3678748 h 6846763"/>
              <a:gd name="connsiteX40" fmla="*/ 1565522 w 4793185"/>
              <a:gd name="connsiteY40" fmla="*/ 3581627 h 6846763"/>
              <a:gd name="connsiteX41" fmla="*/ 1394575 w 4793185"/>
              <a:gd name="connsiteY41" fmla="*/ 3456788 h 6846763"/>
              <a:gd name="connsiteX42" fmla="*/ 1367504 w 4793185"/>
              <a:gd name="connsiteY42" fmla="*/ 3546895 h 6846763"/>
              <a:gd name="connsiteX43" fmla="*/ 1194279 w 4793185"/>
              <a:gd name="connsiteY43" fmla="*/ 3622620 h 6846763"/>
              <a:gd name="connsiteX44" fmla="*/ 927591 w 4793185"/>
              <a:gd name="connsiteY44" fmla="*/ 3692981 h 6846763"/>
              <a:gd name="connsiteX45" fmla="*/ 1089646 w 4793185"/>
              <a:gd name="connsiteY45" fmla="*/ 3378301 h 6846763"/>
              <a:gd name="connsiteX46" fmla="*/ 873867 w 4793185"/>
              <a:gd name="connsiteY46" fmla="*/ 3191798 h 6846763"/>
              <a:gd name="connsiteX47" fmla="*/ 1158809 w 4793185"/>
              <a:gd name="connsiteY47" fmla="*/ 3179369 h 6846763"/>
              <a:gd name="connsiteX48" fmla="*/ 1373022 w 4793185"/>
              <a:gd name="connsiteY48" fmla="*/ 3351670 h 6846763"/>
              <a:gd name="connsiteX49" fmla="*/ 1374184 w 4793185"/>
              <a:gd name="connsiteY49" fmla="*/ 3339895 h 6846763"/>
              <a:gd name="connsiteX50" fmla="*/ 1331326 w 4793185"/>
              <a:gd name="connsiteY50" fmla="*/ 2911416 h 6846763"/>
              <a:gd name="connsiteX51" fmla="*/ 1404680 w 4793185"/>
              <a:gd name="connsiteY51" fmla="*/ 2826845 h 6846763"/>
              <a:gd name="connsiteX52" fmla="*/ 2376413 w 4793185"/>
              <a:gd name="connsiteY52" fmla="*/ 2507489 h 6846763"/>
              <a:gd name="connsiteX53" fmla="*/ 2347861 w 4793185"/>
              <a:gd name="connsiteY53" fmla="*/ 2527128 h 6846763"/>
              <a:gd name="connsiteX54" fmla="*/ 2335964 w 4793185"/>
              <a:gd name="connsiteY54" fmla="*/ 2538899 h 6846763"/>
              <a:gd name="connsiteX55" fmla="*/ 2337582 w 4793185"/>
              <a:gd name="connsiteY55" fmla="*/ 2539730 h 6846763"/>
              <a:gd name="connsiteX56" fmla="*/ 2288691 w 4793185"/>
              <a:gd name="connsiteY56" fmla="*/ 2574155 h 6846763"/>
              <a:gd name="connsiteX57" fmla="*/ 1972593 w 4793185"/>
              <a:gd name="connsiteY57" fmla="*/ 2760167 h 6846763"/>
              <a:gd name="connsiteX58" fmla="*/ 1961303 w 4793185"/>
              <a:gd name="connsiteY58" fmla="*/ 2785424 h 6846763"/>
              <a:gd name="connsiteX59" fmla="*/ 2516677 w 4793185"/>
              <a:gd name="connsiteY59" fmla="*/ 4021518 h 6846763"/>
              <a:gd name="connsiteX60" fmla="*/ 2667658 w 4793185"/>
              <a:gd name="connsiteY60" fmla="*/ 4069654 h 6846763"/>
              <a:gd name="connsiteX61" fmla="*/ 2601296 w 4793185"/>
              <a:gd name="connsiteY61" fmla="*/ 3876523 h 6846763"/>
              <a:gd name="connsiteX62" fmla="*/ 2673509 w 4793185"/>
              <a:gd name="connsiteY62" fmla="*/ 3876177 h 6846763"/>
              <a:gd name="connsiteX63" fmla="*/ 2695784 w 4793185"/>
              <a:gd name="connsiteY63" fmla="*/ 4086518 h 6846763"/>
              <a:gd name="connsiteX64" fmla="*/ 2812213 w 4793185"/>
              <a:gd name="connsiteY64" fmla="*/ 3943183 h 6846763"/>
              <a:gd name="connsiteX65" fmla="*/ 2780622 w 4793185"/>
              <a:gd name="connsiteY65" fmla="*/ 3743451 h 6846763"/>
              <a:gd name="connsiteX66" fmla="*/ 2423321 w 4793185"/>
              <a:gd name="connsiteY66" fmla="*/ 3348635 h 6846763"/>
              <a:gd name="connsiteX67" fmla="*/ 2527879 w 4793185"/>
              <a:gd name="connsiteY67" fmla="*/ 3337415 h 6846763"/>
              <a:gd name="connsiteX68" fmla="*/ 2531571 w 4793185"/>
              <a:gd name="connsiteY68" fmla="*/ 3272931 h 6846763"/>
              <a:gd name="connsiteX69" fmla="*/ 2386903 w 4793185"/>
              <a:gd name="connsiteY69" fmla="*/ 2552075 h 6846763"/>
              <a:gd name="connsiteX70" fmla="*/ 2376413 w 4793185"/>
              <a:gd name="connsiteY70" fmla="*/ 2507489 h 6846763"/>
              <a:gd name="connsiteX71" fmla="*/ 3295986 w 4793185"/>
              <a:gd name="connsiteY71" fmla="*/ 2353689 h 6846763"/>
              <a:gd name="connsiteX72" fmla="*/ 3106576 w 4793185"/>
              <a:gd name="connsiteY72" fmla="*/ 3856527 h 6846763"/>
              <a:gd name="connsiteX73" fmla="*/ 3121921 w 4793185"/>
              <a:gd name="connsiteY73" fmla="*/ 3910230 h 6846763"/>
              <a:gd name="connsiteX74" fmla="*/ 3124428 w 4793185"/>
              <a:gd name="connsiteY74" fmla="*/ 3912891 h 6846763"/>
              <a:gd name="connsiteX75" fmla="*/ 3140825 w 4793185"/>
              <a:gd name="connsiteY75" fmla="*/ 3899989 h 6846763"/>
              <a:gd name="connsiteX76" fmla="*/ 3141131 w 4793185"/>
              <a:gd name="connsiteY76" fmla="*/ 3898841 h 6846763"/>
              <a:gd name="connsiteX77" fmla="*/ 3320494 w 4793185"/>
              <a:gd name="connsiteY77" fmla="*/ 3180678 h 6846763"/>
              <a:gd name="connsiteX78" fmla="*/ 3295986 w 4793185"/>
              <a:gd name="connsiteY78" fmla="*/ 2353689 h 6846763"/>
              <a:gd name="connsiteX79" fmla="*/ 886395 w 4793185"/>
              <a:gd name="connsiteY79" fmla="*/ 1200942 h 6846763"/>
              <a:gd name="connsiteX80" fmla="*/ 860042 w 4793185"/>
              <a:gd name="connsiteY80" fmla="*/ 1211403 h 6846763"/>
              <a:gd name="connsiteX81" fmla="*/ 893381 w 4793185"/>
              <a:gd name="connsiteY81" fmla="*/ 1275990 h 6846763"/>
              <a:gd name="connsiteX82" fmla="*/ 925524 w 4793185"/>
              <a:gd name="connsiteY82" fmla="*/ 1292543 h 6846763"/>
              <a:gd name="connsiteX83" fmla="*/ 917200 w 4793185"/>
              <a:gd name="connsiteY83" fmla="*/ 1304774 h 6846763"/>
              <a:gd name="connsiteX84" fmla="*/ 925446 w 4793185"/>
              <a:gd name="connsiteY84" fmla="*/ 1381603 h 6846763"/>
              <a:gd name="connsiteX85" fmla="*/ 1114604 w 4793185"/>
              <a:gd name="connsiteY85" fmla="*/ 1580640 h 6846763"/>
              <a:gd name="connsiteX86" fmla="*/ 1220664 w 4793185"/>
              <a:gd name="connsiteY86" fmla="*/ 1570014 h 6846763"/>
              <a:gd name="connsiteX87" fmla="*/ 1145606 w 4793185"/>
              <a:gd name="connsiteY87" fmla="*/ 1418187 h 6846763"/>
              <a:gd name="connsiteX88" fmla="*/ 1083755 w 4793185"/>
              <a:gd name="connsiteY88" fmla="*/ 1335904 h 6846763"/>
              <a:gd name="connsiteX89" fmla="*/ 979312 w 4793185"/>
              <a:gd name="connsiteY89" fmla="*/ 1359817 h 6846763"/>
              <a:gd name="connsiteX90" fmla="*/ 950333 w 4793185"/>
              <a:gd name="connsiteY90" fmla="*/ 1305051 h 6846763"/>
              <a:gd name="connsiteX91" fmla="*/ 950028 w 4793185"/>
              <a:gd name="connsiteY91" fmla="*/ 1250957 h 6846763"/>
              <a:gd name="connsiteX92" fmla="*/ 886395 w 4793185"/>
              <a:gd name="connsiteY92" fmla="*/ 1200942 h 6846763"/>
              <a:gd name="connsiteX93" fmla="*/ 3063347 w 4793185"/>
              <a:gd name="connsiteY93" fmla="*/ 427687 h 6846763"/>
              <a:gd name="connsiteX94" fmla="*/ 3181933 w 4793185"/>
              <a:gd name="connsiteY94" fmla="*/ 540188 h 6846763"/>
              <a:gd name="connsiteX95" fmla="*/ 3289094 w 4793185"/>
              <a:gd name="connsiteY95" fmla="*/ 790149 h 6846763"/>
              <a:gd name="connsiteX96" fmla="*/ 3531096 w 4793185"/>
              <a:gd name="connsiteY96" fmla="*/ 601329 h 6846763"/>
              <a:gd name="connsiteX97" fmla="*/ 3450006 w 4793185"/>
              <a:gd name="connsiteY97" fmla="*/ 919099 h 6846763"/>
              <a:gd name="connsiteX98" fmla="*/ 3458976 w 4793185"/>
              <a:gd name="connsiteY98" fmla="*/ 983098 h 6846763"/>
              <a:gd name="connsiteX99" fmla="*/ 3694407 w 4793185"/>
              <a:gd name="connsiteY99" fmla="*/ 885214 h 6846763"/>
              <a:gd name="connsiteX100" fmla="*/ 3616725 w 4793185"/>
              <a:gd name="connsiteY100" fmla="*/ 1137999 h 6846763"/>
              <a:gd name="connsiteX101" fmla="*/ 3616120 w 4793185"/>
              <a:gd name="connsiteY101" fmla="*/ 1170432 h 6846763"/>
              <a:gd name="connsiteX102" fmla="*/ 3804188 w 4793185"/>
              <a:gd name="connsiteY102" fmla="*/ 1154295 h 6846763"/>
              <a:gd name="connsiteX103" fmla="*/ 3742994 w 4793185"/>
              <a:gd name="connsiteY103" fmla="*/ 1268204 h 6846763"/>
              <a:gd name="connsiteX104" fmla="*/ 3322893 w 4793185"/>
              <a:gd name="connsiteY104" fmla="*/ 1552269 h 6846763"/>
              <a:gd name="connsiteX105" fmla="*/ 3324504 w 4793185"/>
              <a:gd name="connsiteY105" fmla="*/ 1551817 h 6846763"/>
              <a:gd name="connsiteX106" fmla="*/ 3334007 w 4793185"/>
              <a:gd name="connsiteY106" fmla="*/ 1638999 h 6846763"/>
              <a:gd name="connsiteX107" fmla="*/ 3320196 w 4793185"/>
              <a:gd name="connsiteY107" fmla="*/ 1642863 h 6846763"/>
              <a:gd name="connsiteX108" fmla="*/ 3296884 w 4793185"/>
              <a:gd name="connsiteY108" fmla="*/ 1559545 h 6846763"/>
              <a:gd name="connsiteX109" fmla="*/ 3298495 w 4793185"/>
              <a:gd name="connsiteY109" fmla="*/ 1559095 h 6846763"/>
              <a:gd name="connsiteX110" fmla="*/ 3217225 w 4793185"/>
              <a:gd name="connsiteY110" fmla="*/ 1712125 h 6846763"/>
              <a:gd name="connsiteX111" fmla="*/ 3261332 w 4793185"/>
              <a:gd name="connsiteY111" fmla="*/ 1703011 h 6846763"/>
              <a:gd name="connsiteX112" fmla="*/ 3283782 w 4793185"/>
              <a:gd name="connsiteY112" fmla="*/ 1853329 h 6846763"/>
              <a:gd name="connsiteX113" fmla="*/ 3200488 w 4793185"/>
              <a:gd name="connsiteY113" fmla="*/ 1998237 h 6846763"/>
              <a:gd name="connsiteX114" fmla="*/ 3150966 w 4793185"/>
              <a:gd name="connsiteY114" fmla="*/ 2102428 h 6846763"/>
              <a:gd name="connsiteX115" fmla="*/ 3027410 w 4793185"/>
              <a:gd name="connsiteY115" fmla="*/ 2171742 h 6846763"/>
              <a:gd name="connsiteX116" fmla="*/ 2772019 w 4793185"/>
              <a:gd name="connsiteY116" fmla="*/ 2179665 h 6846763"/>
              <a:gd name="connsiteX117" fmla="*/ 3061104 w 4793185"/>
              <a:gd name="connsiteY117" fmla="*/ 2026065 h 6846763"/>
              <a:gd name="connsiteX118" fmla="*/ 2924182 w 4793185"/>
              <a:gd name="connsiteY118" fmla="*/ 2000595 h 6846763"/>
              <a:gd name="connsiteX119" fmla="*/ 2730066 w 4793185"/>
              <a:gd name="connsiteY119" fmla="*/ 1826584 h 6846763"/>
              <a:gd name="connsiteX120" fmla="*/ 2772870 w 4793185"/>
              <a:gd name="connsiteY120" fmla="*/ 1797733 h 6846763"/>
              <a:gd name="connsiteX121" fmla="*/ 3002511 w 4793185"/>
              <a:gd name="connsiteY121" fmla="*/ 1881394 h 6846763"/>
              <a:gd name="connsiteX122" fmla="*/ 3086062 w 4793185"/>
              <a:gd name="connsiteY122" fmla="*/ 1928997 h 6846763"/>
              <a:gd name="connsiteX123" fmla="*/ 3122657 w 4793185"/>
              <a:gd name="connsiteY123" fmla="*/ 1787472 h 6846763"/>
              <a:gd name="connsiteX124" fmla="*/ 3178200 w 4793185"/>
              <a:gd name="connsiteY124" fmla="*/ 1703932 h 6846763"/>
              <a:gd name="connsiteX125" fmla="*/ 3234102 w 4793185"/>
              <a:gd name="connsiteY125" fmla="*/ 1514321 h 6846763"/>
              <a:gd name="connsiteX126" fmla="*/ 2964167 w 4793185"/>
              <a:gd name="connsiteY126" fmla="*/ 1145611 h 6846763"/>
              <a:gd name="connsiteX127" fmla="*/ 2892492 w 4793185"/>
              <a:gd name="connsiteY127" fmla="*/ 1051752 h 6846763"/>
              <a:gd name="connsiteX128" fmla="*/ 3118006 w 4793185"/>
              <a:gd name="connsiteY128" fmla="*/ 1008014 h 6846763"/>
              <a:gd name="connsiteX129" fmla="*/ 3039688 w 4793185"/>
              <a:gd name="connsiteY129" fmla="*/ 940087 h 6846763"/>
              <a:gd name="connsiteX130" fmla="*/ 2783633 w 4793185"/>
              <a:gd name="connsiteY130" fmla="*/ 763801 h 6846763"/>
              <a:gd name="connsiteX131" fmla="*/ 2780016 w 4793185"/>
              <a:gd name="connsiteY131" fmla="*/ 723367 h 6846763"/>
              <a:gd name="connsiteX132" fmla="*/ 3220348 w 4793185"/>
              <a:gd name="connsiteY132" fmla="*/ 963995 h 6846763"/>
              <a:gd name="connsiteX133" fmla="*/ 3241925 w 4793185"/>
              <a:gd name="connsiteY133" fmla="*/ 968382 h 6846763"/>
              <a:gd name="connsiteX134" fmla="*/ 3179658 w 4793185"/>
              <a:gd name="connsiteY134" fmla="*/ 816795 h 6846763"/>
              <a:gd name="connsiteX135" fmla="*/ 3080565 w 4793185"/>
              <a:gd name="connsiteY135" fmla="*/ 550433 h 6846763"/>
              <a:gd name="connsiteX136" fmla="*/ 3063347 w 4793185"/>
              <a:gd name="connsiteY136" fmla="*/ 427687 h 6846763"/>
              <a:gd name="connsiteX137" fmla="*/ 535101 w 4793185"/>
              <a:gd name="connsiteY137" fmla="*/ 190070 h 6846763"/>
              <a:gd name="connsiteX138" fmla="*/ 538308 w 4793185"/>
              <a:gd name="connsiteY138" fmla="*/ 210533 h 6846763"/>
              <a:gd name="connsiteX139" fmla="*/ 535101 w 4793185"/>
              <a:gd name="connsiteY139" fmla="*/ 190070 h 6846763"/>
              <a:gd name="connsiteX140" fmla="*/ 617386 w 4793185"/>
              <a:gd name="connsiteY140" fmla="*/ 101201 h 6846763"/>
              <a:gd name="connsiteX141" fmla="*/ 542693 w 4793185"/>
              <a:gd name="connsiteY141" fmla="*/ 172767 h 6846763"/>
              <a:gd name="connsiteX142" fmla="*/ 622406 w 4793185"/>
              <a:gd name="connsiteY142" fmla="*/ 105741 h 6846763"/>
              <a:gd name="connsiteX143" fmla="*/ 617386 w 4793185"/>
              <a:gd name="connsiteY143" fmla="*/ 101201 h 6846763"/>
              <a:gd name="connsiteX144" fmla="*/ 14966 w 4793185"/>
              <a:gd name="connsiteY144" fmla="*/ 0 h 6846763"/>
              <a:gd name="connsiteX145" fmla="*/ 691159 w 4793185"/>
              <a:gd name="connsiteY145" fmla="*/ 0 h 6846763"/>
              <a:gd name="connsiteX146" fmla="*/ 705467 w 4793185"/>
              <a:gd name="connsiteY146" fmla="*/ 26522 h 6846763"/>
              <a:gd name="connsiteX147" fmla="*/ 695955 w 4793185"/>
              <a:gd name="connsiteY147" fmla="*/ 80218 h 6846763"/>
              <a:gd name="connsiteX148" fmla="*/ 685288 w 4793185"/>
              <a:gd name="connsiteY148" fmla="*/ 86095 h 6846763"/>
              <a:gd name="connsiteX149" fmla="*/ 680235 w 4793185"/>
              <a:gd name="connsiteY149" fmla="*/ 71420 h 6846763"/>
              <a:gd name="connsiteX150" fmla="*/ 670251 w 4793185"/>
              <a:gd name="connsiteY150" fmla="*/ 70145 h 6846763"/>
              <a:gd name="connsiteX151" fmla="*/ 687472 w 4793185"/>
              <a:gd name="connsiteY151" fmla="*/ 36738 h 6846763"/>
              <a:gd name="connsiteX152" fmla="*/ 689029 w 4793185"/>
              <a:gd name="connsiteY152" fmla="*/ 24660 h 6846763"/>
              <a:gd name="connsiteX153" fmla="*/ 643120 w 4793185"/>
              <a:gd name="connsiteY153" fmla="*/ 81188 h 6846763"/>
              <a:gd name="connsiteX154" fmla="*/ 729595 w 4793185"/>
              <a:gd name="connsiteY154" fmla="*/ 145199 h 6846763"/>
              <a:gd name="connsiteX155" fmla="*/ 814210 w 4793185"/>
              <a:gd name="connsiteY155" fmla="*/ 243551 h 6846763"/>
              <a:gd name="connsiteX156" fmla="*/ 1173449 w 4793185"/>
              <a:gd name="connsiteY156" fmla="*/ 834669 h 6846763"/>
              <a:gd name="connsiteX157" fmla="*/ 1270914 w 4793185"/>
              <a:gd name="connsiteY157" fmla="*/ 728698 h 6846763"/>
              <a:gd name="connsiteX158" fmla="*/ 1249549 w 4793185"/>
              <a:gd name="connsiteY158" fmla="*/ 982446 h 6846763"/>
              <a:gd name="connsiteX159" fmla="*/ 1257581 w 4793185"/>
              <a:gd name="connsiteY159" fmla="*/ 1130916 h 6846763"/>
              <a:gd name="connsiteX160" fmla="*/ 1207167 w 4793185"/>
              <a:gd name="connsiteY160" fmla="*/ 1084978 h 6846763"/>
              <a:gd name="connsiteX161" fmla="*/ 1102286 w 4793185"/>
              <a:gd name="connsiteY161" fmla="*/ 1225891 h 6846763"/>
              <a:gd name="connsiteX162" fmla="*/ 1137160 w 4793185"/>
              <a:gd name="connsiteY162" fmla="*/ 1321229 h 6846763"/>
              <a:gd name="connsiteX163" fmla="*/ 1246240 w 4793185"/>
              <a:gd name="connsiteY163" fmla="*/ 1561529 h 6846763"/>
              <a:gd name="connsiteX164" fmla="*/ 1257078 w 4793185"/>
              <a:gd name="connsiteY164" fmla="*/ 1178366 h 6846763"/>
              <a:gd name="connsiteX165" fmla="*/ 1326721 w 4793185"/>
              <a:gd name="connsiteY165" fmla="*/ 1505688 h 6846763"/>
              <a:gd name="connsiteX166" fmla="*/ 1759523 w 4793185"/>
              <a:gd name="connsiteY166" fmla="*/ 2006928 h 6846763"/>
              <a:gd name="connsiteX167" fmla="*/ 1731335 w 4793185"/>
              <a:gd name="connsiteY167" fmla="*/ 2063715 h 6846763"/>
              <a:gd name="connsiteX168" fmla="*/ 1570419 w 4793185"/>
              <a:gd name="connsiteY168" fmla="*/ 2099261 h 6846763"/>
              <a:gd name="connsiteX169" fmla="*/ 1911296 w 4793185"/>
              <a:gd name="connsiteY169" fmla="*/ 2697493 h 6846763"/>
              <a:gd name="connsiteX170" fmla="*/ 2153471 w 4793185"/>
              <a:gd name="connsiteY170" fmla="*/ 2552934 h 6846763"/>
              <a:gd name="connsiteX171" fmla="*/ 2218730 w 4793185"/>
              <a:gd name="connsiteY171" fmla="*/ 2540827 h 6846763"/>
              <a:gd name="connsiteX172" fmla="*/ 2253975 w 4793185"/>
              <a:gd name="connsiteY172" fmla="*/ 2536195 h 6846763"/>
              <a:gd name="connsiteX173" fmla="*/ 2222980 w 4793185"/>
              <a:gd name="connsiteY173" fmla="*/ 2527250 h 6846763"/>
              <a:gd name="connsiteX174" fmla="*/ 1874287 w 4793185"/>
              <a:gd name="connsiteY174" fmla="*/ 2354089 h 6846763"/>
              <a:gd name="connsiteX175" fmla="*/ 2032105 w 4793185"/>
              <a:gd name="connsiteY175" fmla="*/ 2265815 h 6846763"/>
              <a:gd name="connsiteX176" fmla="*/ 2149601 w 4793185"/>
              <a:gd name="connsiteY176" fmla="*/ 2332339 h 6846763"/>
              <a:gd name="connsiteX177" fmla="*/ 2318708 w 4793185"/>
              <a:gd name="connsiteY177" fmla="*/ 2494620 h 6846763"/>
              <a:gd name="connsiteX178" fmla="*/ 2192620 w 4793185"/>
              <a:gd name="connsiteY178" fmla="*/ 2181881 h 6846763"/>
              <a:gd name="connsiteX179" fmla="*/ 1868902 w 4793185"/>
              <a:gd name="connsiteY179" fmla="*/ 2117422 h 6846763"/>
              <a:gd name="connsiteX180" fmla="*/ 1752546 w 4793185"/>
              <a:gd name="connsiteY180" fmla="*/ 1944732 h 6846763"/>
              <a:gd name="connsiteX181" fmla="*/ 2008831 w 4793185"/>
              <a:gd name="connsiteY181" fmla="*/ 1922811 h 6846763"/>
              <a:gd name="connsiteX182" fmla="*/ 2094563 w 4793185"/>
              <a:gd name="connsiteY182" fmla="*/ 1910306 h 6846763"/>
              <a:gd name="connsiteX183" fmla="*/ 2070608 w 4793185"/>
              <a:gd name="connsiteY183" fmla="*/ 1616157 h 6846763"/>
              <a:gd name="connsiteX184" fmla="*/ 2121600 w 4793185"/>
              <a:gd name="connsiteY184" fmla="*/ 1551466 h 6846763"/>
              <a:gd name="connsiteX185" fmla="*/ 2153518 w 4793185"/>
              <a:gd name="connsiteY185" fmla="*/ 1553604 h 6846763"/>
              <a:gd name="connsiteX186" fmla="*/ 2258264 w 4793185"/>
              <a:gd name="connsiteY186" fmla="*/ 1908432 h 6846763"/>
              <a:gd name="connsiteX187" fmla="*/ 2354187 w 4793185"/>
              <a:gd name="connsiteY187" fmla="*/ 1720762 h 6846763"/>
              <a:gd name="connsiteX188" fmla="*/ 2443874 w 4793185"/>
              <a:gd name="connsiteY188" fmla="*/ 1920268 h 6846763"/>
              <a:gd name="connsiteX189" fmla="*/ 2399979 w 4793185"/>
              <a:gd name="connsiteY189" fmla="*/ 1993361 h 6846763"/>
              <a:gd name="connsiteX190" fmla="*/ 2309045 w 4793185"/>
              <a:gd name="connsiteY190" fmla="*/ 2130218 h 6846763"/>
              <a:gd name="connsiteX191" fmla="*/ 2425266 w 4793185"/>
              <a:gd name="connsiteY191" fmla="*/ 2702946 h 6846763"/>
              <a:gd name="connsiteX192" fmla="*/ 2571855 w 4793185"/>
              <a:gd name="connsiteY192" fmla="*/ 3344090 h 6846763"/>
              <a:gd name="connsiteX193" fmla="*/ 2899442 w 4793185"/>
              <a:gd name="connsiteY193" fmla="*/ 3529198 h 6846763"/>
              <a:gd name="connsiteX194" fmla="*/ 3089507 w 4793185"/>
              <a:gd name="connsiteY194" fmla="*/ 3914872 h 6846763"/>
              <a:gd name="connsiteX195" fmla="*/ 3101199 w 4793185"/>
              <a:gd name="connsiteY195" fmla="*/ 3916890 h 6846763"/>
              <a:gd name="connsiteX196" fmla="*/ 3077137 w 4793185"/>
              <a:gd name="connsiteY196" fmla="*/ 3851120 h 6846763"/>
              <a:gd name="connsiteX197" fmla="*/ 3167158 w 4793185"/>
              <a:gd name="connsiteY197" fmla="*/ 2269078 h 6846763"/>
              <a:gd name="connsiteX198" fmla="*/ 3190080 w 4793185"/>
              <a:gd name="connsiteY198" fmla="*/ 2102397 h 6846763"/>
              <a:gd name="connsiteX199" fmla="*/ 3197768 w 4793185"/>
              <a:gd name="connsiteY199" fmla="*/ 2278302 h 6846763"/>
              <a:gd name="connsiteX200" fmla="*/ 3169116 w 4793185"/>
              <a:gd name="connsiteY200" fmla="*/ 2396895 h 6846763"/>
              <a:gd name="connsiteX201" fmla="*/ 3303708 w 4793185"/>
              <a:gd name="connsiteY201" fmla="*/ 2320457 h 6846763"/>
              <a:gd name="connsiteX202" fmla="*/ 3268023 w 4793185"/>
              <a:gd name="connsiteY202" fmla="*/ 2093609 h 6846763"/>
              <a:gd name="connsiteX203" fmla="*/ 3325128 w 4793185"/>
              <a:gd name="connsiteY203" fmla="*/ 2322746 h 6846763"/>
              <a:gd name="connsiteX204" fmla="*/ 3386638 w 4793185"/>
              <a:gd name="connsiteY204" fmla="*/ 2201472 h 6846763"/>
              <a:gd name="connsiteX205" fmla="*/ 3978176 w 4793185"/>
              <a:gd name="connsiteY205" fmla="*/ 1451698 h 6846763"/>
              <a:gd name="connsiteX206" fmla="*/ 4300813 w 4793185"/>
              <a:gd name="connsiteY206" fmla="*/ 850109 h 6846763"/>
              <a:gd name="connsiteX207" fmla="*/ 4069237 w 4793185"/>
              <a:gd name="connsiteY207" fmla="*/ 735620 h 6846763"/>
              <a:gd name="connsiteX208" fmla="*/ 3974500 w 4793185"/>
              <a:gd name="connsiteY208" fmla="*/ 704383 h 6846763"/>
              <a:gd name="connsiteX209" fmla="*/ 4131500 w 4793185"/>
              <a:gd name="connsiteY209" fmla="*/ 633941 h 6846763"/>
              <a:gd name="connsiteX210" fmla="*/ 4065230 w 4793185"/>
              <a:gd name="connsiteY210" fmla="*/ 652331 h 6846763"/>
              <a:gd name="connsiteX211" fmla="*/ 3997387 w 4793185"/>
              <a:gd name="connsiteY211" fmla="*/ 582559 h 6846763"/>
              <a:gd name="connsiteX212" fmla="*/ 4076976 w 4793185"/>
              <a:gd name="connsiteY212" fmla="*/ 586848 h 6846763"/>
              <a:gd name="connsiteX213" fmla="*/ 4006609 w 4793185"/>
              <a:gd name="connsiteY213" fmla="*/ 543421 h 6846763"/>
              <a:gd name="connsiteX214" fmla="*/ 3929487 w 4793185"/>
              <a:gd name="connsiteY214" fmla="*/ 475994 h 6846763"/>
              <a:gd name="connsiteX215" fmla="*/ 3905187 w 4793185"/>
              <a:gd name="connsiteY215" fmla="*/ 394818 h 6846763"/>
              <a:gd name="connsiteX216" fmla="*/ 4151663 w 4793185"/>
              <a:gd name="connsiteY216" fmla="*/ 330583 h 6846763"/>
              <a:gd name="connsiteX217" fmla="*/ 4136281 w 4793185"/>
              <a:gd name="connsiteY217" fmla="*/ 127215 h 6846763"/>
              <a:gd name="connsiteX218" fmla="*/ 4156374 w 4793185"/>
              <a:gd name="connsiteY218" fmla="*/ 115138 h 6846763"/>
              <a:gd name="connsiteX219" fmla="*/ 4227423 w 4793185"/>
              <a:gd name="connsiteY219" fmla="*/ 212305 h 6846763"/>
              <a:gd name="connsiteX220" fmla="*/ 4363495 w 4793185"/>
              <a:gd name="connsiteY220" fmla="*/ 402471 h 6846763"/>
              <a:gd name="connsiteX221" fmla="*/ 4403517 w 4793185"/>
              <a:gd name="connsiteY221" fmla="*/ 385681 h 6846763"/>
              <a:gd name="connsiteX222" fmla="*/ 4457848 w 4793185"/>
              <a:gd name="connsiteY222" fmla="*/ 398931 h 6846763"/>
              <a:gd name="connsiteX223" fmla="*/ 4539882 w 4793185"/>
              <a:gd name="connsiteY223" fmla="*/ 442216 h 6846763"/>
              <a:gd name="connsiteX224" fmla="*/ 4532722 w 4793185"/>
              <a:gd name="connsiteY224" fmla="*/ 479481 h 6846763"/>
              <a:gd name="connsiteX225" fmla="*/ 4535442 w 4793185"/>
              <a:gd name="connsiteY225" fmla="*/ 483324 h 6846763"/>
              <a:gd name="connsiteX226" fmla="*/ 4624246 w 4793185"/>
              <a:gd name="connsiteY226" fmla="*/ 424100 h 6846763"/>
              <a:gd name="connsiteX227" fmla="*/ 4697746 w 4793185"/>
              <a:gd name="connsiteY227" fmla="*/ 443016 h 6846763"/>
              <a:gd name="connsiteX228" fmla="*/ 4611389 w 4793185"/>
              <a:gd name="connsiteY228" fmla="*/ 542453 h 6846763"/>
              <a:gd name="connsiteX229" fmla="*/ 4621894 w 4793185"/>
              <a:gd name="connsiteY229" fmla="*/ 565701 h 6846763"/>
              <a:gd name="connsiteX230" fmla="*/ 4643588 w 4793185"/>
              <a:gd name="connsiteY230" fmla="*/ 535273 h 6846763"/>
              <a:gd name="connsiteX231" fmla="*/ 4762858 w 4793185"/>
              <a:gd name="connsiteY231" fmla="*/ 474824 h 6846763"/>
              <a:gd name="connsiteX232" fmla="*/ 4760999 w 4793185"/>
              <a:gd name="connsiteY232" fmla="*/ 530040 h 6846763"/>
              <a:gd name="connsiteX233" fmla="*/ 4672837 w 4793185"/>
              <a:gd name="connsiteY233" fmla="*/ 546234 h 6846763"/>
              <a:gd name="connsiteX234" fmla="*/ 4713774 w 4793185"/>
              <a:gd name="connsiteY234" fmla="*/ 607013 h 6846763"/>
              <a:gd name="connsiteX235" fmla="*/ 4792990 w 4793185"/>
              <a:gd name="connsiteY235" fmla="*/ 617959 h 6846763"/>
              <a:gd name="connsiteX236" fmla="*/ 4708778 w 4793185"/>
              <a:gd name="connsiteY236" fmla="*/ 680648 h 6846763"/>
              <a:gd name="connsiteX237" fmla="*/ 4594672 w 4793185"/>
              <a:gd name="connsiteY237" fmla="*/ 766878 h 6846763"/>
              <a:gd name="connsiteX238" fmla="*/ 4486166 w 4793185"/>
              <a:gd name="connsiteY238" fmla="*/ 766674 h 6846763"/>
              <a:gd name="connsiteX239" fmla="*/ 4384447 w 4793185"/>
              <a:gd name="connsiteY239" fmla="*/ 738299 h 6846763"/>
              <a:gd name="connsiteX240" fmla="*/ 3582966 w 4793185"/>
              <a:gd name="connsiteY240" fmla="*/ 1981780 h 6846763"/>
              <a:gd name="connsiteX241" fmla="*/ 3334475 w 4793185"/>
              <a:gd name="connsiteY241" fmla="*/ 2390097 h 6846763"/>
              <a:gd name="connsiteX242" fmla="*/ 3231919 w 4793185"/>
              <a:gd name="connsiteY242" fmla="*/ 3718976 h 6846763"/>
              <a:gd name="connsiteX243" fmla="*/ 3173481 w 4793185"/>
              <a:gd name="connsiteY243" fmla="*/ 3874293 h 6846763"/>
              <a:gd name="connsiteX244" fmla="*/ 3430368 w 4793185"/>
              <a:gd name="connsiteY244" fmla="*/ 3708412 h 6846763"/>
              <a:gd name="connsiteX245" fmla="*/ 3275114 w 4793185"/>
              <a:gd name="connsiteY245" fmla="*/ 3983739 h 6846763"/>
              <a:gd name="connsiteX246" fmla="*/ 3189423 w 4793185"/>
              <a:gd name="connsiteY246" fmla="*/ 3968292 h 6846763"/>
              <a:gd name="connsiteX247" fmla="*/ 3273161 w 4793185"/>
              <a:gd name="connsiteY247" fmla="*/ 4151852 h 6846763"/>
              <a:gd name="connsiteX248" fmla="*/ 3045656 w 4793185"/>
              <a:gd name="connsiteY248" fmla="*/ 4032091 h 6846763"/>
              <a:gd name="connsiteX249" fmla="*/ 3062619 w 4793185"/>
              <a:gd name="connsiteY249" fmla="*/ 3988762 h 6846763"/>
              <a:gd name="connsiteX250" fmla="*/ 3006908 w 4793185"/>
              <a:gd name="connsiteY250" fmla="*/ 4020728 h 6846763"/>
              <a:gd name="connsiteX251" fmla="*/ 2707137 w 4793185"/>
              <a:gd name="connsiteY251" fmla="*/ 4257239 h 6846763"/>
              <a:gd name="connsiteX252" fmla="*/ 2739357 w 4793185"/>
              <a:gd name="connsiteY252" fmla="*/ 4684567 h 6846763"/>
              <a:gd name="connsiteX253" fmla="*/ 2956357 w 4793185"/>
              <a:gd name="connsiteY253" fmla="*/ 5842638 h 6846763"/>
              <a:gd name="connsiteX254" fmla="*/ 2832440 w 4793185"/>
              <a:gd name="connsiteY254" fmla="*/ 6653987 h 6846763"/>
              <a:gd name="connsiteX255" fmla="*/ 2853392 w 4793185"/>
              <a:gd name="connsiteY255" fmla="*/ 6830372 h 6846763"/>
              <a:gd name="connsiteX256" fmla="*/ 2807100 w 4793185"/>
              <a:gd name="connsiteY256" fmla="*/ 6846763 h 6846763"/>
              <a:gd name="connsiteX257" fmla="*/ 2795188 w 4793185"/>
              <a:gd name="connsiteY257" fmla="*/ 6803806 h 6846763"/>
              <a:gd name="connsiteX258" fmla="*/ 2359991 w 4793185"/>
              <a:gd name="connsiteY258" fmla="*/ 6459360 h 6846763"/>
              <a:gd name="connsiteX259" fmla="*/ 1356094 w 4793185"/>
              <a:gd name="connsiteY259" fmla="*/ 5774975 h 6846763"/>
              <a:gd name="connsiteX260" fmla="*/ 1324410 w 4793185"/>
              <a:gd name="connsiteY260" fmla="*/ 5791870 h 6846763"/>
              <a:gd name="connsiteX261" fmla="*/ 1087123 w 4793185"/>
              <a:gd name="connsiteY261" fmla="*/ 6125599 h 6846763"/>
              <a:gd name="connsiteX262" fmla="*/ 1053942 w 4793185"/>
              <a:gd name="connsiteY262" fmla="*/ 6157277 h 6846763"/>
              <a:gd name="connsiteX263" fmla="*/ 1145247 w 4793185"/>
              <a:gd name="connsiteY263" fmla="*/ 5539274 h 6846763"/>
              <a:gd name="connsiteX264" fmla="*/ 1039963 w 4793185"/>
              <a:gd name="connsiteY264" fmla="*/ 5496735 h 6846763"/>
              <a:gd name="connsiteX265" fmla="*/ 692198 w 4793185"/>
              <a:gd name="connsiteY265" fmla="*/ 5518376 h 6846763"/>
              <a:gd name="connsiteX266" fmla="*/ 457614 w 4793185"/>
              <a:gd name="connsiteY266" fmla="*/ 5173212 h 6846763"/>
              <a:gd name="connsiteX267" fmla="*/ 884939 w 4793185"/>
              <a:gd name="connsiteY267" fmla="*/ 5123094 h 6846763"/>
              <a:gd name="connsiteX268" fmla="*/ 927448 w 4793185"/>
              <a:gd name="connsiteY268" fmla="*/ 5138130 h 6846763"/>
              <a:gd name="connsiteX269" fmla="*/ 1121021 w 4793185"/>
              <a:gd name="connsiteY269" fmla="*/ 4783024 h 6846763"/>
              <a:gd name="connsiteX270" fmla="*/ 1137606 w 4793185"/>
              <a:gd name="connsiteY270" fmla="*/ 5435820 h 6846763"/>
              <a:gd name="connsiteX271" fmla="*/ 1076868 w 4793185"/>
              <a:gd name="connsiteY271" fmla="*/ 5355818 h 6846763"/>
              <a:gd name="connsiteX272" fmla="*/ 1131292 w 4793185"/>
              <a:gd name="connsiteY272" fmla="*/ 5478936 h 6846763"/>
              <a:gd name="connsiteX273" fmla="*/ 1186811 w 4793185"/>
              <a:gd name="connsiteY273" fmla="*/ 5543390 h 6846763"/>
              <a:gd name="connsiteX274" fmla="*/ 1295901 w 4793185"/>
              <a:gd name="connsiteY274" fmla="*/ 5710958 h 6846763"/>
              <a:gd name="connsiteX275" fmla="*/ 1756099 w 4793185"/>
              <a:gd name="connsiteY275" fmla="*/ 6034342 h 6846763"/>
              <a:gd name="connsiteX276" fmla="*/ 2096214 w 4793185"/>
              <a:gd name="connsiteY276" fmla="*/ 6301686 h 6846763"/>
              <a:gd name="connsiteX277" fmla="*/ 2633063 w 4793185"/>
              <a:gd name="connsiteY277" fmla="*/ 6563383 h 6846763"/>
              <a:gd name="connsiteX278" fmla="*/ 2734599 w 4793185"/>
              <a:gd name="connsiteY278" fmla="*/ 6618416 h 6846763"/>
              <a:gd name="connsiteX279" fmla="*/ 2142284 w 4793185"/>
              <a:gd name="connsiteY279" fmla="*/ 4964728 h 6846763"/>
              <a:gd name="connsiteX280" fmla="*/ 1985136 w 4793185"/>
              <a:gd name="connsiteY280" fmla="*/ 4630009 h 6846763"/>
              <a:gd name="connsiteX281" fmla="*/ 1911812 w 4793185"/>
              <a:gd name="connsiteY281" fmla="*/ 4663874 h 6846763"/>
              <a:gd name="connsiteX282" fmla="*/ 1697240 w 4793185"/>
              <a:gd name="connsiteY282" fmla="*/ 4636425 h 6846763"/>
              <a:gd name="connsiteX283" fmla="*/ 1764079 w 4793185"/>
              <a:gd name="connsiteY283" fmla="*/ 4595861 h 6846763"/>
              <a:gd name="connsiteX284" fmla="*/ 1912014 w 4793185"/>
              <a:gd name="connsiteY284" fmla="*/ 4440655 h 6846763"/>
              <a:gd name="connsiteX285" fmla="*/ 1878904 w 4793185"/>
              <a:gd name="connsiteY285" fmla="*/ 4379651 h 6846763"/>
              <a:gd name="connsiteX286" fmla="*/ 1893682 w 4793185"/>
              <a:gd name="connsiteY286" fmla="*/ 4372765 h 6846763"/>
              <a:gd name="connsiteX287" fmla="*/ 1917420 w 4793185"/>
              <a:gd name="connsiteY287" fmla="*/ 4436909 h 6846763"/>
              <a:gd name="connsiteX288" fmla="*/ 1949756 w 4793185"/>
              <a:gd name="connsiteY288" fmla="*/ 4429407 h 6846763"/>
              <a:gd name="connsiteX289" fmla="*/ 1921944 w 4793185"/>
              <a:gd name="connsiteY289" fmla="*/ 4348591 h 6846763"/>
              <a:gd name="connsiteX290" fmla="*/ 1810184 w 4793185"/>
              <a:gd name="connsiteY290" fmla="*/ 4330392 h 6846763"/>
              <a:gd name="connsiteX291" fmla="*/ 1771102 w 4793185"/>
              <a:gd name="connsiteY291" fmla="*/ 4272561 h 6846763"/>
              <a:gd name="connsiteX292" fmla="*/ 1788733 w 4793185"/>
              <a:gd name="connsiteY292" fmla="*/ 4174501 h 6846763"/>
              <a:gd name="connsiteX293" fmla="*/ 1777649 w 4793185"/>
              <a:gd name="connsiteY293" fmla="*/ 4142393 h 6846763"/>
              <a:gd name="connsiteX294" fmla="*/ 1660787 w 4793185"/>
              <a:gd name="connsiteY294" fmla="*/ 3809096 h 6846763"/>
              <a:gd name="connsiteX295" fmla="*/ 1630121 w 4793185"/>
              <a:gd name="connsiteY295" fmla="*/ 3728344 h 6846763"/>
              <a:gd name="connsiteX296" fmla="*/ 1637470 w 4793185"/>
              <a:gd name="connsiteY296" fmla="*/ 3746904 h 6846763"/>
              <a:gd name="connsiteX297" fmla="*/ 1818882 w 4793185"/>
              <a:gd name="connsiteY297" fmla="*/ 4150255 h 6846763"/>
              <a:gd name="connsiteX298" fmla="*/ 1950221 w 4793185"/>
              <a:gd name="connsiteY298" fmla="*/ 4178949 h 6846763"/>
              <a:gd name="connsiteX299" fmla="*/ 2017657 w 4793185"/>
              <a:gd name="connsiteY299" fmla="*/ 4135556 h 6846763"/>
              <a:gd name="connsiteX300" fmla="*/ 2077283 w 4793185"/>
              <a:gd name="connsiteY300" fmla="*/ 4289632 h 6846763"/>
              <a:gd name="connsiteX301" fmla="*/ 2060747 w 4793185"/>
              <a:gd name="connsiteY301" fmla="*/ 4387484 h 6846763"/>
              <a:gd name="connsiteX302" fmla="*/ 2146588 w 4793185"/>
              <a:gd name="connsiteY302" fmla="*/ 4368234 h 6846763"/>
              <a:gd name="connsiteX303" fmla="*/ 2248717 w 4793185"/>
              <a:gd name="connsiteY303" fmla="*/ 3899076 h 6846763"/>
              <a:gd name="connsiteX304" fmla="*/ 2311629 w 4793185"/>
              <a:gd name="connsiteY304" fmla="*/ 3885542 h 6846763"/>
              <a:gd name="connsiteX305" fmla="*/ 2370007 w 4793185"/>
              <a:gd name="connsiteY305" fmla="*/ 3857687 h 6846763"/>
              <a:gd name="connsiteX306" fmla="*/ 2404330 w 4793185"/>
              <a:gd name="connsiteY306" fmla="*/ 3991875 h 6846763"/>
              <a:gd name="connsiteX307" fmla="*/ 2338462 w 4793185"/>
              <a:gd name="connsiteY307" fmla="*/ 4237989 h 6846763"/>
              <a:gd name="connsiteX308" fmla="*/ 2162626 w 4793185"/>
              <a:gd name="connsiteY308" fmla="*/ 4384674 h 6846763"/>
              <a:gd name="connsiteX309" fmla="*/ 2183146 w 4793185"/>
              <a:gd name="connsiteY309" fmla="*/ 4411590 h 6846763"/>
              <a:gd name="connsiteX310" fmla="*/ 2552936 w 4793185"/>
              <a:gd name="connsiteY310" fmla="*/ 4801767 h 6846763"/>
              <a:gd name="connsiteX311" fmla="*/ 2289869 w 4793185"/>
              <a:gd name="connsiteY311" fmla="*/ 4683609 h 6846763"/>
              <a:gd name="connsiteX312" fmla="*/ 2214190 w 4793185"/>
              <a:gd name="connsiteY312" fmla="*/ 4505844 h 6846763"/>
              <a:gd name="connsiteX313" fmla="*/ 2012775 w 4793185"/>
              <a:gd name="connsiteY313" fmla="*/ 4602555 h 6846763"/>
              <a:gd name="connsiteX314" fmla="*/ 2789797 w 4793185"/>
              <a:gd name="connsiteY314" fmla="*/ 6662086 h 6846763"/>
              <a:gd name="connsiteX315" fmla="*/ 2677278 w 4793185"/>
              <a:gd name="connsiteY315" fmla="*/ 4540245 h 6846763"/>
              <a:gd name="connsiteX316" fmla="*/ 2488237 w 4793185"/>
              <a:gd name="connsiteY316" fmla="*/ 4127069 h 6846763"/>
              <a:gd name="connsiteX317" fmla="*/ 2499294 w 4793185"/>
              <a:gd name="connsiteY317" fmla="*/ 4049291 h 6846763"/>
              <a:gd name="connsiteX318" fmla="*/ 1531296 w 4793185"/>
              <a:gd name="connsiteY318" fmla="*/ 2081770 h 6846763"/>
              <a:gd name="connsiteX319" fmla="*/ 1231859 w 4793185"/>
              <a:gd name="connsiteY319" fmla="*/ 1860401 h 6846763"/>
              <a:gd name="connsiteX320" fmla="*/ 1071715 w 4793185"/>
              <a:gd name="connsiteY320" fmla="*/ 1577911 h 6846763"/>
              <a:gd name="connsiteX321" fmla="*/ 1015855 w 4793185"/>
              <a:gd name="connsiteY321" fmla="*/ 1724013 h 6846763"/>
              <a:gd name="connsiteX322" fmla="*/ 747023 w 4793185"/>
              <a:gd name="connsiteY322" fmla="*/ 2006182 h 6846763"/>
              <a:gd name="connsiteX323" fmla="*/ 439121 w 4793185"/>
              <a:gd name="connsiteY323" fmla="*/ 2081429 h 6846763"/>
              <a:gd name="connsiteX324" fmla="*/ 552435 w 4793185"/>
              <a:gd name="connsiteY324" fmla="*/ 1665204 h 6846763"/>
              <a:gd name="connsiteX325" fmla="*/ 658582 w 4793185"/>
              <a:gd name="connsiteY325" fmla="*/ 1587041 h 6846763"/>
              <a:gd name="connsiteX326" fmla="*/ 314363 w 4793185"/>
              <a:gd name="connsiteY326" fmla="*/ 1283774 h 6846763"/>
              <a:gd name="connsiteX327" fmla="*/ 415884 w 4793185"/>
              <a:gd name="connsiteY327" fmla="*/ 1268344 h 6846763"/>
              <a:gd name="connsiteX328" fmla="*/ 544088 w 4793185"/>
              <a:gd name="connsiteY328" fmla="*/ 1229947 h 6846763"/>
              <a:gd name="connsiteX329" fmla="*/ 452485 w 4793185"/>
              <a:gd name="connsiteY329" fmla="*/ 1149688 h 6846763"/>
              <a:gd name="connsiteX330" fmla="*/ 647138 w 4793185"/>
              <a:gd name="connsiteY330" fmla="*/ 1119970 h 6846763"/>
              <a:gd name="connsiteX331" fmla="*/ 857774 w 4793185"/>
              <a:gd name="connsiteY331" fmla="*/ 1008592 h 6846763"/>
              <a:gd name="connsiteX332" fmla="*/ 923186 w 4793185"/>
              <a:gd name="connsiteY332" fmla="*/ 1029701 h 6846763"/>
              <a:gd name="connsiteX333" fmla="*/ 850505 w 4793185"/>
              <a:gd name="connsiteY333" fmla="*/ 777050 h 6846763"/>
              <a:gd name="connsiteX334" fmla="*/ 894645 w 4793185"/>
              <a:gd name="connsiteY334" fmla="*/ 794723 h 6846763"/>
              <a:gd name="connsiteX335" fmla="*/ 1094456 w 4793185"/>
              <a:gd name="connsiteY335" fmla="*/ 953218 h 6846763"/>
              <a:gd name="connsiteX336" fmla="*/ 951575 w 4793185"/>
              <a:gd name="connsiteY336" fmla="*/ 457410 h 6846763"/>
              <a:gd name="connsiteX337" fmla="*/ 713335 w 4793185"/>
              <a:gd name="connsiteY337" fmla="*/ 174117 h 6846763"/>
              <a:gd name="connsiteX338" fmla="*/ 554146 w 4793185"/>
              <a:gd name="connsiteY338" fmla="*/ 270061 h 6846763"/>
              <a:gd name="connsiteX339" fmla="*/ 315910 w 4793185"/>
              <a:gd name="connsiteY339" fmla="*/ 467569 h 6846763"/>
              <a:gd name="connsiteX340" fmla="*/ 458812 w 4793185"/>
              <a:gd name="connsiteY340" fmla="*/ 241716 h 6846763"/>
              <a:gd name="connsiteX341" fmla="*/ 404359 w 4793185"/>
              <a:gd name="connsiteY341" fmla="*/ 211503 h 6846763"/>
              <a:gd name="connsiteX342" fmla="*/ 309003 w 4793185"/>
              <a:gd name="connsiteY342" fmla="*/ 239127 h 6846763"/>
              <a:gd name="connsiteX343" fmla="*/ 81713 w 4793185"/>
              <a:gd name="connsiteY343" fmla="*/ 123239 h 6846763"/>
              <a:gd name="connsiteX344" fmla="*/ 115 w 4793185"/>
              <a:gd name="connsiteY344" fmla="*/ 51502 h 6846763"/>
              <a:gd name="connsiteX345" fmla="*/ 79623 w 4793185"/>
              <a:gd name="connsiteY345" fmla="*/ 37082 h 6846763"/>
              <a:gd name="connsiteX346" fmla="*/ 17523 w 4793185"/>
              <a:gd name="connsiteY346" fmla="*/ 3918 h 6846763"/>
              <a:gd name="connsiteX347" fmla="*/ 14966 w 4793185"/>
              <a:gd name="connsiteY347" fmla="*/ 0 h 6846763"/>
              <a:gd name="connsiteX0" fmla="*/ 2016739 w 4793185"/>
              <a:gd name="connsiteY0" fmla="*/ 4333530 h 6837198"/>
              <a:gd name="connsiteX1" fmla="*/ 1990520 w 4793185"/>
              <a:gd name="connsiteY1" fmla="*/ 4372046 h 6837198"/>
              <a:gd name="connsiteX2" fmla="*/ 2016739 w 4793185"/>
              <a:gd name="connsiteY2" fmla="*/ 4333530 h 6837198"/>
              <a:gd name="connsiteX3" fmla="*/ 1935821 w 4793185"/>
              <a:gd name="connsiteY3" fmla="*/ 4259402 h 6837198"/>
              <a:gd name="connsiteX4" fmla="*/ 1952756 w 4793185"/>
              <a:gd name="connsiteY4" fmla="*/ 4345005 h 6837198"/>
              <a:gd name="connsiteX5" fmla="*/ 1967315 w 4793185"/>
              <a:gd name="connsiteY5" fmla="*/ 4342917 h 6837198"/>
              <a:gd name="connsiteX6" fmla="*/ 1935821 w 4793185"/>
              <a:gd name="connsiteY6" fmla="*/ 4259402 h 6837198"/>
              <a:gd name="connsiteX7" fmla="*/ 2788167 w 4793185"/>
              <a:gd name="connsiteY7" fmla="*/ 4144648 h 6837198"/>
              <a:gd name="connsiteX8" fmla="*/ 2628765 w 4793185"/>
              <a:gd name="connsiteY8" fmla="*/ 4208455 h 6837198"/>
              <a:gd name="connsiteX9" fmla="*/ 2788167 w 4793185"/>
              <a:gd name="connsiteY9" fmla="*/ 4144648 h 6837198"/>
              <a:gd name="connsiteX10" fmla="*/ 2807854 w 4793185"/>
              <a:gd name="connsiteY10" fmla="*/ 3757990 h 6837198"/>
              <a:gd name="connsiteX11" fmla="*/ 2813967 w 4793185"/>
              <a:gd name="connsiteY11" fmla="*/ 4072908 h 6837198"/>
              <a:gd name="connsiteX12" fmla="*/ 2830817 w 4793185"/>
              <a:gd name="connsiteY12" fmla="*/ 4086474 h 6837198"/>
              <a:gd name="connsiteX13" fmla="*/ 3044482 w 4793185"/>
              <a:gd name="connsiteY13" fmla="*/ 3942121 h 6837198"/>
              <a:gd name="connsiteX14" fmla="*/ 2807854 w 4793185"/>
              <a:gd name="connsiteY14" fmla="*/ 3757990 h 6837198"/>
              <a:gd name="connsiteX15" fmla="*/ 1610483 w 4793185"/>
              <a:gd name="connsiteY15" fmla="*/ 3678748 h 6837198"/>
              <a:gd name="connsiteX16" fmla="*/ 1614958 w 4793185"/>
              <a:gd name="connsiteY16" fmla="*/ 3688413 h 6837198"/>
              <a:gd name="connsiteX17" fmla="*/ 1630121 w 4793185"/>
              <a:gd name="connsiteY17" fmla="*/ 3728344 h 6837198"/>
              <a:gd name="connsiteX18" fmla="*/ 1610483 w 4793185"/>
              <a:gd name="connsiteY18" fmla="*/ 3678748 h 6837198"/>
              <a:gd name="connsiteX19" fmla="*/ 1404680 w 4793185"/>
              <a:gd name="connsiteY19" fmla="*/ 2826845 h 6837198"/>
              <a:gd name="connsiteX20" fmla="*/ 1423602 w 4793185"/>
              <a:gd name="connsiteY20" fmla="*/ 2827046 h 6837198"/>
              <a:gd name="connsiteX21" fmla="*/ 1493029 w 4793185"/>
              <a:gd name="connsiteY21" fmla="*/ 3024357 h 6837198"/>
              <a:gd name="connsiteX22" fmla="*/ 1438900 w 4793185"/>
              <a:gd name="connsiteY22" fmla="*/ 3302452 h 6837198"/>
              <a:gd name="connsiteX23" fmla="*/ 1441248 w 4793185"/>
              <a:gd name="connsiteY23" fmla="*/ 3411445 h 6837198"/>
              <a:gd name="connsiteX24" fmla="*/ 1457546 w 4793185"/>
              <a:gd name="connsiteY24" fmla="*/ 3288489 h 6837198"/>
              <a:gd name="connsiteX25" fmla="*/ 1476168 w 4793185"/>
              <a:gd name="connsiteY25" fmla="*/ 3258895 h 6837198"/>
              <a:gd name="connsiteX26" fmla="*/ 1493593 w 4793185"/>
              <a:gd name="connsiteY26" fmla="*/ 3271900 h 6837198"/>
              <a:gd name="connsiteX27" fmla="*/ 1486247 w 4793185"/>
              <a:gd name="connsiteY27" fmla="*/ 3241573 h 6837198"/>
              <a:gd name="connsiteX28" fmla="*/ 1519683 w 4793185"/>
              <a:gd name="connsiteY28" fmla="*/ 3260147 h 6837198"/>
              <a:gd name="connsiteX29" fmla="*/ 1591547 w 4793185"/>
              <a:gd name="connsiteY29" fmla="*/ 3268703 h 6837198"/>
              <a:gd name="connsiteX30" fmla="*/ 1653992 w 4793185"/>
              <a:gd name="connsiteY30" fmla="*/ 3294455 h 6837198"/>
              <a:gd name="connsiteX31" fmla="*/ 1799113 w 4793185"/>
              <a:gd name="connsiteY31" fmla="*/ 2961010 h 6837198"/>
              <a:gd name="connsiteX32" fmla="*/ 1743538 w 4793185"/>
              <a:gd name="connsiteY32" fmla="*/ 3298292 h 6837198"/>
              <a:gd name="connsiteX33" fmla="*/ 1639499 w 4793185"/>
              <a:gd name="connsiteY33" fmla="*/ 3442445 h 6837198"/>
              <a:gd name="connsiteX34" fmla="*/ 1700647 w 4793185"/>
              <a:gd name="connsiteY34" fmla="*/ 3417236 h 6837198"/>
              <a:gd name="connsiteX35" fmla="*/ 1856992 w 4793185"/>
              <a:gd name="connsiteY35" fmla="*/ 3169121 h 6837198"/>
              <a:gd name="connsiteX36" fmla="*/ 1629092 w 4793185"/>
              <a:gd name="connsiteY36" fmla="*/ 3475916 h 6837198"/>
              <a:gd name="connsiteX37" fmla="*/ 1556191 w 4793185"/>
              <a:gd name="connsiteY37" fmla="*/ 3533492 h 6837198"/>
              <a:gd name="connsiteX38" fmla="*/ 1602860 w 4793185"/>
              <a:gd name="connsiteY38" fmla="*/ 3659498 h 6837198"/>
              <a:gd name="connsiteX39" fmla="*/ 1610483 w 4793185"/>
              <a:gd name="connsiteY39" fmla="*/ 3678748 h 6837198"/>
              <a:gd name="connsiteX40" fmla="*/ 1565522 w 4793185"/>
              <a:gd name="connsiteY40" fmla="*/ 3581627 h 6837198"/>
              <a:gd name="connsiteX41" fmla="*/ 1394575 w 4793185"/>
              <a:gd name="connsiteY41" fmla="*/ 3456788 h 6837198"/>
              <a:gd name="connsiteX42" fmla="*/ 1367504 w 4793185"/>
              <a:gd name="connsiteY42" fmla="*/ 3546895 h 6837198"/>
              <a:gd name="connsiteX43" fmla="*/ 1194279 w 4793185"/>
              <a:gd name="connsiteY43" fmla="*/ 3622620 h 6837198"/>
              <a:gd name="connsiteX44" fmla="*/ 927591 w 4793185"/>
              <a:gd name="connsiteY44" fmla="*/ 3692981 h 6837198"/>
              <a:gd name="connsiteX45" fmla="*/ 1089646 w 4793185"/>
              <a:gd name="connsiteY45" fmla="*/ 3378301 h 6837198"/>
              <a:gd name="connsiteX46" fmla="*/ 873867 w 4793185"/>
              <a:gd name="connsiteY46" fmla="*/ 3191798 h 6837198"/>
              <a:gd name="connsiteX47" fmla="*/ 1158809 w 4793185"/>
              <a:gd name="connsiteY47" fmla="*/ 3179369 h 6837198"/>
              <a:gd name="connsiteX48" fmla="*/ 1373022 w 4793185"/>
              <a:gd name="connsiteY48" fmla="*/ 3351670 h 6837198"/>
              <a:gd name="connsiteX49" fmla="*/ 1374184 w 4793185"/>
              <a:gd name="connsiteY49" fmla="*/ 3339895 h 6837198"/>
              <a:gd name="connsiteX50" fmla="*/ 1331326 w 4793185"/>
              <a:gd name="connsiteY50" fmla="*/ 2911416 h 6837198"/>
              <a:gd name="connsiteX51" fmla="*/ 1404680 w 4793185"/>
              <a:gd name="connsiteY51" fmla="*/ 2826845 h 6837198"/>
              <a:gd name="connsiteX52" fmla="*/ 2376413 w 4793185"/>
              <a:gd name="connsiteY52" fmla="*/ 2507489 h 6837198"/>
              <a:gd name="connsiteX53" fmla="*/ 2347861 w 4793185"/>
              <a:gd name="connsiteY53" fmla="*/ 2527128 h 6837198"/>
              <a:gd name="connsiteX54" fmla="*/ 2335964 w 4793185"/>
              <a:gd name="connsiteY54" fmla="*/ 2538899 h 6837198"/>
              <a:gd name="connsiteX55" fmla="*/ 2337582 w 4793185"/>
              <a:gd name="connsiteY55" fmla="*/ 2539730 h 6837198"/>
              <a:gd name="connsiteX56" fmla="*/ 2288691 w 4793185"/>
              <a:gd name="connsiteY56" fmla="*/ 2574155 h 6837198"/>
              <a:gd name="connsiteX57" fmla="*/ 1972593 w 4793185"/>
              <a:gd name="connsiteY57" fmla="*/ 2760167 h 6837198"/>
              <a:gd name="connsiteX58" fmla="*/ 1961303 w 4793185"/>
              <a:gd name="connsiteY58" fmla="*/ 2785424 h 6837198"/>
              <a:gd name="connsiteX59" fmla="*/ 2516677 w 4793185"/>
              <a:gd name="connsiteY59" fmla="*/ 4021518 h 6837198"/>
              <a:gd name="connsiteX60" fmla="*/ 2667658 w 4793185"/>
              <a:gd name="connsiteY60" fmla="*/ 4069654 h 6837198"/>
              <a:gd name="connsiteX61" fmla="*/ 2601296 w 4793185"/>
              <a:gd name="connsiteY61" fmla="*/ 3876523 h 6837198"/>
              <a:gd name="connsiteX62" fmla="*/ 2673509 w 4793185"/>
              <a:gd name="connsiteY62" fmla="*/ 3876177 h 6837198"/>
              <a:gd name="connsiteX63" fmla="*/ 2695784 w 4793185"/>
              <a:gd name="connsiteY63" fmla="*/ 4086518 h 6837198"/>
              <a:gd name="connsiteX64" fmla="*/ 2812213 w 4793185"/>
              <a:gd name="connsiteY64" fmla="*/ 3943183 h 6837198"/>
              <a:gd name="connsiteX65" fmla="*/ 2780622 w 4793185"/>
              <a:gd name="connsiteY65" fmla="*/ 3743451 h 6837198"/>
              <a:gd name="connsiteX66" fmla="*/ 2423321 w 4793185"/>
              <a:gd name="connsiteY66" fmla="*/ 3348635 h 6837198"/>
              <a:gd name="connsiteX67" fmla="*/ 2527879 w 4793185"/>
              <a:gd name="connsiteY67" fmla="*/ 3337415 h 6837198"/>
              <a:gd name="connsiteX68" fmla="*/ 2531571 w 4793185"/>
              <a:gd name="connsiteY68" fmla="*/ 3272931 h 6837198"/>
              <a:gd name="connsiteX69" fmla="*/ 2386903 w 4793185"/>
              <a:gd name="connsiteY69" fmla="*/ 2552075 h 6837198"/>
              <a:gd name="connsiteX70" fmla="*/ 2376413 w 4793185"/>
              <a:gd name="connsiteY70" fmla="*/ 2507489 h 6837198"/>
              <a:gd name="connsiteX71" fmla="*/ 3295986 w 4793185"/>
              <a:gd name="connsiteY71" fmla="*/ 2353689 h 6837198"/>
              <a:gd name="connsiteX72" fmla="*/ 3106576 w 4793185"/>
              <a:gd name="connsiteY72" fmla="*/ 3856527 h 6837198"/>
              <a:gd name="connsiteX73" fmla="*/ 3121921 w 4793185"/>
              <a:gd name="connsiteY73" fmla="*/ 3910230 h 6837198"/>
              <a:gd name="connsiteX74" fmla="*/ 3124428 w 4793185"/>
              <a:gd name="connsiteY74" fmla="*/ 3912891 h 6837198"/>
              <a:gd name="connsiteX75" fmla="*/ 3140825 w 4793185"/>
              <a:gd name="connsiteY75" fmla="*/ 3899989 h 6837198"/>
              <a:gd name="connsiteX76" fmla="*/ 3141131 w 4793185"/>
              <a:gd name="connsiteY76" fmla="*/ 3898841 h 6837198"/>
              <a:gd name="connsiteX77" fmla="*/ 3320494 w 4793185"/>
              <a:gd name="connsiteY77" fmla="*/ 3180678 h 6837198"/>
              <a:gd name="connsiteX78" fmla="*/ 3295986 w 4793185"/>
              <a:gd name="connsiteY78" fmla="*/ 2353689 h 6837198"/>
              <a:gd name="connsiteX79" fmla="*/ 886395 w 4793185"/>
              <a:gd name="connsiteY79" fmla="*/ 1200942 h 6837198"/>
              <a:gd name="connsiteX80" fmla="*/ 860042 w 4793185"/>
              <a:gd name="connsiteY80" fmla="*/ 1211403 h 6837198"/>
              <a:gd name="connsiteX81" fmla="*/ 893381 w 4793185"/>
              <a:gd name="connsiteY81" fmla="*/ 1275990 h 6837198"/>
              <a:gd name="connsiteX82" fmla="*/ 925524 w 4793185"/>
              <a:gd name="connsiteY82" fmla="*/ 1292543 h 6837198"/>
              <a:gd name="connsiteX83" fmla="*/ 917200 w 4793185"/>
              <a:gd name="connsiteY83" fmla="*/ 1304774 h 6837198"/>
              <a:gd name="connsiteX84" fmla="*/ 925446 w 4793185"/>
              <a:gd name="connsiteY84" fmla="*/ 1381603 h 6837198"/>
              <a:gd name="connsiteX85" fmla="*/ 1114604 w 4793185"/>
              <a:gd name="connsiteY85" fmla="*/ 1580640 h 6837198"/>
              <a:gd name="connsiteX86" fmla="*/ 1220664 w 4793185"/>
              <a:gd name="connsiteY86" fmla="*/ 1570014 h 6837198"/>
              <a:gd name="connsiteX87" fmla="*/ 1145606 w 4793185"/>
              <a:gd name="connsiteY87" fmla="*/ 1418187 h 6837198"/>
              <a:gd name="connsiteX88" fmla="*/ 1083755 w 4793185"/>
              <a:gd name="connsiteY88" fmla="*/ 1335904 h 6837198"/>
              <a:gd name="connsiteX89" fmla="*/ 979312 w 4793185"/>
              <a:gd name="connsiteY89" fmla="*/ 1359817 h 6837198"/>
              <a:gd name="connsiteX90" fmla="*/ 950333 w 4793185"/>
              <a:gd name="connsiteY90" fmla="*/ 1305051 h 6837198"/>
              <a:gd name="connsiteX91" fmla="*/ 950028 w 4793185"/>
              <a:gd name="connsiteY91" fmla="*/ 1250957 h 6837198"/>
              <a:gd name="connsiteX92" fmla="*/ 886395 w 4793185"/>
              <a:gd name="connsiteY92" fmla="*/ 1200942 h 6837198"/>
              <a:gd name="connsiteX93" fmla="*/ 3063347 w 4793185"/>
              <a:gd name="connsiteY93" fmla="*/ 427687 h 6837198"/>
              <a:gd name="connsiteX94" fmla="*/ 3181933 w 4793185"/>
              <a:gd name="connsiteY94" fmla="*/ 540188 h 6837198"/>
              <a:gd name="connsiteX95" fmla="*/ 3289094 w 4793185"/>
              <a:gd name="connsiteY95" fmla="*/ 790149 h 6837198"/>
              <a:gd name="connsiteX96" fmla="*/ 3531096 w 4793185"/>
              <a:gd name="connsiteY96" fmla="*/ 601329 h 6837198"/>
              <a:gd name="connsiteX97" fmla="*/ 3450006 w 4793185"/>
              <a:gd name="connsiteY97" fmla="*/ 919099 h 6837198"/>
              <a:gd name="connsiteX98" fmla="*/ 3458976 w 4793185"/>
              <a:gd name="connsiteY98" fmla="*/ 983098 h 6837198"/>
              <a:gd name="connsiteX99" fmla="*/ 3694407 w 4793185"/>
              <a:gd name="connsiteY99" fmla="*/ 885214 h 6837198"/>
              <a:gd name="connsiteX100" fmla="*/ 3616725 w 4793185"/>
              <a:gd name="connsiteY100" fmla="*/ 1137999 h 6837198"/>
              <a:gd name="connsiteX101" fmla="*/ 3616120 w 4793185"/>
              <a:gd name="connsiteY101" fmla="*/ 1170432 h 6837198"/>
              <a:gd name="connsiteX102" fmla="*/ 3804188 w 4793185"/>
              <a:gd name="connsiteY102" fmla="*/ 1154295 h 6837198"/>
              <a:gd name="connsiteX103" fmla="*/ 3742994 w 4793185"/>
              <a:gd name="connsiteY103" fmla="*/ 1268204 h 6837198"/>
              <a:gd name="connsiteX104" fmla="*/ 3322893 w 4793185"/>
              <a:gd name="connsiteY104" fmla="*/ 1552269 h 6837198"/>
              <a:gd name="connsiteX105" fmla="*/ 3324504 w 4793185"/>
              <a:gd name="connsiteY105" fmla="*/ 1551817 h 6837198"/>
              <a:gd name="connsiteX106" fmla="*/ 3334007 w 4793185"/>
              <a:gd name="connsiteY106" fmla="*/ 1638999 h 6837198"/>
              <a:gd name="connsiteX107" fmla="*/ 3320196 w 4793185"/>
              <a:gd name="connsiteY107" fmla="*/ 1642863 h 6837198"/>
              <a:gd name="connsiteX108" fmla="*/ 3296884 w 4793185"/>
              <a:gd name="connsiteY108" fmla="*/ 1559545 h 6837198"/>
              <a:gd name="connsiteX109" fmla="*/ 3298495 w 4793185"/>
              <a:gd name="connsiteY109" fmla="*/ 1559095 h 6837198"/>
              <a:gd name="connsiteX110" fmla="*/ 3217225 w 4793185"/>
              <a:gd name="connsiteY110" fmla="*/ 1712125 h 6837198"/>
              <a:gd name="connsiteX111" fmla="*/ 3261332 w 4793185"/>
              <a:gd name="connsiteY111" fmla="*/ 1703011 h 6837198"/>
              <a:gd name="connsiteX112" fmla="*/ 3283782 w 4793185"/>
              <a:gd name="connsiteY112" fmla="*/ 1853329 h 6837198"/>
              <a:gd name="connsiteX113" fmla="*/ 3200488 w 4793185"/>
              <a:gd name="connsiteY113" fmla="*/ 1998237 h 6837198"/>
              <a:gd name="connsiteX114" fmla="*/ 3150966 w 4793185"/>
              <a:gd name="connsiteY114" fmla="*/ 2102428 h 6837198"/>
              <a:gd name="connsiteX115" fmla="*/ 3027410 w 4793185"/>
              <a:gd name="connsiteY115" fmla="*/ 2171742 h 6837198"/>
              <a:gd name="connsiteX116" fmla="*/ 2772019 w 4793185"/>
              <a:gd name="connsiteY116" fmla="*/ 2179665 h 6837198"/>
              <a:gd name="connsiteX117" fmla="*/ 3061104 w 4793185"/>
              <a:gd name="connsiteY117" fmla="*/ 2026065 h 6837198"/>
              <a:gd name="connsiteX118" fmla="*/ 2924182 w 4793185"/>
              <a:gd name="connsiteY118" fmla="*/ 2000595 h 6837198"/>
              <a:gd name="connsiteX119" fmla="*/ 2730066 w 4793185"/>
              <a:gd name="connsiteY119" fmla="*/ 1826584 h 6837198"/>
              <a:gd name="connsiteX120" fmla="*/ 2772870 w 4793185"/>
              <a:gd name="connsiteY120" fmla="*/ 1797733 h 6837198"/>
              <a:gd name="connsiteX121" fmla="*/ 3002511 w 4793185"/>
              <a:gd name="connsiteY121" fmla="*/ 1881394 h 6837198"/>
              <a:gd name="connsiteX122" fmla="*/ 3086062 w 4793185"/>
              <a:gd name="connsiteY122" fmla="*/ 1928997 h 6837198"/>
              <a:gd name="connsiteX123" fmla="*/ 3122657 w 4793185"/>
              <a:gd name="connsiteY123" fmla="*/ 1787472 h 6837198"/>
              <a:gd name="connsiteX124" fmla="*/ 3178200 w 4793185"/>
              <a:gd name="connsiteY124" fmla="*/ 1703932 h 6837198"/>
              <a:gd name="connsiteX125" fmla="*/ 3234102 w 4793185"/>
              <a:gd name="connsiteY125" fmla="*/ 1514321 h 6837198"/>
              <a:gd name="connsiteX126" fmla="*/ 2964167 w 4793185"/>
              <a:gd name="connsiteY126" fmla="*/ 1145611 h 6837198"/>
              <a:gd name="connsiteX127" fmla="*/ 2892492 w 4793185"/>
              <a:gd name="connsiteY127" fmla="*/ 1051752 h 6837198"/>
              <a:gd name="connsiteX128" fmla="*/ 3118006 w 4793185"/>
              <a:gd name="connsiteY128" fmla="*/ 1008014 h 6837198"/>
              <a:gd name="connsiteX129" fmla="*/ 3039688 w 4793185"/>
              <a:gd name="connsiteY129" fmla="*/ 940087 h 6837198"/>
              <a:gd name="connsiteX130" fmla="*/ 2783633 w 4793185"/>
              <a:gd name="connsiteY130" fmla="*/ 763801 h 6837198"/>
              <a:gd name="connsiteX131" fmla="*/ 2780016 w 4793185"/>
              <a:gd name="connsiteY131" fmla="*/ 723367 h 6837198"/>
              <a:gd name="connsiteX132" fmla="*/ 3220348 w 4793185"/>
              <a:gd name="connsiteY132" fmla="*/ 963995 h 6837198"/>
              <a:gd name="connsiteX133" fmla="*/ 3241925 w 4793185"/>
              <a:gd name="connsiteY133" fmla="*/ 968382 h 6837198"/>
              <a:gd name="connsiteX134" fmla="*/ 3179658 w 4793185"/>
              <a:gd name="connsiteY134" fmla="*/ 816795 h 6837198"/>
              <a:gd name="connsiteX135" fmla="*/ 3080565 w 4793185"/>
              <a:gd name="connsiteY135" fmla="*/ 550433 h 6837198"/>
              <a:gd name="connsiteX136" fmla="*/ 3063347 w 4793185"/>
              <a:gd name="connsiteY136" fmla="*/ 427687 h 6837198"/>
              <a:gd name="connsiteX137" fmla="*/ 535101 w 4793185"/>
              <a:gd name="connsiteY137" fmla="*/ 190070 h 6837198"/>
              <a:gd name="connsiteX138" fmla="*/ 538308 w 4793185"/>
              <a:gd name="connsiteY138" fmla="*/ 210533 h 6837198"/>
              <a:gd name="connsiteX139" fmla="*/ 535101 w 4793185"/>
              <a:gd name="connsiteY139" fmla="*/ 190070 h 6837198"/>
              <a:gd name="connsiteX140" fmla="*/ 617386 w 4793185"/>
              <a:gd name="connsiteY140" fmla="*/ 101201 h 6837198"/>
              <a:gd name="connsiteX141" fmla="*/ 542693 w 4793185"/>
              <a:gd name="connsiteY141" fmla="*/ 172767 h 6837198"/>
              <a:gd name="connsiteX142" fmla="*/ 622406 w 4793185"/>
              <a:gd name="connsiteY142" fmla="*/ 105741 h 6837198"/>
              <a:gd name="connsiteX143" fmla="*/ 617386 w 4793185"/>
              <a:gd name="connsiteY143" fmla="*/ 101201 h 6837198"/>
              <a:gd name="connsiteX144" fmla="*/ 14966 w 4793185"/>
              <a:gd name="connsiteY144" fmla="*/ 0 h 6837198"/>
              <a:gd name="connsiteX145" fmla="*/ 691159 w 4793185"/>
              <a:gd name="connsiteY145" fmla="*/ 0 h 6837198"/>
              <a:gd name="connsiteX146" fmla="*/ 705467 w 4793185"/>
              <a:gd name="connsiteY146" fmla="*/ 26522 h 6837198"/>
              <a:gd name="connsiteX147" fmla="*/ 695955 w 4793185"/>
              <a:gd name="connsiteY147" fmla="*/ 80218 h 6837198"/>
              <a:gd name="connsiteX148" fmla="*/ 685288 w 4793185"/>
              <a:gd name="connsiteY148" fmla="*/ 86095 h 6837198"/>
              <a:gd name="connsiteX149" fmla="*/ 680235 w 4793185"/>
              <a:gd name="connsiteY149" fmla="*/ 71420 h 6837198"/>
              <a:gd name="connsiteX150" fmla="*/ 670251 w 4793185"/>
              <a:gd name="connsiteY150" fmla="*/ 70145 h 6837198"/>
              <a:gd name="connsiteX151" fmla="*/ 687472 w 4793185"/>
              <a:gd name="connsiteY151" fmla="*/ 36738 h 6837198"/>
              <a:gd name="connsiteX152" fmla="*/ 689029 w 4793185"/>
              <a:gd name="connsiteY152" fmla="*/ 24660 h 6837198"/>
              <a:gd name="connsiteX153" fmla="*/ 643120 w 4793185"/>
              <a:gd name="connsiteY153" fmla="*/ 81188 h 6837198"/>
              <a:gd name="connsiteX154" fmla="*/ 729595 w 4793185"/>
              <a:gd name="connsiteY154" fmla="*/ 145199 h 6837198"/>
              <a:gd name="connsiteX155" fmla="*/ 814210 w 4793185"/>
              <a:gd name="connsiteY155" fmla="*/ 243551 h 6837198"/>
              <a:gd name="connsiteX156" fmla="*/ 1173449 w 4793185"/>
              <a:gd name="connsiteY156" fmla="*/ 834669 h 6837198"/>
              <a:gd name="connsiteX157" fmla="*/ 1270914 w 4793185"/>
              <a:gd name="connsiteY157" fmla="*/ 728698 h 6837198"/>
              <a:gd name="connsiteX158" fmla="*/ 1249549 w 4793185"/>
              <a:gd name="connsiteY158" fmla="*/ 982446 h 6837198"/>
              <a:gd name="connsiteX159" fmla="*/ 1257581 w 4793185"/>
              <a:gd name="connsiteY159" fmla="*/ 1130916 h 6837198"/>
              <a:gd name="connsiteX160" fmla="*/ 1207167 w 4793185"/>
              <a:gd name="connsiteY160" fmla="*/ 1084978 h 6837198"/>
              <a:gd name="connsiteX161" fmla="*/ 1102286 w 4793185"/>
              <a:gd name="connsiteY161" fmla="*/ 1225891 h 6837198"/>
              <a:gd name="connsiteX162" fmla="*/ 1137160 w 4793185"/>
              <a:gd name="connsiteY162" fmla="*/ 1321229 h 6837198"/>
              <a:gd name="connsiteX163" fmla="*/ 1246240 w 4793185"/>
              <a:gd name="connsiteY163" fmla="*/ 1561529 h 6837198"/>
              <a:gd name="connsiteX164" fmla="*/ 1257078 w 4793185"/>
              <a:gd name="connsiteY164" fmla="*/ 1178366 h 6837198"/>
              <a:gd name="connsiteX165" fmla="*/ 1326721 w 4793185"/>
              <a:gd name="connsiteY165" fmla="*/ 1505688 h 6837198"/>
              <a:gd name="connsiteX166" fmla="*/ 1759523 w 4793185"/>
              <a:gd name="connsiteY166" fmla="*/ 2006928 h 6837198"/>
              <a:gd name="connsiteX167" fmla="*/ 1731335 w 4793185"/>
              <a:gd name="connsiteY167" fmla="*/ 2063715 h 6837198"/>
              <a:gd name="connsiteX168" fmla="*/ 1570419 w 4793185"/>
              <a:gd name="connsiteY168" fmla="*/ 2099261 h 6837198"/>
              <a:gd name="connsiteX169" fmla="*/ 1911296 w 4793185"/>
              <a:gd name="connsiteY169" fmla="*/ 2697493 h 6837198"/>
              <a:gd name="connsiteX170" fmla="*/ 2153471 w 4793185"/>
              <a:gd name="connsiteY170" fmla="*/ 2552934 h 6837198"/>
              <a:gd name="connsiteX171" fmla="*/ 2218730 w 4793185"/>
              <a:gd name="connsiteY171" fmla="*/ 2540827 h 6837198"/>
              <a:gd name="connsiteX172" fmla="*/ 2253975 w 4793185"/>
              <a:gd name="connsiteY172" fmla="*/ 2536195 h 6837198"/>
              <a:gd name="connsiteX173" fmla="*/ 2222980 w 4793185"/>
              <a:gd name="connsiteY173" fmla="*/ 2527250 h 6837198"/>
              <a:gd name="connsiteX174" fmla="*/ 1874287 w 4793185"/>
              <a:gd name="connsiteY174" fmla="*/ 2354089 h 6837198"/>
              <a:gd name="connsiteX175" fmla="*/ 2032105 w 4793185"/>
              <a:gd name="connsiteY175" fmla="*/ 2265815 h 6837198"/>
              <a:gd name="connsiteX176" fmla="*/ 2149601 w 4793185"/>
              <a:gd name="connsiteY176" fmla="*/ 2332339 h 6837198"/>
              <a:gd name="connsiteX177" fmla="*/ 2318708 w 4793185"/>
              <a:gd name="connsiteY177" fmla="*/ 2494620 h 6837198"/>
              <a:gd name="connsiteX178" fmla="*/ 2192620 w 4793185"/>
              <a:gd name="connsiteY178" fmla="*/ 2181881 h 6837198"/>
              <a:gd name="connsiteX179" fmla="*/ 1868902 w 4793185"/>
              <a:gd name="connsiteY179" fmla="*/ 2117422 h 6837198"/>
              <a:gd name="connsiteX180" fmla="*/ 1752546 w 4793185"/>
              <a:gd name="connsiteY180" fmla="*/ 1944732 h 6837198"/>
              <a:gd name="connsiteX181" fmla="*/ 2008831 w 4793185"/>
              <a:gd name="connsiteY181" fmla="*/ 1922811 h 6837198"/>
              <a:gd name="connsiteX182" fmla="*/ 2094563 w 4793185"/>
              <a:gd name="connsiteY182" fmla="*/ 1910306 h 6837198"/>
              <a:gd name="connsiteX183" fmla="*/ 2070608 w 4793185"/>
              <a:gd name="connsiteY183" fmla="*/ 1616157 h 6837198"/>
              <a:gd name="connsiteX184" fmla="*/ 2121600 w 4793185"/>
              <a:gd name="connsiteY184" fmla="*/ 1551466 h 6837198"/>
              <a:gd name="connsiteX185" fmla="*/ 2153518 w 4793185"/>
              <a:gd name="connsiteY185" fmla="*/ 1553604 h 6837198"/>
              <a:gd name="connsiteX186" fmla="*/ 2258264 w 4793185"/>
              <a:gd name="connsiteY186" fmla="*/ 1908432 h 6837198"/>
              <a:gd name="connsiteX187" fmla="*/ 2354187 w 4793185"/>
              <a:gd name="connsiteY187" fmla="*/ 1720762 h 6837198"/>
              <a:gd name="connsiteX188" fmla="*/ 2443874 w 4793185"/>
              <a:gd name="connsiteY188" fmla="*/ 1920268 h 6837198"/>
              <a:gd name="connsiteX189" fmla="*/ 2399979 w 4793185"/>
              <a:gd name="connsiteY189" fmla="*/ 1993361 h 6837198"/>
              <a:gd name="connsiteX190" fmla="*/ 2309045 w 4793185"/>
              <a:gd name="connsiteY190" fmla="*/ 2130218 h 6837198"/>
              <a:gd name="connsiteX191" fmla="*/ 2425266 w 4793185"/>
              <a:gd name="connsiteY191" fmla="*/ 2702946 h 6837198"/>
              <a:gd name="connsiteX192" fmla="*/ 2571855 w 4793185"/>
              <a:gd name="connsiteY192" fmla="*/ 3344090 h 6837198"/>
              <a:gd name="connsiteX193" fmla="*/ 2899442 w 4793185"/>
              <a:gd name="connsiteY193" fmla="*/ 3529198 h 6837198"/>
              <a:gd name="connsiteX194" fmla="*/ 3089507 w 4793185"/>
              <a:gd name="connsiteY194" fmla="*/ 3914872 h 6837198"/>
              <a:gd name="connsiteX195" fmla="*/ 3101199 w 4793185"/>
              <a:gd name="connsiteY195" fmla="*/ 3916890 h 6837198"/>
              <a:gd name="connsiteX196" fmla="*/ 3077137 w 4793185"/>
              <a:gd name="connsiteY196" fmla="*/ 3851120 h 6837198"/>
              <a:gd name="connsiteX197" fmla="*/ 3167158 w 4793185"/>
              <a:gd name="connsiteY197" fmla="*/ 2269078 h 6837198"/>
              <a:gd name="connsiteX198" fmla="*/ 3190080 w 4793185"/>
              <a:gd name="connsiteY198" fmla="*/ 2102397 h 6837198"/>
              <a:gd name="connsiteX199" fmla="*/ 3197768 w 4793185"/>
              <a:gd name="connsiteY199" fmla="*/ 2278302 h 6837198"/>
              <a:gd name="connsiteX200" fmla="*/ 3169116 w 4793185"/>
              <a:gd name="connsiteY200" fmla="*/ 2396895 h 6837198"/>
              <a:gd name="connsiteX201" fmla="*/ 3303708 w 4793185"/>
              <a:gd name="connsiteY201" fmla="*/ 2320457 h 6837198"/>
              <a:gd name="connsiteX202" fmla="*/ 3268023 w 4793185"/>
              <a:gd name="connsiteY202" fmla="*/ 2093609 h 6837198"/>
              <a:gd name="connsiteX203" fmla="*/ 3325128 w 4793185"/>
              <a:gd name="connsiteY203" fmla="*/ 2322746 h 6837198"/>
              <a:gd name="connsiteX204" fmla="*/ 3386638 w 4793185"/>
              <a:gd name="connsiteY204" fmla="*/ 2201472 h 6837198"/>
              <a:gd name="connsiteX205" fmla="*/ 3978176 w 4793185"/>
              <a:gd name="connsiteY205" fmla="*/ 1451698 h 6837198"/>
              <a:gd name="connsiteX206" fmla="*/ 4300813 w 4793185"/>
              <a:gd name="connsiteY206" fmla="*/ 850109 h 6837198"/>
              <a:gd name="connsiteX207" fmla="*/ 4069237 w 4793185"/>
              <a:gd name="connsiteY207" fmla="*/ 735620 h 6837198"/>
              <a:gd name="connsiteX208" fmla="*/ 3974500 w 4793185"/>
              <a:gd name="connsiteY208" fmla="*/ 704383 h 6837198"/>
              <a:gd name="connsiteX209" fmla="*/ 4131500 w 4793185"/>
              <a:gd name="connsiteY209" fmla="*/ 633941 h 6837198"/>
              <a:gd name="connsiteX210" fmla="*/ 4065230 w 4793185"/>
              <a:gd name="connsiteY210" fmla="*/ 652331 h 6837198"/>
              <a:gd name="connsiteX211" fmla="*/ 3997387 w 4793185"/>
              <a:gd name="connsiteY211" fmla="*/ 582559 h 6837198"/>
              <a:gd name="connsiteX212" fmla="*/ 4076976 w 4793185"/>
              <a:gd name="connsiteY212" fmla="*/ 586848 h 6837198"/>
              <a:gd name="connsiteX213" fmla="*/ 4006609 w 4793185"/>
              <a:gd name="connsiteY213" fmla="*/ 543421 h 6837198"/>
              <a:gd name="connsiteX214" fmla="*/ 3929487 w 4793185"/>
              <a:gd name="connsiteY214" fmla="*/ 475994 h 6837198"/>
              <a:gd name="connsiteX215" fmla="*/ 3905187 w 4793185"/>
              <a:gd name="connsiteY215" fmla="*/ 394818 h 6837198"/>
              <a:gd name="connsiteX216" fmla="*/ 4151663 w 4793185"/>
              <a:gd name="connsiteY216" fmla="*/ 330583 h 6837198"/>
              <a:gd name="connsiteX217" fmla="*/ 4136281 w 4793185"/>
              <a:gd name="connsiteY217" fmla="*/ 127215 h 6837198"/>
              <a:gd name="connsiteX218" fmla="*/ 4156374 w 4793185"/>
              <a:gd name="connsiteY218" fmla="*/ 115138 h 6837198"/>
              <a:gd name="connsiteX219" fmla="*/ 4227423 w 4793185"/>
              <a:gd name="connsiteY219" fmla="*/ 212305 h 6837198"/>
              <a:gd name="connsiteX220" fmla="*/ 4363495 w 4793185"/>
              <a:gd name="connsiteY220" fmla="*/ 402471 h 6837198"/>
              <a:gd name="connsiteX221" fmla="*/ 4403517 w 4793185"/>
              <a:gd name="connsiteY221" fmla="*/ 385681 h 6837198"/>
              <a:gd name="connsiteX222" fmla="*/ 4457848 w 4793185"/>
              <a:gd name="connsiteY222" fmla="*/ 398931 h 6837198"/>
              <a:gd name="connsiteX223" fmla="*/ 4539882 w 4793185"/>
              <a:gd name="connsiteY223" fmla="*/ 442216 h 6837198"/>
              <a:gd name="connsiteX224" fmla="*/ 4532722 w 4793185"/>
              <a:gd name="connsiteY224" fmla="*/ 479481 h 6837198"/>
              <a:gd name="connsiteX225" fmla="*/ 4535442 w 4793185"/>
              <a:gd name="connsiteY225" fmla="*/ 483324 h 6837198"/>
              <a:gd name="connsiteX226" fmla="*/ 4624246 w 4793185"/>
              <a:gd name="connsiteY226" fmla="*/ 424100 h 6837198"/>
              <a:gd name="connsiteX227" fmla="*/ 4697746 w 4793185"/>
              <a:gd name="connsiteY227" fmla="*/ 443016 h 6837198"/>
              <a:gd name="connsiteX228" fmla="*/ 4611389 w 4793185"/>
              <a:gd name="connsiteY228" fmla="*/ 542453 h 6837198"/>
              <a:gd name="connsiteX229" fmla="*/ 4621894 w 4793185"/>
              <a:gd name="connsiteY229" fmla="*/ 565701 h 6837198"/>
              <a:gd name="connsiteX230" fmla="*/ 4643588 w 4793185"/>
              <a:gd name="connsiteY230" fmla="*/ 535273 h 6837198"/>
              <a:gd name="connsiteX231" fmla="*/ 4762858 w 4793185"/>
              <a:gd name="connsiteY231" fmla="*/ 474824 h 6837198"/>
              <a:gd name="connsiteX232" fmla="*/ 4760999 w 4793185"/>
              <a:gd name="connsiteY232" fmla="*/ 530040 h 6837198"/>
              <a:gd name="connsiteX233" fmla="*/ 4672837 w 4793185"/>
              <a:gd name="connsiteY233" fmla="*/ 546234 h 6837198"/>
              <a:gd name="connsiteX234" fmla="*/ 4713774 w 4793185"/>
              <a:gd name="connsiteY234" fmla="*/ 607013 h 6837198"/>
              <a:gd name="connsiteX235" fmla="*/ 4792990 w 4793185"/>
              <a:gd name="connsiteY235" fmla="*/ 617959 h 6837198"/>
              <a:gd name="connsiteX236" fmla="*/ 4708778 w 4793185"/>
              <a:gd name="connsiteY236" fmla="*/ 680648 h 6837198"/>
              <a:gd name="connsiteX237" fmla="*/ 4594672 w 4793185"/>
              <a:gd name="connsiteY237" fmla="*/ 766878 h 6837198"/>
              <a:gd name="connsiteX238" fmla="*/ 4486166 w 4793185"/>
              <a:gd name="connsiteY238" fmla="*/ 766674 h 6837198"/>
              <a:gd name="connsiteX239" fmla="*/ 4384447 w 4793185"/>
              <a:gd name="connsiteY239" fmla="*/ 738299 h 6837198"/>
              <a:gd name="connsiteX240" fmla="*/ 3582966 w 4793185"/>
              <a:gd name="connsiteY240" fmla="*/ 1981780 h 6837198"/>
              <a:gd name="connsiteX241" fmla="*/ 3334475 w 4793185"/>
              <a:gd name="connsiteY241" fmla="*/ 2390097 h 6837198"/>
              <a:gd name="connsiteX242" fmla="*/ 3231919 w 4793185"/>
              <a:gd name="connsiteY242" fmla="*/ 3718976 h 6837198"/>
              <a:gd name="connsiteX243" fmla="*/ 3173481 w 4793185"/>
              <a:gd name="connsiteY243" fmla="*/ 3874293 h 6837198"/>
              <a:gd name="connsiteX244" fmla="*/ 3430368 w 4793185"/>
              <a:gd name="connsiteY244" fmla="*/ 3708412 h 6837198"/>
              <a:gd name="connsiteX245" fmla="*/ 3275114 w 4793185"/>
              <a:gd name="connsiteY245" fmla="*/ 3983739 h 6837198"/>
              <a:gd name="connsiteX246" fmla="*/ 3189423 w 4793185"/>
              <a:gd name="connsiteY246" fmla="*/ 3968292 h 6837198"/>
              <a:gd name="connsiteX247" fmla="*/ 3273161 w 4793185"/>
              <a:gd name="connsiteY247" fmla="*/ 4151852 h 6837198"/>
              <a:gd name="connsiteX248" fmla="*/ 3045656 w 4793185"/>
              <a:gd name="connsiteY248" fmla="*/ 4032091 h 6837198"/>
              <a:gd name="connsiteX249" fmla="*/ 3062619 w 4793185"/>
              <a:gd name="connsiteY249" fmla="*/ 3988762 h 6837198"/>
              <a:gd name="connsiteX250" fmla="*/ 3006908 w 4793185"/>
              <a:gd name="connsiteY250" fmla="*/ 4020728 h 6837198"/>
              <a:gd name="connsiteX251" fmla="*/ 2707137 w 4793185"/>
              <a:gd name="connsiteY251" fmla="*/ 4257239 h 6837198"/>
              <a:gd name="connsiteX252" fmla="*/ 2739357 w 4793185"/>
              <a:gd name="connsiteY252" fmla="*/ 4684567 h 6837198"/>
              <a:gd name="connsiteX253" fmla="*/ 2956357 w 4793185"/>
              <a:gd name="connsiteY253" fmla="*/ 5842638 h 6837198"/>
              <a:gd name="connsiteX254" fmla="*/ 2832440 w 4793185"/>
              <a:gd name="connsiteY254" fmla="*/ 6653987 h 6837198"/>
              <a:gd name="connsiteX255" fmla="*/ 2853392 w 4793185"/>
              <a:gd name="connsiteY255" fmla="*/ 6830372 h 6837198"/>
              <a:gd name="connsiteX256" fmla="*/ 2803274 w 4793185"/>
              <a:gd name="connsiteY256" fmla="*/ 6837198 h 6837198"/>
              <a:gd name="connsiteX257" fmla="*/ 2795188 w 4793185"/>
              <a:gd name="connsiteY257" fmla="*/ 6803806 h 6837198"/>
              <a:gd name="connsiteX258" fmla="*/ 2359991 w 4793185"/>
              <a:gd name="connsiteY258" fmla="*/ 6459360 h 6837198"/>
              <a:gd name="connsiteX259" fmla="*/ 1356094 w 4793185"/>
              <a:gd name="connsiteY259" fmla="*/ 5774975 h 6837198"/>
              <a:gd name="connsiteX260" fmla="*/ 1324410 w 4793185"/>
              <a:gd name="connsiteY260" fmla="*/ 5791870 h 6837198"/>
              <a:gd name="connsiteX261" fmla="*/ 1087123 w 4793185"/>
              <a:gd name="connsiteY261" fmla="*/ 6125599 h 6837198"/>
              <a:gd name="connsiteX262" fmla="*/ 1053942 w 4793185"/>
              <a:gd name="connsiteY262" fmla="*/ 6157277 h 6837198"/>
              <a:gd name="connsiteX263" fmla="*/ 1145247 w 4793185"/>
              <a:gd name="connsiteY263" fmla="*/ 5539274 h 6837198"/>
              <a:gd name="connsiteX264" fmla="*/ 1039963 w 4793185"/>
              <a:gd name="connsiteY264" fmla="*/ 5496735 h 6837198"/>
              <a:gd name="connsiteX265" fmla="*/ 692198 w 4793185"/>
              <a:gd name="connsiteY265" fmla="*/ 5518376 h 6837198"/>
              <a:gd name="connsiteX266" fmla="*/ 457614 w 4793185"/>
              <a:gd name="connsiteY266" fmla="*/ 5173212 h 6837198"/>
              <a:gd name="connsiteX267" fmla="*/ 884939 w 4793185"/>
              <a:gd name="connsiteY267" fmla="*/ 5123094 h 6837198"/>
              <a:gd name="connsiteX268" fmla="*/ 927448 w 4793185"/>
              <a:gd name="connsiteY268" fmla="*/ 5138130 h 6837198"/>
              <a:gd name="connsiteX269" fmla="*/ 1121021 w 4793185"/>
              <a:gd name="connsiteY269" fmla="*/ 4783024 h 6837198"/>
              <a:gd name="connsiteX270" fmla="*/ 1137606 w 4793185"/>
              <a:gd name="connsiteY270" fmla="*/ 5435820 h 6837198"/>
              <a:gd name="connsiteX271" fmla="*/ 1076868 w 4793185"/>
              <a:gd name="connsiteY271" fmla="*/ 5355818 h 6837198"/>
              <a:gd name="connsiteX272" fmla="*/ 1131292 w 4793185"/>
              <a:gd name="connsiteY272" fmla="*/ 5478936 h 6837198"/>
              <a:gd name="connsiteX273" fmla="*/ 1186811 w 4793185"/>
              <a:gd name="connsiteY273" fmla="*/ 5543390 h 6837198"/>
              <a:gd name="connsiteX274" fmla="*/ 1295901 w 4793185"/>
              <a:gd name="connsiteY274" fmla="*/ 5710958 h 6837198"/>
              <a:gd name="connsiteX275" fmla="*/ 1756099 w 4793185"/>
              <a:gd name="connsiteY275" fmla="*/ 6034342 h 6837198"/>
              <a:gd name="connsiteX276" fmla="*/ 2096214 w 4793185"/>
              <a:gd name="connsiteY276" fmla="*/ 6301686 h 6837198"/>
              <a:gd name="connsiteX277" fmla="*/ 2633063 w 4793185"/>
              <a:gd name="connsiteY277" fmla="*/ 6563383 h 6837198"/>
              <a:gd name="connsiteX278" fmla="*/ 2734599 w 4793185"/>
              <a:gd name="connsiteY278" fmla="*/ 6618416 h 6837198"/>
              <a:gd name="connsiteX279" fmla="*/ 2142284 w 4793185"/>
              <a:gd name="connsiteY279" fmla="*/ 4964728 h 6837198"/>
              <a:gd name="connsiteX280" fmla="*/ 1985136 w 4793185"/>
              <a:gd name="connsiteY280" fmla="*/ 4630009 h 6837198"/>
              <a:gd name="connsiteX281" fmla="*/ 1911812 w 4793185"/>
              <a:gd name="connsiteY281" fmla="*/ 4663874 h 6837198"/>
              <a:gd name="connsiteX282" fmla="*/ 1697240 w 4793185"/>
              <a:gd name="connsiteY282" fmla="*/ 4636425 h 6837198"/>
              <a:gd name="connsiteX283" fmla="*/ 1764079 w 4793185"/>
              <a:gd name="connsiteY283" fmla="*/ 4595861 h 6837198"/>
              <a:gd name="connsiteX284" fmla="*/ 1912014 w 4793185"/>
              <a:gd name="connsiteY284" fmla="*/ 4440655 h 6837198"/>
              <a:gd name="connsiteX285" fmla="*/ 1878904 w 4793185"/>
              <a:gd name="connsiteY285" fmla="*/ 4379651 h 6837198"/>
              <a:gd name="connsiteX286" fmla="*/ 1893682 w 4793185"/>
              <a:gd name="connsiteY286" fmla="*/ 4372765 h 6837198"/>
              <a:gd name="connsiteX287" fmla="*/ 1917420 w 4793185"/>
              <a:gd name="connsiteY287" fmla="*/ 4436909 h 6837198"/>
              <a:gd name="connsiteX288" fmla="*/ 1949756 w 4793185"/>
              <a:gd name="connsiteY288" fmla="*/ 4429407 h 6837198"/>
              <a:gd name="connsiteX289" fmla="*/ 1921944 w 4793185"/>
              <a:gd name="connsiteY289" fmla="*/ 4348591 h 6837198"/>
              <a:gd name="connsiteX290" fmla="*/ 1810184 w 4793185"/>
              <a:gd name="connsiteY290" fmla="*/ 4330392 h 6837198"/>
              <a:gd name="connsiteX291" fmla="*/ 1771102 w 4793185"/>
              <a:gd name="connsiteY291" fmla="*/ 4272561 h 6837198"/>
              <a:gd name="connsiteX292" fmla="*/ 1788733 w 4793185"/>
              <a:gd name="connsiteY292" fmla="*/ 4174501 h 6837198"/>
              <a:gd name="connsiteX293" fmla="*/ 1777649 w 4793185"/>
              <a:gd name="connsiteY293" fmla="*/ 4142393 h 6837198"/>
              <a:gd name="connsiteX294" fmla="*/ 1660787 w 4793185"/>
              <a:gd name="connsiteY294" fmla="*/ 3809096 h 6837198"/>
              <a:gd name="connsiteX295" fmla="*/ 1630121 w 4793185"/>
              <a:gd name="connsiteY295" fmla="*/ 3728344 h 6837198"/>
              <a:gd name="connsiteX296" fmla="*/ 1637470 w 4793185"/>
              <a:gd name="connsiteY296" fmla="*/ 3746904 h 6837198"/>
              <a:gd name="connsiteX297" fmla="*/ 1818882 w 4793185"/>
              <a:gd name="connsiteY297" fmla="*/ 4150255 h 6837198"/>
              <a:gd name="connsiteX298" fmla="*/ 1950221 w 4793185"/>
              <a:gd name="connsiteY298" fmla="*/ 4178949 h 6837198"/>
              <a:gd name="connsiteX299" fmla="*/ 2017657 w 4793185"/>
              <a:gd name="connsiteY299" fmla="*/ 4135556 h 6837198"/>
              <a:gd name="connsiteX300" fmla="*/ 2077283 w 4793185"/>
              <a:gd name="connsiteY300" fmla="*/ 4289632 h 6837198"/>
              <a:gd name="connsiteX301" fmla="*/ 2060747 w 4793185"/>
              <a:gd name="connsiteY301" fmla="*/ 4387484 h 6837198"/>
              <a:gd name="connsiteX302" fmla="*/ 2146588 w 4793185"/>
              <a:gd name="connsiteY302" fmla="*/ 4368234 h 6837198"/>
              <a:gd name="connsiteX303" fmla="*/ 2248717 w 4793185"/>
              <a:gd name="connsiteY303" fmla="*/ 3899076 h 6837198"/>
              <a:gd name="connsiteX304" fmla="*/ 2311629 w 4793185"/>
              <a:gd name="connsiteY304" fmla="*/ 3885542 h 6837198"/>
              <a:gd name="connsiteX305" fmla="*/ 2370007 w 4793185"/>
              <a:gd name="connsiteY305" fmla="*/ 3857687 h 6837198"/>
              <a:gd name="connsiteX306" fmla="*/ 2404330 w 4793185"/>
              <a:gd name="connsiteY306" fmla="*/ 3991875 h 6837198"/>
              <a:gd name="connsiteX307" fmla="*/ 2338462 w 4793185"/>
              <a:gd name="connsiteY307" fmla="*/ 4237989 h 6837198"/>
              <a:gd name="connsiteX308" fmla="*/ 2162626 w 4793185"/>
              <a:gd name="connsiteY308" fmla="*/ 4384674 h 6837198"/>
              <a:gd name="connsiteX309" fmla="*/ 2183146 w 4793185"/>
              <a:gd name="connsiteY309" fmla="*/ 4411590 h 6837198"/>
              <a:gd name="connsiteX310" fmla="*/ 2552936 w 4793185"/>
              <a:gd name="connsiteY310" fmla="*/ 4801767 h 6837198"/>
              <a:gd name="connsiteX311" fmla="*/ 2289869 w 4793185"/>
              <a:gd name="connsiteY311" fmla="*/ 4683609 h 6837198"/>
              <a:gd name="connsiteX312" fmla="*/ 2214190 w 4793185"/>
              <a:gd name="connsiteY312" fmla="*/ 4505844 h 6837198"/>
              <a:gd name="connsiteX313" fmla="*/ 2012775 w 4793185"/>
              <a:gd name="connsiteY313" fmla="*/ 4602555 h 6837198"/>
              <a:gd name="connsiteX314" fmla="*/ 2789797 w 4793185"/>
              <a:gd name="connsiteY314" fmla="*/ 6662086 h 6837198"/>
              <a:gd name="connsiteX315" fmla="*/ 2677278 w 4793185"/>
              <a:gd name="connsiteY315" fmla="*/ 4540245 h 6837198"/>
              <a:gd name="connsiteX316" fmla="*/ 2488237 w 4793185"/>
              <a:gd name="connsiteY316" fmla="*/ 4127069 h 6837198"/>
              <a:gd name="connsiteX317" fmla="*/ 2499294 w 4793185"/>
              <a:gd name="connsiteY317" fmla="*/ 4049291 h 6837198"/>
              <a:gd name="connsiteX318" fmla="*/ 1531296 w 4793185"/>
              <a:gd name="connsiteY318" fmla="*/ 2081770 h 6837198"/>
              <a:gd name="connsiteX319" fmla="*/ 1231859 w 4793185"/>
              <a:gd name="connsiteY319" fmla="*/ 1860401 h 6837198"/>
              <a:gd name="connsiteX320" fmla="*/ 1071715 w 4793185"/>
              <a:gd name="connsiteY320" fmla="*/ 1577911 h 6837198"/>
              <a:gd name="connsiteX321" fmla="*/ 1015855 w 4793185"/>
              <a:gd name="connsiteY321" fmla="*/ 1724013 h 6837198"/>
              <a:gd name="connsiteX322" fmla="*/ 747023 w 4793185"/>
              <a:gd name="connsiteY322" fmla="*/ 2006182 h 6837198"/>
              <a:gd name="connsiteX323" fmla="*/ 439121 w 4793185"/>
              <a:gd name="connsiteY323" fmla="*/ 2081429 h 6837198"/>
              <a:gd name="connsiteX324" fmla="*/ 552435 w 4793185"/>
              <a:gd name="connsiteY324" fmla="*/ 1665204 h 6837198"/>
              <a:gd name="connsiteX325" fmla="*/ 658582 w 4793185"/>
              <a:gd name="connsiteY325" fmla="*/ 1587041 h 6837198"/>
              <a:gd name="connsiteX326" fmla="*/ 314363 w 4793185"/>
              <a:gd name="connsiteY326" fmla="*/ 1283774 h 6837198"/>
              <a:gd name="connsiteX327" fmla="*/ 415884 w 4793185"/>
              <a:gd name="connsiteY327" fmla="*/ 1268344 h 6837198"/>
              <a:gd name="connsiteX328" fmla="*/ 544088 w 4793185"/>
              <a:gd name="connsiteY328" fmla="*/ 1229947 h 6837198"/>
              <a:gd name="connsiteX329" fmla="*/ 452485 w 4793185"/>
              <a:gd name="connsiteY329" fmla="*/ 1149688 h 6837198"/>
              <a:gd name="connsiteX330" fmla="*/ 647138 w 4793185"/>
              <a:gd name="connsiteY330" fmla="*/ 1119970 h 6837198"/>
              <a:gd name="connsiteX331" fmla="*/ 857774 w 4793185"/>
              <a:gd name="connsiteY331" fmla="*/ 1008592 h 6837198"/>
              <a:gd name="connsiteX332" fmla="*/ 923186 w 4793185"/>
              <a:gd name="connsiteY332" fmla="*/ 1029701 h 6837198"/>
              <a:gd name="connsiteX333" fmla="*/ 850505 w 4793185"/>
              <a:gd name="connsiteY333" fmla="*/ 777050 h 6837198"/>
              <a:gd name="connsiteX334" fmla="*/ 894645 w 4793185"/>
              <a:gd name="connsiteY334" fmla="*/ 794723 h 6837198"/>
              <a:gd name="connsiteX335" fmla="*/ 1094456 w 4793185"/>
              <a:gd name="connsiteY335" fmla="*/ 953218 h 6837198"/>
              <a:gd name="connsiteX336" fmla="*/ 951575 w 4793185"/>
              <a:gd name="connsiteY336" fmla="*/ 457410 h 6837198"/>
              <a:gd name="connsiteX337" fmla="*/ 713335 w 4793185"/>
              <a:gd name="connsiteY337" fmla="*/ 174117 h 6837198"/>
              <a:gd name="connsiteX338" fmla="*/ 554146 w 4793185"/>
              <a:gd name="connsiteY338" fmla="*/ 270061 h 6837198"/>
              <a:gd name="connsiteX339" fmla="*/ 315910 w 4793185"/>
              <a:gd name="connsiteY339" fmla="*/ 467569 h 6837198"/>
              <a:gd name="connsiteX340" fmla="*/ 458812 w 4793185"/>
              <a:gd name="connsiteY340" fmla="*/ 241716 h 6837198"/>
              <a:gd name="connsiteX341" fmla="*/ 404359 w 4793185"/>
              <a:gd name="connsiteY341" fmla="*/ 211503 h 6837198"/>
              <a:gd name="connsiteX342" fmla="*/ 309003 w 4793185"/>
              <a:gd name="connsiteY342" fmla="*/ 239127 h 6837198"/>
              <a:gd name="connsiteX343" fmla="*/ 81713 w 4793185"/>
              <a:gd name="connsiteY343" fmla="*/ 123239 h 6837198"/>
              <a:gd name="connsiteX344" fmla="*/ 115 w 4793185"/>
              <a:gd name="connsiteY344" fmla="*/ 51502 h 6837198"/>
              <a:gd name="connsiteX345" fmla="*/ 79623 w 4793185"/>
              <a:gd name="connsiteY345" fmla="*/ 37082 h 6837198"/>
              <a:gd name="connsiteX346" fmla="*/ 17523 w 4793185"/>
              <a:gd name="connsiteY346" fmla="*/ 3918 h 6837198"/>
              <a:gd name="connsiteX347" fmla="*/ 14966 w 4793185"/>
              <a:gd name="connsiteY347" fmla="*/ 0 h 68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4793185" h="6837198">
                <a:moveTo>
                  <a:pt x="2016739" y="4333530"/>
                </a:moveTo>
                <a:cubicBezTo>
                  <a:pt x="1989014" y="4347409"/>
                  <a:pt x="1992746" y="4340810"/>
                  <a:pt x="1990520" y="4372046"/>
                </a:cubicBezTo>
                <a:cubicBezTo>
                  <a:pt x="2018289" y="4358388"/>
                  <a:pt x="2014517" y="4364769"/>
                  <a:pt x="2016739" y="4333530"/>
                </a:cubicBezTo>
                <a:close/>
                <a:moveTo>
                  <a:pt x="1935821" y="4259402"/>
                </a:moveTo>
                <a:cubicBezTo>
                  <a:pt x="1939047" y="4282352"/>
                  <a:pt x="1947427" y="4322904"/>
                  <a:pt x="1952756" y="4345005"/>
                </a:cubicBezTo>
                <a:cubicBezTo>
                  <a:pt x="1957558" y="4345226"/>
                  <a:pt x="1962503" y="4343832"/>
                  <a:pt x="1967315" y="4342917"/>
                </a:cubicBezTo>
                <a:cubicBezTo>
                  <a:pt x="1985616" y="4333099"/>
                  <a:pt x="1950007" y="4250589"/>
                  <a:pt x="1935821" y="4259402"/>
                </a:cubicBezTo>
                <a:close/>
                <a:moveTo>
                  <a:pt x="2788167" y="4144648"/>
                </a:moveTo>
                <a:cubicBezTo>
                  <a:pt x="2752229" y="4172546"/>
                  <a:pt x="2617518" y="4152816"/>
                  <a:pt x="2628765" y="4208455"/>
                </a:cubicBezTo>
                <a:cubicBezTo>
                  <a:pt x="2680204" y="4288410"/>
                  <a:pt x="2747922" y="4184467"/>
                  <a:pt x="2788167" y="4144648"/>
                </a:cubicBezTo>
                <a:close/>
                <a:moveTo>
                  <a:pt x="2807854" y="3757990"/>
                </a:moveTo>
                <a:cubicBezTo>
                  <a:pt x="2814360" y="3861434"/>
                  <a:pt x="2841011" y="3971929"/>
                  <a:pt x="2813967" y="4072908"/>
                </a:cubicBezTo>
                <a:cubicBezTo>
                  <a:pt x="2813150" y="4080540"/>
                  <a:pt x="2781643" y="4155629"/>
                  <a:pt x="2830817" y="4086474"/>
                </a:cubicBezTo>
                <a:cubicBezTo>
                  <a:pt x="2883639" y="4015038"/>
                  <a:pt x="2990261" y="4004986"/>
                  <a:pt x="3044482" y="3942121"/>
                </a:cubicBezTo>
                <a:cubicBezTo>
                  <a:pt x="3080430" y="3877287"/>
                  <a:pt x="2838514" y="3828751"/>
                  <a:pt x="2807854" y="3757990"/>
                </a:cubicBezTo>
                <a:close/>
                <a:moveTo>
                  <a:pt x="1610483" y="3678748"/>
                </a:moveTo>
                <a:lnTo>
                  <a:pt x="1614958" y="3688413"/>
                </a:lnTo>
                <a:lnTo>
                  <a:pt x="1630121" y="3728344"/>
                </a:lnTo>
                <a:lnTo>
                  <a:pt x="1610483" y="3678748"/>
                </a:lnTo>
                <a:close/>
                <a:moveTo>
                  <a:pt x="1404680" y="2826845"/>
                </a:moveTo>
                <a:cubicBezTo>
                  <a:pt x="1411422" y="2824852"/>
                  <a:pt x="1417721" y="2825021"/>
                  <a:pt x="1423602" y="2827046"/>
                </a:cubicBezTo>
                <a:cubicBezTo>
                  <a:pt x="1462808" y="2840549"/>
                  <a:pt x="1483431" y="2936539"/>
                  <a:pt x="1493029" y="3024357"/>
                </a:cubicBezTo>
                <a:cubicBezTo>
                  <a:pt x="1502043" y="3107609"/>
                  <a:pt x="1444767" y="3215239"/>
                  <a:pt x="1438900" y="3302452"/>
                </a:cubicBezTo>
                <a:cubicBezTo>
                  <a:pt x="1405745" y="3322345"/>
                  <a:pt x="1419884" y="3386047"/>
                  <a:pt x="1441248" y="3411445"/>
                </a:cubicBezTo>
                <a:cubicBezTo>
                  <a:pt x="1470074" y="3423644"/>
                  <a:pt x="1432817" y="3268033"/>
                  <a:pt x="1457546" y="3288489"/>
                </a:cubicBezTo>
                <a:cubicBezTo>
                  <a:pt x="1487619" y="3325149"/>
                  <a:pt x="1457170" y="3250720"/>
                  <a:pt x="1476168" y="3258895"/>
                </a:cubicBezTo>
                <a:cubicBezTo>
                  <a:pt x="1480100" y="3267665"/>
                  <a:pt x="1488820" y="3300449"/>
                  <a:pt x="1493593" y="3271900"/>
                </a:cubicBezTo>
                <a:cubicBezTo>
                  <a:pt x="1495578" y="3260874"/>
                  <a:pt x="1468345" y="3246332"/>
                  <a:pt x="1486247" y="3241573"/>
                </a:cubicBezTo>
                <a:cubicBezTo>
                  <a:pt x="1504805" y="3236688"/>
                  <a:pt x="1503395" y="3265053"/>
                  <a:pt x="1519683" y="3260147"/>
                </a:cubicBezTo>
                <a:cubicBezTo>
                  <a:pt x="1573060" y="3221459"/>
                  <a:pt x="1566986" y="3185908"/>
                  <a:pt x="1591547" y="3268703"/>
                </a:cubicBezTo>
                <a:cubicBezTo>
                  <a:pt x="1634498" y="3256241"/>
                  <a:pt x="1629003" y="3251167"/>
                  <a:pt x="1653992" y="3294455"/>
                </a:cubicBezTo>
                <a:cubicBezTo>
                  <a:pt x="1686849" y="3300450"/>
                  <a:pt x="1621065" y="3020882"/>
                  <a:pt x="1799113" y="2961010"/>
                </a:cubicBezTo>
                <a:cubicBezTo>
                  <a:pt x="1867696" y="3033406"/>
                  <a:pt x="1793525" y="3231023"/>
                  <a:pt x="1743538" y="3298292"/>
                </a:cubicBezTo>
                <a:cubicBezTo>
                  <a:pt x="1734046" y="3331817"/>
                  <a:pt x="1592654" y="3420073"/>
                  <a:pt x="1639499" y="3442445"/>
                </a:cubicBezTo>
                <a:cubicBezTo>
                  <a:pt x="1646371" y="3427319"/>
                  <a:pt x="1698198" y="3422233"/>
                  <a:pt x="1700647" y="3417236"/>
                </a:cubicBezTo>
                <a:cubicBezTo>
                  <a:pt x="1752210" y="3340375"/>
                  <a:pt x="1800295" y="3226110"/>
                  <a:pt x="1856992" y="3169121"/>
                </a:cubicBezTo>
                <a:cubicBezTo>
                  <a:pt x="1938454" y="3322450"/>
                  <a:pt x="1759319" y="3485169"/>
                  <a:pt x="1629092" y="3475916"/>
                </a:cubicBezTo>
                <a:cubicBezTo>
                  <a:pt x="1599317" y="3502869"/>
                  <a:pt x="1593808" y="3544248"/>
                  <a:pt x="1556191" y="3533492"/>
                </a:cubicBezTo>
                <a:cubicBezTo>
                  <a:pt x="1564997" y="3560019"/>
                  <a:pt x="1581713" y="3605107"/>
                  <a:pt x="1602860" y="3659498"/>
                </a:cubicBezTo>
                <a:lnTo>
                  <a:pt x="1610483" y="3678748"/>
                </a:lnTo>
                <a:lnTo>
                  <a:pt x="1565522" y="3581627"/>
                </a:lnTo>
                <a:cubicBezTo>
                  <a:pt x="1514250" y="3485527"/>
                  <a:pt x="1457419" y="3427094"/>
                  <a:pt x="1394575" y="3456788"/>
                </a:cubicBezTo>
                <a:cubicBezTo>
                  <a:pt x="1354046" y="3498698"/>
                  <a:pt x="1382421" y="3516873"/>
                  <a:pt x="1367504" y="3546895"/>
                </a:cubicBezTo>
                <a:cubicBezTo>
                  <a:pt x="1343456" y="3595647"/>
                  <a:pt x="1222351" y="3604599"/>
                  <a:pt x="1194279" y="3622620"/>
                </a:cubicBezTo>
                <a:cubicBezTo>
                  <a:pt x="1118725" y="3661440"/>
                  <a:pt x="1035144" y="3730785"/>
                  <a:pt x="927591" y="3692981"/>
                </a:cubicBezTo>
                <a:cubicBezTo>
                  <a:pt x="913014" y="3436091"/>
                  <a:pt x="1420344" y="3460051"/>
                  <a:pt x="1089646" y="3378301"/>
                </a:cubicBezTo>
                <a:cubicBezTo>
                  <a:pt x="1022275" y="3356430"/>
                  <a:pt x="931658" y="3251514"/>
                  <a:pt x="873867" y="3191798"/>
                </a:cubicBezTo>
                <a:cubicBezTo>
                  <a:pt x="862030" y="3129469"/>
                  <a:pt x="1142458" y="3163668"/>
                  <a:pt x="1158809" y="3179369"/>
                </a:cubicBezTo>
                <a:cubicBezTo>
                  <a:pt x="1290439" y="3255652"/>
                  <a:pt x="1319455" y="3302254"/>
                  <a:pt x="1373022" y="3351670"/>
                </a:cubicBezTo>
                <a:cubicBezTo>
                  <a:pt x="1382707" y="3370450"/>
                  <a:pt x="1382884" y="3352291"/>
                  <a:pt x="1374184" y="3339895"/>
                </a:cubicBezTo>
                <a:cubicBezTo>
                  <a:pt x="1250139" y="3161570"/>
                  <a:pt x="1277228" y="3010735"/>
                  <a:pt x="1331326" y="2911416"/>
                </a:cubicBezTo>
                <a:cubicBezTo>
                  <a:pt x="1360230" y="2858260"/>
                  <a:pt x="1384451" y="2832823"/>
                  <a:pt x="1404680" y="2826845"/>
                </a:cubicBezTo>
                <a:close/>
                <a:moveTo>
                  <a:pt x="2376413" y="2507489"/>
                </a:moveTo>
                <a:cubicBezTo>
                  <a:pt x="2369108" y="2506217"/>
                  <a:pt x="2358794" y="2515650"/>
                  <a:pt x="2347861" y="2527128"/>
                </a:cubicBezTo>
                <a:lnTo>
                  <a:pt x="2335964" y="2538899"/>
                </a:lnTo>
                <a:lnTo>
                  <a:pt x="2337582" y="2539730"/>
                </a:lnTo>
                <a:cubicBezTo>
                  <a:pt x="2339014" y="2546018"/>
                  <a:pt x="2325564" y="2556843"/>
                  <a:pt x="2288691" y="2574155"/>
                </a:cubicBezTo>
                <a:cubicBezTo>
                  <a:pt x="2203837" y="2648728"/>
                  <a:pt x="2099059" y="2815224"/>
                  <a:pt x="1972593" y="2760167"/>
                </a:cubicBezTo>
                <a:cubicBezTo>
                  <a:pt x="1956572" y="2755734"/>
                  <a:pt x="1952186" y="2775598"/>
                  <a:pt x="1961303" y="2785424"/>
                </a:cubicBezTo>
                <a:cubicBezTo>
                  <a:pt x="2178109" y="3194459"/>
                  <a:pt x="2311487" y="3621153"/>
                  <a:pt x="2516677" y="4021518"/>
                </a:cubicBezTo>
                <a:cubicBezTo>
                  <a:pt x="2538960" y="4064870"/>
                  <a:pt x="2631285" y="4034419"/>
                  <a:pt x="2667658" y="4069654"/>
                </a:cubicBezTo>
                <a:cubicBezTo>
                  <a:pt x="2678644" y="4008204"/>
                  <a:pt x="2562067" y="4000436"/>
                  <a:pt x="2601296" y="3876523"/>
                </a:cubicBezTo>
                <a:cubicBezTo>
                  <a:pt x="2615155" y="3838545"/>
                  <a:pt x="2649467" y="3874853"/>
                  <a:pt x="2673509" y="3876177"/>
                </a:cubicBezTo>
                <a:cubicBezTo>
                  <a:pt x="2763717" y="3928830"/>
                  <a:pt x="2730956" y="4016394"/>
                  <a:pt x="2695784" y="4086518"/>
                </a:cubicBezTo>
                <a:cubicBezTo>
                  <a:pt x="2773553" y="4251424"/>
                  <a:pt x="2813659" y="4005671"/>
                  <a:pt x="2812213" y="3943183"/>
                </a:cubicBezTo>
                <a:cubicBezTo>
                  <a:pt x="2811988" y="3916944"/>
                  <a:pt x="2790313" y="3770613"/>
                  <a:pt x="2780622" y="3743451"/>
                </a:cubicBezTo>
                <a:cubicBezTo>
                  <a:pt x="2560054" y="3636705"/>
                  <a:pt x="2539957" y="3539241"/>
                  <a:pt x="2423321" y="3348635"/>
                </a:cubicBezTo>
                <a:cubicBezTo>
                  <a:pt x="2410265" y="3315089"/>
                  <a:pt x="2465178" y="3322672"/>
                  <a:pt x="2527879" y="3337415"/>
                </a:cubicBezTo>
                <a:lnTo>
                  <a:pt x="2531571" y="3272931"/>
                </a:lnTo>
                <a:cubicBezTo>
                  <a:pt x="2480081" y="3045629"/>
                  <a:pt x="2402688" y="2698089"/>
                  <a:pt x="2386903" y="2552075"/>
                </a:cubicBezTo>
                <a:cubicBezTo>
                  <a:pt x="2388011" y="2520737"/>
                  <a:pt x="2383717" y="2508762"/>
                  <a:pt x="2376413" y="2507489"/>
                </a:cubicBezTo>
                <a:close/>
                <a:moveTo>
                  <a:pt x="3295986" y="2353689"/>
                </a:moveTo>
                <a:cubicBezTo>
                  <a:pt x="3002779" y="2432890"/>
                  <a:pt x="2974236" y="3609553"/>
                  <a:pt x="3106576" y="3856527"/>
                </a:cubicBezTo>
                <a:cubicBezTo>
                  <a:pt x="3112677" y="3883944"/>
                  <a:pt x="3117731" y="3900664"/>
                  <a:pt x="3121921" y="3910230"/>
                </a:cubicBezTo>
                <a:lnTo>
                  <a:pt x="3124428" y="3912891"/>
                </a:lnTo>
                <a:lnTo>
                  <a:pt x="3140825" y="3899989"/>
                </a:lnTo>
                <a:lnTo>
                  <a:pt x="3141131" y="3898841"/>
                </a:lnTo>
                <a:cubicBezTo>
                  <a:pt x="3233020" y="3644493"/>
                  <a:pt x="3267878" y="3423016"/>
                  <a:pt x="3320494" y="3180678"/>
                </a:cubicBezTo>
                <a:cubicBezTo>
                  <a:pt x="3348880" y="2942705"/>
                  <a:pt x="3301720" y="2581903"/>
                  <a:pt x="3295986" y="2353689"/>
                </a:cubicBezTo>
                <a:close/>
                <a:moveTo>
                  <a:pt x="886395" y="1200942"/>
                </a:moveTo>
                <a:cubicBezTo>
                  <a:pt x="875146" y="1201680"/>
                  <a:pt x="865398" y="1205004"/>
                  <a:pt x="860042" y="1211403"/>
                </a:cubicBezTo>
                <a:cubicBezTo>
                  <a:pt x="868435" y="1228161"/>
                  <a:pt x="888356" y="1267427"/>
                  <a:pt x="893381" y="1275990"/>
                </a:cubicBezTo>
                <a:cubicBezTo>
                  <a:pt x="899978" y="1284479"/>
                  <a:pt x="922566" y="1278150"/>
                  <a:pt x="925524" y="1292543"/>
                </a:cubicBezTo>
                <a:cubicBezTo>
                  <a:pt x="927864" y="1298896"/>
                  <a:pt x="924270" y="1305017"/>
                  <a:pt x="917200" y="1304774"/>
                </a:cubicBezTo>
                <a:cubicBezTo>
                  <a:pt x="711687" y="1292825"/>
                  <a:pt x="877223" y="1348392"/>
                  <a:pt x="925446" y="1381603"/>
                </a:cubicBezTo>
                <a:cubicBezTo>
                  <a:pt x="994042" y="1430204"/>
                  <a:pt x="1058091" y="1524080"/>
                  <a:pt x="1114604" y="1580640"/>
                </a:cubicBezTo>
                <a:cubicBezTo>
                  <a:pt x="1177589" y="1581819"/>
                  <a:pt x="1226441" y="1590894"/>
                  <a:pt x="1220664" y="1570014"/>
                </a:cubicBezTo>
                <a:cubicBezTo>
                  <a:pt x="1214326" y="1561700"/>
                  <a:pt x="1148594" y="1420791"/>
                  <a:pt x="1145606" y="1418187"/>
                </a:cubicBezTo>
                <a:cubicBezTo>
                  <a:pt x="1127238" y="1381117"/>
                  <a:pt x="1124438" y="1336558"/>
                  <a:pt x="1083755" y="1335904"/>
                </a:cubicBezTo>
                <a:cubicBezTo>
                  <a:pt x="1053762" y="1327099"/>
                  <a:pt x="1005377" y="1377752"/>
                  <a:pt x="979312" y="1359817"/>
                </a:cubicBezTo>
                <a:cubicBezTo>
                  <a:pt x="960578" y="1347063"/>
                  <a:pt x="974403" y="1312488"/>
                  <a:pt x="950333" y="1305051"/>
                </a:cubicBezTo>
                <a:cubicBezTo>
                  <a:pt x="931198" y="1297355"/>
                  <a:pt x="953977" y="1266975"/>
                  <a:pt x="950028" y="1250957"/>
                </a:cubicBezTo>
                <a:cubicBezTo>
                  <a:pt x="967390" y="1219790"/>
                  <a:pt x="920141" y="1198728"/>
                  <a:pt x="886395" y="1200942"/>
                </a:cubicBezTo>
                <a:close/>
                <a:moveTo>
                  <a:pt x="3063347" y="427687"/>
                </a:moveTo>
                <a:cubicBezTo>
                  <a:pt x="3121508" y="435986"/>
                  <a:pt x="3132382" y="512110"/>
                  <a:pt x="3181933" y="540188"/>
                </a:cubicBezTo>
                <a:cubicBezTo>
                  <a:pt x="3233325" y="561546"/>
                  <a:pt x="3264926" y="892706"/>
                  <a:pt x="3289094" y="790149"/>
                </a:cubicBezTo>
                <a:cubicBezTo>
                  <a:pt x="3310280" y="728382"/>
                  <a:pt x="3459843" y="610098"/>
                  <a:pt x="3531096" y="601329"/>
                </a:cubicBezTo>
                <a:cubicBezTo>
                  <a:pt x="3545488" y="676718"/>
                  <a:pt x="3504968" y="810407"/>
                  <a:pt x="3450006" y="919099"/>
                </a:cubicBezTo>
                <a:cubicBezTo>
                  <a:pt x="3439130" y="938767"/>
                  <a:pt x="3455178" y="963316"/>
                  <a:pt x="3458976" y="983098"/>
                </a:cubicBezTo>
                <a:cubicBezTo>
                  <a:pt x="3479857" y="1018703"/>
                  <a:pt x="3742700" y="759774"/>
                  <a:pt x="3694407" y="885214"/>
                </a:cubicBezTo>
                <a:cubicBezTo>
                  <a:pt x="3665908" y="963421"/>
                  <a:pt x="3676454" y="1075623"/>
                  <a:pt x="3616725" y="1137999"/>
                </a:cubicBezTo>
                <a:cubicBezTo>
                  <a:pt x="3607848" y="1146192"/>
                  <a:pt x="3600810" y="1166278"/>
                  <a:pt x="3616120" y="1170432"/>
                </a:cubicBezTo>
                <a:cubicBezTo>
                  <a:pt x="3754300" y="1122339"/>
                  <a:pt x="3694217" y="1188786"/>
                  <a:pt x="3804188" y="1154295"/>
                </a:cubicBezTo>
                <a:cubicBezTo>
                  <a:pt x="4035023" y="1062162"/>
                  <a:pt x="3781362" y="1227937"/>
                  <a:pt x="3742994" y="1268204"/>
                </a:cubicBezTo>
                <a:cubicBezTo>
                  <a:pt x="3524822" y="1415362"/>
                  <a:pt x="3227233" y="1288419"/>
                  <a:pt x="3322893" y="1552269"/>
                </a:cubicBezTo>
                <a:lnTo>
                  <a:pt x="3324504" y="1551817"/>
                </a:lnTo>
                <a:cubicBezTo>
                  <a:pt x="3333741" y="1585715"/>
                  <a:pt x="3322072" y="1606102"/>
                  <a:pt x="3334007" y="1638999"/>
                </a:cubicBezTo>
                <a:lnTo>
                  <a:pt x="3320196" y="1642863"/>
                </a:lnTo>
                <a:lnTo>
                  <a:pt x="3296884" y="1559545"/>
                </a:lnTo>
                <a:lnTo>
                  <a:pt x="3298495" y="1559095"/>
                </a:lnTo>
                <a:cubicBezTo>
                  <a:pt x="3244151" y="1394124"/>
                  <a:pt x="3200080" y="1719154"/>
                  <a:pt x="3217225" y="1712125"/>
                </a:cubicBezTo>
                <a:cubicBezTo>
                  <a:pt x="3231390" y="1727269"/>
                  <a:pt x="3244660" y="1701966"/>
                  <a:pt x="3261332" y="1703011"/>
                </a:cubicBezTo>
                <a:cubicBezTo>
                  <a:pt x="3304149" y="1701702"/>
                  <a:pt x="3293700" y="1834670"/>
                  <a:pt x="3283782" y="1853329"/>
                </a:cubicBezTo>
                <a:cubicBezTo>
                  <a:pt x="3278901" y="1863378"/>
                  <a:pt x="3216674" y="1979811"/>
                  <a:pt x="3200488" y="1998237"/>
                </a:cubicBezTo>
                <a:cubicBezTo>
                  <a:pt x="3183810" y="2028216"/>
                  <a:pt x="3200232" y="2116193"/>
                  <a:pt x="3150966" y="2102428"/>
                </a:cubicBezTo>
                <a:cubicBezTo>
                  <a:pt x="3111666" y="2144695"/>
                  <a:pt x="3090873" y="2045535"/>
                  <a:pt x="3027410" y="2171742"/>
                </a:cubicBezTo>
                <a:cubicBezTo>
                  <a:pt x="2982370" y="2236956"/>
                  <a:pt x="2773205" y="2286793"/>
                  <a:pt x="2772019" y="2179665"/>
                </a:cubicBezTo>
                <a:cubicBezTo>
                  <a:pt x="2828720" y="2083391"/>
                  <a:pt x="3210084" y="2068021"/>
                  <a:pt x="3061104" y="2026065"/>
                </a:cubicBezTo>
                <a:cubicBezTo>
                  <a:pt x="3018834" y="2011588"/>
                  <a:pt x="2961138" y="2032444"/>
                  <a:pt x="2924182" y="2000595"/>
                </a:cubicBezTo>
                <a:cubicBezTo>
                  <a:pt x="2872970" y="1952384"/>
                  <a:pt x="2740498" y="1911768"/>
                  <a:pt x="2730066" y="1826584"/>
                </a:cubicBezTo>
                <a:cubicBezTo>
                  <a:pt x="2741499" y="1789386"/>
                  <a:pt x="2745981" y="1792100"/>
                  <a:pt x="2772870" y="1797733"/>
                </a:cubicBezTo>
                <a:cubicBezTo>
                  <a:pt x="2876796" y="1829459"/>
                  <a:pt x="2929759" y="1821838"/>
                  <a:pt x="3002511" y="1881394"/>
                </a:cubicBezTo>
                <a:cubicBezTo>
                  <a:pt x="3027511" y="1896239"/>
                  <a:pt x="3101226" y="2013352"/>
                  <a:pt x="3086062" y="1928997"/>
                </a:cubicBezTo>
                <a:cubicBezTo>
                  <a:pt x="3061725" y="1877485"/>
                  <a:pt x="3105166" y="1834062"/>
                  <a:pt x="3122657" y="1787472"/>
                </a:cubicBezTo>
                <a:cubicBezTo>
                  <a:pt x="3140476" y="1752706"/>
                  <a:pt x="3190898" y="1753739"/>
                  <a:pt x="3178200" y="1703932"/>
                </a:cubicBezTo>
                <a:cubicBezTo>
                  <a:pt x="3186210" y="1662480"/>
                  <a:pt x="3219448" y="1552421"/>
                  <a:pt x="3234102" y="1514321"/>
                </a:cubicBezTo>
                <a:cubicBezTo>
                  <a:pt x="3339840" y="1377776"/>
                  <a:pt x="2984161" y="1343026"/>
                  <a:pt x="2964167" y="1145611"/>
                </a:cubicBezTo>
                <a:cubicBezTo>
                  <a:pt x="2961471" y="1140409"/>
                  <a:pt x="2908665" y="1059884"/>
                  <a:pt x="2892492" y="1051752"/>
                </a:cubicBezTo>
                <a:cubicBezTo>
                  <a:pt x="2853784" y="938247"/>
                  <a:pt x="3135908" y="1078202"/>
                  <a:pt x="3118006" y="1008014"/>
                </a:cubicBezTo>
                <a:cubicBezTo>
                  <a:pt x="3109791" y="973335"/>
                  <a:pt x="3067200" y="957706"/>
                  <a:pt x="3039688" y="940087"/>
                </a:cubicBezTo>
                <a:cubicBezTo>
                  <a:pt x="2943935" y="908310"/>
                  <a:pt x="2879867" y="791971"/>
                  <a:pt x="2783633" y="763801"/>
                </a:cubicBezTo>
                <a:cubicBezTo>
                  <a:pt x="2765738" y="758384"/>
                  <a:pt x="2760609" y="730287"/>
                  <a:pt x="2780016" y="723367"/>
                </a:cubicBezTo>
                <a:cubicBezTo>
                  <a:pt x="2972325" y="634570"/>
                  <a:pt x="3148694" y="746042"/>
                  <a:pt x="3220348" y="963995"/>
                </a:cubicBezTo>
                <a:cubicBezTo>
                  <a:pt x="3222692" y="973264"/>
                  <a:pt x="3236297" y="976655"/>
                  <a:pt x="3241925" y="968382"/>
                </a:cubicBezTo>
                <a:cubicBezTo>
                  <a:pt x="3237791" y="926107"/>
                  <a:pt x="3183606" y="827356"/>
                  <a:pt x="3179658" y="816795"/>
                </a:cubicBezTo>
                <a:cubicBezTo>
                  <a:pt x="3166362" y="787011"/>
                  <a:pt x="3121577" y="596784"/>
                  <a:pt x="3080565" y="550433"/>
                </a:cubicBezTo>
                <a:cubicBezTo>
                  <a:pt x="3083354" y="515157"/>
                  <a:pt x="3006687" y="414999"/>
                  <a:pt x="3063347" y="427687"/>
                </a:cubicBezTo>
                <a:close/>
                <a:moveTo>
                  <a:pt x="535101" y="190070"/>
                </a:moveTo>
                <a:cubicBezTo>
                  <a:pt x="459022" y="197495"/>
                  <a:pt x="444766" y="240532"/>
                  <a:pt x="538308" y="210533"/>
                </a:cubicBezTo>
                <a:cubicBezTo>
                  <a:pt x="538457" y="204160"/>
                  <a:pt x="535964" y="195797"/>
                  <a:pt x="535101" y="190070"/>
                </a:cubicBezTo>
                <a:close/>
                <a:moveTo>
                  <a:pt x="617386" y="101201"/>
                </a:moveTo>
                <a:cubicBezTo>
                  <a:pt x="597581" y="99816"/>
                  <a:pt x="527594" y="157990"/>
                  <a:pt x="542693" y="172767"/>
                </a:cubicBezTo>
                <a:cubicBezTo>
                  <a:pt x="592756" y="173907"/>
                  <a:pt x="739482" y="156690"/>
                  <a:pt x="622406" y="105741"/>
                </a:cubicBezTo>
                <a:cubicBezTo>
                  <a:pt x="622020" y="102812"/>
                  <a:pt x="620215" y="101399"/>
                  <a:pt x="617386" y="101201"/>
                </a:cubicBezTo>
                <a:close/>
                <a:moveTo>
                  <a:pt x="14966" y="0"/>
                </a:moveTo>
                <a:lnTo>
                  <a:pt x="691159" y="0"/>
                </a:lnTo>
                <a:lnTo>
                  <a:pt x="705467" y="26522"/>
                </a:lnTo>
                <a:cubicBezTo>
                  <a:pt x="704911" y="39091"/>
                  <a:pt x="715990" y="75959"/>
                  <a:pt x="695955" y="80218"/>
                </a:cubicBezTo>
                <a:cubicBezTo>
                  <a:pt x="699864" y="91255"/>
                  <a:pt x="687176" y="98425"/>
                  <a:pt x="685288" y="86095"/>
                </a:cubicBezTo>
                <a:cubicBezTo>
                  <a:pt x="683541" y="81667"/>
                  <a:pt x="684899" y="72119"/>
                  <a:pt x="680235" y="71420"/>
                </a:cubicBezTo>
                <a:cubicBezTo>
                  <a:pt x="676873" y="71606"/>
                  <a:pt x="672478" y="74706"/>
                  <a:pt x="670251" y="70145"/>
                </a:cubicBezTo>
                <a:cubicBezTo>
                  <a:pt x="661638" y="53427"/>
                  <a:pt x="677669" y="43585"/>
                  <a:pt x="687472" y="36738"/>
                </a:cubicBezTo>
                <a:cubicBezTo>
                  <a:pt x="687952" y="32115"/>
                  <a:pt x="688338" y="28189"/>
                  <a:pt x="689029" y="24660"/>
                </a:cubicBezTo>
                <a:cubicBezTo>
                  <a:pt x="632916" y="-19060"/>
                  <a:pt x="632365" y="37688"/>
                  <a:pt x="643120" y="81188"/>
                </a:cubicBezTo>
                <a:cubicBezTo>
                  <a:pt x="647882" y="94332"/>
                  <a:pt x="727582" y="132214"/>
                  <a:pt x="729595" y="145199"/>
                </a:cubicBezTo>
                <a:cubicBezTo>
                  <a:pt x="738138" y="178243"/>
                  <a:pt x="789250" y="219516"/>
                  <a:pt x="814210" y="243551"/>
                </a:cubicBezTo>
                <a:cubicBezTo>
                  <a:pt x="1025933" y="474329"/>
                  <a:pt x="1051370" y="579615"/>
                  <a:pt x="1173449" y="834669"/>
                </a:cubicBezTo>
                <a:cubicBezTo>
                  <a:pt x="1210119" y="839259"/>
                  <a:pt x="1207461" y="708348"/>
                  <a:pt x="1270914" y="728698"/>
                </a:cubicBezTo>
                <a:cubicBezTo>
                  <a:pt x="1288788" y="798941"/>
                  <a:pt x="1294867" y="919232"/>
                  <a:pt x="1249549" y="982446"/>
                </a:cubicBezTo>
                <a:cubicBezTo>
                  <a:pt x="1200531" y="1008295"/>
                  <a:pt x="1290777" y="1151800"/>
                  <a:pt x="1257581" y="1130916"/>
                </a:cubicBezTo>
                <a:cubicBezTo>
                  <a:pt x="1253911" y="1140224"/>
                  <a:pt x="1216761" y="1077038"/>
                  <a:pt x="1207167" y="1084978"/>
                </a:cubicBezTo>
                <a:cubicBezTo>
                  <a:pt x="1181965" y="1126471"/>
                  <a:pt x="1141561" y="1191695"/>
                  <a:pt x="1102286" y="1225891"/>
                </a:cubicBezTo>
                <a:cubicBezTo>
                  <a:pt x="1078354" y="1253774"/>
                  <a:pt x="1117648" y="1298425"/>
                  <a:pt x="1137160" y="1321229"/>
                </a:cubicBezTo>
                <a:cubicBezTo>
                  <a:pt x="1157587" y="1407299"/>
                  <a:pt x="1192027" y="1493203"/>
                  <a:pt x="1246240" y="1561529"/>
                </a:cubicBezTo>
                <a:cubicBezTo>
                  <a:pt x="1353981" y="1625355"/>
                  <a:pt x="1256651" y="1235771"/>
                  <a:pt x="1257078" y="1178366"/>
                </a:cubicBezTo>
                <a:cubicBezTo>
                  <a:pt x="1284880" y="1098088"/>
                  <a:pt x="1319703" y="1364955"/>
                  <a:pt x="1326721" y="1505688"/>
                </a:cubicBezTo>
                <a:cubicBezTo>
                  <a:pt x="1277094" y="1697736"/>
                  <a:pt x="1538020" y="1478926"/>
                  <a:pt x="1759523" y="2006928"/>
                </a:cubicBezTo>
                <a:cubicBezTo>
                  <a:pt x="1815529" y="2088282"/>
                  <a:pt x="1837002" y="2066531"/>
                  <a:pt x="1731335" y="2063715"/>
                </a:cubicBezTo>
                <a:cubicBezTo>
                  <a:pt x="1625710" y="2061117"/>
                  <a:pt x="1563417" y="2046892"/>
                  <a:pt x="1570419" y="2099261"/>
                </a:cubicBezTo>
                <a:cubicBezTo>
                  <a:pt x="1685800" y="2297584"/>
                  <a:pt x="1805234" y="2492189"/>
                  <a:pt x="1911296" y="2697493"/>
                </a:cubicBezTo>
                <a:cubicBezTo>
                  <a:pt x="1958072" y="2731432"/>
                  <a:pt x="1989226" y="2539946"/>
                  <a:pt x="2153471" y="2552934"/>
                </a:cubicBezTo>
                <a:cubicBezTo>
                  <a:pt x="2167332" y="2549565"/>
                  <a:pt x="2191932" y="2544879"/>
                  <a:pt x="2218730" y="2540827"/>
                </a:cubicBezTo>
                <a:lnTo>
                  <a:pt x="2253975" y="2536195"/>
                </a:lnTo>
                <a:lnTo>
                  <a:pt x="2222980" y="2527250"/>
                </a:lnTo>
                <a:cubicBezTo>
                  <a:pt x="2088895" y="2495621"/>
                  <a:pt x="2150504" y="2610702"/>
                  <a:pt x="1874287" y="2354089"/>
                </a:cubicBezTo>
                <a:cubicBezTo>
                  <a:pt x="1663916" y="2223759"/>
                  <a:pt x="1947540" y="2263632"/>
                  <a:pt x="2032105" y="2265815"/>
                </a:cubicBezTo>
                <a:cubicBezTo>
                  <a:pt x="2040621" y="2269227"/>
                  <a:pt x="2104211" y="2282806"/>
                  <a:pt x="2149601" y="2332339"/>
                </a:cubicBezTo>
                <a:cubicBezTo>
                  <a:pt x="2175817" y="2349201"/>
                  <a:pt x="2339207" y="2635740"/>
                  <a:pt x="2318708" y="2494620"/>
                </a:cubicBezTo>
                <a:cubicBezTo>
                  <a:pt x="2290739" y="2415241"/>
                  <a:pt x="2348857" y="2015469"/>
                  <a:pt x="2192620" y="2181881"/>
                </a:cubicBezTo>
                <a:cubicBezTo>
                  <a:pt x="2046208" y="2235033"/>
                  <a:pt x="1692896" y="2241780"/>
                  <a:pt x="1868902" y="2117422"/>
                </a:cubicBezTo>
                <a:cubicBezTo>
                  <a:pt x="1989415" y="2055349"/>
                  <a:pt x="1703414" y="2055812"/>
                  <a:pt x="1752546" y="1944732"/>
                </a:cubicBezTo>
                <a:cubicBezTo>
                  <a:pt x="1637157" y="1766903"/>
                  <a:pt x="1930563" y="1880387"/>
                  <a:pt x="2008831" y="1922811"/>
                </a:cubicBezTo>
                <a:cubicBezTo>
                  <a:pt x="2125282" y="2009583"/>
                  <a:pt x="2241553" y="2165751"/>
                  <a:pt x="2094563" y="1910306"/>
                </a:cubicBezTo>
                <a:cubicBezTo>
                  <a:pt x="2053292" y="1825225"/>
                  <a:pt x="1999671" y="1704493"/>
                  <a:pt x="2070608" y="1616157"/>
                </a:cubicBezTo>
                <a:cubicBezTo>
                  <a:pt x="2093405" y="1595609"/>
                  <a:pt x="2097661" y="1559951"/>
                  <a:pt x="2121600" y="1551466"/>
                </a:cubicBezTo>
                <a:cubicBezTo>
                  <a:pt x="2129580" y="1548637"/>
                  <a:pt x="2139748" y="1548828"/>
                  <a:pt x="2153518" y="1553604"/>
                </a:cubicBezTo>
                <a:cubicBezTo>
                  <a:pt x="2256087" y="1677908"/>
                  <a:pt x="2213261" y="1782081"/>
                  <a:pt x="2258264" y="1908432"/>
                </a:cubicBezTo>
                <a:cubicBezTo>
                  <a:pt x="2291708" y="1936291"/>
                  <a:pt x="2323252" y="1718790"/>
                  <a:pt x="2354187" y="1720762"/>
                </a:cubicBezTo>
                <a:cubicBezTo>
                  <a:pt x="2387922" y="1607743"/>
                  <a:pt x="2465569" y="1880268"/>
                  <a:pt x="2443874" y="1920268"/>
                </a:cubicBezTo>
                <a:cubicBezTo>
                  <a:pt x="2436734" y="1925953"/>
                  <a:pt x="2401466" y="1983205"/>
                  <a:pt x="2399979" y="1993361"/>
                </a:cubicBezTo>
                <a:cubicBezTo>
                  <a:pt x="2376710" y="2035513"/>
                  <a:pt x="2222124" y="2099266"/>
                  <a:pt x="2309045" y="2130218"/>
                </a:cubicBezTo>
                <a:cubicBezTo>
                  <a:pt x="2436615" y="2350806"/>
                  <a:pt x="2385802" y="2432924"/>
                  <a:pt x="2425266" y="2702946"/>
                </a:cubicBezTo>
                <a:cubicBezTo>
                  <a:pt x="2456483" y="2867592"/>
                  <a:pt x="2534476" y="3157454"/>
                  <a:pt x="2571855" y="3344090"/>
                </a:cubicBezTo>
                <a:cubicBezTo>
                  <a:pt x="2824603" y="3391438"/>
                  <a:pt x="2813573" y="3406486"/>
                  <a:pt x="2899442" y="3529198"/>
                </a:cubicBezTo>
                <a:cubicBezTo>
                  <a:pt x="2958074" y="3545619"/>
                  <a:pt x="3026590" y="3862530"/>
                  <a:pt x="3089507" y="3914872"/>
                </a:cubicBezTo>
                <a:lnTo>
                  <a:pt x="3101199" y="3916890"/>
                </a:lnTo>
                <a:lnTo>
                  <a:pt x="3077137" y="3851120"/>
                </a:lnTo>
                <a:cubicBezTo>
                  <a:pt x="2902598" y="3313541"/>
                  <a:pt x="3063430" y="2807656"/>
                  <a:pt x="3167158" y="2269078"/>
                </a:cubicBezTo>
                <a:cubicBezTo>
                  <a:pt x="3165231" y="2242406"/>
                  <a:pt x="3165886" y="2072872"/>
                  <a:pt x="3190080" y="2102397"/>
                </a:cubicBezTo>
                <a:cubicBezTo>
                  <a:pt x="3192017" y="2160749"/>
                  <a:pt x="3196064" y="2219899"/>
                  <a:pt x="3197768" y="2278302"/>
                </a:cubicBezTo>
                <a:cubicBezTo>
                  <a:pt x="3198988" y="2280737"/>
                  <a:pt x="3144510" y="2398166"/>
                  <a:pt x="3169116" y="2396895"/>
                </a:cubicBezTo>
                <a:cubicBezTo>
                  <a:pt x="3174928" y="2396705"/>
                  <a:pt x="3302354" y="2340469"/>
                  <a:pt x="3303708" y="2320457"/>
                </a:cubicBezTo>
                <a:cubicBezTo>
                  <a:pt x="3310910" y="2263927"/>
                  <a:pt x="3285005" y="2141881"/>
                  <a:pt x="3268023" y="2093609"/>
                </a:cubicBezTo>
                <a:cubicBezTo>
                  <a:pt x="3308383" y="2104050"/>
                  <a:pt x="3316032" y="2299220"/>
                  <a:pt x="3325128" y="2322746"/>
                </a:cubicBezTo>
                <a:cubicBezTo>
                  <a:pt x="3326589" y="2344634"/>
                  <a:pt x="3381344" y="2209115"/>
                  <a:pt x="3386638" y="2201472"/>
                </a:cubicBezTo>
                <a:cubicBezTo>
                  <a:pt x="3542651" y="1960605"/>
                  <a:pt x="3804156" y="1658636"/>
                  <a:pt x="3978176" y="1451698"/>
                </a:cubicBezTo>
                <a:cubicBezTo>
                  <a:pt x="4101595" y="1301207"/>
                  <a:pt x="4357686" y="1082949"/>
                  <a:pt x="4300813" y="850109"/>
                </a:cubicBezTo>
                <a:cubicBezTo>
                  <a:pt x="4282030" y="727125"/>
                  <a:pt x="4146443" y="766957"/>
                  <a:pt x="4069237" y="735620"/>
                </a:cubicBezTo>
                <a:cubicBezTo>
                  <a:pt x="4050812" y="720299"/>
                  <a:pt x="3986413" y="726129"/>
                  <a:pt x="3974500" y="704383"/>
                </a:cubicBezTo>
                <a:cubicBezTo>
                  <a:pt x="4030136" y="704696"/>
                  <a:pt x="4086278" y="667371"/>
                  <a:pt x="4131500" y="633941"/>
                </a:cubicBezTo>
                <a:cubicBezTo>
                  <a:pt x="4140067" y="595175"/>
                  <a:pt x="4077039" y="650452"/>
                  <a:pt x="4065230" y="652331"/>
                </a:cubicBezTo>
                <a:cubicBezTo>
                  <a:pt x="3986257" y="676681"/>
                  <a:pt x="3868974" y="631434"/>
                  <a:pt x="3997387" y="582559"/>
                </a:cubicBezTo>
                <a:cubicBezTo>
                  <a:pt x="4026396" y="570413"/>
                  <a:pt x="4052281" y="613245"/>
                  <a:pt x="4076976" y="586848"/>
                </a:cubicBezTo>
                <a:cubicBezTo>
                  <a:pt x="4063237" y="565713"/>
                  <a:pt x="4022881" y="566241"/>
                  <a:pt x="4006609" y="543421"/>
                </a:cubicBezTo>
                <a:cubicBezTo>
                  <a:pt x="3998827" y="536202"/>
                  <a:pt x="3942333" y="481708"/>
                  <a:pt x="3929487" y="475994"/>
                </a:cubicBezTo>
                <a:cubicBezTo>
                  <a:pt x="3867370" y="431155"/>
                  <a:pt x="3716887" y="329673"/>
                  <a:pt x="3905187" y="394818"/>
                </a:cubicBezTo>
                <a:cubicBezTo>
                  <a:pt x="4154711" y="336067"/>
                  <a:pt x="4198543" y="523257"/>
                  <a:pt x="4151663" y="330583"/>
                </a:cubicBezTo>
                <a:cubicBezTo>
                  <a:pt x="4166598" y="271288"/>
                  <a:pt x="4153078" y="186735"/>
                  <a:pt x="4136281" y="127215"/>
                </a:cubicBezTo>
                <a:cubicBezTo>
                  <a:pt x="4144668" y="118283"/>
                  <a:pt x="4150869" y="114557"/>
                  <a:pt x="4156374" y="115138"/>
                </a:cubicBezTo>
                <a:cubicBezTo>
                  <a:pt x="4172890" y="116879"/>
                  <a:pt x="4183148" y="157374"/>
                  <a:pt x="4227423" y="212305"/>
                </a:cubicBezTo>
                <a:cubicBezTo>
                  <a:pt x="4292260" y="269517"/>
                  <a:pt x="4339428" y="323689"/>
                  <a:pt x="4363495" y="402471"/>
                </a:cubicBezTo>
                <a:cubicBezTo>
                  <a:pt x="4379950" y="415262"/>
                  <a:pt x="4388613" y="389154"/>
                  <a:pt x="4403517" y="385681"/>
                </a:cubicBezTo>
                <a:cubicBezTo>
                  <a:pt x="4420018" y="390176"/>
                  <a:pt x="4447762" y="380231"/>
                  <a:pt x="4457848" y="398931"/>
                </a:cubicBezTo>
                <a:cubicBezTo>
                  <a:pt x="4475664" y="425828"/>
                  <a:pt x="4511383" y="435006"/>
                  <a:pt x="4539882" y="442216"/>
                </a:cubicBezTo>
                <a:cubicBezTo>
                  <a:pt x="4543024" y="451824"/>
                  <a:pt x="4530139" y="467812"/>
                  <a:pt x="4532722" y="479481"/>
                </a:cubicBezTo>
                <a:cubicBezTo>
                  <a:pt x="4532065" y="479857"/>
                  <a:pt x="4535112" y="484121"/>
                  <a:pt x="4535442" y="483324"/>
                </a:cubicBezTo>
                <a:cubicBezTo>
                  <a:pt x="4566656" y="472442"/>
                  <a:pt x="4598143" y="439810"/>
                  <a:pt x="4624246" y="424100"/>
                </a:cubicBezTo>
                <a:cubicBezTo>
                  <a:pt x="4647261" y="425828"/>
                  <a:pt x="4703452" y="403362"/>
                  <a:pt x="4697746" y="443016"/>
                </a:cubicBezTo>
                <a:cubicBezTo>
                  <a:pt x="4699116" y="490029"/>
                  <a:pt x="4629424" y="507154"/>
                  <a:pt x="4611389" y="542453"/>
                </a:cubicBezTo>
                <a:cubicBezTo>
                  <a:pt x="4599250" y="551221"/>
                  <a:pt x="4606804" y="573109"/>
                  <a:pt x="4621894" y="565701"/>
                </a:cubicBezTo>
                <a:cubicBezTo>
                  <a:pt x="4631360" y="558197"/>
                  <a:pt x="4626714" y="538652"/>
                  <a:pt x="4643588" y="535273"/>
                </a:cubicBezTo>
                <a:cubicBezTo>
                  <a:pt x="4678504" y="525842"/>
                  <a:pt x="4738996" y="459128"/>
                  <a:pt x="4762858" y="474824"/>
                </a:cubicBezTo>
                <a:cubicBezTo>
                  <a:pt x="4774296" y="488130"/>
                  <a:pt x="4785228" y="522017"/>
                  <a:pt x="4760999" y="530040"/>
                </a:cubicBezTo>
                <a:cubicBezTo>
                  <a:pt x="4740196" y="556385"/>
                  <a:pt x="4700205" y="523446"/>
                  <a:pt x="4672837" y="546234"/>
                </a:cubicBezTo>
                <a:cubicBezTo>
                  <a:pt x="4609895" y="565421"/>
                  <a:pt x="4689162" y="592444"/>
                  <a:pt x="4713774" y="607013"/>
                </a:cubicBezTo>
                <a:cubicBezTo>
                  <a:pt x="4729522" y="612636"/>
                  <a:pt x="4791672" y="600430"/>
                  <a:pt x="4792990" y="617959"/>
                </a:cubicBezTo>
                <a:cubicBezTo>
                  <a:pt x="4797776" y="640645"/>
                  <a:pt x="4713226" y="661479"/>
                  <a:pt x="4708778" y="680648"/>
                </a:cubicBezTo>
                <a:cubicBezTo>
                  <a:pt x="4687888" y="723589"/>
                  <a:pt x="4630896" y="748166"/>
                  <a:pt x="4594672" y="766878"/>
                </a:cubicBezTo>
                <a:cubicBezTo>
                  <a:pt x="4586516" y="772410"/>
                  <a:pt x="4502012" y="780074"/>
                  <a:pt x="4486166" y="766674"/>
                </a:cubicBezTo>
                <a:cubicBezTo>
                  <a:pt x="4473410" y="748021"/>
                  <a:pt x="4393481" y="698222"/>
                  <a:pt x="4384447" y="738299"/>
                </a:cubicBezTo>
                <a:cubicBezTo>
                  <a:pt x="4340620" y="1239925"/>
                  <a:pt x="3830519" y="1571214"/>
                  <a:pt x="3582966" y="1981780"/>
                </a:cubicBezTo>
                <a:cubicBezTo>
                  <a:pt x="3513568" y="2050277"/>
                  <a:pt x="3332162" y="2327430"/>
                  <a:pt x="3334475" y="2390097"/>
                </a:cubicBezTo>
                <a:cubicBezTo>
                  <a:pt x="3357522" y="2819285"/>
                  <a:pt x="3359126" y="3315656"/>
                  <a:pt x="3231919" y="3718976"/>
                </a:cubicBezTo>
                <a:lnTo>
                  <a:pt x="3173481" y="3874293"/>
                </a:lnTo>
                <a:lnTo>
                  <a:pt x="3430368" y="3708412"/>
                </a:lnTo>
                <a:cubicBezTo>
                  <a:pt x="4131507" y="3524043"/>
                  <a:pt x="4061086" y="4090948"/>
                  <a:pt x="3275114" y="3983739"/>
                </a:cubicBezTo>
                <a:cubicBezTo>
                  <a:pt x="3256543" y="3983187"/>
                  <a:pt x="3222372" y="3975062"/>
                  <a:pt x="3189423" y="3968292"/>
                </a:cubicBezTo>
                <a:lnTo>
                  <a:pt x="3273161" y="4151852"/>
                </a:lnTo>
                <a:cubicBezTo>
                  <a:pt x="3379735" y="4776408"/>
                  <a:pt x="2957145" y="4357113"/>
                  <a:pt x="3045656" y="4032091"/>
                </a:cubicBezTo>
                <a:lnTo>
                  <a:pt x="3062619" y="3988762"/>
                </a:lnTo>
                <a:lnTo>
                  <a:pt x="3006908" y="4020728"/>
                </a:lnTo>
                <a:cubicBezTo>
                  <a:pt x="2899225" y="4086892"/>
                  <a:pt x="2785514" y="4170642"/>
                  <a:pt x="2707137" y="4257239"/>
                </a:cubicBezTo>
                <a:cubicBezTo>
                  <a:pt x="2630600" y="4361276"/>
                  <a:pt x="2724629" y="4555723"/>
                  <a:pt x="2739357" y="4684567"/>
                </a:cubicBezTo>
                <a:cubicBezTo>
                  <a:pt x="2797451" y="4955850"/>
                  <a:pt x="2959917" y="5727765"/>
                  <a:pt x="2956357" y="5842638"/>
                </a:cubicBezTo>
                <a:cubicBezTo>
                  <a:pt x="2983535" y="6137238"/>
                  <a:pt x="2973276" y="6253835"/>
                  <a:pt x="2832440" y="6653987"/>
                </a:cubicBezTo>
                <a:cubicBezTo>
                  <a:pt x="2835689" y="6705919"/>
                  <a:pt x="2843084" y="6765705"/>
                  <a:pt x="2853392" y="6830372"/>
                </a:cubicBezTo>
                <a:lnTo>
                  <a:pt x="2803274" y="6837198"/>
                </a:lnTo>
                <a:lnTo>
                  <a:pt x="2795188" y="6803806"/>
                </a:lnTo>
                <a:cubicBezTo>
                  <a:pt x="2797256" y="6613087"/>
                  <a:pt x="2502934" y="6526015"/>
                  <a:pt x="2359991" y="6459360"/>
                </a:cubicBezTo>
                <a:cubicBezTo>
                  <a:pt x="2037455" y="6319187"/>
                  <a:pt x="1644655" y="5983230"/>
                  <a:pt x="1356094" y="5774975"/>
                </a:cubicBezTo>
                <a:cubicBezTo>
                  <a:pt x="1340781" y="5764743"/>
                  <a:pt x="1318818" y="5769595"/>
                  <a:pt x="1324410" y="5791870"/>
                </a:cubicBezTo>
                <a:cubicBezTo>
                  <a:pt x="1355768" y="5880625"/>
                  <a:pt x="1167044" y="6235039"/>
                  <a:pt x="1087123" y="6125599"/>
                </a:cubicBezTo>
                <a:cubicBezTo>
                  <a:pt x="1068500" y="6114635"/>
                  <a:pt x="1068812" y="6154453"/>
                  <a:pt x="1053942" y="6157277"/>
                </a:cubicBezTo>
                <a:cubicBezTo>
                  <a:pt x="739764" y="6082585"/>
                  <a:pt x="906905" y="5621700"/>
                  <a:pt x="1145247" y="5539274"/>
                </a:cubicBezTo>
                <a:cubicBezTo>
                  <a:pt x="1171783" y="5490505"/>
                  <a:pt x="1064366" y="5465365"/>
                  <a:pt x="1039963" y="5496735"/>
                </a:cubicBezTo>
                <a:cubicBezTo>
                  <a:pt x="967995" y="5530570"/>
                  <a:pt x="777839" y="5542214"/>
                  <a:pt x="692198" y="5518376"/>
                </a:cubicBezTo>
                <a:cubicBezTo>
                  <a:pt x="576772" y="5436750"/>
                  <a:pt x="388347" y="5351316"/>
                  <a:pt x="457614" y="5173212"/>
                </a:cubicBezTo>
                <a:cubicBezTo>
                  <a:pt x="474847" y="4976442"/>
                  <a:pt x="781994" y="5091665"/>
                  <a:pt x="884939" y="5123094"/>
                </a:cubicBezTo>
                <a:cubicBezTo>
                  <a:pt x="894237" y="5141042"/>
                  <a:pt x="909665" y="5153064"/>
                  <a:pt x="927448" y="5138130"/>
                </a:cubicBezTo>
                <a:cubicBezTo>
                  <a:pt x="934310" y="4979809"/>
                  <a:pt x="899207" y="4746076"/>
                  <a:pt x="1121021" y="4783024"/>
                </a:cubicBezTo>
                <a:cubicBezTo>
                  <a:pt x="1028446" y="4929076"/>
                  <a:pt x="1280115" y="5376128"/>
                  <a:pt x="1137606" y="5435820"/>
                </a:cubicBezTo>
                <a:cubicBezTo>
                  <a:pt x="1126440" y="5403273"/>
                  <a:pt x="1104420" y="5378002"/>
                  <a:pt x="1076868" y="5355818"/>
                </a:cubicBezTo>
                <a:cubicBezTo>
                  <a:pt x="1039874" y="5330444"/>
                  <a:pt x="1124571" y="5469790"/>
                  <a:pt x="1131292" y="5478936"/>
                </a:cubicBezTo>
                <a:cubicBezTo>
                  <a:pt x="1167517" y="5484744"/>
                  <a:pt x="1175499" y="5512459"/>
                  <a:pt x="1186811" y="5543390"/>
                </a:cubicBezTo>
                <a:cubicBezTo>
                  <a:pt x="1230165" y="5574807"/>
                  <a:pt x="1271789" y="5662744"/>
                  <a:pt x="1295901" y="5710958"/>
                </a:cubicBezTo>
                <a:lnTo>
                  <a:pt x="1756099" y="6034342"/>
                </a:lnTo>
                <a:cubicBezTo>
                  <a:pt x="1772507" y="6039610"/>
                  <a:pt x="2050771" y="6269985"/>
                  <a:pt x="2096214" y="6301686"/>
                </a:cubicBezTo>
                <a:cubicBezTo>
                  <a:pt x="2280895" y="6399613"/>
                  <a:pt x="2450738" y="6479058"/>
                  <a:pt x="2633063" y="6563383"/>
                </a:cubicBezTo>
                <a:cubicBezTo>
                  <a:pt x="2659029" y="6568873"/>
                  <a:pt x="2766773" y="6663739"/>
                  <a:pt x="2734599" y="6618416"/>
                </a:cubicBezTo>
                <a:cubicBezTo>
                  <a:pt x="2461976" y="6121873"/>
                  <a:pt x="2324680" y="5523043"/>
                  <a:pt x="2142284" y="4964728"/>
                </a:cubicBezTo>
                <a:cubicBezTo>
                  <a:pt x="2136702" y="4963975"/>
                  <a:pt x="2025997" y="4666205"/>
                  <a:pt x="1985136" y="4630009"/>
                </a:cubicBezTo>
                <a:cubicBezTo>
                  <a:pt x="1971696" y="4620099"/>
                  <a:pt x="1920280" y="4659547"/>
                  <a:pt x="1911812" y="4663874"/>
                </a:cubicBezTo>
                <a:cubicBezTo>
                  <a:pt x="1875098" y="4676964"/>
                  <a:pt x="1742674" y="4669261"/>
                  <a:pt x="1697240" y="4636425"/>
                </a:cubicBezTo>
                <a:cubicBezTo>
                  <a:pt x="1686464" y="4613095"/>
                  <a:pt x="1748205" y="4607713"/>
                  <a:pt x="1764079" y="4595861"/>
                </a:cubicBezTo>
                <a:cubicBezTo>
                  <a:pt x="1823455" y="4532698"/>
                  <a:pt x="1838946" y="4484213"/>
                  <a:pt x="1912014" y="4440655"/>
                </a:cubicBezTo>
                <a:cubicBezTo>
                  <a:pt x="1903313" y="4450917"/>
                  <a:pt x="1883779" y="4389825"/>
                  <a:pt x="1878904" y="4379651"/>
                </a:cubicBezTo>
                <a:cubicBezTo>
                  <a:pt x="1882611" y="4375320"/>
                  <a:pt x="1889516" y="4374689"/>
                  <a:pt x="1893682" y="4372765"/>
                </a:cubicBezTo>
                <a:cubicBezTo>
                  <a:pt x="1901835" y="4391835"/>
                  <a:pt x="1911276" y="4417685"/>
                  <a:pt x="1917420" y="4436909"/>
                </a:cubicBezTo>
                <a:cubicBezTo>
                  <a:pt x="1924966" y="4424147"/>
                  <a:pt x="1938113" y="4432527"/>
                  <a:pt x="1949756" y="4429407"/>
                </a:cubicBezTo>
                <a:cubicBezTo>
                  <a:pt x="1974493" y="4412929"/>
                  <a:pt x="1934339" y="4362549"/>
                  <a:pt x="1921944" y="4348591"/>
                </a:cubicBezTo>
                <a:cubicBezTo>
                  <a:pt x="1864769" y="4329089"/>
                  <a:pt x="1934272" y="4409918"/>
                  <a:pt x="1810184" y="4330392"/>
                </a:cubicBezTo>
                <a:cubicBezTo>
                  <a:pt x="1779479" y="4322628"/>
                  <a:pt x="1681679" y="4292035"/>
                  <a:pt x="1771102" y="4272561"/>
                </a:cubicBezTo>
                <a:cubicBezTo>
                  <a:pt x="1761327" y="4150704"/>
                  <a:pt x="1814864" y="4221425"/>
                  <a:pt x="1788733" y="4174501"/>
                </a:cubicBezTo>
                <a:cubicBezTo>
                  <a:pt x="1784592" y="4164638"/>
                  <a:pt x="1781215" y="4152819"/>
                  <a:pt x="1777649" y="4142393"/>
                </a:cubicBezTo>
                <a:cubicBezTo>
                  <a:pt x="1743651" y="4060909"/>
                  <a:pt x="1704847" y="3932990"/>
                  <a:pt x="1660787" y="3809096"/>
                </a:cubicBezTo>
                <a:lnTo>
                  <a:pt x="1630121" y="3728344"/>
                </a:lnTo>
                <a:lnTo>
                  <a:pt x="1637470" y="3746904"/>
                </a:lnTo>
                <a:cubicBezTo>
                  <a:pt x="1699243" y="3900354"/>
                  <a:pt x="1777837" y="4083020"/>
                  <a:pt x="1818882" y="4150255"/>
                </a:cubicBezTo>
                <a:cubicBezTo>
                  <a:pt x="1872146" y="4064459"/>
                  <a:pt x="1931456" y="4124285"/>
                  <a:pt x="1950221" y="4178949"/>
                </a:cubicBezTo>
                <a:cubicBezTo>
                  <a:pt x="1969268" y="4195726"/>
                  <a:pt x="1997296" y="4141686"/>
                  <a:pt x="2017657" y="4135556"/>
                </a:cubicBezTo>
                <a:cubicBezTo>
                  <a:pt x="2126909" y="4074927"/>
                  <a:pt x="2109330" y="4235285"/>
                  <a:pt x="2077283" y="4289632"/>
                </a:cubicBezTo>
                <a:cubicBezTo>
                  <a:pt x="2040386" y="4317259"/>
                  <a:pt x="2044295" y="4346198"/>
                  <a:pt x="2060747" y="4387484"/>
                </a:cubicBezTo>
                <a:cubicBezTo>
                  <a:pt x="2087819" y="4391631"/>
                  <a:pt x="2128756" y="4379324"/>
                  <a:pt x="2146588" y="4368234"/>
                </a:cubicBezTo>
                <a:cubicBezTo>
                  <a:pt x="2234212" y="4197292"/>
                  <a:pt x="2040740" y="4100807"/>
                  <a:pt x="2248717" y="3899076"/>
                </a:cubicBezTo>
                <a:cubicBezTo>
                  <a:pt x="2254794" y="3871414"/>
                  <a:pt x="2304235" y="3887175"/>
                  <a:pt x="2311629" y="3885542"/>
                </a:cubicBezTo>
                <a:cubicBezTo>
                  <a:pt x="2336391" y="3884691"/>
                  <a:pt x="2357920" y="3834607"/>
                  <a:pt x="2370007" y="3857687"/>
                </a:cubicBezTo>
                <a:cubicBezTo>
                  <a:pt x="2377727" y="3889981"/>
                  <a:pt x="2402379" y="3958941"/>
                  <a:pt x="2404330" y="3991875"/>
                </a:cubicBezTo>
                <a:cubicBezTo>
                  <a:pt x="2417373" y="4037886"/>
                  <a:pt x="2357925" y="4198492"/>
                  <a:pt x="2338462" y="4237989"/>
                </a:cubicBezTo>
                <a:cubicBezTo>
                  <a:pt x="2329225" y="4281207"/>
                  <a:pt x="2206059" y="4327030"/>
                  <a:pt x="2162626" y="4384674"/>
                </a:cubicBezTo>
                <a:cubicBezTo>
                  <a:pt x="2117860" y="4386378"/>
                  <a:pt x="2167004" y="4414884"/>
                  <a:pt x="2183146" y="4411590"/>
                </a:cubicBezTo>
                <a:cubicBezTo>
                  <a:pt x="2399800" y="4503673"/>
                  <a:pt x="2600292" y="4492783"/>
                  <a:pt x="2552936" y="4801767"/>
                </a:cubicBezTo>
                <a:cubicBezTo>
                  <a:pt x="2512582" y="4812378"/>
                  <a:pt x="2311673" y="4704165"/>
                  <a:pt x="2289869" y="4683609"/>
                </a:cubicBezTo>
                <a:cubicBezTo>
                  <a:pt x="2274890" y="4670368"/>
                  <a:pt x="2233775" y="4548120"/>
                  <a:pt x="2214190" y="4505844"/>
                </a:cubicBezTo>
                <a:cubicBezTo>
                  <a:pt x="2106602" y="4278174"/>
                  <a:pt x="2085856" y="4517302"/>
                  <a:pt x="2012775" y="4602555"/>
                </a:cubicBezTo>
                <a:cubicBezTo>
                  <a:pt x="2325553" y="5329605"/>
                  <a:pt x="2412964" y="6003392"/>
                  <a:pt x="2789797" y="6662086"/>
                </a:cubicBezTo>
                <a:cubicBezTo>
                  <a:pt x="3113348" y="5986832"/>
                  <a:pt x="2776275" y="5226105"/>
                  <a:pt x="2677278" y="4540245"/>
                </a:cubicBezTo>
                <a:cubicBezTo>
                  <a:pt x="2650013" y="4394295"/>
                  <a:pt x="2657543" y="4176255"/>
                  <a:pt x="2488237" y="4127069"/>
                </a:cubicBezTo>
                <a:cubicBezTo>
                  <a:pt x="2454947" y="4106879"/>
                  <a:pt x="2478208" y="4067116"/>
                  <a:pt x="2499294" y="4049291"/>
                </a:cubicBezTo>
                <a:cubicBezTo>
                  <a:pt x="2227431" y="3415975"/>
                  <a:pt x="1896390" y="2685822"/>
                  <a:pt x="1531296" y="2081770"/>
                </a:cubicBezTo>
                <a:cubicBezTo>
                  <a:pt x="1450696" y="2033182"/>
                  <a:pt x="1284489" y="1952591"/>
                  <a:pt x="1231859" y="1860401"/>
                </a:cubicBezTo>
                <a:cubicBezTo>
                  <a:pt x="1199870" y="1823200"/>
                  <a:pt x="1119126" y="1555537"/>
                  <a:pt x="1071715" y="1577911"/>
                </a:cubicBezTo>
                <a:cubicBezTo>
                  <a:pt x="1081255" y="1611445"/>
                  <a:pt x="1022402" y="1692861"/>
                  <a:pt x="1015855" y="1724013"/>
                </a:cubicBezTo>
                <a:cubicBezTo>
                  <a:pt x="971230" y="1877954"/>
                  <a:pt x="883939" y="1933731"/>
                  <a:pt x="747023" y="2006182"/>
                </a:cubicBezTo>
                <a:cubicBezTo>
                  <a:pt x="727557" y="2019397"/>
                  <a:pt x="447617" y="2119013"/>
                  <a:pt x="439121" y="2081429"/>
                </a:cubicBezTo>
                <a:cubicBezTo>
                  <a:pt x="419549" y="1956901"/>
                  <a:pt x="458296" y="1756497"/>
                  <a:pt x="552435" y="1665204"/>
                </a:cubicBezTo>
                <a:cubicBezTo>
                  <a:pt x="554563" y="1657325"/>
                  <a:pt x="667070" y="1603102"/>
                  <a:pt x="658582" y="1587041"/>
                </a:cubicBezTo>
                <a:cubicBezTo>
                  <a:pt x="406794" y="1521119"/>
                  <a:pt x="472120" y="1434395"/>
                  <a:pt x="314363" y="1283774"/>
                </a:cubicBezTo>
                <a:cubicBezTo>
                  <a:pt x="321936" y="1259223"/>
                  <a:pt x="400558" y="1286662"/>
                  <a:pt x="415884" y="1268344"/>
                </a:cubicBezTo>
                <a:cubicBezTo>
                  <a:pt x="447636" y="1244638"/>
                  <a:pt x="532376" y="1262532"/>
                  <a:pt x="544088" y="1229947"/>
                </a:cubicBezTo>
                <a:cubicBezTo>
                  <a:pt x="513819" y="1204201"/>
                  <a:pt x="465762" y="1189763"/>
                  <a:pt x="452485" y="1149688"/>
                </a:cubicBezTo>
                <a:cubicBezTo>
                  <a:pt x="521476" y="1098972"/>
                  <a:pt x="663470" y="1151080"/>
                  <a:pt x="647138" y="1119970"/>
                </a:cubicBezTo>
                <a:cubicBezTo>
                  <a:pt x="552847" y="1029121"/>
                  <a:pt x="798487" y="986320"/>
                  <a:pt x="857774" y="1008592"/>
                </a:cubicBezTo>
                <a:cubicBezTo>
                  <a:pt x="867103" y="1014751"/>
                  <a:pt x="930011" y="1041773"/>
                  <a:pt x="923186" y="1029701"/>
                </a:cubicBezTo>
                <a:cubicBezTo>
                  <a:pt x="853707" y="906046"/>
                  <a:pt x="885711" y="856238"/>
                  <a:pt x="850505" y="777050"/>
                </a:cubicBezTo>
                <a:cubicBezTo>
                  <a:pt x="851246" y="772603"/>
                  <a:pt x="889782" y="796553"/>
                  <a:pt x="894645" y="794723"/>
                </a:cubicBezTo>
                <a:cubicBezTo>
                  <a:pt x="995237" y="767235"/>
                  <a:pt x="1028200" y="969426"/>
                  <a:pt x="1094456" y="953218"/>
                </a:cubicBezTo>
                <a:cubicBezTo>
                  <a:pt x="1208324" y="925246"/>
                  <a:pt x="1069922" y="642706"/>
                  <a:pt x="951575" y="457410"/>
                </a:cubicBezTo>
                <a:cubicBezTo>
                  <a:pt x="896100" y="370517"/>
                  <a:pt x="742727" y="182131"/>
                  <a:pt x="713335" y="174117"/>
                </a:cubicBezTo>
                <a:cubicBezTo>
                  <a:pt x="633054" y="173731"/>
                  <a:pt x="532005" y="180914"/>
                  <a:pt x="554146" y="270061"/>
                </a:cubicBezTo>
                <a:cubicBezTo>
                  <a:pt x="575612" y="356842"/>
                  <a:pt x="400926" y="439187"/>
                  <a:pt x="315910" y="467569"/>
                </a:cubicBezTo>
                <a:cubicBezTo>
                  <a:pt x="165826" y="498111"/>
                  <a:pt x="426409" y="273927"/>
                  <a:pt x="458812" y="241716"/>
                </a:cubicBezTo>
                <a:cubicBezTo>
                  <a:pt x="485534" y="196311"/>
                  <a:pt x="410840" y="240858"/>
                  <a:pt x="404359" y="211503"/>
                </a:cubicBezTo>
                <a:cubicBezTo>
                  <a:pt x="374090" y="203655"/>
                  <a:pt x="340145" y="246809"/>
                  <a:pt x="309003" y="239127"/>
                </a:cubicBezTo>
                <a:cubicBezTo>
                  <a:pt x="260012" y="176834"/>
                  <a:pt x="87348" y="217332"/>
                  <a:pt x="81713" y="123239"/>
                </a:cubicBezTo>
                <a:cubicBezTo>
                  <a:pt x="153239" y="99004"/>
                  <a:pt x="-4852" y="86206"/>
                  <a:pt x="115" y="51502"/>
                </a:cubicBezTo>
                <a:cubicBezTo>
                  <a:pt x="14127" y="38192"/>
                  <a:pt x="92528" y="70430"/>
                  <a:pt x="79623" y="37082"/>
                </a:cubicBezTo>
                <a:cubicBezTo>
                  <a:pt x="44083" y="20551"/>
                  <a:pt x="25607" y="10579"/>
                  <a:pt x="17523" y="3918"/>
                </a:cubicBezTo>
                <a:lnTo>
                  <a:pt x="14966" y="0"/>
                </a:lnTo>
                <a:close/>
              </a:path>
            </a:pathLst>
          </a:custGeom>
          <a:solidFill>
            <a:schemeClr val="accent1"/>
          </a:solidFill>
          <a:ln w="22225" cap="flat">
            <a:solidFill>
              <a:schemeClr val="accent1"/>
            </a:solidFill>
            <a:prstDash val="solid"/>
            <a:miter/>
          </a:ln>
        </p:spPr>
        <p:txBody>
          <a:bodyPr wrap="square" rtlCol="0" anchor="ctr">
            <a:noAutofit/>
          </a:bodyPr>
          <a:lstStyle/>
          <a:p>
            <a:endParaRPr lang="en-US"/>
          </a:p>
        </p:txBody>
      </p:sp>
      <p:sp>
        <p:nvSpPr>
          <p:cNvPr id="11" name="Rectangle 10">
            <a:extLst>
              <a:ext uri="{FF2B5EF4-FFF2-40B4-BE49-F238E27FC236}">
                <a16:creationId xmlns:a16="http://schemas.microsoft.com/office/drawing/2014/main" id="{4185FC24-A0DB-CEFC-347B-3817E5923D23}"/>
              </a:ext>
            </a:extLst>
          </p:cNvPr>
          <p:cNvSpPr/>
          <p:nvPr/>
        </p:nvSpPr>
        <p:spPr>
          <a:xfrm>
            <a:off x="-26943" y="2303905"/>
            <a:ext cx="6813761" cy="45540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420357-C4EC-B4F1-A5AE-9868BBC9075E}"/>
              </a:ext>
            </a:extLst>
          </p:cNvPr>
          <p:cNvSpPr/>
          <p:nvPr userDrawn="1"/>
        </p:nvSpPr>
        <p:spPr>
          <a:xfrm>
            <a:off x="2" y="0"/>
            <a:ext cx="12191999" cy="6834042"/>
          </a:xfrm>
          <a:custGeom>
            <a:avLst/>
            <a:gdLst>
              <a:gd name="csX0" fmla="*/ 10600091 w 12191999"/>
              <a:gd name="csY0" fmla="*/ 2331965 h 6834042"/>
              <a:gd name="csX1" fmla="*/ 10531863 w 12191999"/>
              <a:gd name="csY1" fmla="*/ 2470294 h 6834042"/>
              <a:gd name="csX2" fmla="*/ 10569226 w 12191999"/>
              <a:gd name="csY2" fmla="*/ 2928791 h 6834042"/>
              <a:gd name="csX3" fmla="*/ 10617751 w 12191999"/>
              <a:gd name="csY3" fmla="*/ 3343501 h 6834042"/>
              <a:gd name="csX4" fmla="*/ 10704630 w 12191999"/>
              <a:gd name="csY4" fmla="*/ 3545608 h 6834042"/>
              <a:gd name="csX5" fmla="*/ 10789805 w 12191999"/>
              <a:gd name="csY5" fmla="*/ 3754611 h 6834042"/>
              <a:gd name="csX6" fmla="*/ 10889110 w 12191999"/>
              <a:gd name="csY6" fmla="*/ 3996740 h 6834042"/>
              <a:gd name="csX7" fmla="*/ 10888727 w 12191999"/>
              <a:gd name="csY7" fmla="*/ 3996622 h 6834042"/>
              <a:gd name="csX8" fmla="*/ 10890458 w 12191999"/>
              <a:gd name="csY8" fmla="*/ 3999854 h 6834042"/>
              <a:gd name="csX9" fmla="*/ 11083443 w 12191999"/>
              <a:gd name="csY9" fmla="*/ 4436963 h 6834042"/>
              <a:gd name="csX10" fmla="*/ 11158331 w 12191999"/>
              <a:gd name="csY10" fmla="*/ 4462696 h 6834042"/>
              <a:gd name="csX11" fmla="*/ 11174800 w 12191999"/>
              <a:gd name="csY11" fmla="*/ 4269444 h 6834042"/>
              <a:gd name="csX12" fmla="*/ 11260792 w 12191999"/>
              <a:gd name="csY12" fmla="*/ 3769067 h 6834042"/>
              <a:gd name="csX13" fmla="*/ 11140930 w 12191999"/>
              <a:gd name="csY13" fmla="*/ 3387278 h 6834042"/>
              <a:gd name="csX14" fmla="*/ 11099474 w 12191999"/>
              <a:gd name="csY14" fmla="*/ 3233096 h 6834042"/>
              <a:gd name="csX15" fmla="*/ 10993090 w 12191999"/>
              <a:gd name="csY15" fmla="*/ 3013297 h 6834042"/>
              <a:gd name="csX16" fmla="*/ 10851788 w 12191999"/>
              <a:gd name="csY16" fmla="*/ 2716203 h 6834042"/>
              <a:gd name="csX17" fmla="*/ 10722656 w 12191999"/>
              <a:gd name="csY17" fmla="*/ 2502899 h 6834042"/>
              <a:gd name="csX18" fmla="*/ 10600091 w 12191999"/>
              <a:gd name="csY18" fmla="*/ 2331965 h 6834042"/>
              <a:gd name="csX19" fmla="*/ 18100 w 12191999"/>
              <a:gd name="csY19" fmla="*/ 1621365 h 6834042"/>
              <a:gd name="csX20" fmla="*/ 202840 w 12191999"/>
              <a:gd name="csY20" fmla="*/ 1647388 h 6834042"/>
              <a:gd name="csX21" fmla="*/ 883086 w 12191999"/>
              <a:gd name="csY21" fmla="*/ 2014694 h 6834042"/>
              <a:gd name="csX22" fmla="*/ 1101325 w 12191999"/>
              <a:gd name="csY22" fmla="*/ 2280425 h 6834042"/>
              <a:gd name="csX23" fmla="*/ 1110527 w 12191999"/>
              <a:gd name="csY23" fmla="*/ 2300748 h 6834042"/>
              <a:gd name="csX24" fmla="*/ 0 w 12191999"/>
              <a:gd name="csY24" fmla="*/ 2300748 h 6834042"/>
              <a:gd name="csX25" fmla="*/ 0 w 12191999"/>
              <a:gd name="csY25" fmla="*/ 1621943 h 6834042"/>
              <a:gd name="csX26" fmla="*/ 10794005 w 12191999"/>
              <a:gd name="csY26" fmla="*/ 947648 h 6834042"/>
              <a:gd name="csX27" fmla="*/ 10769181 w 12191999"/>
              <a:gd name="csY27" fmla="*/ 950447 h 6834042"/>
              <a:gd name="csX28" fmla="*/ 10654942 w 12191999"/>
              <a:gd name="csY28" fmla="*/ 1034930 h 6834042"/>
              <a:gd name="csX29" fmla="*/ 10725726 w 12191999"/>
              <a:gd name="csY29" fmla="*/ 1162606 h 6834042"/>
              <a:gd name="csX30" fmla="*/ 10779220 w 12191999"/>
              <a:gd name="csY30" fmla="*/ 1201321 h 6834042"/>
              <a:gd name="csX31" fmla="*/ 10852073 w 12191999"/>
              <a:gd name="csY31" fmla="*/ 986961 h 6834042"/>
              <a:gd name="csX32" fmla="*/ 10851817 w 12191999"/>
              <a:gd name="csY32" fmla="*/ 987108 h 6834042"/>
              <a:gd name="csX33" fmla="*/ 10851171 w 12191999"/>
              <a:gd name="csY33" fmla="*/ 983761 h 6834042"/>
              <a:gd name="csX34" fmla="*/ 10794005 w 12191999"/>
              <a:gd name="csY34" fmla="*/ 947648 h 6834042"/>
              <a:gd name="csX35" fmla="*/ 8647818 w 12191999"/>
              <a:gd name="csY35" fmla="*/ 444110 h 6834042"/>
              <a:gd name="csX36" fmla="*/ 8472724 w 12191999"/>
              <a:gd name="csY36" fmla="*/ 498613 h 6834042"/>
              <a:gd name="csX37" fmla="*/ 7058952 w 12191999"/>
              <a:gd name="csY37" fmla="*/ 1009924 h 6834042"/>
              <a:gd name="csX38" fmla="*/ 6620629 w 12191999"/>
              <a:gd name="csY38" fmla="*/ 998319 h 6834042"/>
              <a:gd name="csX39" fmla="*/ 6610210 w 12191999"/>
              <a:gd name="csY39" fmla="*/ 1034913 h 6834042"/>
              <a:gd name="csX40" fmla="*/ 6980654 w 12191999"/>
              <a:gd name="csY40" fmla="*/ 1083876 h 6834042"/>
              <a:gd name="csX41" fmla="*/ 8067444 w 12191999"/>
              <a:gd name="csY41" fmla="*/ 1369144 h 6834042"/>
              <a:gd name="csX42" fmla="*/ 8436606 w 12191999"/>
              <a:gd name="csY42" fmla="*/ 1504729 h 6834042"/>
              <a:gd name="csX43" fmla="*/ 8800545 w 12191999"/>
              <a:gd name="csY43" fmla="*/ 1730899 h 6834042"/>
              <a:gd name="csX44" fmla="*/ 9092466 w 12191999"/>
              <a:gd name="csY44" fmla="*/ 1797979 h 6834042"/>
              <a:gd name="csX45" fmla="*/ 9406212 w 12191999"/>
              <a:gd name="csY45" fmla="*/ 1892235 h 6834042"/>
              <a:gd name="csX46" fmla="*/ 9595510 w 12191999"/>
              <a:gd name="csY46" fmla="*/ 1871089 h 6834042"/>
              <a:gd name="csX47" fmla="*/ 9599334 w 12191999"/>
              <a:gd name="csY47" fmla="*/ 1870241 h 6834042"/>
              <a:gd name="csX48" fmla="*/ 9823048 w 12191999"/>
              <a:gd name="csY48" fmla="*/ 1884416 h 6834042"/>
              <a:gd name="csX49" fmla="*/ 10206136 w 12191999"/>
              <a:gd name="csY49" fmla="*/ 1873184 h 6834042"/>
              <a:gd name="csX50" fmla="*/ 10451697 w 12191999"/>
              <a:gd name="csY50" fmla="*/ 1723640 h 6834042"/>
              <a:gd name="csX51" fmla="*/ 10357925 w 12191999"/>
              <a:gd name="csY51" fmla="*/ 1607330 h 6834042"/>
              <a:gd name="csX52" fmla="*/ 10186730 w 12191999"/>
              <a:gd name="csY52" fmla="*/ 1493288 h 6834042"/>
              <a:gd name="csX53" fmla="*/ 10059970 w 12191999"/>
              <a:gd name="csY53" fmla="*/ 1350642 h 6834042"/>
              <a:gd name="csX54" fmla="*/ 9974484 w 12191999"/>
              <a:gd name="csY54" fmla="*/ 1276228 h 6834042"/>
              <a:gd name="csX55" fmla="*/ 9860203 w 12191999"/>
              <a:gd name="csY55" fmla="*/ 1148214 h 6834042"/>
              <a:gd name="csX56" fmla="*/ 9673431 w 12191999"/>
              <a:gd name="csY56" fmla="*/ 984635 h 6834042"/>
              <a:gd name="csX57" fmla="*/ 9459858 w 12191999"/>
              <a:gd name="csY57" fmla="*/ 838670 h 6834042"/>
              <a:gd name="csX58" fmla="*/ 9036829 w 12191999"/>
              <a:gd name="csY58" fmla="*/ 491795 h 6834042"/>
              <a:gd name="csX59" fmla="*/ 8712827 w 12191999"/>
              <a:gd name="csY59" fmla="*/ 445874 h 6834042"/>
              <a:gd name="csX60" fmla="*/ 8647818 w 12191999"/>
              <a:gd name="csY60" fmla="*/ 444110 h 6834042"/>
              <a:gd name="csX61" fmla="*/ 9993769 w 12191999"/>
              <a:gd name="csY61" fmla="*/ 360592 h 6834042"/>
              <a:gd name="csX62" fmla="*/ 9973568 w 12191999"/>
              <a:gd name="csY62" fmla="*/ 365975 h 6834042"/>
              <a:gd name="csX63" fmla="*/ 9969397 w 12191999"/>
              <a:gd name="csY63" fmla="*/ 378858 h 6834042"/>
              <a:gd name="csX64" fmla="*/ 10022649 w 12191999"/>
              <a:gd name="csY64" fmla="*/ 466066 h 6834042"/>
              <a:gd name="csX65" fmla="*/ 10183077 w 12191999"/>
              <a:gd name="csY65" fmla="*/ 716653 h 6834042"/>
              <a:gd name="csX66" fmla="*/ 10332633 w 12191999"/>
              <a:gd name="csY66" fmla="*/ 890820 h 6834042"/>
              <a:gd name="csX67" fmla="*/ 10592926 w 12191999"/>
              <a:gd name="csY67" fmla="*/ 1334692 h 6834042"/>
              <a:gd name="csX68" fmla="*/ 10630086 w 12191999"/>
              <a:gd name="csY68" fmla="*/ 1348820 h 6834042"/>
              <a:gd name="csX69" fmla="*/ 10532462 w 12191999"/>
              <a:gd name="csY69" fmla="*/ 1114178 h 6834042"/>
              <a:gd name="csX70" fmla="*/ 10476933 w 12191999"/>
              <a:gd name="csY70" fmla="*/ 945774 h 6834042"/>
              <a:gd name="csX71" fmla="*/ 10475520 w 12191999"/>
              <a:gd name="csY71" fmla="*/ 942192 h 6834042"/>
              <a:gd name="csX72" fmla="*/ 10202650 w 12191999"/>
              <a:gd name="csY72" fmla="*/ 537846 h 6834042"/>
              <a:gd name="csX73" fmla="*/ 9993769 w 12191999"/>
              <a:gd name="csY73" fmla="*/ 360592 h 6834042"/>
              <a:gd name="csX74" fmla="*/ 508453 w 12191999"/>
              <a:gd name="csY74" fmla="*/ 0 h 6834042"/>
              <a:gd name="csX75" fmla="*/ 5159032 w 12191999"/>
              <a:gd name="csY75" fmla="*/ 0 h 6834042"/>
              <a:gd name="csX76" fmla="*/ 5086451 w 12191999"/>
              <a:gd name="csY76" fmla="*/ 35348 h 6834042"/>
              <a:gd name="csX77" fmla="*/ 4954192 w 12191999"/>
              <a:gd name="csY77" fmla="*/ 88205 h 6834042"/>
              <a:gd name="csX78" fmla="*/ 4783130 w 12191999"/>
              <a:gd name="csY78" fmla="*/ 174096 h 6834042"/>
              <a:gd name="csX79" fmla="*/ 4611070 w 12191999"/>
              <a:gd name="csY79" fmla="*/ 443834 h 6834042"/>
              <a:gd name="csX80" fmla="*/ 4482578 w 12191999"/>
              <a:gd name="csY80" fmla="*/ 627812 h 6834042"/>
              <a:gd name="csX81" fmla="*/ 4313420 w 12191999"/>
              <a:gd name="csY81" fmla="*/ 819970 h 6834042"/>
              <a:gd name="csX82" fmla="*/ 4218447 w 12191999"/>
              <a:gd name="csY82" fmla="*/ 1038092 h 6834042"/>
              <a:gd name="csX83" fmla="*/ 3994603 w 12191999"/>
              <a:gd name="csY83" fmla="*/ 1661557 h 6834042"/>
              <a:gd name="csX84" fmla="*/ 3968072 w 12191999"/>
              <a:gd name="csY84" fmla="*/ 2211926 h 6834042"/>
              <a:gd name="csX85" fmla="*/ 4143157 w 12191999"/>
              <a:gd name="csY85" fmla="*/ 1753794 h 6834042"/>
              <a:gd name="csX86" fmla="*/ 4780424 w 12191999"/>
              <a:gd name="csY86" fmla="*/ 1331921 h 6834042"/>
              <a:gd name="csX87" fmla="*/ 4790655 w 12191999"/>
              <a:gd name="csY87" fmla="*/ 1296618 h 6834042"/>
              <a:gd name="csX88" fmla="*/ 4513283 w 12191999"/>
              <a:gd name="csY88" fmla="*/ 1187017 h 6834042"/>
              <a:gd name="csX89" fmla="*/ 4660722 w 12191999"/>
              <a:gd name="csY89" fmla="*/ 674963 h 6834042"/>
              <a:gd name="csX90" fmla="*/ 4661614 w 12191999"/>
              <a:gd name="csY90" fmla="*/ 674787 h 6834042"/>
              <a:gd name="csX91" fmla="*/ 4664411 w 12191999"/>
              <a:gd name="csY91" fmla="*/ 671151 h 6834042"/>
              <a:gd name="csX92" fmla="*/ 5383059 w 12191999"/>
              <a:gd name="csY92" fmla="*/ 270261 h 6834042"/>
              <a:gd name="csX93" fmla="*/ 5573283 w 12191999"/>
              <a:gd name="csY93" fmla="*/ 173175 h 6834042"/>
              <a:gd name="csX94" fmla="*/ 5804831 w 12191999"/>
              <a:gd name="csY94" fmla="*/ 116907 h 6834042"/>
              <a:gd name="csX95" fmla="*/ 6227942 w 12191999"/>
              <a:gd name="csY95" fmla="*/ 29395 h 6834042"/>
              <a:gd name="csX96" fmla="*/ 6516630 w 12191999"/>
              <a:gd name="csY96" fmla="*/ 16335 h 6834042"/>
              <a:gd name="csX97" fmla="*/ 6712165 w 12191999"/>
              <a:gd name="csY97" fmla="*/ 610 h 6834042"/>
              <a:gd name="csX98" fmla="*/ 6722032 w 12191999"/>
              <a:gd name="csY98" fmla="*/ 0 h 6834042"/>
              <a:gd name="csX99" fmla="*/ 7116093 w 12191999"/>
              <a:gd name="csY99" fmla="*/ 0 h 6834042"/>
              <a:gd name="csX100" fmla="*/ 7197574 w 12191999"/>
              <a:gd name="csY100" fmla="*/ 15346 h 6834042"/>
              <a:gd name="csX101" fmla="*/ 7290734 w 12191999"/>
              <a:gd name="csY101" fmla="*/ 45105 h 6834042"/>
              <a:gd name="csX102" fmla="*/ 7577806 w 12191999"/>
              <a:gd name="csY102" fmla="*/ 177700 h 6834042"/>
              <a:gd name="csX103" fmla="*/ 7796438 w 12191999"/>
              <a:gd name="csY103" fmla="*/ 264962 h 6834042"/>
              <a:gd name="csX104" fmla="*/ 8108098 w 12191999"/>
              <a:gd name="csY104" fmla="*/ 387806 h 6834042"/>
              <a:gd name="csX105" fmla="*/ 8566869 w 12191999"/>
              <a:gd name="csY105" fmla="*/ 347241 h 6834042"/>
              <a:gd name="csX106" fmla="*/ 8586947 w 12191999"/>
              <a:gd name="csY106" fmla="*/ 232896 h 6834042"/>
              <a:gd name="csX107" fmla="*/ 8357200 w 12191999"/>
              <a:gd name="csY107" fmla="*/ 67707 h 6834042"/>
              <a:gd name="csX108" fmla="*/ 8276051 w 12191999"/>
              <a:gd name="csY108" fmla="*/ 0 h 6834042"/>
              <a:gd name="csX109" fmla="*/ 8493783 w 12191999"/>
              <a:gd name="csY109" fmla="*/ 0 h 6834042"/>
              <a:gd name="csX110" fmla="*/ 8503999 w 12191999"/>
              <a:gd name="csY110" fmla="*/ 8727 h 6834042"/>
              <a:gd name="csX111" fmla="*/ 8826561 w 12191999"/>
              <a:gd name="csY111" fmla="*/ 209688 h 6834042"/>
              <a:gd name="csX112" fmla="*/ 8995484 w 12191999"/>
              <a:gd name="csY112" fmla="*/ 309989 h 6834042"/>
              <a:gd name="csX113" fmla="*/ 9125668 w 12191999"/>
              <a:gd name="csY113" fmla="*/ 380163 h 6834042"/>
              <a:gd name="csX114" fmla="*/ 9461804 w 12191999"/>
              <a:gd name="csY114" fmla="*/ 585637 h 6834042"/>
              <a:gd name="csX115" fmla="*/ 9985232 w 12191999"/>
              <a:gd name="csY115" fmla="*/ 1023879 h 6834042"/>
              <a:gd name="csX116" fmla="*/ 10182468 w 12191999"/>
              <a:gd name="csY116" fmla="*/ 1210688 h 6834042"/>
              <a:gd name="csX117" fmla="*/ 10203201 w 12191999"/>
              <a:gd name="csY117" fmla="*/ 1146688 h 6834042"/>
              <a:gd name="csX118" fmla="*/ 9991961 w 12191999"/>
              <a:gd name="csY118" fmla="*/ 792779 h 6834042"/>
              <a:gd name="csX119" fmla="*/ 9827062 w 12191999"/>
              <a:gd name="csY119" fmla="*/ 650093 h 6834042"/>
              <a:gd name="csX120" fmla="*/ 9632619 w 12191999"/>
              <a:gd name="csY120" fmla="*/ 392866 h 6834042"/>
              <a:gd name="csX121" fmla="*/ 9459063 w 12191999"/>
              <a:gd name="csY121" fmla="*/ 167245 h 6834042"/>
              <a:gd name="csX122" fmla="*/ 9330306 w 12191999"/>
              <a:gd name="csY122" fmla="*/ 0 h 6834042"/>
              <a:gd name="csX123" fmla="*/ 10209526 w 12191999"/>
              <a:gd name="csY123" fmla="*/ 0 h 6834042"/>
              <a:gd name="csX124" fmla="*/ 10210700 w 12191999"/>
              <a:gd name="csY124" fmla="*/ 12578 h 6834042"/>
              <a:gd name="csX125" fmla="*/ 10213234 w 12191999"/>
              <a:gd name="csY125" fmla="*/ 30466 h 6834042"/>
              <a:gd name="csX126" fmla="*/ 10333198 w 12191999"/>
              <a:gd name="csY126" fmla="*/ 293341 h 6834042"/>
              <a:gd name="csX127" fmla="*/ 10440803 w 12191999"/>
              <a:gd name="csY127" fmla="*/ 582768 h 6834042"/>
              <a:gd name="csX128" fmla="*/ 10658717 w 12191999"/>
              <a:gd name="csY128" fmla="*/ 708483 h 6834042"/>
              <a:gd name="csX129" fmla="*/ 11212014 w 12191999"/>
              <a:gd name="csY129" fmla="*/ 999866 h 6834042"/>
              <a:gd name="csX130" fmla="*/ 11300429 w 12191999"/>
              <a:gd name="csY130" fmla="*/ 1072257 h 6834042"/>
              <a:gd name="csX131" fmla="*/ 11464147 w 12191999"/>
              <a:gd name="csY131" fmla="*/ 961171 h 6834042"/>
              <a:gd name="csX132" fmla="*/ 12140277 w 12191999"/>
              <a:gd name="csY132" fmla="*/ 347536 h 6834042"/>
              <a:gd name="csX133" fmla="*/ 12177364 w 12191999"/>
              <a:gd name="csY133" fmla="*/ 155435 h 6834042"/>
              <a:gd name="csX134" fmla="*/ 12191998 w 12191999"/>
              <a:gd name="csY134" fmla="*/ 97421 h 6834042"/>
              <a:gd name="csX135" fmla="*/ 12191999 w 12191999"/>
              <a:gd name="csY135" fmla="*/ 751511 h 6834042"/>
              <a:gd name="csX136" fmla="*/ 12136122 w 12191999"/>
              <a:gd name="csY136" fmla="*/ 761405 h 6834042"/>
              <a:gd name="csX137" fmla="*/ 11586235 w 12191999"/>
              <a:gd name="csY137" fmla="*/ 1054262 h 6834042"/>
              <a:gd name="csX138" fmla="*/ 11585980 w 12191999"/>
              <a:gd name="csY138" fmla="*/ 1054409 h 6834042"/>
              <a:gd name="csX139" fmla="*/ 11583119 w 12191999"/>
              <a:gd name="csY139" fmla="*/ 1056901 h 6834042"/>
              <a:gd name="csX140" fmla="*/ 11197628 w 12191999"/>
              <a:gd name="csY140" fmla="*/ 1295392 h 6834042"/>
              <a:gd name="csX141" fmla="*/ 11256729 w 12191999"/>
              <a:gd name="csY141" fmla="*/ 1332232 h 6834042"/>
              <a:gd name="csX142" fmla="*/ 11409310 w 12191999"/>
              <a:gd name="csY142" fmla="*/ 1317331 h 6834042"/>
              <a:gd name="csX143" fmla="*/ 11687494 w 12191999"/>
              <a:gd name="csY143" fmla="*/ 1266862 h 6834042"/>
              <a:gd name="csX144" fmla="*/ 11940330 w 12191999"/>
              <a:gd name="csY144" fmla="*/ 1250419 h 6834042"/>
              <a:gd name="csX145" fmla="*/ 12158224 w 12191999"/>
              <a:gd name="csY145" fmla="*/ 1183136 h 6834042"/>
              <a:gd name="csX146" fmla="*/ 12191999 w 12191999"/>
              <a:gd name="csY146" fmla="*/ 1166378 h 6834042"/>
              <a:gd name="csX147" fmla="*/ 12191998 w 12191999"/>
              <a:gd name="csY147" fmla="*/ 1435797 h 6834042"/>
              <a:gd name="csX148" fmla="*/ 12158170 w 12191999"/>
              <a:gd name="csY148" fmla="*/ 1435100 h 6834042"/>
              <a:gd name="csX149" fmla="*/ 11534353 w 12191999"/>
              <a:gd name="csY149" fmla="*/ 1440337 h 6834042"/>
              <a:gd name="csX150" fmla="*/ 11228805 w 12191999"/>
              <a:gd name="csY150" fmla="*/ 1512295 h 6834042"/>
              <a:gd name="csX151" fmla="*/ 10946863 w 12191999"/>
              <a:gd name="csY151" fmla="*/ 1806694 h 6834042"/>
              <a:gd name="csX152" fmla="*/ 11066767 w 12191999"/>
              <a:gd name="csY152" fmla="*/ 2114745 h 6834042"/>
              <a:gd name="csX153" fmla="*/ 11576548 w 12191999"/>
              <a:gd name="csY153" fmla="*/ 2465820 h 6834042"/>
              <a:gd name="csX154" fmla="*/ 12016273 w 12191999"/>
              <a:gd name="csY154" fmla="*/ 2761337 h 6834042"/>
              <a:gd name="csX155" fmla="*/ 12191999 w 12191999"/>
              <a:gd name="csY155" fmla="*/ 2832891 h 6834042"/>
              <a:gd name="csX156" fmla="*/ 12191998 w 12191999"/>
              <a:gd name="csY156" fmla="*/ 4090995 h 6834042"/>
              <a:gd name="csX157" fmla="*/ 12163731 w 12191999"/>
              <a:gd name="csY157" fmla="*/ 4040732 h 6834042"/>
              <a:gd name="csX158" fmla="*/ 12031505 w 12191999"/>
              <a:gd name="csY158" fmla="*/ 3551932 h 6834042"/>
              <a:gd name="csX159" fmla="*/ 11847136 w 12191999"/>
              <a:gd name="csY159" fmla="*/ 3205390 h 6834042"/>
              <a:gd name="csX160" fmla="*/ 11822968 w 12191999"/>
              <a:gd name="csY160" fmla="*/ 3140844 h 6834042"/>
              <a:gd name="csX161" fmla="*/ 11750238 w 12191999"/>
              <a:gd name="csY161" fmla="*/ 2956804 h 6834042"/>
              <a:gd name="csX162" fmla="*/ 11716740 w 12191999"/>
              <a:gd name="csY162" fmla="*/ 2863981 h 6834042"/>
              <a:gd name="csX163" fmla="*/ 11545041 w 12191999"/>
              <a:gd name="csY163" fmla="*/ 2663666 h 6834042"/>
              <a:gd name="csX164" fmla="*/ 11282143 w 12191999"/>
              <a:gd name="csY164" fmla="*/ 2487240 h 6834042"/>
              <a:gd name="csX165" fmla="*/ 11186725 w 12191999"/>
              <a:gd name="csY165" fmla="*/ 2419216 h 6834042"/>
              <a:gd name="csX166" fmla="*/ 10822131 w 12191999"/>
              <a:gd name="csY166" fmla="*/ 2099758 h 6834042"/>
              <a:gd name="csX167" fmla="*/ 10779427 w 12191999"/>
              <a:gd name="csY167" fmla="*/ 2197699 h 6834042"/>
              <a:gd name="csX168" fmla="*/ 10855634 w 12191999"/>
              <a:gd name="csY168" fmla="*/ 2348630 h 6834042"/>
              <a:gd name="csX169" fmla="*/ 10855953 w 12191999"/>
              <a:gd name="csY169" fmla="*/ 2348278 h 6834042"/>
              <a:gd name="csX170" fmla="*/ 10858002 w 12191999"/>
              <a:gd name="csY170" fmla="*/ 2351157 h 6834042"/>
              <a:gd name="csX171" fmla="*/ 10987472 w 12191999"/>
              <a:gd name="csY171" fmla="*/ 2549051 h 6834042"/>
              <a:gd name="csX172" fmla="*/ 11073300 w 12191999"/>
              <a:gd name="csY172" fmla="*/ 2762751 h 6834042"/>
              <a:gd name="csX173" fmla="*/ 11165244 w 12191999"/>
              <a:gd name="csY173" fmla="*/ 2908179 h 6834042"/>
              <a:gd name="csX174" fmla="*/ 11274787 w 12191999"/>
              <a:gd name="csY174" fmla="*/ 3074086 h 6834042"/>
              <a:gd name="csX175" fmla="*/ 11398623 w 12191999"/>
              <a:gd name="csY175" fmla="*/ 3308697 h 6834042"/>
              <a:gd name="csX176" fmla="*/ 11544675 w 12191999"/>
              <a:gd name="csY176" fmla="*/ 3462223 h 6834042"/>
              <a:gd name="csX177" fmla="*/ 11801028 w 12191999"/>
              <a:gd name="csY177" fmla="*/ 3757381 h 6834042"/>
              <a:gd name="csX178" fmla="*/ 11941577 w 12191999"/>
              <a:gd name="csY178" fmla="*/ 3882459 h 6834042"/>
              <a:gd name="csX179" fmla="*/ 12163574 w 12191999"/>
              <a:gd name="csY179" fmla="*/ 4162552 h 6834042"/>
              <a:gd name="csX180" fmla="*/ 12177442 w 12191999"/>
              <a:gd name="csY180" fmla="*/ 4180527 h 6834042"/>
              <a:gd name="csX181" fmla="*/ 12191999 w 12191999"/>
              <a:gd name="csY181" fmla="*/ 4194775 h 6834042"/>
              <a:gd name="csX182" fmla="*/ 12191999 w 12191999"/>
              <a:gd name="csY182" fmla="*/ 6834042 h 6834042"/>
              <a:gd name="csX183" fmla="*/ 8984025 w 12191999"/>
              <a:gd name="csY183" fmla="*/ 6834042 h 6834042"/>
              <a:gd name="csX184" fmla="*/ 9004223 w 12191999"/>
              <a:gd name="csY184" fmla="*/ 6783214 h 6834042"/>
              <a:gd name="csX185" fmla="*/ 9337185 w 12191999"/>
              <a:gd name="csY185" fmla="*/ 6179147 h 6834042"/>
              <a:gd name="csX186" fmla="*/ 9902697 w 12191999"/>
              <a:gd name="csY186" fmla="*/ 5116862 h 6834042"/>
              <a:gd name="csX187" fmla="*/ 10314347 w 12191999"/>
              <a:gd name="csY187" fmla="*/ 4023215 h 6834042"/>
              <a:gd name="csX188" fmla="*/ 10414148 w 12191999"/>
              <a:gd name="csY188" fmla="*/ 3291893 h 6834042"/>
              <a:gd name="csX189" fmla="*/ 10329352 w 12191999"/>
              <a:gd name="csY189" fmla="*/ 2994415 h 6834042"/>
              <a:gd name="csX190" fmla="*/ 9732527 w 12191999"/>
              <a:gd name="csY190" fmla="*/ 3991531 h 6834042"/>
              <a:gd name="csX191" fmla="*/ 9313267 w 12191999"/>
              <a:gd name="csY191" fmla="*/ 5034269 h 6834042"/>
              <a:gd name="csX192" fmla="*/ 9118472 w 12191999"/>
              <a:gd name="csY192" fmla="*/ 5491735 h 6834042"/>
              <a:gd name="csX193" fmla="*/ 8791450 w 12191999"/>
              <a:gd name="csY193" fmla="*/ 6613014 h 6834042"/>
              <a:gd name="csX194" fmla="*/ 8722340 w 12191999"/>
              <a:gd name="csY194" fmla="*/ 6834042 h 6834042"/>
              <a:gd name="csX195" fmla="*/ 6786816 w 12191999"/>
              <a:gd name="csY195" fmla="*/ 6834042 h 6834042"/>
              <a:gd name="csX196" fmla="*/ 6786817 w 12191999"/>
              <a:gd name="csY196" fmla="*/ 3966509 h 6834042"/>
              <a:gd name="csX197" fmla="*/ 6793699 w 12191999"/>
              <a:gd name="csY197" fmla="*/ 3961799 h 6834042"/>
              <a:gd name="csX198" fmla="*/ 7795900 w 12191999"/>
              <a:gd name="csY198" fmla="*/ 3426200 h 6834042"/>
              <a:gd name="csX199" fmla="*/ 8377166 w 12191999"/>
              <a:gd name="csY199" fmla="*/ 3200710 h 6834042"/>
              <a:gd name="csX200" fmla="*/ 10123124 w 12191999"/>
              <a:gd name="csY200" fmla="*/ 2168962 h 6834042"/>
              <a:gd name="csX201" fmla="*/ 10227287 w 12191999"/>
              <a:gd name="csY201" fmla="*/ 2063393 h 6834042"/>
              <a:gd name="csX202" fmla="*/ 9940707 w 12191999"/>
              <a:gd name="csY202" fmla="*/ 2055965 h 6834042"/>
              <a:gd name="csX203" fmla="*/ 9744067 w 12191999"/>
              <a:gd name="csY203" fmla="*/ 2096889 h 6834042"/>
              <a:gd name="csX204" fmla="*/ 9467263 w 12191999"/>
              <a:gd name="csY204" fmla="*/ 2095166 h 6834042"/>
              <a:gd name="csX205" fmla="*/ 9124073 w 12191999"/>
              <a:gd name="csY205" fmla="*/ 2119120 h 6834042"/>
              <a:gd name="csX206" fmla="*/ 8712089 w 12191999"/>
              <a:gd name="csY206" fmla="*/ 2304715 h 6834042"/>
              <a:gd name="csX207" fmla="*/ 8293027 w 12191999"/>
              <a:gd name="csY207" fmla="*/ 2469022 h 6834042"/>
              <a:gd name="csX208" fmla="*/ 7472824 w 12191999"/>
              <a:gd name="csY208" fmla="*/ 3105348 h 6834042"/>
              <a:gd name="csX209" fmla="*/ 7248434 w 12191999"/>
              <a:gd name="csY209" fmla="*/ 3319639 h 6834042"/>
              <a:gd name="csX210" fmla="*/ 6887312 w 12191999"/>
              <a:gd name="csY210" fmla="*/ 3587605 h 6834042"/>
              <a:gd name="csX211" fmla="*/ 6786817 w 12191999"/>
              <a:gd name="csY211" fmla="*/ 3659449 h 6834042"/>
              <a:gd name="csX212" fmla="*/ 6786817 w 12191999"/>
              <a:gd name="csY212" fmla="*/ 2300747 h 6834042"/>
              <a:gd name="csX213" fmla="*/ 2475610 w 12191999"/>
              <a:gd name="csY213" fmla="*/ 2300747 h 6834042"/>
              <a:gd name="csX214" fmla="*/ 2473362 w 12191999"/>
              <a:gd name="csY214" fmla="*/ 2296675 h 6834042"/>
              <a:gd name="csX215" fmla="*/ 2462188 w 12191999"/>
              <a:gd name="csY215" fmla="*/ 2278480 h 6834042"/>
              <a:gd name="csX216" fmla="*/ 2292092 w 12191999"/>
              <a:gd name="csY216" fmla="*/ 1861003 h 6834042"/>
              <a:gd name="csX217" fmla="*/ 2261995 w 12191999"/>
              <a:gd name="csY217" fmla="*/ 1224862 h 6834042"/>
              <a:gd name="csX218" fmla="*/ 2231893 w 12191999"/>
              <a:gd name="csY218" fmla="*/ 1159164 h 6834042"/>
              <a:gd name="csX219" fmla="*/ 2017666 w 12191999"/>
              <a:gd name="csY219" fmla="*/ 1315873 h 6834042"/>
              <a:gd name="csX220" fmla="*/ 1387330 w 12191999"/>
              <a:gd name="csY220" fmla="*/ 1444650 h 6834042"/>
              <a:gd name="csX221" fmla="*/ 847081 w 12191999"/>
              <a:gd name="csY221" fmla="*/ 1099943 h 6834042"/>
              <a:gd name="csX222" fmla="*/ 509002 w 12191999"/>
              <a:gd name="csY222" fmla="*/ 840806 h 6834042"/>
              <a:gd name="csX223" fmla="*/ 461844 w 12191999"/>
              <a:gd name="csY223" fmla="*/ 567498 h 6834042"/>
              <a:gd name="csX224" fmla="*/ 479078 w 12191999"/>
              <a:gd name="csY224" fmla="*/ 110056 h 68340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Lst>
            <a:rect l="l" t="t" r="r" b="b"/>
            <a:pathLst>
              <a:path w="12191999" h="6834042">
                <a:moveTo>
                  <a:pt x="10600091" y="2331965"/>
                </a:moveTo>
                <a:cubicBezTo>
                  <a:pt x="10575674" y="2336296"/>
                  <a:pt x="10552325" y="2375406"/>
                  <a:pt x="10531863" y="2470294"/>
                </a:cubicBezTo>
                <a:cubicBezTo>
                  <a:pt x="10509845" y="2597758"/>
                  <a:pt x="10544987" y="2795643"/>
                  <a:pt x="10569226" y="2928791"/>
                </a:cubicBezTo>
                <a:cubicBezTo>
                  <a:pt x="10600229" y="3063119"/>
                  <a:pt x="10571967" y="3214295"/>
                  <a:pt x="10617751" y="3343501"/>
                </a:cubicBezTo>
                <a:cubicBezTo>
                  <a:pt x="10643654" y="3412629"/>
                  <a:pt x="10688981" y="3471766"/>
                  <a:pt x="10704630" y="3545608"/>
                </a:cubicBezTo>
                <a:cubicBezTo>
                  <a:pt x="10725270" y="3625708"/>
                  <a:pt x="10756199" y="3690085"/>
                  <a:pt x="10789805" y="3754611"/>
                </a:cubicBezTo>
                <a:cubicBezTo>
                  <a:pt x="10828353" y="3828977"/>
                  <a:pt x="10847755" y="3921961"/>
                  <a:pt x="10889110" y="3996740"/>
                </a:cubicBezTo>
                <a:lnTo>
                  <a:pt x="10888727" y="3996622"/>
                </a:lnTo>
                <a:lnTo>
                  <a:pt x="10890458" y="3999854"/>
                </a:lnTo>
                <a:cubicBezTo>
                  <a:pt x="10965996" y="4140011"/>
                  <a:pt x="10970856" y="4320486"/>
                  <a:pt x="11083443" y="4436963"/>
                </a:cubicBezTo>
                <a:cubicBezTo>
                  <a:pt x="11102887" y="4456210"/>
                  <a:pt x="11134158" y="4484717"/>
                  <a:pt x="11158331" y="4462696"/>
                </a:cubicBezTo>
                <a:cubicBezTo>
                  <a:pt x="11186290" y="4427000"/>
                  <a:pt x="11164692" y="4324795"/>
                  <a:pt x="11174800" y="4269444"/>
                </a:cubicBezTo>
                <a:cubicBezTo>
                  <a:pt x="11189773" y="4110357"/>
                  <a:pt x="11257180" y="3931423"/>
                  <a:pt x="11260792" y="3769067"/>
                </a:cubicBezTo>
                <a:cubicBezTo>
                  <a:pt x="11272110" y="3625272"/>
                  <a:pt x="11176951" y="3514830"/>
                  <a:pt x="11140930" y="3387278"/>
                </a:cubicBezTo>
                <a:cubicBezTo>
                  <a:pt x="11125201" y="3330051"/>
                  <a:pt x="11114030" y="3282543"/>
                  <a:pt x="11099474" y="3233096"/>
                </a:cubicBezTo>
                <a:cubicBezTo>
                  <a:pt x="11073996" y="3157130"/>
                  <a:pt x="11023544" y="3089445"/>
                  <a:pt x="10993090" y="3013297"/>
                </a:cubicBezTo>
                <a:cubicBezTo>
                  <a:pt x="10951386" y="2905582"/>
                  <a:pt x="10909015" y="2810255"/>
                  <a:pt x="10851788" y="2716203"/>
                </a:cubicBezTo>
                <a:cubicBezTo>
                  <a:pt x="10811026" y="2647677"/>
                  <a:pt x="10757371" y="2575410"/>
                  <a:pt x="10722656" y="2502899"/>
                </a:cubicBezTo>
                <a:cubicBezTo>
                  <a:pt x="10684451" y="2414136"/>
                  <a:pt x="10640788" y="2324747"/>
                  <a:pt x="10600091" y="2331965"/>
                </a:cubicBezTo>
                <a:close/>
                <a:moveTo>
                  <a:pt x="18100" y="1621365"/>
                </a:moveTo>
                <a:cubicBezTo>
                  <a:pt x="80573" y="1622989"/>
                  <a:pt x="142652" y="1631798"/>
                  <a:pt x="202840" y="1647388"/>
                </a:cubicBezTo>
                <a:cubicBezTo>
                  <a:pt x="452774" y="1707850"/>
                  <a:pt x="669988" y="1877420"/>
                  <a:pt x="883086" y="2014694"/>
                </a:cubicBezTo>
                <a:cubicBezTo>
                  <a:pt x="1013955" y="2095253"/>
                  <a:pt x="1053907" y="2173141"/>
                  <a:pt x="1101325" y="2280425"/>
                </a:cubicBezTo>
                <a:lnTo>
                  <a:pt x="1110527" y="2300748"/>
                </a:lnTo>
                <a:lnTo>
                  <a:pt x="0" y="2300748"/>
                </a:lnTo>
                <a:lnTo>
                  <a:pt x="0" y="1621943"/>
                </a:lnTo>
                <a:close/>
                <a:moveTo>
                  <a:pt x="10794005" y="947648"/>
                </a:moveTo>
                <a:cubicBezTo>
                  <a:pt x="10785549" y="947794"/>
                  <a:pt x="10777054" y="948878"/>
                  <a:pt x="10769181" y="950447"/>
                </a:cubicBezTo>
                <a:cubicBezTo>
                  <a:pt x="10721483" y="953540"/>
                  <a:pt x="10656228" y="972142"/>
                  <a:pt x="10654942" y="1034930"/>
                </a:cubicBezTo>
                <a:cubicBezTo>
                  <a:pt x="10660701" y="1085043"/>
                  <a:pt x="10702771" y="1120693"/>
                  <a:pt x="10725726" y="1162606"/>
                </a:cubicBezTo>
                <a:cubicBezTo>
                  <a:pt x="10743793" y="1191099"/>
                  <a:pt x="10760369" y="1210812"/>
                  <a:pt x="10779220" y="1201321"/>
                </a:cubicBezTo>
                <a:cubicBezTo>
                  <a:pt x="10836165" y="1153854"/>
                  <a:pt x="10860443" y="1058565"/>
                  <a:pt x="10852073" y="986961"/>
                </a:cubicBezTo>
                <a:lnTo>
                  <a:pt x="10851817" y="987108"/>
                </a:lnTo>
                <a:lnTo>
                  <a:pt x="10851171" y="983761"/>
                </a:lnTo>
                <a:cubicBezTo>
                  <a:pt x="10844391" y="955200"/>
                  <a:pt x="10819374" y="947209"/>
                  <a:pt x="10794005" y="947648"/>
                </a:cubicBezTo>
                <a:close/>
                <a:moveTo>
                  <a:pt x="8647818" y="444110"/>
                </a:moveTo>
                <a:cubicBezTo>
                  <a:pt x="8584197" y="443143"/>
                  <a:pt x="8525006" y="448756"/>
                  <a:pt x="8472724" y="498613"/>
                </a:cubicBezTo>
                <a:cubicBezTo>
                  <a:pt x="8092857" y="895330"/>
                  <a:pt x="7578162" y="1071368"/>
                  <a:pt x="7058952" y="1009924"/>
                </a:cubicBezTo>
                <a:cubicBezTo>
                  <a:pt x="6913957" y="1000852"/>
                  <a:pt x="6764799" y="986901"/>
                  <a:pt x="6620629" y="998319"/>
                </a:cubicBezTo>
                <a:cubicBezTo>
                  <a:pt x="6557508" y="1005212"/>
                  <a:pt x="6525040" y="1025579"/>
                  <a:pt x="6610210" y="1034913"/>
                </a:cubicBezTo>
                <a:cubicBezTo>
                  <a:pt x="6731105" y="1046017"/>
                  <a:pt x="6858376" y="1079317"/>
                  <a:pt x="6980654" y="1083876"/>
                </a:cubicBezTo>
                <a:cubicBezTo>
                  <a:pt x="7299309" y="1111063"/>
                  <a:pt x="7717377" y="1264839"/>
                  <a:pt x="8067444" y="1369144"/>
                </a:cubicBezTo>
                <a:cubicBezTo>
                  <a:pt x="8191615" y="1411159"/>
                  <a:pt x="8324154" y="1435514"/>
                  <a:pt x="8436606" y="1504729"/>
                </a:cubicBezTo>
                <a:cubicBezTo>
                  <a:pt x="8556528" y="1576917"/>
                  <a:pt x="8667485" y="1680300"/>
                  <a:pt x="8800545" y="1730899"/>
                </a:cubicBezTo>
                <a:cubicBezTo>
                  <a:pt x="8897844" y="1764873"/>
                  <a:pt x="8995804" y="1763300"/>
                  <a:pt x="9092466" y="1797979"/>
                </a:cubicBezTo>
                <a:cubicBezTo>
                  <a:pt x="9196704" y="1828467"/>
                  <a:pt x="9301154" y="1865092"/>
                  <a:pt x="9406212" y="1892235"/>
                </a:cubicBezTo>
                <a:cubicBezTo>
                  <a:pt x="9469589" y="1907682"/>
                  <a:pt x="9533181" y="1886994"/>
                  <a:pt x="9595510" y="1871089"/>
                </a:cubicBezTo>
                <a:lnTo>
                  <a:pt x="9599334" y="1870241"/>
                </a:lnTo>
                <a:cubicBezTo>
                  <a:pt x="9674353" y="1853293"/>
                  <a:pt x="9749101" y="1874711"/>
                  <a:pt x="9823048" y="1884416"/>
                </a:cubicBezTo>
                <a:cubicBezTo>
                  <a:pt x="9948620" y="1903479"/>
                  <a:pt x="10076244" y="1882474"/>
                  <a:pt x="10206136" y="1873184"/>
                </a:cubicBezTo>
                <a:cubicBezTo>
                  <a:pt x="10297360" y="1858072"/>
                  <a:pt x="10535230" y="1893688"/>
                  <a:pt x="10451697" y="1723640"/>
                </a:cubicBezTo>
                <a:cubicBezTo>
                  <a:pt x="10429697" y="1680672"/>
                  <a:pt x="10394372" y="1639452"/>
                  <a:pt x="10357925" y="1607330"/>
                </a:cubicBezTo>
                <a:cubicBezTo>
                  <a:pt x="10304852" y="1560427"/>
                  <a:pt x="10236932" y="1539983"/>
                  <a:pt x="10186730" y="1493288"/>
                </a:cubicBezTo>
                <a:cubicBezTo>
                  <a:pt x="10141265" y="1452321"/>
                  <a:pt x="10106649" y="1391757"/>
                  <a:pt x="10059970" y="1350642"/>
                </a:cubicBezTo>
                <a:cubicBezTo>
                  <a:pt x="10032025" y="1324958"/>
                  <a:pt x="10000904" y="1303468"/>
                  <a:pt x="9974484" y="1276228"/>
                </a:cubicBezTo>
                <a:cubicBezTo>
                  <a:pt x="9935014" y="1235532"/>
                  <a:pt x="9903611" y="1183602"/>
                  <a:pt x="9860203" y="1148214"/>
                </a:cubicBezTo>
                <a:cubicBezTo>
                  <a:pt x="9792841" y="1100062"/>
                  <a:pt x="9733423" y="1042437"/>
                  <a:pt x="9673431" y="984635"/>
                </a:cubicBezTo>
                <a:cubicBezTo>
                  <a:pt x="9605274" y="926120"/>
                  <a:pt x="9524892" y="897123"/>
                  <a:pt x="9459858" y="838670"/>
                </a:cubicBezTo>
                <a:cubicBezTo>
                  <a:pt x="9326730" y="720823"/>
                  <a:pt x="9198999" y="573156"/>
                  <a:pt x="9036829" y="491795"/>
                </a:cubicBezTo>
                <a:cubicBezTo>
                  <a:pt x="8937272" y="448131"/>
                  <a:pt x="8821584" y="450771"/>
                  <a:pt x="8712827" y="445874"/>
                </a:cubicBezTo>
                <a:cubicBezTo>
                  <a:pt x="8690726" y="445485"/>
                  <a:pt x="8669027" y="444432"/>
                  <a:pt x="8647818" y="444110"/>
                </a:cubicBezTo>
                <a:close/>
                <a:moveTo>
                  <a:pt x="9993769" y="360592"/>
                </a:moveTo>
                <a:cubicBezTo>
                  <a:pt x="9985629" y="359486"/>
                  <a:pt x="9978751" y="361049"/>
                  <a:pt x="9973568" y="365975"/>
                </a:cubicBezTo>
                <a:cubicBezTo>
                  <a:pt x="9970459" y="371315"/>
                  <a:pt x="9970200" y="370111"/>
                  <a:pt x="9969397" y="378858"/>
                </a:cubicBezTo>
                <a:cubicBezTo>
                  <a:pt x="9971285" y="414290"/>
                  <a:pt x="10000191" y="441620"/>
                  <a:pt x="10022649" y="466066"/>
                </a:cubicBezTo>
                <a:cubicBezTo>
                  <a:pt x="10097530" y="534069"/>
                  <a:pt x="10137542" y="629570"/>
                  <a:pt x="10183077" y="716653"/>
                </a:cubicBezTo>
                <a:cubicBezTo>
                  <a:pt x="10219699" y="787053"/>
                  <a:pt x="10287231" y="827838"/>
                  <a:pt x="10332633" y="890820"/>
                </a:cubicBezTo>
                <a:cubicBezTo>
                  <a:pt x="10425839" y="1031466"/>
                  <a:pt x="10491886" y="1197709"/>
                  <a:pt x="10592926" y="1334692"/>
                </a:cubicBezTo>
                <a:cubicBezTo>
                  <a:pt x="10611166" y="1356491"/>
                  <a:pt x="10636294" y="1378387"/>
                  <a:pt x="10630086" y="1348820"/>
                </a:cubicBezTo>
                <a:cubicBezTo>
                  <a:pt x="10598800" y="1271293"/>
                  <a:pt x="10553954" y="1201735"/>
                  <a:pt x="10532462" y="1114178"/>
                </a:cubicBezTo>
                <a:cubicBezTo>
                  <a:pt x="10513725" y="1053101"/>
                  <a:pt x="10497038" y="994903"/>
                  <a:pt x="10476933" y="945774"/>
                </a:cubicBezTo>
                <a:lnTo>
                  <a:pt x="10475520" y="942192"/>
                </a:lnTo>
                <a:cubicBezTo>
                  <a:pt x="10415727" y="799232"/>
                  <a:pt x="10310075" y="655433"/>
                  <a:pt x="10202650" y="537846"/>
                </a:cubicBezTo>
                <a:cubicBezTo>
                  <a:pt x="10169634" y="506836"/>
                  <a:pt x="10050755" y="368332"/>
                  <a:pt x="9993769" y="360592"/>
                </a:cubicBezTo>
                <a:close/>
                <a:moveTo>
                  <a:pt x="508453" y="0"/>
                </a:moveTo>
                <a:lnTo>
                  <a:pt x="5159032" y="0"/>
                </a:lnTo>
                <a:lnTo>
                  <a:pt x="5086451" y="35348"/>
                </a:lnTo>
                <a:cubicBezTo>
                  <a:pt x="5041996" y="54052"/>
                  <a:pt x="4997098" y="71047"/>
                  <a:pt x="4954192" y="88205"/>
                </a:cubicBezTo>
                <a:cubicBezTo>
                  <a:pt x="4878507" y="95729"/>
                  <a:pt x="4828714" y="101549"/>
                  <a:pt x="4783130" y="174096"/>
                </a:cubicBezTo>
                <a:cubicBezTo>
                  <a:pt x="4723428" y="260513"/>
                  <a:pt x="4691611" y="373495"/>
                  <a:pt x="4611070" y="443834"/>
                </a:cubicBezTo>
                <a:cubicBezTo>
                  <a:pt x="4553687" y="494088"/>
                  <a:pt x="4516120" y="559656"/>
                  <a:pt x="4482578" y="627812"/>
                </a:cubicBezTo>
                <a:cubicBezTo>
                  <a:pt x="4439112" y="704383"/>
                  <a:pt x="4367880" y="751953"/>
                  <a:pt x="4313420" y="819970"/>
                </a:cubicBezTo>
                <a:cubicBezTo>
                  <a:pt x="4262838" y="884233"/>
                  <a:pt x="4252304" y="968235"/>
                  <a:pt x="4218447" y="1038092"/>
                </a:cubicBezTo>
                <a:cubicBezTo>
                  <a:pt x="4166046" y="1156659"/>
                  <a:pt x="4065056" y="1433868"/>
                  <a:pt x="3994603" y="1661557"/>
                </a:cubicBezTo>
                <a:cubicBezTo>
                  <a:pt x="3931072" y="1857197"/>
                  <a:pt x="3880350" y="2027548"/>
                  <a:pt x="3968072" y="2211926"/>
                </a:cubicBezTo>
                <a:cubicBezTo>
                  <a:pt x="4044746" y="2348385"/>
                  <a:pt x="4092784" y="1802383"/>
                  <a:pt x="4143157" y="1753794"/>
                </a:cubicBezTo>
                <a:cubicBezTo>
                  <a:pt x="4272279" y="1523465"/>
                  <a:pt x="4542149" y="1376002"/>
                  <a:pt x="4780424" y="1331921"/>
                </a:cubicBezTo>
                <a:cubicBezTo>
                  <a:pt x="4813186" y="1324235"/>
                  <a:pt x="4844513" y="1306214"/>
                  <a:pt x="4790655" y="1296618"/>
                </a:cubicBezTo>
                <a:cubicBezTo>
                  <a:pt x="4700880" y="1283844"/>
                  <a:pt x="4559552" y="1285343"/>
                  <a:pt x="4513283" y="1187017"/>
                </a:cubicBezTo>
                <a:cubicBezTo>
                  <a:pt x="4465722" y="1017916"/>
                  <a:pt x="4565199" y="813095"/>
                  <a:pt x="4660722" y="674963"/>
                </a:cubicBezTo>
                <a:lnTo>
                  <a:pt x="4661614" y="674787"/>
                </a:lnTo>
                <a:lnTo>
                  <a:pt x="4664411" y="671151"/>
                </a:lnTo>
                <a:cubicBezTo>
                  <a:pt x="4887837" y="365947"/>
                  <a:pt x="5068417" y="373823"/>
                  <a:pt x="5383059" y="270261"/>
                </a:cubicBezTo>
                <a:cubicBezTo>
                  <a:pt x="5454282" y="242477"/>
                  <a:pt x="5509641" y="198121"/>
                  <a:pt x="5573283" y="173175"/>
                </a:cubicBezTo>
                <a:cubicBezTo>
                  <a:pt x="5648006" y="141521"/>
                  <a:pt x="5729648" y="143248"/>
                  <a:pt x="5804831" y="116907"/>
                </a:cubicBezTo>
                <a:cubicBezTo>
                  <a:pt x="5943633" y="57518"/>
                  <a:pt x="6083784" y="46213"/>
                  <a:pt x="6227942" y="29395"/>
                </a:cubicBezTo>
                <a:cubicBezTo>
                  <a:pt x="6324714" y="-7844"/>
                  <a:pt x="6419448" y="22195"/>
                  <a:pt x="6516630" y="16335"/>
                </a:cubicBezTo>
                <a:cubicBezTo>
                  <a:pt x="6581291" y="12446"/>
                  <a:pt x="6646654" y="6230"/>
                  <a:pt x="6712165" y="610"/>
                </a:cubicBezTo>
                <a:lnTo>
                  <a:pt x="6722032" y="0"/>
                </a:lnTo>
                <a:lnTo>
                  <a:pt x="7116093" y="0"/>
                </a:lnTo>
                <a:lnTo>
                  <a:pt x="7197574" y="15346"/>
                </a:lnTo>
                <a:cubicBezTo>
                  <a:pt x="7228961" y="23167"/>
                  <a:pt x="7260038" y="32965"/>
                  <a:pt x="7290734" y="45105"/>
                </a:cubicBezTo>
                <a:cubicBezTo>
                  <a:pt x="7392248" y="81051"/>
                  <a:pt x="7477564" y="139672"/>
                  <a:pt x="7577806" y="177700"/>
                </a:cubicBezTo>
                <a:cubicBezTo>
                  <a:pt x="7652192" y="207102"/>
                  <a:pt x="7732891" y="235072"/>
                  <a:pt x="7796438" y="264962"/>
                </a:cubicBezTo>
                <a:cubicBezTo>
                  <a:pt x="7893134" y="311793"/>
                  <a:pt x="8002438" y="373520"/>
                  <a:pt x="8108098" y="387806"/>
                </a:cubicBezTo>
                <a:cubicBezTo>
                  <a:pt x="8258143" y="400906"/>
                  <a:pt x="8406144" y="346371"/>
                  <a:pt x="8566869" y="347241"/>
                </a:cubicBezTo>
                <a:cubicBezTo>
                  <a:pt x="8703669" y="345473"/>
                  <a:pt x="8678990" y="280545"/>
                  <a:pt x="8586947" y="232896"/>
                </a:cubicBezTo>
                <a:cubicBezTo>
                  <a:pt x="8503419" y="185506"/>
                  <a:pt x="8429011" y="127205"/>
                  <a:pt x="8357200" y="67707"/>
                </a:cubicBezTo>
                <a:lnTo>
                  <a:pt x="8276051" y="0"/>
                </a:lnTo>
                <a:lnTo>
                  <a:pt x="8493783" y="0"/>
                </a:lnTo>
                <a:lnTo>
                  <a:pt x="8503999" y="8727"/>
                </a:lnTo>
                <a:cubicBezTo>
                  <a:pt x="8602830" y="90448"/>
                  <a:pt x="8706145" y="165004"/>
                  <a:pt x="8826561" y="209688"/>
                </a:cubicBezTo>
                <a:cubicBezTo>
                  <a:pt x="8883614" y="243651"/>
                  <a:pt x="8930366" y="287936"/>
                  <a:pt x="8995484" y="309989"/>
                </a:cubicBezTo>
                <a:cubicBezTo>
                  <a:pt x="9042853" y="325684"/>
                  <a:pt x="9086796" y="347070"/>
                  <a:pt x="9125668" y="380163"/>
                </a:cubicBezTo>
                <a:cubicBezTo>
                  <a:pt x="9218953" y="481708"/>
                  <a:pt x="9349916" y="512547"/>
                  <a:pt x="9461804" y="585637"/>
                </a:cubicBezTo>
                <a:cubicBezTo>
                  <a:pt x="9637922" y="725927"/>
                  <a:pt x="9809148" y="873257"/>
                  <a:pt x="9985232" y="1023879"/>
                </a:cubicBezTo>
                <a:cubicBezTo>
                  <a:pt x="10054351" y="1084039"/>
                  <a:pt x="10110361" y="1154107"/>
                  <a:pt x="10182468" y="1210688"/>
                </a:cubicBezTo>
                <a:cubicBezTo>
                  <a:pt x="10307075" y="1292862"/>
                  <a:pt x="10240755" y="1186120"/>
                  <a:pt x="10203201" y="1146688"/>
                </a:cubicBezTo>
                <a:cubicBezTo>
                  <a:pt x="10117561" y="1041423"/>
                  <a:pt x="10073965" y="897600"/>
                  <a:pt x="9991961" y="792779"/>
                </a:cubicBezTo>
                <a:cubicBezTo>
                  <a:pt x="9947534" y="736167"/>
                  <a:pt x="9872632" y="705033"/>
                  <a:pt x="9827062" y="650093"/>
                </a:cubicBezTo>
                <a:cubicBezTo>
                  <a:pt x="9762264" y="562932"/>
                  <a:pt x="9696143" y="480760"/>
                  <a:pt x="9632619" y="392866"/>
                </a:cubicBezTo>
                <a:cubicBezTo>
                  <a:pt x="9581683" y="312441"/>
                  <a:pt x="9522601" y="238055"/>
                  <a:pt x="9459063" y="167245"/>
                </a:cubicBezTo>
                <a:lnTo>
                  <a:pt x="9330306" y="0"/>
                </a:lnTo>
                <a:lnTo>
                  <a:pt x="10209526" y="0"/>
                </a:lnTo>
                <a:lnTo>
                  <a:pt x="10210700" y="12578"/>
                </a:lnTo>
                <a:cubicBezTo>
                  <a:pt x="10211601" y="20734"/>
                  <a:pt x="10212449" y="26796"/>
                  <a:pt x="10213234" y="30466"/>
                </a:cubicBezTo>
                <a:cubicBezTo>
                  <a:pt x="10231938" y="124360"/>
                  <a:pt x="10294678" y="205942"/>
                  <a:pt x="10333198" y="293341"/>
                </a:cubicBezTo>
                <a:cubicBezTo>
                  <a:pt x="10370203" y="385668"/>
                  <a:pt x="10374204" y="489881"/>
                  <a:pt x="10440803" y="582768"/>
                </a:cubicBezTo>
                <a:cubicBezTo>
                  <a:pt x="10492135" y="667362"/>
                  <a:pt x="10548491" y="769016"/>
                  <a:pt x="10658717" y="708483"/>
                </a:cubicBezTo>
                <a:cubicBezTo>
                  <a:pt x="10896050" y="602727"/>
                  <a:pt x="11223089" y="683759"/>
                  <a:pt x="11212014" y="999866"/>
                </a:cubicBezTo>
                <a:cubicBezTo>
                  <a:pt x="11209981" y="1068494"/>
                  <a:pt x="11223391" y="1118263"/>
                  <a:pt x="11300429" y="1072257"/>
                </a:cubicBezTo>
                <a:cubicBezTo>
                  <a:pt x="11354041" y="1041078"/>
                  <a:pt x="11411120" y="995902"/>
                  <a:pt x="11464147" y="961171"/>
                </a:cubicBezTo>
                <a:cubicBezTo>
                  <a:pt x="11712733" y="798392"/>
                  <a:pt x="12077068" y="698872"/>
                  <a:pt x="12140277" y="347536"/>
                </a:cubicBezTo>
                <a:cubicBezTo>
                  <a:pt x="12145008" y="302334"/>
                  <a:pt x="12158691" y="234001"/>
                  <a:pt x="12177364" y="155435"/>
                </a:cubicBezTo>
                <a:lnTo>
                  <a:pt x="12191998" y="97421"/>
                </a:lnTo>
                <a:lnTo>
                  <a:pt x="12191999" y="751511"/>
                </a:lnTo>
                <a:lnTo>
                  <a:pt x="12136122" y="761405"/>
                </a:lnTo>
                <a:cubicBezTo>
                  <a:pt x="11930823" y="804234"/>
                  <a:pt x="11735496" y="882068"/>
                  <a:pt x="11586235" y="1054262"/>
                </a:cubicBezTo>
                <a:lnTo>
                  <a:pt x="11585980" y="1054409"/>
                </a:lnTo>
                <a:lnTo>
                  <a:pt x="11583119" y="1056901"/>
                </a:lnTo>
                <a:cubicBezTo>
                  <a:pt x="11466591" y="1144052"/>
                  <a:pt x="11292809" y="1171319"/>
                  <a:pt x="11197628" y="1295392"/>
                </a:cubicBezTo>
                <a:cubicBezTo>
                  <a:pt x="11162181" y="1344524"/>
                  <a:pt x="11223648" y="1338921"/>
                  <a:pt x="11256729" y="1332232"/>
                </a:cubicBezTo>
                <a:cubicBezTo>
                  <a:pt x="11306001" y="1321981"/>
                  <a:pt x="11360450" y="1316018"/>
                  <a:pt x="11409310" y="1317331"/>
                </a:cubicBezTo>
                <a:cubicBezTo>
                  <a:pt x="11505496" y="1320159"/>
                  <a:pt x="11593277" y="1283527"/>
                  <a:pt x="11687494" y="1266862"/>
                </a:cubicBezTo>
                <a:cubicBezTo>
                  <a:pt x="11779647" y="1264403"/>
                  <a:pt x="11849138" y="1254524"/>
                  <a:pt x="11940330" y="1250419"/>
                </a:cubicBezTo>
                <a:cubicBezTo>
                  <a:pt x="12016126" y="1237926"/>
                  <a:pt x="12088340" y="1214086"/>
                  <a:pt x="12158224" y="1183136"/>
                </a:cubicBezTo>
                <a:lnTo>
                  <a:pt x="12191999" y="1166378"/>
                </a:lnTo>
                <a:lnTo>
                  <a:pt x="12191998" y="1435797"/>
                </a:lnTo>
                <a:lnTo>
                  <a:pt x="12158170" y="1435100"/>
                </a:lnTo>
                <a:cubicBezTo>
                  <a:pt x="11948836" y="1432369"/>
                  <a:pt x="11599345" y="1435538"/>
                  <a:pt x="11534353" y="1440337"/>
                </a:cubicBezTo>
                <a:cubicBezTo>
                  <a:pt x="11433027" y="1446721"/>
                  <a:pt x="11332046" y="1484014"/>
                  <a:pt x="11228805" y="1512295"/>
                </a:cubicBezTo>
                <a:cubicBezTo>
                  <a:pt x="11083340" y="1538828"/>
                  <a:pt x="11009808" y="1672931"/>
                  <a:pt x="10946863" y="1806694"/>
                </a:cubicBezTo>
                <a:cubicBezTo>
                  <a:pt x="10863022" y="1948419"/>
                  <a:pt x="10965258" y="2035853"/>
                  <a:pt x="11066767" y="2114745"/>
                </a:cubicBezTo>
                <a:cubicBezTo>
                  <a:pt x="11152871" y="2181703"/>
                  <a:pt x="11501644" y="2390390"/>
                  <a:pt x="11576548" y="2465820"/>
                </a:cubicBezTo>
                <a:cubicBezTo>
                  <a:pt x="11705432" y="2587422"/>
                  <a:pt x="11854300" y="2683916"/>
                  <a:pt x="12016273" y="2761337"/>
                </a:cubicBezTo>
                <a:lnTo>
                  <a:pt x="12191999" y="2832891"/>
                </a:lnTo>
                <a:lnTo>
                  <a:pt x="12191998" y="4090995"/>
                </a:lnTo>
                <a:lnTo>
                  <a:pt x="12163731" y="4040732"/>
                </a:lnTo>
                <a:cubicBezTo>
                  <a:pt x="12082454" y="3900832"/>
                  <a:pt x="12085910" y="3706951"/>
                  <a:pt x="12031505" y="3551932"/>
                </a:cubicBezTo>
                <a:cubicBezTo>
                  <a:pt x="11991402" y="3424698"/>
                  <a:pt x="11888252" y="3330012"/>
                  <a:pt x="11847136" y="3205390"/>
                </a:cubicBezTo>
                <a:cubicBezTo>
                  <a:pt x="11839547" y="3183718"/>
                  <a:pt x="11831830" y="3161782"/>
                  <a:pt x="11822968" y="3140844"/>
                </a:cubicBezTo>
                <a:cubicBezTo>
                  <a:pt x="11798431" y="3080906"/>
                  <a:pt x="11765424" y="3025335"/>
                  <a:pt x="11750238" y="2956804"/>
                </a:cubicBezTo>
                <a:cubicBezTo>
                  <a:pt x="11742300" y="2924683"/>
                  <a:pt x="11733339" y="2891796"/>
                  <a:pt x="11716740" y="2863981"/>
                </a:cubicBezTo>
                <a:cubicBezTo>
                  <a:pt x="11664229" y="2790717"/>
                  <a:pt x="11602886" y="2729127"/>
                  <a:pt x="11545041" y="2663666"/>
                </a:cubicBezTo>
                <a:cubicBezTo>
                  <a:pt x="11463925" y="2601615"/>
                  <a:pt x="11378896" y="2531166"/>
                  <a:pt x="11282143" y="2487240"/>
                </a:cubicBezTo>
                <a:cubicBezTo>
                  <a:pt x="11247078" y="2469708"/>
                  <a:pt x="11215757" y="2446134"/>
                  <a:pt x="11186725" y="2419216"/>
                </a:cubicBezTo>
                <a:cubicBezTo>
                  <a:pt x="11074424" y="2314070"/>
                  <a:pt x="10957399" y="2185435"/>
                  <a:pt x="10822131" y="2099758"/>
                </a:cubicBezTo>
                <a:cubicBezTo>
                  <a:pt x="10726295" y="2041949"/>
                  <a:pt x="10747053" y="2118262"/>
                  <a:pt x="10779427" y="2197699"/>
                </a:cubicBezTo>
                <a:cubicBezTo>
                  <a:pt x="10799748" y="2254990"/>
                  <a:pt x="10821448" y="2304387"/>
                  <a:pt x="10855634" y="2348630"/>
                </a:cubicBezTo>
                <a:lnTo>
                  <a:pt x="10855953" y="2348278"/>
                </a:lnTo>
                <a:lnTo>
                  <a:pt x="10858002" y="2351157"/>
                </a:lnTo>
                <a:cubicBezTo>
                  <a:pt x="10899188" y="2412168"/>
                  <a:pt x="10960845" y="2472056"/>
                  <a:pt x="10987472" y="2549051"/>
                </a:cubicBezTo>
                <a:cubicBezTo>
                  <a:pt x="11002499" y="2628324"/>
                  <a:pt x="11031594" y="2698657"/>
                  <a:pt x="11073300" y="2762751"/>
                </a:cubicBezTo>
                <a:cubicBezTo>
                  <a:pt x="11100996" y="2812420"/>
                  <a:pt x="11130294" y="2864376"/>
                  <a:pt x="11165244" y="2908179"/>
                </a:cubicBezTo>
                <a:cubicBezTo>
                  <a:pt x="11200043" y="2966102"/>
                  <a:pt x="11230682" y="3018473"/>
                  <a:pt x="11274787" y="3074086"/>
                </a:cubicBezTo>
                <a:cubicBezTo>
                  <a:pt x="11329182" y="3137137"/>
                  <a:pt x="11360896" y="3230986"/>
                  <a:pt x="11398623" y="3308697"/>
                </a:cubicBezTo>
                <a:cubicBezTo>
                  <a:pt x="11428808" y="3380939"/>
                  <a:pt x="11484543" y="3421917"/>
                  <a:pt x="11544675" y="3462223"/>
                </a:cubicBezTo>
                <a:cubicBezTo>
                  <a:pt x="11643243" y="3538411"/>
                  <a:pt x="11722612" y="3657936"/>
                  <a:pt x="11801028" y="3757381"/>
                </a:cubicBezTo>
                <a:cubicBezTo>
                  <a:pt x="11842310" y="3807180"/>
                  <a:pt x="11897498" y="3835624"/>
                  <a:pt x="11941577" y="3882459"/>
                </a:cubicBezTo>
                <a:cubicBezTo>
                  <a:pt x="12013494" y="3961466"/>
                  <a:pt x="12098641" y="4072426"/>
                  <a:pt x="12163574" y="4162552"/>
                </a:cubicBezTo>
                <a:cubicBezTo>
                  <a:pt x="12167049" y="4167781"/>
                  <a:pt x="12171935" y="4174216"/>
                  <a:pt x="12177442" y="4180527"/>
                </a:cubicBezTo>
                <a:lnTo>
                  <a:pt x="12191999" y="4194775"/>
                </a:lnTo>
                <a:lnTo>
                  <a:pt x="12191999" y="6834042"/>
                </a:lnTo>
                <a:lnTo>
                  <a:pt x="8984025" y="6834042"/>
                </a:lnTo>
                <a:lnTo>
                  <a:pt x="9004223" y="6783214"/>
                </a:lnTo>
                <a:cubicBezTo>
                  <a:pt x="9107024" y="6581214"/>
                  <a:pt x="9227736" y="6375504"/>
                  <a:pt x="9337185" y="6179147"/>
                </a:cubicBezTo>
                <a:cubicBezTo>
                  <a:pt x="9397778" y="6070069"/>
                  <a:pt x="9814108" y="5381020"/>
                  <a:pt x="9902697" y="5116862"/>
                </a:cubicBezTo>
                <a:cubicBezTo>
                  <a:pt x="10039717" y="4750453"/>
                  <a:pt x="10292285" y="4421386"/>
                  <a:pt x="10314347" y="4023215"/>
                </a:cubicBezTo>
                <a:cubicBezTo>
                  <a:pt x="10331571" y="3870443"/>
                  <a:pt x="10417675" y="3386740"/>
                  <a:pt x="10414148" y="3291893"/>
                </a:cubicBezTo>
                <a:cubicBezTo>
                  <a:pt x="10411222" y="3206674"/>
                  <a:pt x="10370228" y="3035994"/>
                  <a:pt x="10329352" y="2994415"/>
                </a:cubicBezTo>
                <a:cubicBezTo>
                  <a:pt x="10285173" y="2979252"/>
                  <a:pt x="9779371" y="3891715"/>
                  <a:pt x="9732527" y="3991531"/>
                </a:cubicBezTo>
                <a:cubicBezTo>
                  <a:pt x="9652996" y="4190120"/>
                  <a:pt x="9395351" y="4901672"/>
                  <a:pt x="9313267" y="5034269"/>
                </a:cubicBezTo>
                <a:cubicBezTo>
                  <a:pt x="9230450" y="5176759"/>
                  <a:pt x="9179708" y="5339682"/>
                  <a:pt x="9118472" y="5491735"/>
                </a:cubicBezTo>
                <a:cubicBezTo>
                  <a:pt x="9019716" y="5868001"/>
                  <a:pt x="8907111" y="6240907"/>
                  <a:pt x="8791450" y="6613014"/>
                </a:cubicBezTo>
                <a:lnTo>
                  <a:pt x="8722340" y="6834042"/>
                </a:lnTo>
                <a:lnTo>
                  <a:pt x="6786816" y="6834042"/>
                </a:lnTo>
                <a:lnTo>
                  <a:pt x="6786817" y="3966509"/>
                </a:lnTo>
                <a:lnTo>
                  <a:pt x="6793699" y="3961799"/>
                </a:lnTo>
                <a:cubicBezTo>
                  <a:pt x="6909134" y="3872064"/>
                  <a:pt x="7696834" y="3485893"/>
                  <a:pt x="7795900" y="3426200"/>
                </a:cubicBezTo>
                <a:cubicBezTo>
                  <a:pt x="7884227" y="3379617"/>
                  <a:pt x="8282033" y="3253068"/>
                  <a:pt x="8377166" y="3200710"/>
                </a:cubicBezTo>
                <a:cubicBezTo>
                  <a:pt x="8486253" y="3143198"/>
                  <a:pt x="10024213" y="2216561"/>
                  <a:pt x="10123124" y="2168962"/>
                </a:cubicBezTo>
                <a:cubicBezTo>
                  <a:pt x="10145222" y="2157771"/>
                  <a:pt x="10297811" y="2080139"/>
                  <a:pt x="10227287" y="2063393"/>
                </a:cubicBezTo>
                <a:cubicBezTo>
                  <a:pt x="10134340" y="2056165"/>
                  <a:pt x="10036411" y="2046054"/>
                  <a:pt x="9940707" y="2055965"/>
                </a:cubicBezTo>
                <a:cubicBezTo>
                  <a:pt x="9874850" y="2064940"/>
                  <a:pt x="9810125" y="2090676"/>
                  <a:pt x="9744067" y="2096889"/>
                </a:cubicBezTo>
                <a:cubicBezTo>
                  <a:pt x="9651228" y="2104984"/>
                  <a:pt x="9560322" y="2075448"/>
                  <a:pt x="9467263" y="2095166"/>
                </a:cubicBezTo>
                <a:cubicBezTo>
                  <a:pt x="9401793" y="2106284"/>
                  <a:pt x="9171943" y="2109336"/>
                  <a:pt x="9124073" y="2119120"/>
                </a:cubicBezTo>
                <a:cubicBezTo>
                  <a:pt x="8974522" y="2144622"/>
                  <a:pt x="8847943" y="2240598"/>
                  <a:pt x="8712089" y="2304715"/>
                </a:cubicBezTo>
                <a:cubicBezTo>
                  <a:pt x="8568279" y="2352445"/>
                  <a:pt x="8424942" y="2387728"/>
                  <a:pt x="8293027" y="2469022"/>
                </a:cubicBezTo>
                <a:cubicBezTo>
                  <a:pt x="8219555" y="2513654"/>
                  <a:pt x="7579343" y="2998254"/>
                  <a:pt x="7472824" y="3105348"/>
                </a:cubicBezTo>
                <a:cubicBezTo>
                  <a:pt x="7393306" y="3176450"/>
                  <a:pt x="7333502" y="3248894"/>
                  <a:pt x="7248434" y="3319639"/>
                </a:cubicBezTo>
                <a:cubicBezTo>
                  <a:pt x="7225846" y="3338212"/>
                  <a:pt x="7064120" y="3459859"/>
                  <a:pt x="6887312" y="3587605"/>
                </a:cubicBezTo>
                <a:lnTo>
                  <a:pt x="6786817" y="3659449"/>
                </a:lnTo>
                <a:lnTo>
                  <a:pt x="6786817" y="2300747"/>
                </a:lnTo>
                <a:lnTo>
                  <a:pt x="2475610" y="2300747"/>
                </a:lnTo>
                <a:lnTo>
                  <a:pt x="2473362" y="2296675"/>
                </a:lnTo>
                <a:cubicBezTo>
                  <a:pt x="2468884" y="2288882"/>
                  <a:pt x="2465134" y="2282745"/>
                  <a:pt x="2462188" y="2278480"/>
                </a:cubicBezTo>
                <a:cubicBezTo>
                  <a:pt x="2376693" y="2157746"/>
                  <a:pt x="2333523" y="2007084"/>
                  <a:pt x="2292092" y="1861003"/>
                </a:cubicBezTo>
                <a:cubicBezTo>
                  <a:pt x="2238958" y="1660281"/>
                  <a:pt x="2200528" y="1428783"/>
                  <a:pt x="2261995" y="1224862"/>
                </a:cubicBezTo>
                <a:cubicBezTo>
                  <a:pt x="2274284" y="1174002"/>
                  <a:pt x="2282631" y="1127103"/>
                  <a:pt x="2231893" y="1159164"/>
                </a:cubicBezTo>
                <a:cubicBezTo>
                  <a:pt x="2163354" y="1211609"/>
                  <a:pt x="2094919" y="1277352"/>
                  <a:pt x="2017666" y="1315873"/>
                </a:cubicBezTo>
                <a:cubicBezTo>
                  <a:pt x="1833803" y="1407945"/>
                  <a:pt x="1597053" y="1472958"/>
                  <a:pt x="1387330" y="1444650"/>
                </a:cubicBezTo>
                <a:cubicBezTo>
                  <a:pt x="1180991" y="1395797"/>
                  <a:pt x="1022693" y="1198255"/>
                  <a:pt x="847081" y="1099943"/>
                </a:cubicBezTo>
                <a:cubicBezTo>
                  <a:pt x="727285" y="1027344"/>
                  <a:pt x="572737" y="979807"/>
                  <a:pt x="509002" y="840806"/>
                </a:cubicBezTo>
                <a:cubicBezTo>
                  <a:pt x="476124" y="763688"/>
                  <a:pt x="465362" y="659645"/>
                  <a:pt x="461844" y="567498"/>
                </a:cubicBezTo>
                <a:cubicBezTo>
                  <a:pt x="458694" y="405311"/>
                  <a:pt x="451196" y="260674"/>
                  <a:pt x="479078" y="110056"/>
                </a:cubicBezTo>
                <a:close/>
              </a:path>
            </a:pathLst>
          </a:custGeom>
          <a:solidFill>
            <a:schemeClr val="tx1">
              <a:alpha val="25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861EF9AD-F49B-5AF6-6634-A1D30CA70A38}"/>
              </a:ext>
            </a:extLst>
          </p:cNvPr>
          <p:cNvSpPr/>
          <p:nvPr/>
        </p:nvSpPr>
        <p:spPr>
          <a:xfrm>
            <a:off x="5371679" y="-1288"/>
            <a:ext cx="4793185" cy="6859288"/>
          </a:xfrm>
          <a:custGeom>
            <a:avLst/>
            <a:gdLst>
              <a:gd name="connsiteX0" fmla="*/ 2016739 w 4793185"/>
              <a:gd name="connsiteY0" fmla="*/ 4317292 h 6859288"/>
              <a:gd name="connsiteX1" fmla="*/ 1990520 w 4793185"/>
              <a:gd name="connsiteY1" fmla="*/ 4355807 h 6859288"/>
              <a:gd name="connsiteX2" fmla="*/ 2016739 w 4793185"/>
              <a:gd name="connsiteY2" fmla="*/ 4317292 h 6859288"/>
              <a:gd name="connsiteX3" fmla="*/ 1935821 w 4793185"/>
              <a:gd name="connsiteY3" fmla="*/ 4243163 h 6859288"/>
              <a:gd name="connsiteX4" fmla="*/ 1952756 w 4793185"/>
              <a:gd name="connsiteY4" fmla="*/ 4328766 h 6859288"/>
              <a:gd name="connsiteX5" fmla="*/ 1967315 w 4793185"/>
              <a:gd name="connsiteY5" fmla="*/ 4326679 h 6859288"/>
              <a:gd name="connsiteX6" fmla="*/ 1935821 w 4793185"/>
              <a:gd name="connsiteY6" fmla="*/ 4243163 h 6859288"/>
              <a:gd name="connsiteX7" fmla="*/ 2788167 w 4793185"/>
              <a:gd name="connsiteY7" fmla="*/ 4128410 h 6859288"/>
              <a:gd name="connsiteX8" fmla="*/ 2628765 w 4793185"/>
              <a:gd name="connsiteY8" fmla="*/ 4192216 h 6859288"/>
              <a:gd name="connsiteX9" fmla="*/ 2788167 w 4793185"/>
              <a:gd name="connsiteY9" fmla="*/ 4128410 h 6859288"/>
              <a:gd name="connsiteX10" fmla="*/ 2807854 w 4793185"/>
              <a:gd name="connsiteY10" fmla="*/ 3741751 h 6859288"/>
              <a:gd name="connsiteX11" fmla="*/ 2813967 w 4793185"/>
              <a:gd name="connsiteY11" fmla="*/ 4056670 h 6859288"/>
              <a:gd name="connsiteX12" fmla="*/ 2830817 w 4793185"/>
              <a:gd name="connsiteY12" fmla="*/ 4070235 h 6859288"/>
              <a:gd name="connsiteX13" fmla="*/ 3044482 w 4793185"/>
              <a:gd name="connsiteY13" fmla="*/ 3925883 h 6859288"/>
              <a:gd name="connsiteX14" fmla="*/ 2807854 w 4793185"/>
              <a:gd name="connsiteY14" fmla="*/ 3741751 h 6859288"/>
              <a:gd name="connsiteX15" fmla="*/ 1610483 w 4793185"/>
              <a:gd name="connsiteY15" fmla="*/ 3662510 h 6859288"/>
              <a:gd name="connsiteX16" fmla="*/ 1614958 w 4793185"/>
              <a:gd name="connsiteY16" fmla="*/ 3672174 h 6859288"/>
              <a:gd name="connsiteX17" fmla="*/ 1630122 w 4793185"/>
              <a:gd name="connsiteY17" fmla="*/ 3712106 h 6859288"/>
              <a:gd name="connsiteX18" fmla="*/ 1404680 w 4793185"/>
              <a:gd name="connsiteY18" fmla="*/ 2810606 h 6859288"/>
              <a:gd name="connsiteX19" fmla="*/ 1423602 w 4793185"/>
              <a:gd name="connsiteY19" fmla="*/ 2810807 h 6859288"/>
              <a:gd name="connsiteX20" fmla="*/ 1493029 w 4793185"/>
              <a:gd name="connsiteY20" fmla="*/ 3008118 h 6859288"/>
              <a:gd name="connsiteX21" fmla="*/ 1438900 w 4793185"/>
              <a:gd name="connsiteY21" fmla="*/ 3286213 h 6859288"/>
              <a:gd name="connsiteX22" fmla="*/ 1441248 w 4793185"/>
              <a:gd name="connsiteY22" fmla="*/ 3395207 h 6859288"/>
              <a:gd name="connsiteX23" fmla="*/ 1457546 w 4793185"/>
              <a:gd name="connsiteY23" fmla="*/ 3272250 h 6859288"/>
              <a:gd name="connsiteX24" fmla="*/ 1476168 w 4793185"/>
              <a:gd name="connsiteY24" fmla="*/ 3242656 h 6859288"/>
              <a:gd name="connsiteX25" fmla="*/ 1493593 w 4793185"/>
              <a:gd name="connsiteY25" fmla="*/ 3255662 h 6859288"/>
              <a:gd name="connsiteX26" fmla="*/ 1486247 w 4793185"/>
              <a:gd name="connsiteY26" fmla="*/ 3225334 h 6859288"/>
              <a:gd name="connsiteX27" fmla="*/ 1519683 w 4793185"/>
              <a:gd name="connsiteY27" fmla="*/ 3243909 h 6859288"/>
              <a:gd name="connsiteX28" fmla="*/ 1591547 w 4793185"/>
              <a:gd name="connsiteY28" fmla="*/ 3252464 h 6859288"/>
              <a:gd name="connsiteX29" fmla="*/ 1653992 w 4793185"/>
              <a:gd name="connsiteY29" fmla="*/ 3278217 h 6859288"/>
              <a:gd name="connsiteX30" fmla="*/ 1799113 w 4793185"/>
              <a:gd name="connsiteY30" fmla="*/ 2944771 h 6859288"/>
              <a:gd name="connsiteX31" fmla="*/ 1743538 w 4793185"/>
              <a:gd name="connsiteY31" fmla="*/ 3282053 h 6859288"/>
              <a:gd name="connsiteX32" fmla="*/ 1639499 w 4793185"/>
              <a:gd name="connsiteY32" fmla="*/ 3426206 h 6859288"/>
              <a:gd name="connsiteX33" fmla="*/ 1700647 w 4793185"/>
              <a:gd name="connsiteY33" fmla="*/ 3400998 h 6859288"/>
              <a:gd name="connsiteX34" fmla="*/ 1856992 w 4793185"/>
              <a:gd name="connsiteY34" fmla="*/ 3152883 h 6859288"/>
              <a:gd name="connsiteX35" fmla="*/ 1629092 w 4793185"/>
              <a:gd name="connsiteY35" fmla="*/ 3459677 h 6859288"/>
              <a:gd name="connsiteX36" fmla="*/ 1556191 w 4793185"/>
              <a:gd name="connsiteY36" fmla="*/ 3517253 h 6859288"/>
              <a:gd name="connsiteX37" fmla="*/ 1602860 w 4793185"/>
              <a:gd name="connsiteY37" fmla="*/ 3643259 h 6859288"/>
              <a:gd name="connsiteX38" fmla="*/ 1610483 w 4793185"/>
              <a:gd name="connsiteY38" fmla="*/ 3662510 h 6859288"/>
              <a:gd name="connsiteX39" fmla="*/ 1565522 w 4793185"/>
              <a:gd name="connsiteY39" fmla="*/ 3565388 h 6859288"/>
              <a:gd name="connsiteX40" fmla="*/ 1394575 w 4793185"/>
              <a:gd name="connsiteY40" fmla="*/ 3440549 h 6859288"/>
              <a:gd name="connsiteX41" fmla="*/ 1367504 w 4793185"/>
              <a:gd name="connsiteY41" fmla="*/ 3530657 h 6859288"/>
              <a:gd name="connsiteX42" fmla="*/ 1194279 w 4793185"/>
              <a:gd name="connsiteY42" fmla="*/ 3606381 h 6859288"/>
              <a:gd name="connsiteX43" fmla="*/ 927591 w 4793185"/>
              <a:gd name="connsiteY43" fmla="*/ 3676742 h 6859288"/>
              <a:gd name="connsiteX44" fmla="*/ 1089646 w 4793185"/>
              <a:gd name="connsiteY44" fmla="*/ 3362062 h 6859288"/>
              <a:gd name="connsiteX45" fmla="*/ 873867 w 4793185"/>
              <a:gd name="connsiteY45" fmla="*/ 3175559 h 6859288"/>
              <a:gd name="connsiteX46" fmla="*/ 1158809 w 4793185"/>
              <a:gd name="connsiteY46" fmla="*/ 3163130 h 6859288"/>
              <a:gd name="connsiteX47" fmla="*/ 1373022 w 4793185"/>
              <a:gd name="connsiteY47" fmla="*/ 3335432 h 6859288"/>
              <a:gd name="connsiteX48" fmla="*/ 1374184 w 4793185"/>
              <a:gd name="connsiteY48" fmla="*/ 3323656 h 6859288"/>
              <a:gd name="connsiteX49" fmla="*/ 1331326 w 4793185"/>
              <a:gd name="connsiteY49" fmla="*/ 2895177 h 6859288"/>
              <a:gd name="connsiteX50" fmla="*/ 1404680 w 4793185"/>
              <a:gd name="connsiteY50" fmla="*/ 2810606 h 6859288"/>
              <a:gd name="connsiteX51" fmla="*/ 2376413 w 4793185"/>
              <a:gd name="connsiteY51" fmla="*/ 2491250 h 6859288"/>
              <a:gd name="connsiteX52" fmla="*/ 2347861 w 4793185"/>
              <a:gd name="connsiteY52" fmla="*/ 2510889 h 6859288"/>
              <a:gd name="connsiteX53" fmla="*/ 2335964 w 4793185"/>
              <a:gd name="connsiteY53" fmla="*/ 2522661 h 6859288"/>
              <a:gd name="connsiteX54" fmla="*/ 2337582 w 4793185"/>
              <a:gd name="connsiteY54" fmla="*/ 2523492 h 6859288"/>
              <a:gd name="connsiteX55" fmla="*/ 2288691 w 4793185"/>
              <a:gd name="connsiteY55" fmla="*/ 2557917 h 6859288"/>
              <a:gd name="connsiteX56" fmla="*/ 1972593 w 4793185"/>
              <a:gd name="connsiteY56" fmla="*/ 2743929 h 6859288"/>
              <a:gd name="connsiteX57" fmla="*/ 1961303 w 4793185"/>
              <a:gd name="connsiteY57" fmla="*/ 2769185 h 6859288"/>
              <a:gd name="connsiteX58" fmla="*/ 2516677 w 4793185"/>
              <a:gd name="connsiteY58" fmla="*/ 4005279 h 6859288"/>
              <a:gd name="connsiteX59" fmla="*/ 2667658 w 4793185"/>
              <a:gd name="connsiteY59" fmla="*/ 4053416 h 6859288"/>
              <a:gd name="connsiteX60" fmla="*/ 2601296 w 4793185"/>
              <a:gd name="connsiteY60" fmla="*/ 3860285 h 6859288"/>
              <a:gd name="connsiteX61" fmla="*/ 2673509 w 4793185"/>
              <a:gd name="connsiteY61" fmla="*/ 3859938 h 6859288"/>
              <a:gd name="connsiteX62" fmla="*/ 2695784 w 4793185"/>
              <a:gd name="connsiteY62" fmla="*/ 4070279 h 6859288"/>
              <a:gd name="connsiteX63" fmla="*/ 2812213 w 4793185"/>
              <a:gd name="connsiteY63" fmla="*/ 3926944 h 6859288"/>
              <a:gd name="connsiteX64" fmla="*/ 2780622 w 4793185"/>
              <a:gd name="connsiteY64" fmla="*/ 3727212 h 6859288"/>
              <a:gd name="connsiteX65" fmla="*/ 2423321 w 4793185"/>
              <a:gd name="connsiteY65" fmla="*/ 3332397 h 6859288"/>
              <a:gd name="connsiteX66" fmla="*/ 2527879 w 4793185"/>
              <a:gd name="connsiteY66" fmla="*/ 3321177 h 6859288"/>
              <a:gd name="connsiteX67" fmla="*/ 2531571 w 4793185"/>
              <a:gd name="connsiteY67" fmla="*/ 3256692 h 6859288"/>
              <a:gd name="connsiteX68" fmla="*/ 2386903 w 4793185"/>
              <a:gd name="connsiteY68" fmla="*/ 2535836 h 6859288"/>
              <a:gd name="connsiteX69" fmla="*/ 2376413 w 4793185"/>
              <a:gd name="connsiteY69" fmla="*/ 2491250 h 6859288"/>
              <a:gd name="connsiteX70" fmla="*/ 3295985 w 4793185"/>
              <a:gd name="connsiteY70" fmla="*/ 2337450 h 6859288"/>
              <a:gd name="connsiteX71" fmla="*/ 3106576 w 4793185"/>
              <a:gd name="connsiteY71" fmla="*/ 3840288 h 6859288"/>
              <a:gd name="connsiteX72" fmla="*/ 3121921 w 4793185"/>
              <a:gd name="connsiteY72" fmla="*/ 3893992 h 6859288"/>
              <a:gd name="connsiteX73" fmla="*/ 3124428 w 4793185"/>
              <a:gd name="connsiteY73" fmla="*/ 3896653 h 6859288"/>
              <a:gd name="connsiteX74" fmla="*/ 3140825 w 4793185"/>
              <a:gd name="connsiteY74" fmla="*/ 3883751 h 6859288"/>
              <a:gd name="connsiteX75" fmla="*/ 3141131 w 4793185"/>
              <a:gd name="connsiteY75" fmla="*/ 3882602 h 6859288"/>
              <a:gd name="connsiteX76" fmla="*/ 3320493 w 4793185"/>
              <a:gd name="connsiteY76" fmla="*/ 3164440 h 6859288"/>
              <a:gd name="connsiteX77" fmla="*/ 3295985 w 4793185"/>
              <a:gd name="connsiteY77" fmla="*/ 2337450 h 6859288"/>
              <a:gd name="connsiteX78" fmla="*/ 886395 w 4793185"/>
              <a:gd name="connsiteY78" fmla="*/ 1184703 h 6859288"/>
              <a:gd name="connsiteX79" fmla="*/ 860042 w 4793185"/>
              <a:gd name="connsiteY79" fmla="*/ 1195164 h 6859288"/>
              <a:gd name="connsiteX80" fmla="*/ 893381 w 4793185"/>
              <a:gd name="connsiteY80" fmla="*/ 1259752 h 6859288"/>
              <a:gd name="connsiteX81" fmla="*/ 925524 w 4793185"/>
              <a:gd name="connsiteY81" fmla="*/ 1276304 h 6859288"/>
              <a:gd name="connsiteX82" fmla="*/ 917200 w 4793185"/>
              <a:gd name="connsiteY82" fmla="*/ 1288535 h 6859288"/>
              <a:gd name="connsiteX83" fmla="*/ 925446 w 4793185"/>
              <a:gd name="connsiteY83" fmla="*/ 1365364 h 6859288"/>
              <a:gd name="connsiteX84" fmla="*/ 1114604 w 4793185"/>
              <a:gd name="connsiteY84" fmla="*/ 1564401 h 6859288"/>
              <a:gd name="connsiteX85" fmla="*/ 1220664 w 4793185"/>
              <a:gd name="connsiteY85" fmla="*/ 1553775 h 6859288"/>
              <a:gd name="connsiteX86" fmla="*/ 1145606 w 4793185"/>
              <a:gd name="connsiteY86" fmla="*/ 1401948 h 6859288"/>
              <a:gd name="connsiteX87" fmla="*/ 1083755 w 4793185"/>
              <a:gd name="connsiteY87" fmla="*/ 1319665 h 6859288"/>
              <a:gd name="connsiteX88" fmla="*/ 979312 w 4793185"/>
              <a:gd name="connsiteY88" fmla="*/ 1343578 h 6859288"/>
              <a:gd name="connsiteX89" fmla="*/ 950333 w 4793185"/>
              <a:gd name="connsiteY89" fmla="*/ 1288813 h 6859288"/>
              <a:gd name="connsiteX90" fmla="*/ 950028 w 4793185"/>
              <a:gd name="connsiteY90" fmla="*/ 1234718 h 6859288"/>
              <a:gd name="connsiteX91" fmla="*/ 886395 w 4793185"/>
              <a:gd name="connsiteY91" fmla="*/ 1184703 h 6859288"/>
              <a:gd name="connsiteX92" fmla="*/ 3063347 w 4793185"/>
              <a:gd name="connsiteY92" fmla="*/ 411449 h 6859288"/>
              <a:gd name="connsiteX93" fmla="*/ 3181933 w 4793185"/>
              <a:gd name="connsiteY93" fmla="*/ 523950 h 6859288"/>
              <a:gd name="connsiteX94" fmla="*/ 3289094 w 4793185"/>
              <a:gd name="connsiteY94" fmla="*/ 773910 h 6859288"/>
              <a:gd name="connsiteX95" fmla="*/ 3531096 w 4793185"/>
              <a:gd name="connsiteY95" fmla="*/ 585090 h 6859288"/>
              <a:gd name="connsiteX96" fmla="*/ 3450005 w 4793185"/>
              <a:gd name="connsiteY96" fmla="*/ 902860 h 6859288"/>
              <a:gd name="connsiteX97" fmla="*/ 3458976 w 4793185"/>
              <a:gd name="connsiteY97" fmla="*/ 966859 h 6859288"/>
              <a:gd name="connsiteX98" fmla="*/ 3694407 w 4793185"/>
              <a:gd name="connsiteY98" fmla="*/ 868976 h 6859288"/>
              <a:gd name="connsiteX99" fmla="*/ 3616725 w 4793185"/>
              <a:gd name="connsiteY99" fmla="*/ 1121760 h 6859288"/>
              <a:gd name="connsiteX100" fmla="*/ 3616120 w 4793185"/>
              <a:gd name="connsiteY100" fmla="*/ 1154193 h 6859288"/>
              <a:gd name="connsiteX101" fmla="*/ 3804188 w 4793185"/>
              <a:gd name="connsiteY101" fmla="*/ 1138056 h 6859288"/>
              <a:gd name="connsiteX102" fmla="*/ 3742994 w 4793185"/>
              <a:gd name="connsiteY102" fmla="*/ 1251965 h 6859288"/>
              <a:gd name="connsiteX103" fmla="*/ 3322893 w 4793185"/>
              <a:gd name="connsiteY103" fmla="*/ 1536030 h 6859288"/>
              <a:gd name="connsiteX104" fmla="*/ 3324503 w 4793185"/>
              <a:gd name="connsiteY104" fmla="*/ 1535579 h 6859288"/>
              <a:gd name="connsiteX105" fmla="*/ 3334007 w 4793185"/>
              <a:gd name="connsiteY105" fmla="*/ 1622760 h 6859288"/>
              <a:gd name="connsiteX106" fmla="*/ 3320195 w 4793185"/>
              <a:gd name="connsiteY106" fmla="*/ 1626624 h 6859288"/>
              <a:gd name="connsiteX107" fmla="*/ 3296885 w 4793185"/>
              <a:gd name="connsiteY107" fmla="*/ 1543306 h 6859288"/>
              <a:gd name="connsiteX108" fmla="*/ 3298495 w 4793185"/>
              <a:gd name="connsiteY108" fmla="*/ 1542856 h 6859288"/>
              <a:gd name="connsiteX109" fmla="*/ 3217225 w 4793185"/>
              <a:gd name="connsiteY109" fmla="*/ 1695886 h 6859288"/>
              <a:gd name="connsiteX110" fmla="*/ 3261332 w 4793185"/>
              <a:gd name="connsiteY110" fmla="*/ 1686773 h 6859288"/>
              <a:gd name="connsiteX111" fmla="*/ 3283782 w 4793185"/>
              <a:gd name="connsiteY111" fmla="*/ 1837090 h 6859288"/>
              <a:gd name="connsiteX112" fmla="*/ 3200488 w 4793185"/>
              <a:gd name="connsiteY112" fmla="*/ 1981998 h 6859288"/>
              <a:gd name="connsiteX113" fmla="*/ 3150966 w 4793185"/>
              <a:gd name="connsiteY113" fmla="*/ 2086190 h 6859288"/>
              <a:gd name="connsiteX114" fmla="*/ 3027409 w 4793185"/>
              <a:gd name="connsiteY114" fmla="*/ 2155503 h 6859288"/>
              <a:gd name="connsiteX115" fmla="*/ 2772019 w 4793185"/>
              <a:gd name="connsiteY115" fmla="*/ 2163426 h 6859288"/>
              <a:gd name="connsiteX116" fmla="*/ 3061105 w 4793185"/>
              <a:gd name="connsiteY116" fmla="*/ 2009826 h 6859288"/>
              <a:gd name="connsiteX117" fmla="*/ 2924182 w 4793185"/>
              <a:gd name="connsiteY117" fmla="*/ 1984356 h 6859288"/>
              <a:gd name="connsiteX118" fmla="*/ 2730066 w 4793185"/>
              <a:gd name="connsiteY118" fmla="*/ 1810345 h 6859288"/>
              <a:gd name="connsiteX119" fmla="*/ 2772870 w 4793185"/>
              <a:gd name="connsiteY119" fmla="*/ 1781495 h 6859288"/>
              <a:gd name="connsiteX120" fmla="*/ 3002511 w 4793185"/>
              <a:gd name="connsiteY120" fmla="*/ 1865156 h 6859288"/>
              <a:gd name="connsiteX121" fmla="*/ 3086062 w 4793185"/>
              <a:gd name="connsiteY121" fmla="*/ 1912758 h 6859288"/>
              <a:gd name="connsiteX122" fmla="*/ 3122657 w 4793185"/>
              <a:gd name="connsiteY122" fmla="*/ 1771233 h 6859288"/>
              <a:gd name="connsiteX123" fmla="*/ 3178201 w 4793185"/>
              <a:gd name="connsiteY123" fmla="*/ 1687693 h 6859288"/>
              <a:gd name="connsiteX124" fmla="*/ 3234101 w 4793185"/>
              <a:gd name="connsiteY124" fmla="*/ 1498083 h 6859288"/>
              <a:gd name="connsiteX125" fmla="*/ 2964167 w 4793185"/>
              <a:gd name="connsiteY125" fmla="*/ 1129372 h 6859288"/>
              <a:gd name="connsiteX126" fmla="*/ 2892492 w 4793185"/>
              <a:gd name="connsiteY126" fmla="*/ 1035513 h 6859288"/>
              <a:gd name="connsiteX127" fmla="*/ 3118007 w 4793185"/>
              <a:gd name="connsiteY127" fmla="*/ 991776 h 6859288"/>
              <a:gd name="connsiteX128" fmla="*/ 3039688 w 4793185"/>
              <a:gd name="connsiteY128" fmla="*/ 923849 h 6859288"/>
              <a:gd name="connsiteX129" fmla="*/ 2783633 w 4793185"/>
              <a:gd name="connsiteY129" fmla="*/ 747563 h 6859288"/>
              <a:gd name="connsiteX130" fmla="*/ 2780016 w 4793185"/>
              <a:gd name="connsiteY130" fmla="*/ 707128 h 6859288"/>
              <a:gd name="connsiteX131" fmla="*/ 3220348 w 4793185"/>
              <a:gd name="connsiteY131" fmla="*/ 947757 h 6859288"/>
              <a:gd name="connsiteX132" fmla="*/ 3241925 w 4793185"/>
              <a:gd name="connsiteY132" fmla="*/ 952144 h 6859288"/>
              <a:gd name="connsiteX133" fmla="*/ 3179659 w 4793185"/>
              <a:gd name="connsiteY133" fmla="*/ 800557 h 6859288"/>
              <a:gd name="connsiteX134" fmla="*/ 3080565 w 4793185"/>
              <a:gd name="connsiteY134" fmla="*/ 534195 h 6859288"/>
              <a:gd name="connsiteX135" fmla="*/ 3063347 w 4793185"/>
              <a:gd name="connsiteY135" fmla="*/ 411449 h 6859288"/>
              <a:gd name="connsiteX136" fmla="*/ 535101 w 4793185"/>
              <a:gd name="connsiteY136" fmla="*/ 173831 h 6859288"/>
              <a:gd name="connsiteX137" fmla="*/ 538308 w 4793185"/>
              <a:gd name="connsiteY137" fmla="*/ 194295 h 6859288"/>
              <a:gd name="connsiteX138" fmla="*/ 535101 w 4793185"/>
              <a:gd name="connsiteY138" fmla="*/ 173831 h 6859288"/>
              <a:gd name="connsiteX139" fmla="*/ 617386 w 4793185"/>
              <a:gd name="connsiteY139" fmla="*/ 84962 h 6859288"/>
              <a:gd name="connsiteX140" fmla="*/ 542693 w 4793185"/>
              <a:gd name="connsiteY140" fmla="*/ 156528 h 6859288"/>
              <a:gd name="connsiteX141" fmla="*/ 622406 w 4793185"/>
              <a:gd name="connsiteY141" fmla="*/ 89502 h 6859288"/>
              <a:gd name="connsiteX142" fmla="*/ 617386 w 4793185"/>
              <a:gd name="connsiteY142" fmla="*/ 84962 h 6859288"/>
              <a:gd name="connsiteX143" fmla="*/ 675930 w 4793185"/>
              <a:gd name="connsiteY143" fmla="*/ 0 h 6859288"/>
              <a:gd name="connsiteX144" fmla="*/ 699920 w 4793185"/>
              <a:gd name="connsiteY144" fmla="*/ 0 h 6859288"/>
              <a:gd name="connsiteX145" fmla="*/ 705467 w 4793185"/>
              <a:gd name="connsiteY145" fmla="*/ 10283 h 6859288"/>
              <a:gd name="connsiteX146" fmla="*/ 695955 w 4793185"/>
              <a:gd name="connsiteY146" fmla="*/ 63979 h 6859288"/>
              <a:gd name="connsiteX147" fmla="*/ 685288 w 4793185"/>
              <a:gd name="connsiteY147" fmla="*/ 69856 h 6859288"/>
              <a:gd name="connsiteX148" fmla="*/ 680235 w 4793185"/>
              <a:gd name="connsiteY148" fmla="*/ 55181 h 6859288"/>
              <a:gd name="connsiteX149" fmla="*/ 670251 w 4793185"/>
              <a:gd name="connsiteY149" fmla="*/ 53906 h 6859288"/>
              <a:gd name="connsiteX150" fmla="*/ 687472 w 4793185"/>
              <a:gd name="connsiteY150" fmla="*/ 20499 h 6859288"/>
              <a:gd name="connsiteX151" fmla="*/ 689029 w 4793185"/>
              <a:gd name="connsiteY151" fmla="*/ 8421 h 6859288"/>
              <a:gd name="connsiteX152" fmla="*/ 37375 w 4793185"/>
              <a:gd name="connsiteY152" fmla="*/ 0 h 6859288"/>
              <a:gd name="connsiteX153" fmla="*/ 646522 w 4793185"/>
              <a:gd name="connsiteY153" fmla="*/ 0 h 6859288"/>
              <a:gd name="connsiteX154" fmla="*/ 640999 w 4793185"/>
              <a:gd name="connsiteY154" fmla="*/ 3978 h 6859288"/>
              <a:gd name="connsiteX155" fmla="*/ 643120 w 4793185"/>
              <a:gd name="connsiteY155" fmla="*/ 64949 h 6859288"/>
              <a:gd name="connsiteX156" fmla="*/ 729595 w 4793185"/>
              <a:gd name="connsiteY156" fmla="*/ 128961 h 6859288"/>
              <a:gd name="connsiteX157" fmla="*/ 814210 w 4793185"/>
              <a:gd name="connsiteY157" fmla="*/ 227313 h 6859288"/>
              <a:gd name="connsiteX158" fmla="*/ 1173449 w 4793185"/>
              <a:gd name="connsiteY158" fmla="*/ 818430 h 6859288"/>
              <a:gd name="connsiteX159" fmla="*/ 1270914 w 4793185"/>
              <a:gd name="connsiteY159" fmla="*/ 712460 h 6859288"/>
              <a:gd name="connsiteX160" fmla="*/ 1249549 w 4793185"/>
              <a:gd name="connsiteY160" fmla="*/ 966207 h 6859288"/>
              <a:gd name="connsiteX161" fmla="*/ 1257581 w 4793185"/>
              <a:gd name="connsiteY161" fmla="*/ 1114677 h 6859288"/>
              <a:gd name="connsiteX162" fmla="*/ 1207167 w 4793185"/>
              <a:gd name="connsiteY162" fmla="*/ 1068739 h 6859288"/>
              <a:gd name="connsiteX163" fmla="*/ 1102286 w 4793185"/>
              <a:gd name="connsiteY163" fmla="*/ 1209652 h 6859288"/>
              <a:gd name="connsiteX164" fmla="*/ 1137160 w 4793185"/>
              <a:gd name="connsiteY164" fmla="*/ 1304991 h 6859288"/>
              <a:gd name="connsiteX165" fmla="*/ 1246240 w 4793185"/>
              <a:gd name="connsiteY165" fmla="*/ 1545290 h 6859288"/>
              <a:gd name="connsiteX166" fmla="*/ 1257078 w 4793185"/>
              <a:gd name="connsiteY166" fmla="*/ 1162128 h 6859288"/>
              <a:gd name="connsiteX167" fmla="*/ 1326721 w 4793185"/>
              <a:gd name="connsiteY167" fmla="*/ 1489449 h 6859288"/>
              <a:gd name="connsiteX168" fmla="*/ 1759523 w 4793185"/>
              <a:gd name="connsiteY168" fmla="*/ 1990689 h 6859288"/>
              <a:gd name="connsiteX169" fmla="*/ 1731335 w 4793185"/>
              <a:gd name="connsiteY169" fmla="*/ 2047476 h 6859288"/>
              <a:gd name="connsiteX170" fmla="*/ 1570419 w 4793185"/>
              <a:gd name="connsiteY170" fmla="*/ 2083022 h 6859288"/>
              <a:gd name="connsiteX171" fmla="*/ 1911296 w 4793185"/>
              <a:gd name="connsiteY171" fmla="*/ 2681254 h 6859288"/>
              <a:gd name="connsiteX172" fmla="*/ 2153471 w 4793185"/>
              <a:gd name="connsiteY172" fmla="*/ 2536695 h 6859288"/>
              <a:gd name="connsiteX173" fmla="*/ 2218730 w 4793185"/>
              <a:gd name="connsiteY173" fmla="*/ 2524588 h 6859288"/>
              <a:gd name="connsiteX174" fmla="*/ 2253975 w 4793185"/>
              <a:gd name="connsiteY174" fmla="*/ 2519956 h 6859288"/>
              <a:gd name="connsiteX175" fmla="*/ 2222980 w 4793185"/>
              <a:gd name="connsiteY175" fmla="*/ 2511012 h 6859288"/>
              <a:gd name="connsiteX176" fmla="*/ 1874287 w 4793185"/>
              <a:gd name="connsiteY176" fmla="*/ 2337850 h 6859288"/>
              <a:gd name="connsiteX177" fmla="*/ 2032105 w 4793185"/>
              <a:gd name="connsiteY177" fmla="*/ 2249576 h 6859288"/>
              <a:gd name="connsiteX178" fmla="*/ 2149601 w 4793185"/>
              <a:gd name="connsiteY178" fmla="*/ 2316101 h 6859288"/>
              <a:gd name="connsiteX179" fmla="*/ 2318708 w 4793185"/>
              <a:gd name="connsiteY179" fmla="*/ 2478382 h 6859288"/>
              <a:gd name="connsiteX180" fmla="*/ 2192620 w 4793185"/>
              <a:gd name="connsiteY180" fmla="*/ 2165642 h 6859288"/>
              <a:gd name="connsiteX181" fmla="*/ 1868902 w 4793185"/>
              <a:gd name="connsiteY181" fmla="*/ 2101183 h 6859288"/>
              <a:gd name="connsiteX182" fmla="*/ 1752546 w 4793185"/>
              <a:gd name="connsiteY182" fmla="*/ 1928493 h 6859288"/>
              <a:gd name="connsiteX183" fmla="*/ 2008831 w 4793185"/>
              <a:gd name="connsiteY183" fmla="*/ 1906572 h 6859288"/>
              <a:gd name="connsiteX184" fmla="*/ 2094563 w 4793185"/>
              <a:gd name="connsiteY184" fmla="*/ 1894067 h 6859288"/>
              <a:gd name="connsiteX185" fmla="*/ 2070608 w 4793185"/>
              <a:gd name="connsiteY185" fmla="*/ 1599918 h 6859288"/>
              <a:gd name="connsiteX186" fmla="*/ 2121600 w 4793185"/>
              <a:gd name="connsiteY186" fmla="*/ 1535228 h 6859288"/>
              <a:gd name="connsiteX187" fmla="*/ 2153518 w 4793185"/>
              <a:gd name="connsiteY187" fmla="*/ 1537365 h 6859288"/>
              <a:gd name="connsiteX188" fmla="*/ 2258264 w 4793185"/>
              <a:gd name="connsiteY188" fmla="*/ 1892193 h 6859288"/>
              <a:gd name="connsiteX189" fmla="*/ 2354187 w 4793185"/>
              <a:gd name="connsiteY189" fmla="*/ 1704524 h 6859288"/>
              <a:gd name="connsiteX190" fmla="*/ 2443874 w 4793185"/>
              <a:gd name="connsiteY190" fmla="*/ 1904029 h 6859288"/>
              <a:gd name="connsiteX191" fmla="*/ 2399979 w 4793185"/>
              <a:gd name="connsiteY191" fmla="*/ 1977123 h 6859288"/>
              <a:gd name="connsiteX192" fmla="*/ 2309045 w 4793185"/>
              <a:gd name="connsiteY192" fmla="*/ 2113979 h 6859288"/>
              <a:gd name="connsiteX193" fmla="*/ 2425266 w 4793185"/>
              <a:gd name="connsiteY193" fmla="*/ 2686707 h 6859288"/>
              <a:gd name="connsiteX194" fmla="*/ 2571855 w 4793185"/>
              <a:gd name="connsiteY194" fmla="*/ 3327851 h 6859288"/>
              <a:gd name="connsiteX195" fmla="*/ 2899442 w 4793185"/>
              <a:gd name="connsiteY195" fmla="*/ 3512959 h 6859288"/>
              <a:gd name="connsiteX196" fmla="*/ 3089507 w 4793185"/>
              <a:gd name="connsiteY196" fmla="*/ 3898633 h 6859288"/>
              <a:gd name="connsiteX197" fmla="*/ 3101199 w 4793185"/>
              <a:gd name="connsiteY197" fmla="*/ 3900651 h 6859288"/>
              <a:gd name="connsiteX198" fmla="*/ 3077137 w 4793185"/>
              <a:gd name="connsiteY198" fmla="*/ 3834882 h 6859288"/>
              <a:gd name="connsiteX199" fmla="*/ 3167158 w 4793185"/>
              <a:gd name="connsiteY199" fmla="*/ 2252839 h 6859288"/>
              <a:gd name="connsiteX200" fmla="*/ 3190080 w 4793185"/>
              <a:gd name="connsiteY200" fmla="*/ 2086158 h 6859288"/>
              <a:gd name="connsiteX201" fmla="*/ 3197768 w 4793185"/>
              <a:gd name="connsiteY201" fmla="*/ 2262063 h 6859288"/>
              <a:gd name="connsiteX202" fmla="*/ 3169117 w 4793185"/>
              <a:gd name="connsiteY202" fmla="*/ 2380656 h 6859288"/>
              <a:gd name="connsiteX203" fmla="*/ 3303708 w 4793185"/>
              <a:gd name="connsiteY203" fmla="*/ 2304219 h 6859288"/>
              <a:gd name="connsiteX204" fmla="*/ 3268023 w 4793185"/>
              <a:gd name="connsiteY204" fmla="*/ 2077370 h 6859288"/>
              <a:gd name="connsiteX205" fmla="*/ 3325129 w 4793185"/>
              <a:gd name="connsiteY205" fmla="*/ 2306507 h 6859288"/>
              <a:gd name="connsiteX206" fmla="*/ 3386638 w 4793185"/>
              <a:gd name="connsiteY206" fmla="*/ 2185234 h 6859288"/>
              <a:gd name="connsiteX207" fmla="*/ 3978176 w 4793185"/>
              <a:gd name="connsiteY207" fmla="*/ 1435459 h 6859288"/>
              <a:gd name="connsiteX208" fmla="*/ 4300813 w 4793185"/>
              <a:gd name="connsiteY208" fmla="*/ 833870 h 6859288"/>
              <a:gd name="connsiteX209" fmla="*/ 4069237 w 4793185"/>
              <a:gd name="connsiteY209" fmla="*/ 719382 h 6859288"/>
              <a:gd name="connsiteX210" fmla="*/ 3974500 w 4793185"/>
              <a:gd name="connsiteY210" fmla="*/ 688144 h 6859288"/>
              <a:gd name="connsiteX211" fmla="*/ 4131500 w 4793185"/>
              <a:gd name="connsiteY211" fmla="*/ 617702 h 6859288"/>
              <a:gd name="connsiteX212" fmla="*/ 4065230 w 4793185"/>
              <a:gd name="connsiteY212" fmla="*/ 636092 h 6859288"/>
              <a:gd name="connsiteX213" fmla="*/ 3997387 w 4793185"/>
              <a:gd name="connsiteY213" fmla="*/ 566320 h 6859288"/>
              <a:gd name="connsiteX214" fmla="*/ 4076975 w 4793185"/>
              <a:gd name="connsiteY214" fmla="*/ 570610 h 6859288"/>
              <a:gd name="connsiteX215" fmla="*/ 4006609 w 4793185"/>
              <a:gd name="connsiteY215" fmla="*/ 527182 h 6859288"/>
              <a:gd name="connsiteX216" fmla="*/ 3929487 w 4793185"/>
              <a:gd name="connsiteY216" fmla="*/ 459755 h 6859288"/>
              <a:gd name="connsiteX217" fmla="*/ 3905187 w 4793185"/>
              <a:gd name="connsiteY217" fmla="*/ 378579 h 6859288"/>
              <a:gd name="connsiteX218" fmla="*/ 4151663 w 4793185"/>
              <a:gd name="connsiteY218" fmla="*/ 314345 h 6859288"/>
              <a:gd name="connsiteX219" fmla="*/ 4136281 w 4793185"/>
              <a:gd name="connsiteY219" fmla="*/ 110976 h 6859288"/>
              <a:gd name="connsiteX220" fmla="*/ 4156374 w 4793185"/>
              <a:gd name="connsiteY220" fmla="*/ 98899 h 6859288"/>
              <a:gd name="connsiteX221" fmla="*/ 4227423 w 4793185"/>
              <a:gd name="connsiteY221" fmla="*/ 196067 h 6859288"/>
              <a:gd name="connsiteX222" fmla="*/ 4363495 w 4793185"/>
              <a:gd name="connsiteY222" fmla="*/ 386232 h 6859288"/>
              <a:gd name="connsiteX223" fmla="*/ 4403517 w 4793185"/>
              <a:gd name="connsiteY223" fmla="*/ 369442 h 6859288"/>
              <a:gd name="connsiteX224" fmla="*/ 4457847 w 4793185"/>
              <a:gd name="connsiteY224" fmla="*/ 382692 h 6859288"/>
              <a:gd name="connsiteX225" fmla="*/ 4539881 w 4793185"/>
              <a:gd name="connsiteY225" fmla="*/ 425977 h 6859288"/>
              <a:gd name="connsiteX226" fmla="*/ 4532721 w 4793185"/>
              <a:gd name="connsiteY226" fmla="*/ 463242 h 6859288"/>
              <a:gd name="connsiteX227" fmla="*/ 4535443 w 4793185"/>
              <a:gd name="connsiteY227" fmla="*/ 467085 h 6859288"/>
              <a:gd name="connsiteX228" fmla="*/ 4624245 w 4793185"/>
              <a:gd name="connsiteY228" fmla="*/ 407861 h 6859288"/>
              <a:gd name="connsiteX229" fmla="*/ 4697746 w 4793185"/>
              <a:gd name="connsiteY229" fmla="*/ 426777 h 6859288"/>
              <a:gd name="connsiteX230" fmla="*/ 4611389 w 4793185"/>
              <a:gd name="connsiteY230" fmla="*/ 526215 h 6859288"/>
              <a:gd name="connsiteX231" fmla="*/ 4621894 w 4793185"/>
              <a:gd name="connsiteY231" fmla="*/ 549462 h 6859288"/>
              <a:gd name="connsiteX232" fmla="*/ 4643588 w 4793185"/>
              <a:gd name="connsiteY232" fmla="*/ 519034 h 6859288"/>
              <a:gd name="connsiteX233" fmla="*/ 4762858 w 4793185"/>
              <a:gd name="connsiteY233" fmla="*/ 458585 h 6859288"/>
              <a:gd name="connsiteX234" fmla="*/ 4760999 w 4793185"/>
              <a:gd name="connsiteY234" fmla="*/ 513801 h 6859288"/>
              <a:gd name="connsiteX235" fmla="*/ 4672837 w 4793185"/>
              <a:gd name="connsiteY235" fmla="*/ 529995 h 6859288"/>
              <a:gd name="connsiteX236" fmla="*/ 4713773 w 4793185"/>
              <a:gd name="connsiteY236" fmla="*/ 590774 h 6859288"/>
              <a:gd name="connsiteX237" fmla="*/ 4792990 w 4793185"/>
              <a:gd name="connsiteY237" fmla="*/ 601720 h 6859288"/>
              <a:gd name="connsiteX238" fmla="*/ 4708779 w 4793185"/>
              <a:gd name="connsiteY238" fmla="*/ 664410 h 6859288"/>
              <a:gd name="connsiteX239" fmla="*/ 4594673 w 4793185"/>
              <a:gd name="connsiteY239" fmla="*/ 750639 h 6859288"/>
              <a:gd name="connsiteX240" fmla="*/ 4486165 w 4793185"/>
              <a:gd name="connsiteY240" fmla="*/ 750436 h 6859288"/>
              <a:gd name="connsiteX241" fmla="*/ 4384447 w 4793185"/>
              <a:gd name="connsiteY241" fmla="*/ 722060 h 6859288"/>
              <a:gd name="connsiteX242" fmla="*/ 3582967 w 4793185"/>
              <a:gd name="connsiteY242" fmla="*/ 1965542 h 6859288"/>
              <a:gd name="connsiteX243" fmla="*/ 3334475 w 4793185"/>
              <a:gd name="connsiteY243" fmla="*/ 2373859 h 6859288"/>
              <a:gd name="connsiteX244" fmla="*/ 3231919 w 4793185"/>
              <a:gd name="connsiteY244" fmla="*/ 3702738 h 6859288"/>
              <a:gd name="connsiteX245" fmla="*/ 3173481 w 4793185"/>
              <a:gd name="connsiteY245" fmla="*/ 3858054 h 6859288"/>
              <a:gd name="connsiteX246" fmla="*/ 3430367 w 4793185"/>
              <a:gd name="connsiteY246" fmla="*/ 3692174 h 6859288"/>
              <a:gd name="connsiteX247" fmla="*/ 3275114 w 4793185"/>
              <a:gd name="connsiteY247" fmla="*/ 3967500 h 6859288"/>
              <a:gd name="connsiteX248" fmla="*/ 3189423 w 4793185"/>
              <a:gd name="connsiteY248" fmla="*/ 3952053 h 6859288"/>
              <a:gd name="connsiteX249" fmla="*/ 3273161 w 4793185"/>
              <a:gd name="connsiteY249" fmla="*/ 4135613 h 6859288"/>
              <a:gd name="connsiteX250" fmla="*/ 3045655 w 4793185"/>
              <a:gd name="connsiteY250" fmla="*/ 4015852 h 6859288"/>
              <a:gd name="connsiteX251" fmla="*/ 3062619 w 4793185"/>
              <a:gd name="connsiteY251" fmla="*/ 3972523 h 6859288"/>
              <a:gd name="connsiteX252" fmla="*/ 3006908 w 4793185"/>
              <a:gd name="connsiteY252" fmla="*/ 4004489 h 6859288"/>
              <a:gd name="connsiteX253" fmla="*/ 2707137 w 4793185"/>
              <a:gd name="connsiteY253" fmla="*/ 4241001 h 6859288"/>
              <a:gd name="connsiteX254" fmla="*/ 2739357 w 4793185"/>
              <a:gd name="connsiteY254" fmla="*/ 4668328 h 6859288"/>
              <a:gd name="connsiteX255" fmla="*/ 2956357 w 4793185"/>
              <a:gd name="connsiteY255" fmla="*/ 5826399 h 6859288"/>
              <a:gd name="connsiteX256" fmla="*/ 2832440 w 4793185"/>
              <a:gd name="connsiteY256" fmla="*/ 6637748 h 6859288"/>
              <a:gd name="connsiteX257" fmla="*/ 2853392 w 4793185"/>
              <a:gd name="connsiteY257" fmla="*/ 6814133 h 6859288"/>
              <a:gd name="connsiteX258" fmla="*/ 2861830 w 4793185"/>
              <a:gd name="connsiteY258" fmla="*/ 6859288 h 6859288"/>
              <a:gd name="connsiteX259" fmla="*/ 2815076 w 4793185"/>
              <a:gd name="connsiteY259" fmla="*/ 6859288 h 6859288"/>
              <a:gd name="connsiteX260" fmla="*/ 2795188 w 4793185"/>
              <a:gd name="connsiteY260" fmla="*/ 6787567 h 6859288"/>
              <a:gd name="connsiteX261" fmla="*/ 2359991 w 4793185"/>
              <a:gd name="connsiteY261" fmla="*/ 6443122 h 6859288"/>
              <a:gd name="connsiteX262" fmla="*/ 1356094 w 4793185"/>
              <a:gd name="connsiteY262" fmla="*/ 5758736 h 6859288"/>
              <a:gd name="connsiteX263" fmla="*/ 1324410 w 4793185"/>
              <a:gd name="connsiteY263" fmla="*/ 5775631 h 6859288"/>
              <a:gd name="connsiteX264" fmla="*/ 1087123 w 4793185"/>
              <a:gd name="connsiteY264" fmla="*/ 6109360 h 6859288"/>
              <a:gd name="connsiteX265" fmla="*/ 1053942 w 4793185"/>
              <a:gd name="connsiteY265" fmla="*/ 6141038 h 6859288"/>
              <a:gd name="connsiteX266" fmla="*/ 1145247 w 4793185"/>
              <a:gd name="connsiteY266" fmla="*/ 5523035 h 6859288"/>
              <a:gd name="connsiteX267" fmla="*/ 1039963 w 4793185"/>
              <a:gd name="connsiteY267" fmla="*/ 5480496 h 6859288"/>
              <a:gd name="connsiteX268" fmla="*/ 692198 w 4793185"/>
              <a:gd name="connsiteY268" fmla="*/ 5502138 h 6859288"/>
              <a:gd name="connsiteX269" fmla="*/ 457614 w 4793185"/>
              <a:gd name="connsiteY269" fmla="*/ 5156973 h 6859288"/>
              <a:gd name="connsiteX270" fmla="*/ 884939 w 4793185"/>
              <a:gd name="connsiteY270" fmla="*/ 5106855 h 6859288"/>
              <a:gd name="connsiteX271" fmla="*/ 927448 w 4793185"/>
              <a:gd name="connsiteY271" fmla="*/ 5121892 h 6859288"/>
              <a:gd name="connsiteX272" fmla="*/ 1121021 w 4793185"/>
              <a:gd name="connsiteY272" fmla="*/ 4766785 h 6859288"/>
              <a:gd name="connsiteX273" fmla="*/ 1137606 w 4793185"/>
              <a:gd name="connsiteY273" fmla="*/ 5419582 h 6859288"/>
              <a:gd name="connsiteX274" fmla="*/ 1076868 w 4793185"/>
              <a:gd name="connsiteY274" fmla="*/ 5339580 h 6859288"/>
              <a:gd name="connsiteX275" fmla="*/ 1131292 w 4793185"/>
              <a:gd name="connsiteY275" fmla="*/ 5462697 h 6859288"/>
              <a:gd name="connsiteX276" fmla="*/ 1186811 w 4793185"/>
              <a:gd name="connsiteY276" fmla="*/ 5527152 h 6859288"/>
              <a:gd name="connsiteX277" fmla="*/ 1295901 w 4793185"/>
              <a:gd name="connsiteY277" fmla="*/ 5694720 h 6859288"/>
              <a:gd name="connsiteX278" fmla="*/ 1756099 w 4793185"/>
              <a:gd name="connsiteY278" fmla="*/ 6018104 h 6859288"/>
              <a:gd name="connsiteX279" fmla="*/ 2096214 w 4793185"/>
              <a:gd name="connsiteY279" fmla="*/ 6285447 h 6859288"/>
              <a:gd name="connsiteX280" fmla="*/ 2633063 w 4793185"/>
              <a:gd name="connsiteY280" fmla="*/ 6547144 h 6859288"/>
              <a:gd name="connsiteX281" fmla="*/ 2734599 w 4793185"/>
              <a:gd name="connsiteY281" fmla="*/ 6602178 h 6859288"/>
              <a:gd name="connsiteX282" fmla="*/ 2142284 w 4793185"/>
              <a:gd name="connsiteY282" fmla="*/ 4948489 h 6859288"/>
              <a:gd name="connsiteX283" fmla="*/ 1985136 w 4793185"/>
              <a:gd name="connsiteY283" fmla="*/ 4613770 h 6859288"/>
              <a:gd name="connsiteX284" fmla="*/ 1911812 w 4793185"/>
              <a:gd name="connsiteY284" fmla="*/ 4647635 h 6859288"/>
              <a:gd name="connsiteX285" fmla="*/ 1697240 w 4793185"/>
              <a:gd name="connsiteY285" fmla="*/ 4620186 h 6859288"/>
              <a:gd name="connsiteX286" fmla="*/ 1764079 w 4793185"/>
              <a:gd name="connsiteY286" fmla="*/ 4579623 h 6859288"/>
              <a:gd name="connsiteX287" fmla="*/ 1912014 w 4793185"/>
              <a:gd name="connsiteY287" fmla="*/ 4424416 h 6859288"/>
              <a:gd name="connsiteX288" fmla="*/ 1878904 w 4793185"/>
              <a:gd name="connsiteY288" fmla="*/ 4363412 h 6859288"/>
              <a:gd name="connsiteX289" fmla="*/ 1893682 w 4793185"/>
              <a:gd name="connsiteY289" fmla="*/ 4356526 h 6859288"/>
              <a:gd name="connsiteX290" fmla="*/ 1917420 w 4793185"/>
              <a:gd name="connsiteY290" fmla="*/ 4420671 h 6859288"/>
              <a:gd name="connsiteX291" fmla="*/ 1949756 w 4793185"/>
              <a:gd name="connsiteY291" fmla="*/ 4413168 h 6859288"/>
              <a:gd name="connsiteX292" fmla="*/ 1921944 w 4793185"/>
              <a:gd name="connsiteY292" fmla="*/ 4332353 h 6859288"/>
              <a:gd name="connsiteX293" fmla="*/ 1810184 w 4793185"/>
              <a:gd name="connsiteY293" fmla="*/ 4314153 h 6859288"/>
              <a:gd name="connsiteX294" fmla="*/ 1771102 w 4793185"/>
              <a:gd name="connsiteY294" fmla="*/ 4256322 h 6859288"/>
              <a:gd name="connsiteX295" fmla="*/ 1788733 w 4793185"/>
              <a:gd name="connsiteY295" fmla="*/ 4158262 h 6859288"/>
              <a:gd name="connsiteX296" fmla="*/ 1777649 w 4793185"/>
              <a:gd name="connsiteY296" fmla="*/ 4126154 h 6859288"/>
              <a:gd name="connsiteX297" fmla="*/ 1660787 w 4793185"/>
              <a:gd name="connsiteY297" fmla="*/ 3792858 h 6859288"/>
              <a:gd name="connsiteX298" fmla="*/ 1630122 w 4793185"/>
              <a:gd name="connsiteY298" fmla="*/ 3712106 h 6859288"/>
              <a:gd name="connsiteX299" fmla="*/ 1637470 w 4793185"/>
              <a:gd name="connsiteY299" fmla="*/ 3730666 h 6859288"/>
              <a:gd name="connsiteX300" fmla="*/ 1818882 w 4793185"/>
              <a:gd name="connsiteY300" fmla="*/ 4134017 h 6859288"/>
              <a:gd name="connsiteX301" fmla="*/ 1950221 w 4793185"/>
              <a:gd name="connsiteY301" fmla="*/ 4162710 h 6859288"/>
              <a:gd name="connsiteX302" fmla="*/ 2017657 w 4793185"/>
              <a:gd name="connsiteY302" fmla="*/ 4119317 h 6859288"/>
              <a:gd name="connsiteX303" fmla="*/ 2077283 w 4793185"/>
              <a:gd name="connsiteY303" fmla="*/ 4273394 h 6859288"/>
              <a:gd name="connsiteX304" fmla="*/ 2060747 w 4793185"/>
              <a:gd name="connsiteY304" fmla="*/ 4371245 h 6859288"/>
              <a:gd name="connsiteX305" fmla="*/ 2146588 w 4793185"/>
              <a:gd name="connsiteY305" fmla="*/ 4351995 h 6859288"/>
              <a:gd name="connsiteX306" fmla="*/ 2248717 w 4793185"/>
              <a:gd name="connsiteY306" fmla="*/ 3882837 h 6859288"/>
              <a:gd name="connsiteX307" fmla="*/ 2311629 w 4793185"/>
              <a:gd name="connsiteY307" fmla="*/ 3869303 h 6859288"/>
              <a:gd name="connsiteX308" fmla="*/ 2370007 w 4793185"/>
              <a:gd name="connsiteY308" fmla="*/ 3841448 h 6859288"/>
              <a:gd name="connsiteX309" fmla="*/ 2404330 w 4793185"/>
              <a:gd name="connsiteY309" fmla="*/ 3975636 h 6859288"/>
              <a:gd name="connsiteX310" fmla="*/ 2338462 w 4793185"/>
              <a:gd name="connsiteY310" fmla="*/ 4221751 h 6859288"/>
              <a:gd name="connsiteX311" fmla="*/ 2162626 w 4793185"/>
              <a:gd name="connsiteY311" fmla="*/ 4368435 h 6859288"/>
              <a:gd name="connsiteX312" fmla="*/ 2183146 w 4793185"/>
              <a:gd name="connsiteY312" fmla="*/ 4395351 h 6859288"/>
              <a:gd name="connsiteX313" fmla="*/ 2552936 w 4793185"/>
              <a:gd name="connsiteY313" fmla="*/ 4785528 h 6859288"/>
              <a:gd name="connsiteX314" fmla="*/ 2289869 w 4793185"/>
              <a:gd name="connsiteY314" fmla="*/ 4667371 h 6859288"/>
              <a:gd name="connsiteX315" fmla="*/ 2214190 w 4793185"/>
              <a:gd name="connsiteY315" fmla="*/ 4489605 h 6859288"/>
              <a:gd name="connsiteX316" fmla="*/ 2012775 w 4793185"/>
              <a:gd name="connsiteY316" fmla="*/ 4586316 h 6859288"/>
              <a:gd name="connsiteX317" fmla="*/ 2789797 w 4793185"/>
              <a:gd name="connsiteY317" fmla="*/ 6645847 h 6859288"/>
              <a:gd name="connsiteX318" fmla="*/ 2677278 w 4793185"/>
              <a:gd name="connsiteY318" fmla="*/ 4524006 h 6859288"/>
              <a:gd name="connsiteX319" fmla="*/ 2488237 w 4793185"/>
              <a:gd name="connsiteY319" fmla="*/ 4110830 h 6859288"/>
              <a:gd name="connsiteX320" fmla="*/ 2499294 w 4793185"/>
              <a:gd name="connsiteY320" fmla="*/ 4033052 h 6859288"/>
              <a:gd name="connsiteX321" fmla="*/ 1531296 w 4793185"/>
              <a:gd name="connsiteY321" fmla="*/ 2065531 h 6859288"/>
              <a:gd name="connsiteX322" fmla="*/ 1231859 w 4793185"/>
              <a:gd name="connsiteY322" fmla="*/ 1844163 h 6859288"/>
              <a:gd name="connsiteX323" fmla="*/ 1071715 w 4793185"/>
              <a:gd name="connsiteY323" fmla="*/ 1561673 h 6859288"/>
              <a:gd name="connsiteX324" fmla="*/ 1015855 w 4793185"/>
              <a:gd name="connsiteY324" fmla="*/ 1707774 h 6859288"/>
              <a:gd name="connsiteX325" fmla="*/ 747023 w 4793185"/>
              <a:gd name="connsiteY325" fmla="*/ 1989944 h 6859288"/>
              <a:gd name="connsiteX326" fmla="*/ 439121 w 4793185"/>
              <a:gd name="connsiteY326" fmla="*/ 2065190 h 6859288"/>
              <a:gd name="connsiteX327" fmla="*/ 552435 w 4793185"/>
              <a:gd name="connsiteY327" fmla="*/ 1648966 h 6859288"/>
              <a:gd name="connsiteX328" fmla="*/ 658582 w 4793185"/>
              <a:gd name="connsiteY328" fmla="*/ 1570802 h 6859288"/>
              <a:gd name="connsiteX329" fmla="*/ 314363 w 4793185"/>
              <a:gd name="connsiteY329" fmla="*/ 1267536 h 6859288"/>
              <a:gd name="connsiteX330" fmla="*/ 415884 w 4793185"/>
              <a:gd name="connsiteY330" fmla="*/ 1252105 h 6859288"/>
              <a:gd name="connsiteX331" fmla="*/ 544088 w 4793185"/>
              <a:gd name="connsiteY331" fmla="*/ 1213708 h 6859288"/>
              <a:gd name="connsiteX332" fmla="*/ 452485 w 4793185"/>
              <a:gd name="connsiteY332" fmla="*/ 1133449 h 6859288"/>
              <a:gd name="connsiteX333" fmla="*/ 647138 w 4793185"/>
              <a:gd name="connsiteY333" fmla="*/ 1103731 h 6859288"/>
              <a:gd name="connsiteX334" fmla="*/ 857774 w 4793185"/>
              <a:gd name="connsiteY334" fmla="*/ 992353 h 6859288"/>
              <a:gd name="connsiteX335" fmla="*/ 923186 w 4793185"/>
              <a:gd name="connsiteY335" fmla="*/ 1013462 h 6859288"/>
              <a:gd name="connsiteX336" fmla="*/ 850505 w 4793185"/>
              <a:gd name="connsiteY336" fmla="*/ 760812 h 6859288"/>
              <a:gd name="connsiteX337" fmla="*/ 894645 w 4793185"/>
              <a:gd name="connsiteY337" fmla="*/ 778485 h 6859288"/>
              <a:gd name="connsiteX338" fmla="*/ 1094456 w 4793185"/>
              <a:gd name="connsiteY338" fmla="*/ 936980 h 6859288"/>
              <a:gd name="connsiteX339" fmla="*/ 951575 w 4793185"/>
              <a:gd name="connsiteY339" fmla="*/ 441171 h 6859288"/>
              <a:gd name="connsiteX340" fmla="*/ 713335 w 4793185"/>
              <a:gd name="connsiteY340" fmla="*/ 157879 h 6859288"/>
              <a:gd name="connsiteX341" fmla="*/ 554146 w 4793185"/>
              <a:gd name="connsiteY341" fmla="*/ 253822 h 6859288"/>
              <a:gd name="connsiteX342" fmla="*/ 315910 w 4793185"/>
              <a:gd name="connsiteY342" fmla="*/ 451330 h 6859288"/>
              <a:gd name="connsiteX343" fmla="*/ 458812 w 4793185"/>
              <a:gd name="connsiteY343" fmla="*/ 225478 h 6859288"/>
              <a:gd name="connsiteX344" fmla="*/ 404359 w 4793185"/>
              <a:gd name="connsiteY344" fmla="*/ 195264 h 6859288"/>
              <a:gd name="connsiteX345" fmla="*/ 309003 w 4793185"/>
              <a:gd name="connsiteY345" fmla="*/ 222889 h 6859288"/>
              <a:gd name="connsiteX346" fmla="*/ 81713 w 4793185"/>
              <a:gd name="connsiteY346" fmla="*/ 107001 h 6859288"/>
              <a:gd name="connsiteX347" fmla="*/ 115 w 4793185"/>
              <a:gd name="connsiteY347" fmla="*/ 35264 h 6859288"/>
              <a:gd name="connsiteX348" fmla="*/ 79623 w 4793185"/>
              <a:gd name="connsiteY348" fmla="*/ 20844 h 6859288"/>
              <a:gd name="connsiteX349" fmla="*/ 38277 w 4793185"/>
              <a:gd name="connsiteY349" fmla="*/ 560 h 685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4793185" h="6859288">
                <a:moveTo>
                  <a:pt x="2016739" y="4317292"/>
                </a:moveTo>
                <a:cubicBezTo>
                  <a:pt x="1989014" y="4331170"/>
                  <a:pt x="1992746" y="4324571"/>
                  <a:pt x="1990520" y="4355807"/>
                </a:cubicBezTo>
                <a:cubicBezTo>
                  <a:pt x="2018289" y="4342149"/>
                  <a:pt x="2014517" y="4348531"/>
                  <a:pt x="2016739" y="4317292"/>
                </a:cubicBezTo>
                <a:close/>
                <a:moveTo>
                  <a:pt x="1935821" y="4243163"/>
                </a:moveTo>
                <a:cubicBezTo>
                  <a:pt x="1939047" y="4266113"/>
                  <a:pt x="1947427" y="4306665"/>
                  <a:pt x="1952756" y="4328766"/>
                </a:cubicBezTo>
                <a:cubicBezTo>
                  <a:pt x="1957558" y="4328987"/>
                  <a:pt x="1962503" y="4327593"/>
                  <a:pt x="1967315" y="4326679"/>
                </a:cubicBezTo>
                <a:cubicBezTo>
                  <a:pt x="1985616" y="4316860"/>
                  <a:pt x="1950007" y="4234351"/>
                  <a:pt x="1935821" y="4243163"/>
                </a:cubicBezTo>
                <a:close/>
                <a:moveTo>
                  <a:pt x="2788167" y="4128410"/>
                </a:moveTo>
                <a:cubicBezTo>
                  <a:pt x="2752229" y="4156307"/>
                  <a:pt x="2617518" y="4136577"/>
                  <a:pt x="2628765" y="4192216"/>
                </a:cubicBezTo>
                <a:cubicBezTo>
                  <a:pt x="2680204" y="4272172"/>
                  <a:pt x="2747922" y="4168228"/>
                  <a:pt x="2788167" y="4128410"/>
                </a:cubicBezTo>
                <a:close/>
                <a:moveTo>
                  <a:pt x="2807854" y="3741751"/>
                </a:moveTo>
                <a:cubicBezTo>
                  <a:pt x="2814360" y="3845195"/>
                  <a:pt x="2841011" y="3955690"/>
                  <a:pt x="2813967" y="4056670"/>
                </a:cubicBezTo>
                <a:cubicBezTo>
                  <a:pt x="2813150" y="4064301"/>
                  <a:pt x="2781643" y="4139390"/>
                  <a:pt x="2830817" y="4070235"/>
                </a:cubicBezTo>
                <a:cubicBezTo>
                  <a:pt x="2883639" y="3998799"/>
                  <a:pt x="2990261" y="3988747"/>
                  <a:pt x="3044482" y="3925883"/>
                </a:cubicBezTo>
                <a:cubicBezTo>
                  <a:pt x="3080430" y="3861048"/>
                  <a:pt x="2838514" y="3812512"/>
                  <a:pt x="2807854" y="3741751"/>
                </a:cubicBezTo>
                <a:close/>
                <a:moveTo>
                  <a:pt x="1610483" y="3662510"/>
                </a:moveTo>
                <a:lnTo>
                  <a:pt x="1614958" y="3672174"/>
                </a:lnTo>
                <a:lnTo>
                  <a:pt x="1630122" y="3712106"/>
                </a:lnTo>
                <a:close/>
                <a:moveTo>
                  <a:pt x="1404680" y="2810606"/>
                </a:moveTo>
                <a:cubicBezTo>
                  <a:pt x="1411422" y="2808613"/>
                  <a:pt x="1417721" y="2808782"/>
                  <a:pt x="1423602" y="2810807"/>
                </a:cubicBezTo>
                <a:cubicBezTo>
                  <a:pt x="1462808" y="2824310"/>
                  <a:pt x="1483430" y="2920300"/>
                  <a:pt x="1493029" y="3008118"/>
                </a:cubicBezTo>
                <a:cubicBezTo>
                  <a:pt x="1502043" y="3091371"/>
                  <a:pt x="1444767" y="3199000"/>
                  <a:pt x="1438900" y="3286213"/>
                </a:cubicBezTo>
                <a:cubicBezTo>
                  <a:pt x="1405745" y="3306106"/>
                  <a:pt x="1419884" y="3369808"/>
                  <a:pt x="1441248" y="3395207"/>
                </a:cubicBezTo>
                <a:cubicBezTo>
                  <a:pt x="1470074" y="3407405"/>
                  <a:pt x="1432817" y="3251794"/>
                  <a:pt x="1457546" y="3272250"/>
                </a:cubicBezTo>
                <a:cubicBezTo>
                  <a:pt x="1487619" y="3308910"/>
                  <a:pt x="1457170" y="3234481"/>
                  <a:pt x="1476168" y="3242656"/>
                </a:cubicBezTo>
                <a:cubicBezTo>
                  <a:pt x="1480100" y="3251426"/>
                  <a:pt x="1488820" y="3284210"/>
                  <a:pt x="1493593" y="3255662"/>
                </a:cubicBezTo>
                <a:cubicBezTo>
                  <a:pt x="1495578" y="3244636"/>
                  <a:pt x="1468345" y="3230093"/>
                  <a:pt x="1486247" y="3225334"/>
                </a:cubicBezTo>
                <a:cubicBezTo>
                  <a:pt x="1504805" y="3220449"/>
                  <a:pt x="1503395" y="3248814"/>
                  <a:pt x="1519683" y="3243909"/>
                </a:cubicBezTo>
                <a:cubicBezTo>
                  <a:pt x="1573060" y="3205220"/>
                  <a:pt x="1566986" y="3169669"/>
                  <a:pt x="1591547" y="3252464"/>
                </a:cubicBezTo>
                <a:cubicBezTo>
                  <a:pt x="1634498" y="3240003"/>
                  <a:pt x="1629003" y="3234928"/>
                  <a:pt x="1653992" y="3278217"/>
                </a:cubicBezTo>
                <a:cubicBezTo>
                  <a:pt x="1686849" y="3284211"/>
                  <a:pt x="1621065" y="3004644"/>
                  <a:pt x="1799113" y="2944771"/>
                </a:cubicBezTo>
                <a:cubicBezTo>
                  <a:pt x="1867696" y="3017167"/>
                  <a:pt x="1793525" y="3214784"/>
                  <a:pt x="1743538" y="3282053"/>
                </a:cubicBezTo>
                <a:cubicBezTo>
                  <a:pt x="1734046" y="3315578"/>
                  <a:pt x="1592654" y="3403835"/>
                  <a:pt x="1639499" y="3426206"/>
                </a:cubicBezTo>
                <a:cubicBezTo>
                  <a:pt x="1646371" y="3411080"/>
                  <a:pt x="1698198" y="3405995"/>
                  <a:pt x="1700647" y="3400998"/>
                </a:cubicBezTo>
                <a:cubicBezTo>
                  <a:pt x="1752210" y="3324136"/>
                  <a:pt x="1800295" y="3209871"/>
                  <a:pt x="1856992" y="3152883"/>
                </a:cubicBezTo>
                <a:cubicBezTo>
                  <a:pt x="1938454" y="3306212"/>
                  <a:pt x="1759319" y="3468930"/>
                  <a:pt x="1629092" y="3459677"/>
                </a:cubicBezTo>
                <a:cubicBezTo>
                  <a:pt x="1599317" y="3486630"/>
                  <a:pt x="1593808" y="3528009"/>
                  <a:pt x="1556191" y="3517253"/>
                </a:cubicBezTo>
                <a:cubicBezTo>
                  <a:pt x="1564997" y="3543780"/>
                  <a:pt x="1581713" y="3588868"/>
                  <a:pt x="1602860" y="3643259"/>
                </a:cubicBezTo>
                <a:lnTo>
                  <a:pt x="1610483" y="3662510"/>
                </a:lnTo>
                <a:lnTo>
                  <a:pt x="1565522" y="3565388"/>
                </a:lnTo>
                <a:cubicBezTo>
                  <a:pt x="1514250" y="3469288"/>
                  <a:pt x="1457418" y="3410856"/>
                  <a:pt x="1394575" y="3440549"/>
                </a:cubicBezTo>
                <a:cubicBezTo>
                  <a:pt x="1354046" y="3482459"/>
                  <a:pt x="1382421" y="3500634"/>
                  <a:pt x="1367504" y="3530657"/>
                </a:cubicBezTo>
                <a:cubicBezTo>
                  <a:pt x="1343456" y="3579409"/>
                  <a:pt x="1222351" y="3588360"/>
                  <a:pt x="1194279" y="3606381"/>
                </a:cubicBezTo>
                <a:cubicBezTo>
                  <a:pt x="1118725" y="3645201"/>
                  <a:pt x="1035144" y="3714547"/>
                  <a:pt x="927591" y="3676742"/>
                </a:cubicBezTo>
                <a:cubicBezTo>
                  <a:pt x="913014" y="3419852"/>
                  <a:pt x="1420344" y="3443812"/>
                  <a:pt x="1089646" y="3362062"/>
                </a:cubicBezTo>
                <a:cubicBezTo>
                  <a:pt x="1022275" y="3340191"/>
                  <a:pt x="931658" y="3235275"/>
                  <a:pt x="873867" y="3175559"/>
                </a:cubicBezTo>
                <a:cubicBezTo>
                  <a:pt x="862030" y="3113230"/>
                  <a:pt x="1142458" y="3147430"/>
                  <a:pt x="1158809" y="3163130"/>
                </a:cubicBezTo>
                <a:cubicBezTo>
                  <a:pt x="1290439" y="3239413"/>
                  <a:pt x="1319455" y="3286016"/>
                  <a:pt x="1373022" y="3335432"/>
                </a:cubicBezTo>
                <a:cubicBezTo>
                  <a:pt x="1382707" y="3354212"/>
                  <a:pt x="1382884" y="3336052"/>
                  <a:pt x="1374184" y="3323656"/>
                </a:cubicBezTo>
                <a:cubicBezTo>
                  <a:pt x="1250139" y="3145332"/>
                  <a:pt x="1277228" y="2994496"/>
                  <a:pt x="1331326" y="2895177"/>
                </a:cubicBezTo>
                <a:cubicBezTo>
                  <a:pt x="1360230" y="2842021"/>
                  <a:pt x="1384451" y="2816585"/>
                  <a:pt x="1404680" y="2810606"/>
                </a:cubicBezTo>
                <a:close/>
                <a:moveTo>
                  <a:pt x="2376413" y="2491250"/>
                </a:moveTo>
                <a:cubicBezTo>
                  <a:pt x="2369108" y="2489979"/>
                  <a:pt x="2358794" y="2499411"/>
                  <a:pt x="2347861" y="2510889"/>
                </a:cubicBezTo>
                <a:lnTo>
                  <a:pt x="2335964" y="2522661"/>
                </a:lnTo>
                <a:lnTo>
                  <a:pt x="2337582" y="2523492"/>
                </a:lnTo>
                <a:cubicBezTo>
                  <a:pt x="2339014" y="2529780"/>
                  <a:pt x="2325564" y="2540604"/>
                  <a:pt x="2288691" y="2557917"/>
                </a:cubicBezTo>
                <a:cubicBezTo>
                  <a:pt x="2203837" y="2632489"/>
                  <a:pt x="2099059" y="2798985"/>
                  <a:pt x="1972593" y="2743929"/>
                </a:cubicBezTo>
                <a:cubicBezTo>
                  <a:pt x="1956572" y="2739495"/>
                  <a:pt x="1952186" y="2759359"/>
                  <a:pt x="1961303" y="2769185"/>
                </a:cubicBezTo>
                <a:cubicBezTo>
                  <a:pt x="2178109" y="3178221"/>
                  <a:pt x="2311487" y="3604914"/>
                  <a:pt x="2516677" y="4005279"/>
                </a:cubicBezTo>
                <a:cubicBezTo>
                  <a:pt x="2538960" y="4048631"/>
                  <a:pt x="2631285" y="4018180"/>
                  <a:pt x="2667658" y="4053416"/>
                </a:cubicBezTo>
                <a:cubicBezTo>
                  <a:pt x="2678644" y="3991965"/>
                  <a:pt x="2562067" y="3984197"/>
                  <a:pt x="2601296" y="3860285"/>
                </a:cubicBezTo>
                <a:cubicBezTo>
                  <a:pt x="2615155" y="3822306"/>
                  <a:pt x="2649467" y="3858614"/>
                  <a:pt x="2673509" y="3859938"/>
                </a:cubicBezTo>
                <a:cubicBezTo>
                  <a:pt x="2763717" y="3912591"/>
                  <a:pt x="2730956" y="4000155"/>
                  <a:pt x="2695784" y="4070279"/>
                </a:cubicBezTo>
                <a:cubicBezTo>
                  <a:pt x="2773553" y="4235185"/>
                  <a:pt x="2813659" y="3989432"/>
                  <a:pt x="2812213" y="3926944"/>
                </a:cubicBezTo>
                <a:cubicBezTo>
                  <a:pt x="2811988" y="3900705"/>
                  <a:pt x="2790313" y="3754374"/>
                  <a:pt x="2780622" y="3727212"/>
                </a:cubicBezTo>
                <a:cubicBezTo>
                  <a:pt x="2560054" y="3620466"/>
                  <a:pt x="2539957" y="3523003"/>
                  <a:pt x="2423321" y="3332397"/>
                </a:cubicBezTo>
                <a:cubicBezTo>
                  <a:pt x="2410265" y="3298850"/>
                  <a:pt x="2465178" y="3306434"/>
                  <a:pt x="2527879" y="3321177"/>
                </a:cubicBezTo>
                <a:lnTo>
                  <a:pt x="2531571" y="3256692"/>
                </a:lnTo>
                <a:cubicBezTo>
                  <a:pt x="2480081" y="3029390"/>
                  <a:pt x="2402688" y="2681850"/>
                  <a:pt x="2386903" y="2535836"/>
                </a:cubicBezTo>
                <a:cubicBezTo>
                  <a:pt x="2388011" y="2504498"/>
                  <a:pt x="2383717" y="2492523"/>
                  <a:pt x="2376413" y="2491250"/>
                </a:cubicBezTo>
                <a:close/>
                <a:moveTo>
                  <a:pt x="3295985" y="2337450"/>
                </a:moveTo>
                <a:cubicBezTo>
                  <a:pt x="3002779" y="2416652"/>
                  <a:pt x="2974236" y="3593314"/>
                  <a:pt x="3106576" y="3840288"/>
                </a:cubicBezTo>
                <a:cubicBezTo>
                  <a:pt x="3112677" y="3867706"/>
                  <a:pt x="3117731" y="3884425"/>
                  <a:pt x="3121921" y="3893992"/>
                </a:cubicBezTo>
                <a:lnTo>
                  <a:pt x="3124428" y="3896653"/>
                </a:lnTo>
                <a:lnTo>
                  <a:pt x="3140825" y="3883751"/>
                </a:lnTo>
                <a:lnTo>
                  <a:pt x="3141131" y="3882602"/>
                </a:lnTo>
                <a:cubicBezTo>
                  <a:pt x="3233021" y="3628255"/>
                  <a:pt x="3267878" y="3406777"/>
                  <a:pt x="3320493" y="3164440"/>
                </a:cubicBezTo>
                <a:cubicBezTo>
                  <a:pt x="3348879" y="2926466"/>
                  <a:pt x="3301720" y="2565664"/>
                  <a:pt x="3295985" y="2337450"/>
                </a:cubicBezTo>
                <a:close/>
                <a:moveTo>
                  <a:pt x="886395" y="1184703"/>
                </a:moveTo>
                <a:cubicBezTo>
                  <a:pt x="875146" y="1185441"/>
                  <a:pt x="865398" y="1188765"/>
                  <a:pt x="860042" y="1195164"/>
                </a:cubicBezTo>
                <a:cubicBezTo>
                  <a:pt x="868435" y="1211923"/>
                  <a:pt x="888356" y="1251189"/>
                  <a:pt x="893381" y="1259752"/>
                </a:cubicBezTo>
                <a:cubicBezTo>
                  <a:pt x="899978" y="1268240"/>
                  <a:pt x="922566" y="1261912"/>
                  <a:pt x="925524" y="1276304"/>
                </a:cubicBezTo>
                <a:cubicBezTo>
                  <a:pt x="927864" y="1282658"/>
                  <a:pt x="924270" y="1288778"/>
                  <a:pt x="917200" y="1288535"/>
                </a:cubicBezTo>
                <a:cubicBezTo>
                  <a:pt x="711687" y="1276586"/>
                  <a:pt x="877223" y="1332154"/>
                  <a:pt x="925446" y="1365364"/>
                </a:cubicBezTo>
                <a:cubicBezTo>
                  <a:pt x="994042" y="1413966"/>
                  <a:pt x="1058091" y="1507842"/>
                  <a:pt x="1114604" y="1564401"/>
                </a:cubicBezTo>
                <a:cubicBezTo>
                  <a:pt x="1177589" y="1565580"/>
                  <a:pt x="1226441" y="1574655"/>
                  <a:pt x="1220664" y="1553775"/>
                </a:cubicBezTo>
                <a:cubicBezTo>
                  <a:pt x="1214326" y="1545461"/>
                  <a:pt x="1148594" y="1404552"/>
                  <a:pt x="1145606" y="1401948"/>
                </a:cubicBezTo>
                <a:cubicBezTo>
                  <a:pt x="1127238" y="1364878"/>
                  <a:pt x="1124438" y="1320319"/>
                  <a:pt x="1083755" y="1319665"/>
                </a:cubicBezTo>
                <a:cubicBezTo>
                  <a:pt x="1053762" y="1310861"/>
                  <a:pt x="1005377" y="1361513"/>
                  <a:pt x="979312" y="1343578"/>
                </a:cubicBezTo>
                <a:cubicBezTo>
                  <a:pt x="960578" y="1330825"/>
                  <a:pt x="974403" y="1296249"/>
                  <a:pt x="950333" y="1288813"/>
                </a:cubicBezTo>
                <a:cubicBezTo>
                  <a:pt x="931198" y="1281116"/>
                  <a:pt x="953977" y="1250736"/>
                  <a:pt x="950028" y="1234718"/>
                </a:cubicBezTo>
                <a:cubicBezTo>
                  <a:pt x="967390" y="1203552"/>
                  <a:pt x="920141" y="1182489"/>
                  <a:pt x="886395" y="1184703"/>
                </a:cubicBezTo>
                <a:close/>
                <a:moveTo>
                  <a:pt x="3063347" y="411449"/>
                </a:moveTo>
                <a:cubicBezTo>
                  <a:pt x="3121507" y="419747"/>
                  <a:pt x="3132382" y="495871"/>
                  <a:pt x="3181933" y="523950"/>
                </a:cubicBezTo>
                <a:cubicBezTo>
                  <a:pt x="3233325" y="545308"/>
                  <a:pt x="3264926" y="876467"/>
                  <a:pt x="3289094" y="773910"/>
                </a:cubicBezTo>
                <a:cubicBezTo>
                  <a:pt x="3310280" y="712143"/>
                  <a:pt x="3459843" y="593859"/>
                  <a:pt x="3531096" y="585090"/>
                </a:cubicBezTo>
                <a:cubicBezTo>
                  <a:pt x="3545488" y="660480"/>
                  <a:pt x="3504967" y="794169"/>
                  <a:pt x="3450005" y="902860"/>
                </a:cubicBezTo>
                <a:cubicBezTo>
                  <a:pt x="3439130" y="922528"/>
                  <a:pt x="3455178" y="947077"/>
                  <a:pt x="3458976" y="966859"/>
                </a:cubicBezTo>
                <a:cubicBezTo>
                  <a:pt x="3479857" y="1002464"/>
                  <a:pt x="3742699" y="743535"/>
                  <a:pt x="3694407" y="868976"/>
                </a:cubicBezTo>
                <a:cubicBezTo>
                  <a:pt x="3665908" y="947183"/>
                  <a:pt x="3676453" y="1059385"/>
                  <a:pt x="3616725" y="1121760"/>
                </a:cubicBezTo>
                <a:cubicBezTo>
                  <a:pt x="3607848" y="1129954"/>
                  <a:pt x="3600811" y="1150039"/>
                  <a:pt x="3616120" y="1154193"/>
                </a:cubicBezTo>
                <a:cubicBezTo>
                  <a:pt x="3754300" y="1106100"/>
                  <a:pt x="3694217" y="1172547"/>
                  <a:pt x="3804188" y="1138056"/>
                </a:cubicBezTo>
                <a:cubicBezTo>
                  <a:pt x="4035023" y="1045923"/>
                  <a:pt x="3781362" y="1211699"/>
                  <a:pt x="3742994" y="1251965"/>
                </a:cubicBezTo>
                <a:cubicBezTo>
                  <a:pt x="3524822" y="1399123"/>
                  <a:pt x="3227233" y="1272181"/>
                  <a:pt x="3322893" y="1536030"/>
                </a:cubicBezTo>
                <a:lnTo>
                  <a:pt x="3324503" y="1535579"/>
                </a:lnTo>
                <a:cubicBezTo>
                  <a:pt x="3333741" y="1569476"/>
                  <a:pt x="3322072" y="1589864"/>
                  <a:pt x="3334007" y="1622760"/>
                </a:cubicBezTo>
                <a:lnTo>
                  <a:pt x="3320195" y="1626624"/>
                </a:lnTo>
                <a:lnTo>
                  <a:pt x="3296885" y="1543306"/>
                </a:lnTo>
                <a:lnTo>
                  <a:pt x="3298495" y="1542856"/>
                </a:lnTo>
                <a:cubicBezTo>
                  <a:pt x="3244151" y="1377885"/>
                  <a:pt x="3200081" y="1702915"/>
                  <a:pt x="3217225" y="1695886"/>
                </a:cubicBezTo>
                <a:cubicBezTo>
                  <a:pt x="3231390" y="1711030"/>
                  <a:pt x="3244660" y="1685727"/>
                  <a:pt x="3261332" y="1686773"/>
                </a:cubicBezTo>
                <a:cubicBezTo>
                  <a:pt x="3304149" y="1685463"/>
                  <a:pt x="3293700" y="1818432"/>
                  <a:pt x="3283782" y="1837090"/>
                </a:cubicBezTo>
                <a:cubicBezTo>
                  <a:pt x="3278901" y="1847139"/>
                  <a:pt x="3216673" y="1963572"/>
                  <a:pt x="3200488" y="1981998"/>
                </a:cubicBezTo>
                <a:cubicBezTo>
                  <a:pt x="3183809" y="2011978"/>
                  <a:pt x="3200232" y="2099954"/>
                  <a:pt x="3150966" y="2086190"/>
                </a:cubicBezTo>
                <a:cubicBezTo>
                  <a:pt x="3111666" y="2128456"/>
                  <a:pt x="3090873" y="2029296"/>
                  <a:pt x="3027409" y="2155503"/>
                </a:cubicBezTo>
                <a:cubicBezTo>
                  <a:pt x="2982370" y="2220717"/>
                  <a:pt x="2773205" y="2270554"/>
                  <a:pt x="2772019" y="2163426"/>
                </a:cubicBezTo>
                <a:cubicBezTo>
                  <a:pt x="2828720" y="2067152"/>
                  <a:pt x="3210084" y="2051782"/>
                  <a:pt x="3061105" y="2009826"/>
                </a:cubicBezTo>
                <a:cubicBezTo>
                  <a:pt x="3018834" y="1995349"/>
                  <a:pt x="2961138" y="2016205"/>
                  <a:pt x="2924182" y="1984356"/>
                </a:cubicBezTo>
                <a:cubicBezTo>
                  <a:pt x="2872970" y="1936145"/>
                  <a:pt x="2740498" y="1895529"/>
                  <a:pt x="2730066" y="1810345"/>
                </a:cubicBezTo>
                <a:cubicBezTo>
                  <a:pt x="2741499" y="1773147"/>
                  <a:pt x="2745981" y="1775862"/>
                  <a:pt x="2772870" y="1781495"/>
                </a:cubicBezTo>
                <a:cubicBezTo>
                  <a:pt x="2876796" y="1813220"/>
                  <a:pt x="2929759" y="1805600"/>
                  <a:pt x="3002511" y="1865156"/>
                </a:cubicBezTo>
                <a:cubicBezTo>
                  <a:pt x="3027511" y="1880000"/>
                  <a:pt x="3101226" y="1997114"/>
                  <a:pt x="3086062" y="1912758"/>
                </a:cubicBezTo>
                <a:cubicBezTo>
                  <a:pt x="3061725" y="1861246"/>
                  <a:pt x="3105166" y="1817823"/>
                  <a:pt x="3122657" y="1771233"/>
                </a:cubicBezTo>
                <a:cubicBezTo>
                  <a:pt x="3140476" y="1736467"/>
                  <a:pt x="3190898" y="1737500"/>
                  <a:pt x="3178201" y="1687693"/>
                </a:cubicBezTo>
                <a:cubicBezTo>
                  <a:pt x="3186210" y="1646241"/>
                  <a:pt x="3219448" y="1536182"/>
                  <a:pt x="3234101" y="1498083"/>
                </a:cubicBezTo>
                <a:cubicBezTo>
                  <a:pt x="3339840" y="1361537"/>
                  <a:pt x="2984161" y="1326787"/>
                  <a:pt x="2964167" y="1129372"/>
                </a:cubicBezTo>
                <a:cubicBezTo>
                  <a:pt x="2961471" y="1124170"/>
                  <a:pt x="2908665" y="1043645"/>
                  <a:pt x="2892492" y="1035513"/>
                </a:cubicBezTo>
                <a:cubicBezTo>
                  <a:pt x="2853784" y="922008"/>
                  <a:pt x="3135908" y="1061964"/>
                  <a:pt x="3118007" y="991776"/>
                </a:cubicBezTo>
                <a:cubicBezTo>
                  <a:pt x="3109791" y="957096"/>
                  <a:pt x="3067200" y="941467"/>
                  <a:pt x="3039688" y="923849"/>
                </a:cubicBezTo>
                <a:cubicBezTo>
                  <a:pt x="2943935" y="892071"/>
                  <a:pt x="2879867" y="775732"/>
                  <a:pt x="2783633" y="747563"/>
                </a:cubicBezTo>
                <a:cubicBezTo>
                  <a:pt x="2765738" y="742146"/>
                  <a:pt x="2760609" y="714049"/>
                  <a:pt x="2780016" y="707128"/>
                </a:cubicBezTo>
                <a:cubicBezTo>
                  <a:pt x="2972325" y="618331"/>
                  <a:pt x="3148695" y="729803"/>
                  <a:pt x="3220348" y="947757"/>
                </a:cubicBezTo>
                <a:cubicBezTo>
                  <a:pt x="3222692" y="957026"/>
                  <a:pt x="3236297" y="960416"/>
                  <a:pt x="3241925" y="952144"/>
                </a:cubicBezTo>
                <a:cubicBezTo>
                  <a:pt x="3237791" y="909869"/>
                  <a:pt x="3183606" y="811117"/>
                  <a:pt x="3179659" y="800557"/>
                </a:cubicBezTo>
                <a:cubicBezTo>
                  <a:pt x="3166362" y="770772"/>
                  <a:pt x="3121577" y="580545"/>
                  <a:pt x="3080565" y="534195"/>
                </a:cubicBezTo>
                <a:cubicBezTo>
                  <a:pt x="3083354" y="498918"/>
                  <a:pt x="3006687" y="398761"/>
                  <a:pt x="3063347" y="411449"/>
                </a:cubicBezTo>
                <a:close/>
                <a:moveTo>
                  <a:pt x="535101" y="173831"/>
                </a:moveTo>
                <a:cubicBezTo>
                  <a:pt x="459022" y="181256"/>
                  <a:pt x="444766" y="224294"/>
                  <a:pt x="538308" y="194295"/>
                </a:cubicBezTo>
                <a:cubicBezTo>
                  <a:pt x="538457" y="187921"/>
                  <a:pt x="535964" y="179558"/>
                  <a:pt x="535101" y="173831"/>
                </a:cubicBezTo>
                <a:close/>
                <a:moveTo>
                  <a:pt x="617386" y="84962"/>
                </a:moveTo>
                <a:cubicBezTo>
                  <a:pt x="597581" y="83578"/>
                  <a:pt x="527594" y="141752"/>
                  <a:pt x="542693" y="156528"/>
                </a:cubicBezTo>
                <a:cubicBezTo>
                  <a:pt x="592756" y="157668"/>
                  <a:pt x="739482" y="140452"/>
                  <a:pt x="622406" y="89502"/>
                </a:cubicBezTo>
                <a:cubicBezTo>
                  <a:pt x="622020" y="86573"/>
                  <a:pt x="620215" y="85160"/>
                  <a:pt x="617386" y="84962"/>
                </a:cubicBezTo>
                <a:close/>
                <a:moveTo>
                  <a:pt x="675930" y="0"/>
                </a:moveTo>
                <a:lnTo>
                  <a:pt x="699920" y="0"/>
                </a:lnTo>
                <a:lnTo>
                  <a:pt x="705467" y="10283"/>
                </a:lnTo>
                <a:cubicBezTo>
                  <a:pt x="704911" y="22852"/>
                  <a:pt x="715990" y="59721"/>
                  <a:pt x="695955" y="63979"/>
                </a:cubicBezTo>
                <a:cubicBezTo>
                  <a:pt x="699864" y="75016"/>
                  <a:pt x="687176" y="82186"/>
                  <a:pt x="685288" y="69856"/>
                </a:cubicBezTo>
                <a:cubicBezTo>
                  <a:pt x="683541" y="65428"/>
                  <a:pt x="684899" y="55881"/>
                  <a:pt x="680235" y="55181"/>
                </a:cubicBezTo>
                <a:cubicBezTo>
                  <a:pt x="676873" y="55367"/>
                  <a:pt x="672478" y="58467"/>
                  <a:pt x="670251" y="53906"/>
                </a:cubicBezTo>
                <a:cubicBezTo>
                  <a:pt x="661638" y="37188"/>
                  <a:pt x="677669" y="27346"/>
                  <a:pt x="687472" y="20499"/>
                </a:cubicBezTo>
                <a:cubicBezTo>
                  <a:pt x="687952" y="15876"/>
                  <a:pt x="688338" y="11950"/>
                  <a:pt x="689029" y="8421"/>
                </a:cubicBezTo>
                <a:close/>
                <a:moveTo>
                  <a:pt x="37375" y="0"/>
                </a:moveTo>
                <a:lnTo>
                  <a:pt x="646522" y="0"/>
                </a:lnTo>
                <a:lnTo>
                  <a:pt x="640999" y="3978"/>
                </a:lnTo>
                <a:cubicBezTo>
                  <a:pt x="635192" y="18138"/>
                  <a:pt x="637743" y="43199"/>
                  <a:pt x="643120" y="64949"/>
                </a:cubicBezTo>
                <a:cubicBezTo>
                  <a:pt x="647882" y="78093"/>
                  <a:pt x="727582" y="115975"/>
                  <a:pt x="729595" y="128961"/>
                </a:cubicBezTo>
                <a:cubicBezTo>
                  <a:pt x="738138" y="162005"/>
                  <a:pt x="789250" y="203277"/>
                  <a:pt x="814210" y="227313"/>
                </a:cubicBezTo>
                <a:cubicBezTo>
                  <a:pt x="1025933" y="458090"/>
                  <a:pt x="1051370" y="563376"/>
                  <a:pt x="1173449" y="818430"/>
                </a:cubicBezTo>
                <a:cubicBezTo>
                  <a:pt x="1210119" y="823021"/>
                  <a:pt x="1207461" y="692109"/>
                  <a:pt x="1270914" y="712460"/>
                </a:cubicBezTo>
                <a:cubicBezTo>
                  <a:pt x="1288788" y="782703"/>
                  <a:pt x="1294867" y="902993"/>
                  <a:pt x="1249549" y="966207"/>
                </a:cubicBezTo>
                <a:cubicBezTo>
                  <a:pt x="1200531" y="992056"/>
                  <a:pt x="1290777" y="1135562"/>
                  <a:pt x="1257581" y="1114677"/>
                </a:cubicBezTo>
                <a:cubicBezTo>
                  <a:pt x="1253911" y="1123985"/>
                  <a:pt x="1216761" y="1060799"/>
                  <a:pt x="1207167" y="1068739"/>
                </a:cubicBezTo>
                <a:cubicBezTo>
                  <a:pt x="1181965" y="1110232"/>
                  <a:pt x="1141561" y="1175456"/>
                  <a:pt x="1102286" y="1209652"/>
                </a:cubicBezTo>
                <a:cubicBezTo>
                  <a:pt x="1078354" y="1237536"/>
                  <a:pt x="1117648" y="1282186"/>
                  <a:pt x="1137160" y="1304991"/>
                </a:cubicBezTo>
                <a:cubicBezTo>
                  <a:pt x="1157587" y="1391061"/>
                  <a:pt x="1192027" y="1476964"/>
                  <a:pt x="1246240" y="1545290"/>
                </a:cubicBezTo>
                <a:cubicBezTo>
                  <a:pt x="1353981" y="1609116"/>
                  <a:pt x="1256651" y="1219532"/>
                  <a:pt x="1257078" y="1162128"/>
                </a:cubicBezTo>
                <a:cubicBezTo>
                  <a:pt x="1284880" y="1081850"/>
                  <a:pt x="1319703" y="1348716"/>
                  <a:pt x="1326721" y="1489449"/>
                </a:cubicBezTo>
                <a:cubicBezTo>
                  <a:pt x="1277094" y="1681497"/>
                  <a:pt x="1538020" y="1462687"/>
                  <a:pt x="1759523" y="1990689"/>
                </a:cubicBezTo>
                <a:cubicBezTo>
                  <a:pt x="1815529" y="2072044"/>
                  <a:pt x="1837002" y="2050293"/>
                  <a:pt x="1731335" y="2047476"/>
                </a:cubicBezTo>
                <a:cubicBezTo>
                  <a:pt x="1625710" y="2044879"/>
                  <a:pt x="1563417" y="2030654"/>
                  <a:pt x="1570419" y="2083022"/>
                </a:cubicBezTo>
                <a:cubicBezTo>
                  <a:pt x="1685800" y="2281345"/>
                  <a:pt x="1805234" y="2475950"/>
                  <a:pt x="1911296" y="2681254"/>
                </a:cubicBezTo>
                <a:cubicBezTo>
                  <a:pt x="1958072" y="2715193"/>
                  <a:pt x="1989226" y="2523707"/>
                  <a:pt x="2153471" y="2536695"/>
                </a:cubicBezTo>
                <a:cubicBezTo>
                  <a:pt x="2167332" y="2533326"/>
                  <a:pt x="2191932" y="2528640"/>
                  <a:pt x="2218730" y="2524588"/>
                </a:cubicBezTo>
                <a:lnTo>
                  <a:pt x="2253975" y="2519956"/>
                </a:lnTo>
                <a:lnTo>
                  <a:pt x="2222980" y="2511012"/>
                </a:lnTo>
                <a:cubicBezTo>
                  <a:pt x="2088895" y="2479382"/>
                  <a:pt x="2150504" y="2594464"/>
                  <a:pt x="1874287" y="2337850"/>
                </a:cubicBezTo>
                <a:cubicBezTo>
                  <a:pt x="1663916" y="2207520"/>
                  <a:pt x="1947540" y="2247393"/>
                  <a:pt x="2032105" y="2249576"/>
                </a:cubicBezTo>
                <a:cubicBezTo>
                  <a:pt x="2040621" y="2252989"/>
                  <a:pt x="2104211" y="2266567"/>
                  <a:pt x="2149601" y="2316101"/>
                </a:cubicBezTo>
                <a:cubicBezTo>
                  <a:pt x="2175817" y="2332962"/>
                  <a:pt x="2339207" y="2619502"/>
                  <a:pt x="2318708" y="2478382"/>
                </a:cubicBezTo>
                <a:cubicBezTo>
                  <a:pt x="2290739" y="2399003"/>
                  <a:pt x="2348857" y="1999230"/>
                  <a:pt x="2192620" y="2165642"/>
                </a:cubicBezTo>
                <a:cubicBezTo>
                  <a:pt x="2046208" y="2218794"/>
                  <a:pt x="1692896" y="2225541"/>
                  <a:pt x="1868902" y="2101183"/>
                </a:cubicBezTo>
                <a:cubicBezTo>
                  <a:pt x="1989415" y="2039110"/>
                  <a:pt x="1703414" y="2039573"/>
                  <a:pt x="1752546" y="1928493"/>
                </a:cubicBezTo>
                <a:cubicBezTo>
                  <a:pt x="1637157" y="1750665"/>
                  <a:pt x="1930563" y="1864148"/>
                  <a:pt x="2008831" y="1906572"/>
                </a:cubicBezTo>
                <a:cubicBezTo>
                  <a:pt x="2125282" y="1993344"/>
                  <a:pt x="2241553" y="2149512"/>
                  <a:pt x="2094563" y="1894067"/>
                </a:cubicBezTo>
                <a:cubicBezTo>
                  <a:pt x="2053292" y="1808986"/>
                  <a:pt x="1999671" y="1688255"/>
                  <a:pt x="2070608" y="1599918"/>
                </a:cubicBezTo>
                <a:cubicBezTo>
                  <a:pt x="2093405" y="1579370"/>
                  <a:pt x="2097661" y="1543713"/>
                  <a:pt x="2121600" y="1535228"/>
                </a:cubicBezTo>
                <a:cubicBezTo>
                  <a:pt x="2129580" y="1532398"/>
                  <a:pt x="2139748" y="1532589"/>
                  <a:pt x="2153518" y="1537365"/>
                </a:cubicBezTo>
                <a:cubicBezTo>
                  <a:pt x="2256087" y="1661670"/>
                  <a:pt x="2213261" y="1765842"/>
                  <a:pt x="2258264" y="1892193"/>
                </a:cubicBezTo>
                <a:cubicBezTo>
                  <a:pt x="2291708" y="1920053"/>
                  <a:pt x="2323252" y="1702551"/>
                  <a:pt x="2354187" y="1704524"/>
                </a:cubicBezTo>
                <a:cubicBezTo>
                  <a:pt x="2387922" y="1591505"/>
                  <a:pt x="2465569" y="1864029"/>
                  <a:pt x="2443874" y="1904029"/>
                </a:cubicBezTo>
                <a:cubicBezTo>
                  <a:pt x="2436734" y="1909714"/>
                  <a:pt x="2401466" y="1966966"/>
                  <a:pt x="2399979" y="1977123"/>
                </a:cubicBezTo>
                <a:cubicBezTo>
                  <a:pt x="2376710" y="2019274"/>
                  <a:pt x="2222124" y="2083028"/>
                  <a:pt x="2309045" y="2113979"/>
                </a:cubicBezTo>
                <a:cubicBezTo>
                  <a:pt x="2436615" y="2334568"/>
                  <a:pt x="2385802" y="2416685"/>
                  <a:pt x="2425266" y="2686707"/>
                </a:cubicBezTo>
                <a:cubicBezTo>
                  <a:pt x="2456483" y="2851354"/>
                  <a:pt x="2534476" y="3141215"/>
                  <a:pt x="2571855" y="3327851"/>
                </a:cubicBezTo>
                <a:cubicBezTo>
                  <a:pt x="2824603" y="3375199"/>
                  <a:pt x="2813573" y="3390248"/>
                  <a:pt x="2899442" y="3512959"/>
                </a:cubicBezTo>
                <a:cubicBezTo>
                  <a:pt x="2958074" y="3529381"/>
                  <a:pt x="3026591" y="3846291"/>
                  <a:pt x="3089507" y="3898633"/>
                </a:cubicBezTo>
                <a:lnTo>
                  <a:pt x="3101199" y="3900651"/>
                </a:lnTo>
                <a:lnTo>
                  <a:pt x="3077137" y="3834882"/>
                </a:lnTo>
                <a:cubicBezTo>
                  <a:pt x="2902598" y="3297302"/>
                  <a:pt x="3063430" y="2791418"/>
                  <a:pt x="3167158" y="2252839"/>
                </a:cubicBezTo>
                <a:cubicBezTo>
                  <a:pt x="3165231" y="2226168"/>
                  <a:pt x="3165886" y="2056634"/>
                  <a:pt x="3190080" y="2086158"/>
                </a:cubicBezTo>
                <a:cubicBezTo>
                  <a:pt x="3192017" y="2144511"/>
                  <a:pt x="3196064" y="2203661"/>
                  <a:pt x="3197768" y="2262063"/>
                </a:cubicBezTo>
                <a:cubicBezTo>
                  <a:pt x="3198988" y="2264498"/>
                  <a:pt x="3144510" y="2381928"/>
                  <a:pt x="3169117" y="2380656"/>
                </a:cubicBezTo>
                <a:cubicBezTo>
                  <a:pt x="3174928" y="2380466"/>
                  <a:pt x="3302354" y="2324231"/>
                  <a:pt x="3303708" y="2304219"/>
                </a:cubicBezTo>
                <a:cubicBezTo>
                  <a:pt x="3310910" y="2247688"/>
                  <a:pt x="3285005" y="2125642"/>
                  <a:pt x="3268023" y="2077370"/>
                </a:cubicBezTo>
                <a:cubicBezTo>
                  <a:pt x="3308383" y="2087811"/>
                  <a:pt x="3316032" y="2282981"/>
                  <a:pt x="3325129" y="2306507"/>
                </a:cubicBezTo>
                <a:cubicBezTo>
                  <a:pt x="3326589" y="2328395"/>
                  <a:pt x="3381344" y="2192876"/>
                  <a:pt x="3386638" y="2185234"/>
                </a:cubicBezTo>
                <a:cubicBezTo>
                  <a:pt x="3542651" y="1944367"/>
                  <a:pt x="3804155" y="1642397"/>
                  <a:pt x="3978176" y="1435459"/>
                </a:cubicBezTo>
                <a:cubicBezTo>
                  <a:pt x="4101595" y="1284968"/>
                  <a:pt x="4357685" y="1066710"/>
                  <a:pt x="4300813" y="833870"/>
                </a:cubicBezTo>
                <a:cubicBezTo>
                  <a:pt x="4282029" y="710887"/>
                  <a:pt x="4146443" y="750718"/>
                  <a:pt x="4069237" y="719382"/>
                </a:cubicBezTo>
                <a:cubicBezTo>
                  <a:pt x="4050812" y="704060"/>
                  <a:pt x="3986413" y="709890"/>
                  <a:pt x="3974500" y="688144"/>
                </a:cubicBezTo>
                <a:cubicBezTo>
                  <a:pt x="4030137" y="688458"/>
                  <a:pt x="4086278" y="651133"/>
                  <a:pt x="4131500" y="617702"/>
                </a:cubicBezTo>
                <a:cubicBezTo>
                  <a:pt x="4140067" y="578936"/>
                  <a:pt x="4077039" y="634214"/>
                  <a:pt x="4065230" y="636092"/>
                </a:cubicBezTo>
                <a:cubicBezTo>
                  <a:pt x="3986257" y="660442"/>
                  <a:pt x="3868974" y="615195"/>
                  <a:pt x="3997387" y="566320"/>
                </a:cubicBezTo>
                <a:cubicBezTo>
                  <a:pt x="4026396" y="554174"/>
                  <a:pt x="4052281" y="597006"/>
                  <a:pt x="4076975" y="570610"/>
                </a:cubicBezTo>
                <a:cubicBezTo>
                  <a:pt x="4063237" y="549475"/>
                  <a:pt x="4022881" y="550002"/>
                  <a:pt x="4006609" y="527182"/>
                </a:cubicBezTo>
                <a:cubicBezTo>
                  <a:pt x="3998827" y="519963"/>
                  <a:pt x="3942333" y="465469"/>
                  <a:pt x="3929487" y="459755"/>
                </a:cubicBezTo>
                <a:cubicBezTo>
                  <a:pt x="3867371" y="414916"/>
                  <a:pt x="3716887" y="313435"/>
                  <a:pt x="3905187" y="378579"/>
                </a:cubicBezTo>
                <a:cubicBezTo>
                  <a:pt x="4154711" y="319828"/>
                  <a:pt x="4198543" y="507019"/>
                  <a:pt x="4151663" y="314345"/>
                </a:cubicBezTo>
                <a:cubicBezTo>
                  <a:pt x="4166599" y="255050"/>
                  <a:pt x="4153078" y="170496"/>
                  <a:pt x="4136281" y="110976"/>
                </a:cubicBezTo>
                <a:cubicBezTo>
                  <a:pt x="4144669" y="102045"/>
                  <a:pt x="4150869" y="98318"/>
                  <a:pt x="4156374" y="98899"/>
                </a:cubicBezTo>
                <a:cubicBezTo>
                  <a:pt x="4172890" y="100641"/>
                  <a:pt x="4183148" y="141135"/>
                  <a:pt x="4227423" y="196067"/>
                </a:cubicBezTo>
                <a:cubicBezTo>
                  <a:pt x="4292261" y="253279"/>
                  <a:pt x="4339428" y="307450"/>
                  <a:pt x="4363495" y="386232"/>
                </a:cubicBezTo>
                <a:cubicBezTo>
                  <a:pt x="4379951" y="399023"/>
                  <a:pt x="4388613" y="372915"/>
                  <a:pt x="4403517" y="369442"/>
                </a:cubicBezTo>
                <a:cubicBezTo>
                  <a:pt x="4420018" y="373937"/>
                  <a:pt x="4447763" y="363992"/>
                  <a:pt x="4457847" y="382692"/>
                </a:cubicBezTo>
                <a:cubicBezTo>
                  <a:pt x="4475665" y="409590"/>
                  <a:pt x="4511383" y="418767"/>
                  <a:pt x="4539881" y="425977"/>
                </a:cubicBezTo>
                <a:cubicBezTo>
                  <a:pt x="4543024" y="435585"/>
                  <a:pt x="4530139" y="451574"/>
                  <a:pt x="4532721" y="463242"/>
                </a:cubicBezTo>
                <a:cubicBezTo>
                  <a:pt x="4532065" y="463618"/>
                  <a:pt x="4535112" y="467883"/>
                  <a:pt x="4535443" y="467085"/>
                </a:cubicBezTo>
                <a:cubicBezTo>
                  <a:pt x="4566655" y="456203"/>
                  <a:pt x="4598143" y="423571"/>
                  <a:pt x="4624245" y="407861"/>
                </a:cubicBezTo>
                <a:cubicBezTo>
                  <a:pt x="4647261" y="409590"/>
                  <a:pt x="4703453" y="387124"/>
                  <a:pt x="4697746" y="426777"/>
                </a:cubicBezTo>
                <a:cubicBezTo>
                  <a:pt x="4699117" y="473791"/>
                  <a:pt x="4629425" y="490915"/>
                  <a:pt x="4611389" y="526215"/>
                </a:cubicBezTo>
                <a:cubicBezTo>
                  <a:pt x="4599250" y="534982"/>
                  <a:pt x="4606803" y="556870"/>
                  <a:pt x="4621894" y="549462"/>
                </a:cubicBezTo>
                <a:cubicBezTo>
                  <a:pt x="4631361" y="541958"/>
                  <a:pt x="4626715" y="522413"/>
                  <a:pt x="4643588" y="519034"/>
                </a:cubicBezTo>
                <a:cubicBezTo>
                  <a:pt x="4678503" y="509603"/>
                  <a:pt x="4738997" y="442889"/>
                  <a:pt x="4762858" y="458585"/>
                </a:cubicBezTo>
                <a:cubicBezTo>
                  <a:pt x="4774297" y="471892"/>
                  <a:pt x="4785227" y="505778"/>
                  <a:pt x="4760999" y="513801"/>
                </a:cubicBezTo>
                <a:cubicBezTo>
                  <a:pt x="4740195" y="540146"/>
                  <a:pt x="4700205" y="507207"/>
                  <a:pt x="4672837" y="529995"/>
                </a:cubicBezTo>
                <a:cubicBezTo>
                  <a:pt x="4609895" y="549182"/>
                  <a:pt x="4689161" y="576206"/>
                  <a:pt x="4713773" y="590774"/>
                </a:cubicBezTo>
                <a:cubicBezTo>
                  <a:pt x="4729523" y="596397"/>
                  <a:pt x="4791671" y="584191"/>
                  <a:pt x="4792990" y="601720"/>
                </a:cubicBezTo>
                <a:cubicBezTo>
                  <a:pt x="4797775" y="624406"/>
                  <a:pt x="4713225" y="645240"/>
                  <a:pt x="4708779" y="664410"/>
                </a:cubicBezTo>
                <a:cubicBezTo>
                  <a:pt x="4687887" y="707350"/>
                  <a:pt x="4630897" y="731927"/>
                  <a:pt x="4594673" y="750639"/>
                </a:cubicBezTo>
                <a:cubicBezTo>
                  <a:pt x="4586517" y="756171"/>
                  <a:pt x="4502012" y="763835"/>
                  <a:pt x="4486165" y="750436"/>
                </a:cubicBezTo>
                <a:cubicBezTo>
                  <a:pt x="4473411" y="731782"/>
                  <a:pt x="4393481" y="681983"/>
                  <a:pt x="4384447" y="722060"/>
                </a:cubicBezTo>
                <a:cubicBezTo>
                  <a:pt x="4340621" y="1223687"/>
                  <a:pt x="3830519" y="1554975"/>
                  <a:pt x="3582967" y="1965542"/>
                </a:cubicBezTo>
                <a:cubicBezTo>
                  <a:pt x="3513568" y="2034039"/>
                  <a:pt x="3332162" y="2311192"/>
                  <a:pt x="3334475" y="2373859"/>
                </a:cubicBezTo>
                <a:cubicBezTo>
                  <a:pt x="3357521" y="2803046"/>
                  <a:pt x="3359126" y="3299417"/>
                  <a:pt x="3231919" y="3702738"/>
                </a:cubicBezTo>
                <a:lnTo>
                  <a:pt x="3173481" y="3858054"/>
                </a:lnTo>
                <a:lnTo>
                  <a:pt x="3430367" y="3692174"/>
                </a:lnTo>
                <a:cubicBezTo>
                  <a:pt x="4131507" y="3507804"/>
                  <a:pt x="4061087" y="4074710"/>
                  <a:pt x="3275114" y="3967500"/>
                </a:cubicBezTo>
                <a:cubicBezTo>
                  <a:pt x="3256543" y="3966948"/>
                  <a:pt x="3222373" y="3958824"/>
                  <a:pt x="3189423" y="3952053"/>
                </a:cubicBezTo>
                <a:lnTo>
                  <a:pt x="3273161" y="4135613"/>
                </a:lnTo>
                <a:cubicBezTo>
                  <a:pt x="3379735" y="4760169"/>
                  <a:pt x="2957145" y="4340875"/>
                  <a:pt x="3045655" y="4015852"/>
                </a:cubicBezTo>
                <a:lnTo>
                  <a:pt x="3062619" y="3972523"/>
                </a:lnTo>
                <a:lnTo>
                  <a:pt x="3006908" y="4004489"/>
                </a:lnTo>
                <a:cubicBezTo>
                  <a:pt x="2899225" y="4070653"/>
                  <a:pt x="2785514" y="4154403"/>
                  <a:pt x="2707137" y="4241001"/>
                </a:cubicBezTo>
                <a:cubicBezTo>
                  <a:pt x="2630600" y="4345037"/>
                  <a:pt x="2724629" y="4539485"/>
                  <a:pt x="2739357" y="4668328"/>
                </a:cubicBezTo>
                <a:cubicBezTo>
                  <a:pt x="2797451" y="4939611"/>
                  <a:pt x="2959917" y="5711526"/>
                  <a:pt x="2956357" y="5826399"/>
                </a:cubicBezTo>
                <a:cubicBezTo>
                  <a:pt x="2983535" y="6121000"/>
                  <a:pt x="2973276" y="6237596"/>
                  <a:pt x="2832440" y="6637748"/>
                </a:cubicBezTo>
                <a:cubicBezTo>
                  <a:pt x="2835689" y="6689681"/>
                  <a:pt x="2843084" y="6749466"/>
                  <a:pt x="2853392" y="6814133"/>
                </a:cubicBezTo>
                <a:lnTo>
                  <a:pt x="2861830" y="6859288"/>
                </a:lnTo>
                <a:lnTo>
                  <a:pt x="2815076" y="6859288"/>
                </a:lnTo>
                <a:lnTo>
                  <a:pt x="2795188" y="6787567"/>
                </a:lnTo>
                <a:cubicBezTo>
                  <a:pt x="2797256" y="6596848"/>
                  <a:pt x="2502934" y="6509776"/>
                  <a:pt x="2359991" y="6443122"/>
                </a:cubicBezTo>
                <a:cubicBezTo>
                  <a:pt x="2037455" y="6302949"/>
                  <a:pt x="1644655" y="5966992"/>
                  <a:pt x="1356094" y="5758736"/>
                </a:cubicBezTo>
                <a:cubicBezTo>
                  <a:pt x="1340781" y="5748504"/>
                  <a:pt x="1318818" y="5753356"/>
                  <a:pt x="1324410" y="5775631"/>
                </a:cubicBezTo>
                <a:cubicBezTo>
                  <a:pt x="1355768" y="5864386"/>
                  <a:pt x="1167044" y="6218800"/>
                  <a:pt x="1087123" y="6109360"/>
                </a:cubicBezTo>
                <a:cubicBezTo>
                  <a:pt x="1068500" y="6098396"/>
                  <a:pt x="1068812" y="6138214"/>
                  <a:pt x="1053942" y="6141038"/>
                </a:cubicBezTo>
                <a:cubicBezTo>
                  <a:pt x="739764" y="6066346"/>
                  <a:pt x="906905" y="5605462"/>
                  <a:pt x="1145247" y="5523035"/>
                </a:cubicBezTo>
                <a:cubicBezTo>
                  <a:pt x="1171783" y="5474266"/>
                  <a:pt x="1064366" y="5449127"/>
                  <a:pt x="1039963" y="5480496"/>
                </a:cubicBezTo>
                <a:cubicBezTo>
                  <a:pt x="967995" y="5514332"/>
                  <a:pt x="777839" y="5525975"/>
                  <a:pt x="692198" y="5502138"/>
                </a:cubicBezTo>
                <a:cubicBezTo>
                  <a:pt x="576772" y="5420511"/>
                  <a:pt x="388347" y="5335078"/>
                  <a:pt x="457614" y="5156973"/>
                </a:cubicBezTo>
                <a:cubicBezTo>
                  <a:pt x="474847" y="4960203"/>
                  <a:pt x="781994" y="5075427"/>
                  <a:pt x="884939" y="5106855"/>
                </a:cubicBezTo>
                <a:cubicBezTo>
                  <a:pt x="894237" y="5124803"/>
                  <a:pt x="909665" y="5136825"/>
                  <a:pt x="927448" y="5121892"/>
                </a:cubicBezTo>
                <a:cubicBezTo>
                  <a:pt x="934310" y="4963570"/>
                  <a:pt x="899207" y="4729837"/>
                  <a:pt x="1121021" y="4766785"/>
                </a:cubicBezTo>
                <a:cubicBezTo>
                  <a:pt x="1028446" y="4912837"/>
                  <a:pt x="1280115" y="5359889"/>
                  <a:pt x="1137606" y="5419582"/>
                </a:cubicBezTo>
                <a:cubicBezTo>
                  <a:pt x="1126440" y="5387035"/>
                  <a:pt x="1104420" y="5361763"/>
                  <a:pt x="1076868" y="5339580"/>
                </a:cubicBezTo>
                <a:cubicBezTo>
                  <a:pt x="1039874" y="5314205"/>
                  <a:pt x="1124571" y="5453552"/>
                  <a:pt x="1131292" y="5462697"/>
                </a:cubicBezTo>
                <a:cubicBezTo>
                  <a:pt x="1167517" y="5468506"/>
                  <a:pt x="1175499" y="5496220"/>
                  <a:pt x="1186811" y="5527152"/>
                </a:cubicBezTo>
                <a:cubicBezTo>
                  <a:pt x="1230165" y="5558569"/>
                  <a:pt x="1271789" y="5646505"/>
                  <a:pt x="1295901" y="5694720"/>
                </a:cubicBezTo>
                <a:lnTo>
                  <a:pt x="1756099" y="6018104"/>
                </a:lnTo>
                <a:cubicBezTo>
                  <a:pt x="1772507" y="6023371"/>
                  <a:pt x="2050771" y="6253746"/>
                  <a:pt x="2096214" y="6285447"/>
                </a:cubicBezTo>
                <a:cubicBezTo>
                  <a:pt x="2280895" y="6383374"/>
                  <a:pt x="2450738" y="6462819"/>
                  <a:pt x="2633063" y="6547144"/>
                </a:cubicBezTo>
                <a:cubicBezTo>
                  <a:pt x="2659029" y="6552634"/>
                  <a:pt x="2766773" y="6647500"/>
                  <a:pt x="2734599" y="6602178"/>
                </a:cubicBezTo>
                <a:cubicBezTo>
                  <a:pt x="2461976" y="6105634"/>
                  <a:pt x="2324680" y="5506804"/>
                  <a:pt x="2142284" y="4948489"/>
                </a:cubicBezTo>
                <a:cubicBezTo>
                  <a:pt x="2136702" y="4947736"/>
                  <a:pt x="2025997" y="4649966"/>
                  <a:pt x="1985136" y="4613770"/>
                </a:cubicBezTo>
                <a:cubicBezTo>
                  <a:pt x="1971696" y="4603860"/>
                  <a:pt x="1920280" y="4643308"/>
                  <a:pt x="1911812" y="4647635"/>
                </a:cubicBezTo>
                <a:cubicBezTo>
                  <a:pt x="1875098" y="4660725"/>
                  <a:pt x="1742674" y="4653022"/>
                  <a:pt x="1697240" y="4620186"/>
                </a:cubicBezTo>
                <a:cubicBezTo>
                  <a:pt x="1686464" y="4596857"/>
                  <a:pt x="1748205" y="4591474"/>
                  <a:pt x="1764079" y="4579623"/>
                </a:cubicBezTo>
                <a:cubicBezTo>
                  <a:pt x="1823455" y="4516460"/>
                  <a:pt x="1838946" y="4467974"/>
                  <a:pt x="1912014" y="4424416"/>
                </a:cubicBezTo>
                <a:cubicBezTo>
                  <a:pt x="1903313" y="4434678"/>
                  <a:pt x="1883779" y="4373586"/>
                  <a:pt x="1878904" y="4363412"/>
                </a:cubicBezTo>
                <a:cubicBezTo>
                  <a:pt x="1882611" y="4359081"/>
                  <a:pt x="1889516" y="4358450"/>
                  <a:pt x="1893682" y="4356526"/>
                </a:cubicBezTo>
                <a:cubicBezTo>
                  <a:pt x="1901835" y="4375596"/>
                  <a:pt x="1911276" y="4401447"/>
                  <a:pt x="1917420" y="4420671"/>
                </a:cubicBezTo>
                <a:cubicBezTo>
                  <a:pt x="1924966" y="4407908"/>
                  <a:pt x="1938113" y="4416288"/>
                  <a:pt x="1949756" y="4413168"/>
                </a:cubicBezTo>
                <a:cubicBezTo>
                  <a:pt x="1974493" y="4396690"/>
                  <a:pt x="1934339" y="4346310"/>
                  <a:pt x="1921944" y="4332353"/>
                </a:cubicBezTo>
                <a:cubicBezTo>
                  <a:pt x="1864769" y="4312850"/>
                  <a:pt x="1934272" y="4393680"/>
                  <a:pt x="1810184" y="4314153"/>
                </a:cubicBezTo>
                <a:cubicBezTo>
                  <a:pt x="1779479" y="4306389"/>
                  <a:pt x="1681679" y="4275796"/>
                  <a:pt x="1771102" y="4256322"/>
                </a:cubicBezTo>
                <a:cubicBezTo>
                  <a:pt x="1761327" y="4134465"/>
                  <a:pt x="1814864" y="4205186"/>
                  <a:pt x="1788733" y="4158262"/>
                </a:cubicBezTo>
                <a:cubicBezTo>
                  <a:pt x="1784592" y="4148400"/>
                  <a:pt x="1781215" y="4136581"/>
                  <a:pt x="1777649" y="4126154"/>
                </a:cubicBezTo>
                <a:cubicBezTo>
                  <a:pt x="1743651" y="4044671"/>
                  <a:pt x="1704847" y="3916751"/>
                  <a:pt x="1660787" y="3792858"/>
                </a:cubicBezTo>
                <a:lnTo>
                  <a:pt x="1630122" y="3712106"/>
                </a:lnTo>
                <a:lnTo>
                  <a:pt x="1637470" y="3730666"/>
                </a:lnTo>
                <a:cubicBezTo>
                  <a:pt x="1699243" y="3884116"/>
                  <a:pt x="1777837" y="4066782"/>
                  <a:pt x="1818882" y="4134017"/>
                </a:cubicBezTo>
                <a:cubicBezTo>
                  <a:pt x="1872146" y="4048220"/>
                  <a:pt x="1931456" y="4108046"/>
                  <a:pt x="1950221" y="4162710"/>
                </a:cubicBezTo>
                <a:cubicBezTo>
                  <a:pt x="1969268" y="4179487"/>
                  <a:pt x="1997296" y="4125447"/>
                  <a:pt x="2017657" y="4119317"/>
                </a:cubicBezTo>
                <a:cubicBezTo>
                  <a:pt x="2126909" y="4058689"/>
                  <a:pt x="2109330" y="4219046"/>
                  <a:pt x="2077283" y="4273394"/>
                </a:cubicBezTo>
                <a:cubicBezTo>
                  <a:pt x="2040386" y="4301020"/>
                  <a:pt x="2044295" y="4329959"/>
                  <a:pt x="2060747" y="4371245"/>
                </a:cubicBezTo>
                <a:cubicBezTo>
                  <a:pt x="2087819" y="4375393"/>
                  <a:pt x="2128756" y="4363085"/>
                  <a:pt x="2146588" y="4351995"/>
                </a:cubicBezTo>
                <a:cubicBezTo>
                  <a:pt x="2234212" y="4181054"/>
                  <a:pt x="2040740" y="4084568"/>
                  <a:pt x="2248717" y="3882837"/>
                </a:cubicBezTo>
                <a:cubicBezTo>
                  <a:pt x="2254794" y="3855175"/>
                  <a:pt x="2304235" y="3870936"/>
                  <a:pt x="2311629" y="3869303"/>
                </a:cubicBezTo>
                <a:cubicBezTo>
                  <a:pt x="2336391" y="3868452"/>
                  <a:pt x="2357920" y="3818368"/>
                  <a:pt x="2370007" y="3841448"/>
                </a:cubicBezTo>
                <a:cubicBezTo>
                  <a:pt x="2377727" y="3873743"/>
                  <a:pt x="2402379" y="3942702"/>
                  <a:pt x="2404330" y="3975636"/>
                </a:cubicBezTo>
                <a:cubicBezTo>
                  <a:pt x="2417373" y="4021648"/>
                  <a:pt x="2357925" y="4182253"/>
                  <a:pt x="2338462" y="4221751"/>
                </a:cubicBezTo>
                <a:cubicBezTo>
                  <a:pt x="2329225" y="4264968"/>
                  <a:pt x="2206059" y="4310791"/>
                  <a:pt x="2162626" y="4368435"/>
                </a:cubicBezTo>
                <a:cubicBezTo>
                  <a:pt x="2117860" y="4370139"/>
                  <a:pt x="2167004" y="4398645"/>
                  <a:pt x="2183146" y="4395351"/>
                </a:cubicBezTo>
                <a:cubicBezTo>
                  <a:pt x="2399800" y="4487434"/>
                  <a:pt x="2600292" y="4476545"/>
                  <a:pt x="2552936" y="4785528"/>
                </a:cubicBezTo>
                <a:cubicBezTo>
                  <a:pt x="2512582" y="4796140"/>
                  <a:pt x="2311673" y="4687926"/>
                  <a:pt x="2289869" y="4667371"/>
                </a:cubicBezTo>
                <a:cubicBezTo>
                  <a:pt x="2274890" y="4654129"/>
                  <a:pt x="2233775" y="4531881"/>
                  <a:pt x="2214190" y="4489605"/>
                </a:cubicBezTo>
                <a:cubicBezTo>
                  <a:pt x="2106602" y="4261935"/>
                  <a:pt x="2085856" y="4501064"/>
                  <a:pt x="2012775" y="4586316"/>
                </a:cubicBezTo>
                <a:cubicBezTo>
                  <a:pt x="2325553" y="5313367"/>
                  <a:pt x="2412964" y="5987154"/>
                  <a:pt x="2789797" y="6645847"/>
                </a:cubicBezTo>
                <a:cubicBezTo>
                  <a:pt x="3113347" y="5970593"/>
                  <a:pt x="2776275" y="5209866"/>
                  <a:pt x="2677278" y="4524006"/>
                </a:cubicBezTo>
                <a:cubicBezTo>
                  <a:pt x="2650013" y="4378056"/>
                  <a:pt x="2657543" y="4160016"/>
                  <a:pt x="2488237" y="4110830"/>
                </a:cubicBezTo>
                <a:cubicBezTo>
                  <a:pt x="2454947" y="4090641"/>
                  <a:pt x="2478208" y="4050878"/>
                  <a:pt x="2499294" y="4033052"/>
                </a:cubicBezTo>
                <a:cubicBezTo>
                  <a:pt x="2227431" y="3399737"/>
                  <a:pt x="1896390" y="2669583"/>
                  <a:pt x="1531296" y="2065531"/>
                </a:cubicBezTo>
                <a:cubicBezTo>
                  <a:pt x="1450696" y="2016943"/>
                  <a:pt x="1284489" y="1936352"/>
                  <a:pt x="1231859" y="1844163"/>
                </a:cubicBezTo>
                <a:cubicBezTo>
                  <a:pt x="1199870" y="1806961"/>
                  <a:pt x="1119126" y="1539299"/>
                  <a:pt x="1071715" y="1561673"/>
                </a:cubicBezTo>
                <a:cubicBezTo>
                  <a:pt x="1081255" y="1595206"/>
                  <a:pt x="1022402" y="1676623"/>
                  <a:pt x="1015855" y="1707774"/>
                </a:cubicBezTo>
                <a:cubicBezTo>
                  <a:pt x="971230" y="1861715"/>
                  <a:pt x="883939" y="1917492"/>
                  <a:pt x="747023" y="1989944"/>
                </a:cubicBezTo>
                <a:cubicBezTo>
                  <a:pt x="727557" y="2003158"/>
                  <a:pt x="447617" y="2102774"/>
                  <a:pt x="439121" y="2065190"/>
                </a:cubicBezTo>
                <a:cubicBezTo>
                  <a:pt x="419549" y="1940662"/>
                  <a:pt x="458296" y="1740258"/>
                  <a:pt x="552435" y="1648966"/>
                </a:cubicBezTo>
                <a:cubicBezTo>
                  <a:pt x="554563" y="1641086"/>
                  <a:pt x="667070" y="1586863"/>
                  <a:pt x="658582" y="1570802"/>
                </a:cubicBezTo>
                <a:cubicBezTo>
                  <a:pt x="406794" y="1504880"/>
                  <a:pt x="472120" y="1418157"/>
                  <a:pt x="314363" y="1267536"/>
                </a:cubicBezTo>
                <a:cubicBezTo>
                  <a:pt x="321936" y="1242984"/>
                  <a:pt x="400558" y="1270424"/>
                  <a:pt x="415884" y="1252105"/>
                </a:cubicBezTo>
                <a:cubicBezTo>
                  <a:pt x="447636" y="1228400"/>
                  <a:pt x="532376" y="1246294"/>
                  <a:pt x="544088" y="1213708"/>
                </a:cubicBezTo>
                <a:cubicBezTo>
                  <a:pt x="513819" y="1187963"/>
                  <a:pt x="465762" y="1173524"/>
                  <a:pt x="452485" y="1133449"/>
                </a:cubicBezTo>
                <a:cubicBezTo>
                  <a:pt x="521476" y="1082734"/>
                  <a:pt x="663470" y="1134841"/>
                  <a:pt x="647138" y="1103731"/>
                </a:cubicBezTo>
                <a:cubicBezTo>
                  <a:pt x="552847" y="1012883"/>
                  <a:pt x="798487" y="970081"/>
                  <a:pt x="857774" y="992353"/>
                </a:cubicBezTo>
                <a:cubicBezTo>
                  <a:pt x="867103" y="998512"/>
                  <a:pt x="930011" y="1025535"/>
                  <a:pt x="923186" y="1013462"/>
                </a:cubicBezTo>
                <a:cubicBezTo>
                  <a:pt x="853707" y="889807"/>
                  <a:pt x="885711" y="839999"/>
                  <a:pt x="850505" y="760812"/>
                </a:cubicBezTo>
                <a:cubicBezTo>
                  <a:pt x="851246" y="756364"/>
                  <a:pt x="889782" y="780314"/>
                  <a:pt x="894645" y="778485"/>
                </a:cubicBezTo>
                <a:cubicBezTo>
                  <a:pt x="995237" y="750997"/>
                  <a:pt x="1028200" y="953187"/>
                  <a:pt x="1094456" y="936980"/>
                </a:cubicBezTo>
                <a:cubicBezTo>
                  <a:pt x="1208324" y="909007"/>
                  <a:pt x="1069922" y="626468"/>
                  <a:pt x="951575" y="441171"/>
                </a:cubicBezTo>
                <a:cubicBezTo>
                  <a:pt x="896100" y="354278"/>
                  <a:pt x="742727" y="165892"/>
                  <a:pt x="713335" y="157879"/>
                </a:cubicBezTo>
                <a:cubicBezTo>
                  <a:pt x="633054" y="157492"/>
                  <a:pt x="532005" y="164675"/>
                  <a:pt x="554146" y="253822"/>
                </a:cubicBezTo>
                <a:cubicBezTo>
                  <a:pt x="575612" y="340603"/>
                  <a:pt x="400926" y="422948"/>
                  <a:pt x="315910" y="451330"/>
                </a:cubicBezTo>
                <a:cubicBezTo>
                  <a:pt x="165826" y="481873"/>
                  <a:pt x="426409" y="257688"/>
                  <a:pt x="458812" y="225478"/>
                </a:cubicBezTo>
                <a:cubicBezTo>
                  <a:pt x="485534" y="180072"/>
                  <a:pt x="410840" y="224620"/>
                  <a:pt x="404359" y="195264"/>
                </a:cubicBezTo>
                <a:cubicBezTo>
                  <a:pt x="374090" y="187416"/>
                  <a:pt x="340145" y="230570"/>
                  <a:pt x="309003" y="222889"/>
                </a:cubicBezTo>
                <a:cubicBezTo>
                  <a:pt x="260012" y="160595"/>
                  <a:pt x="87348" y="201093"/>
                  <a:pt x="81713" y="107001"/>
                </a:cubicBezTo>
                <a:cubicBezTo>
                  <a:pt x="153239" y="82765"/>
                  <a:pt x="-4852" y="69967"/>
                  <a:pt x="115" y="35264"/>
                </a:cubicBezTo>
                <a:cubicBezTo>
                  <a:pt x="14127" y="21953"/>
                  <a:pt x="92528" y="54191"/>
                  <a:pt x="79623" y="20844"/>
                </a:cubicBezTo>
                <a:cubicBezTo>
                  <a:pt x="61854" y="12579"/>
                  <a:pt x="48349" y="5952"/>
                  <a:pt x="38277" y="560"/>
                </a:cubicBezTo>
                <a:close/>
              </a:path>
            </a:pathLst>
          </a:custGeom>
          <a:solidFill>
            <a:schemeClr val="accent2">
              <a:lumMod val="75000"/>
              <a:alpha val="80000"/>
            </a:schemeClr>
          </a:solidFill>
          <a:ln w="1270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987D673E-F389-5940-DFAD-CC78CE009DAF}"/>
              </a:ext>
            </a:extLst>
          </p:cNvPr>
          <p:cNvSpPr/>
          <p:nvPr/>
        </p:nvSpPr>
        <p:spPr>
          <a:xfrm>
            <a:off x="-17799" y="-3156"/>
            <a:ext cx="12218943"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3009931"/>
            <a:ext cx="4399722" cy="2119023"/>
          </a:xfrm>
        </p:spPr>
        <p:txBody>
          <a:bodyPr vert="horz" lIns="91440" tIns="45720" rIns="91440" bIns="45720" rtlCol="0" anchor="t">
            <a:normAutofit/>
          </a:bodyPr>
          <a:lstStyle>
            <a:lvl1pPr>
              <a:defRPr lang="en-US" sz="44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5" y="5274224"/>
            <a:ext cx="4424903" cy="966935"/>
          </a:xfrm>
        </p:spPr>
        <p:txBody>
          <a:bodyPr vert="horz" lIns="91440" tIns="45720" rIns="91440" bIns="45720" rtlCol="0" anchor="b">
            <a:normAutofit/>
          </a:bodyPr>
          <a:lstStyle>
            <a:lvl1pPr marL="0" indent="0">
              <a:buNone/>
              <a:defRPr lang="en-US" sz="1400" cap="all" spc="2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621727"/>
            <a:ext cx="2805405" cy="365125"/>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DF318301-3720-4EFB-8AA8-D16EF211565F}" type="datetimeFigureOut">
              <a:rPr lang="en-US" smtClean="0"/>
              <a:pPr/>
              <a:t>4/8/2026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9989310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755924"/>
            <a:ext cx="2805405" cy="1740308"/>
          </a:xfrm>
        </p:spPr>
        <p:txBody>
          <a:bodyPr vert="horz" lIns="91440" tIns="45720" rIns="91440" bIns="45720" rtlCol="0" anchor="t">
            <a:normAutofit/>
          </a:bodyPr>
          <a:lstStyle>
            <a:lvl1pPr>
              <a:defRPr lang="en-US" sz="28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319158"/>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810000" y="3755923"/>
            <a:ext cx="7772399" cy="2588031"/>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526894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712508"/>
            <a:ext cx="2935134" cy="1392229"/>
          </a:xfrm>
        </p:spPr>
        <p:txBody>
          <a:bodyPr vert="horz" lIns="91440" tIns="45720" rIns="91440" bIns="45720" rtlCol="0" anchor="t">
            <a:normAutofit/>
          </a:bodyPr>
          <a:lstStyle>
            <a:lvl1pPr>
              <a:defRPr lang="en-US" sz="28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4912" y="0"/>
            <a:ext cx="10734656" cy="3260034"/>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53546" y="3712508"/>
            <a:ext cx="7460029" cy="25269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053545" y="6343955"/>
            <a:ext cx="2908521"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D4625554-4428-48DA-B560-13000DC67EB4}" type="slidenum">
              <a:rPr lang="en-US" smtClean="0"/>
              <a:t>‹#›</a:t>
            </a:fld>
            <a:endParaRPr lang="en-US"/>
          </a:p>
        </p:txBody>
      </p:sp>
      <p:sp>
        <p:nvSpPr>
          <p:cNvPr id="4" name="Freeform: Shape 3">
            <a:extLst>
              <a:ext uri="{FF2B5EF4-FFF2-40B4-BE49-F238E27FC236}">
                <a16:creationId xmlns:a16="http://schemas.microsoft.com/office/drawing/2014/main" id="{23913EF9-5134-A636-A8F2-5596E51A9947}"/>
              </a:ext>
            </a:extLst>
          </p:cNvPr>
          <p:cNvSpPr/>
          <p:nvPr userDrawn="1"/>
        </p:nvSpPr>
        <p:spPr>
          <a:xfrm>
            <a:off x="1" y="5092894"/>
            <a:ext cx="2678609" cy="1765106"/>
          </a:xfrm>
          <a:custGeom>
            <a:avLst/>
            <a:gdLst>
              <a:gd name="csX0" fmla="*/ 1443360 w 2678609"/>
              <a:gd name="csY0" fmla="*/ 1728307 h 1765106"/>
              <a:gd name="csX1" fmla="*/ 1513082 w 2678609"/>
              <a:gd name="csY1" fmla="*/ 1751956 h 1765106"/>
              <a:gd name="csX2" fmla="*/ 1547522 w 2678609"/>
              <a:gd name="csY2" fmla="*/ 1765106 h 1765106"/>
              <a:gd name="csX3" fmla="*/ 1456677 w 2678609"/>
              <a:gd name="csY3" fmla="*/ 1765106 h 1765106"/>
              <a:gd name="csX4" fmla="*/ 1450934 w 2678609"/>
              <a:gd name="csY4" fmla="*/ 1762246 h 1765106"/>
              <a:gd name="csX5" fmla="*/ 1443360 w 2678609"/>
              <a:gd name="csY5" fmla="*/ 1728307 h 1765106"/>
              <a:gd name="csX6" fmla="*/ 440323 w 2678609"/>
              <a:gd name="csY6" fmla="*/ 669320 h 1765106"/>
              <a:gd name="csX7" fmla="*/ 424790 w 2678609"/>
              <a:gd name="csY7" fmla="*/ 673872 h 1765106"/>
              <a:gd name="csX8" fmla="*/ 354339 w 2678609"/>
              <a:gd name="csY8" fmla="*/ 749583 h 1765106"/>
              <a:gd name="csX9" fmla="*/ 449950 w 2678609"/>
              <a:gd name="csY9" fmla="*/ 673233 h 1765106"/>
              <a:gd name="csX10" fmla="*/ 440323 w 2678609"/>
              <a:gd name="csY10" fmla="*/ 669320 h 1765106"/>
              <a:gd name="csX11" fmla="*/ 513901 w 2678609"/>
              <a:gd name="csY11" fmla="*/ 602664 h 1765106"/>
              <a:gd name="csX12" fmla="*/ 471635 w 2678609"/>
              <a:gd name="csY12" fmla="*/ 668485 h 1765106"/>
              <a:gd name="csX13" fmla="*/ 494466 w 2678609"/>
              <a:gd name="csY13" fmla="*/ 676902 h 1765106"/>
              <a:gd name="csX14" fmla="*/ 513901 w 2678609"/>
              <a:gd name="csY14" fmla="*/ 602664 h 1765106"/>
              <a:gd name="csX15" fmla="*/ 223616 w 2678609"/>
              <a:gd name="csY15" fmla="*/ 0 h 1765106"/>
              <a:gd name="csX16" fmla="*/ 252582 w 2678609"/>
              <a:gd name="csY16" fmla="*/ 92755 h 1765106"/>
              <a:gd name="csX17" fmla="*/ 303263 w 2678609"/>
              <a:gd name="csY17" fmla="*/ 47845 h 1765106"/>
              <a:gd name="csX18" fmla="*/ 400571 w 2678609"/>
              <a:gd name="csY18" fmla="*/ 108499 h 1765106"/>
              <a:gd name="csX19" fmla="*/ 435536 w 2678609"/>
              <a:gd name="csY19" fmla="*/ 20244 h 1765106"/>
              <a:gd name="csX20" fmla="*/ 499331 w 2678609"/>
              <a:gd name="csY20" fmla="*/ 130797 h 1765106"/>
              <a:gd name="csX21" fmla="*/ 580346 w 2678609"/>
              <a:gd name="csY21" fmla="*/ 419370 h 1765106"/>
              <a:gd name="csX22" fmla="*/ 526510 w 2678609"/>
              <a:gd name="csY22" fmla="*/ 522832 h 1765106"/>
              <a:gd name="csX23" fmla="*/ 548739 w 2678609"/>
              <a:gd name="csY23" fmla="*/ 592531 h 1765106"/>
              <a:gd name="csX24" fmla="*/ 841892 w 2678609"/>
              <a:gd name="csY24" fmla="*/ 480069 h 1765106"/>
              <a:gd name="csX25" fmla="*/ 559380 w 2678609"/>
              <a:gd name="csY25" fmla="*/ 708891 h 1765106"/>
              <a:gd name="csX26" fmla="*/ 412107 w 2678609"/>
              <a:gd name="csY26" fmla="*/ 870110 h 1765106"/>
              <a:gd name="csX27" fmla="*/ 683426 w 2678609"/>
              <a:gd name="csY27" fmla="*/ 1209945 h 1765106"/>
              <a:gd name="csX28" fmla="*/ 1221558 w 2678609"/>
              <a:gd name="csY28" fmla="*/ 1489001 h 1765106"/>
              <a:gd name="csX29" fmla="*/ 1085122 w 2678609"/>
              <a:gd name="csY29" fmla="*/ 1222246 h 1765106"/>
              <a:gd name="csX30" fmla="*/ 1074956 w 2678609"/>
              <a:gd name="csY30" fmla="*/ 1167321 h 1765106"/>
              <a:gd name="csX31" fmla="*/ 1349202 w 2678609"/>
              <a:gd name="csY31" fmla="*/ 1309374 h 1765106"/>
              <a:gd name="csX32" fmla="*/ 1339989 w 2678609"/>
              <a:gd name="csY32" fmla="*/ 1229152 h 1765106"/>
              <a:gd name="csX33" fmla="*/ 1516916 w 2678609"/>
              <a:gd name="csY33" fmla="*/ 1012236 h 1765106"/>
              <a:gd name="csX34" fmla="*/ 1596092 w 2678609"/>
              <a:gd name="csY34" fmla="*/ 794879 h 1765106"/>
              <a:gd name="csX35" fmla="*/ 1667392 w 2678609"/>
              <a:gd name="csY35" fmla="*/ 918924 h 1765106"/>
              <a:gd name="csX36" fmla="*/ 1741220 w 2678609"/>
              <a:gd name="csY36" fmla="*/ 780112 h 1765106"/>
              <a:gd name="csX37" fmla="*/ 1782434 w 2678609"/>
              <a:gd name="csY37" fmla="*/ 666732 h 1765106"/>
              <a:gd name="csX38" fmla="*/ 2052293 w 2678609"/>
              <a:gd name="csY38" fmla="*/ 1133256 h 1765106"/>
              <a:gd name="csX39" fmla="*/ 2166837 w 2678609"/>
              <a:gd name="csY39" fmla="*/ 1029034 h 1765106"/>
              <a:gd name="csX40" fmla="*/ 2672447 w 2678609"/>
              <a:gd name="csY40" fmla="*/ 994605 h 1765106"/>
              <a:gd name="csX41" fmla="*/ 2514682 w 2678609"/>
              <a:gd name="csY41" fmla="*/ 1331905 h 1765106"/>
              <a:gd name="csX42" fmla="*/ 2127582 w 2678609"/>
              <a:gd name="csY42" fmla="*/ 1576422 h 1765106"/>
              <a:gd name="csX43" fmla="*/ 1946390 w 2678609"/>
              <a:gd name="csY43" fmla="*/ 1607035 h 1765106"/>
              <a:gd name="csX44" fmla="*/ 2063535 w 2678609"/>
              <a:gd name="csY44" fmla="*/ 1733385 h 1765106"/>
              <a:gd name="csX45" fmla="*/ 2110202 w 2678609"/>
              <a:gd name="csY45" fmla="*/ 1765106 h 1765106"/>
              <a:gd name="csX46" fmla="*/ 1919145 w 2678609"/>
              <a:gd name="csY46" fmla="*/ 1765106 h 1765106"/>
              <a:gd name="csX47" fmla="*/ 1924843 w 2678609"/>
              <a:gd name="csY47" fmla="*/ 1748540 h 1765106"/>
              <a:gd name="csX48" fmla="*/ 1939632 w 2678609"/>
              <a:gd name="csY48" fmla="*/ 1657069 h 1765106"/>
              <a:gd name="csX49" fmla="*/ 1754035 w 2678609"/>
              <a:gd name="csY49" fmla="*/ 1393226 h 1765106"/>
              <a:gd name="csX50" fmla="*/ 1702491 w 2678609"/>
              <a:gd name="csY50" fmla="*/ 1252693 h 1765106"/>
              <a:gd name="csX51" fmla="*/ 1667440 w 2678609"/>
              <a:gd name="csY51" fmla="*/ 1365989 h 1765106"/>
              <a:gd name="csX52" fmla="*/ 1651429 w 2678609"/>
              <a:gd name="csY52" fmla="*/ 1372753 h 1765106"/>
              <a:gd name="csX53" fmla="*/ 1639783 w 2678609"/>
              <a:gd name="csY53" fmla="*/ 1331906 h 1765106"/>
              <a:gd name="csX54" fmla="*/ 1573083 w 2678609"/>
              <a:gd name="csY54" fmla="*/ 1278590 h 1765106"/>
              <a:gd name="csX55" fmla="*/ 1597868 w 2678609"/>
              <a:gd name="csY55" fmla="*/ 1391378 h 1765106"/>
              <a:gd name="csX56" fmla="*/ 1660109 w 2678609"/>
              <a:gd name="csY56" fmla="*/ 1404218 h 1765106"/>
              <a:gd name="csX57" fmla="*/ 1716503 w 2678609"/>
              <a:gd name="csY57" fmla="*/ 1450243 h 1765106"/>
              <a:gd name="csX58" fmla="*/ 1664845 w 2678609"/>
              <a:gd name="csY58" fmla="*/ 1565029 h 1765106"/>
              <a:gd name="csX59" fmla="*/ 1745346 w 2678609"/>
              <a:gd name="csY59" fmla="*/ 1655273 h 1765106"/>
              <a:gd name="csX60" fmla="*/ 1875188 w 2678609"/>
              <a:gd name="csY60" fmla="*/ 1754479 h 1765106"/>
              <a:gd name="csX61" fmla="*/ 1888802 w 2678609"/>
              <a:gd name="csY61" fmla="*/ 1765105 h 1765106"/>
              <a:gd name="csX62" fmla="*/ 1843659 w 2678609"/>
              <a:gd name="csY62" fmla="*/ 1765106 h 1765106"/>
              <a:gd name="csX63" fmla="*/ 1772008 w 2678609"/>
              <a:gd name="csY63" fmla="*/ 1700665 h 1765106"/>
              <a:gd name="csX64" fmla="*/ 1635610 w 2678609"/>
              <a:gd name="csY64" fmla="*/ 1623159 h 1765106"/>
              <a:gd name="csX65" fmla="*/ 1533843 w 2678609"/>
              <a:gd name="csY65" fmla="*/ 1560975 h 1765106"/>
              <a:gd name="csX66" fmla="*/ 1347309 w 2678609"/>
              <a:gd name="csY66" fmla="*/ 1649253 h 1765106"/>
              <a:gd name="csX67" fmla="*/ 1388585 w 2678609"/>
              <a:gd name="csY67" fmla="*/ 1717930 h 1765106"/>
              <a:gd name="csX68" fmla="*/ 1219418 w 2678609"/>
              <a:gd name="csY68" fmla="*/ 1674400 h 1765106"/>
              <a:gd name="csX69" fmla="*/ 922193 w 2678609"/>
              <a:gd name="csY69" fmla="*/ 1640427 h 1765106"/>
              <a:gd name="csX70" fmla="*/ 1066764 w 2678609"/>
              <a:gd name="csY70" fmla="*/ 1552621 h 1765106"/>
              <a:gd name="csX71" fmla="*/ 468798 w 2678609"/>
              <a:gd name="csY71" fmla="*/ 1002337 h 1765106"/>
              <a:gd name="csX72" fmla="*/ 375045 w 2678609"/>
              <a:gd name="csY72" fmla="*/ 882162 h 1765106"/>
              <a:gd name="csX73" fmla="*/ 321274 w 2678609"/>
              <a:gd name="csY73" fmla="*/ 767773 h 1765106"/>
              <a:gd name="csX74" fmla="*/ 245559 w 2678609"/>
              <a:gd name="csY74" fmla="*/ 807603 h 1765106"/>
              <a:gd name="csX75" fmla="*/ 259834 w 2678609"/>
              <a:gd name="csY75" fmla="*/ 808597 h 1765106"/>
              <a:gd name="csX76" fmla="*/ 302290 w 2678609"/>
              <a:gd name="csY76" fmla="*/ 796475 h 1765106"/>
              <a:gd name="csX77" fmla="*/ 301453 w 2678609"/>
              <a:gd name="csY77" fmla="*/ 808270 h 1765106"/>
              <a:gd name="csX78" fmla="*/ 317191 w 2678609"/>
              <a:gd name="csY78" fmla="*/ 817478 h 1765106"/>
              <a:gd name="csX79" fmla="*/ 307959 w 2678609"/>
              <a:gd name="csY79" fmla="*/ 828407 h 1765106"/>
              <a:gd name="csX80" fmla="*/ 243911 w 2678609"/>
              <a:gd name="csY80" fmla="*/ 826969 h 1765106"/>
              <a:gd name="csX81" fmla="*/ 156508 w 2678609"/>
              <a:gd name="csY81" fmla="*/ 708528 h 1765106"/>
              <a:gd name="csX82" fmla="*/ 143891 w 2678609"/>
              <a:gd name="csY82" fmla="*/ 706233 h 1765106"/>
              <a:gd name="csX83" fmla="*/ 170553 w 2678609"/>
              <a:gd name="csY83" fmla="*/ 784502 h 1765106"/>
              <a:gd name="csX84" fmla="*/ 174989 w 2678609"/>
              <a:gd name="csY84" fmla="*/ 829201 h 1765106"/>
              <a:gd name="csX85" fmla="*/ 78999 w 2678609"/>
              <a:gd name="csY85" fmla="*/ 923897 h 1765106"/>
              <a:gd name="csX86" fmla="*/ 0 w 2678609"/>
              <a:gd name="csY86" fmla="*/ 1020775 h 1765106"/>
              <a:gd name="csX87" fmla="*/ 0 w 2678609"/>
              <a:gd name="csY87" fmla="*/ 917033 h 1765106"/>
              <a:gd name="csX88" fmla="*/ 0 w 2678609"/>
              <a:gd name="csY88" fmla="*/ 813291 h 1765106"/>
              <a:gd name="csX89" fmla="*/ 68812 w 2678609"/>
              <a:gd name="csY89" fmla="*/ 814657 h 1765106"/>
              <a:gd name="csX90" fmla="*/ 72106 w 2678609"/>
              <a:gd name="csY90" fmla="*/ 752382 h 1765106"/>
              <a:gd name="csX91" fmla="*/ 0 w 2678609"/>
              <a:gd name="csY91" fmla="*/ 707016 h 1765106"/>
              <a:gd name="csX92" fmla="*/ 1 w 2678609"/>
              <a:gd name="csY92" fmla="*/ 129627 h 1765106"/>
              <a:gd name="csX93" fmla="*/ 7946 w 2678609"/>
              <a:gd name="csY93" fmla="*/ 121874 h 1765106"/>
              <a:gd name="csX94" fmla="*/ 55624 w 2678609"/>
              <a:gd name="csY94" fmla="*/ 119791 h 1765106"/>
              <a:gd name="csX95" fmla="*/ 75137 w 2678609"/>
              <a:gd name="csY95" fmla="*/ 63362 h 1765106"/>
              <a:gd name="csX96" fmla="*/ 155880 w 2678609"/>
              <a:gd name="csY96" fmla="*/ 86248 h 1765106"/>
              <a:gd name="csX97" fmla="*/ 165420 w 2678609"/>
              <a:gd name="csY97" fmla="*/ 1533 h 1765106"/>
              <a:gd name="csX98" fmla="*/ 180143 w 2678609"/>
              <a:gd name="csY98" fmla="*/ 2116 h 1765106"/>
              <a:gd name="csX99" fmla="*/ 217580 w 2678609"/>
              <a:gd name="csY99" fmla="*/ 51739 h 1765106"/>
              <a:gd name="csX100" fmla="*/ 223616 w 2678609"/>
              <a:gd name="csY100" fmla="*/ 0 h 17651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Lst>
            <a:rect l="l" t="t" r="r" b="b"/>
            <a:pathLst>
              <a:path w="2678609" h="1765106">
                <a:moveTo>
                  <a:pt x="1443360" y="1728307"/>
                </a:moveTo>
                <a:cubicBezTo>
                  <a:pt x="1455778" y="1730700"/>
                  <a:pt x="1480853" y="1739748"/>
                  <a:pt x="1513082" y="1751956"/>
                </a:cubicBezTo>
                <a:lnTo>
                  <a:pt x="1547522" y="1765106"/>
                </a:lnTo>
                <a:lnTo>
                  <a:pt x="1456677" y="1765106"/>
                </a:lnTo>
                <a:lnTo>
                  <a:pt x="1450934" y="1762246"/>
                </a:lnTo>
                <a:cubicBezTo>
                  <a:pt x="1420445" y="1745356"/>
                  <a:pt x="1412457" y="1732523"/>
                  <a:pt x="1443360" y="1728307"/>
                </a:cubicBezTo>
                <a:close/>
                <a:moveTo>
                  <a:pt x="440323" y="669320"/>
                </a:moveTo>
                <a:cubicBezTo>
                  <a:pt x="435984" y="669555"/>
                  <a:pt x="430662" y="671201"/>
                  <a:pt x="424790" y="673872"/>
                </a:cubicBezTo>
                <a:cubicBezTo>
                  <a:pt x="389566" y="689899"/>
                  <a:pt x="334631" y="742854"/>
                  <a:pt x="354339" y="749583"/>
                </a:cubicBezTo>
                <a:cubicBezTo>
                  <a:pt x="385998" y="896204"/>
                  <a:pt x="439707" y="731167"/>
                  <a:pt x="449950" y="673233"/>
                </a:cubicBezTo>
                <a:cubicBezTo>
                  <a:pt x="448016" y="670262"/>
                  <a:pt x="444662" y="669086"/>
                  <a:pt x="440323" y="669320"/>
                </a:cubicBezTo>
                <a:close/>
                <a:moveTo>
                  <a:pt x="513901" y="602664"/>
                </a:moveTo>
                <a:cubicBezTo>
                  <a:pt x="504440" y="602422"/>
                  <a:pt x="484693" y="625525"/>
                  <a:pt x="471635" y="668485"/>
                </a:cubicBezTo>
                <a:cubicBezTo>
                  <a:pt x="478033" y="670801"/>
                  <a:pt x="487089" y="675604"/>
                  <a:pt x="494466" y="676902"/>
                </a:cubicBezTo>
                <a:cubicBezTo>
                  <a:pt x="522543" y="626491"/>
                  <a:pt x="523365" y="602906"/>
                  <a:pt x="513901" y="602664"/>
                </a:cubicBezTo>
                <a:close/>
                <a:moveTo>
                  <a:pt x="223616" y="0"/>
                </a:moveTo>
                <a:cubicBezTo>
                  <a:pt x="257168" y="10513"/>
                  <a:pt x="242426" y="64925"/>
                  <a:pt x="252582" y="92755"/>
                </a:cubicBezTo>
                <a:cubicBezTo>
                  <a:pt x="288210" y="164220"/>
                  <a:pt x="282435" y="36572"/>
                  <a:pt x="303263" y="47845"/>
                </a:cubicBezTo>
                <a:cubicBezTo>
                  <a:pt x="371723" y="89173"/>
                  <a:pt x="357225" y="-70523"/>
                  <a:pt x="400571" y="108499"/>
                </a:cubicBezTo>
                <a:cubicBezTo>
                  <a:pt x="436004" y="131063"/>
                  <a:pt x="416969" y="33311"/>
                  <a:pt x="435536" y="20244"/>
                </a:cubicBezTo>
                <a:cubicBezTo>
                  <a:pt x="476659" y="22536"/>
                  <a:pt x="454902" y="207593"/>
                  <a:pt x="499331" y="130797"/>
                </a:cubicBezTo>
                <a:cubicBezTo>
                  <a:pt x="606414" y="159014"/>
                  <a:pt x="519901" y="348555"/>
                  <a:pt x="580346" y="419370"/>
                </a:cubicBezTo>
                <a:cubicBezTo>
                  <a:pt x="582003" y="457016"/>
                  <a:pt x="524457" y="486153"/>
                  <a:pt x="526510" y="522832"/>
                </a:cubicBezTo>
                <a:cubicBezTo>
                  <a:pt x="558828" y="537075"/>
                  <a:pt x="490268" y="612828"/>
                  <a:pt x="548739" y="592531"/>
                </a:cubicBezTo>
                <a:cubicBezTo>
                  <a:pt x="593324" y="562645"/>
                  <a:pt x="911725" y="314239"/>
                  <a:pt x="841892" y="480069"/>
                </a:cubicBezTo>
                <a:cubicBezTo>
                  <a:pt x="789569" y="571445"/>
                  <a:pt x="654386" y="753653"/>
                  <a:pt x="559380" y="708891"/>
                </a:cubicBezTo>
                <a:cubicBezTo>
                  <a:pt x="461803" y="662805"/>
                  <a:pt x="430197" y="777543"/>
                  <a:pt x="412107" y="870110"/>
                </a:cubicBezTo>
                <a:cubicBezTo>
                  <a:pt x="414552" y="905817"/>
                  <a:pt x="596144" y="1125981"/>
                  <a:pt x="683426" y="1209945"/>
                </a:cubicBezTo>
                <a:cubicBezTo>
                  <a:pt x="869545" y="1389049"/>
                  <a:pt x="1163047" y="1613706"/>
                  <a:pt x="1221558" y="1489001"/>
                </a:cubicBezTo>
                <a:cubicBezTo>
                  <a:pt x="1255526" y="1416424"/>
                  <a:pt x="1030233" y="1331770"/>
                  <a:pt x="1085122" y="1222246"/>
                </a:cubicBezTo>
                <a:cubicBezTo>
                  <a:pt x="1088351" y="1217068"/>
                  <a:pt x="1069662" y="1167147"/>
                  <a:pt x="1074956" y="1167321"/>
                </a:cubicBezTo>
                <a:cubicBezTo>
                  <a:pt x="1158041" y="1226158"/>
                  <a:pt x="1222805" y="1200791"/>
                  <a:pt x="1349202" y="1309374"/>
                </a:cubicBezTo>
                <a:cubicBezTo>
                  <a:pt x="1361532" y="1320023"/>
                  <a:pt x="1344931" y="1241320"/>
                  <a:pt x="1339989" y="1229152"/>
                </a:cubicBezTo>
                <a:cubicBezTo>
                  <a:pt x="1328022" y="1155717"/>
                  <a:pt x="1434039" y="882648"/>
                  <a:pt x="1516916" y="1012236"/>
                </a:cubicBezTo>
                <a:cubicBezTo>
                  <a:pt x="1548981" y="1038231"/>
                  <a:pt x="1521742" y="862639"/>
                  <a:pt x="1596092" y="794879"/>
                </a:cubicBezTo>
                <a:cubicBezTo>
                  <a:pt x="1639187" y="819424"/>
                  <a:pt x="1644723" y="878113"/>
                  <a:pt x="1667392" y="918924"/>
                </a:cubicBezTo>
                <a:cubicBezTo>
                  <a:pt x="1707629" y="912959"/>
                  <a:pt x="1706583" y="811213"/>
                  <a:pt x="1741220" y="780112"/>
                </a:cubicBezTo>
                <a:cubicBezTo>
                  <a:pt x="1765860" y="766688"/>
                  <a:pt x="1752405" y="669787"/>
                  <a:pt x="1782434" y="666732"/>
                </a:cubicBezTo>
                <a:cubicBezTo>
                  <a:pt x="1919510" y="883230"/>
                  <a:pt x="2034489" y="828004"/>
                  <a:pt x="2052293" y="1133256"/>
                </a:cubicBezTo>
                <a:cubicBezTo>
                  <a:pt x="2068834" y="1146743"/>
                  <a:pt x="2157269" y="1029665"/>
                  <a:pt x="2166837" y="1029034"/>
                </a:cubicBezTo>
                <a:cubicBezTo>
                  <a:pt x="2293731" y="941672"/>
                  <a:pt x="2533521" y="943309"/>
                  <a:pt x="2672447" y="994605"/>
                </a:cubicBezTo>
                <a:cubicBezTo>
                  <a:pt x="2713777" y="1013069"/>
                  <a:pt x="2534396" y="1312531"/>
                  <a:pt x="2514682" y="1331905"/>
                </a:cubicBezTo>
                <a:cubicBezTo>
                  <a:pt x="2399613" y="1472889"/>
                  <a:pt x="2315209" y="1560561"/>
                  <a:pt x="2127582" y="1576422"/>
                </a:cubicBezTo>
                <a:cubicBezTo>
                  <a:pt x="2090187" y="1576772"/>
                  <a:pt x="1982816" y="1625767"/>
                  <a:pt x="1946390" y="1607035"/>
                </a:cubicBezTo>
                <a:cubicBezTo>
                  <a:pt x="1928031" y="1631759"/>
                  <a:pt x="1991271" y="1682822"/>
                  <a:pt x="2063535" y="1733385"/>
                </a:cubicBezTo>
                <a:lnTo>
                  <a:pt x="2110202" y="1765106"/>
                </a:lnTo>
                <a:lnTo>
                  <a:pt x="1919145" y="1765106"/>
                </a:lnTo>
                <a:lnTo>
                  <a:pt x="1924843" y="1748540"/>
                </a:lnTo>
                <a:cubicBezTo>
                  <a:pt x="1929537" y="1726279"/>
                  <a:pt x="1933039" y="1693481"/>
                  <a:pt x="1939632" y="1657069"/>
                </a:cubicBezTo>
                <a:cubicBezTo>
                  <a:pt x="1887530" y="1578914"/>
                  <a:pt x="1794183" y="1483461"/>
                  <a:pt x="1754035" y="1393226"/>
                </a:cubicBezTo>
                <a:cubicBezTo>
                  <a:pt x="1737084" y="1353715"/>
                  <a:pt x="1720654" y="1259403"/>
                  <a:pt x="1702491" y="1252693"/>
                </a:cubicBezTo>
                <a:cubicBezTo>
                  <a:pt x="1691593" y="1248668"/>
                  <a:pt x="1680072" y="1276180"/>
                  <a:pt x="1667440" y="1365989"/>
                </a:cubicBezTo>
                <a:cubicBezTo>
                  <a:pt x="1666087" y="1374188"/>
                  <a:pt x="1658207" y="1376915"/>
                  <a:pt x="1651429" y="1372753"/>
                </a:cubicBezTo>
                <a:cubicBezTo>
                  <a:pt x="1635533" y="1366022"/>
                  <a:pt x="1648038" y="1341464"/>
                  <a:pt x="1639783" y="1331906"/>
                </a:cubicBezTo>
                <a:cubicBezTo>
                  <a:pt x="1631081" y="1324138"/>
                  <a:pt x="1590450" y="1292127"/>
                  <a:pt x="1573083" y="1278590"/>
                </a:cubicBezTo>
                <a:cubicBezTo>
                  <a:pt x="1538656" y="1297356"/>
                  <a:pt x="1544657" y="1408448"/>
                  <a:pt x="1597868" y="1391378"/>
                </a:cubicBezTo>
                <a:cubicBezTo>
                  <a:pt x="1615409" y="1399623"/>
                  <a:pt x="1655662" y="1380400"/>
                  <a:pt x="1660109" y="1404218"/>
                </a:cubicBezTo>
                <a:cubicBezTo>
                  <a:pt x="1663118" y="1433661"/>
                  <a:pt x="1706137" y="1425720"/>
                  <a:pt x="1716503" y="1450243"/>
                </a:cubicBezTo>
                <a:cubicBezTo>
                  <a:pt x="1731144" y="1484408"/>
                  <a:pt x="1661625" y="1528446"/>
                  <a:pt x="1664845" y="1565029"/>
                </a:cubicBezTo>
                <a:cubicBezTo>
                  <a:pt x="1656205" y="1612042"/>
                  <a:pt x="1706886" y="1625555"/>
                  <a:pt x="1745346" y="1655273"/>
                </a:cubicBezTo>
                <a:cubicBezTo>
                  <a:pt x="1747077" y="1658306"/>
                  <a:pt x="1830275" y="1719955"/>
                  <a:pt x="1875188" y="1754479"/>
                </a:cubicBezTo>
                <a:lnTo>
                  <a:pt x="1888802" y="1765105"/>
                </a:lnTo>
                <a:lnTo>
                  <a:pt x="1843659" y="1765106"/>
                </a:lnTo>
                <a:lnTo>
                  <a:pt x="1772008" y="1700665"/>
                </a:lnTo>
                <a:cubicBezTo>
                  <a:pt x="1729181" y="1670586"/>
                  <a:pt x="1682824" y="1644859"/>
                  <a:pt x="1635610" y="1623159"/>
                </a:cubicBezTo>
                <a:cubicBezTo>
                  <a:pt x="1613848" y="1595417"/>
                  <a:pt x="1571486" y="1539846"/>
                  <a:pt x="1533843" y="1560975"/>
                </a:cubicBezTo>
                <a:cubicBezTo>
                  <a:pt x="1485384" y="1598322"/>
                  <a:pt x="1400923" y="1629804"/>
                  <a:pt x="1347309" y="1649253"/>
                </a:cubicBezTo>
                <a:cubicBezTo>
                  <a:pt x="1335948" y="1658472"/>
                  <a:pt x="1400155" y="1715851"/>
                  <a:pt x="1388585" y="1717930"/>
                </a:cubicBezTo>
                <a:cubicBezTo>
                  <a:pt x="1404978" y="1760992"/>
                  <a:pt x="1260511" y="1623907"/>
                  <a:pt x="1219418" y="1674400"/>
                </a:cubicBezTo>
                <a:cubicBezTo>
                  <a:pt x="1136139" y="1712007"/>
                  <a:pt x="998980" y="1677233"/>
                  <a:pt x="922193" y="1640427"/>
                </a:cubicBezTo>
                <a:cubicBezTo>
                  <a:pt x="913402" y="1562635"/>
                  <a:pt x="1063586" y="1595921"/>
                  <a:pt x="1066764" y="1552621"/>
                </a:cubicBezTo>
                <a:cubicBezTo>
                  <a:pt x="801153" y="1353112"/>
                  <a:pt x="685748" y="1299502"/>
                  <a:pt x="468798" y="1002337"/>
                </a:cubicBezTo>
                <a:cubicBezTo>
                  <a:pt x="446875" y="968037"/>
                  <a:pt x="411134" y="899630"/>
                  <a:pt x="375045" y="882162"/>
                </a:cubicBezTo>
                <a:cubicBezTo>
                  <a:pt x="360551" y="876844"/>
                  <a:pt x="335316" y="776293"/>
                  <a:pt x="321274" y="767773"/>
                </a:cubicBezTo>
                <a:cubicBezTo>
                  <a:pt x="273650" y="745340"/>
                  <a:pt x="208155" y="732874"/>
                  <a:pt x="245559" y="807603"/>
                </a:cubicBezTo>
                <a:cubicBezTo>
                  <a:pt x="249784" y="807623"/>
                  <a:pt x="254396" y="808083"/>
                  <a:pt x="259834" y="808597"/>
                </a:cubicBezTo>
                <a:cubicBezTo>
                  <a:pt x="269982" y="798888"/>
                  <a:pt x="285023" y="782694"/>
                  <a:pt x="302290" y="796475"/>
                </a:cubicBezTo>
                <a:cubicBezTo>
                  <a:pt x="307031" y="800093"/>
                  <a:pt x="302444" y="804441"/>
                  <a:pt x="301453" y="808270"/>
                </a:cubicBezTo>
                <a:cubicBezTo>
                  <a:pt x="301183" y="813803"/>
                  <a:pt x="312495" y="814445"/>
                  <a:pt x="317191" y="817478"/>
                </a:cubicBezTo>
                <a:cubicBezTo>
                  <a:pt x="330957" y="822502"/>
                  <a:pt x="319770" y="835459"/>
                  <a:pt x="307959" y="828407"/>
                </a:cubicBezTo>
                <a:cubicBezTo>
                  <a:pt x="298427" y="850502"/>
                  <a:pt x="258517" y="829230"/>
                  <a:pt x="243911" y="826969"/>
                </a:cubicBezTo>
                <a:cubicBezTo>
                  <a:pt x="182707" y="810883"/>
                  <a:pt x="231731" y="717889"/>
                  <a:pt x="156508" y="708528"/>
                </a:cubicBezTo>
                <a:cubicBezTo>
                  <a:pt x="151276" y="706123"/>
                  <a:pt x="140010" y="686592"/>
                  <a:pt x="143891" y="706233"/>
                </a:cubicBezTo>
                <a:cubicBezTo>
                  <a:pt x="157416" y="730629"/>
                  <a:pt x="171577" y="754153"/>
                  <a:pt x="170553" y="784502"/>
                </a:cubicBezTo>
                <a:cubicBezTo>
                  <a:pt x="173066" y="806124"/>
                  <a:pt x="201367" y="808014"/>
                  <a:pt x="174989" y="829201"/>
                </a:cubicBezTo>
                <a:cubicBezTo>
                  <a:pt x="141878" y="852682"/>
                  <a:pt x="110394" y="886426"/>
                  <a:pt x="78999" y="923897"/>
                </a:cubicBezTo>
                <a:lnTo>
                  <a:pt x="0" y="1020775"/>
                </a:lnTo>
                <a:lnTo>
                  <a:pt x="0" y="917033"/>
                </a:lnTo>
                <a:lnTo>
                  <a:pt x="0" y="813291"/>
                </a:lnTo>
                <a:lnTo>
                  <a:pt x="68812" y="814657"/>
                </a:lnTo>
                <a:cubicBezTo>
                  <a:pt x="190831" y="815287"/>
                  <a:pt x="155988" y="800870"/>
                  <a:pt x="72106" y="752382"/>
                </a:cubicBezTo>
                <a:lnTo>
                  <a:pt x="0" y="707016"/>
                </a:lnTo>
                <a:lnTo>
                  <a:pt x="1" y="129627"/>
                </a:lnTo>
                <a:lnTo>
                  <a:pt x="7946" y="121874"/>
                </a:lnTo>
                <a:cubicBezTo>
                  <a:pt x="19628" y="100260"/>
                  <a:pt x="345" y="59892"/>
                  <a:pt x="55624" y="119791"/>
                </a:cubicBezTo>
                <a:cubicBezTo>
                  <a:pt x="85181" y="133197"/>
                  <a:pt x="20602" y="44053"/>
                  <a:pt x="75137" y="63362"/>
                </a:cubicBezTo>
                <a:cubicBezTo>
                  <a:pt x="128027" y="91595"/>
                  <a:pt x="95742" y="-7583"/>
                  <a:pt x="155880" y="86248"/>
                </a:cubicBezTo>
                <a:cubicBezTo>
                  <a:pt x="199777" y="127770"/>
                  <a:pt x="143461" y="15830"/>
                  <a:pt x="165420" y="1533"/>
                </a:cubicBezTo>
                <a:cubicBezTo>
                  <a:pt x="168556" y="-509"/>
                  <a:pt x="173290" y="-560"/>
                  <a:pt x="180143" y="2116"/>
                </a:cubicBezTo>
                <a:cubicBezTo>
                  <a:pt x="190287" y="13285"/>
                  <a:pt x="195137" y="72265"/>
                  <a:pt x="217580" y="51739"/>
                </a:cubicBezTo>
                <a:cubicBezTo>
                  <a:pt x="223964" y="37395"/>
                  <a:pt x="210519" y="6539"/>
                  <a:pt x="223616" y="0"/>
                </a:cubicBezTo>
                <a:close/>
              </a:path>
            </a:pathLst>
          </a:custGeom>
          <a:solidFill>
            <a:schemeClr val="accent2">
              <a:alpha val="83000"/>
            </a:schemeClr>
          </a:solidFill>
          <a:ln w="15875" cap="flat">
            <a:noFill/>
            <a:prstDash val="solid"/>
            <a:miter/>
          </a:ln>
        </p:spPr>
        <p:txBody>
          <a:bodyPr wrap="square" rtlCol="0" anchor="ctr">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24609069-2EBD-4642-B285-1B901BE323C4}"/>
              </a:ext>
            </a:extLst>
          </p:cNvPr>
          <p:cNvSpPr/>
          <p:nvPr userDrawn="1"/>
        </p:nvSpPr>
        <p:spPr>
          <a:xfrm>
            <a:off x="1" y="5123346"/>
            <a:ext cx="2708821" cy="1734654"/>
          </a:xfrm>
          <a:custGeom>
            <a:avLst/>
            <a:gdLst>
              <a:gd name="csX0" fmla="*/ 1473574 w 2708821"/>
              <a:gd name="csY0" fmla="*/ 1728306 h 1734654"/>
              <a:gd name="csX1" fmla="*/ 1490005 w 2708821"/>
              <a:gd name="csY1" fmla="*/ 1732788 h 1734654"/>
              <a:gd name="csX2" fmla="*/ 1495424 w 2708821"/>
              <a:gd name="csY2" fmla="*/ 1734653 h 1734654"/>
              <a:gd name="csX3" fmla="*/ 1456704 w 2708821"/>
              <a:gd name="csY3" fmla="*/ 1734654 h 1734654"/>
              <a:gd name="csX4" fmla="*/ 1459567 w 2708821"/>
              <a:gd name="csY4" fmla="*/ 1731834 h 1734654"/>
              <a:gd name="csX5" fmla="*/ 1473574 w 2708821"/>
              <a:gd name="csY5" fmla="*/ 1728306 h 1734654"/>
              <a:gd name="csX6" fmla="*/ 470537 w 2708821"/>
              <a:gd name="csY6" fmla="*/ 669319 h 1734654"/>
              <a:gd name="csX7" fmla="*/ 455003 w 2708821"/>
              <a:gd name="csY7" fmla="*/ 673870 h 1734654"/>
              <a:gd name="csX8" fmla="*/ 384553 w 2708821"/>
              <a:gd name="csY8" fmla="*/ 749581 h 1734654"/>
              <a:gd name="csX9" fmla="*/ 480164 w 2708821"/>
              <a:gd name="csY9" fmla="*/ 673232 h 1734654"/>
              <a:gd name="csX10" fmla="*/ 470537 w 2708821"/>
              <a:gd name="csY10" fmla="*/ 669319 h 1734654"/>
              <a:gd name="csX11" fmla="*/ 544115 w 2708821"/>
              <a:gd name="csY11" fmla="*/ 602665 h 1734654"/>
              <a:gd name="csX12" fmla="*/ 501848 w 2708821"/>
              <a:gd name="csY12" fmla="*/ 668485 h 1734654"/>
              <a:gd name="csX13" fmla="*/ 524680 w 2708821"/>
              <a:gd name="csY13" fmla="*/ 676902 h 1734654"/>
              <a:gd name="csX14" fmla="*/ 544115 w 2708821"/>
              <a:gd name="csY14" fmla="*/ 602665 h 1734654"/>
              <a:gd name="csX15" fmla="*/ 253830 w 2708821"/>
              <a:gd name="csY15" fmla="*/ 0 h 1734654"/>
              <a:gd name="csX16" fmla="*/ 282795 w 2708821"/>
              <a:gd name="csY16" fmla="*/ 92755 h 1734654"/>
              <a:gd name="csX17" fmla="*/ 333476 w 2708821"/>
              <a:gd name="csY17" fmla="*/ 47844 h 1734654"/>
              <a:gd name="csX18" fmla="*/ 430784 w 2708821"/>
              <a:gd name="csY18" fmla="*/ 108498 h 1734654"/>
              <a:gd name="csX19" fmla="*/ 465750 w 2708821"/>
              <a:gd name="csY19" fmla="*/ 20244 h 1734654"/>
              <a:gd name="csX20" fmla="*/ 529544 w 2708821"/>
              <a:gd name="csY20" fmla="*/ 130797 h 1734654"/>
              <a:gd name="csX21" fmla="*/ 610560 w 2708821"/>
              <a:gd name="csY21" fmla="*/ 419369 h 1734654"/>
              <a:gd name="csX22" fmla="*/ 556723 w 2708821"/>
              <a:gd name="csY22" fmla="*/ 522833 h 1734654"/>
              <a:gd name="csX23" fmla="*/ 578953 w 2708821"/>
              <a:gd name="csY23" fmla="*/ 592531 h 1734654"/>
              <a:gd name="csX24" fmla="*/ 872105 w 2708821"/>
              <a:gd name="csY24" fmla="*/ 480068 h 1734654"/>
              <a:gd name="csX25" fmla="*/ 589592 w 2708821"/>
              <a:gd name="csY25" fmla="*/ 708890 h 1734654"/>
              <a:gd name="csX26" fmla="*/ 442321 w 2708821"/>
              <a:gd name="csY26" fmla="*/ 870108 h 1734654"/>
              <a:gd name="csX27" fmla="*/ 713640 w 2708821"/>
              <a:gd name="csY27" fmla="*/ 1209943 h 1734654"/>
              <a:gd name="csX28" fmla="*/ 1251771 w 2708821"/>
              <a:gd name="csY28" fmla="*/ 1489000 h 1734654"/>
              <a:gd name="csX29" fmla="*/ 1115335 w 2708821"/>
              <a:gd name="csY29" fmla="*/ 1222246 h 1734654"/>
              <a:gd name="csX30" fmla="*/ 1105170 w 2708821"/>
              <a:gd name="csY30" fmla="*/ 1167320 h 1734654"/>
              <a:gd name="csX31" fmla="*/ 1379415 w 2708821"/>
              <a:gd name="csY31" fmla="*/ 1309373 h 1734654"/>
              <a:gd name="csX32" fmla="*/ 1370202 w 2708821"/>
              <a:gd name="csY32" fmla="*/ 1229151 h 1734654"/>
              <a:gd name="csX33" fmla="*/ 1547129 w 2708821"/>
              <a:gd name="csY33" fmla="*/ 1012236 h 1734654"/>
              <a:gd name="csX34" fmla="*/ 1626304 w 2708821"/>
              <a:gd name="csY34" fmla="*/ 794878 h 1734654"/>
              <a:gd name="csX35" fmla="*/ 1697606 w 2708821"/>
              <a:gd name="csY35" fmla="*/ 918923 h 1734654"/>
              <a:gd name="csX36" fmla="*/ 1771433 w 2708821"/>
              <a:gd name="csY36" fmla="*/ 780111 h 1734654"/>
              <a:gd name="csX37" fmla="*/ 1812646 w 2708821"/>
              <a:gd name="csY37" fmla="*/ 666732 h 1734654"/>
              <a:gd name="csX38" fmla="*/ 2082505 w 2708821"/>
              <a:gd name="csY38" fmla="*/ 1133255 h 1734654"/>
              <a:gd name="csX39" fmla="*/ 2197049 w 2708821"/>
              <a:gd name="csY39" fmla="*/ 1029033 h 1734654"/>
              <a:gd name="csX40" fmla="*/ 2702659 w 2708821"/>
              <a:gd name="csY40" fmla="*/ 994603 h 1734654"/>
              <a:gd name="csX41" fmla="*/ 2544893 w 2708821"/>
              <a:gd name="csY41" fmla="*/ 1331904 h 1734654"/>
              <a:gd name="csX42" fmla="*/ 2157795 w 2708821"/>
              <a:gd name="csY42" fmla="*/ 1576422 h 1734654"/>
              <a:gd name="csX43" fmla="*/ 1976603 w 2708821"/>
              <a:gd name="csY43" fmla="*/ 1607034 h 1734654"/>
              <a:gd name="csX44" fmla="*/ 2093747 w 2708821"/>
              <a:gd name="csY44" fmla="*/ 1733385 h 1734654"/>
              <a:gd name="csX45" fmla="*/ 2095615 w 2708821"/>
              <a:gd name="csY45" fmla="*/ 1734654 h 1734654"/>
              <a:gd name="csX46" fmla="*/ 1957352 w 2708821"/>
              <a:gd name="csY46" fmla="*/ 1734653 h 1734654"/>
              <a:gd name="csX47" fmla="*/ 1961739 w 2708821"/>
              <a:gd name="csY47" fmla="*/ 1708110 h 1734654"/>
              <a:gd name="csX48" fmla="*/ 1969845 w 2708821"/>
              <a:gd name="csY48" fmla="*/ 1657068 h 1734654"/>
              <a:gd name="csX49" fmla="*/ 1784248 w 2708821"/>
              <a:gd name="csY49" fmla="*/ 1393225 h 1734654"/>
              <a:gd name="csX50" fmla="*/ 1732704 w 2708821"/>
              <a:gd name="csY50" fmla="*/ 1252692 h 1734654"/>
              <a:gd name="csX51" fmla="*/ 1697652 w 2708821"/>
              <a:gd name="csY51" fmla="*/ 1365988 h 1734654"/>
              <a:gd name="csX52" fmla="*/ 1681642 w 2708821"/>
              <a:gd name="csY52" fmla="*/ 1372752 h 1734654"/>
              <a:gd name="csX53" fmla="*/ 1669996 w 2708821"/>
              <a:gd name="csY53" fmla="*/ 1331905 h 1734654"/>
              <a:gd name="csX54" fmla="*/ 1603296 w 2708821"/>
              <a:gd name="csY54" fmla="*/ 1278589 h 1734654"/>
              <a:gd name="csX55" fmla="*/ 1628081 w 2708821"/>
              <a:gd name="csY55" fmla="*/ 1391377 h 1734654"/>
              <a:gd name="csX56" fmla="*/ 1690322 w 2708821"/>
              <a:gd name="csY56" fmla="*/ 1404217 h 1734654"/>
              <a:gd name="csX57" fmla="*/ 1746717 w 2708821"/>
              <a:gd name="csY57" fmla="*/ 1450243 h 1734654"/>
              <a:gd name="csX58" fmla="*/ 1695059 w 2708821"/>
              <a:gd name="csY58" fmla="*/ 1565027 h 1734654"/>
              <a:gd name="csX59" fmla="*/ 1775558 w 2708821"/>
              <a:gd name="csY59" fmla="*/ 1655272 h 1734654"/>
              <a:gd name="csX60" fmla="*/ 1866408 w 2708821"/>
              <a:gd name="csY60" fmla="*/ 1724839 h 1734654"/>
              <a:gd name="csX61" fmla="*/ 1879320 w 2708821"/>
              <a:gd name="csY61" fmla="*/ 1734653 h 1734654"/>
              <a:gd name="csX62" fmla="*/ 1840013 w 2708821"/>
              <a:gd name="csY62" fmla="*/ 1734654 h 1734654"/>
              <a:gd name="csX63" fmla="*/ 1802220 w 2708821"/>
              <a:gd name="csY63" fmla="*/ 1700664 h 1734654"/>
              <a:gd name="csX64" fmla="*/ 1665823 w 2708821"/>
              <a:gd name="csY64" fmla="*/ 1623158 h 1734654"/>
              <a:gd name="csX65" fmla="*/ 1564055 w 2708821"/>
              <a:gd name="csY65" fmla="*/ 1560974 h 1734654"/>
              <a:gd name="csX66" fmla="*/ 1377522 w 2708821"/>
              <a:gd name="csY66" fmla="*/ 1649252 h 1734654"/>
              <a:gd name="csX67" fmla="*/ 1418799 w 2708821"/>
              <a:gd name="csY67" fmla="*/ 1717930 h 1734654"/>
              <a:gd name="csX68" fmla="*/ 1249631 w 2708821"/>
              <a:gd name="csY68" fmla="*/ 1674400 h 1734654"/>
              <a:gd name="csX69" fmla="*/ 952407 w 2708821"/>
              <a:gd name="csY69" fmla="*/ 1640426 h 1734654"/>
              <a:gd name="csX70" fmla="*/ 1096977 w 2708821"/>
              <a:gd name="csY70" fmla="*/ 1552621 h 1734654"/>
              <a:gd name="csX71" fmla="*/ 499011 w 2708821"/>
              <a:gd name="csY71" fmla="*/ 1002337 h 1734654"/>
              <a:gd name="csX72" fmla="*/ 405259 w 2708821"/>
              <a:gd name="csY72" fmla="*/ 882162 h 1734654"/>
              <a:gd name="csX73" fmla="*/ 351488 w 2708821"/>
              <a:gd name="csY73" fmla="*/ 767772 h 1734654"/>
              <a:gd name="csX74" fmla="*/ 275773 w 2708821"/>
              <a:gd name="csY74" fmla="*/ 807603 h 1734654"/>
              <a:gd name="csX75" fmla="*/ 290047 w 2708821"/>
              <a:gd name="csY75" fmla="*/ 808597 h 1734654"/>
              <a:gd name="csX76" fmla="*/ 332503 w 2708821"/>
              <a:gd name="csY76" fmla="*/ 796474 h 1734654"/>
              <a:gd name="csX77" fmla="*/ 331667 w 2708821"/>
              <a:gd name="csY77" fmla="*/ 808269 h 1734654"/>
              <a:gd name="csX78" fmla="*/ 347404 w 2708821"/>
              <a:gd name="csY78" fmla="*/ 817478 h 1734654"/>
              <a:gd name="csX79" fmla="*/ 338171 w 2708821"/>
              <a:gd name="csY79" fmla="*/ 828407 h 1734654"/>
              <a:gd name="csX80" fmla="*/ 274123 w 2708821"/>
              <a:gd name="csY80" fmla="*/ 826969 h 1734654"/>
              <a:gd name="csX81" fmla="*/ 186722 w 2708821"/>
              <a:gd name="csY81" fmla="*/ 708528 h 1734654"/>
              <a:gd name="csX82" fmla="*/ 174105 w 2708821"/>
              <a:gd name="csY82" fmla="*/ 706232 h 1734654"/>
              <a:gd name="csX83" fmla="*/ 200765 w 2708821"/>
              <a:gd name="csY83" fmla="*/ 784501 h 1734654"/>
              <a:gd name="csX84" fmla="*/ 205203 w 2708821"/>
              <a:gd name="csY84" fmla="*/ 829201 h 1734654"/>
              <a:gd name="csX85" fmla="*/ 102486 w 2708821"/>
              <a:gd name="csY85" fmla="*/ 931981 h 1734654"/>
              <a:gd name="csX86" fmla="*/ 0 w 2708821"/>
              <a:gd name="csY86" fmla="*/ 1056760 h 1734654"/>
              <a:gd name="csX87" fmla="*/ 0 w 2708821"/>
              <a:gd name="csY87" fmla="*/ 812360 h 1734654"/>
              <a:gd name="csX88" fmla="*/ 24446 w 2708821"/>
              <a:gd name="csY88" fmla="*/ 813175 h 1734654"/>
              <a:gd name="csX89" fmla="*/ 6084 w 2708821"/>
              <a:gd name="csY89" fmla="*/ 691834 h 1734654"/>
              <a:gd name="csX90" fmla="*/ 0 w 2708821"/>
              <a:gd name="csY90" fmla="*/ 687220 h 1734654"/>
              <a:gd name="csX91" fmla="*/ 0 w 2708821"/>
              <a:gd name="csY91" fmla="*/ 140418 h 1734654"/>
              <a:gd name="csX92" fmla="*/ 440 w 2708821"/>
              <a:gd name="csY92" fmla="*/ 139490 h 1734654"/>
              <a:gd name="csX93" fmla="*/ 12249 w 2708821"/>
              <a:gd name="csY93" fmla="*/ 132826 h 1734654"/>
              <a:gd name="csX94" fmla="*/ 85836 w 2708821"/>
              <a:gd name="csY94" fmla="*/ 119790 h 1734654"/>
              <a:gd name="csX95" fmla="*/ 105350 w 2708821"/>
              <a:gd name="csY95" fmla="*/ 63362 h 1734654"/>
              <a:gd name="csX96" fmla="*/ 186093 w 2708821"/>
              <a:gd name="csY96" fmla="*/ 86248 h 1734654"/>
              <a:gd name="csX97" fmla="*/ 195633 w 2708821"/>
              <a:gd name="csY97" fmla="*/ 1533 h 1734654"/>
              <a:gd name="csX98" fmla="*/ 210357 w 2708821"/>
              <a:gd name="csY98" fmla="*/ 2116 h 1734654"/>
              <a:gd name="csX99" fmla="*/ 247793 w 2708821"/>
              <a:gd name="csY99" fmla="*/ 51738 h 1734654"/>
              <a:gd name="csX100" fmla="*/ 253830 w 2708821"/>
              <a:gd name="csY100" fmla="*/ 0 h 17346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Lst>
            <a:rect l="l" t="t" r="r" b="b"/>
            <a:pathLst>
              <a:path w="2708821" h="1734654">
                <a:moveTo>
                  <a:pt x="1473574" y="1728306"/>
                </a:moveTo>
                <a:cubicBezTo>
                  <a:pt x="1477712" y="1729104"/>
                  <a:pt x="1483258" y="1730641"/>
                  <a:pt x="1490005" y="1732788"/>
                </a:cubicBezTo>
                <a:lnTo>
                  <a:pt x="1495424" y="1734653"/>
                </a:lnTo>
                <a:lnTo>
                  <a:pt x="1456704" y="1734654"/>
                </a:lnTo>
                <a:lnTo>
                  <a:pt x="1459567" y="1731834"/>
                </a:lnTo>
                <a:cubicBezTo>
                  <a:pt x="1462768" y="1730337"/>
                  <a:pt x="1467393" y="1729149"/>
                  <a:pt x="1473574" y="1728306"/>
                </a:cubicBezTo>
                <a:close/>
                <a:moveTo>
                  <a:pt x="470537" y="669319"/>
                </a:moveTo>
                <a:cubicBezTo>
                  <a:pt x="466198" y="669554"/>
                  <a:pt x="460875" y="671200"/>
                  <a:pt x="455003" y="673870"/>
                </a:cubicBezTo>
                <a:cubicBezTo>
                  <a:pt x="419780" y="689897"/>
                  <a:pt x="364845" y="742854"/>
                  <a:pt x="384553" y="749581"/>
                </a:cubicBezTo>
                <a:cubicBezTo>
                  <a:pt x="416211" y="896204"/>
                  <a:pt x="469920" y="731166"/>
                  <a:pt x="480164" y="673232"/>
                </a:cubicBezTo>
                <a:cubicBezTo>
                  <a:pt x="478230" y="670261"/>
                  <a:pt x="474875" y="669085"/>
                  <a:pt x="470537" y="669319"/>
                </a:cubicBezTo>
                <a:close/>
                <a:moveTo>
                  <a:pt x="544115" y="602665"/>
                </a:moveTo>
                <a:cubicBezTo>
                  <a:pt x="534653" y="602422"/>
                  <a:pt x="514906" y="625524"/>
                  <a:pt x="501848" y="668485"/>
                </a:cubicBezTo>
                <a:cubicBezTo>
                  <a:pt x="508246" y="670801"/>
                  <a:pt x="517302" y="675605"/>
                  <a:pt x="524680" y="676902"/>
                </a:cubicBezTo>
                <a:cubicBezTo>
                  <a:pt x="552756" y="626491"/>
                  <a:pt x="553579" y="602905"/>
                  <a:pt x="544115" y="602665"/>
                </a:cubicBezTo>
                <a:close/>
                <a:moveTo>
                  <a:pt x="253830" y="0"/>
                </a:moveTo>
                <a:cubicBezTo>
                  <a:pt x="287381" y="10512"/>
                  <a:pt x="272640" y="64926"/>
                  <a:pt x="282795" y="92755"/>
                </a:cubicBezTo>
                <a:cubicBezTo>
                  <a:pt x="318423" y="164220"/>
                  <a:pt x="312649" y="36570"/>
                  <a:pt x="333476" y="47844"/>
                </a:cubicBezTo>
                <a:cubicBezTo>
                  <a:pt x="401936" y="89173"/>
                  <a:pt x="387437" y="-70523"/>
                  <a:pt x="430784" y="108498"/>
                </a:cubicBezTo>
                <a:cubicBezTo>
                  <a:pt x="466216" y="131062"/>
                  <a:pt x="447183" y="33309"/>
                  <a:pt x="465750" y="20244"/>
                </a:cubicBezTo>
                <a:cubicBezTo>
                  <a:pt x="506872" y="22534"/>
                  <a:pt x="485116" y="207594"/>
                  <a:pt x="529544" y="130797"/>
                </a:cubicBezTo>
                <a:cubicBezTo>
                  <a:pt x="636627" y="159014"/>
                  <a:pt x="550114" y="348553"/>
                  <a:pt x="610560" y="419369"/>
                </a:cubicBezTo>
                <a:cubicBezTo>
                  <a:pt x="612217" y="457014"/>
                  <a:pt x="554671" y="486153"/>
                  <a:pt x="556723" y="522833"/>
                </a:cubicBezTo>
                <a:cubicBezTo>
                  <a:pt x="589041" y="537074"/>
                  <a:pt x="520481" y="612828"/>
                  <a:pt x="578953" y="592531"/>
                </a:cubicBezTo>
                <a:cubicBezTo>
                  <a:pt x="623537" y="562644"/>
                  <a:pt x="941939" y="314239"/>
                  <a:pt x="872105" y="480068"/>
                </a:cubicBezTo>
                <a:cubicBezTo>
                  <a:pt x="819783" y="571445"/>
                  <a:pt x="684598" y="753652"/>
                  <a:pt x="589592" y="708890"/>
                </a:cubicBezTo>
                <a:cubicBezTo>
                  <a:pt x="492017" y="662804"/>
                  <a:pt x="460411" y="777543"/>
                  <a:pt x="442321" y="870108"/>
                </a:cubicBezTo>
                <a:cubicBezTo>
                  <a:pt x="444765" y="905816"/>
                  <a:pt x="626357" y="1125980"/>
                  <a:pt x="713640" y="1209943"/>
                </a:cubicBezTo>
                <a:cubicBezTo>
                  <a:pt x="899758" y="1389047"/>
                  <a:pt x="1193260" y="1613705"/>
                  <a:pt x="1251771" y="1489000"/>
                </a:cubicBezTo>
                <a:cubicBezTo>
                  <a:pt x="1285739" y="1416423"/>
                  <a:pt x="1060446" y="1331769"/>
                  <a:pt x="1115335" y="1222246"/>
                </a:cubicBezTo>
                <a:cubicBezTo>
                  <a:pt x="1118565" y="1217067"/>
                  <a:pt x="1099874" y="1167147"/>
                  <a:pt x="1105170" y="1167320"/>
                </a:cubicBezTo>
                <a:cubicBezTo>
                  <a:pt x="1188255" y="1226157"/>
                  <a:pt x="1253018" y="1200791"/>
                  <a:pt x="1379415" y="1309373"/>
                </a:cubicBezTo>
                <a:cubicBezTo>
                  <a:pt x="1391746" y="1320023"/>
                  <a:pt x="1375144" y="1241320"/>
                  <a:pt x="1370202" y="1229151"/>
                </a:cubicBezTo>
                <a:cubicBezTo>
                  <a:pt x="1358236" y="1155716"/>
                  <a:pt x="1464251" y="882647"/>
                  <a:pt x="1547129" y="1012236"/>
                </a:cubicBezTo>
                <a:cubicBezTo>
                  <a:pt x="1579194" y="1038230"/>
                  <a:pt x="1551956" y="862639"/>
                  <a:pt x="1626304" y="794878"/>
                </a:cubicBezTo>
                <a:cubicBezTo>
                  <a:pt x="1669400" y="819422"/>
                  <a:pt x="1674936" y="878112"/>
                  <a:pt x="1697606" y="918923"/>
                </a:cubicBezTo>
                <a:cubicBezTo>
                  <a:pt x="1737843" y="912957"/>
                  <a:pt x="1736796" y="811213"/>
                  <a:pt x="1771433" y="780111"/>
                </a:cubicBezTo>
                <a:cubicBezTo>
                  <a:pt x="1796073" y="766687"/>
                  <a:pt x="1782618" y="669786"/>
                  <a:pt x="1812646" y="666732"/>
                </a:cubicBezTo>
                <a:cubicBezTo>
                  <a:pt x="1949724" y="883229"/>
                  <a:pt x="2064702" y="828003"/>
                  <a:pt x="2082505" y="1133255"/>
                </a:cubicBezTo>
                <a:cubicBezTo>
                  <a:pt x="2099046" y="1146742"/>
                  <a:pt x="2187482" y="1029664"/>
                  <a:pt x="2197049" y="1029033"/>
                </a:cubicBezTo>
                <a:cubicBezTo>
                  <a:pt x="2323943" y="941672"/>
                  <a:pt x="2563732" y="943308"/>
                  <a:pt x="2702659" y="994603"/>
                </a:cubicBezTo>
                <a:cubicBezTo>
                  <a:pt x="2743990" y="1013068"/>
                  <a:pt x="2564610" y="1312530"/>
                  <a:pt x="2544893" y="1331904"/>
                </a:cubicBezTo>
                <a:cubicBezTo>
                  <a:pt x="2429826" y="1472888"/>
                  <a:pt x="2345422" y="1560559"/>
                  <a:pt x="2157795" y="1576422"/>
                </a:cubicBezTo>
                <a:cubicBezTo>
                  <a:pt x="2120401" y="1576772"/>
                  <a:pt x="2013029" y="1625765"/>
                  <a:pt x="1976603" y="1607034"/>
                </a:cubicBezTo>
                <a:cubicBezTo>
                  <a:pt x="1958244" y="1631758"/>
                  <a:pt x="2021484" y="1682822"/>
                  <a:pt x="2093747" y="1733385"/>
                </a:cubicBezTo>
                <a:lnTo>
                  <a:pt x="2095615" y="1734654"/>
                </a:lnTo>
                <a:lnTo>
                  <a:pt x="1957352" y="1734653"/>
                </a:lnTo>
                <a:lnTo>
                  <a:pt x="1961739" y="1708110"/>
                </a:lnTo>
                <a:cubicBezTo>
                  <a:pt x="1964025" y="1692577"/>
                  <a:pt x="1966548" y="1675274"/>
                  <a:pt x="1969845" y="1657068"/>
                </a:cubicBezTo>
                <a:cubicBezTo>
                  <a:pt x="1917742" y="1578913"/>
                  <a:pt x="1824395" y="1483460"/>
                  <a:pt x="1784248" y="1393225"/>
                </a:cubicBezTo>
                <a:cubicBezTo>
                  <a:pt x="1767298" y="1353714"/>
                  <a:pt x="1750867" y="1259402"/>
                  <a:pt x="1732704" y="1252692"/>
                </a:cubicBezTo>
                <a:cubicBezTo>
                  <a:pt x="1721806" y="1248667"/>
                  <a:pt x="1710285" y="1276179"/>
                  <a:pt x="1697652" y="1365988"/>
                </a:cubicBezTo>
                <a:cubicBezTo>
                  <a:pt x="1696300" y="1374187"/>
                  <a:pt x="1688420" y="1376914"/>
                  <a:pt x="1681642" y="1372752"/>
                </a:cubicBezTo>
                <a:cubicBezTo>
                  <a:pt x="1665746" y="1366022"/>
                  <a:pt x="1678251" y="1341464"/>
                  <a:pt x="1669996" y="1331905"/>
                </a:cubicBezTo>
                <a:cubicBezTo>
                  <a:pt x="1661294" y="1324137"/>
                  <a:pt x="1620663" y="1292126"/>
                  <a:pt x="1603296" y="1278589"/>
                </a:cubicBezTo>
                <a:cubicBezTo>
                  <a:pt x="1568869" y="1297356"/>
                  <a:pt x="1574870" y="1408448"/>
                  <a:pt x="1628081" y="1391377"/>
                </a:cubicBezTo>
                <a:cubicBezTo>
                  <a:pt x="1645621" y="1399622"/>
                  <a:pt x="1685875" y="1380399"/>
                  <a:pt x="1690322" y="1404217"/>
                </a:cubicBezTo>
                <a:cubicBezTo>
                  <a:pt x="1693331" y="1433661"/>
                  <a:pt x="1736350" y="1425718"/>
                  <a:pt x="1746717" y="1450243"/>
                </a:cubicBezTo>
                <a:cubicBezTo>
                  <a:pt x="1761357" y="1484407"/>
                  <a:pt x="1691839" y="1528446"/>
                  <a:pt x="1695059" y="1565027"/>
                </a:cubicBezTo>
                <a:cubicBezTo>
                  <a:pt x="1686419" y="1612041"/>
                  <a:pt x="1737098" y="1625555"/>
                  <a:pt x="1775558" y="1655272"/>
                </a:cubicBezTo>
                <a:cubicBezTo>
                  <a:pt x="1776856" y="1657547"/>
                  <a:pt x="1823980" y="1692793"/>
                  <a:pt x="1866408" y="1724839"/>
                </a:cubicBezTo>
                <a:lnTo>
                  <a:pt x="1879320" y="1734653"/>
                </a:lnTo>
                <a:lnTo>
                  <a:pt x="1840013" y="1734654"/>
                </a:lnTo>
                <a:lnTo>
                  <a:pt x="1802220" y="1700664"/>
                </a:lnTo>
                <a:cubicBezTo>
                  <a:pt x="1759394" y="1670585"/>
                  <a:pt x="1713038" y="1644858"/>
                  <a:pt x="1665823" y="1623158"/>
                </a:cubicBezTo>
                <a:cubicBezTo>
                  <a:pt x="1644061" y="1595416"/>
                  <a:pt x="1601699" y="1539845"/>
                  <a:pt x="1564055" y="1560974"/>
                </a:cubicBezTo>
                <a:cubicBezTo>
                  <a:pt x="1515597" y="1598321"/>
                  <a:pt x="1431136" y="1629802"/>
                  <a:pt x="1377522" y="1649252"/>
                </a:cubicBezTo>
                <a:cubicBezTo>
                  <a:pt x="1366160" y="1658471"/>
                  <a:pt x="1430367" y="1715851"/>
                  <a:pt x="1418799" y="1717930"/>
                </a:cubicBezTo>
                <a:cubicBezTo>
                  <a:pt x="1435191" y="1760991"/>
                  <a:pt x="1290725" y="1623905"/>
                  <a:pt x="1249631" y="1674400"/>
                </a:cubicBezTo>
                <a:cubicBezTo>
                  <a:pt x="1166352" y="1712006"/>
                  <a:pt x="1029193" y="1677231"/>
                  <a:pt x="952407" y="1640426"/>
                </a:cubicBezTo>
                <a:cubicBezTo>
                  <a:pt x="943615" y="1562633"/>
                  <a:pt x="1093798" y="1595920"/>
                  <a:pt x="1096977" y="1552621"/>
                </a:cubicBezTo>
                <a:cubicBezTo>
                  <a:pt x="831366" y="1353111"/>
                  <a:pt x="715960" y="1299502"/>
                  <a:pt x="499011" y="1002337"/>
                </a:cubicBezTo>
                <a:cubicBezTo>
                  <a:pt x="477089" y="968037"/>
                  <a:pt x="441348" y="899630"/>
                  <a:pt x="405259" y="882162"/>
                </a:cubicBezTo>
                <a:cubicBezTo>
                  <a:pt x="390764" y="876844"/>
                  <a:pt x="365529" y="776293"/>
                  <a:pt x="351488" y="767772"/>
                </a:cubicBezTo>
                <a:cubicBezTo>
                  <a:pt x="303864" y="745340"/>
                  <a:pt x="238369" y="732873"/>
                  <a:pt x="275773" y="807603"/>
                </a:cubicBezTo>
                <a:cubicBezTo>
                  <a:pt x="279998" y="807623"/>
                  <a:pt x="284610" y="808083"/>
                  <a:pt x="290047" y="808597"/>
                </a:cubicBezTo>
                <a:cubicBezTo>
                  <a:pt x="300195" y="798887"/>
                  <a:pt x="315236" y="782694"/>
                  <a:pt x="332503" y="796474"/>
                </a:cubicBezTo>
                <a:cubicBezTo>
                  <a:pt x="337244" y="800093"/>
                  <a:pt x="332656" y="804440"/>
                  <a:pt x="331667" y="808269"/>
                </a:cubicBezTo>
                <a:cubicBezTo>
                  <a:pt x="331397" y="813803"/>
                  <a:pt x="342708" y="814444"/>
                  <a:pt x="347404" y="817478"/>
                </a:cubicBezTo>
                <a:cubicBezTo>
                  <a:pt x="361170" y="822501"/>
                  <a:pt x="349984" y="835458"/>
                  <a:pt x="338171" y="828407"/>
                </a:cubicBezTo>
                <a:cubicBezTo>
                  <a:pt x="328640" y="850503"/>
                  <a:pt x="288730" y="829228"/>
                  <a:pt x="274123" y="826969"/>
                </a:cubicBezTo>
                <a:cubicBezTo>
                  <a:pt x="212920" y="810883"/>
                  <a:pt x="261945" y="717889"/>
                  <a:pt x="186722" y="708528"/>
                </a:cubicBezTo>
                <a:cubicBezTo>
                  <a:pt x="181489" y="706123"/>
                  <a:pt x="170223" y="686592"/>
                  <a:pt x="174105" y="706232"/>
                </a:cubicBezTo>
                <a:cubicBezTo>
                  <a:pt x="187630" y="730627"/>
                  <a:pt x="201791" y="754153"/>
                  <a:pt x="200765" y="784501"/>
                </a:cubicBezTo>
                <a:cubicBezTo>
                  <a:pt x="203278" y="806123"/>
                  <a:pt x="231580" y="808012"/>
                  <a:pt x="205203" y="829201"/>
                </a:cubicBezTo>
                <a:cubicBezTo>
                  <a:pt x="169725" y="854358"/>
                  <a:pt x="136118" y="891298"/>
                  <a:pt x="102486" y="931981"/>
                </a:cubicBezTo>
                <a:lnTo>
                  <a:pt x="0" y="1056760"/>
                </a:lnTo>
                <a:lnTo>
                  <a:pt x="0" y="812360"/>
                </a:lnTo>
                <a:lnTo>
                  <a:pt x="24446" y="813175"/>
                </a:lnTo>
                <a:cubicBezTo>
                  <a:pt x="290397" y="820852"/>
                  <a:pt x="162977" y="801804"/>
                  <a:pt x="6084" y="691834"/>
                </a:cubicBezTo>
                <a:lnTo>
                  <a:pt x="0" y="687220"/>
                </a:lnTo>
                <a:lnTo>
                  <a:pt x="0" y="140418"/>
                </a:lnTo>
                <a:lnTo>
                  <a:pt x="440" y="139490"/>
                </a:lnTo>
                <a:cubicBezTo>
                  <a:pt x="3137" y="135937"/>
                  <a:pt x="6783" y="133430"/>
                  <a:pt x="12249" y="132826"/>
                </a:cubicBezTo>
                <a:cubicBezTo>
                  <a:pt x="70982" y="138314"/>
                  <a:pt x="12132" y="39924"/>
                  <a:pt x="85836" y="119790"/>
                </a:cubicBezTo>
                <a:cubicBezTo>
                  <a:pt x="115395" y="133196"/>
                  <a:pt x="50816" y="44052"/>
                  <a:pt x="105350" y="63362"/>
                </a:cubicBezTo>
                <a:cubicBezTo>
                  <a:pt x="158240" y="91595"/>
                  <a:pt x="125955" y="-7582"/>
                  <a:pt x="186093" y="86248"/>
                </a:cubicBezTo>
                <a:cubicBezTo>
                  <a:pt x="229990" y="127770"/>
                  <a:pt x="173676" y="15830"/>
                  <a:pt x="195633" y="1533"/>
                </a:cubicBezTo>
                <a:cubicBezTo>
                  <a:pt x="198770" y="-510"/>
                  <a:pt x="203503" y="-560"/>
                  <a:pt x="210357" y="2116"/>
                </a:cubicBezTo>
                <a:cubicBezTo>
                  <a:pt x="220500" y="13285"/>
                  <a:pt x="225350" y="72264"/>
                  <a:pt x="247793" y="51738"/>
                </a:cubicBezTo>
                <a:cubicBezTo>
                  <a:pt x="254178" y="37395"/>
                  <a:pt x="240732" y="6538"/>
                  <a:pt x="253830" y="0"/>
                </a:cubicBezTo>
                <a:close/>
              </a:path>
            </a:pathLst>
          </a:custGeom>
          <a:solidFill>
            <a:schemeClr val="accent5">
              <a:alpha val="49000"/>
            </a:schemeClr>
          </a:solidFill>
          <a:ln w="8653"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309532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862372"/>
            <a:ext cx="3021873" cy="1773540"/>
          </a:xfrm>
        </p:spPr>
        <p:txBody>
          <a:bodyPr vert="horz" lIns="91440" tIns="45720" rIns="91440" bIns="45720" rtlCol="0" anchor="t">
            <a:normAutofit/>
          </a:bodyPr>
          <a:lstStyle>
            <a:lvl1pPr>
              <a:defRPr lang="en-US" sz="28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53546" y="857823"/>
            <a:ext cx="7528853" cy="227105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p:spPr>
        <p:txBody>
          <a:body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p:spPr>
        <p:txBody>
          <a:bodyPr/>
          <a:lstStyle/>
          <a:p>
            <a:fld id="{D4625554-4428-48DA-B560-13000DC67EB4}"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13522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70BBD5F-BF01-38D0-7005-95EF4F6B876A}"/>
              </a:ext>
            </a:extLst>
          </p:cNvPr>
          <p:cNvSpPr/>
          <p:nvPr userDrawn="1"/>
        </p:nvSpPr>
        <p:spPr>
          <a:xfrm>
            <a:off x="0" y="3760204"/>
            <a:ext cx="3195750" cy="3097797"/>
          </a:xfrm>
          <a:custGeom>
            <a:avLst/>
            <a:gdLst>
              <a:gd name="csX0" fmla="*/ 2697895 w 3195750"/>
              <a:gd name="csY0" fmla="*/ 1668149 h 3097797"/>
              <a:gd name="csX1" fmla="*/ 2709430 w 3195750"/>
              <a:gd name="csY1" fmla="*/ 1673121 h 3097797"/>
              <a:gd name="csX2" fmla="*/ 2777994 w 3195750"/>
              <a:gd name="csY2" fmla="*/ 2002859 h 3097797"/>
              <a:gd name="csX3" fmla="*/ 3195750 w 3195750"/>
              <a:gd name="csY3" fmla="*/ 2016309 h 3097797"/>
              <a:gd name="csX4" fmla="*/ 2970028 w 3195750"/>
              <a:gd name="csY4" fmla="*/ 2251104 h 3097797"/>
              <a:gd name="csX5" fmla="*/ 2792435 w 3195750"/>
              <a:gd name="csY5" fmla="*/ 2386377 h 3097797"/>
              <a:gd name="csX6" fmla="*/ 2683910 w 3195750"/>
              <a:gd name="csY6" fmla="*/ 2362576 h 3097797"/>
              <a:gd name="csX7" fmla="*/ 3093760 w 3195750"/>
              <a:gd name="csY7" fmla="*/ 3060151 h 3097797"/>
              <a:gd name="csX8" fmla="*/ 3125771 w 3195750"/>
              <a:gd name="csY8" fmla="*/ 3097797 h 3097797"/>
              <a:gd name="csX9" fmla="*/ 3099282 w 3195750"/>
              <a:gd name="csY9" fmla="*/ 3097797 h 3097797"/>
              <a:gd name="csX10" fmla="*/ 3034026 w 3195750"/>
              <a:gd name="csY10" fmla="*/ 3025087 h 3097797"/>
              <a:gd name="csX11" fmla="*/ 2670267 w 3195750"/>
              <a:gd name="csY11" fmla="*/ 2573384 h 3097797"/>
              <a:gd name="csX12" fmla="*/ 2569000 w 3195750"/>
              <a:gd name="csY12" fmla="*/ 2615551 h 3097797"/>
              <a:gd name="csX13" fmla="*/ 2121575 w 3195750"/>
              <a:gd name="csY13" fmla="*/ 2674575 h 3097797"/>
              <a:gd name="csX14" fmla="*/ 2467367 w 3195750"/>
              <a:gd name="csY14" fmla="*/ 2655699 h 3097797"/>
              <a:gd name="csX15" fmla="*/ 2528487 w 3195750"/>
              <a:gd name="csY15" fmla="*/ 2607076 h 3097797"/>
              <a:gd name="csX16" fmla="*/ 2320002 w 3195750"/>
              <a:gd name="csY16" fmla="*/ 2631667 h 3097797"/>
              <a:gd name="csX17" fmla="*/ 1940059 w 3195750"/>
              <a:gd name="csY17" fmla="*/ 2495366 h 3097797"/>
              <a:gd name="csX18" fmla="*/ 2367457 w 3195750"/>
              <a:gd name="csY18" fmla="*/ 2537060 h 3097797"/>
              <a:gd name="csX19" fmla="*/ 2376737 w 3195750"/>
              <a:gd name="csY19" fmla="*/ 2457841 h 3097797"/>
              <a:gd name="csX20" fmla="*/ 2409166 w 3195750"/>
              <a:gd name="csY20" fmla="*/ 2378771 h 3097797"/>
              <a:gd name="csX21" fmla="*/ 2409199 w 3195750"/>
              <a:gd name="csY21" fmla="*/ 2333607 h 3097797"/>
              <a:gd name="csX22" fmla="*/ 2436275 w 3195750"/>
              <a:gd name="csY22" fmla="*/ 2358599 h 3097797"/>
              <a:gd name="csX23" fmla="*/ 2432858 w 3195750"/>
              <a:gd name="csY23" fmla="*/ 2333151 h 3097797"/>
              <a:gd name="csX24" fmla="*/ 2474090 w 3195750"/>
              <a:gd name="csY24" fmla="*/ 2330926 h 3097797"/>
              <a:gd name="csX25" fmla="*/ 2610324 w 3195750"/>
              <a:gd name="csY25" fmla="*/ 2384703 h 3097797"/>
              <a:gd name="csX26" fmla="*/ 2499202 w 3195750"/>
              <a:gd name="csY26" fmla="*/ 2319702 h 3097797"/>
              <a:gd name="csX27" fmla="*/ 2181163 w 3195750"/>
              <a:gd name="csY27" fmla="*/ 2215888 h 3097797"/>
              <a:gd name="csX28" fmla="*/ 2157461 w 3195750"/>
              <a:gd name="csY28" fmla="*/ 1984186 h 3097797"/>
              <a:gd name="csX29" fmla="*/ 2574994 w 3195750"/>
              <a:gd name="csY29" fmla="*/ 2274421 h 3097797"/>
              <a:gd name="csX30" fmla="*/ 2587814 w 3195750"/>
              <a:gd name="csY30" fmla="*/ 2279982 h 3097797"/>
              <a:gd name="csX31" fmla="*/ 2533008 w 3195750"/>
              <a:gd name="csY31" fmla="*/ 1960012 h 3097797"/>
              <a:gd name="csX32" fmla="*/ 2685056 w 3195750"/>
              <a:gd name="csY32" fmla="*/ 1670605 h 3097797"/>
              <a:gd name="csX33" fmla="*/ 2697895 w 3195750"/>
              <a:gd name="csY33" fmla="*/ 1668149 h 3097797"/>
              <a:gd name="csX34" fmla="*/ 673823 w 3195750"/>
              <a:gd name="csY34" fmla="*/ 521822 h 3097797"/>
              <a:gd name="csX35" fmla="*/ 647898 w 3195750"/>
              <a:gd name="csY35" fmla="*/ 543008 h 3097797"/>
              <a:gd name="csX36" fmla="*/ 662973 w 3195750"/>
              <a:gd name="csY36" fmla="*/ 637387 h 3097797"/>
              <a:gd name="csX37" fmla="*/ 718617 w 3195750"/>
              <a:gd name="csY37" fmla="*/ 668760 h 3097797"/>
              <a:gd name="csX38" fmla="*/ 758491 w 3195750"/>
              <a:gd name="csY38" fmla="*/ 730105 h 3097797"/>
              <a:gd name="csX39" fmla="*/ 673850 w 3195750"/>
              <a:gd name="csY39" fmla="*/ 824150 h 3097797"/>
              <a:gd name="csX40" fmla="*/ 723245 w 3195750"/>
              <a:gd name="csY40" fmla="*/ 935216 h 3097797"/>
              <a:gd name="csX41" fmla="*/ 836819 w 3195750"/>
              <a:gd name="csY41" fmla="*/ 1099838 h 3097797"/>
              <a:gd name="csX42" fmla="*/ 908679 w 3195750"/>
              <a:gd name="csY42" fmla="*/ 996496 h 3097797"/>
              <a:gd name="csX43" fmla="*/ 811898 w 3195750"/>
              <a:gd name="csY43" fmla="*/ 687032 h 3097797"/>
              <a:gd name="csX44" fmla="*/ 737355 w 3195750"/>
              <a:gd name="csY44" fmla="*/ 634411 h 3097797"/>
              <a:gd name="csX45" fmla="*/ 719954 w 3195750"/>
              <a:gd name="csY45" fmla="*/ 635979 h 3097797"/>
              <a:gd name="csX46" fmla="*/ 721328 w 3195750"/>
              <a:gd name="csY46" fmla="*/ 593305 h 3097797"/>
              <a:gd name="csX47" fmla="*/ 673823 w 3195750"/>
              <a:gd name="csY47" fmla="*/ 521822 h 3097797"/>
              <a:gd name="csX48" fmla="*/ 1061801 w 3195750"/>
              <a:gd name="csY48" fmla="*/ 293 h 3097797"/>
              <a:gd name="csX49" fmla="*/ 1177107 w 3195750"/>
              <a:gd name="csY49" fmla="*/ 529608 h 3097797"/>
              <a:gd name="csX50" fmla="*/ 1318707 w 3195750"/>
              <a:gd name="csY50" fmla="*/ 464954 h 3097797"/>
              <a:gd name="csX51" fmla="*/ 1813261 w 3195750"/>
              <a:gd name="csY51" fmla="*/ 586999 h 3097797"/>
              <a:gd name="csX52" fmla="*/ 1558834 w 3195750"/>
              <a:gd name="csY52" fmla="*/ 861518 h 3097797"/>
              <a:gd name="csX53" fmla="*/ 1113321 w 3195750"/>
              <a:gd name="csY53" fmla="*/ 976916 h 3097797"/>
              <a:gd name="csX54" fmla="*/ 930488 w 3195750"/>
              <a:gd name="csY54" fmla="*/ 950673 h 3097797"/>
              <a:gd name="csX55" fmla="*/ 1130039 w 3195750"/>
              <a:gd name="csY55" fmla="*/ 1278115 h 3097797"/>
              <a:gd name="csX56" fmla="*/ 1186548 w 3195750"/>
              <a:gd name="csY56" fmla="*/ 1714195 h 3097797"/>
              <a:gd name="csX57" fmla="*/ 1892397 w 3195750"/>
              <a:gd name="csY57" fmla="*/ 2808227 h 3097797"/>
              <a:gd name="csX58" fmla="*/ 2102853 w 3195750"/>
              <a:gd name="csY58" fmla="*/ 3097797 h 3097797"/>
              <a:gd name="csX59" fmla="*/ 2057944 w 3195750"/>
              <a:gd name="csY59" fmla="*/ 3097797 h 3097797"/>
              <a:gd name="csX60" fmla="*/ 1899249 w 3195750"/>
              <a:gd name="csY60" fmla="*/ 2893707 h 3097797"/>
              <a:gd name="csX61" fmla="*/ 1665754 w 3195750"/>
              <a:gd name="csY61" fmla="*/ 2561915 h 3097797"/>
              <a:gd name="csX62" fmla="*/ 1639555 w 3195750"/>
              <a:gd name="csY62" fmla="*/ 2549344 h 3097797"/>
              <a:gd name="csX63" fmla="*/ 1633210 w 3195750"/>
              <a:gd name="csY63" fmla="*/ 2559064 h 3097797"/>
              <a:gd name="csX64" fmla="*/ 1368923 w 3195750"/>
              <a:gd name="csY64" fmla="*/ 2748085 h 3097797"/>
              <a:gd name="csX65" fmla="*/ 1341545 w 3195750"/>
              <a:gd name="csY65" fmla="*/ 2755700 h 3097797"/>
              <a:gd name="csX66" fmla="*/ 1341557 w 3195750"/>
              <a:gd name="csY66" fmla="*/ 2756151 h 3097797"/>
              <a:gd name="csX67" fmla="*/ 1251217 w 3195750"/>
              <a:gd name="csY67" fmla="*/ 3017219 h 3097797"/>
              <a:gd name="csX68" fmla="*/ 1150005 w 3195750"/>
              <a:gd name="csY68" fmla="*/ 3088022 h 3097797"/>
              <a:gd name="csX69" fmla="*/ 1155385 w 3195750"/>
              <a:gd name="csY69" fmla="*/ 3097797 h 3097797"/>
              <a:gd name="csX70" fmla="*/ 1090844 w 3195750"/>
              <a:gd name="csY70" fmla="*/ 3097797 h 3097797"/>
              <a:gd name="csX71" fmla="*/ 1079519 w 3195750"/>
              <a:gd name="csY71" fmla="*/ 3091102 h 3097797"/>
              <a:gd name="csX72" fmla="*/ 753655 w 3195750"/>
              <a:gd name="csY72" fmla="*/ 2779219 h 3097797"/>
              <a:gd name="csX73" fmla="*/ 539743 w 3195750"/>
              <a:gd name="csY73" fmla="*/ 2801665 h 3097797"/>
              <a:gd name="csX74" fmla="*/ 428328 w 3195750"/>
              <a:gd name="csY74" fmla="*/ 2808233 h 3097797"/>
              <a:gd name="csX75" fmla="*/ 251331 w 3195750"/>
              <a:gd name="csY75" fmla="*/ 2583162 h 3097797"/>
              <a:gd name="csX76" fmla="*/ 399792 w 3195750"/>
              <a:gd name="csY76" fmla="*/ 2593177 h 3097797"/>
              <a:gd name="csX77" fmla="*/ 527212 w 3195750"/>
              <a:gd name="csY77" fmla="*/ 2585758 h 3097797"/>
              <a:gd name="csX78" fmla="*/ 179186 w 3195750"/>
              <a:gd name="csY78" fmla="*/ 2248984 h 3097797"/>
              <a:gd name="csX79" fmla="*/ 302044 w 3195750"/>
              <a:gd name="csY79" fmla="*/ 2190766 h 3097797"/>
              <a:gd name="csX80" fmla="*/ 628702 w 3195750"/>
              <a:gd name="csY80" fmla="*/ 2397015 h 3097797"/>
              <a:gd name="csX81" fmla="*/ 695221 w 3195750"/>
              <a:gd name="csY81" fmla="*/ 2305157 h 3097797"/>
              <a:gd name="csX82" fmla="*/ 876137 w 3195750"/>
              <a:gd name="csY82" fmla="*/ 2021189 h 3097797"/>
              <a:gd name="csX83" fmla="*/ 1005850 w 3195750"/>
              <a:gd name="csY83" fmla="*/ 2260923 h 3097797"/>
              <a:gd name="csX84" fmla="*/ 884217 w 3195750"/>
              <a:gd name="csY84" fmla="*/ 2675519 h 3097797"/>
              <a:gd name="csX85" fmla="*/ 1170472 w 3195750"/>
              <a:gd name="csY85" fmla="*/ 3011514 h 3097797"/>
              <a:gd name="csX86" fmla="*/ 1084837 w 3195750"/>
              <a:gd name="csY86" fmla="*/ 2716904 h 3097797"/>
              <a:gd name="csX87" fmla="*/ 1078960 w 3195750"/>
              <a:gd name="csY87" fmla="*/ 2540257 h 3097797"/>
              <a:gd name="csX88" fmla="*/ 1277098 w 3195750"/>
              <a:gd name="csY88" fmla="*/ 2410756 h 3097797"/>
              <a:gd name="csX89" fmla="*/ 1319804 w 3195750"/>
              <a:gd name="csY89" fmla="*/ 2579715 h 3097797"/>
              <a:gd name="csX90" fmla="*/ 1325533 w 3195750"/>
              <a:gd name="csY90" fmla="*/ 2611349 h 3097797"/>
              <a:gd name="csX91" fmla="*/ 1351463 w 3195750"/>
              <a:gd name="csY91" fmla="*/ 2571535 h 3097797"/>
              <a:gd name="csX92" fmla="*/ 1603730 w 3195750"/>
              <a:gd name="csY92" fmla="*/ 2459828 h 3097797"/>
              <a:gd name="csX93" fmla="*/ 1182134 w 3195750"/>
              <a:gd name="csY93" fmla="*/ 1764611 h 3097797"/>
              <a:gd name="csX94" fmla="*/ 1053065 w 3195750"/>
              <a:gd name="csY94" fmla="*/ 1910250 h 3097797"/>
              <a:gd name="csX95" fmla="*/ 978283 w 3195750"/>
              <a:gd name="csY95" fmla="*/ 1906731 h 3097797"/>
              <a:gd name="csX96" fmla="*/ 709551 w 3195750"/>
              <a:gd name="csY96" fmla="*/ 1172345 h 3097797"/>
              <a:gd name="csX97" fmla="*/ 411778 w 3195750"/>
              <a:gd name="csY97" fmla="*/ 912552 h 3097797"/>
              <a:gd name="csX98" fmla="*/ 813381 w 3195750"/>
              <a:gd name="csY98" fmla="*/ 1121359 h 3097797"/>
              <a:gd name="csX99" fmla="*/ 628046 w 3195750"/>
              <a:gd name="csY99" fmla="*/ 870833 h 3097797"/>
              <a:gd name="csX100" fmla="*/ 549691 w 3195750"/>
              <a:gd name="csY100" fmla="*/ 780110 h 3097797"/>
              <a:gd name="csX101" fmla="*/ 344065 w 3195750"/>
              <a:gd name="csY101" fmla="*/ 807430 h 3097797"/>
              <a:gd name="csX102" fmla="*/ 362524 w 3195750"/>
              <a:gd name="csY102" fmla="*/ 885825 h 3097797"/>
              <a:gd name="csX103" fmla="*/ 213932 w 3195750"/>
              <a:gd name="csY103" fmla="*/ 792295 h 3097797"/>
              <a:gd name="csX104" fmla="*/ 65993 w 3195750"/>
              <a:gd name="csY104" fmla="*/ 756440 h 3097797"/>
              <a:gd name="csX105" fmla="*/ 0 w 3195750"/>
              <a:gd name="csY105" fmla="*/ 716610 h 3097797"/>
              <a:gd name="csX106" fmla="*/ 0 w 3195750"/>
              <a:gd name="csY106" fmla="*/ 633273 h 3097797"/>
              <a:gd name="csX107" fmla="*/ 22148 w 3195750"/>
              <a:gd name="csY107" fmla="*/ 635030 h 3097797"/>
              <a:gd name="csX108" fmla="*/ 105135 w 3195750"/>
              <a:gd name="csY108" fmla="*/ 628922 h 3097797"/>
              <a:gd name="csX109" fmla="*/ 1085 w 3195750"/>
              <a:gd name="csY109" fmla="*/ 485599 h 3097797"/>
              <a:gd name="csX110" fmla="*/ 23482 w 3195750"/>
              <a:gd name="csY110" fmla="*/ 466107 h 3097797"/>
              <a:gd name="csX111" fmla="*/ 68906 w 3195750"/>
              <a:gd name="csY111" fmla="*/ 523154 h 3097797"/>
              <a:gd name="csX112" fmla="*/ 272817 w 3195750"/>
              <a:gd name="csY112" fmla="*/ 615476 h 3097797"/>
              <a:gd name="csX113" fmla="*/ 223989 w 3195750"/>
              <a:gd name="csY113" fmla="*/ 318294 h 3097797"/>
              <a:gd name="csX114" fmla="*/ 231095 w 3195750"/>
              <a:gd name="csY114" fmla="*/ 262601 h 3097797"/>
              <a:gd name="csX115" fmla="*/ 450074 w 3195750"/>
              <a:gd name="csY115" fmla="*/ 482655 h 3097797"/>
              <a:gd name="csX116" fmla="*/ 465847 w 3195750"/>
              <a:gd name="csY116" fmla="*/ 403038 h 3097797"/>
              <a:gd name="csX117" fmla="*/ 701711 w 3195750"/>
              <a:gd name="csY117" fmla="*/ 249632 h 3097797"/>
              <a:gd name="csX118" fmla="*/ 844136 w 3195750"/>
              <a:gd name="csY118" fmla="*/ 65835 h 3097797"/>
              <a:gd name="csX119" fmla="*/ 874362 w 3195750"/>
              <a:gd name="csY119" fmla="*/ 206439 h 3097797"/>
              <a:gd name="csX120" fmla="*/ 987591 w 3195750"/>
              <a:gd name="csY120" fmla="*/ 96193 h 3097797"/>
              <a:gd name="csX121" fmla="*/ 1061801 w 3195750"/>
              <a:gd name="csY121" fmla="*/ 293 h 30977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Lst>
            <a:rect l="l" t="t" r="r" b="b"/>
            <a:pathLst>
              <a:path w="3195750" h="3097797">
                <a:moveTo>
                  <a:pt x="2697895" y="1668149"/>
                </a:moveTo>
                <a:cubicBezTo>
                  <a:pt x="2701974" y="1668516"/>
                  <a:pt x="2705835" y="1670121"/>
                  <a:pt x="2709430" y="1673121"/>
                </a:cubicBezTo>
                <a:cubicBezTo>
                  <a:pt x="2737872" y="1767040"/>
                  <a:pt x="2794104" y="1920783"/>
                  <a:pt x="2777994" y="2002859"/>
                </a:cubicBezTo>
                <a:cubicBezTo>
                  <a:pt x="2672481" y="2391038"/>
                  <a:pt x="2939037" y="1853775"/>
                  <a:pt x="3195750" y="2016309"/>
                </a:cubicBezTo>
                <a:cubicBezTo>
                  <a:pt x="3173009" y="2148997"/>
                  <a:pt x="3053464" y="2195427"/>
                  <a:pt x="2970028" y="2251104"/>
                </a:cubicBezTo>
                <a:cubicBezTo>
                  <a:pt x="2935317" y="2269723"/>
                  <a:pt x="2856546" y="2389551"/>
                  <a:pt x="2792435" y="2386377"/>
                </a:cubicBezTo>
                <a:cubicBezTo>
                  <a:pt x="2752887" y="2384530"/>
                  <a:pt x="2750426" y="2344817"/>
                  <a:pt x="2683910" y="2362576"/>
                </a:cubicBezTo>
                <a:cubicBezTo>
                  <a:pt x="2528225" y="2474107"/>
                  <a:pt x="2886437" y="2827336"/>
                  <a:pt x="3093760" y="3060151"/>
                </a:cubicBezTo>
                <a:lnTo>
                  <a:pt x="3125771" y="3097797"/>
                </a:lnTo>
                <a:lnTo>
                  <a:pt x="3099282" y="3097797"/>
                </a:lnTo>
                <a:lnTo>
                  <a:pt x="3034026" y="3025087"/>
                </a:lnTo>
                <a:cubicBezTo>
                  <a:pt x="2903197" y="2882417"/>
                  <a:pt x="2767588" y="2736766"/>
                  <a:pt x="2670267" y="2573384"/>
                </a:cubicBezTo>
                <a:cubicBezTo>
                  <a:pt x="2659770" y="2618377"/>
                  <a:pt x="2613909" y="2600303"/>
                  <a:pt x="2569000" y="2615551"/>
                </a:cubicBezTo>
                <a:cubicBezTo>
                  <a:pt x="2503779" y="2755244"/>
                  <a:pt x="2233023" y="2846669"/>
                  <a:pt x="2121575" y="2674575"/>
                </a:cubicBezTo>
                <a:cubicBezTo>
                  <a:pt x="2212933" y="2648790"/>
                  <a:pt x="2358448" y="2664778"/>
                  <a:pt x="2467367" y="2655699"/>
                </a:cubicBezTo>
                <a:cubicBezTo>
                  <a:pt x="2473928" y="2656041"/>
                  <a:pt x="2508935" y="2605482"/>
                  <a:pt x="2528487" y="2607076"/>
                </a:cubicBezTo>
                <a:cubicBezTo>
                  <a:pt x="2532297" y="2545890"/>
                  <a:pt x="2360048" y="2641119"/>
                  <a:pt x="2320002" y="2631667"/>
                </a:cubicBezTo>
                <a:cubicBezTo>
                  <a:pt x="2221892" y="2644624"/>
                  <a:pt x="1975387" y="2607700"/>
                  <a:pt x="1940059" y="2495366"/>
                </a:cubicBezTo>
                <a:cubicBezTo>
                  <a:pt x="2104067" y="2346014"/>
                  <a:pt x="2354779" y="2574409"/>
                  <a:pt x="2367457" y="2537060"/>
                </a:cubicBezTo>
                <a:cubicBezTo>
                  <a:pt x="2337135" y="2486422"/>
                  <a:pt x="2339216" y="2495007"/>
                  <a:pt x="2376737" y="2457841"/>
                </a:cubicBezTo>
                <a:cubicBezTo>
                  <a:pt x="2305404" y="2384960"/>
                  <a:pt x="2338600" y="2411639"/>
                  <a:pt x="2409166" y="2378771"/>
                </a:cubicBezTo>
                <a:cubicBezTo>
                  <a:pt x="2423584" y="2364783"/>
                  <a:pt x="2393504" y="2349951"/>
                  <a:pt x="2409199" y="2333607"/>
                </a:cubicBezTo>
                <a:cubicBezTo>
                  <a:pt x="2424385" y="2317866"/>
                  <a:pt x="2423757" y="2354317"/>
                  <a:pt x="2436275" y="2358599"/>
                </a:cubicBezTo>
                <a:cubicBezTo>
                  <a:pt x="2468475" y="2370065"/>
                  <a:pt x="2439652" y="2342243"/>
                  <a:pt x="2432858" y="2333151"/>
                </a:cubicBezTo>
                <a:cubicBezTo>
                  <a:pt x="2435333" y="2308856"/>
                  <a:pt x="2494652" y="2383005"/>
                  <a:pt x="2474090" y="2330926"/>
                </a:cubicBezTo>
                <a:cubicBezTo>
                  <a:pt x="2467180" y="2293665"/>
                  <a:pt x="2606362" y="2421450"/>
                  <a:pt x="2610324" y="2384703"/>
                </a:cubicBezTo>
                <a:cubicBezTo>
                  <a:pt x="2596383" y="2348077"/>
                  <a:pt x="2538766" y="2296911"/>
                  <a:pt x="2499202" y="2319702"/>
                </a:cubicBezTo>
                <a:cubicBezTo>
                  <a:pt x="2405838" y="2275683"/>
                  <a:pt x="2261895" y="2272992"/>
                  <a:pt x="2181163" y="2215888"/>
                </a:cubicBezTo>
                <a:cubicBezTo>
                  <a:pt x="2044992" y="2119371"/>
                  <a:pt x="1903428" y="1981719"/>
                  <a:pt x="2157461" y="1984186"/>
                </a:cubicBezTo>
                <a:cubicBezTo>
                  <a:pt x="2291006" y="1985387"/>
                  <a:pt x="2462204" y="2044035"/>
                  <a:pt x="2574994" y="2274421"/>
                </a:cubicBezTo>
                <a:cubicBezTo>
                  <a:pt x="2582792" y="2290515"/>
                  <a:pt x="2601634" y="2300758"/>
                  <a:pt x="2587814" y="2279982"/>
                </a:cubicBezTo>
                <a:cubicBezTo>
                  <a:pt x="2567578" y="2196335"/>
                  <a:pt x="2536149" y="2139639"/>
                  <a:pt x="2533008" y="1960012"/>
                </a:cubicBezTo>
                <a:cubicBezTo>
                  <a:pt x="2527045" y="1937362"/>
                  <a:pt x="2622552" y="1697948"/>
                  <a:pt x="2685056" y="1670605"/>
                </a:cubicBezTo>
                <a:cubicBezTo>
                  <a:pt x="2689520" y="1668652"/>
                  <a:pt x="2693816" y="1667781"/>
                  <a:pt x="2697895" y="1668149"/>
                </a:cubicBezTo>
                <a:close/>
                <a:moveTo>
                  <a:pt x="673823" y="521822"/>
                </a:moveTo>
                <a:cubicBezTo>
                  <a:pt x="664145" y="523674"/>
                  <a:pt x="655118" y="531825"/>
                  <a:pt x="647898" y="543008"/>
                </a:cubicBezTo>
                <a:cubicBezTo>
                  <a:pt x="626238" y="576560"/>
                  <a:pt x="620845" y="637409"/>
                  <a:pt x="662973" y="637387"/>
                </a:cubicBezTo>
                <a:cubicBezTo>
                  <a:pt x="677236" y="650657"/>
                  <a:pt x="721663" y="644595"/>
                  <a:pt x="718617" y="668760"/>
                </a:cubicBezTo>
                <a:cubicBezTo>
                  <a:pt x="712471" y="697867"/>
                  <a:pt x="756086" y="703452"/>
                  <a:pt x="758491" y="730105"/>
                </a:cubicBezTo>
                <a:cubicBezTo>
                  <a:pt x="762034" y="767298"/>
                  <a:pt x="681985" y="788147"/>
                  <a:pt x="673850" y="824150"/>
                </a:cubicBezTo>
                <a:cubicBezTo>
                  <a:pt x="651168" y="866505"/>
                  <a:pt x="695539" y="894978"/>
                  <a:pt x="723245" y="935216"/>
                </a:cubicBezTo>
                <a:cubicBezTo>
                  <a:pt x="724218" y="939793"/>
                  <a:pt x="831882" y="1088523"/>
                  <a:pt x="836819" y="1099838"/>
                </a:cubicBezTo>
                <a:cubicBezTo>
                  <a:pt x="855051" y="1117786"/>
                  <a:pt x="873733" y="1062167"/>
                  <a:pt x="908679" y="996496"/>
                </a:cubicBezTo>
                <a:cubicBezTo>
                  <a:pt x="882762" y="905708"/>
                  <a:pt x="822668" y="785718"/>
                  <a:pt x="811898" y="687032"/>
                </a:cubicBezTo>
                <a:cubicBezTo>
                  <a:pt x="805315" y="618202"/>
                  <a:pt x="843019" y="415485"/>
                  <a:pt x="737355" y="634411"/>
                </a:cubicBezTo>
                <a:cubicBezTo>
                  <a:pt x="733546" y="641847"/>
                  <a:pt x="725167" y="642041"/>
                  <a:pt x="719954" y="635979"/>
                </a:cubicBezTo>
                <a:cubicBezTo>
                  <a:pt x="706801" y="624662"/>
                  <a:pt x="726302" y="604988"/>
                  <a:pt x="721328" y="593305"/>
                </a:cubicBezTo>
                <a:cubicBezTo>
                  <a:pt x="715379" y="583204"/>
                  <a:pt x="686298" y="540103"/>
                  <a:pt x="673823" y="521822"/>
                </a:cubicBezTo>
                <a:close/>
                <a:moveTo>
                  <a:pt x="1061801" y="293"/>
                </a:moveTo>
                <a:cubicBezTo>
                  <a:pt x="1126650" y="249561"/>
                  <a:pt x="1253644" y="231942"/>
                  <a:pt x="1177107" y="529608"/>
                </a:cubicBezTo>
                <a:cubicBezTo>
                  <a:pt x="1188806" y="547588"/>
                  <a:pt x="1309353" y="462626"/>
                  <a:pt x="1318707" y="464954"/>
                </a:cubicBezTo>
                <a:cubicBezTo>
                  <a:pt x="1466959" y="420229"/>
                  <a:pt x="1696000" y="495305"/>
                  <a:pt x="1813261" y="586999"/>
                </a:cubicBezTo>
                <a:cubicBezTo>
                  <a:pt x="1847165" y="617343"/>
                  <a:pt x="1583647" y="849016"/>
                  <a:pt x="1558834" y="861518"/>
                </a:cubicBezTo>
                <a:cubicBezTo>
                  <a:pt x="1405465" y="961201"/>
                  <a:pt x="1297792" y="1019250"/>
                  <a:pt x="1113321" y="976916"/>
                </a:cubicBezTo>
                <a:cubicBezTo>
                  <a:pt x="1077417" y="965785"/>
                  <a:pt x="959613" y="979769"/>
                  <a:pt x="930488" y="950673"/>
                </a:cubicBezTo>
                <a:cubicBezTo>
                  <a:pt x="880178" y="986751"/>
                  <a:pt x="1110017" y="1223745"/>
                  <a:pt x="1130039" y="1278115"/>
                </a:cubicBezTo>
                <a:cubicBezTo>
                  <a:pt x="1194952" y="1385353"/>
                  <a:pt x="1182685" y="1603130"/>
                  <a:pt x="1186548" y="1714195"/>
                </a:cubicBezTo>
                <a:cubicBezTo>
                  <a:pt x="1393397" y="2075972"/>
                  <a:pt x="1637663" y="2447062"/>
                  <a:pt x="1892397" y="2808227"/>
                </a:cubicBezTo>
                <a:lnTo>
                  <a:pt x="2102853" y="3097797"/>
                </a:lnTo>
                <a:lnTo>
                  <a:pt x="2057944" y="3097797"/>
                </a:lnTo>
                <a:lnTo>
                  <a:pt x="1899249" y="2893707"/>
                </a:lnTo>
                <a:cubicBezTo>
                  <a:pt x="1818686" y="2786451"/>
                  <a:pt x="1740153" y="2676556"/>
                  <a:pt x="1665754" y="2561915"/>
                </a:cubicBezTo>
                <a:cubicBezTo>
                  <a:pt x="1662075" y="2550629"/>
                  <a:pt x="1648209" y="2543937"/>
                  <a:pt x="1639555" y="2549344"/>
                </a:cubicBezTo>
                <a:cubicBezTo>
                  <a:pt x="1636670" y="2551147"/>
                  <a:pt x="1634365" y="2554295"/>
                  <a:pt x="1633210" y="2559064"/>
                </a:cubicBezTo>
                <a:cubicBezTo>
                  <a:pt x="1621360" y="2680646"/>
                  <a:pt x="1487919" y="2718087"/>
                  <a:pt x="1368923" y="2748085"/>
                </a:cubicBezTo>
                <a:lnTo>
                  <a:pt x="1341545" y="2755700"/>
                </a:lnTo>
                <a:lnTo>
                  <a:pt x="1341557" y="2756151"/>
                </a:lnTo>
                <a:cubicBezTo>
                  <a:pt x="1332410" y="2840684"/>
                  <a:pt x="1268573" y="2814324"/>
                  <a:pt x="1251217" y="3017219"/>
                </a:cubicBezTo>
                <a:cubicBezTo>
                  <a:pt x="1297246" y="3058658"/>
                  <a:pt x="1153470" y="3058532"/>
                  <a:pt x="1150005" y="3088022"/>
                </a:cubicBezTo>
                <a:lnTo>
                  <a:pt x="1155385" y="3097797"/>
                </a:lnTo>
                <a:lnTo>
                  <a:pt x="1090844" y="3097797"/>
                </a:lnTo>
                <a:lnTo>
                  <a:pt x="1079519" y="3091102"/>
                </a:lnTo>
                <a:cubicBezTo>
                  <a:pt x="956276" y="3017833"/>
                  <a:pt x="865198" y="2955346"/>
                  <a:pt x="753655" y="2779219"/>
                </a:cubicBezTo>
                <a:cubicBezTo>
                  <a:pt x="770491" y="2659618"/>
                  <a:pt x="602753" y="2800251"/>
                  <a:pt x="539743" y="2801665"/>
                </a:cubicBezTo>
                <a:cubicBezTo>
                  <a:pt x="527062" y="2797227"/>
                  <a:pt x="439254" y="2803400"/>
                  <a:pt x="428328" y="2808233"/>
                </a:cubicBezTo>
                <a:cubicBezTo>
                  <a:pt x="368769" y="2809129"/>
                  <a:pt x="99771" y="2553723"/>
                  <a:pt x="251331" y="2583162"/>
                </a:cubicBezTo>
                <a:cubicBezTo>
                  <a:pt x="264324" y="2582824"/>
                  <a:pt x="331629" y="2613360"/>
                  <a:pt x="399792" y="2593177"/>
                </a:cubicBezTo>
                <a:cubicBezTo>
                  <a:pt x="421319" y="2587853"/>
                  <a:pt x="545586" y="2626014"/>
                  <a:pt x="527212" y="2585758"/>
                </a:cubicBezTo>
                <a:cubicBezTo>
                  <a:pt x="407956" y="2456902"/>
                  <a:pt x="261142" y="2443373"/>
                  <a:pt x="179186" y="2248984"/>
                </a:cubicBezTo>
                <a:cubicBezTo>
                  <a:pt x="190447" y="2173507"/>
                  <a:pt x="251826" y="2209401"/>
                  <a:pt x="302044" y="2190766"/>
                </a:cubicBezTo>
                <a:cubicBezTo>
                  <a:pt x="447547" y="2162079"/>
                  <a:pt x="555055" y="2297525"/>
                  <a:pt x="628702" y="2397015"/>
                </a:cubicBezTo>
                <a:cubicBezTo>
                  <a:pt x="835821" y="2722491"/>
                  <a:pt x="725217" y="2492878"/>
                  <a:pt x="695221" y="2305157"/>
                </a:cubicBezTo>
                <a:cubicBezTo>
                  <a:pt x="693500" y="2188636"/>
                  <a:pt x="739878" y="1779458"/>
                  <a:pt x="876137" y="2021189"/>
                </a:cubicBezTo>
                <a:cubicBezTo>
                  <a:pt x="1034789" y="2031592"/>
                  <a:pt x="860735" y="2363049"/>
                  <a:pt x="1005850" y="2260923"/>
                </a:cubicBezTo>
                <a:cubicBezTo>
                  <a:pt x="1256878" y="2132219"/>
                  <a:pt x="1034698" y="2537939"/>
                  <a:pt x="884217" y="2675519"/>
                </a:cubicBezTo>
                <a:cubicBezTo>
                  <a:pt x="596401" y="2755780"/>
                  <a:pt x="1095368" y="2930911"/>
                  <a:pt x="1170472" y="3011514"/>
                </a:cubicBezTo>
                <a:cubicBezTo>
                  <a:pt x="1321724" y="3120907"/>
                  <a:pt x="1088490" y="2757542"/>
                  <a:pt x="1084837" y="2716904"/>
                </a:cubicBezTo>
                <a:cubicBezTo>
                  <a:pt x="1084854" y="2659053"/>
                  <a:pt x="1077752" y="2552207"/>
                  <a:pt x="1078960" y="2540257"/>
                </a:cubicBezTo>
                <a:cubicBezTo>
                  <a:pt x="1127732" y="2440843"/>
                  <a:pt x="1253558" y="2087671"/>
                  <a:pt x="1277098" y="2410756"/>
                </a:cubicBezTo>
                <a:cubicBezTo>
                  <a:pt x="1295681" y="2478770"/>
                  <a:pt x="1309645" y="2534182"/>
                  <a:pt x="1319804" y="2579715"/>
                </a:cubicBezTo>
                <a:lnTo>
                  <a:pt x="1325533" y="2611349"/>
                </a:lnTo>
                <a:lnTo>
                  <a:pt x="1351463" y="2571535"/>
                </a:lnTo>
                <a:cubicBezTo>
                  <a:pt x="1446789" y="2466964"/>
                  <a:pt x="1610873" y="2519111"/>
                  <a:pt x="1603730" y="2459828"/>
                </a:cubicBezTo>
                <a:cubicBezTo>
                  <a:pt x="1452772" y="2232511"/>
                  <a:pt x="1320535" y="1997537"/>
                  <a:pt x="1182134" y="1764611"/>
                </a:cubicBezTo>
                <a:cubicBezTo>
                  <a:pt x="1132116" y="1727317"/>
                  <a:pt x="1111029" y="1799764"/>
                  <a:pt x="1053065" y="1910250"/>
                </a:cubicBezTo>
                <a:cubicBezTo>
                  <a:pt x="995301" y="2020902"/>
                  <a:pt x="1030075" y="2011234"/>
                  <a:pt x="978283" y="1906731"/>
                </a:cubicBezTo>
                <a:cubicBezTo>
                  <a:pt x="560620" y="1375016"/>
                  <a:pt x="936216" y="1231398"/>
                  <a:pt x="709551" y="1172345"/>
                </a:cubicBezTo>
                <a:cubicBezTo>
                  <a:pt x="568359" y="1084303"/>
                  <a:pt x="312975" y="895148"/>
                  <a:pt x="411778" y="912552"/>
                </a:cubicBezTo>
                <a:cubicBezTo>
                  <a:pt x="471257" y="945069"/>
                  <a:pt x="817383" y="1269178"/>
                  <a:pt x="813381" y="1121359"/>
                </a:cubicBezTo>
                <a:cubicBezTo>
                  <a:pt x="774000" y="1026187"/>
                  <a:pt x="705133" y="941328"/>
                  <a:pt x="628046" y="870833"/>
                </a:cubicBezTo>
                <a:cubicBezTo>
                  <a:pt x="615717" y="837605"/>
                  <a:pt x="592202" y="771424"/>
                  <a:pt x="549691" y="780110"/>
                </a:cubicBezTo>
                <a:cubicBezTo>
                  <a:pt x="491852" y="801003"/>
                  <a:pt x="401351" y="805247"/>
                  <a:pt x="344065" y="807430"/>
                </a:cubicBezTo>
                <a:cubicBezTo>
                  <a:pt x="330364" y="812771"/>
                  <a:pt x="374235" y="887382"/>
                  <a:pt x="362524" y="885825"/>
                </a:cubicBezTo>
                <a:cubicBezTo>
                  <a:pt x="365015" y="932071"/>
                  <a:pt x="268749" y="756556"/>
                  <a:pt x="213932" y="792295"/>
                </a:cubicBezTo>
                <a:cubicBezTo>
                  <a:pt x="168307" y="797529"/>
                  <a:pt x="115336" y="781312"/>
                  <a:pt x="65993" y="756440"/>
                </a:cubicBezTo>
                <a:lnTo>
                  <a:pt x="0" y="716610"/>
                </a:lnTo>
                <a:lnTo>
                  <a:pt x="0" y="633273"/>
                </a:lnTo>
                <a:lnTo>
                  <a:pt x="22148" y="635030"/>
                </a:lnTo>
                <a:cubicBezTo>
                  <a:pt x="59507" y="639801"/>
                  <a:pt x="96976" y="649159"/>
                  <a:pt x="105135" y="628922"/>
                </a:cubicBezTo>
                <a:lnTo>
                  <a:pt x="1085" y="485599"/>
                </a:lnTo>
                <a:lnTo>
                  <a:pt x="23482" y="466107"/>
                </a:lnTo>
                <a:lnTo>
                  <a:pt x="68906" y="523154"/>
                </a:lnTo>
                <a:cubicBezTo>
                  <a:pt x="149115" y="615297"/>
                  <a:pt x="225696" y="666196"/>
                  <a:pt x="272817" y="615476"/>
                </a:cubicBezTo>
                <a:cubicBezTo>
                  <a:pt x="327582" y="556413"/>
                  <a:pt x="137869" y="406311"/>
                  <a:pt x="223989" y="318294"/>
                </a:cubicBezTo>
                <a:cubicBezTo>
                  <a:pt x="228669" y="314328"/>
                  <a:pt x="226080" y="260811"/>
                  <a:pt x="231095" y="262601"/>
                </a:cubicBezTo>
                <a:cubicBezTo>
                  <a:pt x="292594" y="344394"/>
                  <a:pt x="362364" y="339966"/>
                  <a:pt x="450074" y="482655"/>
                </a:cubicBezTo>
                <a:cubicBezTo>
                  <a:pt x="458614" y="496630"/>
                  <a:pt x="466848" y="416200"/>
                  <a:pt x="465847" y="403038"/>
                </a:cubicBezTo>
                <a:cubicBezTo>
                  <a:pt x="476904" y="329074"/>
                  <a:pt x="662101" y="100175"/>
                  <a:pt x="701711" y="249632"/>
                </a:cubicBezTo>
                <a:cubicBezTo>
                  <a:pt x="724437" y="284346"/>
                  <a:pt x="752193" y="107908"/>
                  <a:pt x="844136" y="65835"/>
                </a:cubicBezTo>
                <a:cubicBezTo>
                  <a:pt x="877867" y="102543"/>
                  <a:pt x="865175" y="160424"/>
                  <a:pt x="874362" y="206439"/>
                </a:cubicBezTo>
                <a:cubicBezTo>
                  <a:pt x="914709" y="213062"/>
                  <a:pt x="944899" y="115347"/>
                  <a:pt x="987591" y="96193"/>
                </a:cubicBezTo>
                <a:cubicBezTo>
                  <a:pt x="1015293" y="90895"/>
                  <a:pt x="1032117" y="-5989"/>
                  <a:pt x="1061801" y="293"/>
                </a:cubicBezTo>
                <a:close/>
              </a:path>
            </a:pathLst>
          </a:custGeom>
          <a:solidFill>
            <a:schemeClr val="accent3">
              <a:alpha val="65000"/>
            </a:schemeClr>
          </a:solidFill>
          <a:ln w="25400"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59535"/>
            <a:ext cx="2774019" cy="217153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987800" y="851068"/>
            <a:ext cx="3742268" cy="5388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1EBBFE7-73C3-3FA5-7EE3-B7845CF7CAEC}"/>
              </a:ext>
            </a:extLst>
          </p:cNvPr>
          <p:cNvSpPr>
            <a:spLocks noGrp="1"/>
          </p:cNvSpPr>
          <p:nvPr>
            <p:ph type="pic" sz="quarter" idx="18" hasCustomPrompt="1"/>
          </p:nvPr>
        </p:nvSpPr>
        <p:spPr>
          <a:xfrm>
            <a:off x="8238067" y="859536"/>
            <a:ext cx="3183466" cy="5151797"/>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3038229"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0668" y="6343955"/>
            <a:ext cx="1449697" cy="365125"/>
          </a:xfrm>
        </p:spPr>
        <p:txBody>
          <a:bodyPr/>
          <a:lstStyle/>
          <a:p>
            <a:fld id="{DF318301-3720-4EFB-8AA8-D16EF211565F}" type="datetimeFigureOut">
              <a:rPr lang="en-US" smtClean="0"/>
              <a:t>4/8/2026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0366" y="6343955"/>
            <a:ext cx="443060" cy="365125"/>
          </a:xfrm>
        </p:spPr>
        <p:txBody>
          <a:bodyPr/>
          <a:lstStyle/>
          <a:p>
            <a:fld id="{D4625554-4428-48DA-B560-13000DC67EB4}" type="slidenum">
              <a:rPr lang="en-US" smtClean="0"/>
              <a:t>‹#›</a:t>
            </a:fld>
            <a:endParaRPr lang="en-US"/>
          </a:p>
        </p:txBody>
      </p:sp>
      <p:sp>
        <p:nvSpPr>
          <p:cNvPr id="11" name="Freeform: Shape 10">
            <a:extLst>
              <a:ext uri="{FF2B5EF4-FFF2-40B4-BE49-F238E27FC236}">
                <a16:creationId xmlns:a16="http://schemas.microsoft.com/office/drawing/2014/main" id="{BBD00498-368A-5FFB-393E-31305A75EF4E}"/>
              </a:ext>
            </a:extLst>
          </p:cNvPr>
          <p:cNvSpPr/>
          <p:nvPr userDrawn="1"/>
        </p:nvSpPr>
        <p:spPr>
          <a:xfrm>
            <a:off x="1" y="4575810"/>
            <a:ext cx="3935563" cy="2282190"/>
          </a:xfrm>
          <a:custGeom>
            <a:avLst/>
            <a:gdLst>
              <a:gd name="csX0" fmla="*/ 3727618 w 3935563"/>
              <a:gd name="csY0" fmla="*/ 2148713 h 2282190"/>
              <a:gd name="csX1" fmla="*/ 3929007 w 3935563"/>
              <a:gd name="csY1" fmla="*/ 2254145 h 2282190"/>
              <a:gd name="csX2" fmla="*/ 3935563 w 3935563"/>
              <a:gd name="csY2" fmla="*/ 2270258 h 2282190"/>
              <a:gd name="csX3" fmla="*/ 3536319 w 3935563"/>
              <a:gd name="csY3" fmla="*/ 2272088 h 2282190"/>
              <a:gd name="csX4" fmla="*/ 3546306 w 3935563"/>
              <a:gd name="csY4" fmla="*/ 2263819 h 2282190"/>
              <a:gd name="csX5" fmla="*/ 3727618 w 3935563"/>
              <a:gd name="csY5" fmla="*/ 2148713 h 2282190"/>
              <a:gd name="csX6" fmla="*/ 2853350 w 3935563"/>
              <a:gd name="csY6" fmla="*/ 1564956 h 2282190"/>
              <a:gd name="csX7" fmla="*/ 2920857 w 3935563"/>
              <a:gd name="csY7" fmla="*/ 1592043 h 2282190"/>
              <a:gd name="csX8" fmla="*/ 3222033 w 3935563"/>
              <a:gd name="csY8" fmla="*/ 1741731 h 2282190"/>
              <a:gd name="csX9" fmla="*/ 3431719 w 3935563"/>
              <a:gd name="csY9" fmla="*/ 1634656 h 2282190"/>
              <a:gd name="csX10" fmla="*/ 3432644 w 3935563"/>
              <a:gd name="csY10" fmla="*/ 1634349 h 2282190"/>
              <a:gd name="csX11" fmla="*/ 3601109 w 3935563"/>
              <a:gd name="csY11" fmla="*/ 1811274 h 2282190"/>
              <a:gd name="csX12" fmla="*/ 3588652 w 3935563"/>
              <a:gd name="csY12" fmla="*/ 2085418 h 2282190"/>
              <a:gd name="csX13" fmla="*/ 3492718 w 3935563"/>
              <a:gd name="csY13" fmla="*/ 2266519 h 2282190"/>
              <a:gd name="csX14" fmla="*/ 3489805 w 3935563"/>
              <a:gd name="csY14" fmla="*/ 2272301 h 2282190"/>
              <a:gd name="csX15" fmla="*/ 2418762 w 3935563"/>
              <a:gd name="csY15" fmla="*/ 2277213 h 2282190"/>
              <a:gd name="csX16" fmla="*/ 2419954 w 3935563"/>
              <a:gd name="csY16" fmla="*/ 2250825 h 2282190"/>
              <a:gd name="csX17" fmla="*/ 2464551 w 3935563"/>
              <a:gd name="csY17" fmla="*/ 1839506 h 2282190"/>
              <a:gd name="csX18" fmla="*/ 2583173 w 3935563"/>
              <a:gd name="csY18" fmla="*/ 1709787 h 2282190"/>
              <a:gd name="csX19" fmla="*/ 2853350 w 3935563"/>
              <a:gd name="csY19" fmla="*/ 1564956 h 2282190"/>
              <a:gd name="csX20" fmla="*/ 0 w 3935563"/>
              <a:gd name="csY20" fmla="*/ 1268180 h 2282190"/>
              <a:gd name="csX21" fmla="*/ 23976 w 3935563"/>
              <a:gd name="csY21" fmla="*/ 1293113 h 2282190"/>
              <a:gd name="csX22" fmla="*/ 299458 w 3935563"/>
              <a:gd name="csY22" fmla="*/ 1546895 h 2282190"/>
              <a:gd name="csX23" fmla="*/ 579597 w 3935563"/>
              <a:gd name="csY23" fmla="*/ 1859127 h 2282190"/>
              <a:gd name="csX24" fmla="*/ 826900 w 3935563"/>
              <a:gd name="csY24" fmla="*/ 2215994 h 2282190"/>
              <a:gd name="csX25" fmla="*/ 855051 w 3935563"/>
              <a:gd name="csY25" fmla="*/ 2269647 h 2282190"/>
              <a:gd name="csX26" fmla="*/ 862937 w 3935563"/>
              <a:gd name="csY26" fmla="*/ 2282190 h 2282190"/>
              <a:gd name="csX27" fmla="*/ 2657 w 3935563"/>
              <a:gd name="csY27" fmla="*/ 2282190 h 2282190"/>
              <a:gd name="csX28" fmla="*/ 0 w 3935563"/>
              <a:gd name="csY28" fmla="*/ 1702836 h 2282190"/>
              <a:gd name="csX29" fmla="*/ 826795 w 3935563"/>
              <a:gd name="csY29" fmla="*/ 1012 h 2282190"/>
              <a:gd name="csX30" fmla="*/ 1068490 w 3935563"/>
              <a:gd name="csY30" fmla="*/ 203128 h 2282190"/>
              <a:gd name="csX31" fmla="*/ 1283023 w 3935563"/>
              <a:gd name="csY31" fmla="*/ 397559 h 2282190"/>
              <a:gd name="csX32" fmla="*/ 1578600 w 3935563"/>
              <a:gd name="csY32" fmla="*/ 1121708 h 2282190"/>
              <a:gd name="csX33" fmla="*/ 1609650 w 3935563"/>
              <a:gd name="csY33" fmla="*/ 1132494 h 2282190"/>
              <a:gd name="csX34" fmla="*/ 1623862 w 3935563"/>
              <a:gd name="csY34" fmla="*/ 1014024 h 2282190"/>
              <a:gd name="csX35" fmla="*/ 1710981 w 3935563"/>
              <a:gd name="csY35" fmla="*/ 923832 h 2282190"/>
              <a:gd name="csX36" fmla="*/ 1927980 w 3935563"/>
              <a:gd name="csY36" fmla="*/ 958546 h 2282190"/>
              <a:gd name="csX37" fmla="*/ 2042363 w 3935563"/>
              <a:gd name="csY37" fmla="*/ 1077247 h 2282190"/>
              <a:gd name="csX38" fmla="*/ 2196958 w 3935563"/>
              <a:gd name="csY38" fmla="*/ 1232050 h 2282190"/>
              <a:gd name="csX39" fmla="*/ 2251962 w 3935563"/>
              <a:gd name="csY39" fmla="*/ 1316938 h 2282190"/>
              <a:gd name="csX40" fmla="*/ 2329696 w 3935563"/>
              <a:gd name="csY40" fmla="*/ 1454267 h 2282190"/>
              <a:gd name="csX41" fmla="*/ 2363394 w 3935563"/>
              <a:gd name="csY41" fmla="*/ 1586009 h 2282190"/>
              <a:gd name="csX42" fmla="*/ 2355369 w 3935563"/>
              <a:gd name="csY42" fmla="*/ 1720729 h 2282190"/>
              <a:gd name="csX43" fmla="*/ 2304911 w 3935563"/>
              <a:gd name="csY43" fmla="*/ 2003082 h 2282190"/>
              <a:gd name="csX44" fmla="*/ 2278264 w 3935563"/>
              <a:gd name="csY44" fmla="*/ 2156621 h 2282190"/>
              <a:gd name="csX45" fmla="*/ 2264054 w 3935563"/>
              <a:gd name="csY45" fmla="*/ 2242164 h 2282190"/>
              <a:gd name="csX46" fmla="*/ 2256438 w 3935563"/>
              <a:gd name="csY46" fmla="*/ 2277956 h 2282190"/>
              <a:gd name="csX47" fmla="*/ 1333145 w 3935563"/>
              <a:gd name="csY47" fmla="*/ 2282190 h 2282190"/>
              <a:gd name="csX48" fmla="*/ 1041401 w 3935563"/>
              <a:gd name="csY48" fmla="*/ 2282190 h 2282190"/>
              <a:gd name="csX49" fmla="*/ 965143 w 3935563"/>
              <a:gd name="csY49" fmla="*/ 2176373 h 2282190"/>
              <a:gd name="csX50" fmla="*/ 713532 w 3935563"/>
              <a:gd name="csY50" fmla="*/ 1814112 h 2282190"/>
              <a:gd name="csX51" fmla="*/ 431988 w 3935563"/>
              <a:gd name="csY51" fmla="*/ 1358308 h 2282190"/>
              <a:gd name="csX52" fmla="*/ 277572 w 3935563"/>
              <a:gd name="csY52" fmla="*/ 932828 h 2282190"/>
              <a:gd name="csX53" fmla="*/ 300705 w 3935563"/>
              <a:gd name="csY53" fmla="*/ 612272 h 2282190"/>
              <a:gd name="csX54" fmla="*/ 532355 w 3935563"/>
              <a:gd name="csY54" fmla="*/ 343618 h 2282190"/>
              <a:gd name="csX55" fmla="*/ 826795 w 3935563"/>
              <a:gd name="csY55" fmla="*/ 1012 h 22821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3935563" h="2282190">
                <a:moveTo>
                  <a:pt x="3727618" y="2148713"/>
                </a:moveTo>
                <a:cubicBezTo>
                  <a:pt x="3791089" y="2172396"/>
                  <a:pt x="3911285" y="2192837"/>
                  <a:pt x="3929007" y="2254145"/>
                </a:cubicBezTo>
                <a:lnTo>
                  <a:pt x="3935563" y="2270258"/>
                </a:lnTo>
                <a:lnTo>
                  <a:pt x="3536319" y="2272088"/>
                </a:lnTo>
                <a:lnTo>
                  <a:pt x="3546306" y="2263819"/>
                </a:lnTo>
                <a:cubicBezTo>
                  <a:pt x="3614490" y="2208453"/>
                  <a:pt x="3701596" y="2143742"/>
                  <a:pt x="3727618" y="2148713"/>
                </a:cubicBezTo>
                <a:close/>
                <a:moveTo>
                  <a:pt x="2853350" y="1564956"/>
                </a:moveTo>
                <a:cubicBezTo>
                  <a:pt x="2881347" y="1563093"/>
                  <a:pt x="2905054" y="1570585"/>
                  <a:pt x="2920857" y="1592043"/>
                </a:cubicBezTo>
                <a:cubicBezTo>
                  <a:pt x="3028332" y="1649670"/>
                  <a:pt x="3177036" y="1720301"/>
                  <a:pt x="3222033" y="1741731"/>
                </a:cubicBezTo>
                <a:cubicBezTo>
                  <a:pt x="3255234" y="1756456"/>
                  <a:pt x="3397383" y="1636742"/>
                  <a:pt x="3431719" y="1634656"/>
                </a:cubicBezTo>
                <a:lnTo>
                  <a:pt x="3432644" y="1634349"/>
                </a:lnTo>
                <a:cubicBezTo>
                  <a:pt x="3576511" y="1638632"/>
                  <a:pt x="3529899" y="1778927"/>
                  <a:pt x="3601109" y="1811274"/>
                </a:cubicBezTo>
                <a:cubicBezTo>
                  <a:pt x="3638317" y="1904080"/>
                  <a:pt x="3635768" y="2000962"/>
                  <a:pt x="3588652" y="2085418"/>
                </a:cubicBezTo>
                <a:cubicBezTo>
                  <a:pt x="3584912" y="2092907"/>
                  <a:pt x="3529614" y="2194757"/>
                  <a:pt x="3492718" y="2266519"/>
                </a:cubicBezTo>
                <a:lnTo>
                  <a:pt x="3489805" y="2272301"/>
                </a:lnTo>
                <a:lnTo>
                  <a:pt x="2418762" y="2277213"/>
                </a:lnTo>
                <a:lnTo>
                  <a:pt x="2419954" y="2250825"/>
                </a:lnTo>
                <a:cubicBezTo>
                  <a:pt x="2425357" y="2095010"/>
                  <a:pt x="2424804" y="1916525"/>
                  <a:pt x="2464551" y="1839506"/>
                </a:cubicBezTo>
                <a:cubicBezTo>
                  <a:pt x="2482003" y="1804403"/>
                  <a:pt x="2554313" y="1735047"/>
                  <a:pt x="2583173" y="1709787"/>
                </a:cubicBezTo>
                <a:cubicBezTo>
                  <a:pt x="2646767" y="1660327"/>
                  <a:pt x="2769361" y="1570545"/>
                  <a:pt x="2853350" y="1564956"/>
                </a:cubicBezTo>
                <a:close/>
                <a:moveTo>
                  <a:pt x="0" y="1268180"/>
                </a:moveTo>
                <a:lnTo>
                  <a:pt x="23976" y="1293113"/>
                </a:lnTo>
                <a:cubicBezTo>
                  <a:pt x="65244" y="1345221"/>
                  <a:pt x="263061" y="1497518"/>
                  <a:pt x="299458" y="1546895"/>
                </a:cubicBezTo>
                <a:cubicBezTo>
                  <a:pt x="319232" y="1574834"/>
                  <a:pt x="502399" y="1759588"/>
                  <a:pt x="579597" y="1859127"/>
                </a:cubicBezTo>
                <a:cubicBezTo>
                  <a:pt x="676237" y="1962019"/>
                  <a:pt x="764701" y="2096413"/>
                  <a:pt x="826900" y="2215994"/>
                </a:cubicBezTo>
                <a:cubicBezTo>
                  <a:pt x="835721" y="2235529"/>
                  <a:pt x="845115" y="2252896"/>
                  <a:pt x="855051" y="2269647"/>
                </a:cubicBezTo>
                <a:lnTo>
                  <a:pt x="862937" y="2282190"/>
                </a:lnTo>
                <a:lnTo>
                  <a:pt x="2657" y="2282190"/>
                </a:lnTo>
                <a:lnTo>
                  <a:pt x="0" y="1702836"/>
                </a:lnTo>
                <a:close/>
                <a:moveTo>
                  <a:pt x="826795" y="1012"/>
                </a:moveTo>
                <a:cubicBezTo>
                  <a:pt x="901034" y="-13760"/>
                  <a:pt x="992451" y="137038"/>
                  <a:pt x="1068490" y="203128"/>
                </a:cubicBezTo>
                <a:cubicBezTo>
                  <a:pt x="1144529" y="269220"/>
                  <a:pt x="1239457" y="313928"/>
                  <a:pt x="1283023" y="397559"/>
                </a:cubicBezTo>
                <a:cubicBezTo>
                  <a:pt x="1366880" y="634730"/>
                  <a:pt x="1512414" y="886059"/>
                  <a:pt x="1578600" y="1121708"/>
                </a:cubicBezTo>
                <a:cubicBezTo>
                  <a:pt x="1584379" y="1143190"/>
                  <a:pt x="1597829" y="1165747"/>
                  <a:pt x="1609650" y="1132494"/>
                </a:cubicBezTo>
                <a:cubicBezTo>
                  <a:pt x="1623098" y="1095337"/>
                  <a:pt x="1614118" y="1052951"/>
                  <a:pt x="1623862" y="1014024"/>
                </a:cubicBezTo>
                <a:cubicBezTo>
                  <a:pt x="1633190" y="971237"/>
                  <a:pt x="1669145" y="937573"/>
                  <a:pt x="1710981" y="923832"/>
                </a:cubicBezTo>
                <a:cubicBezTo>
                  <a:pt x="1788843" y="897239"/>
                  <a:pt x="1866996" y="912764"/>
                  <a:pt x="1927980" y="958546"/>
                </a:cubicBezTo>
                <a:cubicBezTo>
                  <a:pt x="1970489" y="991301"/>
                  <a:pt x="2002756" y="1042269"/>
                  <a:pt x="2042363" y="1077247"/>
                </a:cubicBezTo>
                <a:lnTo>
                  <a:pt x="2196958" y="1232050"/>
                </a:lnTo>
                <a:lnTo>
                  <a:pt x="2251962" y="1316938"/>
                </a:lnTo>
                <a:cubicBezTo>
                  <a:pt x="2259922" y="1368639"/>
                  <a:pt x="2303703" y="1409603"/>
                  <a:pt x="2329696" y="1454267"/>
                </a:cubicBezTo>
                <a:cubicBezTo>
                  <a:pt x="2351731" y="1494671"/>
                  <a:pt x="2361582" y="1540008"/>
                  <a:pt x="2363394" y="1586009"/>
                </a:cubicBezTo>
                <a:cubicBezTo>
                  <a:pt x="2359705" y="1630501"/>
                  <a:pt x="2358260" y="1676794"/>
                  <a:pt x="2355369" y="1720729"/>
                </a:cubicBezTo>
                <a:cubicBezTo>
                  <a:pt x="2344225" y="1782185"/>
                  <a:pt x="2308783" y="1973886"/>
                  <a:pt x="2304911" y="2003082"/>
                </a:cubicBezTo>
                <a:cubicBezTo>
                  <a:pt x="2297235" y="2054903"/>
                  <a:pt x="2280063" y="2103457"/>
                  <a:pt x="2278264" y="2156621"/>
                </a:cubicBezTo>
                <a:cubicBezTo>
                  <a:pt x="2277753" y="2170745"/>
                  <a:pt x="2272202" y="2202212"/>
                  <a:pt x="2264054" y="2242164"/>
                </a:cubicBezTo>
                <a:lnTo>
                  <a:pt x="2256438" y="2277956"/>
                </a:lnTo>
                <a:lnTo>
                  <a:pt x="1333145" y="2282190"/>
                </a:lnTo>
                <a:lnTo>
                  <a:pt x="1041401" y="2282190"/>
                </a:lnTo>
                <a:lnTo>
                  <a:pt x="965143" y="2176373"/>
                </a:lnTo>
                <a:cubicBezTo>
                  <a:pt x="881427" y="2055463"/>
                  <a:pt x="798730" y="1933780"/>
                  <a:pt x="713532" y="1814112"/>
                </a:cubicBezTo>
                <a:cubicBezTo>
                  <a:pt x="687085" y="1774609"/>
                  <a:pt x="465916" y="1436199"/>
                  <a:pt x="431988" y="1358308"/>
                </a:cubicBezTo>
                <a:cubicBezTo>
                  <a:pt x="359328" y="1211427"/>
                  <a:pt x="299452" y="1057168"/>
                  <a:pt x="277572" y="932828"/>
                </a:cubicBezTo>
                <a:cubicBezTo>
                  <a:pt x="255691" y="808489"/>
                  <a:pt x="257671" y="709111"/>
                  <a:pt x="300705" y="612272"/>
                </a:cubicBezTo>
                <a:cubicBezTo>
                  <a:pt x="366402" y="511208"/>
                  <a:pt x="417366" y="413689"/>
                  <a:pt x="532355" y="343618"/>
                </a:cubicBezTo>
                <a:cubicBezTo>
                  <a:pt x="622725" y="273884"/>
                  <a:pt x="737439" y="24427"/>
                  <a:pt x="826795" y="1012"/>
                </a:cubicBezTo>
                <a:close/>
              </a:path>
            </a:pathLst>
          </a:custGeom>
          <a:solidFill>
            <a:schemeClr val="accent5">
              <a:alpha val="33000"/>
            </a:schemeClr>
          </a:solidFill>
          <a:ln w="0"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383669212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38328"/>
            <a:ext cx="6239414" cy="996696"/>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784632"/>
            <a:ext cx="511955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C8422D5-19BC-1CA0-FD0B-D86260BAA322}"/>
              </a:ext>
            </a:extLst>
          </p:cNvPr>
          <p:cNvSpPr>
            <a:spLocks noGrp="1"/>
          </p:cNvSpPr>
          <p:nvPr>
            <p:ph type="pic" sz="quarter" idx="18" hasCustomPrompt="1"/>
          </p:nvPr>
        </p:nvSpPr>
        <p:spPr>
          <a:xfrm>
            <a:off x="7007353" y="1912938"/>
            <a:ext cx="4572000" cy="4335462"/>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lstStyle/>
          <a:p>
            <a:fld id="{DF318301-3720-4EFB-8AA8-D16EF211565F}" type="datetimeFigureOut">
              <a:rPr lang="en-US" smtClean="0"/>
              <a:t>4/8/2026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lstStyle/>
          <a:p>
            <a:fld id="{D4625554-4428-48DA-B560-13000DC67EB4}" type="slidenum">
              <a:rPr lang="en-US" smtClean="0"/>
              <a:t>‹#›</a:t>
            </a:fld>
            <a:endParaRPr lang="en-US"/>
          </a:p>
        </p:txBody>
      </p:sp>
      <p:sp>
        <p:nvSpPr>
          <p:cNvPr id="6" name="Freeform: Shape 5">
            <a:extLst>
              <a:ext uri="{FF2B5EF4-FFF2-40B4-BE49-F238E27FC236}">
                <a16:creationId xmlns:a16="http://schemas.microsoft.com/office/drawing/2014/main" id="{039210BF-BFDB-B915-2EF0-EC3FDE1442D2}"/>
              </a:ext>
            </a:extLst>
          </p:cNvPr>
          <p:cNvSpPr/>
          <p:nvPr userDrawn="1"/>
        </p:nvSpPr>
        <p:spPr>
          <a:xfrm>
            <a:off x="7814834" y="0"/>
            <a:ext cx="4327905" cy="1912938"/>
          </a:xfrm>
          <a:custGeom>
            <a:avLst/>
            <a:gdLst>
              <a:gd name="csX0" fmla="*/ 1983009 w 4327905"/>
              <a:gd name="csY0" fmla="*/ 36513 h 1912938"/>
              <a:gd name="csX1" fmla="*/ 1892507 w 4327905"/>
              <a:gd name="csY1" fmla="*/ 55937 h 1912938"/>
              <a:gd name="csX2" fmla="*/ 2497992 w 4327905"/>
              <a:gd name="csY2" fmla="*/ 319589 h 1912938"/>
              <a:gd name="csX3" fmla="*/ 2408052 w 4327905"/>
              <a:gd name="csY3" fmla="*/ 184281 h 1912938"/>
              <a:gd name="csX4" fmla="*/ 2091624 w 4327905"/>
              <a:gd name="csY4" fmla="*/ 40186 h 1912938"/>
              <a:gd name="csX5" fmla="*/ 1983009 w 4327905"/>
              <a:gd name="csY5" fmla="*/ 36513 h 1912938"/>
              <a:gd name="csX6" fmla="*/ 808240 w 4327905"/>
              <a:gd name="csY6" fmla="*/ 0 h 1912938"/>
              <a:gd name="csX7" fmla="*/ 1567527 w 4327905"/>
              <a:gd name="csY7" fmla="*/ 0 h 1912938"/>
              <a:gd name="csX8" fmla="*/ 1703385 w 4327905"/>
              <a:gd name="csY8" fmla="*/ 27364 h 1912938"/>
              <a:gd name="csX9" fmla="*/ 1809389 w 4327905"/>
              <a:gd name="csY9" fmla="*/ 49121 h 1912938"/>
              <a:gd name="csX10" fmla="*/ 1820972 w 4327905"/>
              <a:gd name="csY10" fmla="*/ 53431 h 1912938"/>
              <a:gd name="csX11" fmla="*/ 1883202 w 4327905"/>
              <a:gd name="csY11" fmla="*/ 26829 h 1912938"/>
              <a:gd name="csX12" fmla="*/ 1901443 w 4327905"/>
              <a:gd name="csY12" fmla="*/ 0 h 1912938"/>
              <a:gd name="csX13" fmla="*/ 2332893 w 4327905"/>
              <a:gd name="csY13" fmla="*/ 0 h 1912938"/>
              <a:gd name="csX14" fmla="*/ 2374548 w 4327905"/>
              <a:gd name="csY14" fmla="*/ 34932 h 1912938"/>
              <a:gd name="csX15" fmla="*/ 2740882 w 4327905"/>
              <a:gd name="csY15" fmla="*/ 397288 h 1912938"/>
              <a:gd name="csX16" fmla="*/ 3182319 w 4327905"/>
              <a:gd name="csY16" fmla="*/ 47104 h 1912938"/>
              <a:gd name="csX17" fmla="*/ 3176971 w 4327905"/>
              <a:gd name="csY17" fmla="*/ 0 h 1912938"/>
              <a:gd name="csX18" fmla="*/ 3248258 w 4327905"/>
              <a:gd name="csY18" fmla="*/ 0 h 1912938"/>
              <a:gd name="csX19" fmla="*/ 3248769 w 4327905"/>
              <a:gd name="csY19" fmla="*/ 5474 h 1912938"/>
              <a:gd name="csX20" fmla="*/ 3255306 w 4327905"/>
              <a:gd name="csY20" fmla="*/ 182859 h 1912938"/>
              <a:gd name="csX21" fmla="*/ 3295480 w 4327905"/>
              <a:gd name="csY21" fmla="*/ 525395 h 1912938"/>
              <a:gd name="csX22" fmla="*/ 3315283 w 4327905"/>
              <a:gd name="csY22" fmla="*/ 622617 h 1912938"/>
              <a:gd name="csX23" fmla="*/ 3315212 w 4327905"/>
              <a:gd name="csY23" fmla="*/ 622696 h 1912938"/>
              <a:gd name="csX24" fmla="*/ 3315292 w 4327905"/>
              <a:gd name="csY24" fmla="*/ 622663 h 1912938"/>
              <a:gd name="csX25" fmla="*/ 3315283 w 4327905"/>
              <a:gd name="csY25" fmla="*/ 622617 h 1912938"/>
              <a:gd name="csX26" fmla="*/ 3335009 w 4327905"/>
              <a:gd name="csY26" fmla="*/ 600743 h 1912938"/>
              <a:gd name="csX27" fmla="*/ 3553715 w 4327905"/>
              <a:gd name="csY27" fmla="*/ 343840 h 1912938"/>
              <a:gd name="csX28" fmla="*/ 3327284 w 4327905"/>
              <a:gd name="csY28" fmla="*/ 33809 h 1912938"/>
              <a:gd name="csX29" fmla="*/ 3293698 w 4327905"/>
              <a:gd name="csY29" fmla="*/ 0 h 1912938"/>
              <a:gd name="csX30" fmla="*/ 3397046 w 4327905"/>
              <a:gd name="csY30" fmla="*/ 0 h 1912938"/>
              <a:gd name="csX31" fmla="*/ 3397328 w 4327905"/>
              <a:gd name="csY31" fmla="*/ 225 h 1912938"/>
              <a:gd name="csX32" fmla="*/ 3460749 w 4327905"/>
              <a:gd name="csY32" fmla="*/ 33065 h 1912938"/>
              <a:gd name="csX33" fmla="*/ 3767713 w 4327905"/>
              <a:gd name="csY33" fmla="*/ 72350 h 1912938"/>
              <a:gd name="csX34" fmla="*/ 4102994 w 4327905"/>
              <a:gd name="csY34" fmla="*/ 274436 h 1912938"/>
              <a:gd name="csX35" fmla="*/ 4284765 w 4327905"/>
              <a:gd name="csY35" fmla="*/ 632324 h 1912938"/>
              <a:gd name="csX36" fmla="*/ 4268983 w 4327905"/>
              <a:gd name="csY36" fmla="*/ 886963 h 1912938"/>
              <a:gd name="csX37" fmla="*/ 4149565 w 4327905"/>
              <a:gd name="csY37" fmla="*/ 782620 h 1912938"/>
              <a:gd name="csX38" fmla="*/ 3877475 w 4327905"/>
              <a:gd name="csY38" fmla="*/ 523027 h 1912938"/>
              <a:gd name="csX39" fmla="*/ 3620771 w 4327905"/>
              <a:gd name="csY39" fmla="*/ 138341 h 1912938"/>
              <a:gd name="csX40" fmla="*/ 3473797 w 4327905"/>
              <a:gd name="csY40" fmla="*/ 101030 h 1912938"/>
              <a:gd name="csX41" fmla="*/ 3702291 w 4327905"/>
              <a:gd name="csY41" fmla="*/ 448650 h 1912938"/>
              <a:gd name="csX42" fmla="*/ 4202124 w 4327905"/>
              <a:gd name="csY42" fmla="*/ 1043032 h 1912938"/>
              <a:gd name="csX43" fmla="*/ 4150639 w 4327905"/>
              <a:gd name="csY43" fmla="*/ 1600755 h 1912938"/>
              <a:gd name="csX44" fmla="*/ 3787593 w 4327905"/>
              <a:gd name="csY44" fmla="*/ 1134550 h 1912938"/>
              <a:gd name="csX45" fmla="*/ 3601525 w 4327905"/>
              <a:gd name="csY45" fmla="*/ 449724 h 1912938"/>
              <a:gd name="csX46" fmla="*/ 3730116 w 4327905"/>
              <a:gd name="csY46" fmla="*/ 974197 h 1912938"/>
              <a:gd name="csX47" fmla="*/ 3681013 w 4327905"/>
              <a:gd name="csY47" fmla="*/ 1526609 h 1912938"/>
              <a:gd name="csX48" fmla="*/ 3562655 w 4327905"/>
              <a:gd name="csY48" fmla="*/ 1833614 h 1912938"/>
              <a:gd name="csX49" fmla="*/ 3509219 w 4327905"/>
              <a:gd name="csY49" fmla="*/ 1912937 h 1912938"/>
              <a:gd name="csX50" fmla="*/ 3088798 w 4327905"/>
              <a:gd name="csY50" fmla="*/ 1912938 h 1912938"/>
              <a:gd name="csX51" fmla="*/ 3084486 w 4327905"/>
              <a:gd name="csY51" fmla="*/ 1818569 h 1912938"/>
              <a:gd name="csX52" fmla="*/ 3065490 w 4327905"/>
              <a:gd name="csY52" fmla="*/ 1675911 h 1912938"/>
              <a:gd name="csX53" fmla="*/ 2910081 w 4327905"/>
              <a:gd name="csY53" fmla="*/ 1032898 h 1912938"/>
              <a:gd name="csX54" fmla="*/ 3244651 w 4327905"/>
              <a:gd name="csY54" fmla="*/ 664375 h 1912938"/>
              <a:gd name="csX55" fmla="*/ 3225515 w 4327905"/>
              <a:gd name="csY55" fmla="*/ 258338 h 1912938"/>
              <a:gd name="csX56" fmla="*/ 2833216 w 4327905"/>
              <a:gd name="csY56" fmla="*/ 430925 h 1912938"/>
              <a:gd name="csX57" fmla="*/ 2667540 w 4327905"/>
              <a:gd name="csY57" fmla="*/ 781762 h 1912938"/>
              <a:gd name="csX58" fmla="*/ 2275134 w 4327905"/>
              <a:gd name="csY58" fmla="*/ 1245782 h 1912938"/>
              <a:gd name="csX59" fmla="*/ 2593411 w 4327905"/>
              <a:gd name="csY59" fmla="*/ 456250 h 1912938"/>
              <a:gd name="csX60" fmla="*/ 2070471 w 4327905"/>
              <a:gd name="csY60" fmla="*/ 454906 h 1912938"/>
              <a:gd name="csX61" fmla="*/ 1736571 w 4327905"/>
              <a:gd name="csY61" fmla="*/ 416335 h 1912938"/>
              <a:gd name="csX62" fmla="*/ 1576901 w 4327905"/>
              <a:gd name="csY62" fmla="*/ 317161 h 1912938"/>
              <a:gd name="csX63" fmla="*/ 1587778 w 4327905"/>
              <a:gd name="csY63" fmla="*/ 298269 h 1912938"/>
              <a:gd name="csX64" fmla="*/ 1501037 w 4327905"/>
              <a:gd name="csY64" fmla="*/ 298875 h 1912938"/>
              <a:gd name="csX65" fmla="*/ 1169524 w 4327905"/>
              <a:gd name="csY65" fmla="*/ 261601 h 1912938"/>
              <a:gd name="csX66" fmla="*/ 870228 w 4327905"/>
              <a:gd name="csY66" fmla="*/ 142799 h 1912938"/>
              <a:gd name="csX67" fmla="*/ 819823 w 4327905"/>
              <a:gd name="csY67" fmla="*/ 36871 h 1912938"/>
              <a:gd name="csX68" fmla="*/ 636740 w 4327905"/>
              <a:gd name="csY68" fmla="*/ 0 h 1912938"/>
              <a:gd name="csX69" fmla="*/ 766975 w 4327905"/>
              <a:gd name="csY69" fmla="*/ 0 h 1912938"/>
              <a:gd name="csX70" fmla="*/ 767015 w 4327905"/>
              <a:gd name="csY70" fmla="*/ 5125 h 1912938"/>
              <a:gd name="csX71" fmla="*/ 921781 w 4327905"/>
              <a:gd name="csY71" fmla="*/ 493698 h 1912938"/>
              <a:gd name="csX72" fmla="*/ 1260944 w 4327905"/>
              <a:gd name="csY72" fmla="*/ 809774 h 1912938"/>
              <a:gd name="csX73" fmla="*/ 1459044 w 4327905"/>
              <a:gd name="csY73" fmla="*/ 821521 h 1912938"/>
              <a:gd name="csX74" fmla="*/ 1624198 w 4327905"/>
              <a:gd name="csY74" fmla="*/ 1018640 h 1912938"/>
              <a:gd name="csX75" fmla="*/ 1706287 w 4327905"/>
              <a:gd name="csY75" fmla="*/ 1100823 h 1912938"/>
              <a:gd name="csX76" fmla="*/ 1362222 w 4327905"/>
              <a:gd name="csY76" fmla="*/ 1100574 h 1912938"/>
              <a:gd name="csX77" fmla="*/ 1008414 w 4327905"/>
              <a:gd name="csY77" fmla="*/ 802065 h 1912938"/>
              <a:gd name="csX78" fmla="*/ 711900 w 4327905"/>
              <a:gd name="csY78" fmla="*/ 268358 h 1912938"/>
              <a:gd name="csX79" fmla="*/ 1394 w 4327905"/>
              <a:gd name="csY79" fmla="*/ 1069730 h 1912938"/>
              <a:gd name="csX80" fmla="*/ 328218 w 4327905"/>
              <a:gd name="csY80" fmla="*/ 719212 h 1912938"/>
              <a:gd name="csX81" fmla="*/ 630893 w 4327905"/>
              <a:gd name="csY81" fmla="*/ 306720 h 1912938"/>
              <a:gd name="csX82" fmla="*/ 654648 w 4327905"/>
              <a:gd name="csY82" fmla="*/ 107904 h 19129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Lst>
            <a:rect l="l" t="t" r="r" b="b"/>
            <a:pathLst>
              <a:path w="4327905" h="1912938">
                <a:moveTo>
                  <a:pt x="1983009" y="36513"/>
                </a:moveTo>
                <a:cubicBezTo>
                  <a:pt x="1937823" y="35720"/>
                  <a:pt x="1895656" y="38777"/>
                  <a:pt x="1892507" y="55937"/>
                </a:cubicBezTo>
                <a:cubicBezTo>
                  <a:pt x="2057681" y="100438"/>
                  <a:pt x="2359715" y="216019"/>
                  <a:pt x="2497992" y="319589"/>
                </a:cubicBezTo>
                <a:cubicBezTo>
                  <a:pt x="2614269" y="393979"/>
                  <a:pt x="2425476" y="219658"/>
                  <a:pt x="2408052" y="184281"/>
                </a:cubicBezTo>
                <a:cubicBezTo>
                  <a:pt x="2351509" y="130969"/>
                  <a:pt x="2182982" y="29616"/>
                  <a:pt x="2091624" y="40186"/>
                </a:cubicBezTo>
                <a:cubicBezTo>
                  <a:pt x="2076398" y="41948"/>
                  <a:pt x="2028193" y="37305"/>
                  <a:pt x="1983009" y="36513"/>
                </a:cubicBezTo>
                <a:close/>
                <a:moveTo>
                  <a:pt x="808240" y="0"/>
                </a:moveTo>
                <a:lnTo>
                  <a:pt x="1567527" y="0"/>
                </a:lnTo>
                <a:lnTo>
                  <a:pt x="1703385" y="27364"/>
                </a:lnTo>
                <a:cubicBezTo>
                  <a:pt x="1745393" y="35060"/>
                  <a:pt x="1781121" y="41561"/>
                  <a:pt x="1809389" y="49121"/>
                </a:cubicBezTo>
                <a:lnTo>
                  <a:pt x="1820972" y="53431"/>
                </a:lnTo>
                <a:lnTo>
                  <a:pt x="1883202" y="26829"/>
                </a:lnTo>
                <a:lnTo>
                  <a:pt x="1901443" y="0"/>
                </a:lnTo>
                <a:lnTo>
                  <a:pt x="2332893" y="0"/>
                </a:lnTo>
                <a:lnTo>
                  <a:pt x="2374548" y="34932"/>
                </a:lnTo>
                <a:cubicBezTo>
                  <a:pt x="2505741" y="135224"/>
                  <a:pt x="2553927" y="360087"/>
                  <a:pt x="2740882" y="397288"/>
                </a:cubicBezTo>
                <a:cubicBezTo>
                  <a:pt x="3038666" y="204912"/>
                  <a:pt x="3202978" y="317628"/>
                  <a:pt x="3182319" y="47104"/>
                </a:cubicBezTo>
                <a:lnTo>
                  <a:pt x="3176971" y="0"/>
                </a:lnTo>
                <a:lnTo>
                  <a:pt x="3248258" y="0"/>
                </a:lnTo>
                <a:lnTo>
                  <a:pt x="3248769" y="5474"/>
                </a:lnTo>
                <a:cubicBezTo>
                  <a:pt x="3249567" y="47670"/>
                  <a:pt x="3230665" y="52992"/>
                  <a:pt x="3255306" y="182859"/>
                </a:cubicBezTo>
                <a:cubicBezTo>
                  <a:pt x="3263916" y="300324"/>
                  <a:pt x="3277283" y="421549"/>
                  <a:pt x="3295480" y="525395"/>
                </a:cubicBezTo>
                <a:lnTo>
                  <a:pt x="3315283" y="622617"/>
                </a:lnTo>
                <a:lnTo>
                  <a:pt x="3315212" y="622696"/>
                </a:lnTo>
                <a:cubicBezTo>
                  <a:pt x="3315239" y="622685"/>
                  <a:pt x="3315265" y="622675"/>
                  <a:pt x="3315292" y="622663"/>
                </a:cubicBezTo>
                <a:cubicBezTo>
                  <a:pt x="3315289" y="622648"/>
                  <a:pt x="3315286" y="622632"/>
                  <a:pt x="3315283" y="622617"/>
                </a:cubicBezTo>
                <a:lnTo>
                  <a:pt x="3335009" y="600743"/>
                </a:lnTo>
                <a:cubicBezTo>
                  <a:pt x="3397961" y="543106"/>
                  <a:pt x="3564820" y="442669"/>
                  <a:pt x="3553715" y="343840"/>
                </a:cubicBezTo>
                <a:cubicBezTo>
                  <a:pt x="3544026" y="216086"/>
                  <a:pt x="3426376" y="122871"/>
                  <a:pt x="3327284" y="33809"/>
                </a:cubicBezTo>
                <a:lnTo>
                  <a:pt x="3293698" y="0"/>
                </a:lnTo>
                <a:lnTo>
                  <a:pt x="3397046" y="0"/>
                </a:lnTo>
                <a:lnTo>
                  <a:pt x="3397328" y="225"/>
                </a:lnTo>
                <a:cubicBezTo>
                  <a:pt x="3420583" y="16456"/>
                  <a:pt x="3442356" y="28550"/>
                  <a:pt x="3460749" y="33065"/>
                </a:cubicBezTo>
                <a:cubicBezTo>
                  <a:pt x="3667750" y="116608"/>
                  <a:pt x="3550932" y="88007"/>
                  <a:pt x="3767713" y="72350"/>
                </a:cubicBezTo>
                <a:cubicBezTo>
                  <a:pt x="3884645" y="54063"/>
                  <a:pt x="4021406" y="217668"/>
                  <a:pt x="4102994" y="274436"/>
                </a:cubicBezTo>
                <a:cubicBezTo>
                  <a:pt x="4184840" y="386939"/>
                  <a:pt x="4289427" y="483506"/>
                  <a:pt x="4284765" y="632324"/>
                </a:cubicBezTo>
                <a:cubicBezTo>
                  <a:pt x="4296450" y="733334"/>
                  <a:pt x="4384606" y="874781"/>
                  <a:pt x="4268983" y="886963"/>
                </a:cubicBezTo>
                <a:cubicBezTo>
                  <a:pt x="4256797" y="864775"/>
                  <a:pt x="4170963" y="788137"/>
                  <a:pt x="4149565" y="782620"/>
                </a:cubicBezTo>
                <a:cubicBezTo>
                  <a:pt x="4084314" y="721963"/>
                  <a:pt x="3965608" y="630407"/>
                  <a:pt x="3877475" y="523027"/>
                </a:cubicBezTo>
                <a:cubicBezTo>
                  <a:pt x="3765338" y="409637"/>
                  <a:pt x="3696346" y="297417"/>
                  <a:pt x="3620771" y="138341"/>
                </a:cubicBezTo>
                <a:cubicBezTo>
                  <a:pt x="3553491" y="68009"/>
                  <a:pt x="3460210" y="49313"/>
                  <a:pt x="3473797" y="101030"/>
                </a:cubicBezTo>
                <a:cubicBezTo>
                  <a:pt x="3562345" y="197882"/>
                  <a:pt x="3622800" y="331701"/>
                  <a:pt x="3702291" y="448650"/>
                </a:cubicBezTo>
                <a:cubicBezTo>
                  <a:pt x="3813181" y="688499"/>
                  <a:pt x="4137373" y="766479"/>
                  <a:pt x="4202124" y="1043032"/>
                </a:cubicBezTo>
                <a:cubicBezTo>
                  <a:pt x="4234858" y="1210081"/>
                  <a:pt x="4279457" y="1458979"/>
                  <a:pt x="4150639" y="1600755"/>
                </a:cubicBezTo>
                <a:cubicBezTo>
                  <a:pt x="3915661" y="1694570"/>
                  <a:pt x="3747331" y="1340291"/>
                  <a:pt x="3787593" y="1134550"/>
                </a:cubicBezTo>
                <a:cubicBezTo>
                  <a:pt x="3843836" y="848831"/>
                  <a:pt x="3745385" y="698725"/>
                  <a:pt x="3601525" y="449724"/>
                </a:cubicBezTo>
                <a:cubicBezTo>
                  <a:pt x="3561050" y="612461"/>
                  <a:pt x="3753027" y="808643"/>
                  <a:pt x="3730116" y="974197"/>
                </a:cubicBezTo>
                <a:cubicBezTo>
                  <a:pt x="3728899" y="1146002"/>
                  <a:pt x="3700076" y="1335679"/>
                  <a:pt x="3681013" y="1526609"/>
                </a:cubicBezTo>
                <a:cubicBezTo>
                  <a:pt x="3645898" y="1673273"/>
                  <a:pt x="3605803" y="1762169"/>
                  <a:pt x="3562655" y="1833614"/>
                </a:cubicBezTo>
                <a:lnTo>
                  <a:pt x="3509219" y="1912937"/>
                </a:lnTo>
                <a:lnTo>
                  <a:pt x="3088798" y="1912938"/>
                </a:lnTo>
                <a:lnTo>
                  <a:pt x="3084486" y="1818569"/>
                </a:lnTo>
                <a:cubicBezTo>
                  <a:pt x="3080848" y="1775442"/>
                  <a:pt x="3074931" y="1727964"/>
                  <a:pt x="3065490" y="1675911"/>
                </a:cubicBezTo>
                <a:cubicBezTo>
                  <a:pt x="3019799" y="1461188"/>
                  <a:pt x="2927045" y="1343317"/>
                  <a:pt x="2910081" y="1032898"/>
                </a:cubicBezTo>
                <a:cubicBezTo>
                  <a:pt x="2921217" y="818626"/>
                  <a:pt x="3117985" y="754063"/>
                  <a:pt x="3244651" y="664375"/>
                </a:cubicBezTo>
                <a:cubicBezTo>
                  <a:pt x="3278496" y="537293"/>
                  <a:pt x="3240751" y="403281"/>
                  <a:pt x="3225515" y="258338"/>
                </a:cubicBezTo>
                <a:cubicBezTo>
                  <a:pt x="3136897" y="277078"/>
                  <a:pt x="2965122" y="346467"/>
                  <a:pt x="2833216" y="430925"/>
                </a:cubicBezTo>
                <a:cubicBezTo>
                  <a:pt x="2614235" y="578743"/>
                  <a:pt x="2712753" y="575946"/>
                  <a:pt x="2667540" y="781762"/>
                </a:cubicBezTo>
                <a:cubicBezTo>
                  <a:pt x="2654007" y="954861"/>
                  <a:pt x="2468384" y="1302741"/>
                  <a:pt x="2275134" y="1245782"/>
                </a:cubicBezTo>
                <a:cubicBezTo>
                  <a:pt x="2221558" y="1025560"/>
                  <a:pt x="2295690" y="485966"/>
                  <a:pt x="2593411" y="456250"/>
                </a:cubicBezTo>
                <a:cubicBezTo>
                  <a:pt x="2452948" y="428497"/>
                  <a:pt x="2231629" y="447928"/>
                  <a:pt x="2070471" y="454906"/>
                </a:cubicBezTo>
                <a:cubicBezTo>
                  <a:pt x="1973393" y="469883"/>
                  <a:pt x="1841972" y="467026"/>
                  <a:pt x="1736571" y="416335"/>
                </a:cubicBezTo>
                <a:cubicBezTo>
                  <a:pt x="1601200" y="376013"/>
                  <a:pt x="1559872" y="360100"/>
                  <a:pt x="1576901" y="317161"/>
                </a:cubicBezTo>
                <a:lnTo>
                  <a:pt x="1587778" y="298269"/>
                </a:lnTo>
                <a:lnTo>
                  <a:pt x="1501037" y="298875"/>
                </a:lnTo>
                <a:cubicBezTo>
                  <a:pt x="1401279" y="295129"/>
                  <a:pt x="1288655" y="282632"/>
                  <a:pt x="1169524" y="261601"/>
                </a:cubicBezTo>
                <a:cubicBezTo>
                  <a:pt x="1048829" y="284767"/>
                  <a:pt x="952504" y="207223"/>
                  <a:pt x="870228" y="142799"/>
                </a:cubicBezTo>
                <a:cubicBezTo>
                  <a:pt x="855101" y="134044"/>
                  <a:pt x="836212" y="86017"/>
                  <a:pt x="819823" y="36871"/>
                </a:cubicBezTo>
                <a:close/>
                <a:moveTo>
                  <a:pt x="636740" y="0"/>
                </a:moveTo>
                <a:lnTo>
                  <a:pt x="766975" y="0"/>
                </a:lnTo>
                <a:lnTo>
                  <a:pt x="767015" y="5125"/>
                </a:lnTo>
                <a:cubicBezTo>
                  <a:pt x="783304" y="133404"/>
                  <a:pt x="884238" y="376944"/>
                  <a:pt x="921781" y="493698"/>
                </a:cubicBezTo>
                <a:cubicBezTo>
                  <a:pt x="988708" y="631560"/>
                  <a:pt x="1112975" y="790134"/>
                  <a:pt x="1260944" y="809774"/>
                </a:cubicBezTo>
                <a:cubicBezTo>
                  <a:pt x="1320202" y="802502"/>
                  <a:pt x="1392597" y="804265"/>
                  <a:pt x="1459044" y="821521"/>
                </a:cubicBezTo>
                <a:cubicBezTo>
                  <a:pt x="1532230" y="827192"/>
                  <a:pt x="1555916" y="974786"/>
                  <a:pt x="1624198" y="1018640"/>
                </a:cubicBezTo>
                <a:lnTo>
                  <a:pt x="1706287" y="1100823"/>
                </a:lnTo>
                <a:cubicBezTo>
                  <a:pt x="1748129" y="1251881"/>
                  <a:pt x="1434699" y="1172537"/>
                  <a:pt x="1362222" y="1100574"/>
                </a:cubicBezTo>
                <a:cubicBezTo>
                  <a:pt x="1218904" y="1029488"/>
                  <a:pt x="1117968" y="902410"/>
                  <a:pt x="1008414" y="802065"/>
                </a:cubicBezTo>
                <a:cubicBezTo>
                  <a:pt x="904721" y="674694"/>
                  <a:pt x="641652" y="-336399"/>
                  <a:pt x="711900" y="268358"/>
                </a:cubicBezTo>
                <a:cubicBezTo>
                  <a:pt x="1216172" y="824090"/>
                  <a:pt x="-47630" y="1563304"/>
                  <a:pt x="1394" y="1069730"/>
                </a:cubicBezTo>
                <a:cubicBezTo>
                  <a:pt x="11748" y="864706"/>
                  <a:pt x="212629" y="908042"/>
                  <a:pt x="328218" y="719212"/>
                </a:cubicBezTo>
                <a:cubicBezTo>
                  <a:pt x="405770" y="622218"/>
                  <a:pt x="463667" y="672863"/>
                  <a:pt x="630893" y="306720"/>
                </a:cubicBezTo>
                <a:cubicBezTo>
                  <a:pt x="648567" y="244390"/>
                  <a:pt x="656377" y="176390"/>
                  <a:pt x="654648" y="107904"/>
                </a:cubicBezTo>
                <a:close/>
              </a:path>
            </a:pathLst>
          </a:custGeom>
          <a:solidFill>
            <a:schemeClr val="accent3">
              <a:alpha val="57000"/>
            </a:schemeClr>
          </a:solidFill>
          <a:ln w="0"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3656186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52E6F0C-657C-8BB7-D867-C0C67D9CE040}"/>
              </a:ext>
            </a:extLst>
          </p:cNvPr>
          <p:cNvSpPr/>
          <p:nvPr userDrawn="1"/>
        </p:nvSpPr>
        <p:spPr>
          <a:xfrm>
            <a:off x="9957658" y="3501506"/>
            <a:ext cx="2234343" cy="3288681"/>
          </a:xfrm>
          <a:custGeom>
            <a:avLst/>
            <a:gdLst>
              <a:gd name="csX0" fmla="*/ 828095 w 2234343"/>
              <a:gd name="csY0" fmla="*/ 3029886 h 3288681"/>
              <a:gd name="csX1" fmla="*/ 782857 w 2234343"/>
              <a:gd name="csY1" fmla="*/ 3046419 h 3288681"/>
              <a:gd name="csX2" fmla="*/ 729630 w 2234343"/>
              <a:gd name="csY2" fmla="*/ 3080409 h 3288681"/>
              <a:gd name="csX3" fmla="*/ 694100 w 2234343"/>
              <a:gd name="csY3" fmla="*/ 3119093 h 3288681"/>
              <a:gd name="csX4" fmla="*/ 724019 w 2234343"/>
              <a:gd name="csY4" fmla="*/ 3146693 h 3288681"/>
              <a:gd name="csX5" fmla="*/ 732558 w 2234343"/>
              <a:gd name="csY5" fmla="*/ 3167704 h 3288681"/>
              <a:gd name="csX6" fmla="*/ 739316 w 2234343"/>
              <a:gd name="csY6" fmla="*/ 3141153 h 3288681"/>
              <a:gd name="csX7" fmla="*/ 750981 w 2234343"/>
              <a:gd name="csY7" fmla="*/ 3132372 h 3288681"/>
              <a:gd name="csX8" fmla="*/ 776636 w 2234343"/>
              <a:gd name="csY8" fmla="*/ 3100919 h 3288681"/>
              <a:gd name="csX9" fmla="*/ 787756 w 2234343"/>
              <a:gd name="csY9" fmla="*/ 3095871 h 3288681"/>
              <a:gd name="csX10" fmla="*/ 795327 w 2234343"/>
              <a:gd name="csY10" fmla="*/ 3082844 h 3288681"/>
              <a:gd name="csX11" fmla="*/ 840468 w 2234343"/>
              <a:gd name="csY11" fmla="*/ 3043101 h 3288681"/>
              <a:gd name="csX12" fmla="*/ 828095 w 2234343"/>
              <a:gd name="csY12" fmla="*/ 3029886 h 3288681"/>
              <a:gd name="csX13" fmla="*/ 704984 w 2234343"/>
              <a:gd name="csY13" fmla="*/ 2928517 h 3288681"/>
              <a:gd name="csX14" fmla="*/ 833049 w 2234343"/>
              <a:gd name="csY14" fmla="*/ 2951820 h 3288681"/>
              <a:gd name="csX15" fmla="*/ 790250 w 2234343"/>
              <a:gd name="csY15" fmla="*/ 2944295 h 3288681"/>
              <a:gd name="csX16" fmla="*/ 723530 w 2234343"/>
              <a:gd name="csY16" fmla="*/ 2933159 h 3288681"/>
              <a:gd name="csX17" fmla="*/ 704984 w 2234343"/>
              <a:gd name="csY17" fmla="*/ 2928517 h 3288681"/>
              <a:gd name="csX18" fmla="*/ 666844 w 2234343"/>
              <a:gd name="csY18" fmla="*/ 2781676 h 3288681"/>
              <a:gd name="csX19" fmla="*/ 654913 w 2234343"/>
              <a:gd name="csY19" fmla="*/ 2848302 h 3288681"/>
              <a:gd name="csX20" fmla="*/ 778153 w 2234343"/>
              <a:gd name="csY20" fmla="*/ 2880447 h 3288681"/>
              <a:gd name="csX21" fmla="*/ 849517 w 2234343"/>
              <a:gd name="csY21" fmla="*/ 2874666 h 3288681"/>
              <a:gd name="csX22" fmla="*/ 875155 w 2234343"/>
              <a:gd name="csY22" fmla="*/ 2875460 h 3288681"/>
              <a:gd name="csX23" fmla="*/ 747276 w 2234343"/>
              <a:gd name="csY23" fmla="*/ 2805685 h 3288681"/>
              <a:gd name="csX24" fmla="*/ 666844 w 2234343"/>
              <a:gd name="csY24" fmla="*/ 2781676 h 3288681"/>
              <a:gd name="csX25" fmla="*/ 730052 w 2234343"/>
              <a:gd name="csY25" fmla="*/ 2622064 h 3288681"/>
              <a:gd name="csX26" fmla="*/ 703085 w 2234343"/>
              <a:gd name="csY26" fmla="*/ 2672935 h 3288681"/>
              <a:gd name="csX27" fmla="*/ 722391 w 2234343"/>
              <a:gd name="csY27" fmla="*/ 2707499 h 3288681"/>
              <a:gd name="csX28" fmla="*/ 877298 w 2234343"/>
              <a:gd name="csY28" fmla="*/ 2789899 h 3288681"/>
              <a:gd name="csX29" fmla="*/ 950479 w 2234343"/>
              <a:gd name="csY29" fmla="*/ 2815162 h 3288681"/>
              <a:gd name="csX30" fmla="*/ 730052 w 2234343"/>
              <a:gd name="csY30" fmla="*/ 2622064 h 3288681"/>
              <a:gd name="csX31" fmla="*/ 803607 w 2234343"/>
              <a:gd name="csY31" fmla="*/ 2580105 h 3288681"/>
              <a:gd name="csX32" fmla="*/ 829048 w 2234343"/>
              <a:gd name="csY32" fmla="*/ 2599837 h 3288681"/>
              <a:gd name="csX33" fmla="*/ 819504 w 2234343"/>
              <a:gd name="csY33" fmla="*/ 2597290 h 3288681"/>
              <a:gd name="csX34" fmla="*/ 803607 w 2234343"/>
              <a:gd name="csY34" fmla="*/ 2580105 h 3288681"/>
              <a:gd name="csX35" fmla="*/ 817691 w 2234343"/>
              <a:gd name="csY35" fmla="*/ 2477379 h 3288681"/>
              <a:gd name="csX36" fmla="*/ 782134 w 2234343"/>
              <a:gd name="csY36" fmla="*/ 2488928 h 3288681"/>
              <a:gd name="csX37" fmla="*/ 866694 w 2234343"/>
              <a:gd name="csY37" fmla="*/ 2586940 h 3288681"/>
              <a:gd name="csX38" fmla="*/ 817691 w 2234343"/>
              <a:gd name="csY38" fmla="*/ 2477379 h 3288681"/>
              <a:gd name="csX39" fmla="*/ 819461 w 2234343"/>
              <a:gd name="csY39" fmla="*/ 2041975 h 3288681"/>
              <a:gd name="csX40" fmla="*/ 597840 w 2234343"/>
              <a:gd name="csY40" fmla="*/ 2055271 h 3288681"/>
              <a:gd name="csX41" fmla="*/ 661923 w 2234343"/>
              <a:gd name="csY41" fmla="*/ 2165784 h 3288681"/>
              <a:gd name="csX42" fmla="*/ 827571 w 2234343"/>
              <a:gd name="csY42" fmla="*/ 2289116 h 3288681"/>
              <a:gd name="csX43" fmla="*/ 1009121 w 2234343"/>
              <a:gd name="csY43" fmla="*/ 2825412 h 3288681"/>
              <a:gd name="csX44" fmla="*/ 2187126 w 2234343"/>
              <a:gd name="csY44" fmla="*/ 3146216 h 3288681"/>
              <a:gd name="csX45" fmla="*/ 1252649 w 2234343"/>
              <a:gd name="csY45" fmla="*/ 2495613 h 3288681"/>
              <a:gd name="csX46" fmla="*/ 819461 w 2234343"/>
              <a:gd name="csY46" fmla="*/ 2041975 h 3288681"/>
              <a:gd name="csX47" fmla="*/ 655826 w 2234343"/>
              <a:gd name="csY47" fmla="*/ 1855329 h 3288681"/>
              <a:gd name="csX48" fmla="*/ 635015 w 2234343"/>
              <a:gd name="csY48" fmla="*/ 1856007 h 3288681"/>
              <a:gd name="csX49" fmla="*/ 682861 w 2234343"/>
              <a:gd name="csY49" fmla="*/ 1904640 h 3288681"/>
              <a:gd name="csX50" fmla="*/ 655826 w 2234343"/>
              <a:gd name="csY50" fmla="*/ 1855329 h 3288681"/>
              <a:gd name="csX51" fmla="*/ 1749907 w 2234343"/>
              <a:gd name="csY51" fmla="*/ 1835534 h 3288681"/>
              <a:gd name="csX52" fmla="*/ 1728902 w 2234343"/>
              <a:gd name="csY52" fmla="*/ 1862969 h 3288681"/>
              <a:gd name="csX53" fmla="*/ 1729305 w 2234343"/>
              <a:gd name="csY53" fmla="*/ 1903001 h 3288681"/>
              <a:gd name="csX54" fmla="*/ 1822155 w 2234343"/>
              <a:gd name="csY54" fmla="*/ 2002510 h 3288681"/>
              <a:gd name="csX55" fmla="*/ 1749907 w 2234343"/>
              <a:gd name="csY55" fmla="*/ 1835534 h 3288681"/>
              <a:gd name="csX56" fmla="*/ 1813790 w 2234343"/>
              <a:gd name="csY56" fmla="*/ 1814388 h 3288681"/>
              <a:gd name="csX57" fmla="*/ 1805653 w 2234343"/>
              <a:gd name="csY57" fmla="*/ 1827412 h 3288681"/>
              <a:gd name="csX58" fmla="*/ 1826606 w 2234343"/>
              <a:gd name="csY58" fmla="*/ 1880762 h 3288681"/>
              <a:gd name="csX59" fmla="*/ 1830712 w 2234343"/>
              <a:gd name="csY59" fmla="*/ 1907869 h 3288681"/>
              <a:gd name="csX60" fmla="*/ 1837663 w 2234343"/>
              <a:gd name="csY60" fmla="*/ 1920175 h 3288681"/>
              <a:gd name="csX61" fmla="*/ 1844699 w 2234343"/>
              <a:gd name="csY61" fmla="*/ 1837215 h 3288681"/>
              <a:gd name="csX62" fmla="*/ 1813790 w 2234343"/>
              <a:gd name="csY62" fmla="*/ 1814388 h 3288681"/>
              <a:gd name="csX63" fmla="*/ 1845886 w 2234343"/>
              <a:gd name="csY63" fmla="*/ 1727917 h 3288681"/>
              <a:gd name="csX64" fmla="*/ 1875889 w 2234343"/>
              <a:gd name="csY64" fmla="*/ 1761643 h 3288681"/>
              <a:gd name="csX65" fmla="*/ 1845886 w 2234343"/>
              <a:gd name="csY65" fmla="*/ 1727917 h 3288681"/>
              <a:gd name="csX66" fmla="*/ 920660 w 2234343"/>
              <a:gd name="csY66" fmla="*/ 1722921 h 3288681"/>
              <a:gd name="csX67" fmla="*/ 876123 w 2234343"/>
              <a:gd name="csY67" fmla="*/ 1876407 h 3288681"/>
              <a:gd name="csX68" fmla="*/ 878476 w 2234343"/>
              <a:gd name="csY68" fmla="*/ 1947397 h 3288681"/>
              <a:gd name="csX69" fmla="*/ 899307 w 2234343"/>
              <a:gd name="csY69" fmla="*/ 1921733 h 3288681"/>
              <a:gd name="csX70" fmla="*/ 945995 w 2234343"/>
              <a:gd name="csY70" fmla="*/ 1794947 h 3288681"/>
              <a:gd name="csX71" fmla="*/ 920660 w 2234343"/>
              <a:gd name="csY71" fmla="*/ 1722921 h 3288681"/>
              <a:gd name="csX72" fmla="*/ 713835 w 2234343"/>
              <a:gd name="csY72" fmla="*/ 1697640 h 3288681"/>
              <a:gd name="csX73" fmla="*/ 706739 w 2234343"/>
              <a:gd name="csY73" fmla="*/ 1711106 h 3288681"/>
              <a:gd name="csX74" fmla="*/ 713835 w 2234343"/>
              <a:gd name="csY74" fmla="*/ 1697640 h 3288681"/>
              <a:gd name="csX75" fmla="*/ 836917 w 2234343"/>
              <a:gd name="csY75" fmla="*/ 1692479 h 3288681"/>
              <a:gd name="csX76" fmla="*/ 833042 w 2234343"/>
              <a:gd name="csY76" fmla="*/ 1770480 h 3288681"/>
              <a:gd name="csX77" fmla="*/ 876383 w 2234343"/>
              <a:gd name="csY77" fmla="*/ 1715427 h 3288681"/>
              <a:gd name="csX78" fmla="*/ 836917 w 2234343"/>
              <a:gd name="csY78" fmla="*/ 1692479 h 3288681"/>
              <a:gd name="csX79" fmla="*/ 2169922 w 2234343"/>
              <a:gd name="csY79" fmla="*/ 1640480 h 3288681"/>
              <a:gd name="csX80" fmla="*/ 2121582 w 2234343"/>
              <a:gd name="csY80" fmla="*/ 1713624 h 3288681"/>
              <a:gd name="csX81" fmla="*/ 2118210 w 2234343"/>
              <a:gd name="csY81" fmla="*/ 1782749 h 3288681"/>
              <a:gd name="csX82" fmla="*/ 2169922 w 2234343"/>
              <a:gd name="csY82" fmla="*/ 1640480 h 3288681"/>
              <a:gd name="csX83" fmla="*/ 1053049 w 2234343"/>
              <a:gd name="csY83" fmla="*/ 1493380 h 3288681"/>
              <a:gd name="csX84" fmla="*/ 1043943 w 2234343"/>
              <a:gd name="csY84" fmla="*/ 1498641 h 3288681"/>
              <a:gd name="csX85" fmla="*/ 1071413 w 2234343"/>
              <a:gd name="csY85" fmla="*/ 1516226 h 3288681"/>
              <a:gd name="csX86" fmla="*/ 1053049 w 2234343"/>
              <a:gd name="csY86" fmla="*/ 1493380 h 3288681"/>
              <a:gd name="csX87" fmla="*/ 1115626 w 2234343"/>
              <a:gd name="csY87" fmla="*/ 1328257 h 3288681"/>
              <a:gd name="csX88" fmla="*/ 1073260 w 2234343"/>
              <a:gd name="csY88" fmla="*/ 1381941 h 3288681"/>
              <a:gd name="csX89" fmla="*/ 1132321 w 2234343"/>
              <a:gd name="csY89" fmla="*/ 1597335 h 3288681"/>
              <a:gd name="csX90" fmla="*/ 1153288 w 2234343"/>
              <a:gd name="csY90" fmla="*/ 1529034 h 3288681"/>
              <a:gd name="csX91" fmla="*/ 1127080 w 2234343"/>
              <a:gd name="csY91" fmla="*/ 1343999 h 3288681"/>
              <a:gd name="csX92" fmla="*/ 1115626 w 2234343"/>
              <a:gd name="csY92" fmla="*/ 1328257 h 3288681"/>
              <a:gd name="csX93" fmla="*/ 1703737 w 2234343"/>
              <a:gd name="csY93" fmla="*/ 1307647 h 3288681"/>
              <a:gd name="csX94" fmla="*/ 1725730 w 2234343"/>
              <a:gd name="csY94" fmla="*/ 1594220 h 3288681"/>
              <a:gd name="csX95" fmla="*/ 1755926 w 2234343"/>
              <a:gd name="csY95" fmla="*/ 1619388 h 3288681"/>
              <a:gd name="csX96" fmla="*/ 1719805 w 2234343"/>
              <a:gd name="csY96" fmla="*/ 1500647 h 3288681"/>
              <a:gd name="csX97" fmla="*/ 1703737 w 2234343"/>
              <a:gd name="csY97" fmla="*/ 1307647 h 3288681"/>
              <a:gd name="csX98" fmla="*/ 1311036 w 2234343"/>
              <a:gd name="csY98" fmla="*/ 1292489 h 3288681"/>
              <a:gd name="csX99" fmla="*/ 1230437 w 2234343"/>
              <a:gd name="csY99" fmla="*/ 1373262 h 3288681"/>
              <a:gd name="csX100" fmla="*/ 1235710 w 2234343"/>
              <a:gd name="csY100" fmla="*/ 1455270 h 3288681"/>
              <a:gd name="csX101" fmla="*/ 1331771 w 2234343"/>
              <a:gd name="csY101" fmla="*/ 1310328 h 3288681"/>
              <a:gd name="csX102" fmla="*/ 1311036 w 2234343"/>
              <a:gd name="csY102" fmla="*/ 1292489 h 3288681"/>
              <a:gd name="csX103" fmla="*/ 1911499 w 2234343"/>
              <a:gd name="csY103" fmla="*/ 1273086 h 3288681"/>
              <a:gd name="csX104" fmla="*/ 1887544 w 2234343"/>
              <a:gd name="csY104" fmla="*/ 1282994 h 3288681"/>
              <a:gd name="csX105" fmla="*/ 1906847 w 2234343"/>
              <a:gd name="csY105" fmla="*/ 1288133 h 3288681"/>
              <a:gd name="csX106" fmla="*/ 1911499 w 2234343"/>
              <a:gd name="csY106" fmla="*/ 1273086 h 3288681"/>
              <a:gd name="csX107" fmla="*/ 1114108 w 2234343"/>
              <a:gd name="csY107" fmla="*/ 714360 h 3288681"/>
              <a:gd name="csX108" fmla="*/ 1242025 w 2234343"/>
              <a:gd name="csY108" fmla="*/ 838243 h 3288681"/>
              <a:gd name="csX109" fmla="*/ 1299362 w 2234343"/>
              <a:gd name="csY109" fmla="*/ 717402 h 3288681"/>
              <a:gd name="csX110" fmla="*/ 1548380 w 2234343"/>
              <a:gd name="csY110" fmla="*/ 1030620 h 3288681"/>
              <a:gd name="csX111" fmla="*/ 1212716 w 2234343"/>
              <a:gd name="csY111" fmla="*/ 1688146 h 3288681"/>
              <a:gd name="csX112" fmla="*/ 2146514 w 2234343"/>
              <a:gd name="csY112" fmla="*/ 2856115 h 3288681"/>
              <a:gd name="csX113" fmla="*/ 2188547 w 2234343"/>
              <a:gd name="csY113" fmla="*/ 2855335 h 3288681"/>
              <a:gd name="csX114" fmla="*/ 1881601 w 2234343"/>
              <a:gd name="csY114" fmla="*/ 2230771 h 3288681"/>
              <a:gd name="csX115" fmla="*/ 1737086 w 2234343"/>
              <a:gd name="csY115" fmla="*/ 2153920 h 3288681"/>
              <a:gd name="csX116" fmla="*/ 1697739 w 2234343"/>
              <a:gd name="csY116" fmla="*/ 2107955 h 3288681"/>
              <a:gd name="csX117" fmla="*/ 1339365 w 2234343"/>
              <a:gd name="csY117" fmla="*/ 1670074 h 3288681"/>
              <a:gd name="csX118" fmla="*/ 1419833 w 2234343"/>
              <a:gd name="csY118" fmla="*/ 1601904 h 3288681"/>
              <a:gd name="csX119" fmla="*/ 1461471 w 2234343"/>
              <a:gd name="csY119" fmla="*/ 1637368 h 3288681"/>
              <a:gd name="csX120" fmla="*/ 1478436 w 2234343"/>
              <a:gd name="csY120" fmla="*/ 1533834 h 3288681"/>
              <a:gd name="csX121" fmla="*/ 1556020 w 2234343"/>
              <a:gd name="csY121" fmla="*/ 1497544 h 3288681"/>
              <a:gd name="csX122" fmla="*/ 1590776 w 2234343"/>
              <a:gd name="csY122" fmla="*/ 1415696 h 3288681"/>
              <a:gd name="csX123" fmla="*/ 1656633 w 2234343"/>
              <a:gd name="csY123" fmla="*/ 1270709 h 3288681"/>
              <a:gd name="csX124" fmla="*/ 1733272 w 2234343"/>
              <a:gd name="csY124" fmla="*/ 1208985 h 3288681"/>
              <a:gd name="csX125" fmla="*/ 1834638 w 2234343"/>
              <a:gd name="csY125" fmla="*/ 1236930 h 3288681"/>
              <a:gd name="csX126" fmla="*/ 1884907 w 2234343"/>
              <a:gd name="csY126" fmla="*/ 1155589 h 3288681"/>
              <a:gd name="csX127" fmla="*/ 1942505 w 2234343"/>
              <a:gd name="csY127" fmla="*/ 1094553 h 3288681"/>
              <a:gd name="csX128" fmla="*/ 2109229 w 2234343"/>
              <a:gd name="csY128" fmla="*/ 1129840 h 3288681"/>
              <a:gd name="csX129" fmla="*/ 2218743 w 2234343"/>
              <a:gd name="csY129" fmla="*/ 1164545 h 3288681"/>
              <a:gd name="csX130" fmla="*/ 2234343 w 2234343"/>
              <a:gd name="csY130" fmla="*/ 1167057 h 3288681"/>
              <a:gd name="csX131" fmla="*/ 2234343 w 2234343"/>
              <a:gd name="csY131" fmla="*/ 1646218 h 3288681"/>
              <a:gd name="csX132" fmla="*/ 2225546 w 2234343"/>
              <a:gd name="csY132" fmla="*/ 1657163 h 3288681"/>
              <a:gd name="csX133" fmla="*/ 2233626 w 2234343"/>
              <a:gd name="csY133" fmla="*/ 1713569 h 3288681"/>
              <a:gd name="csX134" fmla="*/ 2233144 w 2234343"/>
              <a:gd name="csY134" fmla="*/ 1742870 h 3288681"/>
              <a:gd name="csX135" fmla="*/ 2234343 w 2234343"/>
              <a:gd name="csY135" fmla="*/ 1742641 h 3288681"/>
              <a:gd name="csX136" fmla="*/ 2234343 w 2234343"/>
              <a:gd name="csY136" fmla="*/ 1922348 h 3288681"/>
              <a:gd name="csX137" fmla="*/ 2226434 w 2234343"/>
              <a:gd name="csY137" fmla="*/ 1930222 h 3288681"/>
              <a:gd name="csX138" fmla="*/ 2225335 w 2234343"/>
              <a:gd name="csY138" fmla="*/ 1951139 h 3288681"/>
              <a:gd name="csX139" fmla="*/ 2234343 w 2234343"/>
              <a:gd name="csY139" fmla="*/ 1972647 h 3288681"/>
              <a:gd name="csX140" fmla="*/ 2234343 w 2234343"/>
              <a:gd name="csY140" fmla="*/ 2439017 h 3288681"/>
              <a:gd name="csX141" fmla="*/ 2220909 w 2234343"/>
              <a:gd name="csY141" fmla="*/ 2367971 h 3288681"/>
              <a:gd name="csX142" fmla="*/ 1941059 w 2234343"/>
              <a:gd name="csY142" fmla="*/ 1896372 h 3288681"/>
              <a:gd name="csX143" fmla="*/ 1907235 w 2234343"/>
              <a:gd name="csY143" fmla="*/ 1957363 h 3288681"/>
              <a:gd name="csX144" fmla="*/ 1996975 w 2234343"/>
              <a:gd name="csY144" fmla="*/ 2000434 h 3288681"/>
              <a:gd name="csX145" fmla="*/ 1957159 w 2234343"/>
              <a:gd name="csY145" fmla="*/ 2018877 h 3288681"/>
              <a:gd name="csX146" fmla="*/ 1959730 w 2234343"/>
              <a:gd name="csY146" fmla="*/ 2035933 h 3288681"/>
              <a:gd name="csX147" fmla="*/ 1912366 w 2234343"/>
              <a:gd name="csY147" fmla="*/ 2064578 h 3288681"/>
              <a:gd name="csX148" fmla="*/ 2207146 w 2234343"/>
              <a:gd name="csY148" fmla="*/ 2738726 h 3288681"/>
              <a:gd name="csX149" fmla="*/ 2234343 w 2234343"/>
              <a:gd name="csY149" fmla="*/ 2788209 h 3288681"/>
              <a:gd name="csX150" fmla="*/ 2234342 w 2234343"/>
              <a:gd name="csY150" fmla="*/ 3052162 h 3288681"/>
              <a:gd name="csX151" fmla="*/ 1968630 w 2234343"/>
              <a:gd name="csY151" fmla="*/ 2782110 h 3288681"/>
              <a:gd name="csX152" fmla="*/ 1135056 w 2234343"/>
              <a:gd name="csY152" fmla="*/ 1717179 h 3288681"/>
              <a:gd name="csX153" fmla="*/ 1062804 w 2234343"/>
              <a:gd name="csY153" fmla="*/ 1707612 h 3288681"/>
              <a:gd name="csX154" fmla="*/ 940989 w 2234343"/>
              <a:gd name="csY154" fmla="*/ 1897567 h 3288681"/>
              <a:gd name="csX155" fmla="*/ 1173955 w 2234343"/>
              <a:gd name="csY155" fmla="*/ 2314281 h 3288681"/>
              <a:gd name="csX156" fmla="*/ 2016714 w 2234343"/>
              <a:gd name="csY156" fmla="*/ 2948788 h 3288681"/>
              <a:gd name="csX157" fmla="*/ 2227268 w 2234343"/>
              <a:gd name="csY157" fmla="*/ 3092164 h 3288681"/>
              <a:gd name="csX158" fmla="*/ 2234343 w 2234343"/>
              <a:gd name="csY158" fmla="*/ 3094385 h 3288681"/>
              <a:gd name="csX159" fmla="*/ 2234343 w 2234343"/>
              <a:gd name="csY159" fmla="*/ 3278867 h 3288681"/>
              <a:gd name="csX160" fmla="*/ 2203350 w 2234343"/>
              <a:gd name="csY160" fmla="*/ 3254515 h 3288681"/>
              <a:gd name="csX161" fmla="*/ 1004054 w 2234343"/>
              <a:gd name="csY161" fmla="*/ 2906517 h 3288681"/>
              <a:gd name="csX162" fmla="*/ 808815 w 2234343"/>
              <a:gd name="csY162" fmla="*/ 3158524 h 3288681"/>
              <a:gd name="csX163" fmla="*/ 767745 w 2234343"/>
              <a:gd name="csY163" fmla="*/ 3229893 h 3288681"/>
              <a:gd name="csX164" fmla="*/ 524943 w 2234343"/>
              <a:gd name="csY164" fmla="*/ 3119514 h 3288681"/>
              <a:gd name="csX165" fmla="*/ 298458 w 2234343"/>
              <a:gd name="csY165" fmla="*/ 3138250 h 3288681"/>
              <a:gd name="csX166" fmla="*/ 394636 w 2234343"/>
              <a:gd name="csY166" fmla="*/ 3066890 h 3288681"/>
              <a:gd name="csX167" fmla="*/ 228048 w 2234343"/>
              <a:gd name="csY167" fmla="*/ 2976971 h 3288681"/>
              <a:gd name="csX168" fmla="*/ 215223 w 2234343"/>
              <a:gd name="csY168" fmla="*/ 2864311 h 3288681"/>
              <a:gd name="csX169" fmla="*/ 350355 w 2234343"/>
              <a:gd name="csY169" fmla="*/ 2725782 h 3288681"/>
              <a:gd name="csX170" fmla="*/ 344700 w 2234343"/>
              <a:gd name="csY170" fmla="*/ 2636904 h 3288681"/>
              <a:gd name="csX171" fmla="*/ 406805 w 2234343"/>
              <a:gd name="csY171" fmla="*/ 2183439 h 3288681"/>
              <a:gd name="csX172" fmla="*/ 153795 w 2234343"/>
              <a:gd name="csY172" fmla="*/ 2102062 h 3288681"/>
              <a:gd name="csX173" fmla="*/ 87435 w 2234343"/>
              <a:gd name="csY173" fmla="*/ 1910390 h 3288681"/>
              <a:gd name="csX174" fmla="*/ 131415 w 2234343"/>
              <a:gd name="csY174" fmla="*/ 1821180 h 3288681"/>
              <a:gd name="csX175" fmla="*/ 98972 w 2234343"/>
              <a:gd name="csY175" fmla="*/ 1788302 h 3288681"/>
              <a:gd name="csX176" fmla="*/ 46649 w 2234343"/>
              <a:gd name="csY176" fmla="*/ 1536625 h 3288681"/>
              <a:gd name="csX177" fmla="*/ 214600 w 2234343"/>
              <a:gd name="csY177" fmla="*/ 1462963 h 3288681"/>
              <a:gd name="csX178" fmla="*/ 303781 w 2234343"/>
              <a:gd name="csY178" fmla="*/ 1368082 h 3288681"/>
              <a:gd name="csX179" fmla="*/ 304824 w 2234343"/>
              <a:gd name="csY179" fmla="*/ 1242571 h 3288681"/>
              <a:gd name="csX180" fmla="*/ 425127 w 2234343"/>
              <a:gd name="csY180" fmla="*/ 1260529 h 3288681"/>
              <a:gd name="csX181" fmla="*/ 408403 w 2234343"/>
              <a:gd name="csY181" fmla="*/ 984553 h 3288681"/>
              <a:gd name="csX182" fmla="*/ 537143 w 2234343"/>
              <a:gd name="csY182" fmla="*/ 995659 h 3288681"/>
              <a:gd name="csX183" fmla="*/ 650773 w 2234343"/>
              <a:gd name="csY183" fmla="*/ 968890 h 3288681"/>
              <a:gd name="csX184" fmla="*/ 730898 w 2234343"/>
              <a:gd name="csY184" fmla="*/ 864208 h 3288681"/>
              <a:gd name="csX185" fmla="*/ 749882 w 2234343"/>
              <a:gd name="csY185" fmla="*/ 835444 h 3288681"/>
              <a:gd name="csX186" fmla="*/ 796729 w 2234343"/>
              <a:gd name="csY186" fmla="*/ 895979 h 3288681"/>
              <a:gd name="csX187" fmla="*/ 870359 w 2234343"/>
              <a:gd name="csY187" fmla="*/ 781689 h 3288681"/>
              <a:gd name="csX188" fmla="*/ 1024812 w 2234343"/>
              <a:gd name="csY188" fmla="*/ 788854 h 3288681"/>
              <a:gd name="csX189" fmla="*/ 1084613 w 2234343"/>
              <a:gd name="csY189" fmla="*/ 735743 h 3288681"/>
              <a:gd name="csX190" fmla="*/ 1114108 w 2234343"/>
              <a:gd name="csY190" fmla="*/ 714360 h 3288681"/>
              <a:gd name="csX191" fmla="*/ 2044375 w 2234343"/>
              <a:gd name="csY191" fmla="*/ 641421 h 3288681"/>
              <a:gd name="csX192" fmla="*/ 2104049 w 2234343"/>
              <a:gd name="csY192" fmla="*/ 778631 h 3288681"/>
              <a:gd name="csX193" fmla="*/ 2207800 w 2234343"/>
              <a:gd name="csY193" fmla="*/ 885041 h 3288681"/>
              <a:gd name="csX194" fmla="*/ 2099782 w 2234343"/>
              <a:gd name="csY194" fmla="*/ 666162 h 3288681"/>
              <a:gd name="csX195" fmla="*/ 2044375 w 2234343"/>
              <a:gd name="csY195" fmla="*/ 641421 h 3288681"/>
              <a:gd name="csX196" fmla="*/ 1946424 w 2234343"/>
              <a:gd name="csY196" fmla="*/ 608230 h 3288681"/>
              <a:gd name="csX197" fmla="*/ 1912205 w 2234343"/>
              <a:gd name="csY197" fmla="*/ 689353 h 3288681"/>
              <a:gd name="csX198" fmla="*/ 2069219 w 2234343"/>
              <a:gd name="csY198" fmla="*/ 858651 h 3288681"/>
              <a:gd name="csX199" fmla="*/ 1969880 w 2234343"/>
              <a:gd name="csY199" fmla="*/ 641573 h 3288681"/>
              <a:gd name="csX200" fmla="*/ 1946424 w 2234343"/>
              <a:gd name="csY200" fmla="*/ 608230 h 3288681"/>
              <a:gd name="csX201" fmla="*/ 2034898 w 2234343"/>
              <a:gd name="csY201" fmla="*/ 289370 h 3288681"/>
              <a:gd name="csX202" fmla="*/ 2002779 w 2234343"/>
              <a:gd name="csY202" fmla="*/ 396949 h 3288681"/>
              <a:gd name="csX203" fmla="*/ 2057497 w 2234343"/>
              <a:gd name="csY203" fmla="*/ 594012 h 3288681"/>
              <a:gd name="csX204" fmla="*/ 2042939 w 2234343"/>
              <a:gd name="csY204" fmla="*/ 504418 h 3288681"/>
              <a:gd name="csX205" fmla="*/ 2046322 w 2234343"/>
              <a:gd name="csY205" fmla="*/ 314210 h 3288681"/>
              <a:gd name="csX206" fmla="*/ 2034898 w 2234343"/>
              <a:gd name="csY206" fmla="*/ 289370 h 3288681"/>
              <a:gd name="csX207" fmla="*/ 2120711 w 2234343"/>
              <a:gd name="csY207" fmla="*/ 0 h 3288681"/>
              <a:gd name="csX208" fmla="*/ 2227562 w 2234343"/>
              <a:gd name="csY208" fmla="*/ 56241 h 3288681"/>
              <a:gd name="csX209" fmla="*/ 2234343 w 2234343"/>
              <a:gd name="csY209" fmla="*/ 63105 h 3288681"/>
              <a:gd name="csX210" fmla="*/ 2234343 w 2234343"/>
              <a:gd name="csY210" fmla="*/ 999635 h 3288681"/>
              <a:gd name="csX211" fmla="*/ 2234328 w 2234343"/>
              <a:gd name="csY211" fmla="*/ 999626 h 3288681"/>
              <a:gd name="csX212" fmla="*/ 2138674 w 2234343"/>
              <a:gd name="csY212" fmla="*/ 965638 h 3288681"/>
              <a:gd name="csX213" fmla="*/ 1652594 w 2234343"/>
              <a:gd name="csY213" fmla="*/ 583633 h 3288681"/>
              <a:gd name="csX214" fmla="*/ 1700648 w 2234343"/>
              <a:gd name="csY214" fmla="*/ 299263 h 3288681"/>
              <a:gd name="csX215" fmla="*/ 1764627 w 2234343"/>
              <a:gd name="csY215" fmla="*/ 125708 h 3288681"/>
              <a:gd name="csX216" fmla="*/ 2008711 w 2234343"/>
              <a:gd name="csY216" fmla="*/ 179204 h 3288681"/>
              <a:gd name="csX217" fmla="*/ 2120711 w 2234343"/>
              <a:gd name="csY217" fmla="*/ 0 h 32886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Lst>
            <a:rect l="l" t="t" r="r" b="b"/>
            <a:pathLst>
              <a:path w="2234343" h="3288681">
                <a:moveTo>
                  <a:pt x="828095" y="3029886"/>
                </a:moveTo>
                <a:cubicBezTo>
                  <a:pt x="815246" y="3024498"/>
                  <a:pt x="800770" y="3039443"/>
                  <a:pt x="782857" y="3046419"/>
                </a:cubicBezTo>
                <a:cubicBezTo>
                  <a:pt x="764208" y="3040852"/>
                  <a:pt x="727125" y="3054315"/>
                  <a:pt x="729630" y="3080409"/>
                </a:cubicBezTo>
                <a:cubicBezTo>
                  <a:pt x="707821" y="3073167"/>
                  <a:pt x="680271" y="3096306"/>
                  <a:pt x="694100" y="3119093"/>
                </a:cubicBezTo>
                <a:cubicBezTo>
                  <a:pt x="698529" y="3137554"/>
                  <a:pt x="716740" y="3131602"/>
                  <a:pt x="724019" y="3146693"/>
                </a:cubicBezTo>
                <a:cubicBezTo>
                  <a:pt x="712915" y="3155477"/>
                  <a:pt x="722041" y="3161672"/>
                  <a:pt x="732558" y="3167704"/>
                </a:cubicBezTo>
                <a:cubicBezTo>
                  <a:pt x="743232" y="3170258"/>
                  <a:pt x="735135" y="3148209"/>
                  <a:pt x="739316" y="3141153"/>
                </a:cubicBezTo>
                <a:cubicBezTo>
                  <a:pt x="749074" y="3137748"/>
                  <a:pt x="751916" y="3141506"/>
                  <a:pt x="750981" y="3132372"/>
                </a:cubicBezTo>
                <a:cubicBezTo>
                  <a:pt x="761512" y="3124714"/>
                  <a:pt x="774775" y="3112076"/>
                  <a:pt x="776636" y="3100919"/>
                </a:cubicBezTo>
                <a:cubicBezTo>
                  <a:pt x="772931" y="3096415"/>
                  <a:pt x="785565" y="3098246"/>
                  <a:pt x="787756" y="3095871"/>
                </a:cubicBezTo>
                <a:cubicBezTo>
                  <a:pt x="785112" y="3088985"/>
                  <a:pt x="792947" y="3087218"/>
                  <a:pt x="795327" y="3082844"/>
                </a:cubicBezTo>
                <a:cubicBezTo>
                  <a:pt x="790709" y="3060383"/>
                  <a:pt x="831130" y="3054289"/>
                  <a:pt x="840468" y="3043101"/>
                </a:cubicBezTo>
                <a:cubicBezTo>
                  <a:pt x="836480" y="3035738"/>
                  <a:pt x="832378" y="3031683"/>
                  <a:pt x="828095" y="3029886"/>
                </a:cubicBezTo>
                <a:close/>
                <a:moveTo>
                  <a:pt x="704984" y="2928517"/>
                </a:moveTo>
                <a:cubicBezTo>
                  <a:pt x="672626" y="2933335"/>
                  <a:pt x="716499" y="3034370"/>
                  <a:pt x="833049" y="2951820"/>
                </a:cubicBezTo>
                <a:cubicBezTo>
                  <a:pt x="859656" y="2938670"/>
                  <a:pt x="800461" y="2938718"/>
                  <a:pt x="790250" y="2944295"/>
                </a:cubicBezTo>
                <a:cubicBezTo>
                  <a:pt x="767033" y="2945472"/>
                  <a:pt x="743674" y="2924441"/>
                  <a:pt x="723530" y="2933159"/>
                </a:cubicBezTo>
                <a:cubicBezTo>
                  <a:pt x="715785" y="2929105"/>
                  <a:pt x="709607" y="2927830"/>
                  <a:pt x="704984" y="2928517"/>
                </a:cubicBezTo>
                <a:close/>
                <a:moveTo>
                  <a:pt x="666844" y="2781676"/>
                </a:moveTo>
                <a:cubicBezTo>
                  <a:pt x="619397" y="2785699"/>
                  <a:pt x="585375" y="2814628"/>
                  <a:pt x="654913" y="2848302"/>
                </a:cubicBezTo>
                <a:cubicBezTo>
                  <a:pt x="692548" y="2878521"/>
                  <a:pt x="738443" y="2860774"/>
                  <a:pt x="778153" y="2880447"/>
                </a:cubicBezTo>
                <a:cubicBezTo>
                  <a:pt x="799596" y="2872564"/>
                  <a:pt x="827147" y="2884845"/>
                  <a:pt x="849517" y="2874666"/>
                </a:cubicBezTo>
                <a:cubicBezTo>
                  <a:pt x="861696" y="2879230"/>
                  <a:pt x="869860" y="2892241"/>
                  <a:pt x="875155" y="2875460"/>
                </a:cubicBezTo>
                <a:cubicBezTo>
                  <a:pt x="897685" y="2837245"/>
                  <a:pt x="769034" y="2831705"/>
                  <a:pt x="747276" y="2805685"/>
                </a:cubicBezTo>
                <a:cubicBezTo>
                  <a:pt x="728612" y="2785813"/>
                  <a:pt x="695312" y="2779260"/>
                  <a:pt x="666844" y="2781676"/>
                </a:cubicBezTo>
                <a:close/>
                <a:moveTo>
                  <a:pt x="730052" y="2622064"/>
                </a:moveTo>
                <a:cubicBezTo>
                  <a:pt x="699398" y="2630184"/>
                  <a:pt x="682181" y="2648791"/>
                  <a:pt x="703085" y="2672935"/>
                </a:cubicBezTo>
                <a:cubicBezTo>
                  <a:pt x="691068" y="2687756"/>
                  <a:pt x="707010" y="2706908"/>
                  <a:pt x="722391" y="2707499"/>
                </a:cubicBezTo>
                <a:cubicBezTo>
                  <a:pt x="771056" y="2745099"/>
                  <a:pt x="827983" y="2752163"/>
                  <a:pt x="877298" y="2789899"/>
                </a:cubicBezTo>
                <a:cubicBezTo>
                  <a:pt x="901817" y="2788992"/>
                  <a:pt x="931730" y="2847144"/>
                  <a:pt x="950479" y="2815162"/>
                </a:cubicBezTo>
                <a:cubicBezTo>
                  <a:pt x="897246" y="2742322"/>
                  <a:pt x="802229" y="2683784"/>
                  <a:pt x="730052" y="2622064"/>
                </a:cubicBezTo>
                <a:close/>
                <a:moveTo>
                  <a:pt x="803607" y="2580105"/>
                </a:moveTo>
                <a:cubicBezTo>
                  <a:pt x="794596" y="2581714"/>
                  <a:pt x="805448" y="2626849"/>
                  <a:pt x="829048" y="2599837"/>
                </a:cubicBezTo>
                <a:cubicBezTo>
                  <a:pt x="826870" y="2594519"/>
                  <a:pt x="823755" y="2592626"/>
                  <a:pt x="819504" y="2597290"/>
                </a:cubicBezTo>
                <a:cubicBezTo>
                  <a:pt x="811822" y="2583869"/>
                  <a:pt x="806611" y="2579569"/>
                  <a:pt x="803607" y="2580105"/>
                </a:cubicBezTo>
                <a:close/>
                <a:moveTo>
                  <a:pt x="817691" y="2477379"/>
                </a:moveTo>
                <a:cubicBezTo>
                  <a:pt x="806451" y="2475849"/>
                  <a:pt x="794516" y="2479092"/>
                  <a:pt x="782134" y="2488928"/>
                </a:cubicBezTo>
                <a:cubicBezTo>
                  <a:pt x="805100" y="2522214"/>
                  <a:pt x="846523" y="2569628"/>
                  <a:pt x="866694" y="2586940"/>
                </a:cubicBezTo>
                <a:cubicBezTo>
                  <a:pt x="941007" y="2732677"/>
                  <a:pt x="896372" y="2488092"/>
                  <a:pt x="817691" y="2477379"/>
                </a:cubicBezTo>
                <a:close/>
                <a:moveTo>
                  <a:pt x="819461" y="2041975"/>
                </a:moveTo>
                <a:cubicBezTo>
                  <a:pt x="747713" y="2058882"/>
                  <a:pt x="673141" y="2081765"/>
                  <a:pt x="597840" y="2055271"/>
                </a:cubicBezTo>
                <a:cubicBezTo>
                  <a:pt x="486521" y="2098704"/>
                  <a:pt x="590987" y="2166787"/>
                  <a:pt x="661923" y="2165784"/>
                </a:cubicBezTo>
                <a:cubicBezTo>
                  <a:pt x="731937" y="2184503"/>
                  <a:pt x="782057" y="2236891"/>
                  <a:pt x="827571" y="2289116"/>
                </a:cubicBezTo>
                <a:cubicBezTo>
                  <a:pt x="909290" y="2460776"/>
                  <a:pt x="960220" y="2641211"/>
                  <a:pt x="1009121" y="2825412"/>
                </a:cubicBezTo>
                <a:cubicBezTo>
                  <a:pt x="1349512" y="3004821"/>
                  <a:pt x="1797629" y="3103048"/>
                  <a:pt x="2187126" y="3146216"/>
                </a:cubicBezTo>
                <a:cubicBezTo>
                  <a:pt x="1930568" y="2913480"/>
                  <a:pt x="1513363" y="2760107"/>
                  <a:pt x="1252649" y="2495613"/>
                </a:cubicBezTo>
                <a:cubicBezTo>
                  <a:pt x="1079540" y="2376048"/>
                  <a:pt x="967018" y="2178869"/>
                  <a:pt x="819461" y="2041975"/>
                </a:cubicBezTo>
                <a:close/>
                <a:moveTo>
                  <a:pt x="655826" y="1855329"/>
                </a:moveTo>
                <a:cubicBezTo>
                  <a:pt x="648498" y="1852794"/>
                  <a:pt x="641103" y="1852574"/>
                  <a:pt x="635015" y="1856007"/>
                </a:cubicBezTo>
                <a:cubicBezTo>
                  <a:pt x="649929" y="1897012"/>
                  <a:pt x="653745" y="1880266"/>
                  <a:pt x="682861" y="1904640"/>
                </a:cubicBezTo>
                <a:cubicBezTo>
                  <a:pt x="699191" y="1891396"/>
                  <a:pt x="677811" y="1862937"/>
                  <a:pt x="655826" y="1855329"/>
                </a:cubicBezTo>
                <a:close/>
                <a:moveTo>
                  <a:pt x="1749907" y="1835534"/>
                </a:moveTo>
                <a:cubicBezTo>
                  <a:pt x="1741431" y="1830382"/>
                  <a:pt x="1734024" y="1837070"/>
                  <a:pt x="1728902" y="1862969"/>
                </a:cubicBezTo>
                <a:cubicBezTo>
                  <a:pt x="1708175" y="1874510"/>
                  <a:pt x="1718686" y="1881105"/>
                  <a:pt x="1729305" y="1903001"/>
                </a:cubicBezTo>
                <a:cubicBezTo>
                  <a:pt x="1739961" y="1931807"/>
                  <a:pt x="1791389" y="2001895"/>
                  <a:pt x="1822155" y="2002510"/>
                </a:cubicBezTo>
                <a:cubicBezTo>
                  <a:pt x="1810375" y="1972989"/>
                  <a:pt x="1775333" y="1850987"/>
                  <a:pt x="1749907" y="1835534"/>
                </a:cubicBezTo>
                <a:close/>
                <a:moveTo>
                  <a:pt x="1813790" y="1814388"/>
                </a:moveTo>
                <a:cubicBezTo>
                  <a:pt x="1806339" y="1811031"/>
                  <a:pt x="1790122" y="1829731"/>
                  <a:pt x="1805653" y="1827412"/>
                </a:cubicBezTo>
                <a:cubicBezTo>
                  <a:pt x="1811414" y="1848184"/>
                  <a:pt x="1830164" y="1857622"/>
                  <a:pt x="1826606" y="1880762"/>
                </a:cubicBezTo>
                <a:cubicBezTo>
                  <a:pt x="1835882" y="1890043"/>
                  <a:pt x="1833606" y="1898284"/>
                  <a:pt x="1830712" y="1907869"/>
                </a:cubicBezTo>
                <a:cubicBezTo>
                  <a:pt x="1833687" y="1910975"/>
                  <a:pt x="1845113" y="1917535"/>
                  <a:pt x="1837663" y="1920175"/>
                </a:cubicBezTo>
                <a:cubicBezTo>
                  <a:pt x="1868887" y="1935484"/>
                  <a:pt x="1862262" y="1854552"/>
                  <a:pt x="1844699" y="1837215"/>
                </a:cubicBezTo>
                <a:cubicBezTo>
                  <a:pt x="1831180" y="1831466"/>
                  <a:pt x="1824069" y="1823199"/>
                  <a:pt x="1813790" y="1814388"/>
                </a:cubicBezTo>
                <a:close/>
                <a:moveTo>
                  <a:pt x="1845886" y="1727917"/>
                </a:moveTo>
                <a:cubicBezTo>
                  <a:pt x="1835322" y="1734097"/>
                  <a:pt x="1864757" y="1780382"/>
                  <a:pt x="1875889" y="1761643"/>
                </a:cubicBezTo>
                <a:cubicBezTo>
                  <a:pt x="1864283" y="1743956"/>
                  <a:pt x="1856604" y="1736251"/>
                  <a:pt x="1845886" y="1727917"/>
                </a:cubicBezTo>
                <a:close/>
                <a:moveTo>
                  <a:pt x="920660" y="1722921"/>
                </a:moveTo>
                <a:cubicBezTo>
                  <a:pt x="894510" y="1750762"/>
                  <a:pt x="882737" y="1839643"/>
                  <a:pt x="876123" y="1876407"/>
                </a:cubicBezTo>
                <a:cubicBezTo>
                  <a:pt x="853484" y="1893888"/>
                  <a:pt x="854132" y="2007980"/>
                  <a:pt x="878476" y="1947397"/>
                </a:cubicBezTo>
                <a:cubicBezTo>
                  <a:pt x="886317" y="1939066"/>
                  <a:pt x="888302" y="1928954"/>
                  <a:pt x="899307" y="1921733"/>
                </a:cubicBezTo>
                <a:cubicBezTo>
                  <a:pt x="900791" y="1879151"/>
                  <a:pt x="942765" y="1838863"/>
                  <a:pt x="945995" y="1794947"/>
                </a:cubicBezTo>
                <a:cubicBezTo>
                  <a:pt x="971283" y="1760361"/>
                  <a:pt x="958836" y="1738540"/>
                  <a:pt x="920660" y="1722921"/>
                </a:cubicBezTo>
                <a:close/>
                <a:moveTo>
                  <a:pt x="713835" y="1697640"/>
                </a:moveTo>
                <a:cubicBezTo>
                  <a:pt x="711456" y="1702013"/>
                  <a:pt x="709032" y="1706602"/>
                  <a:pt x="706739" y="1711106"/>
                </a:cubicBezTo>
                <a:cubicBezTo>
                  <a:pt x="756558" y="1900702"/>
                  <a:pt x="794282" y="1799101"/>
                  <a:pt x="713835" y="1697640"/>
                </a:cubicBezTo>
                <a:close/>
                <a:moveTo>
                  <a:pt x="836917" y="1692479"/>
                </a:moveTo>
                <a:cubicBezTo>
                  <a:pt x="814415" y="1691861"/>
                  <a:pt x="835389" y="1748137"/>
                  <a:pt x="833042" y="1770480"/>
                </a:cubicBezTo>
                <a:cubicBezTo>
                  <a:pt x="872723" y="1866081"/>
                  <a:pt x="852679" y="1729856"/>
                  <a:pt x="876383" y="1715427"/>
                </a:cubicBezTo>
                <a:cubicBezTo>
                  <a:pt x="856748" y="1699213"/>
                  <a:pt x="844417" y="1692686"/>
                  <a:pt x="836917" y="1692479"/>
                </a:cubicBezTo>
                <a:close/>
                <a:moveTo>
                  <a:pt x="2169922" y="1640480"/>
                </a:moveTo>
                <a:cubicBezTo>
                  <a:pt x="2150843" y="1664248"/>
                  <a:pt x="2121828" y="1679725"/>
                  <a:pt x="2121582" y="1713624"/>
                </a:cubicBezTo>
                <a:cubicBezTo>
                  <a:pt x="2100882" y="1733206"/>
                  <a:pt x="2123300" y="1764227"/>
                  <a:pt x="2118210" y="1782749"/>
                </a:cubicBezTo>
                <a:cubicBezTo>
                  <a:pt x="2157112" y="1919718"/>
                  <a:pt x="2198387" y="1688714"/>
                  <a:pt x="2169922" y="1640480"/>
                </a:cubicBezTo>
                <a:close/>
                <a:moveTo>
                  <a:pt x="1053049" y="1493380"/>
                </a:moveTo>
                <a:cubicBezTo>
                  <a:pt x="1050502" y="1493283"/>
                  <a:pt x="1047546" y="1494777"/>
                  <a:pt x="1043943" y="1498641"/>
                </a:cubicBezTo>
                <a:cubicBezTo>
                  <a:pt x="1052950" y="1509224"/>
                  <a:pt x="1056870" y="1531766"/>
                  <a:pt x="1071413" y="1516226"/>
                </a:cubicBezTo>
                <a:cubicBezTo>
                  <a:pt x="1064659" y="1508288"/>
                  <a:pt x="1060691" y="1493672"/>
                  <a:pt x="1053049" y="1493380"/>
                </a:cubicBezTo>
                <a:close/>
                <a:moveTo>
                  <a:pt x="1115626" y="1328257"/>
                </a:moveTo>
                <a:cubicBezTo>
                  <a:pt x="1100652" y="1328788"/>
                  <a:pt x="1077973" y="1370272"/>
                  <a:pt x="1073260" y="1381941"/>
                </a:cubicBezTo>
                <a:cubicBezTo>
                  <a:pt x="1076025" y="1449849"/>
                  <a:pt x="1141851" y="1530168"/>
                  <a:pt x="1132321" y="1597335"/>
                </a:cubicBezTo>
                <a:cubicBezTo>
                  <a:pt x="1185263" y="1662304"/>
                  <a:pt x="1165844" y="1559593"/>
                  <a:pt x="1153288" y="1529034"/>
                </a:cubicBezTo>
                <a:cubicBezTo>
                  <a:pt x="1149970" y="1465425"/>
                  <a:pt x="1143140" y="1406745"/>
                  <a:pt x="1127080" y="1343999"/>
                </a:cubicBezTo>
                <a:cubicBezTo>
                  <a:pt x="1124753" y="1332455"/>
                  <a:pt x="1120618" y="1328080"/>
                  <a:pt x="1115626" y="1328257"/>
                </a:cubicBezTo>
                <a:close/>
                <a:moveTo>
                  <a:pt x="1703737" y="1307647"/>
                </a:moveTo>
                <a:cubicBezTo>
                  <a:pt x="1639931" y="1374070"/>
                  <a:pt x="1679147" y="1521518"/>
                  <a:pt x="1725730" y="1594220"/>
                </a:cubicBezTo>
                <a:cubicBezTo>
                  <a:pt x="1698983" y="1608586"/>
                  <a:pt x="1765633" y="1665311"/>
                  <a:pt x="1755926" y="1619388"/>
                </a:cubicBezTo>
                <a:cubicBezTo>
                  <a:pt x="1750896" y="1576020"/>
                  <a:pt x="1722190" y="1543128"/>
                  <a:pt x="1719805" y="1500647"/>
                </a:cubicBezTo>
                <a:cubicBezTo>
                  <a:pt x="1690383" y="1440673"/>
                  <a:pt x="1717397" y="1371592"/>
                  <a:pt x="1703737" y="1307647"/>
                </a:cubicBezTo>
                <a:close/>
                <a:moveTo>
                  <a:pt x="1311036" y="1292489"/>
                </a:moveTo>
                <a:cubicBezTo>
                  <a:pt x="1284295" y="1297191"/>
                  <a:pt x="1244010" y="1358171"/>
                  <a:pt x="1230437" y="1373262"/>
                </a:cubicBezTo>
                <a:cubicBezTo>
                  <a:pt x="1230098" y="1402163"/>
                  <a:pt x="1242340" y="1427677"/>
                  <a:pt x="1235710" y="1455270"/>
                </a:cubicBezTo>
                <a:cubicBezTo>
                  <a:pt x="1182285" y="1737167"/>
                  <a:pt x="1317017" y="1390669"/>
                  <a:pt x="1331771" y="1310328"/>
                </a:cubicBezTo>
                <a:cubicBezTo>
                  <a:pt x="1327358" y="1295606"/>
                  <a:pt x="1319949" y="1290921"/>
                  <a:pt x="1311036" y="1292489"/>
                </a:cubicBezTo>
                <a:close/>
                <a:moveTo>
                  <a:pt x="1911499" y="1273086"/>
                </a:moveTo>
                <a:cubicBezTo>
                  <a:pt x="1905143" y="1271540"/>
                  <a:pt x="1894018" y="1274154"/>
                  <a:pt x="1887544" y="1282994"/>
                </a:cubicBezTo>
                <a:cubicBezTo>
                  <a:pt x="1892866" y="1304242"/>
                  <a:pt x="1925421" y="1315868"/>
                  <a:pt x="1906847" y="1288133"/>
                </a:cubicBezTo>
                <a:cubicBezTo>
                  <a:pt x="1919443" y="1280336"/>
                  <a:pt x="1917855" y="1274631"/>
                  <a:pt x="1911499" y="1273086"/>
                </a:cubicBezTo>
                <a:close/>
                <a:moveTo>
                  <a:pt x="1114108" y="714360"/>
                </a:moveTo>
                <a:cubicBezTo>
                  <a:pt x="1155922" y="726202"/>
                  <a:pt x="1225663" y="820164"/>
                  <a:pt x="1242025" y="838243"/>
                </a:cubicBezTo>
                <a:cubicBezTo>
                  <a:pt x="1359782" y="937152"/>
                  <a:pt x="1260639" y="752933"/>
                  <a:pt x="1299362" y="717402"/>
                </a:cubicBezTo>
                <a:cubicBezTo>
                  <a:pt x="1419780" y="701546"/>
                  <a:pt x="1543683" y="911498"/>
                  <a:pt x="1548380" y="1030620"/>
                </a:cubicBezTo>
                <a:cubicBezTo>
                  <a:pt x="1502510" y="1277757"/>
                  <a:pt x="1299113" y="1468206"/>
                  <a:pt x="1212716" y="1688146"/>
                </a:cubicBezTo>
                <a:cubicBezTo>
                  <a:pt x="1435029" y="2129469"/>
                  <a:pt x="1825190" y="2487263"/>
                  <a:pt x="2146514" y="2856115"/>
                </a:cubicBezTo>
                <a:cubicBezTo>
                  <a:pt x="2200124" y="2924960"/>
                  <a:pt x="2267046" y="2973820"/>
                  <a:pt x="2188547" y="2855335"/>
                </a:cubicBezTo>
                <a:cubicBezTo>
                  <a:pt x="2159640" y="2808142"/>
                  <a:pt x="1941046" y="2393619"/>
                  <a:pt x="1881601" y="2230771"/>
                </a:cubicBezTo>
                <a:cubicBezTo>
                  <a:pt x="1853629" y="2144729"/>
                  <a:pt x="1822087" y="2059531"/>
                  <a:pt x="1737086" y="2153920"/>
                </a:cubicBezTo>
                <a:cubicBezTo>
                  <a:pt x="1685159" y="2206175"/>
                  <a:pt x="1679699" y="2156154"/>
                  <a:pt x="1697739" y="2107955"/>
                </a:cubicBezTo>
                <a:cubicBezTo>
                  <a:pt x="1556156" y="1968455"/>
                  <a:pt x="1255715" y="1972743"/>
                  <a:pt x="1339365" y="1670074"/>
                </a:cubicBezTo>
                <a:cubicBezTo>
                  <a:pt x="1303914" y="1602623"/>
                  <a:pt x="1359366" y="1531752"/>
                  <a:pt x="1419833" y="1601904"/>
                </a:cubicBezTo>
                <a:cubicBezTo>
                  <a:pt x="1438653" y="1613732"/>
                  <a:pt x="1449187" y="1682914"/>
                  <a:pt x="1461471" y="1637368"/>
                </a:cubicBezTo>
                <a:cubicBezTo>
                  <a:pt x="1476810" y="1602188"/>
                  <a:pt x="1425185" y="1547225"/>
                  <a:pt x="1478436" y="1533834"/>
                </a:cubicBezTo>
                <a:cubicBezTo>
                  <a:pt x="1511133" y="1484265"/>
                  <a:pt x="1502437" y="1496718"/>
                  <a:pt x="1556020" y="1497544"/>
                </a:cubicBezTo>
                <a:cubicBezTo>
                  <a:pt x="1573817" y="1476682"/>
                  <a:pt x="1542908" y="1417869"/>
                  <a:pt x="1590776" y="1415696"/>
                </a:cubicBezTo>
                <a:cubicBezTo>
                  <a:pt x="1642329" y="1396863"/>
                  <a:pt x="1624621" y="1309897"/>
                  <a:pt x="1656633" y="1270709"/>
                </a:cubicBezTo>
                <a:cubicBezTo>
                  <a:pt x="1676945" y="1232828"/>
                  <a:pt x="1732364" y="1261873"/>
                  <a:pt x="1733272" y="1208985"/>
                </a:cubicBezTo>
                <a:cubicBezTo>
                  <a:pt x="1760508" y="1133387"/>
                  <a:pt x="1800329" y="1245200"/>
                  <a:pt x="1834638" y="1236930"/>
                </a:cubicBezTo>
                <a:cubicBezTo>
                  <a:pt x="1858515" y="1216765"/>
                  <a:pt x="1855582" y="1172021"/>
                  <a:pt x="1884907" y="1155589"/>
                </a:cubicBezTo>
                <a:cubicBezTo>
                  <a:pt x="1918163" y="1136578"/>
                  <a:pt x="1888072" y="1073294"/>
                  <a:pt x="1942505" y="1094553"/>
                </a:cubicBezTo>
                <a:cubicBezTo>
                  <a:pt x="1994967" y="1064251"/>
                  <a:pt x="2059082" y="1098834"/>
                  <a:pt x="2109229" y="1129840"/>
                </a:cubicBezTo>
                <a:cubicBezTo>
                  <a:pt x="2193560" y="1221116"/>
                  <a:pt x="2160684" y="1162863"/>
                  <a:pt x="2218743" y="1164545"/>
                </a:cubicBezTo>
                <a:lnTo>
                  <a:pt x="2234343" y="1167057"/>
                </a:lnTo>
                <a:lnTo>
                  <a:pt x="2234343" y="1646218"/>
                </a:lnTo>
                <a:lnTo>
                  <a:pt x="2225546" y="1657163"/>
                </a:lnTo>
                <a:cubicBezTo>
                  <a:pt x="2218229" y="1674897"/>
                  <a:pt x="2215756" y="1702618"/>
                  <a:pt x="2233626" y="1713569"/>
                </a:cubicBezTo>
                <a:cubicBezTo>
                  <a:pt x="2228702" y="1731842"/>
                  <a:pt x="2229629" y="1740664"/>
                  <a:pt x="2233144" y="1742870"/>
                </a:cubicBezTo>
                <a:lnTo>
                  <a:pt x="2234343" y="1742641"/>
                </a:lnTo>
                <a:lnTo>
                  <a:pt x="2234343" y="1922348"/>
                </a:lnTo>
                <a:lnTo>
                  <a:pt x="2226434" y="1930222"/>
                </a:lnTo>
                <a:cubicBezTo>
                  <a:pt x="2222659" y="1936565"/>
                  <a:pt x="2223048" y="1943548"/>
                  <a:pt x="2225335" y="1951139"/>
                </a:cubicBezTo>
                <a:lnTo>
                  <a:pt x="2234343" y="1972647"/>
                </a:lnTo>
                <a:lnTo>
                  <a:pt x="2234343" y="2439017"/>
                </a:lnTo>
                <a:lnTo>
                  <a:pt x="2220909" y="2367971"/>
                </a:lnTo>
                <a:cubicBezTo>
                  <a:pt x="2176068" y="2163678"/>
                  <a:pt x="2193655" y="1920852"/>
                  <a:pt x="1941059" y="1896372"/>
                </a:cubicBezTo>
                <a:cubicBezTo>
                  <a:pt x="1909183" y="1886925"/>
                  <a:pt x="1918593" y="1937540"/>
                  <a:pt x="1907235" y="1957363"/>
                </a:cubicBezTo>
                <a:cubicBezTo>
                  <a:pt x="1872073" y="2059155"/>
                  <a:pt x="1962775" y="1952030"/>
                  <a:pt x="1996975" y="2000434"/>
                </a:cubicBezTo>
                <a:cubicBezTo>
                  <a:pt x="2013234" y="2023502"/>
                  <a:pt x="1967145" y="2008390"/>
                  <a:pt x="1957159" y="2018877"/>
                </a:cubicBezTo>
                <a:cubicBezTo>
                  <a:pt x="1947072" y="2025497"/>
                  <a:pt x="1950612" y="2028609"/>
                  <a:pt x="1959730" y="2035933"/>
                </a:cubicBezTo>
                <a:cubicBezTo>
                  <a:pt x="2013086" y="2085824"/>
                  <a:pt x="1950866" y="2095542"/>
                  <a:pt x="1912366" y="2064578"/>
                </a:cubicBezTo>
                <a:cubicBezTo>
                  <a:pt x="1924919" y="2283359"/>
                  <a:pt x="2078740" y="2514341"/>
                  <a:pt x="2207146" y="2738726"/>
                </a:cubicBezTo>
                <a:lnTo>
                  <a:pt x="2234343" y="2788209"/>
                </a:lnTo>
                <a:lnTo>
                  <a:pt x="2234342" y="3052162"/>
                </a:lnTo>
                <a:lnTo>
                  <a:pt x="1968630" y="2782110"/>
                </a:lnTo>
                <a:cubicBezTo>
                  <a:pt x="1655740" y="2458977"/>
                  <a:pt x="1342661" y="2107240"/>
                  <a:pt x="1135056" y="1717179"/>
                </a:cubicBezTo>
                <a:cubicBezTo>
                  <a:pt x="1121698" y="1677401"/>
                  <a:pt x="1065735" y="1645527"/>
                  <a:pt x="1062804" y="1707612"/>
                </a:cubicBezTo>
                <a:cubicBezTo>
                  <a:pt x="1010773" y="1762560"/>
                  <a:pt x="980781" y="1828536"/>
                  <a:pt x="940989" y="1897567"/>
                </a:cubicBezTo>
                <a:cubicBezTo>
                  <a:pt x="816079" y="2052816"/>
                  <a:pt x="1083092" y="2198663"/>
                  <a:pt x="1173955" y="2314281"/>
                </a:cubicBezTo>
                <a:cubicBezTo>
                  <a:pt x="1427944" y="2565383"/>
                  <a:pt x="1730936" y="2741785"/>
                  <a:pt x="2016714" y="2948788"/>
                </a:cubicBezTo>
                <a:cubicBezTo>
                  <a:pt x="2039835" y="2960887"/>
                  <a:pt x="2156516" y="3060137"/>
                  <a:pt x="2227268" y="3092164"/>
                </a:cubicBezTo>
                <a:lnTo>
                  <a:pt x="2234343" y="3094385"/>
                </a:lnTo>
                <a:lnTo>
                  <a:pt x="2234343" y="3278867"/>
                </a:lnTo>
                <a:lnTo>
                  <a:pt x="2203350" y="3254515"/>
                </a:lnTo>
                <a:cubicBezTo>
                  <a:pt x="1985634" y="3121440"/>
                  <a:pt x="1207493" y="3055095"/>
                  <a:pt x="1004054" y="2906517"/>
                </a:cubicBezTo>
                <a:cubicBezTo>
                  <a:pt x="905126" y="2901711"/>
                  <a:pt x="904541" y="3107326"/>
                  <a:pt x="808815" y="3158524"/>
                </a:cubicBezTo>
                <a:cubicBezTo>
                  <a:pt x="788532" y="3174456"/>
                  <a:pt x="757665" y="3199395"/>
                  <a:pt x="767745" y="3229893"/>
                </a:cubicBezTo>
                <a:cubicBezTo>
                  <a:pt x="736985" y="3383524"/>
                  <a:pt x="519995" y="3196232"/>
                  <a:pt x="524943" y="3119514"/>
                </a:cubicBezTo>
                <a:cubicBezTo>
                  <a:pt x="511652" y="3321470"/>
                  <a:pt x="273389" y="3190873"/>
                  <a:pt x="298458" y="3138250"/>
                </a:cubicBezTo>
                <a:cubicBezTo>
                  <a:pt x="289806" y="3156483"/>
                  <a:pt x="431441" y="3109836"/>
                  <a:pt x="394636" y="3066890"/>
                </a:cubicBezTo>
                <a:cubicBezTo>
                  <a:pt x="335154" y="3094489"/>
                  <a:pt x="252644" y="3043298"/>
                  <a:pt x="228048" y="2976971"/>
                </a:cubicBezTo>
                <a:cubicBezTo>
                  <a:pt x="227064" y="2945193"/>
                  <a:pt x="165451" y="2883290"/>
                  <a:pt x="215223" y="2864311"/>
                </a:cubicBezTo>
                <a:cubicBezTo>
                  <a:pt x="272059" y="2859814"/>
                  <a:pt x="246726" y="2739803"/>
                  <a:pt x="350355" y="2725782"/>
                </a:cubicBezTo>
                <a:cubicBezTo>
                  <a:pt x="420371" y="2839336"/>
                  <a:pt x="361999" y="2666409"/>
                  <a:pt x="344700" y="2636904"/>
                </a:cubicBezTo>
                <a:cubicBezTo>
                  <a:pt x="230852" y="2418853"/>
                  <a:pt x="397064" y="2226006"/>
                  <a:pt x="406805" y="2183439"/>
                </a:cubicBezTo>
                <a:cubicBezTo>
                  <a:pt x="416859" y="2139355"/>
                  <a:pt x="198962" y="2220303"/>
                  <a:pt x="153795" y="2102062"/>
                </a:cubicBezTo>
                <a:cubicBezTo>
                  <a:pt x="144926" y="2042846"/>
                  <a:pt x="-23400" y="1935139"/>
                  <a:pt x="87435" y="1910390"/>
                </a:cubicBezTo>
                <a:cubicBezTo>
                  <a:pt x="142434" y="1853682"/>
                  <a:pt x="194463" y="1966670"/>
                  <a:pt x="131415" y="1821180"/>
                </a:cubicBezTo>
                <a:cubicBezTo>
                  <a:pt x="145661" y="1822326"/>
                  <a:pt x="85300" y="1791462"/>
                  <a:pt x="98972" y="1788302"/>
                </a:cubicBezTo>
                <a:cubicBezTo>
                  <a:pt x="106874" y="1723516"/>
                  <a:pt x="-85869" y="1584598"/>
                  <a:pt x="46649" y="1536625"/>
                </a:cubicBezTo>
                <a:cubicBezTo>
                  <a:pt x="176465" y="1435695"/>
                  <a:pt x="177406" y="1724463"/>
                  <a:pt x="214600" y="1462963"/>
                </a:cubicBezTo>
                <a:cubicBezTo>
                  <a:pt x="214671" y="1309976"/>
                  <a:pt x="305830" y="1540293"/>
                  <a:pt x="303781" y="1368082"/>
                </a:cubicBezTo>
                <a:cubicBezTo>
                  <a:pt x="325852" y="1327171"/>
                  <a:pt x="283596" y="1275058"/>
                  <a:pt x="304824" y="1242571"/>
                </a:cubicBezTo>
                <a:cubicBezTo>
                  <a:pt x="343550" y="1212473"/>
                  <a:pt x="393265" y="1284808"/>
                  <a:pt x="425127" y="1260529"/>
                </a:cubicBezTo>
                <a:cubicBezTo>
                  <a:pt x="401097" y="1170212"/>
                  <a:pt x="402553" y="1071608"/>
                  <a:pt x="408403" y="984553"/>
                </a:cubicBezTo>
                <a:cubicBezTo>
                  <a:pt x="488114" y="966356"/>
                  <a:pt x="466551" y="973197"/>
                  <a:pt x="537143" y="995659"/>
                </a:cubicBezTo>
                <a:cubicBezTo>
                  <a:pt x="575068" y="974336"/>
                  <a:pt x="602923" y="944811"/>
                  <a:pt x="650773" y="968890"/>
                </a:cubicBezTo>
                <a:cubicBezTo>
                  <a:pt x="709143" y="963011"/>
                  <a:pt x="649824" y="842625"/>
                  <a:pt x="730898" y="864208"/>
                </a:cubicBezTo>
                <a:cubicBezTo>
                  <a:pt x="740624" y="859324"/>
                  <a:pt x="743176" y="843218"/>
                  <a:pt x="749882" y="835444"/>
                </a:cubicBezTo>
                <a:cubicBezTo>
                  <a:pt x="775680" y="820203"/>
                  <a:pt x="776582" y="875275"/>
                  <a:pt x="796729" y="895979"/>
                </a:cubicBezTo>
                <a:cubicBezTo>
                  <a:pt x="860962" y="932173"/>
                  <a:pt x="816555" y="793380"/>
                  <a:pt x="870359" y="781689"/>
                </a:cubicBezTo>
                <a:cubicBezTo>
                  <a:pt x="919025" y="771308"/>
                  <a:pt x="977946" y="821110"/>
                  <a:pt x="1024812" y="788854"/>
                </a:cubicBezTo>
                <a:cubicBezTo>
                  <a:pt x="1050281" y="771394"/>
                  <a:pt x="1078935" y="769647"/>
                  <a:pt x="1084613" y="735743"/>
                </a:cubicBezTo>
                <a:cubicBezTo>
                  <a:pt x="1089334" y="715590"/>
                  <a:pt x="1100168" y="710412"/>
                  <a:pt x="1114108" y="714360"/>
                </a:cubicBezTo>
                <a:close/>
                <a:moveTo>
                  <a:pt x="2044375" y="641421"/>
                </a:moveTo>
                <a:cubicBezTo>
                  <a:pt x="2008314" y="651589"/>
                  <a:pt x="2105357" y="754344"/>
                  <a:pt x="2104049" y="778631"/>
                </a:cubicBezTo>
                <a:cubicBezTo>
                  <a:pt x="2144784" y="789010"/>
                  <a:pt x="2171964" y="906120"/>
                  <a:pt x="2207800" y="885041"/>
                </a:cubicBezTo>
                <a:cubicBezTo>
                  <a:pt x="2189854" y="806853"/>
                  <a:pt x="2101139" y="748490"/>
                  <a:pt x="2099782" y="666162"/>
                </a:cubicBezTo>
                <a:cubicBezTo>
                  <a:pt x="2100042" y="612576"/>
                  <a:pt x="2068489" y="672455"/>
                  <a:pt x="2044375" y="641421"/>
                </a:cubicBezTo>
                <a:close/>
                <a:moveTo>
                  <a:pt x="1946424" y="608230"/>
                </a:moveTo>
                <a:cubicBezTo>
                  <a:pt x="1929487" y="602423"/>
                  <a:pt x="1928603" y="666786"/>
                  <a:pt x="1912205" y="689353"/>
                </a:cubicBezTo>
                <a:cubicBezTo>
                  <a:pt x="1948596" y="759375"/>
                  <a:pt x="2003450" y="818403"/>
                  <a:pt x="2069219" y="858651"/>
                </a:cubicBezTo>
                <a:cubicBezTo>
                  <a:pt x="2195829" y="935631"/>
                  <a:pt x="1973027" y="698924"/>
                  <a:pt x="1969880" y="641573"/>
                </a:cubicBezTo>
                <a:cubicBezTo>
                  <a:pt x="1959498" y="619898"/>
                  <a:pt x="1952069" y="610165"/>
                  <a:pt x="1946424" y="608230"/>
                </a:cubicBezTo>
                <a:close/>
                <a:moveTo>
                  <a:pt x="2034898" y="289370"/>
                </a:moveTo>
                <a:cubicBezTo>
                  <a:pt x="2017972" y="294625"/>
                  <a:pt x="1990224" y="375247"/>
                  <a:pt x="2002779" y="396949"/>
                </a:cubicBezTo>
                <a:cubicBezTo>
                  <a:pt x="1996869" y="468487"/>
                  <a:pt x="2019748" y="531631"/>
                  <a:pt x="2057497" y="594012"/>
                </a:cubicBezTo>
                <a:cubicBezTo>
                  <a:pt x="2116407" y="680930"/>
                  <a:pt x="2059874" y="530226"/>
                  <a:pt x="2042939" y="504418"/>
                </a:cubicBezTo>
                <a:cubicBezTo>
                  <a:pt x="2034052" y="441464"/>
                  <a:pt x="2018591" y="374203"/>
                  <a:pt x="2046322" y="314210"/>
                </a:cubicBezTo>
                <a:cubicBezTo>
                  <a:pt x="2044979" y="294240"/>
                  <a:pt x="2040539" y="287618"/>
                  <a:pt x="2034898" y="289370"/>
                </a:cubicBezTo>
                <a:close/>
                <a:moveTo>
                  <a:pt x="2120711" y="0"/>
                </a:moveTo>
                <a:cubicBezTo>
                  <a:pt x="2168517" y="16657"/>
                  <a:pt x="2202378" y="35554"/>
                  <a:pt x="2227562" y="56241"/>
                </a:cubicBezTo>
                <a:lnTo>
                  <a:pt x="2234343" y="63105"/>
                </a:lnTo>
                <a:lnTo>
                  <a:pt x="2234343" y="999635"/>
                </a:lnTo>
                <a:lnTo>
                  <a:pt x="2234328" y="999626"/>
                </a:lnTo>
                <a:cubicBezTo>
                  <a:pt x="2203981" y="987024"/>
                  <a:pt x="2167785" y="987721"/>
                  <a:pt x="2138674" y="965638"/>
                </a:cubicBezTo>
                <a:cubicBezTo>
                  <a:pt x="1963662" y="850885"/>
                  <a:pt x="1792114" y="737981"/>
                  <a:pt x="1652594" y="583633"/>
                </a:cubicBezTo>
                <a:cubicBezTo>
                  <a:pt x="1586562" y="502139"/>
                  <a:pt x="1536406" y="227486"/>
                  <a:pt x="1700648" y="299263"/>
                </a:cubicBezTo>
                <a:cubicBezTo>
                  <a:pt x="1730293" y="274750"/>
                  <a:pt x="1704914" y="148960"/>
                  <a:pt x="1764627" y="125708"/>
                </a:cubicBezTo>
                <a:cubicBezTo>
                  <a:pt x="1887845" y="95269"/>
                  <a:pt x="2033744" y="358450"/>
                  <a:pt x="2008711" y="179204"/>
                </a:cubicBezTo>
                <a:cubicBezTo>
                  <a:pt x="2029605" y="85087"/>
                  <a:pt x="2106608" y="116462"/>
                  <a:pt x="2120711" y="0"/>
                </a:cubicBezTo>
                <a:close/>
              </a:path>
            </a:pathLst>
          </a:custGeom>
          <a:solidFill>
            <a:schemeClr val="accent3">
              <a:alpha val="53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59866"/>
            <a:ext cx="3618270" cy="143937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Picture Placeholder 4">
            <a:extLst>
              <a:ext uri="{FF2B5EF4-FFF2-40B4-BE49-F238E27FC236}">
                <a16:creationId xmlns:a16="http://schemas.microsoft.com/office/drawing/2014/main" id="{AA37C0C1-9469-8309-7EC0-2377516265CC}"/>
              </a:ext>
            </a:extLst>
          </p:cNvPr>
          <p:cNvSpPr>
            <a:spLocks noGrp="1"/>
          </p:cNvSpPr>
          <p:nvPr>
            <p:ph type="pic" sz="quarter" idx="18" hasCustomPrompt="1"/>
          </p:nvPr>
        </p:nvSpPr>
        <p:spPr>
          <a:xfrm>
            <a:off x="681417" y="2514600"/>
            <a:ext cx="3510116" cy="3653287"/>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879790" y="867549"/>
            <a:ext cx="4235765" cy="5380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20486" y="6343955"/>
            <a:ext cx="2734614"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p:spPr>
        <p:txBody>
          <a:bodyPr/>
          <a:lstStyle/>
          <a:p>
            <a:fld id="{DF318301-3720-4EFB-8AA8-D16EF211565F}" type="datetimeFigureOut">
              <a:rPr lang="en-US" smtClean="0"/>
              <a:t>4/8/2026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p:spPr>
        <p:txBody>
          <a:bodyPr/>
          <a:lstStyle/>
          <a:p>
            <a:fld id="{D4625554-4428-48DA-B560-13000DC67EB4}" type="slidenum">
              <a:rPr lang="en-US" smtClean="0"/>
              <a:t>‹#›</a:t>
            </a:fld>
            <a:endParaRPr lang="en-US"/>
          </a:p>
        </p:txBody>
      </p:sp>
      <p:sp>
        <p:nvSpPr>
          <p:cNvPr id="12" name="Freeform: Shape 11">
            <a:extLst>
              <a:ext uri="{FF2B5EF4-FFF2-40B4-BE49-F238E27FC236}">
                <a16:creationId xmlns:a16="http://schemas.microsoft.com/office/drawing/2014/main" id="{C8398A19-A3CB-C2AB-0B2E-BF6B6FEDAA88}"/>
              </a:ext>
            </a:extLst>
          </p:cNvPr>
          <p:cNvSpPr/>
          <p:nvPr userDrawn="1"/>
        </p:nvSpPr>
        <p:spPr>
          <a:xfrm>
            <a:off x="10741848" y="2023010"/>
            <a:ext cx="1450153" cy="2186716"/>
          </a:xfrm>
          <a:custGeom>
            <a:avLst/>
            <a:gdLst>
              <a:gd name="csX0" fmla="*/ 482458 w 1450153"/>
              <a:gd name="csY0" fmla="*/ 2054961 h 2186716"/>
              <a:gd name="csX1" fmla="*/ 440557 w 1450153"/>
              <a:gd name="csY1" fmla="*/ 2063396 h 2186716"/>
              <a:gd name="csX2" fmla="*/ 397027 w 1450153"/>
              <a:gd name="csY2" fmla="*/ 2094927 h 2186716"/>
              <a:gd name="csX3" fmla="*/ 524949 w 1450153"/>
              <a:gd name="csY3" fmla="*/ 2055065 h 2186716"/>
              <a:gd name="csX4" fmla="*/ 482458 w 1450153"/>
              <a:gd name="csY4" fmla="*/ 2054961 h 2186716"/>
              <a:gd name="csX5" fmla="*/ 404817 w 1450153"/>
              <a:gd name="csY5" fmla="*/ 1985250 h 2186716"/>
              <a:gd name="csX6" fmla="*/ 382318 w 1450153"/>
              <a:gd name="csY6" fmla="*/ 1985775 h 2186716"/>
              <a:gd name="csX7" fmla="*/ 375969 w 1450153"/>
              <a:gd name="csY7" fmla="*/ 2011122 h 2186716"/>
              <a:gd name="csX8" fmla="*/ 480967 w 1450153"/>
              <a:gd name="csY8" fmla="*/ 2002822 h 2186716"/>
              <a:gd name="csX9" fmla="*/ 404817 w 1450153"/>
              <a:gd name="csY9" fmla="*/ 1985250 h 2186716"/>
              <a:gd name="csX10" fmla="*/ 432443 w 1450153"/>
              <a:gd name="csY10" fmla="*/ 1953697 h 2186716"/>
              <a:gd name="csX11" fmla="*/ 417504 w 1450153"/>
              <a:gd name="csY11" fmla="*/ 1955936 h 2186716"/>
              <a:gd name="csX12" fmla="*/ 442519 w 1450153"/>
              <a:gd name="csY12" fmla="*/ 1965907 h 2186716"/>
              <a:gd name="csX13" fmla="*/ 432443 w 1450153"/>
              <a:gd name="csY13" fmla="*/ 1953697 h 2186716"/>
              <a:gd name="csX14" fmla="*/ 455165 w 1450153"/>
              <a:gd name="csY14" fmla="*/ 1895752 h 2186716"/>
              <a:gd name="csX15" fmla="*/ 449072 w 1450153"/>
              <a:gd name="csY15" fmla="*/ 1903121 h 2186716"/>
              <a:gd name="csX16" fmla="*/ 533743 w 1450153"/>
              <a:gd name="csY16" fmla="*/ 1930007 h 2186716"/>
              <a:gd name="csX17" fmla="*/ 463744 w 1450153"/>
              <a:gd name="csY17" fmla="*/ 1898314 h 2186716"/>
              <a:gd name="csX18" fmla="*/ 455165 w 1450153"/>
              <a:gd name="csY18" fmla="*/ 1895752 h 2186716"/>
              <a:gd name="csX19" fmla="*/ 609895 w 1450153"/>
              <a:gd name="csY19" fmla="*/ 1845353 h 2186716"/>
              <a:gd name="csX20" fmla="*/ 613535 w 1450153"/>
              <a:gd name="csY20" fmla="*/ 1926766 h 2186716"/>
              <a:gd name="csX21" fmla="*/ 640953 w 1450153"/>
              <a:gd name="csY21" fmla="*/ 1888232 h 2186716"/>
              <a:gd name="csX22" fmla="*/ 609895 w 1450153"/>
              <a:gd name="csY22" fmla="*/ 1845353 h 2186716"/>
              <a:gd name="csX23" fmla="*/ 729071 w 1450153"/>
              <a:gd name="csY23" fmla="*/ 1759095 h 2186716"/>
              <a:gd name="csX24" fmla="*/ 685967 w 1450153"/>
              <a:gd name="csY24" fmla="*/ 1769474 h 2186716"/>
              <a:gd name="csX25" fmla="*/ 666294 w 1450153"/>
              <a:gd name="csY25" fmla="*/ 1805089 h 2186716"/>
              <a:gd name="csX26" fmla="*/ 697015 w 1450153"/>
              <a:gd name="csY26" fmla="*/ 1796943 h 2186716"/>
              <a:gd name="csX27" fmla="*/ 712727 w 1450153"/>
              <a:gd name="csY27" fmla="*/ 1791796 h 2186716"/>
              <a:gd name="csX28" fmla="*/ 756778 w 1450153"/>
              <a:gd name="csY28" fmla="*/ 1770838 h 2186716"/>
              <a:gd name="csX29" fmla="*/ 729071 w 1450153"/>
              <a:gd name="csY29" fmla="*/ 1759095 h 2186716"/>
              <a:gd name="csX30" fmla="*/ 787208 w 1450153"/>
              <a:gd name="csY30" fmla="*/ 1657099 h 2186716"/>
              <a:gd name="csX31" fmla="*/ 767455 w 1450153"/>
              <a:gd name="csY31" fmla="*/ 1683546 h 2186716"/>
              <a:gd name="csX32" fmla="*/ 824888 w 1450153"/>
              <a:gd name="csY32" fmla="*/ 1676883 h 2186716"/>
              <a:gd name="csX33" fmla="*/ 787208 w 1450153"/>
              <a:gd name="csY33" fmla="*/ 1657099 h 2186716"/>
              <a:gd name="csX34" fmla="*/ 286452 w 1450153"/>
              <a:gd name="csY34" fmla="*/ 1568460 h 2186716"/>
              <a:gd name="csX35" fmla="*/ 329070 w 1450153"/>
              <a:gd name="csY35" fmla="*/ 1621966 h 2186716"/>
              <a:gd name="csX36" fmla="*/ 355099 w 1450153"/>
              <a:gd name="csY36" fmla="*/ 1636594 h 2186716"/>
              <a:gd name="csX37" fmla="*/ 313644 w 1450153"/>
              <a:gd name="csY37" fmla="*/ 1571369 h 2186716"/>
              <a:gd name="csX38" fmla="*/ 286452 w 1450153"/>
              <a:gd name="csY38" fmla="*/ 1568460 h 2186716"/>
              <a:gd name="csX39" fmla="*/ 629806 w 1450153"/>
              <a:gd name="csY39" fmla="*/ 1529323 h 2186716"/>
              <a:gd name="csX40" fmla="*/ 714371 w 1450153"/>
              <a:gd name="csY40" fmla="*/ 1569550 h 2186716"/>
              <a:gd name="csX41" fmla="*/ 629806 w 1450153"/>
              <a:gd name="csY41" fmla="*/ 1529323 h 2186716"/>
              <a:gd name="csX42" fmla="*/ 821176 w 1450153"/>
              <a:gd name="csY42" fmla="*/ 1516777 h 2186716"/>
              <a:gd name="csX43" fmla="*/ 872449 w 1450153"/>
              <a:gd name="csY43" fmla="*/ 1571748 h 2186716"/>
              <a:gd name="csX44" fmla="*/ 850199 w 1450153"/>
              <a:gd name="csY44" fmla="*/ 1547182 h 2186716"/>
              <a:gd name="csX45" fmla="*/ 836343 w 1450153"/>
              <a:gd name="csY45" fmla="*/ 1535347 h 2186716"/>
              <a:gd name="csX46" fmla="*/ 821176 w 1450153"/>
              <a:gd name="csY46" fmla="*/ 1516777 h 2186716"/>
              <a:gd name="csX47" fmla="*/ 896332 w 1450153"/>
              <a:gd name="csY47" fmla="*/ 1413091 h 2186716"/>
              <a:gd name="csX48" fmla="*/ 924493 w 1450153"/>
              <a:gd name="csY48" fmla="*/ 1536530 h 2186716"/>
              <a:gd name="csX49" fmla="*/ 942585 w 1450153"/>
              <a:gd name="csY49" fmla="*/ 1524590 h 2186716"/>
              <a:gd name="csX50" fmla="*/ 896332 w 1450153"/>
              <a:gd name="csY50" fmla="*/ 1413091 h 2186716"/>
              <a:gd name="csX51" fmla="*/ 1363368 w 1450153"/>
              <a:gd name="csY51" fmla="*/ 1179196 h 2186716"/>
              <a:gd name="csX52" fmla="*/ 1355350 w 1450153"/>
              <a:gd name="csY52" fmla="*/ 1193623 h 2186716"/>
              <a:gd name="csX53" fmla="*/ 1393665 w 1450153"/>
              <a:gd name="csY53" fmla="*/ 1211390 h 2186716"/>
              <a:gd name="csX54" fmla="*/ 1363368 w 1450153"/>
              <a:gd name="csY54" fmla="*/ 1179196 h 2186716"/>
              <a:gd name="csX55" fmla="*/ 815924 w 1450153"/>
              <a:gd name="csY55" fmla="*/ 1144680 h 2186716"/>
              <a:gd name="csX56" fmla="*/ 883915 w 1450153"/>
              <a:gd name="csY56" fmla="*/ 1263512 h 2186716"/>
              <a:gd name="csX57" fmla="*/ 829534 w 1450153"/>
              <a:gd name="csY57" fmla="*/ 1147895 h 2186716"/>
              <a:gd name="csX58" fmla="*/ 815924 w 1450153"/>
              <a:gd name="csY58" fmla="*/ 1144680 h 2186716"/>
              <a:gd name="csX59" fmla="*/ 748037 w 1450153"/>
              <a:gd name="csY59" fmla="*/ 1064318 h 2186716"/>
              <a:gd name="csX60" fmla="*/ 824918 w 1450153"/>
              <a:gd name="csY60" fmla="*/ 1118576 h 2186716"/>
              <a:gd name="csX61" fmla="*/ 977635 w 1450153"/>
              <a:gd name="csY61" fmla="*/ 1668672 h 2186716"/>
              <a:gd name="csX62" fmla="*/ 1346073 w 1450153"/>
              <a:gd name="csY62" fmla="*/ 1808049 h 2186716"/>
              <a:gd name="csX63" fmla="*/ 1450153 w 1450153"/>
              <a:gd name="csY63" fmla="*/ 1840925 h 2186716"/>
              <a:gd name="csX64" fmla="*/ 1450153 w 1450153"/>
              <a:gd name="csY64" fmla="*/ 1887294 h 2186716"/>
              <a:gd name="csX65" fmla="*/ 1186049 w 1450153"/>
              <a:gd name="csY65" fmla="*/ 1809252 h 2186716"/>
              <a:gd name="csX66" fmla="*/ 929214 w 1450153"/>
              <a:gd name="csY66" fmla="*/ 1724708 h 2186716"/>
              <a:gd name="csX67" fmla="*/ 684384 w 1450153"/>
              <a:gd name="csY67" fmla="*/ 1972767 h 2186716"/>
              <a:gd name="csX68" fmla="*/ 1430495 w 1450153"/>
              <a:gd name="csY68" fmla="*/ 2070031 h 2186716"/>
              <a:gd name="csX69" fmla="*/ 1450153 w 1450153"/>
              <a:gd name="csY69" fmla="*/ 2069594 h 2186716"/>
              <a:gd name="csX70" fmla="*/ 1450153 w 1450153"/>
              <a:gd name="csY70" fmla="*/ 2125514 h 2186716"/>
              <a:gd name="csX71" fmla="*/ 1397457 w 1450153"/>
              <a:gd name="csY71" fmla="*/ 2126559 h 2186716"/>
              <a:gd name="csX72" fmla="*/ 667511 w 1450153"/>
              <a:gd name="csY72" fmla="*/ 2054031 h 2186716"/>
              <a:gd name="csX73" fmla="*/ 790 w 1450153"/>
              <a:gd name="csY73" fmla="*/ 2038603 h 2186716"/>
              <a:gd name="csX74" fmla="*/ 91580 w 1450153"/>
              <a:gd name="csY74" fmla="*/ 1975211 h 2186716"/>
              <a:gd name="csX75" fmla="*/ 90139 w 1450153"/>
              <a:gd name="csY75" fmla="*/ 1874361 h 2186716"/>
              <a:gd name="csX76" fmla="*/ 150898 w 1450153"/>
              <a:gd name="csY76" fmla="*/ 1893475 h 2186716"/>
              <a:gd name="csX77" fmla="*/ 146954 w 1450153"/>
              <a:gd name="csY77" fmla="*/ 1748668 h 2186716"/>
              <a:gd name="csX78" fmla="*/ 159320 w 1450153"/>
              <a:gd name="csY78" fmla="*/ 1706364 h 2186716"/>
              <a:gd name="csX79" fmla="*/ 257172 w 1450153"/>
              <a:gd name="csY79" fmla="*/ 1533325 h 2186716"/>
              <a:gd name="csX80" fmla="*/ 390440 w 1450153"/>
              <a:gd name="csY80" fmla="*/ 1589833 h 2186716"/>
              <a:gd name="csX81" fmla="*/ 496715 w 1450153"/>
              <a:gd name="csY81" fmla="*/ 1528023 h 2186716"/>
              <a:gd name="csX82" fmla="*/ 513202 w 1450153"/>
              <a:gd name="csY82" fmla="*/ 1484241 h 2186716"/>
              <a:gd name="csX83" fmla="*/ 567520 w 1450153"/>
              <a:gd name="csY83" fmla="*/ 1380988 h 2186716"/>
              <a:gd name="csX84" fmla="*/ 641983 w 1450153"/>
              <a:gd name="csY84" fmla="*/ 1270109 h 2186716"/>
              <a:gd name="csX85" fmla="*/ 751481 w 1450153"/>
              <a:gd name="csY85" fmla="*/ 1246644 h 2186716"/>
              <a:gd name="csX86" fmla="*/ 748037 w 1450153"/>
              <a:gd name="csY86" fmla="*/ 1064318 h 2186716"/>
              <a:gd name="csX87" fmla="*/ 634814 w 1450153"/>
              <a:gd name="csY87" fmla="*/ 879851 h 2186716"/>
              <a:gd name="csX88" fmla="*/ 615372 w 1450153"/>
              <a:gd name="csY88" fmla="*/ 890553 h 2186716"/>
              <a:gd name="csX89" fmla="*/ 704874 w 1450153"/>
              <a:gd name="csY89" fmla="*/ 913043 h 2186716"/>
              <a:gd name="csX90" fmla="*/ 719717 w 1450153"/>
              <a:gd name="csY90" fmla="*/ 912274 h 2186716"/>
              <a:gd name="csX91" fmla="*/ 737266 w 1450153"/>
              <a:gd name="csY91" fmla="*/ 916247 h 2186716"/>
              <a:gd name="csX92" fmla="*/ 715193 w 1450153"/>
              <a:gd name="csY92" fmla="*/ 894950 h 2186716"/>
              <a:gd name="csX93" fmla="*/ 680640 w 1450153"/>
              <a:gd name="csY93" fmla="*/ 885546 h 2186716"/>
              <a:gd name="csX94" fmla="*/ 634814 w 1450153"/>
              <a:gd name="csY94" fmla="*/ 879851 h 2186716"/>
              <a:gd name="csX95" fmla="*/ 736637 w 1450153"/>
              <a:gd name="csY95" fmla="*/ 806943 h 2186716"/>
              <a:gd name="csX96" fmla="*/ 761743 w 1450153"/>
              <a:gd name="csY96" fmla="*/ 873814 h 2186716"/>
              <a:gd name="csX97" fmla="*/ 780165 w 1450153"/>
              <a:gd name="csY97" fmla="*/ 880061 h 2186716"/>
              <a:gd name="csX98" fmla="*/ 803324 w 1450153"/>
              <a:gd name="csY98" fmla="*/ 884754 h 2186716"/>
              <a:gd name="csX99" fmla="*/ 866430 w 1450153"/>
              <a:gd name="csY99" fmla="*/ 896575 h 2186716"/>
              <a:gd name="csX100" fmla="*/ 736637 w 1450153"/>
              <a:gd name="csY100" fmla="*/ 806943 h 2186716"/>
              <a:gd name="csX101" fmla="*/ 1300013 w 1450153"/>
              <a:gd name="csY101" fmla="*/ 793159 h 2186716"/>
              <a:gd name="csX102" fmla="*/ 1293788 w 1450153"/>
              <a:gd name="csY102" fmla="*/ 807351 h 2186716"/>
              <a:gd name="csX103" fmla="*/ 1300013 w 1450153"/>
              <a:gd name="csY103" fmla="*/ 793159 h 2186716"/>
              <a:gd name="csX104" fmla="*/ 769507 w 1450153"/>
              <a:gd name="csY104" fmla="*/ 729712 h 2186716"/>
              <a:gd name="csX105" fmla="*/ 758146 w 1450153"/>
              <a:gd name="csY105" fmla="*/ 758574 h 2186716"/>
              <a:gd name="csX106" fmla="*/ 826398 w 1450153"/>
              <a:gd name="csY106" fmla="*/ 801331 h 2186716"/>
              <a:gd name="csX107" fmla="*/ 769507 w 1450153"/>
              <a:gd name="csY107" fmla="*/ 729712 h 2186716"/>
              <a:gd name="csX108" fmla="*/ 507461 w 1450153"/>
              <a:gd name="csY108" fmla="*/ 627453 h 2186716"/>
              <a:gd name="csX109" fmla="*/ 499792 w 1450153"/>
              <a:gd name="csY109" fmla="*/ 631872 h 2186716"/>
              <a:gd name="csX110" fmla="*/ 540606 w 1450153"/>
              <a:gd name="csY110" fmla="*/ 679525 h 2186716"/>
              <a:gd name="csX111" fmla="*/ 569522 w 1450153"/>
              <a:gd name="csY111" fmla="*/ 663911 h 2186716"/>
              <a:gd name="csX112" fmla="*/ 527887 w 1450153"/>
              <a:gd name="csY112" fmla="*/ 641091 h 2186716"/>
              <a:gd name="csX113" fmla="*/ 507461 w 1450153"/>
              <a:gd name="csY113" fmla="*/ 627453 h 2186716"/>
              <a:gd name="csX114" fmla="*/ 843531 w 1450153"/>
              <a:gd name="csY114" fmla="*/ 576907 h 2186716"/>
              <a:gd name="csX115" fmla="*/ 835046 w 1450153"/>
              <a:gd name="csY115" fmla="*/ 577815 h 2186716"/>
              <a:gd name="csX116" fmla="*/ 823239 w 1450153"/>
              <a:gd name="csY116" fmla="*/ 623388 h 2186716"/>
              <a:gd name="csX117" fmla="*/ 903707 w 1450153"/>
              <a:gd name="csY117" fmla="*/ 794809 h 2186716"/>
              <a:gd name="csX118" fmla="*/ 889380 w 1450153"/>
              <a:gd name="csY118" fmla="*/ 680399 h 2186716"/>
              <a:gd name="csX119" fmla="*/ 843531 w 1450153"/>
              <a:gd name="csY119" fmla="*/ 576907 h 2186716"/>
              <a:gd name="csX120" fmla="*/ 876636 w 1450153"/>
              <a:gd name="csY120" fmla="*/ 501119 h 2186716"/>
              <a:gd name="csX121" fmla="*/ 871186 w 1450153"/>
              <a:gd name="csY121" fmla="*/ 532712 h 2186716"/>
              <a:gd name="csX122" fmla="*/ 954762 w 1450153"/>
              <a:gd name="csY122" fmla="*/ 697997 h 2186716"/>
              <a:gd name="csX123" fmla="*/ 928070 w 1450153"/>
              <a:gd name="csY123" fmla="*/ 520856 h 2186716"/>
              <a:gd name="csX124" fmla="*/ 876636 w 1450153"/>
              <a:gd name="csY124" fmla="*/ 501119 h 2186716"/>
              <a:gd name="csX125" fmla="*/ 635576 w 1450153"/>
              <a:gd name="csY125" fmla="*/ 400187 h 2186716"/>
              <a:gd name="csX126" fmla="*/ 635668 w 1450153"/>
              <a:gd name="csY126" fmla="*/ 420660 h 2186716"/>
              <a:gd name="csX127" fmla="*/ 752657 w 1450153"/>
              <a:gd name="csY127" fmla="*/ 510649 h 2186716"/>
              <a:gd name="csX128" fmla="*/ 799945 w 1450153"/>
              <a:gd name="csY128" fmla="*/ 562832 h 2186716"/>
              <a:gd name="csX129" fmla="*/ 706915 w 1450153"/>
              <a:gd name="csY129" fmla="*/ 434292 h 2186716"/>
              <a:gd name="csX130" fmla="*/ 635576 w 1450153"/>
              <a:gd name="csY130" fmla="*/ 400187 h 2186716"/>
              <a:gd name="csX131" fmla="*/ 837162 w 1450153"/>
              <a:gd name="csY131" fmla="*/ 152895 h 2186716"/>
              <a:gd name="csX132" fmla="*/ 989581 w 1450153"/>
              <a:gd name="csY132" fmla="*/ 312259 h 2186716"/>
              <a:gd name="csX133" fmla="*/ 986035 w 1450153"/>
              <a:gd name="csY133" fmla="*/ 791888 h 2186716"/>
              <a:gd name="csX134" fmla="*/ 957991 w 1450153"/>
              <a:gd name="csY134" fmla="*/ 892164 h 2186716"/>
              <a:gd name="csX135" fmla="*/ 1055919 w 1450153"/>
              <a:gd name="csY135" fmla="*/ 957949 h 2186716"/>
              <a:gd name="csX136" fmla="*/ 1099862 w 1450153"/>
              <a:gd name="csY136" fmla="*/ 853488 h 2186716"/>
              <a:gd name="csX137" fmla="*/ 1159139 w 1450153"/>
              <a:gd name="csY137" fmla="*/ 735304 h 2186716"/>
              <a:gd name="csX138" fmla="*/ 1224024 w 1450153"/>
              <a:gd name="csY138" fmla="*/ 729909 h 2186716"/>
              <a:gd name="csX139" fmla="*/ 1297679 w 1450153"/>
              <a:gd name="csY139" fmla="*/ 738784 h 2186716"/>
              <a:gd name="csX140" fmla="*/ 1329780 w 1450153"/>
              <a:gd name="csY140" fmla="*/ 663788 h 2186716"/>
              <a:gd name="csX141" fmla="*/ 1404298 w 1450153"/>
              <a:gd name="csY141" fmla="*/ 647181 h 2186716"/>
              <a:gd name="csX142" fmla="*/ 1434463 w 1450153"/>
              <a:gd name="csY142" fmla="*/ 654827 h 2186716"/>
              <a:gd name="csX143" fmla="*/ 1450153 w 1450153"/>
              <a:gd name="csY143" fmla="*/ 662770 h 2186716"/>
              <a:gd name="csX144" fmla="*/ 1450153 w 1450153"/>
              <a:gd name="csY144" fmla="*/ 703278 h 2186716"/>
              <a:gd name="csX145" fmla="*/ 1430462 w 1450153"/>
              <a:gd name="csY145" fmla="*/ 695668 h 2186716"/>
              <a:gd name="csX146" fmla="*/ 1403906 w 1450153"/>
              <a:gd name="csY146" fmla="*/ 693619 h 2186716"/>
              <a:gd name="csX147" fmla="*/ 1431438 w 1450153"/>
              <a:gd name="csY147" fmla="*/ 719693 h 2186716"/>
              <a:gd name="csX148" fmla="*/ 1450152 w 1450153"/>
              <a:gd name="csY148" fmla="*/ 733415 h 2186716"/>
              <a:gd name="csX149" fmla="*/ 1450153 w 1450153"/>
              <a:gd name="csY149" fmla="*/ 1143909 h 2186716"/>
              <a:gd name="csX150" fmla="*/ 1447915 w 1450153"/>
              <a:gd name="csY150" fmla="*/ 1143468 h 2186716"/>
              <a:gd name="csX151" fmla="*/ 1380167 w 1450153"/>
              <a:gd name="csY151" fmla="*/ 1137391 h 2186716"/>
              <a:gd name="csX152" fmla="*/ 1413121 w 1450153"/>
              <a:gd name="csY152" fmla="*/ 1173013 h 2186716"/>
              <a:gd name="csX153" fmla="*/ 1450153 w 1450153"/>
              <a:gd name="csY153" fmla="*/ 1195579 h 2186716"/>
              <a:gd name="csX154" fmla="*/ 1450153 w 1450153"/>
              <a:gd name="csY154" fmla="*/ 1322818 h 2186716"/>
              <a:gd name="csX155" fmla="*/ 1426300 w 1450153"/>
              <a:gd name="csY155" fmla="*/ 1326699 h 2186716"/>
              <a:gd name="csX156" fmla="*/ 1418562 w 1450153"/>
              <a:gd name="csY156" fmla="*/ 1415074 h 2186716"/>
              <a:gd name="csX157" fmla="*/ 1450152 w 1450153"/>
              <a:gd name="csY157" fmla="*/ 1446096 h 2186716"/>
              <a:gd name="csX158" fmla="*/ 1450153 w 1450153"/>
              <a:gd name="csY158" fmla="*/ 1514366 h 2186716"/>
              <a:gd name="csX159" fmla="*/ 1358946 w 1450153"/>
              <a:gd name="csY159" fmla="*/ 1420933 h 2186716"/>
              <a:gd name="csX160" fmla="*/ 1143016 w 1450153"/>
              <a:gd name="csY160" fmla="*/ 1342507 h 2186716"/>
              <a:gd name="csX161" fmla="*/ 1035575 w 1450153"/>
              <a:gd name="csY161" fmla="*/ 1123505 h 2186716"/>
              <a:gd name="csX162" fmla="*/ 995534 w 1450153"/>
              <a:gd name="csY162" fmla="*/ 1007539 h 2186716"/>
              <a:gd name="csX163" fmla="*/ 627549 w 1450153"/>
              <a:gd name="csY163" fmla="*/ 930061 h 2186716"/>
              <a:gd name="csX164" fmla="*/ 293483 w 1450153"/>
              <a:gd name="csY164" fmla="*/ 842877 h 2186716"/>
              <a:gd name="csX165" fmla="*/ 309733 w 1450153"/>
              <a:gd name="csY165" fmla="*/ 718320 h 2186716"/>
              <a:gd name="csX166" fmla="*/ 340683 w 1450153"/>
              <a:gd name="csY166" fmla="*/ 703062 h 2186716"/>
              <a:gd name="csX167" fmla="*/ 290543 w 1450153"/>
              <a:gd name="csY167" fmla="*/ 547675 h 2186716"/>
              <a:gd name="csX168" fmla="*/ 461229 w 1450153"/>
              <a:gd name="csY168" fmla="*/ 594997 h 2186716"/>
              <a:gd name="csX169" fmla="*/ 409123 w 1450153"/>
              <a:gd name="csY169" fmla="*/ 313729 h 2186716"/>
              <a:gd name="csX170" fmla="*/ 571996 w 1450153"/>
              <a:gd name="csY170" fmla="*/ 332524 h 2186716"/>
              <a:gd name="csX171" fmla="*/ 657663 w 1450153"/>
              <a:gd name="csY171" fmla="*/ 158614 h 2186716"/>
              <a:gd name="csX172" fmla="*/ 793874 w 1450153"/>
              <a:gd name="csY172" fmla="*/ 203797 h 2186716"/>
              <a:gd name="csX173" fmla="*/ 837162 w 1450153"/>
              <a:gd name="csY173" fmla="*/ 152895 h 2186716"/>
              <a:gd name="csX174" fmla="*/ 1450152 w 1450153"/>
              <a:gd name="csY174" fmla="*/ 0 h 2186716"/>
              <a:gd name="csX175" fmla="*/ 1450153 w 1450153"/>
              <a:gd name="csY175" fmla="*/ 514914 h 2186716"/>
              <a:gd name="csX176" fmla="*/ 1446721 w 1450153"/>
              <a:gd name="csY176" fmla="*/ 514379 h 2186716"/>
              <a:gd name="csX177" fmla="*/ 1311081 w 1450153"/>
              <a:gd name="csY177" fmla="*/ 465353 h 2186716"/>
              <a:gd name="csX178" fmla="*/ 1241629 w 1450153"/>
              <a:gd name="csY178" fmla="*/ 162774 h 2186716"/>
              <a:gd name="csX179" fmla="*/ 1342659 w 1450153"/>
              <a:gd name="csY179" fmla="*/ 186477 h 2186716"/>
              <a:gd name="csX180" fmla="*/ 1356669 w 1450153"/>
              <a:gd name="csY180" fmla="*/ 41417 h 2186716"/>
              <a:gd name="csX181" fmla="*/ 1417813 w 1450153"/>
              <a:gd name="csY181" fmla="*/ 30852 h 2186716"/>
              <a:gd name="csX182" fmla="*/ 1442436 w 1450153"/>
              <a:gd name="csY182" fmla="*/ 13712 h 2186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Lst>
            <a:rect l="l" t="t" r="r" b="b"/>
            <a:pathLst>
              <a:path w="1450153" h="2186716">
                <a:moveTo>
                  <a:pt x="482458" y="2054961"/>
                </a:moveTo>
                <a:cubicBezTo>
                  <a:pt x="468762" y="2054987"/>
                  <a:pt x="455164" y="2056436"/>
                  <a:pt x="440557" y="2063396"/>
                </a:cubicBezTo>
                <a:cubicBezTo>
                  <a:pt x="412570" y="2055678"/>
                  <a:pt x="373162" y="2056052"/>
                  <a:pt x="397027" y="2094927"/>
                </a:cubicBezTo>
                <a:cubicBezTo>
                  <a:pt x="430642" y="2099906"/>
                  <a:pt x="506135" y="2087838"/>
                  <a:pt x="524949" y="2055065"/>
                </a:cubicBezTo>
                <a:cubicBezTo>
                  <a:pt x="509949" y="2056333"/>
                  <a:pt x="496154" y="2054936"/>
                  <a:pt x="482458" y="2054961"/>
                </a:cubicBezTo>
                <a:close/>
                <a:moveTo>
                  <a:pt x="404817" y="1985250"/>
                </a:moveTo>
                <a:cubicBezTo>
                  <a:pt x="395787" y="1983707"/>
                  <a:pt x="387857" y="1983486"/>
                  <a:pt x="382318" y="1985775"/>
                </a:cubicBezTo>
                <a:cubicBezTo>
                  <a:pt x="374932" y="1988826"/>
                  <a:pt x="371797" y="1996338"/>
                  <a:pt x="375969" y="2011122"/>
                </a:cubicBezTo>
                <a:cubicBezTo>
                  <a:pt x="399116" y="2032963"/>
                  <a:pt x="575747" y="2037909"/>
                  <a:pt x="480967" y="2002822"/>
                </a:cubicBezTo>
                <a:cubicBezTo>
                  <a:pt x="468903" y="2006414"/>
                  <a:pt x="431908" y="1989880"/>
                  <a:pt x="404817" y="1985250"/>
                </a:cubicBezTo>
                <a:close/>
                <a:moveTo>
                  <a:pt x="432443" y="1953697"/>
                </a:moveTo>
                <a:cubicBezTo>
                  <a:pt x="428589" y="1951794"/>
                  <a:pt x="423924" y="1952298"/>
                  <a:pt x="417504" y="1955936"/>
                </a:cubicBezTo>
                <a:cubicBezTo>
                  <a:pt x="423786" y="1968080"/>
                  <a:pt x="429565" y="1973223"/>
                  <a:pt x="442519" y="1965907"/>
                </a:cubicBezTo>
                <a:cubicBezTo>
                  <a:pt x="439340" y="1959913"/>
                  <a:pt x="436297" y="1955601"/>
                  <a:pt x="432443" y="1953697"/>
                </a:cubicBezTo>
                <a:close/>
                <a:moveTo>
                  <a:pt x="455165" y="1895752"/>
                </a:moveTo>
                <a:cubicBezTo>
                  <a:pt x="452748" y="1896576"/>
                  <a:pt x="450746" y="1899055"/>
                  <a:pt x="449072" y="1903121"/>
                </a:cubicBezTo>
                <a:cubicBezTo>
                  <a:pt x="455555" y="1928375"/>
                  <a:pt x="545967" y="1967708"/>
                  <a:pt x="533743" y="1930007"/>
                </a:cubicBezTo>
                <a:cubicBezTo>
                  <a:pt x="510911" y="1914205"/>
                  <a:pt x="496446" y="1893484"/>
                  <a:pt x="463744" y="1898314"/>
                </a:cubicBezTo>
                <a:cubicBezTo>
                  <a:pt x="460412" y="1895759"/>
                  <a:pt x="457581" y="1894928"/>
                  <a:pt x="455165" y="1895752"/>
                </a:cubicBezTo>
                <a:close/>
                <a:moveTo>
                  <a:pt x="609895" y="1845353"/>
                </a:moveTo>
                <a:cubicBezTo>
                  <a:pt x="589165" y="1843599"/>
                  <a:pt x="573046" y="1875666"/>
                  <a:pt x="613535" y="1926766"/>
                </a:cubicBezTo>
                <a:cubicBezTo>
                  <a:pt x="651326" y="2038991"/>
                  <a:pt x="662534" y="1945511"/>
                  <a:pt x="640953" y="1888232"/>
                </a:cubicBezTo>
                <a:cubicBezTo>
                  <a:pt x="636429" y="1859634"/>
                  <a:pt x="622332" y="1846405"/>
                  <a:pt x="609895" y="1845353"/>
                </a:cubicBezTo>
                <a:close/>
                <a:moveTo>
                  <a:pt x="729071" y="1759095"/>
                </a:moveTo>
                <a:cubicBezTo>
                  <a:pt x="710737" y="1760337"/>
                  <a:pt x="689835" y="1765265"/>
                  <a:pt x="685967" y="1769474"/>
                </a:cubicBezTo>
                <a:cubicBezTo>
                  <a:pt x="657541" y="1772518"/>
                  <a:pt x="602392" y="1806067"/>
                  <a:pt x="666294" y="1805089"/>
                </a:cubicBezTo>
                <a:cubicBezTo>
                  <a:pt x="671794" y="1804695"/>
                  <a:pt x="691059" y="1796336"/>
                  <a:pt x="697015" y="1796943"/>
                </a:cubicBezTo>
                <a:cubicBezTo>
                  <a:pt x="697772" y="1791834"/>
                  <a:pt x="708447" y="1786544"/>
                  <a:pt x="712727" y="1791796"/>
                </a:cubicBezTo>
                <a:cubicBezTo>
                  <a:pt x="723629" y="1780165"/>
                  <a:pt x="740057" y="1770559"/>
                  <a:pt x="756778" y="1770838"/>
                </a:cubicBezTo>
                <a:cubicBezTo>
                  <a:pt x="763176" y="1760300"/>
                  <a:pt x="747406" y="1757854"/>
                  <a:pt x="729071" y="1759095"/>
                </a:cubicBezTo>
                <a:close/>
                <a:moveTo>
                  <a:pt x="787208" y="1657099"/>
                </a:moveTo>
                <a:cubicBezTo>
                  <a:pt x="774174" y="1653294"/>
                  <a:pt x="764130" y="1657193"/>
                  <a:pt x="767455" y="1683546"/>
                </a:cubicBezTo>
                <a:cubicBezTo>
                  <a:pt x="788907" y="1683808"/>
                  <a:pt x="870507" y="1709912"/>
                  <a:pt x="824888" y="1676883"/>
                </a:cubicBezTo>
                <a:cubicBezTo>
                  <a:pt x="816261" y="1672417"/>
                  <a:pt x="800240" y="1660906"/>
                  <a:pt x="787208" y="1657099"/>
                </a:cubicBezTo>
                <a:close/>
                <a:moveTo>
                  <a:pt x="286452" y="1568460"/>
                </a:moveTo>
                <a:cubicBezTo>
                  <a:pt x="238286" y="1567599"/>
                  <a:pt x="291512" y="1605390"/>
                  <a:pt x="329070" y="1621966"/>
                </a:cubicBezTo>
                <a:cubicBezTo>
                  <a:pt x="337093" y="1631619"/>
                  <a:pt x="342992" y="1658216"/>
                  <a:pt x="355099" y="1636594"/>
                </a:cubicBezTo>
                <a:cubicBezTo>
                  <a:pt x="349486" y="1613998"/>
                  <a:pt x="333824" y="1586890"/>
                  <a:pt x="313644" y="1571369"/>
                </a:cubicBezTo>
                <a:cubicBezTo>
                  <a:pt x="302283" y="1569494"/>
                  <a:pt x="293333" y="1568582"/>
                  <a:pt x="286452" y="1568460"/>
                </a:cubicBezTo>
                <a:close/>
                <a:moveTo>
                  <a:pt x="629806" y="1529323"/>
                </a:moveTo>
                <a:cubicBezTo>
                  <a:pt x="570710" y="1523099"/>
                  <a:pt x="730794" y="1635684"/>
                  <a:pt x="714371" y="1569550"/>
                </a:cubicBezTo>
                <a:cubicBezTo>
                  <a:pt x="684933" y="1567553"/>
                  <a:pt x="659648" y="1535282"/>
                  <a:pt x="629806" y="1529323"/>
                </a:cubicBezTo>
                <a:close/>
                <a:moveTo>
                  <a:pt x="821176" y="1516777"/>
                </a:moveTo>
                <a:cubicBezTo>
                  <a:pt x="761695" y="1540229"/>
                  <a:pt x="921172" y="1643931"/>
                  <a:pt x="872449" y="1571748"/>
                </a:cubicBezTo>
                <a:cubicBezTo>
                  <a:pt x="862262" y="1571504"/>
                  <a:pt x="859218" y="1550496"/>
                  <a:pt x="850199" y="1547182"/>
                </a:cubicBezTo>
                <a:cubicBezTo>
                  <a:pt x="844935" y="1546731"/>
                  <a:pt x="845462" y="1533894"/>
                  <a:pt x="836343" y="1535347"/>
                </a:cubicBezTo>
                <a:cubicBezTo>
                  <a:pt x="828135" y="1531766"/>
                  <a:pt x="830355" y="1518630"/>
                  <a:pt x="821176" y="1516777"/>
                </a:cubicBezTo>
                <a:close/>
                <a:moveTo>
                  <a:pt x="896332" y="1413091"/>
                </a:moveTo>
                <a:cubicBezTo>
                  <a:pt x="857781" y="1426233"/>
                  <a:pt x="908919" y="1514767"/>
                  <a:pt x="924493" y="1536530"/>
                </a:cubicBezTo>
                <a:cubicBezTo>
                  <a:pt x="939087" y="1591622"/>
                  <a:pt x="941582" y="1562531"/>
                  <a:pt x="942585" y="1524590"/>
                </a:cubicBezTo>
                <a:cubicBezTo>
                  <a:pt x="945582" y="1495080"/>
                  <a:pt x="951866" y="1402189"/>
                  <a:pt x="896332" y="1413091"/>
                </a:cubicBezTo>
                <a:close/>
                <a:moveTo>
                  <a:pt x="1363368" y="1179196"/>
                </a:moveTo>
                <a:cubicBezTo>
                  <a:pt x="1349073" y="1175051"/>
                  <a:pt x="1338492" y="1178677"/>
                  <a:pt x="1355350" y="1193623"/>
                </a:cubicBezTo>
                <a:cubicBezTo>
                  <a:pt x="1364366" y="1241843"/>
                  <a:pt x="1447522" y="1234812"/>
                  <a:pt x="1393665" y="1211390"/>
                </a:cubicBezTo>
                <a:cubicBezTo>
                  <a:pt x="1395670" y="1195254"/>
                  <a:pt x="1377662" y="1183339"/>
                  <a:pt x="1363368" y="1179196"/>
                </a:cubicBezTo>
                <a:close/>
                <a:moveTo>
                  <a:pt x="815924" y="1144680"/>
                </a:moveTo>
                <a:cubicBezTo>
                  <a:pt x="799105" y="1151820"/>
                  <a:pt x="878691" y="1252688"/>
                  <a:pt x="883915" y="1263512"/>
                </a:cubicBezTo>
                <a:cubicBezTo>
                  <a:pt x="974613" y="1427104"/>
                  <a:pt x="871904" y="1169835"/>
                  <a:pt x="829534" y="1147895"/>
                </a:cubicBezTo>
                <a:cubicBezTo>
                  <a:pt x="822697" y="1144553"/>
                  <a:pt x="818327" y="1143660"/>
                  <a:pt x="815924" y="1144680"/>
                </a:cubicBezTo>
                <a:close/>
                <a:moveTo>
                  <a:pt x="748037" y="1064318"/>
                </a:moveTo>
                <a:cubicBezTo>
                  <a:pt x="767310" y="1091906"/>
                  <a:pt x="794622" y="1103810"/>
                  <a:pt x="824918" y="1118576"/>
                </a:cubicBezTo>
                <a:cubicBezTo>
                  <a:pt x="984200" y="1237693"/>
                  <a:pt x="975409" y="1488889"/>
                  <a:pt x="977635" y="1668672"/>
                </a:cubicBezTo>
                <a:cubicBezTo>
                  <a:pt x="995506" y="1686901"/>
                  <a:pt x="1158217" y="1746586"/>
                  <a:pt x="1346073" y="1808049"/>
                </a:cubicBezTo>
                <a:lnTo>
                  <a:pt x="1450153" y="1840925"/>
                </a:lnTo>
                <a:lnTo>
                  <a:pt x="1450153" y="1887294"/>
                </a:lnTo>
                <a:lnTo>
                  <a:pt x="1186049" y="1809252"/>
                </a:lnTo>
                <a:cubicBezTo>
                  <a:pt x="1098292" y="1782230"/>
                  <a:pt x="1012095" y="1754228"/>
                  <a:pt x="929214" y="1724708"/>
                </a:cubicBezTo>
                <a:cubicBezTo>
                  <a:pt x="696767" y="1867642"/>
                  <a:pt x="637883" y="1767574"/>
                  <a:pt x="684384" y="1972767"/>
                </a:cubicBezTo>
                <a:cubicBezTo>
                  <a:pt x="914184" y="2090016"/>
                  <a:pt x="1182657" y="2058604"/>
                  <a:pt x="1430495" y="2070031"/>
                </a:cubicBezTo>
                <a:lnTo>
                  <a:pt x="1450153" y="2069594"/>
                </a:lnTo>
                <a:lnTo>
                  <a:pt x="1450153" y="2125514"/>
                </a:lnTo>
                <a:lnTo>
                  <a:pt x="1397457" y="2126559"/>
                </a:lnTo>
                <a:cubicBezTo>
                  <a:pt x="1152686" y="2124491"/>
                  <a:pt x="908297" y="2105826"/>
                  <a:pt x="667511" y="2054031"/>
                </a:cubicBezTo>
                <a:cubicBezTo>
                  <a:pt x="462704" y="2107568"/>
                  <a:pt x="110347" y="2332390"/>
                  <a:pt x="790" y="2038603"/>
                </a:cubicBezTo>
                <a:cubicBezTo>
                  <a:pt x="-7425" y="1976431"/>
                  <a:pt x="50267" y="1986571"/>
                  <a:pt x="91580" y="1975211"/>
                </a:cubicBezTo>
                <a:cubicBezTo>
                  <a:pt x="123494" y="1959382"/>
                  <a:pt x="20187" y="1877960"/>
                  <a:pt x="90139" y="1874361"/>
                </a:cubicBezTo>
                <a:cubicBezTo>
                  <a:pt x="107630" y="1874643"/>
                  <a:pt x="137221" y="1906782"/>
                  <a:pt x="150898" y="1893475"/>
                </a:cubicBezTo>
                <a:cubicBezTo>
                  <a:pt x="148268" y="1851862"/>
                  <a:pt x="91746" y="1756264"/>
                  <a:pt x="146954" y="1748668"/>
                </a:cubicBezTo>
                <a:cubicBezTo>
                  <a:pt x="163598" y="1741680"/>
                  <a:pt x="138642" y="1712755"/>
                  <a:pt x="159320" y="1706364"/>
                </a:cubicBezTo>
                <a:cubicBezTo>
                  <a:pt x="224757" y="1683518"/>
                  <a:pt x="140659" y="1492818"/>
                  <a:pt x="257172" y="1533325"/>
                </a:cubicBezTo>
                <a:cubicBezTo>
                  <a:pt x="312045" y="1508695"/>
                  <a:pt x="362392" y="1579194"/>
                  <a:pt x="390440" y="1589833"/>
                </a:cubicBezTo>
                <a:cubicBezTo>
                  <a:pt x="390560" y="1402375"/>
                  <a:pt x="378369" y="1433106"/>
                  <a:pt x="496715" y="1528023"/>
                </a:cubicBezTo>
                <a:cubicBezTo>
                  <a:pt x="505964" y="1516037"/>
                  <a:pt x="510196" y="1500450"/>
                  <a:pt x="513202" y="1484241"/>
                </a:cubicBezTo>
                <a:cubicBezTo>
                  <a:pt x="480174" y="1365467"/>
                  <a:pt x="588527" y="1474787"/>
                  <a:pt x="567520" y="1380988"/>
                </a:cubicBezTo>
                <a:cubicBezTo>
                  <a:pt x="527946" y="1293781"/>
                  <a:pt x="573072" y="1288209"/>
                  <a:pt x="641983" y="1270109"/>
                </a:cubicBezTo>
                <a:cubicBezTo>
                  <a:pt x="549905" y="1128463"/>
                  <a:pt x="695589" y="1230286"/>
                  <a:pt x="751481" y="1246644"/>
                </a:cubicBezTo>
                <a:cubicBezTo>
                  <a:pt x="734027" y="1187117"/>
                  <a:pt x="727311" y="1124839"/>
                  <a:pt x="748037" y="1064318"/>
                </a:cubicBezTo>
                <a:close/>
                <a:moveTo>
                  <a:pt x="634814" y="879851"/>
                </a:moveTo>
                <a:cubicBezTo>
                  <a:pt x="615692" y="878839"/>
                  <a:pt x="600968" y="880560"/>
                  <a:pt x="615372" y="890553"/>
                </a:cubicBezTo>
                <a:cubicBezTo>
                  <a:pt x="646953" y="894791"/>
                  <a:pt x="676656" y="912437"/>
                  <a:pt x="704874" y="913043"/>
                </a:cubicBezTo>
                <a:cubicBezTo>
                  <a:pt x="706154" y="918125"/>
                  <a:pt x="715840" y="910985"/>
                  <a:pt x="719717" y="912274"/>
                </a:cubicBezTo>
                <a:cubicBezTo>
                  <a:pt x="721925" y="916669"/>
                  <a:pt x="733905" y="919268"/>
                  <a:pt x="737266" y="916247"/>
                </a:cubicBezTo>
                <a:cubicBezTo>
                  <a:pt x="740774" y="899618"/>
                  <a:pt x="720571" y="903166"/>
                  <a:pt x="715193" y="894950"/>
                </a:cubicBezTo>
                <a:cubicBezTo>
                  <a:pt x="701666" y="901300"/>
                  <a:pt x="694008" y="880269"/>
                  <a:pt x="680640" y="885546"/>
                </a:cubicBezTo>
                <a:cubicBezTo>
                  <a:pt x="677453" y="884607"/>
                  <a:pt x="653935" y="880862"/>
                  <a:pt x="634814" y="879851"/>
                </a:cubicBezTo>
                <a:close/>
                <a:moveTo>
                  <a:pt x="736637" y="806943"/>
                </a:moveTo>
                <a:cubicBezTo>
                  <a:pt x="674621" y="822656"/>
                  <a:pt x="704861" y="870829"/>
                  <a:pt x="761743" y="873814"/>
                </a:cubicBezTo>
                <a:cubicBezTo>
                  <a:pt x="767636" y="879303"/>
                  <a:pt x="771967" y="881979"/>
                  <a:pt x="780165" y="880061"/>
                </a:cubicBezTo>
                <a:cubicBezTo>
                  <a:pt x="787158" y="888515"/>
                  <a:pt x="793896" y="886436"/>
                  <a:pt x="803324" y="884754"/>
                </a:cubicBezTo>
                <a:cubicBezTo>
                  <a:pt x="821177" y="897073"/>
                  <a:pt x="842727" y="900373"/>
                  <a:pt x="866430" y="896575"/>
                </a:cubicBezTo>
                <a:cubicBezTo>
                  <a:pt x="886380" y="874687"/>
                  <a:pt x="763047" y="814922"/>
                  <a:pt x="736637" y="806943"/>
                </a:cubicBezTo>
                <a:close/>
                <a:moveTo>
                  <a:pt x="1300013" y="793159"/>
                </a:moveTo>
                <a:cubicBezTo>
                  <a:pt x="1283024" y="792456"/>
                  <a:pt x="1272142" y="815083"/>
                  <a:pt x="1293788" y="807351"/>
                </a:cubicBezTo>
                <a:cubicBezTo>
                  <a:pt x="1301620" y="832036"/>
                  <a:pt x="1310323" y="806668"/>
                  <a:pt x="1300013" y="793159"/>
                </a:cubicBezTo>
                <a:close/>
                <a:moveTo>
                  <a:pt x="769507" y="729712"/>
                </a:moveTo>
                <a:cubicBezTo>
                  <a:pt x="764108" y="730794"/>
                  <a:pt x="759995" y="739034"/>
                  <a:pt x="758146" y="758574"/>
                </a:cubicBezTo>
                <a:cubicBezTo>
                  <a:pt x="751811" y="794681"/>
                  <a:pt x="908379" y="873108"/>
                  <a:pt x="826398" y="801331"/>
                </a:cubicBezTo>
                <a:cubicBezTo>
                  <a:pt x="813464" y="787627"/>
                  <a:pt x="785702" y="726463"/>
                  <a:pt x="769507" y="729712"/>
                </a:cubicBezTo>
                <a:close/>
                <a:moveTo>
                  <a:pt x="507461" y="627453"/>
                </a:moveTo>
                <a:cubicBezTo>
                  <a:pt x="505143" y="627513"/>
                  <a:pt x="502643" y="628764"/>
                  <a:pt x="499792" y="631872"/>
                </a:cubicBezTo>
                <a:cubicBezTo>
                  <a:pt x="503867" y="661497"/>
                  <a:pt x="534366" y="651889"/>
                  <a:pt x="540606" y="679525"/>
                </a:cubicBezTo>
                <a:cubicBezTo>
                  <a:pt x="574940" y="708959"/>
                  <a:pt x="623955" y="732048"/>
                  <a:pt x="569522" y="663911"/>
                </a:cubicBezTo>
                <a:cubicBezTo>
                  <a:pt x="551428" y="668431"/>
                  <a:pt x="548276" y="638120"/>
                  <a:pt x="527887" y="641091"/>
                </a:cubicBezTo>
                <a:cubicBezTo>
                  <a:pt x="519714" y="637820"/>
                  <a:pt x="514412" y="627275"/>
                  <a:pt x="507461" y="627453"/>
                </a:cubicBezTo>
                <a:close/>
                <a:moveTo>
                  <a:pt x="843531" y="576907"/>
                </a:moveTo>
                <a:cubicBezTo>
                  <a:pt x="840820" y="575540"/>
                  <a:pt x="837998" y="575697"/>
                  <a:pt x="835046" y="577815"/>
                </a:cubicBezTo>
                <a:cubicBezTo>
                  <a:pt x="842198" y="607456"/>
                  <a:pt x="790616" y="597616"/>
                  <a:pt x="823239" y="623388"/>
                </a:cubicBezTo>
                <a:cubicBezTo>
                  <a:pt x="872510" y="664049"/>
                  <a:pt x="864975" y="746091"/>
                  <a:pt x="903707" y="794809"/>
                </a:cubicBezTo>
                <a:cubicBezTo>
                  <a:pt x="933832" y="783276"/>
                  <a:pt x="875962" y="710124"/>
                  <a:pt x="889380" y="680399"/>
                </a:cubicBezTo>
                <a:cubicBezTo>
                  <a:pt x="875939" y="670810"/>
                  <a:pt x="862501" y="586485"/>
                  <a:pt x="843531" y="576907"/>
                </a:cubicBezTo>
                <a:close/>
                <a:moveTo>
                  <a:pt x="876636" y="501119"/>
                </a:moveTo>
                <a:cubicBezTo>
                  <a:pt x="861957" y="495853"/>
                  <a:pt x="854943" y="499142"/>
                  <a:pt x="871186" y="532712"/>
                </a:cubicBezTo>
                <a:cubicBezTo>
                  <a:pt x="904443" y="562372"/>
                  <a:pt x="940180" y="812029"/>
                  <a:pt x="954762" y="697997"/>
                </a:cubicBezTo>
                <a:cubicBezTo>
                  <a:pt x="962179" y="638637"/>
                  <a:pt x="952925" y="576808"/>
                  <a:pt x="928070" y="520856"/>
                </a:cubicBezTo>
                <a:cubicBezTo>
                  <a:pt x="913656" y="520205"/>
                  <a:pt x="891314" y="506385"/>
                  <a:pt x="876636" y="501119"/>
                </a:cubicBezTo>
                <a:close/>
                <a:moveTo>
                  <a:pt x="635576" y="400187"/>
                </a:moveTo>
                <a:cubicBezTo>
                  <a:pt x="622871" y="399535"/>
                  <a:pt x="618479" y="404944"/>
                  <a:pt x="635668" y="420660"/>
                </a:cubicBezTo>
                <a:cubicBezTo>
                  <a:pt x="685471" y="432874"/>
                  <a:pt x="718779" y="474798"/>
                  <a:pt x="752657" y="510649"/>
                </a:cubicBezTo>
                <a:cubicBezTo>
                  <a:pt x="760113" y="533409"/>
                  <a:pt x="824150" y="640617"/>
                  <a:pt x="799945" y="562832"/>
                </a:cubicBezTo>
                <a:cubicBezTo>
                  <a:pt x="780381" y="509754"/>
                  <a:pt x="753158" y="465324"/>
                  <a:pt x="706915" y="434292"/>
                </a:cubicBezTo>
                <a:cubicBezTo>
                  <a:pt x="701011" y="419195"/>
                  <a:pt x="656750" y="401273"/>
                  <a:pt x="635576" y="400187"/>
                </a:cubicBezTo>
                <a:close/>
                <a:moveTo>
                  <a:pt x="837162" y="152895"/>
                </a:moveTo>
                <a:cubicBezTo>
                  <a:pt x="893165" y="145881"/>
                  <a:pt x="976479" y="252651"/>
                  <a:pt x="989581" y="312259"/>
                </a:cubicBezTo>
                <a:cubicBezTo>
                  <a:pt x="1015671" y="471559"/>
                  <a:pt x="1001130" y="630225"/>
                  <a:pt x="986035" y="791888"/>
                </a:cubicBezTo>
                <a:cubicBezTo>
                  <a:pt x="985109" y="829676"/>
                  <a:pt x="953528" y="855503"/>
                  <a:pt x="957991" y="892164"/>
                </a:cubicBezTo>
                <a:cubicBezTo>
                  <a:pt x="966778" y="917813"/>
                  <a:pt x="1036057" y="1014862"/>
                  <a:pt x="1055919" y="957949"/>
                </a:cubicBezTo>
                <a:cubicBezTo>
                  <a:pt x="1088748" y="883995"/>
                  <a:pt x="1116485" y="962412"/>
                  <a:pt x="1099862" y="853488"/>
                </a:cubicBezTo>
                <a:cubicBezTo>
                  <a:pt x="1105324" y="808072"/>
                  <a:pt x="1115377" y="752457"/>
                  <a:pt x="1159139" y="735304"/>
                </a:cubicBezTo>
                <a:cubicBezTo>
                  <a:pt x="1172586" y="692007"/>
                  <a:pt x="1196402" y="740878"/>
                  <a:pt x="1224024" y="729909"/>
                </a:cubicBezTo>
                <a:cubicBezTo>
                  <a:pt x="1248179" y="720077"/>
                  <a:pt x="1273895" y="743506"/>
                  <a:pt x="1297679" y="738784"/>
                </a:cubicBezTo>
                <a:cubicBezTo>
                  <a:pt x="1319293" y="721980"/>
                  <a:pt x="1270755" y="643725"/>
                  <a:pt x="1329780" y="663788"/>
                </a:cubicBezTo>
                <a:cubicBezTo>
                  <a:pt x="1362294" y="688830"/>
                  <a:pt x="1371496" y="641168"/>
                  <a:pt x="1404298" y="647181"/>
                </a:cubicBezTo>
                <a:cubicBezTo>
                  <a:pt x="1414113" y="647067"/>
                  <a:pt x="1424234" y="650284"/>
                  <a:pt x="1434463" y="654827"/>
                </a:cubicBezTo>
                <a:lnTo>
                  <a:pt x="1450153" y="662770"/>
                </a:lnTo>
                <a:lnTo>
                  <a:pt x="1450153" y="703278"/>
                </a:lnTo>
                <a:lnTo>
                  <a:pt x="1430462" y="695668"/>
                </a:lnTo>
                <a:cubicBezTo>
                  <a:pt x="1421684" y="693570"/>
                  <a:pt x="1412801" y="692800"/>
                  <a:pt x="1403906" y="693619"/>
                </a:cubicBezTo>
                <a:cubicBezTo>
                  <a:pt x="1411948" y="703427"/>
                  <a:pt x="1421415" y="711847"/>
                  <a:pt x="1431438" y="719693"/>
                </a:cubicBezTo>
                <a:lnTo>
                  <a:pt x="1450152" y="733415"/>
                </a:lnTo>
                <a:lnTo>
                  <a:pt x="1450153" y="1143909"/>
                </a:lnTo>
                <a:lnTo>
                  <a:pt x="1447915" y="1143468"/>
                </a:lnTo>
                <a:cubicBezTo>
                  <a:pt x="1427238" y="1127214"/>
                  <a:pt x="1403812" y="1137321"/>
                  <a:pt x="1380167" y="1137391"/>
                </a:cubicBezTo>
                <a:cubicBezTo>
                  <a:pt x="1384036" y="1147541"/>
                  <a:pt x="1396942" y="1160575"/>
                  <a:pt x="1413121" y="1173013"/>
                </a:cubicBezTo>
                <a:lnTo>
                  <a:pt x="1450153" y="1195579"/>
                </a:lnTo>
                <a:lnTo>
                  <a:pt x="1450153" y="1322818"/>
                </a:lnTo>
                <a:lnTo>
                  <a:pt x="1426300" y="1326699"/>
                </a:lnTo>
                <a:cubicBezTo>
                  <a:pt x="1370907" y="1340966"/>
                  <a:pt x="1382421" y="1374754"/>
                  <a:pt x="1418562" y="1415074"/>
                </a:cubicBezTo>
                <a:lnTo>
                  <a:pt x="1450152" y="1446096"/>
                </a:lnTo>
                <a:lnTo>
                  <a:pt x="1450153" y="1514366"/>
                </a:lnTo>
                <a:lnTo>
                  <a:pt x="1358946" y="1420933"/>
                </a:lnTo>
                <a:cubicBezTo>
                  <a:pt x="1283658" y="1326238"/>
                  <a:pt x="1250340" y="1315915"/>
                  <a:pt x="1143016" y="1342507"/>
                </a:cubicBezTo>
                <a:cubicBezTo>
                  <a:pt x="1039753" y="1342436"/>
                  <a:pt x="783777" y="1082034"/>
                  <a:pt x="1035575" y="1123505"/>
                </a:cubicBezTo>
                <a:cubicBezTo>
                  <a:pt x="1002696" y="1080162"/>
                  <a:pt x="1040548" y="1038336"/>
                  <a:pt x="995534" y="1007539"/>
                </a:cubicBezTo>
                <a:cubicBezTo>
                  <a:pt x="897858" y="892930"/>
                  <a:pt x="749702" y="972557"/>
                  <a:pt x="627549" y="930061"/>
                </a:cubicBezTo>
                <a:cubicBezTo>
                  <a:pt x="459814" y="929620"/>
                  <a:pt x="454436" y="1018248"/>
                  <a:pt x="293483" y="842877"/>
                </a:cubicBezTo>
                <a:cubicBezTo>
                  <a:pt x="234388" y="798782"/>
                  <a:pt x="193666" y="673701"/>
                  <a:pt x="309733" y="718320"/>
                </a:cubicBezTo>
                <a:cubicBezTo>
                  <a:pt x="333821" y="736783"/>
                  <a:pt x="383691" y="735539"/>
                  <a:pt x="340683" y="703062"/>
                </a:cubicBezTo>
                <a:cubicBezTo>
                  <a:pt x="277423" y="683744"/>
                  <a:pt x="266219" y="597607"/>
                  <a:pt x="290543" y="547675"/>
                </a:cubicBezTo>
                <a:cubicBezTo>
                  <a:pt x="376958" y="512328"/>
                  <a:pt x="402243" y="656668"/>
                  <a:pt x="461229" y="594997"/>
                </a:cubicBezTo>
                <a:cubicBezTo>
                  <a:pt x="434577" y="492172"/>
                  <a:pt x="356996" y="461939"/>
                  <a:pt x="409123" y="313729"/>
                </a:cubicBezTo>
                <a:cubicBezTo>
                  <a:pt x="486574" y="361532"/>
                  <a:pt x="504809" y="299652"/>
                  <a:pt x="571996" y="332524"/>
                </a:cubicBezTo>
                <a:cubicBezTo>
                  <a:pt x="668585" y="434440"/>
                  <a:pt x="579580" y="218610"/>
                  <a:pt x="657663" y="158614"/>
                </a:cubicBezTo>
                <a:cubicBezTo>
                  <a:pt x="700660" y="133653"/>
                  <a:pt x="764663" y="209913"/>
                  <a:pt x="793874" y="203797"/>
                </a:cubicBezTo>
                <a:cubicBezTo>
                  <a:pt x="802861" y="170214"/>
                  <a:pt x="818495" y="155232"/>
                  <a:pt x="837162" y="152895"/>
                </a:cubicBezTo>
                <a:close/>
                <a:moveTo>
                  <a:pt x="1450152" y="0"/>
                </a:moveTo>
                <a:lnTo>
                  <a:pt x="1450153" y="514914"/>
                </a:lnTo>
                <a:lnTo>
                  <a:pt x="1446721" y="514379"/>
                </a:lnTo>
                <a:cubicBezTo>
                  <a:pt x="1399732" y="503553"/>
                  <a:pt x="1354099" y="488296"/>
                  <a:pt x="1311081" y="465353"/>
                </a:cubicBezTo>
                <a:cubicBezTo>
                  <a:pt x="1241114" y="404863"/>
                  <a:pt x="1173744" y="228128"/>
                  <a:pt x="1241629" y="162774"/>
                </a:cubicBezTo>
                <a:cubicBezTo>
                  <a:pt x="1281916" y="156485"/>
                  <a:pt x="1345659" y="305751"/>
                  <a:pt x="1342659" y="186477"/>
                </a:cubicBezTo>
                <a:cubicBezTo>
                  <a:pt x="1338595" y="161582"/>
                  <a:pt x="1298642" y="13860"/>
                  <a:pt x="1356669" y="41417"/>
                </a:cubicBezTo>
                <a:cubicBezTo>
                  <a:pt x="1379977" y="54379"/>
                  <a:pt x="1394901" y="37847"/>
                  <a:pt x="1417813" y="30852"/>
                </a:cubicBezTo>
                <a:cubicBezTo>
                  <a:pt x="1428374" y="27648"/>
                  <a:pt x="1436188" y="21506"/>
                  <a:pt x="1442436" y="13712"/>
                </a:cubicBezTo>
                <a:close/>
              </a:path>
            </a:pathLst>
          </a:custGeom>
          <a:solidFill>
            <a:schemeClr val="accent5">
              <a:alpha val="33000"/>
            </a:schemeClr>
          </a:solidFill>
          <a:ln w="8653"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1813528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bg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2D70D7D-E907-CC8D-CB88-8AD1CBABBE98}"/>
              </a:ext>
            </a:extLst>
          </p:cNvPr>
          <p:cNvSpPr/>
          <p:nvPr userDrawn="1"/>
        </p:nvSpPr>
        <p:spPr>
          <a:xfrm>
            <a:off x="9326258" y="5104978"/>
            <a:ext cx="2865742" cy="1753023"/>
          </a:xfrm>
          <a:custGeom>
            <a:avLst/>
            <a:gdLst>
              <a:gd name="csX0" fmla="*/ 258436 w 2865742"/>
              <a:gd name="csY0" fmla="*/ 1583985 h 1753023"/>
              <a:gd name="csX1" fmla="*/ 349060 w 2865742"/>
              <a:gd name="csY1" fmla="*/ 1610855 h 1753023"/>
              <a:gd name="csX2" fmla="*/ 556770 w 2865742"/>
              <a:gd name="csY2" fmla="*/ 1704081 h 1753023"/>
              <a:gd name="csX3" fmla="*/ 524639 w 2865742"/>
              <a:gd name="csY3" fmla="*/ 1699190 h 1753023"/>
              <a:gd name="csX4" fmla="*/ 412907 w 2865742"/>
              <a:gd name="csY4" fmla="*/ 1742269 h 1753023"/>
              <a:gd name="csX5" fmla="*/ 360462 w 2865742"/>
              <a:gd name="csY5" fmla="*/ 1753023 h 1753023"/>
              <a:gd name="csX6" fmla="*/ 55413 w 2865742"/>
              <a:gd name="csY6" fmla="*/ 1753023 h 1753023"/>
              <a:gd name="csX7" fmla="*/ 0 w 2865742"/>
              <a:gd name="csY7" fmla="*/ 1707333 h 1753023"/>
              <a:gd name="csX8" fmla="*/ 73089 w 2865742"/>
              <a:gd name="csY8" fmla="*/ 1638881 h 1753023"/>
              <a:gd name="csX9" fmla="*/ 258436 w 2865742"/>
              <a:gd name="csY9" fmla="*/ 1583985 h 1753023"/>
              <a:gd name="csX10" fmla="*/ 2865742 w 2865742"/>
              <a:gd name="csY10" fmla="*/ 1460858 h 1753023"/>
              <a:gd name="csX11" fmla="*/ 2865742 w 2865742"/>
              <a:gd name="csY11" fmla="*/ 1487167 h 1753023"/>
              <a:gd name="csX12" fmla="*/ 2300621 w 2865742"/>
              <a:gd name="csY12" fmla="*/ 1751423 h 1753023"/>
              <a:gd name="csX13" fmla="*/ 2297699 w 2865742"/>
              <a:gd name="csY13" fmla="*/ 1753023 h 1753023"/>
              <a:gd name="csX14" fmla="*/ 2227035 w 2865742"/>
              <a:gd name="csY14" fmla="*/ 1753023 h 1753023"/>
              <a:gd name="csX15" fmla="*/ 2227226 w 2865742"/>
              <a:gd name="csY15" fmla="*/ 1752956 h 1753023"/>
              <a:gd name="csX16" fmla="*/ 2846456 w 2865742"/>
              <a:gd name="csY16" fmla="*/ 1469093 h 1753023"/>
              <a:gd name="csX17" fmla="*/ 892834 w 2865742"/>
              <a:gd name="csY17" fmla="*/ 556812 h 1753023"/>
              <a:gd name="csX18" fmla="*/ 926560 w 2865742"/>
              <a:gd name="csY18" fmla="*/ 573807 h 1753023"/>
              <a:gd name="csX19" fmla="*/ 930267 w 2865742"/>
              <a:gd name="csY19" fmla="*/ 634853 h 1753023"/>
              <a:gd name="csX20" fmla="*/ 948353 w 2865742"/>
              <a:gd name="csY20" fmla="*/ 760918 h 1753023"/>
              <a:gd name="csX21" fmla="*/ 904958 w 2865742"/>
              <a:gd name="csY21" fmla="*/ 961952 h 1753023"/>
              <a:gd name="csX22" fmla="*/ 971218 w 2865742"/>
              <a:gd name="csY22" fmla="*/ 940982 h 1753023"/>
              <a:gd name="csX23" fmla="*/ 1068991 w 2865742"/>
              <a:gd name="csY23" fmla="*/ 848309 h 1753023"/>
              <a:gd name="csX24" fmla="*/ 1109884 w 2865742"/>
              <a:gd name="csY24" fmla="*/ 831907 h 1753023"/>
              <a:gd name="csX25" fmla="*/ 1086234 w 2865742"/>
              <a:gd name="csY25" fmla="*/ 1086781 h 1753023"/>
              <a:gd name="csX26" fmla="*/ 1075348 w 2865742"/>
              <a:gd name="csY26" fmla="*/ 1107538 h 1753023"/>
              <a:gd name="csX27" fmla="*/ 935489 w 2865742"/>
              <a:gd name="csY27" fmla="*/ 1195197 h 1753023"/>
              <a:gd name="csX28" fmla="*/ 915366 w 2865742"/>
              <a:gd name="csY28" fmla="*/ 1276963 h 1753023"/>
              <a:gd name="csX29" fmla="*/ 882026 w 2865742"/>
              <a:gd name="csY29" fmla="*/ 1318031 h 1753023"/>
              <a:gd name="csX30" fmla="*/ 806350 w 2865742"/>
              <a:gd name="csY30" fmla="*/ 1374051 h 1753023"/>
              <a:gd name="csX31" fmla="*/ 704622 w 2865742"/>
              <a:gd name="csY31" fmla="*/ 1750468 h 1753023"/>
              <a:gd name="csX32" fmla="*/ 645650 w 2865742"/>
              <a:gd name="csY32" fmla="*/ 1753023 h 1753023"/>
              <a:gd name="csX33" fmla="*/ 636679 w 2865742"/>
              <a:gd name="csY33" fmla="*/ 1753023 h 1753023"/>
              <a:gd name="csX34" fmla="*/ 513952 w 2865742"/>
              <a:gd name="csY34" fmla="*/ 1647299 h 1753023"/>
              <a:gd name="csX35" fmla="*/ 391578 w 2865742"/>
              <a:gd name="csY35" fmla="*/ 1587342 h 1753023"/>
              <a:gd name="csX36" fmla="*/ 349825 w 2865742"/>
              <a:gd name="csY36" fmla="*/ 1520891 h 1753023"/>
              <a:gd name="csX37" fmla="*/ 254033 w 2865742"/>
              <a:gd name="csY37" fmla="*/ 1319704 h 1753023"/>
              <a:gd name="csX38" fmla="*/ 198918 w 2865742"/>
              <a:gd name="csY38" fmla="*/ 1200885 h 1753023"/>
              <a:gd name="csX39" fmla="*/ 396273 w 2865742"/>
              <a:gd name="csY39" fmla="*/ 1256581 h 1753023"/>
              <a:gd name="csX40" fmla="*/ 564790 w 2865742"/>
              <a:gd name="csY40" fmla="*/ 1422387 h 1753023"/>
              <a:gd name="csX41" fmla="*/ 610370 w 2865742"/>
              <a:gd name="csY41" fmla="*/ 1622843 h 1753023"/>
              <a:gd name="csX42" fmla="*/ 681349 w 2865742"/>
              <a:gd name="csY42" fmla="*/ 1678946 h 1753023"/>
              <a:gd name="csX43" fmla="*/ 789785 w 2865742"/>
              <a:gd name="csY43" fmla="*/ 1348804 h 1753023"/>
              <a:gd name="csX44" fmla="*/ 745432 w 2865742"/>
              <a:gd name="csY44" fmla="*/ 1251994 h 1753023"/>
              <a:gd name="csX45" fmla="*/ 711905 w 2865742"/>
              <a:gd name="csY45" fmla="*/ 1248700 h 1753023"/>
              <a:gd name="csX46" fmla="*/ 357039 w 2865742"/>
              <a:gd name="csY46" fmla="*/ 1058863 h 1753023"/>
              <a:gd name="csX47" fmla="*/ 406843 w 2865742"/>
              <a:gd name="csY47" fmla="*/ 1027819 h 1753023"/>
              <a:gd name="csX48" fmla="*/ 405954 w 2865742"/>
              <a:gd name="csY48" fmla="*/ 1026328 h 1753023"/>
              <a:gd name="csX49" fmla="*/ 318085 w 2865742"/>
              <a:gd name="csY49" fmla="*/ 937934 h 1753023"/>
              <a:gd name="csX50" fmla="*/ 286880 w 2865742"/>
              <a:gd name="csY50" fmla="*/ 863737 h 1753023"/>
              <a:gd name="csX51" fmla="*/ 309190 w 2865742"/>
              <a:gd name="csY51" fmla="*/ 816732 h 1753023"/>
              <a:gd name="csX52" fmla="*/ 326374 w 2865742"/>
              <a:gd name="csY52" fmla="*/ 708739 h 1753023"/>
              <a:gd name="csX53" fmla="*/ 496736 w 2865742"/>
              <a:gd name="csY53" fmla="*/ 806034 h 1753023"/>
              <a:gd name="csX54" fmla="*/ 703994 w 2865742"/>
              <a:gd name="csY54" fmla="*/ 1109182 h 1753023"/>
              <a:gd name="csX55" fmla="*/ 728456 w 2865742"/>
              <a:gd name="csY55" fmla="*/ 1072011 h 1753023"/>
              <a:gd name="csX56" fmla="*/ 722014 w 2865742"/>
              <a:gd name="csY56" fmla="*/ 950021 h 1753023"/>
              <a:gd name="csX57" fmla="*/ 759251 w 2865742"/>
              <a:gd name="csY57" fmla="*/ 640864 h 1753023"/>
              <a:gd name="csX58" fmla="*/ 892834 w 2865742"/>
              <a:gd name="csY58" fmla="*/ 556812 h 1753023"/>
              <a:gd name="csX59" fmla="*/ 2531368 w 2865742"/>
              <a:gd name="csY59" fmla="*/ 374 h 1753023"/>
              <a:gd name="csX60" fmla="*/ 2605193 w 2865742"/>
              <a:gd name="csY60" fmla="*/ 191588 h 1753023"/>
              <a:gd name="csX61" fmla="*/ 2536334 w 2865742"/>
              <a:gd name="csY61" fmla="*/ 503864 h 1753023"/>
              <a:gd name="csX62" fmla="*/ 2610805 w 2865742"/>
              <a:gd name="csY62" fmla="*/ 506873 h 1753023"/>
              <a:gd name="csX63" fmla="*/ 2830647 w 2865742"/>
              <a:gd name="csY63" fmla="*/ 436020 h 1753023"/>
              <a:gd name="csX64" fmla="*/ 2865742 w 2865742"/>
              <a:gd name="csY64" fmla="*/ 440356 h 1753023"/>
              <a:gd name="csX65" fmla="*/ 2865742 w 2865742"/>
              <a:gd name="csY65" fmla="*/ 543466 h 1753023"/>
              <a:gd name="csX66" fmla="*/ 2853157 w 2865742"/>
              <a:gd name="csY66" fmla="*/ 557756 h 1753023"/>
              <a:gd name="csX67" fmla="*/ 2656495 w 2865742"/>
              <a:gd name="csY67" fmla="*/ 727828 h 1753023"/>
              <a:gd name="csX68" fmla="*/ 2599394 w 2865742"/>
              <a:gd name="csY68" fmla="*/ 815740 h 1753023"/>
              <a:gd name="csX69" fmla="*/ 2670031 w 2865742"/>
              <a:gd name="csY69" fmla="*/ 810648 h 1753023"/>
              <a:gd name="csX70" fmla="*/ 2853831 w 2865742"/>
              <a:gd name="csY70" fmla="*/ 790316 h 1753023"/>
              <a:gd name="csX71" fmla="*/ 2865742 w 2865742"/>
              <a:gd name="csY71" fmla="*/ 792618 h 1753023"/>
              <a:gd name="csX72" fmla="*/ 2865742 w 2865742"/>
              <a:gd name="csY72" fmla="*/ 893945 h 1753023"/>
              <a:gd name="csX73" fmla="*/ 2791522 w 2865742"/>
              <a:gd name="csY73" fmla="*/ 981928 h 1753023"/>
              <a:gd name="csX74" fmla="*/ 2697815 w 2865742"/>
              <a:gd name="csY74" fmla="*/ 1044184 h 1753023"/>
              <a:gd name="csX75" fmla="*/ 2678391 w 2865742"/>
              <a:gd name="csY75" fmla="*/ 1076435 h 1753023"/>
              <a:gd name="csX76" fmla="*/ 2853917 w 2865742"/>
              <a:gd name="csY76" fmla="*/ 1156533 h 1753023"/>
              <a:gd name="csX77" fmla="*/ 2865742 w 2865742"/>
              <a:gd name="csY77" fmla="*/ 1164088 h 1753023"/>
              <a:gd name="csX78" fmla="*/ 2865742 w 2865742"/>
              <a:gd name="csY78" fmla="*/ 1230072 h 1753023"/>
              <a:gd name="csX79" fmla="*/ 2832218 w 2865742"/>
              <a:gd name="csY79" fmla="*/ 1234136 h 1753023"/>
              <a:gd name="csX80" fmla="*/ 2376315 w 2865742"/>
              <a:gd name="csY80" fmla="*/ 1170924 h 1753023"/>
              <a:gd name="csX81" fmla="*/ 2212733 w 2865742"/>
              <a:gd name="csY81" fmla="*/ 1172619 h 1753023"/>
              <a:gd name="csX82" fmla="*/ 2141845 w 2865742"/>
              <a:gd name="csY82" fmla="*/ 1236355 h 1753023"/>
              <a:gd name="csX83" fmla="*/ 2123373 w 2865742"/>
              <a:gd name="csY83" fmla="*/ 1214772 h 1753023"/>
              <a:gd name="csX84" fmla="*/ 1964592 w 2865742"/>
              <a:gd name="csY84" fmla="*/ 1391118 h 1753023"/>
              <a:gd name="csX85" fmla="*/ 2014264 w 2865742"/>
              <a:gd name="csY85" fmla="*/ 1407342 h 1753023"/>
              <a:gd name="csX86" fmla="*/ 1950055 w 2865742"/>
              <a:gd name="csY86" fmla="*/ 1571574 h 1753023"/>
              <a:gd name="csX87" fmla="*/ 1782758 w 2865742"/>
              <a:gd name="csY87" fmla="*/ 1669186 h 1753023"/>
              <a:gd name="csX88" fmla="*/ 1726532 w 2865742"/>
              <a:gd name="csY88" fmla="*/ 1736665 h 1753023"/>
              <a:gd name="csX89" fmla="*/ 1712951 w 2865742"/>
              <a:gd name="csY89" fmla="*/ 1753023 h 1753023"/>
              <a:gd name="csX90" fmla="*/ 1675900 w 2865742"/>
              <a:gd name="csY90" fmla="*/ 1753023 h 1753023"/>
              <a:gd name="csX91" fmla="*/ 1641867 w 2865742"/>
              <a:gd name="csY91" fmla="*/ 1747008 h 1753023"/>
              <a:gd name="csX92" fmla="*/ 1608965 w 2865742"/>
              <a:gd name="csY92" fmla="*/ 1710674 h 1753023"/>
              <a:gd name="csX93" fmla="*/ 1497791 w 2865742"/>
              <a:gd name="csY93" fmla="*/ 1729424 h 1753023"/>
              <a:gd name="csX94" fmla="*/ 1386090 w 2865742"/>
              <a:gd name="csY94" fmla="*/ 1750493 h 1753023"/>
              <a:gd name="csX95" fmla="*/ 1279415 w 2865742"/>
              <a:gd name="csY95" fmla="*/ 1698398 h 1753023"/>
              <a:gd name="csX96" fmla="*/ 1247141 w 2865742"/>
              <a:gd name="csY96" fmla="*/ 1604502 h 1753023"/>
              <a:gd name="csX97" fmla="*/ 1338906 w 2865742"/>
              <a:gd name="csY97" fmla="*/ 1587876 h 1753023"/>
              <a:gd name="csX98" fmla="*/ 1558644 w 2865742"/>
              <a:gd name="csY98" fmla="*/ 1642478 h 1753023"/>
              <a:gd name="csX99" fmla="*/ 1626568 w 2865742"/>
              <a:gd name="csY99" fmla="*/ 1616583 h 1753023"/>
              <a:gd name="csX100" fmla="*/ 1411160 w 2865742"/>
              <a:gd name="csY100" fmla="*/ 1340089 h 1753023"/>
              <a:gd name="csX101" fmla="*/ 1408468 w 2865742"/>
              <a:gd name="csY101" fmla="*/ 1224956 h 1753023"/>
              <a:gd name="csX102" fmla="*/ 1468132 w 2865742"/>
              <a:gd name="csY102" fmla="*/ 1220624 h 1753023"/>
              <a:gd name="csX103" fmla="*/ 1583753 w 2865742"/>
              <a:gd name="csY103" fmla="*/ 1326171 h 1753023"/>
              <a:gd name="csX104" fmla="*/ 1651068 w 2865742"/>
              <a:gd name="csY104" fmla="*/ 1437378 h 1753023"/>
              <a:gd name="csX105" fmla="*/ 1669249 w 2865742"/>
              <a:gd name="csY105" fmla="*/ 1505187 h 1753023"/>
              <a:gd name="csX106" fmla="*/ 1688522 w 2865742"/>
              <a:gd name="csY106" fmla="*/ 1561446 h 1753023"/>
              <a:gd name="csX107" fmla="*/ 1707700 w 2865742"/>
              <a:gd name="csY107" fmla="*/ 1533496 h 1753023"/>
              <a:gd name="csX108" fmla="*/ 1826208 w 2865742"/>
              <a:gd name="csY108" fmla="*/ 1412281 h 1753023"/>
              <a:gd name="csX109" fmla="*/ 1930451 w 2865742"/>
              <a:gd name="csY109" fmla="*/ 1360240 h 1753023"/>
              <a:gd name="csX110" fmla="*/ 2096036 w 2865742"/>
              <a:gd name="csY110" fmla="*/ 1201520 h 1753023"/>
              <a:gd name="csX111" fmla="*/ 2151074 w 2865742"/>
              <a:gd name="csY111" fmla="*/ 1157022 h 1753023"/>
              <a:gd name="csX112" fmla="*/ 2025757 w 2865742"/>
              <a:gd name="csY112" fmla="*/ 896222 h 1753023"/>
              <a:gd name="csX113" fmla="*/ 2117458 w 2865742"/>
              <a:gd name="csY113" fmla="*/ 727547 h 1753023"/>
              <a:gd name="csX114" fmla="*/ 2019139 w 2865742"/>
              <a:gd name="csY114" fmla="*/ 538867 h 1753023"/>
              <a:gd name="csX115" fmla="*/ 2048891 w 2865742"/>
              <a:gd name="csY115" fmla="*/ 505846 h 1753023"/>
              <a:gd name="csX116" fmla="*/ 2271321 w 2865742"/>
              <a:gd name="csY116" fmla="*/ 624901 h 1753023"/>
              <a:gd name="csX117" fmla="*/ 2231722 w 2865742"/>
              <a:gd name="csY117" fmla="*/ 511555 h 1753023"/>
              <a:gd name="csX118" fmla="*/ 2075729 w 2865742"/>
              <a:gd name="csY118" fmla="*/ 186599 h 1753023"/>
              <a:gd name="csX119" fmla="*/ 2095280 w 2865742"/>
              <a:gd name="csY119" fmla="*/ 143824 h 1753023"/>
              <a:gd name="csX120" fmla="*/ 2294307 w 2865742"/>
              <a:gd name="csY120" fmla="*/ 270496 h 1753023"/>
              <a:gd name="csX121" fmla="*/ 2399546 w 2865742"/>
              <a:gd name="csY121" fmla="*/ 640023 h 1753023"/>
              <a:gd name="csX122" fmla="*/ 2429250 w 2865742"/>
              <a:gd name="csY122" fmla="*/ 732711 h 1753023"/>
              <a:gd name="csX123" fmla="*/ 2443619 w 2865742"/>
              <a:gd name="csY123" fmla="*/ 468588 h 1753023"/>
              <a:gd name="csX124" fmla="*/ 2516746 w 2865742"/>
              <a:gd name="csY124" fmla="*/ 62082 h 1753023"/>
              <a:gd name="csX125" fmla="*/ 2531368 w 2865742"/>
              <a:gd name="csY125" fmla="*/ 374 h 17530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Lst>
            <a:rect l="l" t="t" r="r" b="b"/>
            <a:pathLst>
              <a:path w="2865742" h="1753023">
                <a:moveTo>
                  <a:pt x="258436" y="1583985"/>
                </a:moveTo>
                <a:cubicBezTo>
                  <a:pt x="277250" y="1579171"/>
                  <a:pt x="333973" y="1606471"/>
                  <a:pt x="349060" y="1610855"/>
                </a:cubicBezTo>
                <a:cubicBezTo>
                  <a:pt x="398782" y="1630871"/>
                  <a:pt x="527507" y="1689358"/>
                  <a:pt x="556770" y="1704081"/>
                </a:cubicBezTo>
                <a:cubicBezTo>
                  <a:pt x="547860" y="1705346"/>
                  <a:pt x="534145" y="1698919"/>
                  <a:pt x="524639" y="1699190"/>
                </a:cubicBezTo>
                <a:cubicBezTo>
                  <a:pt x="499875" y="1705354"/>
                  <a:pt x="462838" y="1727680"/>
                  <a:pt x="412907" y="1742269"/>
                </a:cubicBezTo>
                <a:lnTo>
                  <a:pt x="360462" y="1753023"/>
                </a:lnTo>
                <a:lnTo>
                  <a:pt x="55413" y="1753023"/>
                </a:lnTo>
                <a:lnTo>
                  <a:pt x="0" y="1707333"/>
                </a:lnTo>
                <a:lnTo>
                  <a:pt x="73089" y="1638881"/>
                </a:lnTo>
                <a:cubicBezTo>
                  <a:pt x="116162" y="1618323"/>
                  <a:pt x="212441" y="1588656"/>
                  <a:pt x="258436" y="1583985"/>
                </a:cubicBezTo>
                <a:close/>
                <a:moveTo>
                  <a:pt x="2865742" y="1460858"/>
                </a:moveTo>
                <a:lnTo>
                  <a:pt x="2865742" y="1487167"/>
                </a:lnTo>
                <a:lnTo>
                  <a:pt x="2300621" y="1751423"/>
                </a:lnTo>
                <a:lnTo>
                  <a:pt x="2297699" y="1753023"/>
                </a:lnTo>
                <a:lnTo>
                  <a:pt x="2227035" y="1753023"/>
                </a:lnTo>
                <a:lnTo>
                  <a:pt x="2227226" y="1752956"/>
                </a:lnTo>
                <a:cubicBezTo>
                  <a:pt x="2327879" y="1706953"/>
                  <a:pt x="2710704" y="1528059"/>
                  <a:pt x="2846456" y="1469093"/>
                </a:cubicBezTo>
                <a:close/>
                <a:moveTo>
                  <a:pt x="892834" y="556812"/>
                </a:moveTo>
                <a:cubicBezTo>
                  <a:pt x="902815" y="557391"/>
                  <a:pt x="913787" y="562269"/>
                  <a:pt x="926560" y="573807"/>
                </a:cubicBezTo>
                <a:cubicBezTo>
                  <a:pt x="942907" y="589906"/>
                  <a:pt x="924500" y="614250"/>
                  <a:pt x="930267" y="634853"/>
                </a:cubicBezTo>
                <a:cubicBezTo>
                  <a:pt x="939135" y="659902"/>
                  <a:pt x="953270" y="743160"/>
                  <a:pt x="948353" y="760918"/>
                </a:cubicBezTo>
                <a:cubicBezTo>
                  <a:pt x="942345" y="825282"/>
                  <a:pt x="887238" y="895104"/>
                  <a:pt x="904958" y="961952"/>
                </a:cubicBezTo>
                <a:cubicBezTo>
                  <a:pt x="915345" y="1000473"/>
                  <a:pt x="949339" y="966030"/>
                  <a:pt x="971218" y="940982"/>
                </a:cubicBezTo>
                <a:cubicBezTo>
                  <a:pt x="1030273" y="915660"/>
                  <a:pt x="1059672" y="855666"/>
                  <a:pt x="1068991" y="848309"/>
                </a:cubicBezTo>
                <a:cubicBezTo>
                  <a:pt x="1085420" y="833459"/>
                  <a:pt x="1107489" y="799627"/>
                  <a:pt x="1109884" y="831907"/>
                </a:cubicBezTo>
                <a:cubicBezTo>
                  <a:pt x="1131722" y="905286"/>
                  <a:pt x="1122053" y="1013068"/>
                  <a:pt x="1086234" y="1086781"/>
                </a:cubicBezTo>
                <a:cubicBezTo>
                  <a:pt x="1082705" y="1094056"/>
                  <a:pt x="1082906" y="1104945"/>
                  <a:pt x="1075348" y="1107538"/>
                </a:cubicBezTo>
                <a:cubicBezTo>
                  <a:pt x="1050224" y="1125607"/>
                  <a:pt x="962153" y="1166960"/>
                  <a:pt x="935489" y="1195197"/>
                </a:cubicBezTo>
                <a:cubicBezTo>
                  <a:pt x="876094" y="1211280"/>
                  <a:pt x="874538" y="1235244"/>
                  <a:pt x="915366" y="1276963"/>
                </a:cubicBezTo>
                <a:cubicBezTo>
                  <a:pt x="932441" y="1302962"/>
                  <a:pt x="880058" y="1289659"/>
                  <a:pt x="882026" y="1318031"/>
                </a:cubicBezTo>
                <a:cubicBezTo>
                  <a:pt x="860994" y="1378661"/>
                  <a:pt x="839876" y="1310075"/>
                  <a:pt x="806350" y="1374051"/>
                </a:cubicBezTo>
                <a:cubicBezTo>
                  <a:pt x="775482" y="1469109"/>
                  <a:pt x="726366" y="1531321"/>
                  <a:pt x="704622" y="1750468"/>
                </a:cubicBezTo>
                <a:lnTo>
                  <a:pt x="645650" y="1753023"/>
                </a:lnTo>
                <a:lnTo>
                  <a:pt x="636679" y="1753023"/>
                </a:lnTo>
                <a:lnTo>
                  <a:pt x="513952" y="1647299"/>
                </a:lnTo>
                <a:cubicBezTo>
                  <a:pt x="489751" y="1635545"/>
                  <a:pt x="407831" y="1610459"/>
                  <a:pt x="391578" y="1587342"/>
                </a:cubicBezTo>
                <a:cubicBezTo>
                  <a:pt x="377432" y="1568136"/>
                  <a:pt x="356738" y="1533624"/>
                  <a:pt x="349825" y="1520891"/>
                </a:cubicBezTo>
                <a:cubicBezTo>
                  <a:pt x="338428" y="1500834"/>
                  <a:pt x="288038" y="1362235"/>
                  <a:pt x="254033" y="1319704"/>
                </a:cubicBezTo>
                <a:cubicBezTo>
                  <a:pt x="239513" y="1303642"/>
                  <a:pt x="190994" y="1217744"/>
                  <a:pt x="198918" y="1200885"/>
                </a:cubicBezTo>
                <a:cubicBezTo>
                  <a:pt x="234530" y="1179770"/>
                  <a:pt x="359247" y="1240459"/>
                  <a:pt x="396273" y="1256581"/>
                </a:cubicBezTo>
                <a:cubicBezTo>
                  <a:pt x="457252" y="1293498"/>
                  <a:pt x="529107" y="1361343"/>
                  <a:pt x="564790" y="1422387"/>
                </a:cubicBezTo>
                <a:cubicBezTo>
                  <a:pt x="573906" y="1430326"/>
                  <a:pt x="612382" y="1603780"/>
                  <a:pt x="610370" y="1622843"/>
                </a:cubicBezTo>
                <a:cubicBezTo>
                  <a:pt x="653497" y="1754536"/>
                  <a:pt x="668317" y="1733227"/>
                  <a:pt x="681349" y="1678946"/>
                </a:cubicBezTo>
                <a:cubicBezTo>
                  <a:pt x="696552" y="1568201"/>
                  <a:pt x="773785" y="1459352"/>
                  <a:pt x="789785" y="1348804"/>
                </a:cubicBezTo>
                <a:cubicBezTo>
                  <a:pt x="804094" y="1249941"/>
                  <a:pt x="755589" y="1265264"/>
                  <a:pt x="745432" y="1251994"/>
                </a:cubicBezTo>
                <a:cubicBezTo>
                  <a:pt x="739033" y="1243901"/>
                  <a:pt x="720859" y="1254486"/>
                  <a:pt x="711905" y="1248700"/>
                </a:cubicBezTo>
                <a:cubicBezTo>
                  <a:pt x="527724" y="1239415"/>
                  <a:pt x="389633" y="1157722"/>
                  <a:pt x="357039" y="1058863"/>
                </a:cubicBezTo>
                <a:cubicBezTo>
                  <a:pt x="337384" y="999249"/>
                  <a:pt x="413553" y="1055843"/>
                  <a:pt x="406843" y="1027819"/>
                </a:cubicBezTo>
                <a:lnTo>
                  <a:pt x="405954" y="1026328"/>
                </a:lnTo>
                <a:cubicBezTo>
                  <a:pt x="401140" y="1020324"/>
                  <a:pt x="329704" y="949323"/>
                  <a:pt x="318085" y="937934"/>
                </a:cubicBezTo>
                <a:cubicBezTo>
                  <a:pt x="298239" y="910836"/>
                  <a:pt x="288362" y="883938"/>
                  <a:pt x="286880" y="863737"/>
                </a:cubicBezTo>
                <a:cubicBezTo>
                  <a:pt x="288948" y="850371"/>
                  <a:pt x="302607" y="842564"/>
                  <a:pt x="309190" y="816732"/>
                </a:cubicBezTo>
                <a:cubicBezTo>
                  <a:pt x="316776" y="791762"/>
                  <a:pt x="295463" y="706832"/>
                  <a:pt x="326374" y="708739"/>
                </a:cubicBezTo>
                <a:cubicBezTo>
                  <a:pt x="370456" y="723128"/>
                  <a:pt x="404391" y="720872"/>
                  <a:pt x="496736" y="806034"/>
                </a:cubicBezTo>
                <a:cubicBezTo>
                  <a:pt x="559673" y="872775"/>
                  <a:pt x="665374" y="1064853"/>
                  <a:pt x="703994" y="1109182"/>
                </a:cubicBezTo>
                <a:cubicBezTo>
                  <a:pt x="732765" y="1165171"/>
                  <a:pt x="747640" y="1100237"/>
                  <a:pt x="728456" y="1072011"/>
                </a:cubicBezTo>
                <a:cubicBezTo>
                  <a:pt x="723199" y="1058859"/>
                  <a:pt x="731175" y="962757"/>
                  <a:pt x="722014" y="950021"/>
                </a:cubicBezTo>
                <a:cubicBezTo>
                  <a:pt x="714377" y="851656"/>
                  <a:pt x="701580" y="728058"/>
                  <a:pt x="759251" y="640864"/>
                </a:cubicBezTo>
                <a:cubicBezTo>
                  <a:pt x="787720" y="575329"/>
                  <a:pt x="864949" y="567987"/>
                  <a:pt x="892834" y="556812"/>
                </a:cubicBezTo>
                <a:close/>
                <a:moveTo>
                  <a:pt x="2531368" y="374"/>
                </a:moveTo>
                <a:cubicBezTo>
                  <a:pt x="2546108" y="21958"/>
                  <a:pt x="2604365" y="107673"/>
                  <a:pt x="2605193" y="191588"/>
                </a:cubicBezTo>
                <a:cubicBezTo>
                  <a:pt x="2613640" y="295647"/>
                  <a:pt x="2581025" y="406773"/>
                  <a:pt x="2536334" y="503864"/>
                </a:cubicBezTo>
                <a:cubicBezTo>
                  <a:pt x="2458015" y="693564"/>
                  <a:pt x="2558811" y="583088"/>
                  <a:pt x="2610805" y="506873"/>
                </a:cubicBezTo>
                <a:cubicBezTo>
                  <a:pt x="2732747" y="440085"/>
                  <a:pt x="2790938" y="433112"/>
                  <a:pt x="2830647" y="436020"/>
                </a:cubicBezTo>
                <a:lnTo>
                  <a:pt x="2865742" y="440356"/>
                </a:lnTo>
                <a:lnTo>
                  <a:pt x="2865742" y="543466"/>
                </a:lnTo>
                <a:lnTo>
                  <a:pt x="2853157" y="557756"/>
                </a:lnTo>
                <a:cubicBezTo>
                  <a:pt x="2806423" y="608755"/>
                  <a:pt x="2710286" y="703005"/>
                  <a:pt x="2656495" y="727828"/>
                </a:cubicBezTo>
                <a:cubicBezTo>
                  <a:pt x="2634211" y="741336"/>
                  <a:pt x="2606874" y="793417"/>
                  <a:pt x="2599394" y="815740"/>
                </a:cubicBezTo>
                <a:cubicBezTo>
                  <a:pt x="2596193" y="836186"/>
                  <a:pt x="2657949" y="809985"/>
                  <a:pt x="2670031" y="810648"/>
                </a:cubicBezTo>
                <a:cubicBezTo>
                  <a:pt x="2709517" y="807400"/>
                  <a:pt x="2807586" y="786709"/>
                  <a:pt x="2853831" y="790316"/>
                </a:cubicBezTo>
                <a:lnTo>
                  <a:pt x="2865742" y="792618"/>
                </a:lnTo>
                <a:lnTo>
                  <a:pt x="2865742" y="893945"/>
                </a:lnTo>
                <a:lnTo>
                  <a:pt x="2791522" y="981928"/>
                </a:lnTo>
                <a:cubicBezTo>
                  <a:pt x="2764014" y="1010265"/>
                  <a:pt x="2733852" y="1033610"/>
                  <a:pt x="2697815" y="1044184"/>
                </a:cubicBezTo>
                <a:cubicBezTo>
                  <a:pt x="2684165" y="1047491"/>
                  <a:pt x="2665321" y="1063558"/>
                  <a:pt x="2678391" y="1076435"/>
                </a:cubicBezTo>
                <a:cubicBezTo>
                  <a:pt x="2703524" y="1094332"/>
                  <a:pt x="2807024" y="1130641"/>
                  <a:pt x="2853917" y="1156533"/>
                </a:cubicBezTo>
                <a:lnTo>
                  <a:pt x="2865742" y="1164088"/>
                </a:lnTo>
                <a:lnTo>
                  <a:pt x="2865742" y="1230072"/>
                </a:lnTo>
                <a:lnTo>
                  <a:pt x="2832218" y="1234136"/>
                </a:lnTo>
                <a:cubicBezTo>
                  <a:pt x="2625823" y="1313784"/>
                  <a:pt x="2461314" y="1224973"/>
                  <a:pt x="2376315" y="1170924"/>
                </a:cubicBezTo>
                <a:cubicBezTo>
                  <a:pt x="2328840" y="1128224"/>
                  <a:pt x="2239749" y="1122579"/>
                  <a:pt x="2212733" y="1172619"/>
                </a:cubicBezTo>
                <a:cubicBezTo>
                  <a:pt x="2173655" y="1183524"/>
                  <a:pt x="2156738" y="1229329"/>
                  <a:pt x="2141845" y="1236355"/>
                </a:cubicBezTo>
                <a:cubicBezTo>
                  <a:pt x="2141812" y="1222568"/>
                  <a:pt x="2137512" y="1213139"/>
                  <a:pt x="2123373" y="1214772"/>
                </a:cubicBezTo>
                <a:cubicBezTo>
                  <a:pt x="2055203" y="1232721"/>
                  <a:pt x="1960745" y="1381838"/>
                  <a:pt x="1964592" y="1391118"/>
                </a:cubicBezTo>
                <a:cubicBezTo>
                  <a:pt x="1970187" y="1414635"/>
                  <a:pt x="1998077" y="1396772"/>
                  <a:pt x="2014264" y="1407342"/>
                </a:cubicBezTo>
                <a:cubicBezTo>
                  <a:pt x="2058156" y="1430833"/>
                  <a:pt x="1970781" y="1558658"/>
                  <a:pt x="1950055" y="1571574"/>
                </a:cubicBezTo>
                <a:cubicBezTo>
                  <a:pt x="1939377" y="1578729"/>
                  <a:pt x="1809527" y="1660191"/>
                  <a:pt x="1782758" y="1669186"/>
                </a:cubicBezTo>
                <a:cubicBezTo>
                  <a:pt x="1772236" y="1676658"/>
                  <a:pt x="1747093" y="1710656"/>
                  <a:pt x="1726532" y="1736665"/>
                </a:cubicBezTo>
                <a:lnTo>
                  <a:pt x="1712951" y="1753023"/>
                </a:lnTo>
                <a:lnTo>
                  <a:pt x="1675900" y="1753023"/>
                </a:lnTo>
                <a:lnTo>
                  <a:pt x="1641867" y="1747008"/>
                </a:lnTo>
                <a:cubicBezTo>
                  <a:pt x="1630242" y="1736750"/>
                  <a:pt x="1630006" y="1713180"/>
                  <a:pt x="1608965" y="1710674"/>
                </a:cubicBezTo>
                <a:cubicBezTo>
                  <a:pt x="1599835" y="1708363"/>
                  <a:pt x="1524984" y="1699842"/>
                  <a:pt x="1497791" y="1729424"/>
                </a:cubicBezTo>
                <a:lnTo>
                  <a:pt x="1386090" y="1750493"/>
                </a:lnTo>
                <a:cubicBezTo>
                  <a:pt x="1342859" y="1743658"/>
                  <a:pt x="1302290" y="1727060"/>
                  <a:pt x="1279415" y="1698398"/>
                </a:cubicBezTo>
                <a:cubicBezTo>
                  <a:pt x="1252132" y="1678261"/>
                  <a:pt x="1207476" y="1631631"/>
                  <a:pt x="1247141" y="1604502"/>
                </a:cubicBezTo>
                <a:cubicBezTo>
                  <a:pt x="1276976" y="1600083"/>
                  <a:pt x="1281073" y="1588865"/>
                  <a:pt x="1338906" y="1587876"/>
                </a:cubicBezTo>
                <a:cubicBezTo>
                  <a:pt x="1397115" y="1593168"/>
                  <a:pt x="1540943" y="1638423"/>
                  <a:pt x="1558644" y="1642478"/>
                </a:cubicBezTo>
                <a:cubicBezTo>
                  <a:pt x="1604502" y="1648727"/>
                  <a:pt x="1651149" y="1666981"/>
                  <a:pt x="1626568" y="1616583"/>
                </a:cubicBezTo>
                <a:cubicBezTo>
                  <a:pt x="1601988" y="1566184"/>
                  <a:pt x="1452985" y="1527624"/>
                  <a:pt x="1411160" y="1340089"/>
                </a:cubicBezTo>
                <a:cubicBezTo>
                  <a:pt x="1393442" y="1308857"/>
                  <a:pt x="1404833" y="1258808"/>
                  <a:pt x="1408468" y="1224956"/>
                </a:cubicBezTo>
                <a:cubicBezTo>
                  <a:pt x="1441327" y="1194134"/>
                  <a:pt x="1444356" y="1199404"/>
                  <a:pt x="1468132" y="1220624"/>
                </a:cubicBezTo>
                <a:cubicBezTo>
                  <a:pt x="1530886" y="1280843"/>
                  <a:pt x="1540336" y="1300264"/>
                  <a:pt x="1583753" y="1326171"/>
                </a:cubicBezTo>
                <a:cubicBezTo>
                  <a:pt x="1597537" y="1333459"/>
                  <a:pt x="1648515" y="1428006"/>
                  <a:pt x="1651068" y="1437378"/>
                </a:cubicBezTo>
                <a:cubicBezTo>
                  <a:pt x="1659071" y="1452494"/>
                  <a:pt x="1665565" y="1498061"/>
                  <a:pt x="1669249" y="1505187"/>
                </a:cubicBezTo>
                <a:cubicBezTo>
                  <a:pt x="1679307" y="1519415"/>
                  <a:pt x="1662750" y="1557035"/>
                  <a:pt x="1688522" y="1561446"/>
                </a:cubicBezTo>
                <a:cubicBezTo>
                  <a:pt x="1703515" y="1562280"/>
                  <a:pt x="1704092" y="1544972"/>
                  <a:pt x="1707700" y="1533496"/>
                </a:cubicBezTo>
                <a:cubicBezTo>
                  <a:pt x="1712850" y="1467506"/>
                  <a:pt x="1781750" y="1448898"/>
                  <a:pt x="1826208" y="1412281"/>
                </a:cubicBezTo>
                <a:cubicBezTo>
                  <a:pt x="1864241" y="1387693"/>
                  <a:pt x="1914206" y="1417791"/>
                  <a:pt x="1930451" y="1360240"/>
                </a:cubicBezTo>
                <a:cubicBezTo>
                  <a:pt x="1975423" y="1325113"/>
                  <a:pt x="2059266" y="1235389"/>
                  <a:pt x="2096036" y="1201520"/>
                </a:cubicBezTo>
                <a:cubicBezTo>
                  <a:pt x="2103167" y="1196145"/>
                  <a:pt x="2140322" y="1167253"/>
                  <a:pt x="2151074" y="1157022"/>
                </a:cubicBezTo>
                <a:cubicBezTo>
                  <a:pt x="1999018" y="987552"/>
                  <a:pt x="2031359" y="967801"/>
                  <a:pt x="2025757" y="896222"/>
                </a:cubicBezTo>
                <a:cubicBezTo>
                  <a:pt x="2020154" y="824643"/>
                  <a:pt x="2115220" y="758654"/>
                  <a:pt x="2117458" y="727547"/>
                </a:cubicBezTo>
                <a:cubicBezTo>
                  <a:pt x="2117611" y="720829"/>
                  <a:pt x="2030873" y="556473"/>
                  <a:pt x="2019139" y="538867"/>
                </a:cubicBezTo>
                <a:cubicBezTo>
                  <a:pt x="2014589" y="520681"/>
                  <a:pt x="2028346" y="501354"/>
                  <a:pt x="2048891" y="505846"/>
                </a:cubicBezTo>
                <a:cubicBezTo>
                  <a:pt x="2109308" y="490722"/>
                  <a:pt x="2248694" y="692099"/>
                  <a:pt x="2271321" y="624901"/>
                </a:cubicBezTo>
                <a:cubicBezTo>
                  <a:pt x="2283055" y="585215"/>
                  <a:pt x="2249202" y="544835"/>
                  <a:pt x="2231722" y="511555"/>
                </a:cubicBezTo>
                <a:cubicBezTo>
                  <a:pt x="2153713" y="424247"/>
                  <a:pt x="2156464" y="270373"/>
                  <a:pt x="2075729" y="186599"/>
                </a:cubicBezTo>
                <a:cubicBezTo>
                  <a:pt x="2060848" y="170870"/>
                  <a:pt x="2071856" y="139587"/>
                  <a:pt x="2095280" y="143824"/>
                </a:cubicBezTo>
                <a:cubicBezTo>
                  <a:pt x="2112322" y="146584"/>
                  <a:pt x="2240685" y="195939"/>
                  <a:pt x="2294307" y="270496"/>
                </a:cubicBezTo>
                <a:cubicBezTo>
                  <a:pt x="2400336" y="405623"/>
                  <a:pt x="2406832" y="531957"/>
                  <a:pt x="2399546" y="640023"/>
                </a:cubicBezTo>
                <a:cubicBezTo>
                  <a:pt x="2391015" y="748082"/>
                  <a:pt x="2365334" y="792306"/>
                  <a:pt x="2429250" y="732711"/>
                </a:cubicBezTo>
                <a:cubicBezTo>
                  <a:pt x="2446360" y="685656"/>
                  <a:pt x="2442356" y="481922"/>
                  <a:pt x="2443619" y="468588"/>
                </a:cubicBezTo>
                <a:cubicBezTo>
                  <a:pt x="2452422" y="192581"/>
                  <a:pt x="2502121" y="140118"/>
                  <a:pt x="2516746" y="62082"/>
                </a:cubicBezTo>
                <a:cubicBezTo>
                  <a:pt x="2520729" y="14204"/>
                  <a:pt x="2518016" y="-2821"/>
                  <a:pt x="2531368" y="374"/>
                </a:cubicBezTo>
                <a:close/>
              </a:path>
            </a:pathLst>
          </a:custGeom>
          <a:solidFill>
            <a:schemeClr val="accent1">
              <a:lumMod val="60000"/>
              <a:lumOff val="40000"/>
            </a:schemeClr>
          </a:solidFill>
          <a:ln w="25400"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64076"/>
            <a:ext cx="4018346" cy="1271888"/>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8250" y="2310580"/>
            <a:ext cx="3809321" cy="3826952"/>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85232" y="763963"/>
            <a:ext cx="568756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182724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Number">
    <p:bg>
      <p:bgPr>
        <a:solidFill>
          <a:schemeClr val="accent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AD435F-0EE1-8416-AA83-33F41A5FE78A}"/>
              </a:ext>
            </a:extLst>
          </p:cNvPr>
          <p:cNvSpPr/>
          <p:nvPr/>
        </p:nvSpPr>
        <p:spPr>
          <a:xfrm>
            <a:off x="28842" y="10724"/>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81D16EA-B96D-94EE-DDF2-E016568F9BC0}"/>
              </a:ext>
            </a:extLst>
          </p:cNvPr>
          <p:cNvSpPr/>
          <p:nvPr/>
        </p:nvSpPr>
        <p:spPr>
          <a:xfrm flipH="1">
            <a:off x="6233328" y="0"/>
            <a:ext cx="5971385" cy="6858001"/>
          </a:xfrm>
          <a:custGeom>
            <a:avLst/>
            <a:gdLst>
              <a:gd name="connsiteX0" fmla="*/ 1747194 w 5971385"/>
              <a:gd name="connsiteY0" fmla="*/ 3759985 h 6858001"/>
              <a:gd name="connsiteX1" fmla="*/ 2372565 w 5971385"/>
              <a:gd name="connsiteY1" fmla="*/ 4132273 h 6858001"/>
              <a:gd name="connsiteX2" fmla="*/ 2779839 w 5971385"/>
              <a:gd name="connsiteY2" fmla="*/ 4510424 h 6858001"/>
              <a:gd name="connsiteX3" fmla="*/ 2604840 w 5971385"/>
              <a:gd name="connsiteY3" fmla="*/ 4852432 h 6858001"/>
              <a:gd name="connsiteX4" fmla="*/ 2178701 w 5971385"/>
              <a:gd name="connsiteY4" fmla="*/ 6052104 h 6858001"/>
              <a:gd name="connsiteX5" fmla="*/ 2108051 w 5971385"/>
              <a:gd name="connsiteY5" fmla="*/ 5680418 h 6858001"/>
              <a:gd name="connsiteX6" fmla="*/ 1522277 w 5971385"/>
              <a:gd name="connsiteY6" fmla="*/ 4746153 h 6858001"/>
              <a:gd name="connsiteX7" fmla="*/ 1458352 w 5971385"/>
              <a:gd name="connsiteY7" fmla="*/ 4679990 h 6858001"/>
              <a:gd name="connsiteX8" fmla="*/ 988412 w 5971385"/>
              <a:gd name="connsiteY8" fmla="*/ 4390245 h 6858001"/>
              <a:gd name="connsiteX9" fmla="*/ 1183670 w 5971385"/>
              <a:gd name="connsiteY9" fmla="*/ 4145553 h 6858001"/>
              <a:gd name="connsiteX10" fmla="*/ 1268787 w 5971385"/>
              <a:gd name="connsiteY10" fmla="*/ 4082065 h 6858001"/>
              <a:gd name="connsiteX11" fmla="*/ 1423414 w 5971385"/>
              <a:gd name="connsiteY11" fmla="*/ 4034331 h 6858001"/>
              <a:gd name="connsiteX12" fmla="*/ 1453073 w 5971385"/>
              <a:gd name="connsiteY12" fmla="*/ 3962653 h 6858001"/>
              <a:gd name="connsiteX13" fmla="*/ 1747194 w 5971385"/>
              <a:gd name="connsiteY13" fmla="*/ 3759985 h 6858001"/>
              <a:gd name="connsiteX14" fmla="*/ 790544 w 5971385"/>
              <a:gd name="connsiteY14" fmla="*/ 3164232 h 6858001"/>
              <a:gd name="connsiteX15" fmla="*/ 1581454 w 5971385"/>
              <a:gd name="connsiteY15" fmla="*/ 3322414 h 6858001"/>
              <a:gd name="connsiteX16" fmla="*/ 1621004 w 5971385"/>
              <a:gd name="connsiteY16" fmla="*/ 3638778 h 6858001"/>
              <a:gd name="connsiteX17" fmla="*/ 1462822 w 5971385"/>
              <a:gd name="connsiteY17" fmla="*/ 3757416 h 6858001"/>
              <a:gd name="connsiteX18" fmla="*/ 1344184 w 5971385"/>
              <a:gd name="connsiteY18" fmla="*/ 3757416 h 6858001"/>
              <a:gd name="connsiteX19" fmla="*/ 1304634 w 5971385"/>
              <a:gd name="connsiteY19" fmla="*/ 3599234 h 6858001"/>
              <a:gd name="connsiteX20" fmla="*/ 1225546 w 5971385"/>
              <a:gd name="connsiteY20" fmla="*/ 3599234 h 6858001"/>
              <a:gd name="connsiteX21" fmla="*/ 1235277 w 5971385"/>
              <a:gd name="connsiteY21" fmla="*/ 3668745 h 6858001"/>
              <a:gd name="connsiteX22" fmla="*/ 1168081 w 5971385"/>
              <a:gd name="connsiteY22" fmla="*/ 4031609 h 6858001"/>
              <a:gd name="connsiteX23" fmla="*/ 830088 w 5971385"/>
              <a:gd name="connsiteY23" fmla="*/ 4192418 h 6858001"/>
              <a:gd name="connsiteX24" fmla="*/ 3103625 w 5971385"/>
              <a:gd name="connsiteY24" fmla="*/ 0 h 6858001"/>
              <a:gd name="connsiteX25" fmla="*/ 2635185 w 5971385"/>
              <a:gd name="connsiteY25" fmla="*/ 0 h 6858001"/>
              <a:gd name="connsiteX26" fmla="*/ 2631700 w 5971385"/>
              <a:gd name="connsiteY26" fmla="*/ 8827 h 6858001"/>
              <a:gd name="connsiteX27" fmla="*/ 2479016 w 5971385"/>
              <a:gd name="connsiteY27" fmla="*/ 402870 h 6858001"/>
              <a:gd name="connsiteX28" fmla="*/ 2316659 w 5971385"/>
              <a:gd name="connsiteY28" fmla="*/ 748427 h 6858001"/>
              <a:gd name="connsiteX29" fmla="*/ 2080086 w 5971385"/>
              <a:gd name="connsiteY29" fmla="*/ 1532387 h 6858001"/>
              <a:gd name="connsiteX30" fmla="*/ 2083558 w 5971385"/>
              <a:gd name="connsiteY30" fmla="*/ 1670800 h 6858001"/>
              <a:gd name="connsiteX31" fmla="*/ 2115497 w 5971385"/>
              <a:gd name="connsiteY31" fmla="*/ 2261510 h 6858001"/>
              <a:gd name="connsiteX32" fmla="*/ 2147973 w 5971385"/>
              <a:gd name="connsiteY32" fmla="*/ 2443789 h 6858001"/>
              <a:gd name="connsiteX33" fmla="*/ 2157709 w 5971385"/>
              <a:gd name="connsiteY33" fmla="*/ 2560573 h 6858001"/>
              <a:gd name="connsiteX34" fmla="*/ 2175010 w 5971385"/>
              <a:gd name="connsiteY34" fmla="*/ 2768190 h 6858001"/>
              <a:gd name="connsiteX35" fmla="*/ 2038912 w 5971385"/>
              <a:gd name="connsiteY35" fmla="*/ 2864738 h 6858001"/>
              <a:gd name="connsiteX36" fmla="*/ 1731895 w 5971385"/>
              <a:gd name="connsiteY36" fmla="*/ 1854313 h 6858001"/>
              <a:gd name="connsiteX37" fmla="*/ 1220197 w 5971385"/>
              <a:gd name="connsiteY37" fmla="*/ 934532 h 6858001"/>
              <a:gd name="connsiteX38" fmla="*/ 1179725 w 5971385"/>
              <a:gd name="connsiteY38" fmla="*/ 867372 h 6858001"/>
              <a:gd name="connsiteX39" fmla="*/ 395458 w 5971385"/>
              <a:gd name="connsiteY39" fmla="*/ 197727 h 6858001"/>
              <a:gd name="connsiteX40" fmla="*/ 395458 w 5971385"/>
              <a:gd name="connsiteY40" fmla="*/ 276815 h 6858001"/>
              <a:gd name="connsiteX41" fmla="*/ 1057934 w 5971385"/>
              <a:gd name="connsiteY41" fmla="*/ 1333232 h 6858001"/>
              <a:gd name="connsiteX42" fmla="*/ 1937734 w 5971385"/>
              <a:gd name="connsiteY42" fmla="*/ 2728646 h 6858001"/>
              <a:gd name="connsiteX43" fmla="*/ 1700458 w 5971385"/>
              <a:gd name="connsiteY43" fmla="*/ 2689096 h 6858001"/>
              <a:gd name="connsiteX44" fmla="*/ 1576878 w 5971385"/>
              <a:gd name="connsiteY44" fmla="*/ 2852226 h 6858001"/>
              <a:gd name="connsiteX45" fmla="*/ 1542276 w 5971385"/>
              <a:gd name="connsiteY45" fmla="*/ 2926372 h 6858001"/>
              <a:gd name="connsiteX46" fmla="*/ 1423644 w 5971385"/>
              <a:gd name="connsiteY46" fmla="*/ 2847278 h 6858001"/>
              <a:gd name="connsiteX47" fmla="*/ 986635 w 5971385"/>
              <a:gd name="connsiteY47" fmla="*/ 2558879 h 6858001"/>
              <a:gd name="connsiteX48" fmla="*/ 541281 w 5971385"/>
              <a:gd name="connsiteY48" fmla="*/ 2301054 h 6858001"/>
              <a:gd name="connsiteX49" fmla="*/ 411212 w 5971385"/>
              <a:gd name="connsiteY49" fmla="*/ 2092363 h 6858001"/>
              <a:gd name="connsiteX50" fmla="*/ 338607 w 5971385"/>
              <a:gd name="connsiteY50" fmla="*/ 2006939 h 6858001"/>
              <a:gd name="connsiteX51" fmla="*/ 0 w 5971385"/>
              <a:gd name="connsiteY51" fmla="*/ 1779548 h 6858001"/>
              <a:gd name="connsiteX52" fmla="*/ 0 w 5971385"/>
              <a:gd name="connsiteY52" fmla="*/ 3006145 h 6858001"/>
              <a:gd name="connsiteX53" fmla="*/ 120929 w 5971385"/>
              <a:gd name="connsiteY53" fmla="*/ 3035450 h 6858001"/>
              <a:gd name="connsiteX54" fmla="*/ 217962 w 5971385"/>
              <a:gd name="connsiteY54" fmla="*/ 3112896 h 6858001"/>
              <a:gd name="connsiteX55" fmla="*/ 274175 w 5971385"/>
              <a:gd name="connsiteY55" fmla="*/ 3199584 h 6858001"/>
              <a:gd name="connsiteX56" fmla="*/ 336428 w 5971385"/>
              <a:gd name="connsiteY56" fmla="*/ 3294355 h 6858001"/>
              <a:gd name="connsiteX57" fmla="*/ 399916 w 5971385"/>
              <a:gd name="connsiteY57" fmla="*/ 3394068 h 6858001"/>
              <a:gd name="connsiteX58" fmla="*/ 464331 w 5971385"/>
              <a:gd name="connsiteY58" fmla="*/ 3492394 h 6858001"/>
              <a:gd name="connsiteX59" fmla="*/ 711338 w 5971385"/>
              <a:gd name="connsiteY59" fmla="*/ 4231939 h 6858001"/>
              <a:gd name="connsiteX60" fmla="*/ 568142 w 5971385"/>
              <a:gd name="connsiteY60" fmla="*/ 4434613 h 6858001"/>
              <a:gd name="connsiteX61" fmla="*/ 276336 w 5971385"/>
              <a:gd name="connsiteY61" fmla="*/ 4548303 h 6858001"/>
              <a:gd name="connsiteX62" fmla="*/ 249150 w 5971385"/>
              <a:gd name="connsiteY62" fmla="*/ 4165209 h 6858001"/>
              <a:gd name="connsiteX63" fmla="*/ 242738 w 5971385"/>
              <a:gd name="connsiteY63" fmla="*/ 4055919 h 6858001"/>
              <a:gd name="connsiteX64" fmla="*/ 110448 w 5971385"/>
              <a:gd name="connsiteY64" fmla="*/ 3674998 h 6858001"/>
              <a:gd name="connsiteX65" fmla="*/ 0 w 5971385"/>
              <a:gd name="connsiteY65" fmla="*/ 3560169 h 6858001"/>
              <a:gd name="connsiteX66" fmla="*/ 0 w 5971385"/>
              <a:gd name="connsiteY66" fmla="*/ 4113856 h 6858001"/>
              <a:gd name="connsiteX67" fmla="*/ 114239 w 5971385"/>
              <a:gd name="connsiteY67" fmla="*/ 4206171 h 6858001"/>
              <a:gd name="connsiteX68" fmla="*/ 223506 w 5971385"/>
              <a:gd name="connsiteY68" fmla="*/ 4352130 h 6858001"/>
              <a:gd name="connsiteX69" fmla="*/ 197242 w 5971385"/>
              <a:gd name="connsiteY69" fmla="*/ 4588012 h 6858001"/>
              <a:gd name="connsiteX70" fmla="*/ 0 w 5971385"/>
              <a:gd name="connsiteY70" fmla="*/ 4706361 h 6858001"/>
              <a:gd name="connsiteX71" fmla="*/ 0 w 5971385"/>
              <a:gd name="connsiteY71" fmla="*/ 4864726 h 6858001"/>
              <a:gd name="connsiteX72" fmla="*/ 248389 w 5971385"/>
              <a:gd name="connsiteY72" fmla="*/ 4734438 h 6858001"/>
              <a:gd name="connsiteX73" fmla="*/ 1106955 w 5971385"/>
              <a:gd name="connsiteY73" fmla="*/ 4508983 h 6858001"/>
              <a:gd name="connsiteX74" fmla="*/ 1423325 w 5971385"/>
              <a:gd name="connsiteY74" fmla="*/ 4785797 h 6858001"/>
              <a:gd name="connsiteX75" fmla="*/ 1498552 w 5971385"/>
              <a:gd name="connsiteY75" fmla="*/ 4869373 h 6858001"/>
              <a:gd name="connsiteX76" fmla="*/ 1657507 w 5971385"/>
              <a:gd name="connsiteY76" fmla="*/ 5239801 h 6858001"/>
              <a:gd name="connsiteX77" fmla="*/ 1607146 w 5971385"/>
              <a:gd name="connsiteY77" fmla="*/ 5428416 h 6858001"/>
              <a:gd name="connsiteX78" fmla="*/ 1680370 w 5971385"/>
              <a:gd name="connsiteY78" fmla="*/ 6323137 h 6858001"/>
              <a:gd name="connsiteX79" fmla="*/ 1735981 w 5971385"/>
              <a:gd name="connsiteY79" fmla="*/ 6542799 h 6858001"/>
              <a:gd name="connsiteX80" fmla="*/ 1761082 w 5971385"/>
              <a:gd name="connsiteY80" fmla="*/ 6639478 h 6858001"/>
              <a:gd name="connsiteX81" fmla="*/ 1779233 w 5971385"/>
              <a:gd name="connsiteY81" fmla="*/ 6842170 h 6858001"/>
              <a:gd name="connsiteX82" fmla="*/ 1541951 w 5971385"/>
              <a:gd name="connsiteY82" fmla="*/ 6842170 h 6858001"/>
              <a:gd name="connsiteX83" fmla="*/ 1535468 w 5971385"/>
              <a:gd name="connsiteY83" fmla="*/ 6571809 h 6858001"/>
              <a:gd name="connsiteX84" fmla="*/ 1265137 w 5971385"/>
              <a:gd name="connsiteY84" fmla="*/ 5814172 h 6858001"/>
              <a:gd name="connsiteX85" fmla="*/ 1076079 w 5971385"/>
              <a:gd name="connsiteY85" fmla="*/ 5636877 h 6858001"/>
              <a:gd name="connsiteX86" fmla="*/ 1067411 w 5971385"/>
              <a:gd name="connsiteY86" fmla="*/ 5814172 h 6858001"/>
              <a:gd name="connsiteX87" fmla="*/ 1107115 w 5971385"/>
              <a:gd name="connsiteY87" fmla="*/ 6347329 h 6858001"/>
              <a:gd name="connsiteX88" fmla="*/ 1304605 w 5971385"/>
              <a:gd name="connsiteY88" fmla="*/ 6842170 h 6858001"/>
              <a:gd name="connsiteX89" fmla="*/ 2330925 w 5971385"/>
              <a:gd name="connsiteY89" fmla="*/ 6849533 h 6858001"/>
              <a:gd name="connsiteX90" fmla="*/ 2501826 w 5971385"/>
              <a:gd name="connsiteY90" fmla="*/ 6702280 h 6858001"/>
              <a:gd name="connsiteX91" fmla="*/ 2795947 w 5971385"/>
              <a:gd name="connsiteY91" fmla="*/ 6556859 h 6858001"/>
              <a:gd name="connsiteX92" fmla="*/ 2891816 w 5971385"/>
              <a:gd name="connsiteY92" fmla="*/ 6515856 h 6858001"/>
              <a:gd name="connsiteX93" fmla="*/ 3293203 w 5971385"/>
              <a:gd name="connsiteY93" fmla="*/ 6344300 h 6858001"/>
              <a:gd name="connsiteX94" fmla="*/ 3936358 w 5971385"/>
              <a:gd name="connsiteY94" fmla="*/ 6175637 h 6858001"/>
              <a:gd name="connsiteX95" fmla="*/ 2988187 w 5971385"/>
              <a:gd name="connsiteY95" fmla="*/ 6712637 h 6858001"/>
              <a:gd name="connsiteX96" fmla="*/ 2756651 w 5971385"/>
              <a:gd name="connsiteY96" fmla="*/ 6847578 h 6858001"/>
              <a:gd name="connsiteX97" fmla="*/ 2978433 w 5971385"/>
              <a:gd name="connsiteY97" fmla="*/ 6803942 h 6858001"/>
              <a:gd name="connsiteX98" fmla="*/ 3863110 w 5971385"/>
              <a:gd name="connsiteY98" fmla="*/ 6448400 h 6858001"/>
              <a:gd name="connsiteX99" fmla="*/ 4903655 w 5971385"/>
              <a:gd name="connsiteY99" fmla="*/ 6090018 h 6858001"/>
              <a:gd name="connsiteX100" fmla="*/ 4996283 w 5971385"/>
              <a:gd name="connsiteY100" fmla="*/ 5987181 h 6858001"/>
              <a:gd name="connsiteX101" fmla="*/ 4160845 w 5971385"/>
              <a:gd name="connsiteY101" fmla="*/ 5752397 h 6858001"/>
              <a:gd name="connsiteX102" fmla="*/ 3246773 w 5971385"/>
              <a:gd name="connsiteY102" fmla="*/ 5857631 h 6858001"/>
              <a:gd name="connsiteX103" fmla="*/ 2823380 w 5971385"/>
              <a:gd name="connsiteY103" fmla="*/ 6194591 h 6858001"/>
              <a:gd name="connsiteX104" fmla="*/ 2552063 w 5971385"/>
              <a:gd name="connsiteY104" fmla="*/ 6459980 h 6858001"/>
              <a:gd name="connsiteX105" fmla="*/ 2497462 w 5971385"/>
              <a:gd name="connsiteY105" fmla="*/ 6546921 h 6858001"/>
              <a:gd name="connsiteX106" fmla="*/ 2333074 w 5971385"/>
              <a:gd name="connsiteY106" fmla="*/ 6684259 h 6858001"/>
              <a:gd name="connsiteX107" fmla="*/ 2505357 w 5971385"/>
              <a:gd name="connsiteY107" fmla="*/ 6317002 h 6858001"/>
              <a:gd name="connsiteX108" fmla="*/ 2767244 w 5971385"/>
              <a:gd name="connsiteY108" fmla="*/ 5517802 h 6858001"/>
              <a:gd name="connsiteX109" fmla="*/ 2883738 w 5971385"/>
              <a:gd name="connsiteY109" fmla="*/ 4673330 h 6858001"/>
              <a:gd name="connsiteX110" fmla="*/ 2886827 w 5971385"/>
              <a:gd name="connsiteY110" fmla="*/ 4587286 h 6858001"/>
              <a:gd name="connsiteX111" fmla="*/ 3440467 w 5971385"/>
              <a:gd name="connsiteY111" fmla="*/ 5022288 h 6858001"/>
              <a:gd name="connsiteX112" fmla="*/ 4015228 w 5971385"/>
              <a:gd name="connsiteY112" fmla="*/ 5438401 h 6858001"/>
              <a:gd name="connsiteX113" fmla="*/ 4608152 w 5971385"/>
              <a:gd name="connsiteY113" fmla="*/ 5733041 h 6858001"/>
              <a:gd name="connsiteX114" fmla="*/ 4864111 w 5971385"/>
              <a:gd name="connsiteY114" fmla="*/ 5773654 h 6858001"/>
              <a:gd name="connsiteX115" fmla="*/ 4745473 w 5971385"/>
              <a:gd name="connsiteY115" fmla="*/ 5407856 h 6858001"/>
              <a:gd name="connsiteX116" fmla="*/ 1891789 w 5971385"/>
              <a:gd name="connsiteY116" fmla="*/ 3698735 h 6858001"/>
              <a:gd name="connsiteX117" fmla="*/ 1819096 w 5971385"/>
              <a:gd name="connsiteY117" fmla="*/ 3677738 h 6858001"/>
              <a:gd name="connsiteX118" fmla="*/ 1960231 w 5971385"/>
              <a:gd name="connsiteY118" fmla="*/ 3450913 h 6858001"/>
              <a:gd name="connsiteX119" fmla="*/ 2530919 w 5971385"/>
              <a:gd name="connsiteY119" fmla="*/ 2926372 h 6858001"/>
              <a:gd name="connsiteX120" fmla="*/ 3991007 w 5971385"/>
              <a:gd name="connsiteY120" fmla="*/ 2442650 h 6858001"/>
              <a:gd name="connsiteX121" fmla="*/ 4492821 w 5971385"/>
              <a:gd name="connsiteY121" fmla="*/ 2369378 h 6858001"/>
              <a:gd name="connsiteX122" fmla="*/ 4594548 w 5971385"/>
              <a:gd name="connsiteY122" fmla="*/ 2354043 h 6858001"/>
              <a:gd name="connsiteX123" fmla="*/ 5971385 w 5971385"/>
              <a:gd name="connsiteY123" fmla="*/ 2095912 h 6858001"/>
              <a:gd name="connsiteX124" fmla="*/ 5971385 w 5971385"/>
              <a:gd name="connsiteY124" fmla="*/ 2016823 h 6858001"/>
              <a:gd name="connsiteX125" fmla="*/ 5801211 w 5971385"/>
              <a:gd name="connsiteY125" fmla="*/ 1971038 h 6858001"/>
              <a:gd name="connsiteX126" fmla="*/ 5688082 w 5971385"/>
              <a:gd name="connsiteY126" fmla="*/ 1968936 h 6858001"/>
              <a:gd name="connsiteX127" fmla="*/ 5432578 w 5971385"/>
              <a:gd name="connsiteY127" fmla="*/ 1962447 h 6858001"/>
              <a:gd name="connsiteX128" fmla="*/ 4852485 w 5971385"/>
              <a:gd name="connsiteY128" fmla="*/ 1910166 h 6858001"/>
              <a:gd name="connsiteX129" fmla="*/ 4477303 w 5971385"/>
              <a:gd name="connsiteY129" fmla="*/ 1804731 h 6858001"/>
              <a:gd name="connsiteX130" fmla="*/ 4330246 w 5971385"/>
              <a:gd name="connsiteY130" fmla="*/ 1806739 h 6858001"/>
              <a:gd name="connsiteX131" fmla="*/ 3472435 w 5971385"/>
              <a:gd name="connsiteY131" fmla="*/ 2029743 h 6858001"/>
              <a:gd name="connsiteX132" fmla="*/ 3388564 w 5971385"/>
              <a:gd name="connsiteY132" fmla="*/ 2081085 h 6858001"/>
              <a:gd name="connsiteX133" fmla="*/ 2681531 w 5971385"/>
              <a:gd name="connsiteY133" fmla="*/ 2554704 h 6858001"/>
              <a:gd name="connsiteX134" fmla="*/ 2610013 w 5971385"/>
              <a:gd name="connsiteY134" fmla="*/ 2610008 h 6858001"/>
              <a:gd name="connsiteX135" fmla="*/ 2691261 w 5971385"/>
              <a:gd name="connsiteY135" fmla="*/ 2443636 h 6858001"/>
              <a:gd name="connsiteX136" fmla="*/ 2802796 w 5971385"/>
              <a:gd name="connsiteY136" fmla="*/ 2340604 h 6858001"/>
              <a:gd name="connsiteX137" fmla="*/ 3690408 w 5971385"/>
              <a:gd name="connsiteY137" fmla="*/ 1827128 h 6858001"/>
              <a:gd name="connsiteX138" fmla="*/ 4876470 w 5971385"/>
              <a:gd name="connsiteY138" fmla="*/ 1267926 h 6858001"/>
              <a:gd name="connsiteX139" fmla="*/ 5378201 w 5971385"/>
              <a:gd name="connsiteY139" fmla="*/ 909543 h 6858001"/>
              <a:gd name="connsiteX140" fmla="*/ 5618081 w 5971385"/>
              <a:gd name="connsiteY140" fmla="*/ 642939 h 6858001"/>
              <a:gd name="connsiteX141" fmla="*/ 5031404 w 5971385"/>
              <a:gd name="connsiteY141" fmla="*/ 622225 h 6858001"/>
              <a:gd name="connsiteX142" fmla="*/ 3526971 w 5971385"/>
              <a:gd name="connsiteY142" fmla="*/ 1532387 h 6858001"/>
              <a:gd name="connsiteX143" fmla="*/ 2837091 w 5971385"/>
              <a:gd name="connsiteY143" fmla="*/ 2135149 h 6858001"/>
              <a:gd name="connsiteX144" fmla="*/ 2419697 w 5971385"/>
              <a:gd name="connsiteY144" fmla="*/ 2488435 h 6858001"/>
              <a:gd name="connsiteX145" fmla="*/ 2372737 w 5971385"/>
              <a:gd name="connsiteY145" fmla="*/ 2530914 h 6858001"/>
              <a:gd name="connsiteX146" fmla="*/ 3086521 w 5971385"/>
              <a:gd name="connsiteY146" fmla="*/ 9663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971385" h="6858001">
                <a:moveTo>
                  <a:pt x="1747194" y="3759985"/>
                </a:moveTo>
                <a:cubicBezTo>
                  <a:pt x="1900440" y="3788257"/>
                  <a:pt x="2200460" y="4007199"/>
                  <a:pt x="2372565" y="4132273"/>
                </a:cubicBezTo>
                <a:cubicBezTo>
                  <a:pt x="2488062" y="4231880"/>
                  <a:pt x="2603493" y="4340031"/>
                  <a:pt x="2779839" y="4510424"/>
                </a:cubicBezTo>
                <a:cubicBezTo>
                  <a:pt x="2728951" y="4615829"/>
                  <a:pt x="2663976" y="4751857"/>
                  <a:pt x="2604840" y="4852432"/>
                </a:cubicBezTo>
                <a:cubicBezTo>
                  <a:pt x="2416685" y="5186930"/>
                  <a:pt x="2271116" y="5681062"/>
                  <a:pt x="2178701" y="6052104"/>
                </a:cubicBezTo>
                <a:cubicBezTo>
                  <a:pt x="2095905" y="6190104"/>
                  <a:pt x="2148575" y="5981206"/>
                  <a:pt x="2108051" y="5680418"/>
                </a:cubicBezTo>
                <a:cubicBezTo>
                  <a:pt x="2034601" y="5293989"/>
                  <a:pt x="1789815" y="5020127"/>
                  <a:pt x="1522277" y="4746153"/>
                </a:cubicBezTo>
                <a:lnTo>
                  <a:pt x="1458352" y="4679990"/>
                </a:lnTo>
                <a:cubicBezTo>
                  <a:pt x="1312735" y="4536676"/>
                  <a:pt x="1180505" y="4460092"/>
                  <a:pt x="988412" y="4390245"/>
                </a:cubicBezTo>
                <a:cubicBezTo>
                  <a:pt x="1033843" y="4253958"/>
                  <a:pt x="1070499" y="4228431"/>
                  <a:pt x="1183670" y="4145553"/>
                </a:cubicBezTo>
                <a:lnTo>
                  <a:pt x="1268787" y="4082065"/>
                </a:lnTo>
                <a:cubicBezTo>
                  <a:pt x="1344326" y="4034331"/>
                  <a:pt x="1344326" y="4034331"/>
                  <a:pt x="1423414" y="4034331"/>
                </a:cubicBezTo>
                <a:lnTo>
                  <a:pt x="1453073" y="3962653"/>
                </a:lnTo>
                <a:cubicBezTo>
                  <a:pt x="1525578" y="3835778"/>
                  <a:pt x="1594344" y="3755615"/>
                  <a:pt x="1747194" y="3759985"/>
                </a:cubicBezTo>
                <a:close/>
                <a:moveTo>
                  <a:pt x="790544" y="3164232"/>
                </a:moveTo>
                <a:cubicBezTo>
                  <a:pt x="1380687" y="3249408"/>
                  <a:pt x="1380687" y="3249408"/>
                  <a:pt x="1581454" y="3322414"/>
                </a:cubicBezTo>
                <a:cubicBezTo>
                  <a:pt x="1637390" y="3434286"/>
                  <a:pt x="1633617" y="3515151"/>
                  <a:pt x="1621004" y="3638778"/>
                </a:cubicBezTo>
                <a:cubicBezTo>
                  <a:pt x="1549327" y="3712930"/>
                  <a:pt x="1549327" y="3712930"/>
                  <a:pt x="1462822" y="3757416"/>
                </a:cubicBezTo>
                <a:lnTo>
                  <a:pt x="1344184" y="3757416"/>
                </a:lnTo>
                <a:lnTo>
                  <a:pt x="1304634" y="3599234"/>
                </a:lnTo>
                <a:lnTo>
                  <a:pt x="1225546" y="3599234"/>
                </a:lnTo>
                <a:lnTo>
                  <a:pt x="1235277" y="3668745"/>
                </a:lnTo>
                <a:cubicBezTo>
                  <a:pt x="1255241" y="3915634"/>
                  <a:pt x="1255241" y="3915634"/>
                  <a:pt x="1168081" y="4031609"/>
                </a:cubicBezTo>
                <a:cubicBezTo>
                  <a:pt x="984521" y="4192418"/>
                  <a:pt x="984521" y="4192418"/>
                  <a:pt x="830088" y="4192418"/>
                </a:cubicBezTo>
                <a:close/>
                <a:moveTo>
                  <a:pt x="3103625" y="0"/>
                </a:moveTo>
                <a:lnTo>
                  <a:pt x="2635185" y="0"/>
                </a:lnTo>
                <a:lnTo>
                  <a:pt x="2631700" y="8827"/>
                </a:lnTo>
                <a:cubicBezTo>
                  <a:pt x="2587010" y="123076"/>
                  <a:pt x="2536613" y="253647"/>
                  <a:pt x="2479016" y="402870"/>
                </a:cubicBezTo>
                <a:cubicBezTo>
                  <a:pt x="2432782" y="527265"/>
                  <a:pt x="2395475" y="641392"/>
                  <a:pt x="2316659" y="748427"/>
                </a:cubicBezTo>
                <a:cubicBezTo>
                  <a:pt x="2122375" y="1003163"/>
                  <a:pt x="2077706" y="1211777"/>
                  <a:pt x="2080086" y="1532387"/>
                </a:cubicBezTo>
                <a:cubicBezTo>
                  <a:pt x="2081267" y="1579448"/>
                  <a:pt x="2082412" y="1625121"/>
                  <a:pt x="2083558" y="1670800"/>
                </a:cubicBezTo>
                <a:cubicBezTo>
                  <a:pt x="2085181" y="1866908"/>
                  <a:pt x="2072008" y="2069364"/>
                  <a:pt x="2115497" y="2261510"/>
                </a:cubicBezTo>
                <a:cubicBezTo>
                  <a:pt x="2139045" y="2338738"/>
                  <a:pt x="2139045" y="2338738"/>
                  <a:pt x="2147973" y="2443789"/>
                </a:cubicBezTo>
                <a:lnTo>
                  <a:pt x="2157709" y="2560573"/>
                </a:lnTo>
                <a:cubicBezTo>
                  <a:pt x="2163597" y="2629771"/>
                  <a:pt x="2169401" y="2698974"/>
                  <a:pt x="2175010" y="2768190"/>
                </a:cubicBezTo>
                <a:lnTo>
                  <a:pt x="2038912" y="2864738"/>
                </a:lnTo>
                <a:cubicBezTo>
                  <a:pt x="1982782" y="2516713"/>
                  <a:pt x="1868348" y="2176015"/>
                  <a:pt x="1731895" y="1854313"/>
                </a:cubicBezTo>
                <a:cubicBezTo>
                  <a:pt x="1595443" y="1532611"/>
                  <a:pt x="1312222" y="1099021"/>
                  <a:pt x="1220197" y="934532"/>
                </a:cubicBezTo>
                <a:cubicBezTo>
                  <a:pt x="1128171" y="770044"/>
                  <a:pt x="1193218" y="889757"/>
                  <a:pt x="1179725" y="867372"/>
                </a:cubicBezTo>
                <a:cubicBezTo>
                  <a:pt x="989463" y="551232"/>
                  <a:pt x="756751" y="299832"/>
                  <a:pt x="395458" y="197727"/>
                </a:cubicBezTo>
                <a:lnTo>
                  <a:pt x="395458" y="276815"/>
                </a:lnTo>
                <a:cubicBezTo>
                  <a:pt x="527571" y="696140"/>
                  <a:pt x="743471" y="1029410"/>
                  <a:pt x="1057934" y="1333232"/>
                </a:cubicBezTo>
                <a:cubicBezTo>
                  <a:pt x="1475098" y="1733367"/>
                  <a:pt x="1818447" y="2145919"/>
                  <a:pt x="1937734" y="2728646"/>
                </a:cubicBezTo>
                <a:cubicBezTo>
                  <a:pt x="1824039" y="2703929"/>
                  <a:pt x="1824039" y="2703929"/>
                  <a:pt x="1700458" y="2689096"/>
                </a:cubicBezTo>
                <a:cubicBezTo>
                  <a:pt x="1621370" y="2768190"/>
                  <a:pt x="1621370" y="2768190"/>
                  <a:pt x="1576878" y="2852226"/>
                </a:cubicBezTo>
                <a:lnTo>
                  <a:pt x="1542276" y="2926372"/>
                </a:lnTo>
                <a:lnTo>
                  <a:pt x="1423644" y="2847278"/>
                </a:lnTo>
                <a:cubicBezTo>
                  <a:pt x="1283619" y="2732224"/>
                  <a:pt x="1154890" y="2630184"/>
                  <a:pt x="986635" y="2558879"/>
                </a:cubicBezTo>
                <a:cubicBezTo>
                  <a:pt x="805483" y="2490531"/>
                  <a:pt x="666102" y="2452865"/>
                  <a:pt x="541281" y="2301054"/>
                </a:cubicBezTo>
                <a:cubicBezTo>
                  <a:pt x="474546" y="2175006"/>
                  <a:pt x="474546" y="2175006"/>
                  <a:pt x="411212" y="2092363"/>
                </a:cubicBezTo>
                <a:lnTo>
                  <a:pt x="338607" y="2006939"/>
                </a:lnTo>
                <a:cubicBezTo>
                  <a:pt x="224675" y="1870534"/>
                  <a:pt x="179457" y="1851331"/>
                  <a:pt x="0" y="1779548"/>
                </a:cubicBezTo>
                <a:lnTo>
                  <a:pt x="0" y="3006145"/>
                </a:lnTo>
                <a:lnTo>
                  <a:pt x="120929" y="3035450"/>
                </a:lnTo>
                <a:cubicBezTo>
                  <a:pt x="153901" y="3050536"/>
                  <a:pt x="182805" y="3073618"/>
                  <a:pt x="217962" y="3112896"/>
                </a:cubicBezTo>
                <a:lnTo>
                  <a:pt x="274175" y="3199584"/>
                </a:lnTo>
                <a:lnTo>
                  <a:pt x="336428" y="3294355"/>
                </a:lnTo>
                <a:lnTo>
                  <a:pt x="399916" y="3394068"/>
                </a:lnTo>
                <a:lnTo>
                  <a:pt x="464331" y="3492394"/>
                </a:lnTo>
                <a:cubicBezTo>
                  <a:pt x="631352" y="3749167"/>
                  <a:pt x="740301" y="3920423"/>
                  <a:pt x="711338" y="4231939"/>
                </a:cubicBezTo>
                <a:cubicBezTo>
                  <a:pt x="685280" y="4336175"/>
                  <a:pt x="655757" y="4373806"/>
                  <a:pt x="568142" y="4434613"/>
                </a:cubicBezTo>
                <a:cubicBezTo>
                  <a:pt x="378258" y="4548303"/>
                  <a:pt x="378258" y="4548303"/>
                  <a:pt x="276336" y="4548303"/>
                </a:cubicBezTo>
                <a:cubicBezTo>
                  <a:pt x="223170" y="4503403"/>
                  <a:pt x="254748" y="4247273"/>
                  <a:pt x="249150" y="4165209"/>
                </a:cubicBezTo>
                <a:cubicBezTo>
                  <a:pt x="245974" y="4111110"/>
                  <a:pt x="245974" y="4111110"/>
                  <a:pt x="242738" y="4055919"/>
                </a:cubicBezTo>
                <a:cubicBezTo>
                  <a:pt x="227527" y="3874047"/>
                  <a:pt x="199362" y="3781703"/>
                  <a:pt x="110448" y="3674998"/>
                </a:cubicBezTo>
                <a:lnTo>
                  <a:pt x="0" y="3560169"/>
                </a:lnTo>
                <a:lnTo>
                  <a:pt x="0" y="4113856"/>
                </a:lnTo>
                <a:lnTo>
                  <a:pt x="114239" y="4206171"/>
                </a:lnTo>
                <a:cubicBezTo>
                  <a:pt x="198883" y="4276679"/>
                  <a:pt x="203808" y="4291772"/>
                  <a:pt x="223506" y="4352130"/>
                </a:cubicBezTo>
                <a:cubicBezTo>
                  <a:pt x="221959" y="4432304"/>
                  <a:pt x="221959" y="4432304"/>
                  <a:pt x="197242" y="4588012"/>
                </a:cubicBezTo>
                <a:lnTo>
                  <a:pt x="0" y="4706361"/>
                </a:lnTo>
                <a:lnTo>
                  <a:pt x="0" y="4864726"/>
                </a:lnTo>
                <a:lnTo>
                  <a:pt x="248389" y="4734438"/>
                </a:lnTo>
                <a:cubicBezTo>
                  <a:pt x="756610" y="4470053"/>
                  <a:pt x="795534" y="4474376"/>
                  <a:pt x="1106955" y="4508983"/>
                </a:cubicBezTo>
                <a:cubicBezTo>
                  <a:pt x="1235997" y="4579025"/>
                  <a:pt x="1325537" y="4676991"/>
                  <a:pt x="1423325" y="4785797"/>
                </a:cubicBezTo>
                <a:lnTo>
                  <a:pt x="1498552" y="4869373"/>
                </a:lnTo>
                <a:cubicBezTo>
                  <a:pt x="1593724" y="4990875"/>
                  <a:pt x="1662491" y="5081654"/>
                  <a:pt x="1657507" y="5239801"/>
                </a:cubicBezTo>
                <a:cubicBezTo>
                  <a:pt x="1635878" y="5339437"/>
                  <a:pt x="1635878" y="5339437"/>
                  <a:pt x="1607146" y="5428416"/>
                </a:cubicBezTo>
                <a:cubicBezTo>
                  <a:pt x="1534387" y="5736998"/>
                  <a:pt x="1601755" y="6022279"/>
                  <a:pt x="1680370" y="6323137"/>
                </a:cubicBezTo>
                <a:cubicBezTo>
                  <a:pt x="1699018" y="6396326"/>
                  <a:pt x="1717564" y="6469545"/>
                  <a:pt x="1735981" y="6542799"/>
                </a:cubicBezTo>
                <a:lnTo>
                  <a:pt x="1761082" y="6639478"/>
                </a:lnTo>
                <a:cubicBezTo>
                  <a:pt x="1779233" y="6723532"/>
                  <a:pt x="1779233" y="6723532"/>
                  <a:pt x="1779233" y="6842170"/>
                </a:cubicBezTo>
                <a:lnTo>
                  <a:pt x="1541951" y="6842170"/>
                </a:lnTo>
                <a:lnTo>
                  <a:pt x="1535468" y="6571809"/>
                </a:lnTo>
                <a:cubicBezTo>
                  <a:pt x="1505254" y="6303911"/>
                  <a:pt x="1406686" y="6045804"/>
                  <a:pt x="1265137" y="5814172"/>
                </a:cubicBezTo>
                <a:cubicBezTo>
                  <a:pt x="1183422" y="5783586"/>
                  <a:pt x="1152546" y="5645834"/>
                  <a:pt x="1076079" y="5636877"/>
                </a:cubicBezTo>
                <a:cubicBezTo>
                  <a:pt x="1073192" y="5695977"/>
                  <a:pt x="1070299" y="5755072"/>
                  <a:pt x="1067411" y="5814172"/>
                </a:cubicBezTo>
                <a:cubicBezTo>
                  <a:pt x="1053972" y="6015170"/>
                  <a:pt x="1067388" y="6184423"/>
                  <a:pt x="1107115" y="6347329"/>
                </a:cubicBezTo>
                <a:lnTo>
                  <a:pt x="1304605" y="6842170"/>
                </a:lnTo>
                <a:lnTo>
                  <a:pt x="2330925" y="6849533"/>
                </a:lnTo>
                <a:lnTo>
                  <a:pt x="2501826" y="6702280"/>
                </a:lnTo>
                <a:cubicBezTo>
                  <a:pt x="2589617" y="6646994"/>
                  <a:pt x="2685239" y="6602963"/>
                  <a:pt x="2795947" y="6556859"/>
                </a:cubicBezTo>
                <a:lnTo>
                  <a:pt x="2891816" y="6515856"/>
                </a:lnTo>
                <a:cubicBezTo>
                  <a:pt x="2974695" y="6480428"/>
                  <a:pt x="3119113" y="6401003"/>
                  <a:pt x="3293203" y="6344300"/>
                </a:cubicBezTo>
                <a:cubicBezTo>
                  <a:pt x="3467292" y="6287597"/>
                  <a:pt x="3987192" y="6114245"/>
                  <a:pt x="3936358" y="6175637"/>
                </a:cubicBezTo>
                <a:cubicBezTo>
                  <a:pt x="3698598" y="6329190"/>
                  <a:pt x="3159643" y="6615658"/>
                  <a:pt x="2988187" y="6712637"/>
                </a:cubicBezTo>
                <a:lnTo>
                  <a:pt x="2756651" y="6847578"/>
                </a:lnTo>
                <a:cubicBezTo>
                  <a:pt x="2755027" y="6862795"/>
                  <a:pt x="2794022" y="6870471"/>
                  <a:pt x="2978433" y="6803942"/>
                </a:cubicBezTo>
                <a:cubicBezTo>
                  <a:pt x="3251721" y="6632988"/>
                  <a:pt x="3555922" y="6537509"/>
                  <a:pt x="3863110" y="6448400"/>
                </a:cubicBezTo>
                <a:cubicBezTo>
                  <a:pt x="4217395" y="6346101"/>
                  <a:pt x="4560655" y="6225113"/>
                  <a:pt x="4903655" y="6090018"/>
                </a:cubicBezTo>
                <a:lnTo>
                  <a:pt x="4996283" y="5987181"/>
                </a:lnTo>
                <a:cubicBezTo>
                  <a:pt x="4658231" y="5811899"/>
                  <a:pt x="4467537" y="5813304"/>
                  <a:pt x="4160845" y="5752397"/>
                </a:cubicBezTo>
                <a:cubicBezTo>
                  <a:pt x="3622639" y="5712015"/>
                  <a:pt x="3469683" y="5783934"/>
                  <a:pt x="3246773" y="5857631"/>
                </a:cubicBezTo>
                <a:cubicBezTo>
                  <a:pt x="3023864" y="5931328"/>
                  <a:pt x="2939166" y="6094199"/>
                  <a:pt x="2823380" y="6194591"/>
                </a:cubicBezTo>
                <a:lnTo>
                  <a:pt x="2552063" y="6459980"/>
                </a:lnTo>
                <a:lnTo>
                  <a:pt x="2497462" y="6546921"/>
                </a:lnTo>
                <a:cubicBezTo>
                  <a:pt x="2451659" y="6595440"/>
                  <a:pt x="2397200" y="6637010"/>
                  <a:pt x="2333074" y="6684259"/>
                </a:cubicBezTo>
                <a:lnTo>
                  <a:pt x="2505357" y="6317002"/>
                </a:lnTo>
                <a:lnTo>
                  <a:pt x="2767244" y="5517802"/>
                </a:lnTo>
                <a:cubicBezTo>
                  <a:pt x="2829976" y="5242765"/>
                  <a:pt x="2867931" y="4961871"/>
                  <a:pt x="2883738" y="4673330"/>
                </a:cubicBezTo>
                <a:cubicBezTo>
                  <a:pt x="2884789" y="4644078"/>
                  <a:pt x="2885811" y="4615682"/>
                  <a:pt x="2886827" y="4587286"/>
                </a:cubicBezTo>
                <a:cubicBezTo>
                  <a:pt x="2979613" y="4645448"/>
                  <a:pt x="3252401" y="4880433"/>
                  <a:pt x="3440467" y="5022288"/>
                </a:cubicBezTo>
                <a:cubicBezTo>
                  <a:pt x="3628533" y="5164143"/>
                  <a:pt x="3820614" y="5319940"/>
                  <a:pt x="4015228" y="5438401"/>
                </a:cubicBezTo>
                <a:cubicBezTo>
                  <a:pt x="4209842" y="5556862"/>
                  <a:pt x="4522929" y="5702915"/>
                  <a:pt x="4608152" y="5733041"/>
                </a:cubicBezTo>
                <a:cubicBezTo>
                  <a:pt x="4702522" y="5763634"/>
                  <a:pt x="4771731" y="5805888"/>
                  <a:pt x="4864111" y="5773654"/>
                </a:cubicBezTo>
                <a:cubicBezTo>
                  <a:pt x="4841484" y="5638837"/>
                  <a:pt x="4809817" y="5528507"/>
                  <a:pt x="4745473" y="5407856"/>
                </a:cubicBezTo>
                <a:cubicBezTo>
                  <a:pt x="4190676" y="4453166"/>
                  <a:pt x="2892159" y="3992590"/>
                  <a:pt x="1891789" y="3698735"/>
                </a:cubicBezTo>
                <a:lnTo>
                  <a:pt x="1819096" y="3677738"/>
                </a:lnTo>
                <a:cubicBezTo>
                  <a:pt x="1857814" y="3589946"/>
                  <a:pt x="1895633" y="3522378"/>
                  <a:pt x="1960231" y="3450913"/>
                </a:cubicBezTo>
                <a:cubicBezTo>
                  <a:pt x="2311965" y="3057563"/>
                  <a:pt x="2340691" y="3101217"/>
                  <a:pt x="2530919" y="2926372"/>
                </a:cubicBezTo>
                <a:cubicBezTo>
                  <a:pt x="3201012" y="2537580"/>
                  <a:pt x="3201012" y="2537580"/>
                  <a:pt x="3991007" y="2442650"/>
                </a:cubicBezTo>
                <a:lnTo>
                  <a:pt x="4492821" y="2369378"/>
                </a:lnTo>
                <a:lnTo>
                  <a:pt x="4594548" y="2354043"/>
                </a:lnTo>
                <a:cubicBezTo>
                  <a:pt x="5056853" y="2284373"/>
                  <a:pt x="5514494" y="2195076"/>
                  <a:pt x="5971385" y="2095912"/>
                </a:cubicBezTo>
                <a:lnTo>
                  <a:pt x="5971385" y="2016823"/>
                </a:lnTo>
                <a:cubicBezTo>
                  <a:pt x="5892297" y="1977279"/>
                  <a:pt x="5892297" y="1977279"/>
                  <a:pt x="5801211" y="1971038"/>
                </a:cubicBezTo>
                <a:lnTo>
                  <a:pt x="5688082" y="1968936"/>
                </a:lnTo>
                <a:lnTo>
                  <a:pt x="5432578" y="1962447"/>
                </a:lnTo>
                <a:cubicBezTo>
                  <a:pt x="5238011" y="1959164"/>
                  <a:pt x="5040019" y="1967153"/>
                  <a:pt x="4852485" y="1910166"/>
                </a:cubicBezTo>
                <a:cubicBezTo>
                  <a:pt x="4721547" y="1856604"/>
                  <a:pt x="4619572" y="1818395"/>
                  <a:pt x="4477303" y="1804731"/>
                </a:cubicBezTo>
                <a:lnTo>
                  <a:pt x="4330246" y="1806739"/>
                </a:lnTo>
                <a:cubicBezTo>
                  <a:pt x="4003832" y="1807766"/>
                  <a:pt x="3752875" y="1864434"/>
                  <a:pt x="3472435" y="2029743"/>
                </a:cubicBezTo>
                <a:lnTo>
                  <a:pt x="3388564" y="2081085"/>
                </a:lnTo>
                <a:cubicBezTo>
                  <a:pt x="3143830" y="2227800"/>
                  <a:pt x="2909695" y="2383160"/>
                  <a:pt x="2681531" y="2554704"/>
                </a:cubicBezTo>
                <a:lnTo>
                  <a:pt x="2610013" y="2610008"/>
                </a:lnTo>
                <a:cubicBezTo>
                  <a:pt x="2601025" y="2520687"/>
                  <a:pt x="2601025" y="2520687"/>
                  <a:pt x="2691261" y="2443636"/>
                </a:cubicBezTo>
                <a:lnTo>
                  <a:pt x="2802796" y="2340604"/>
                </a:lnTo>
                <a:cubicBezTo>
                  <a:pt x="3214398" y="2032648"/>
                  <a:pt x="3214398" y="2032648"/>
                  <a:pt x="3690408" y="1827128"/>
                </a:cubicBezTo>
                <a:lnTo>
                  <a:pt x="4876470" y="1267926"/>
                </a:lnTo>
                <a:cubicBezTo>
                  <a:pt x="5059965" y="1165112"/>
                  <a:pt x="5223615" y="1052137"/>
                  <a:pt x="5378201" y="909543"/>
                </a:cubicBezTo>
                <a:cubicBezTo>
                  <a:pt x="5533449" y="796143"/>
                  <a:pt x="5694949" y="663139"/>
                  <a:pt x="5618081" y="642939"/>
                </a:cubicBezTo>
                <a:cubicBezTo>
                  <a:pt x="5490745" y="558046"/>
                  <a:pt x="5181278" y="623418"/>
                  <a:pt x="5031404" y="622225"/>
                </a:cubicBezTo>
                <a:cubicBezTo>
                  <a:pt x="4497167" y="685842"/>
                  <a:pt x="3892628" y="1154484"/>
                  <a:pt x="3526971" y="1532387"/>
                </a:cubicBezTo>
                <a:cubicBezTo>
                  <a:pt x="3195833" y="1849324"/>
                  <a:pt x="3195833" y="1849324"/>
                  <a:pt x="2837091" y="2135149"/>
                </a:cubicBezTo>
                <a:cubicBezTo>
                  <a:pt x="2694485" y="2249104"/>
                  <a:pt x="2556049" y="2367069"/>
                  <a:pt x="2419697" y="2488435"/>
                </a:cubicBezTo>
                <a:lnTo>
                  <a:pt x="2372737" y="2530914"/>
                </a:lnTo>
                <a:cubicBezTo>
                  <a:pt x="2721935" y="1973815"/>
                  <a:pt x="2765584" y="1904178"/>
                  <a:pt x="3086521" y="96636"/>
                </a:cubicBezTo>
                <a:close/>
              </a:path>
            </a:pathLst>
          </a:custGeom>
          <a:solidFill>
            <a:schemeClr val="accent2"/>
          </a:solidFill>
          <a:ln w="6697"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CCF6A10D-37AB-9FF0-1082-85D7DA0C19F6}"/>
              </a:ext>
            </a:extLst>
          </p:cNvPr>
          <p:cNvSpPr/>
          <p:nvPr/>
        </p:nvSpPr>
        <p:spPr>
          <a:xfrm flipH="1">
            <a:off x="6249753" y="-9832"/>
            <a:ext cx="5906168" cy="6760238"/>
          </a:xfrm>
          <a:custGeom>
            <a:avLst/>
            <a:gdLst>
              <a:gd name="connsiteX0" fmla="*/ 4543106 w 5906168"/>
              <a:gd name="connsiteY0" fmla="*/ 5733102 h 6760238"/>
              <a:gd name="connsiteX1" fmla="*/ 4609750 w 5906168"/>
              <a:gd name="connsiteY1" fmla="*/ 5756826 h 6760238"/>
              <a:gd name="connsiteX2" fmla="*/ 4733198 w 5906168"/>
              <a:gd name="connsiteY2" fmla="*/ 5785209 h 6760238"/>
              <a:gd name="connsiteX3" fmla="*/ 4733491 w 5906168"/>
              <a:gd name="connsiteY3" fmla="*/ 5785158 h 6760238"/>
              <a:gd name="connsiteX4" fmla="*/ 4664253 w 5906168"/>
              <a:gd name="connsiteY4" fmla="*/ 5762630 h 6760238"/>
              <a:gd name="connsiteX5" fmla="*/ 4566804 w 5906168"/>
              <a:gd name="connsiteY5" fmla="*/ 5737604 h 6760238"/>
              <a:gd name="connsiteX6" fmla="*/ 1069849 w 5906168"/>
              <a:gd name="connsiteY6" fmla="*/ 5675016 h 6760238"/>
              <a:gd name="connsiteX7" fmla="*/ 1067412 w 5906168"/>
              <a:gd name="connsiteY7" fmla="*/ 5724877 h 6760238"/>
              <a:gd name="connsiteX8" fmla="*/ 1107115 w 5906168"/>
              <a:gd name="connsiteY8" fmla="*/ 6258034 h 6760238"/>
              <a:gd name="connsiteX9" fmla="*/ 1304605 w 5906168"/>
              <a:gd name="connsiteY9" fmla="*/ 6752875 h 6760238"/>
              <a:gd name="connsiteX10" fmla="*/ 1474623 w 5906168"/>
              <a:gd name="connsiteY10" fmla="*/ 6754094 h 6760238"/>
              <a:gd name="connsiteX11" fmla="*/ 1470251 w 5906168"/>
              <a:gd name="connsiteY11" fmla="*/ 6571809 h 6760238"/>
              <a:gd name="connsiteX12" fmla="*/ 1199921 w 5906168"/>
              <a:gd name="connsiteY12" fmla="*/ 5814172 h 6760238"/>
              <a:gd name="connsiteX13" fmla="*/ 1103423 w 5906168"/>
              <a:gd name="connsiteY13" fmla="*/ 5717414 h 6760238"/>
              <a:gd name="connsiteX14" fmla="*/ 1840719 w 5906168"/>
              <a:gd name="connsiteY14" fmla="*/ 3703071 h 6760238"/>
              <a:gd name="connsiteX15" fmla="*/ 1885357 w 5906168"/>
              <a:gd name="connsiteY15" fmla="*/ 3723198 h 6760238"/>
              <a:gd name="connsiteX16" fmla="*/ 2372565 w 5906168"/>
              <a:gd name="connsiteY16" fmla="*/ 4042978 h 6760238"/>
              <a:gd name="connsiteX17" fmla="*/ 2779839 w 5906168"/>
              <a:gd name="connsiteY17" fmla="*/ 4421129 h 6760238"/>
              <a:gd name="connsiteX18" fmla="*/ 2604840 w 5906168"/>
              <a:gd name="connsiteY18" fmla="*/ 4763137 h 6760238"/>
              <a:gd name="connsiteX19" fmla="*/ 2178701 w 5906168"/>
              <a:gd name="connsiteY19" fmla="*/ 5962809 h 6760238"/>
              <a:gd name="connsiteX20" fmla="*/ 2138431 w 5906168"/>
              <a:gd name="connsiteY20" fmla="*/ 6005250 h 6760238"/>
              <a:gd name="connsiteX21" fmla="*/ 2130680 w 5906168"/>
              <a:gd name="connsiteY21" fmla="*/ 5985243 h 6760238"/>
              <a:gd name="connsiteX22" fmla="*/ 2113484 w 5906168"/>
              <a:gd name="connsiteY22" fmla="*/ 6052104 h 6760238"/>
              <a:gd name="connsiteX23" fmla="*/ 2042834 w 5906168"/>
              <a:gd name="connsiteY23" fmla="*/ 5680418 h 6760238"/>
              <a:gd name="connsiteX24" fmla="*/ 1651126 w 5906168"/>
              <a:gd name="connsiteY24" fmla="*/ 4953373 h 6760238"/>
              <a:gd name="connsiteX25" fmla="*/ 1539236 w 5906168"/>
              <a:gd name="connsiteY25" fmla="*/ 4833899 h 6760238"/>
              <a:gd name="connsiteX26" fmla="*/ 1564241 w 5906168"/>
              <a:gd name="connsiteY26" fmla="*/ 4866976 h 6760238"/>
              <a:gd name="connsiteX27" fmla="*/ 1657507 w 5906168"/>
              <a:gd name="connsiteY27" fmla="*/ 5150506 h 6760238"/>
              <a:gd name="connsiteX28" fmla="*/ 1607146 w 5906168"/>
              <a:gd name="connsiteY28" fmla="*/ 5339121 h 6760238"/>
              <a:gd name="connsiteX29" fmla="*/ 1680371 w 5906168"/>
              <a:gd name="connsiteY29" fmla="*/ 6233842 h 6760238"/>
              <a:gd name="connsiteX30" fmla="*/ 1735981 w 5906168"/>
              <a:gd name="connsiteY30" fmla="*/ 6453504 h 6760238"/>
              <a:gd name="connsiteX31" fmla="*/ 1761082 w 5906168"/>
              <a:gd name="connsiteY31" fmla="*/ 6550183 h 6760238"/>
              <a:gd name="connsiteX32" fmla="*/ 1779234 w 5906168"/>
              <a:gd name="connsiteY32" fmla="*/ 6752875 h 6760238"/>
              <a:gd name="connsiteX33" fmla="*/ 1712866 w 5906168"/>
              <a:gd name="connsiteY33" fmla="*/ 6752875 h 6760238"/>
              <a:gd name="connsiteX34" fmla="*/ 1712997 w 5906168"/>
              <a:gd name="connsiteY34" fmla="*/ 6755805 h 6760238"/>
              <a:gd name="connsiteX35" fmla="*/ 2330925 w 5906168"/>
              <a:gd name="connsiteY35" fmla="*/ 6760238 h 6760238"/>
              <a:gd name="connsiteX36" fmla="*/ 2501826 w 5906168"/>
              <a:gd name="connsiteY36" fmla="*/ 6612985 h 6760238"/>
              <a:gd name="connsiteX37" fmla="*/ 2795947 w 5906168"/>
              <a:gd name="connsiteY37" fmla="*/ 6467564 h 6760238"/>
              <a:gd name="connsiteX38" fmla="*/ 2891816 w 5906168"/>
              <a:gd name="connsiteY38" fmla="*/ 6426561 h 6760238"/>
              <a:gd name="connsiteX39" fmla="*/ 3293203 w 5906168"/>
              <a:gd name="connsiteY39" fmla="*/ 6255005 h 6760238"/>
              <a:gd name="connsiteX40" fmla="*/ 3936358 w 5906168"/>
              <a:gd name="connsiteY40" fmla="*/ 6086342 h 6760238"/>
              <a:gd name="connsiteX41" fmla="*/ 3834386 w 5906168"/>
              <a:gd name="connsiteY41" fmla="*/ 6149525 h 6760238"/>
              <a:gd name="connsiteX42" fmla="*/ 3794640 w 5906168"/>
              <a:gd name="connsiteY42" fmla="*/ 6172866 h 6760238"/>
              <a:gd name="connsiteX43" fmla="*/ 3816575 w 5906168"/>
              <a:gd name="connsiteY43" fmla="*/ 6168117 h 6760238"/>
              <a:gd name="connsiteX44" fmla="*/ 3871141 w 5906168"/>
              <a:gd name="connsiteY44" fmla="*/ 6175637 h 6760238"/>
              <a:gd name="connsiteX45" fmla="*/ 2922970 w 5906168"/>
              <a:gd name="connsiteY45" fmla="*/ 6712637 h 6760238"/>
              <a:gd name="connsiteX46" fmla="*/ 2848270 w 5906168"/>
              <a:gd name="connsiteY46" fmla="*/ 6756173 h 6760238"/>
              <a:gd name="connsiteX47" fmla="*/ 2865753 w 5906168"/>
              <a:gd name="connsiteY47" fmla="*/ 6751672 h 6760238"/>
              <a:gd name="connsiteX48" fmla="*/ 2978433 w 5906168"/>
              <a:gd name="connsiteY48" fmla="*/ 6714647 h 6760238"/>
              <a:gd name="connsiteX49" fmla="*/ 3863110 w 5906168"/>
              <a:gd name="connsiteY49" fmla="*/ 6359105 h 6760238"/>
              <a:gd name="connsiteX50" fmla="*/ 4903655 w 5906168"/>
              <a:gd name="connsiteY50" fmla="*/ 6000723 h 6760238"/>
              <a:gd name="connsiteX51" fmla="*/ 4920452 w 5906168"/>
              <a:gd name="connsiteY51" fmla="*/ 5982075 h 6760238"/>
              <a:gd name="connsiteX52" fmla="*/ 4810689 w 5906168"/>
              <a:gd name="connsiteY52" fmla="*/ 5929266 h 6760238"/>
              <a:gd name="connsiteX53" fmla="*/ 4095628 w 5906168"/>
              <a:gd name="connsiteY53" fmla="*/ 5752397 h 6760238"/>
              <a:gd name="connsiteX54" fmla="*/ 3181557 w 5906168"/>
              <a:gd name="connsiteY54" fmla="*/ 5857631 h 6760238"/>
              <a:gd name="connsiteX55" fmla="*/ 2758163 w 5906168"/>
              <a:gd name="connsiteY55" fmla="*/ 6194591 h 6760238"/>
              <a:gd name="connsiteX56" fmla="*/ 2510537 w 5906168"/>
              <a:gd name="connsiteY56" fmla="*/ 6436806 h 6760238"/>
              <a:gd name="connsiteX57" fmla="*/ 2497462 w 5906168"/>
              <a:gd name="connsiteY57" fmla="*/ 6457626 h 6760238"/>
              <a:gd name="connsiteX58" fmla="*/ 2475885 w 5906168"/>
              <a:gd name="connsiteY58" fmla="*/ 6477434 h 6760238"/>
              <a:gd name="connsiteX59" fmla="*/ 2432245 w 5906168"/>
              <a:gd name="connsiteY59" fmla="*/ 6546921 h 6760238"/>
              <a:gd name="connsiteX60" fmla="*/ 2267857 w 5906168"/>
              <a:gd name="connsiteY60" fmla="*/ 6684259 h 6760238"/>
              <a:gd name="connsiteX61" fmla="*/ 2440140 w 5906168"/>
              <a:gd name="connsiteY61" fmla="*/ 6317002 h 6760238"/>
              <a:gd name="connsiteX62" fmla="*/ 2702027 w 5906168"/>
              <a:gd name="connsiteY62" fmla="*/ 5517802 h 6760238"/>
              <a:gd name="connsiteX63" fmla="*/ 2818521 w 5906168"/>
              <a:gd name="connsiteY63" fmla="*/ 4673330 h 6760238"/>
              <a:gd name="connsiteX64" fmla="*/ 2821610 w 5906168"/>
              <a:gd name="connsiteY64" fmla="*/ 4587286 h 6760238"/>
              <a:gd name="connsiteX65" fmla="*/ 2864325 w 5906168"/>
              <a:gd name="connsiteY65" fmla="*/ 4616858 h 6760238"/>
              <a:gd name="connsiteX66" fmla="*/ 2880376 w 5906168"/>
              <a:gd name="connsiteY66" fmla="*/ 4629072 h 6760238"/>
              <a:gd name="connsiteX67" fmla="*/ 2883738 w 5906168"/>
              <a:gd name="connsiteY67" fmla="*/ 4584035 h 6760238"/>
              <a:gd name="connsiteX68" fmla="*/ 2886827 w 5906168"/>
              <a:gd name="connsiteY68" fmla="*/ 4497991 h 6760238"/>
              <a:gd name="connsiteX69" fmla="*/ 3440467 w 5906168"/>
              <a:gd name="connsiteY69" fmla="*/ 4932993 h 6760238"/>
              <a:gd name="connsiteX70" fmla="*/ 4015228 w 5906168"/>
              <a:gd name="connsiteY70" fmla="*/ 5349106 h 6760238"/>
              <a:gd name="connsiteX71" fmla="*/ 4608152 w 5906168"/>
              <a:gd name="connsiteY71" fmla="*/ 5643746 h 6760238"/>
              <a:gd name="connsiteX72" fmla="*/ 4736878 w 5906168"/>
              <a:gd name="connsiteY72" fmla="*/ 5687613 h 6760238"/>
              <a:gd name="connsiteX73" fmla="*/ 4783248 w 5906168"/>
              <a:gd name="connsiteY73" fmla="*/ 5693868 h 6760238"/>
              <a:gd name="connsiteX74" fmla="*/ 4779859 w 5906168"/>
              <a:gd name="connsiteY74" fmla="*/ 5676589 h 6760238"/>
              <a:gd name="connsiteX75" fmla="*/ 4680256 w 5906168"/>
              <a:gd name="connsiteY75" fmla="*/ 5407856 h 6760238"/>
              <a:gd name="connsiteX76" fmla="*/ 2213652 w 5906168"/>
              <a:gd name="connsiteY76" fmla="*/ 3817385 h 6760238"/>
              <a:gd name="connsiteX77" fmla="*/ 0 w 5906168"/>
              <a:gd name="connsiteY77" fmla="*/ 3627973 h 6760238"/>
              <a:gd name="connsiteX78" fmla="*/ 0 w 5906168"/>
              <a:gd name="connsiteY78" fmla="*/ 4024561 h 6760238"/>
              <a:gd name="connsiteX79" fmla="*/ 114239 w 5906168"/>
              <a:gd name="connsiteY79" fmla="*/ 4116876 h 6760238"/>
              <a:gd name="connsiteX80" fmla="*/ 164252 w 5906168"/>
              <a:gd name="connsiteY80" fmla="*/ 4160940 h 6760238"/>
              <a:gd name="connsiteX81" fmla="*/ 184218 w 5906168"/>
              <a:gd name="connsiteY81" fmla="*/ 4183488 h 6760238"/>
              <a:gd name="connsiteX82" fmla="*/ 183934 w 5906168"/>
              <a:gd name="connsiteY82" fmla="*/ 4165209 h 6760238"/>
              <a:gd name="connsiteX83" fmla="*/ 177521 w 5906168"/>
              <a:gd name="connsiteY83" fmla="*/ 4055919 h 6760238"/>
              <a:gd name="connsiteX84" fmla="*/ 45231 w 5906168"/>
              <a:gd name="connsiteY84" fmla="*/ 3674998 h 6760238"/>
              <a:gd name="connsiteX85" fmla="*/ 790544 w 5906168"/>
              <a:gd name="connsiteY85" fmla="*/ 3074937 h 6760238"/>
              <a:gd name="connsiteX86" fmla="*/ 1581454 w 5906168"/>
              <a:gd name="connsiteY86" fmla="*/ 3233119 h 6760238"/>
              <a:gd name="connsiteX87" fmla="*/ 1621004 w 5906168"/>
              <a:gd name="connsiteY87" fmla="*/ 3549483 h 6760238"/>
              <a:gd name="connsiteX88" fmla="*/ 1578214 w 5906168"/>
              <a:gd name="connsiteY88" fmla="*/ 3593047 h 6760238"/>
              <a:gd name="connsiteX89" fmla="*/ 1558083 w 5906168"/>
              <a:gd name="connsiteY89" fmla="*/ 3610650 h 6760238"/>
              <a:gd name="connsiteX90" fmla="*/ 1555787 w 5906168"/>
              <a:gd name="connsiteY90" fmla="*/ 3638778 h 6760238"/>
              <a:gd name="connsiteX91" fmla="*/ 1397605 w 5906168"/>
              <a:gd name="connsiteY91" fmla="*/ 3757416 h 6760238"/>
              <a:gd name="connsiteX92" fmla="*/ 1278967 w 5906168"/>
              <a:gd name="connsiteY92" fmla="*/ 3757416 h 6760238"/>
              <a:gd name="connsiteX93" fmla="*/ 1239417 w 5906168"/>
              <a:gd name="connsiteY93" fmla="*/ 3599234 h 6760238"/>
              <a:gd name="connsiteX94" fmla="*/ 1236831 w 5906168"/>
              <a:gd name="connsiteY94" fmla="*/ 3599234 h 6760238"/>
              <a:gd name="connsiteX95" fmla="*/ 1241697 w 5906168"/>
              <a:gd name="connsiteY95" fmla="*/ 3661169 h 6760238"/>
              <a:gd name="connsiteX96" fmla="*/ 1168081 w 5906168"/>
              <a:gd name="connsiteY96" fmla="*/ 3942314 h 6760238"/>
              <a:gd name="connsiteX97" fmla="*/ 1155958 w 5906168"/>
              <a:gd name="connsiteY97" fmla="*/ 3952882 h 6760238"/>
              <a:gd name="connsiteX98" fmla="*/ 1152942 w 5906168"/>
              <a:gd name="connsiteY98" fmla="*/ 3960703 h 6760238"/>
              <a:gd name="connsiteX99" fmla="*/ 1102864 w 5906168"/>
              <a:gd name="connsiteY99" fmla="*/ 4031609 h 6760238"/>
              <a:gd name="connsiteX100" fmla="*/ 764871 w 5906168"/>
              <a:gd name="connsiteY100" fmla="*/ 4192418 h 6760238"/>
              <a:gd name="connsiteX101" fmla="*/ 725327 w 5906168"/>
              <a:gd name="connsiteY101" fmla="*/ 3164232 h 6760238"/>
              <a:gd name="connsiteX102" fmla="*/ 794362 w 5906168"/>
              <a:gd name="connsiteY102" fmla="*/ 3174203 h 6760238"/>
              <a:gd name="connsiteX103" fmla="*/ 408528 w 5906168"/>
              <a:gd name="connsiteY103" fmla="*/ 224979 h 6760238"/>
              <a:gd name="connsiteX104" fmla="*/ 448957 w 5906168"/>
              <a:gd name="connsiteY104" fmla="*/ 340844 h 6760238"/>
              <a:gd name="connsiteX105" fmla="*/ 1057934 w 5906168"/>
              <a:gd name="connsiteY105" fmla="*/ 1243937 h 6760238"/>
              <a:gd name="connsiteX106" fmla="*/ 1808605 w 5906168"/>
              <a:gd name="connsiteY106" fmla="*/ 2231748 h 6760238"/>
              <a:gd name="connsiteX107" fmla="*/ 1822558 w 5906168"/>
              <a:gd name="connsiteY107" fmla="*/ 2268753 h 6760238"/>
              <a:gd name="connsiteX108" fmla="*/ 1764322 w 5906168"/>
              <a:gd name="connsiteY108" fmla="*/ 2098969 h 6760238"/>
              <a:gd name="connsiteX109" fmla="*/ 1666678 w 5906168"/>
              <a:gd name="connsiteY109" fmla="*/ 1854313 h 6760238"/>
              <a:gd name="connsiteX110" fmla="*/ 1154980 w 5906168"/>
              <a:gd name="connsiteY110" fmla="*/ 934532 h 6760238"/>
              <a:gd name="connsiteX111" fmla="*/ 1114509 w 5906168"/>
              <a:gd name="connsiteY111" fmla="*/ 867372 h 6760238"/>
              <a:gd name="connsiteX112" fmla="*/ 459867 w 5906168"/>
              <a:gd name="connsiteY112" fmla="*/ 242850 h 6760238"/>
              <a:gd name="connsiteX113" fmla="*/ 3038408 w 5906168"/>
              <a:gd name="connsiteY113" fmla="*/ 0 h 6760238"/>
              <a:gd name="connsiteX114" fmla="*/ 2600369 w 5906168"/>
              <a:gd name="connsiteY114" fmla="*/ 0 h 6760238"/>
              <a:gd name="connsiteX115" fmla="*/ 2550603 w 5906168"/>
              <a:gd name="connsiteY115" fmla="*/ 128235 h 6760238"/>
              <a:gd name="connsiteX116" fmla="*/ 2479016 w 5906168"/>
              <a:gd name="connsiteY116" fmla="*/ 313575 h 6760238"/>
              <a:gd name="connsiteX117" fmla="*/ 2316659 w 5906168"/>
              <a:gd name="connsiteY117" fmla="*/ 659132 h 6760238"/>
              <a:gd name="connsiteX118" fmla="*/ 2080086 w 5906168"/>
              <a:gd name="connsiteY118" fmla="*/ 1443092 h 6760238"/>
              <a:gd name="connsiteX119" fmla="*/ 2083558 w 5906168"/>
              <a:gd name="connsiteY119" fmla="*/ 1581505 h 6760238"/>
              <a:gd name="connsiteX120" fmla="*/ 2115497 w 5906168"/>
              <a:gd name="connsiteY120" fmla="*/ 2172215 h 6760238"/>
              <a:gd name="connsiteX121" fmla="*/ 2147973 w 5906168"/>
              <a:gd name="connsiteY121" fmla="*/ 2354494 h 6760238"/>
              <a:gd name="connsiteX122" fmla="*/ 2157710 w 5906168"/>
              <a:gd name="connsiteY122" fmla="*/ 2471278 h 6760238"/>
              <a:gd name="connsiteX123" fmla="*/ 2175010 w 5906168"/>
              <a:gd name="connsiteY123" fmla="*/ 2678895 h 6760238"/>
              <a:gd name="connsiteX124" fmla="*/ 2106408 w 5906168"/>
              <a:gd name="connsiteY124" fmla="*/ 2727562 h 6760238"/>
              <a:gd name="connsiteX125" fmla="*/ 2109793 w 5906168"/>
              <a:gd name="connsiteY125" fmla="*/ 2768190 h 6760238"/>
              <a:gd name="connsiteX126" fmla="*/ 1973695 w 5906168"/>
              <a:gd name="connsiteY126" fmla="*/ 2864738 h 6760238"/>
              <a:gd name="connsiteX127" fmla="*/ 1927682 w 5906168"/>
              <a:gd name="connsiteY127" fmla="*/ 2637171 h 6760238"/>
              <a:gd name="connsiteX128" fmla="*/ 1899965 w 5906168"/>
              <a:gd name="connsiteY128" fmla="*/ 2631163 h 6760238"/>
              <a:gd name="connsiteX129" fmla="*/ 1870073 w 5906168"/>
              <a:gd name="connsiteY129" fmla="*/ 2624829 h 6760238"/>
              <a:gd name="connsiteX130" fmla="*/ 1844188 w 5906168"/>
              <a:gd name="connsiteY130" fmla="*/ 2619922 h 6760238"/>
              <a:gd name="connsiteX131" fmla="*/ 1872518 w 5906168"/>
              <a:gd name="connsiteY131" fmla="*/ 2728646 h 6760238"/>
              <a:gd name="connsiteX132" fmla="*/ 1635242 w 5906168"/>
              <a:gd name="connsiteY132" fmla="*/ 2689096 h 6760238"/>
              <a:gd name="connsiteX133" fmla="*/ 1594479 w 5906168"/>
              <a:gd name="connsiteY133" fmla="*/ 2730404 h 6760238"/>
              <a:gd name="connsiteX134" fmla="*/ 1576878 w 5906168"/>
              <a:gd name="connsiteY134" fmla="*/ 2762931 h 6760238"/>
              <a:gd name="connsiteX135" fmla="*/ 1542276 w 5906168"/>
              <a:gd name="connsiteY135" fmla="*/ 2837077 h 6760238"/>
              <a:gd name="connsiteX136" fmla="*/ 1525802 w 5906168"/>
              <a:gd name="connsiteY136" fmla="*/ 2826093 h 6760238"/>
              <a:gd name="connsiteX137" fmla="*/ 1511661 w 5906168"/>
              <a:gd name="connsiteY137" fmla="*/ 2852226 h 6760238"/>
              <a:gd name="connsiteX138" fmla="*/ 1477059 w 5906168"/>
              <a:gd name="connsiteY138" fmla="*/ 2926372 h 6760238"/>
              <a:gd name="connsiteX139" fmla="*/ 1358427 w 5906168"/>
              <a:gd name="connsiteY139" fmla="*/ 2847278 h 6760238"/>
              <a:gd name="connsiteX140" fmla="*/ 921418 w 5906168"/>
              <a:gd name="connsiteY140" fmla="*/ 2558878 h 6760238"/>
              <a:gd name="connsiteX141" fmla="*/ 476065 w 5906168"/>
              <a:gd name="connsiteY141" fmla="*/ 2301054 h 6760238"/>
              <a:gd name="connsiteX142" fmla="*/ 345995 w 5906168"/>
              <a:gd name="connsiteY142" fmla="*/ 2092363 h 6760238"/>
              <a:gd name="connsiteX143" fmla="*/ 273390 w 5906168"/>
              <a:gd name="connsiteY143" fmla="*/ 2006939 h 6760238"/>
              <a:gd name="connsiteX144" fmla="*/ 47377 w 5906168"/>
              <a:gd name="connsiteY144" fmla="*/ 1826179 h 6760238"/>
              <a:gd name="connsiteX145" fmla="*/ 0 w 5906168"/>
              <a:gd name="connsiteY145" fmla="*/ 1805962 h 6760238"/>
              <a:gd name="connsiteX146" fmla="*/ 0 w 5906168"/>
              <a:gd name="connsiteY146" fmla="*/ 2916850 h 6760238"/>
              <a:gd name="connsiteX147" fmla="*/ 120929 w 5906168"/>
              <a:gd name="connsiteY147" fmla="*/ 2946155 h 6760238"/>
              <a:gd name="connsiteX148" fmla="*/ 217962 w 5906168"/>
              <a:gd name="connsiteY148" fmla="*/ 3023601 h 6760238"/>
              <a:gd name="connsiteX149" fmla="*/ 274175 w 5906168"/>
              <a:gd name="connsiteY149" fmla="*/ 3110289 h 6760238"/>
              <a:gd name="connsiteX150" fmla="*/ 336429 w 5906168"/>
              <a:gd name="connsiteY150" fmla="*/ 3205060 h 6760238"/>
              <a:gd name="connsiteX151" fmla="*/ 399916 w 5906168"/>
              <a:gd name="connsiteY151" fmla="*/ 3304773 h 6760238"/>
              <a:gd name="connsiteX152" fmla="*/ 464331 w 5906168"/>
              <a:gd name="connsiteY152" fmla="*/ 3403099 h 6760238"/>
              <a:gd name="connsiteX153" fmla="*/ 711338 w 5906168"/>
              <a:gd name="connsiteY153" fmla="*/ 4142644 h 6760238"/>
              <a:gd name="connsiteX154" fmla="*/ 623815 w 5906168"/>
              <a:gd name="connsiteY154" fmla="*/ 4302656 h 6760238"/>
              <a:gd name="connsiteX155" fmla="*/ 622597 w 5906168"/>
              <a:gd name="connsiteY155" fmla="*/ 4303589 h 6760238"/>
              <a:gd name="connsiteX156" fmla="*/ 597607 w 5906168"/>
              <a:gd name="connsiteY156" fmla="*/ 4349562 h 6760238"/>
              <a:gd name="connsiteX157" fmla="*/ 502925 w 5906168"/>
              <a:gd name="connsiteY157" fmla="*/ 4434613 h 6760238"/>
              <a:gd name="connsiteX158" fmla="*/ 211119 w 5906168"/>
              <a:gd name="connsiteY158" fmla="*/ 4548303 h 6760238"/>
              <a:gd name="connsiteX159" fmla="*/ 194916 w 5906168"/>
              <a:gd name="connsiteY159" fmla="*/ 4522316 h 6760238"/>
              <a:gd name="connsiteX160" fmla="*/ 190348 w 5906168"/>
              <a:gd name="connsiteY160" fmla="*/ 4502854 h 6760238"/>
              <a:gd name="connsiteX161" fmla="*/ 140786 w 5906168"/>
              <a:gd name="connsiteY161" fmla="*/ 4532592 h 6760238"/>
              <a:gd name="connsiteX162" fmla="*/ 140187 w 5906168"/>
              <a:gd name="connsiteY162" fmla="*/ 4536460 h 6760238"/>
              <a:gd name="connsiteX163" fmla="*/ 132025 w 5906168"/>
              <a:gd name="connsiteY163" fmla="*/ 4588012 h 6760238"/>
              <a:gd name="connsiteX164" fmla="*/ 0 w 5906168"/>
              <a:gd name="connsiteY164" fmla="*/ 4667229 h 6760238"/>
              <a:gd name="connsiteX165" fmla="*/ 0 w 5906168"/>
              <a:gd name="connsiteY165" fmla="*/ 4775431 h 6760238"/>
              <a:gd name="connsiteX166" fmla="*/ 248389 w 5906168"/>
              <a:gd name="connsiteY166" fmla="*/ 4645143 h 6760238"/>
              <a:gd name="connsiteX167" fmla="*/ 912892 w 5906168"/>
              <a:gd name="connsiteY167" fmla="*/ 4403136 h 6760238"/>
              <a:gd name="connsiteX168" fmla="*/ 962315 w 5906168"/>
              <a:gd name="connsiteY168" fmla="*/ 4406181 h 6760238"/>
              <a:gd name="connsiteX169" fmla="*/ 923195 w 5906168"/>
              <a:gd name="connsiteY169" fmla="*/ 4390245 h 6760238"/>
              <a:gd name="connsiteX170" fmla="*/ 995422 w 5906168"/>
              <a:gd name="connsiteY170" fmla="*/ 4247870 h 6760238"/>
              <a:gd name="connsiteX171" fmla="*/ 1017700 w 5906168"/>
              <a:gd name="connsiteY171" fmla="*/ 4226847 h 6760238"/>
              <a:gd name="connsiteX172" fmla="*/ 1022173 w 5906168"/>
              <a:gd name="connsiteY172" fmla="*/ 4216875 h 6760238"/>
              <a:gd name="connsiteX173" fmla="*/ 1183670 w 5906168"/>
              <a:gd name="connsiteY173" fmla="*/ 4056258 h 6760238"/>
              <a:gd name="connsiteX174" fmla="*/ 1268787 w 5906168"/>
              <a:gd name="connsiteY174" fmla="*/ 3992770 h 6760238"/>
              <a:gd name="connsiteX175" fmla="*/ 1376511 w 5906168"/>
              <a:gd name="connsiteY175" fmla="*/ 3945781 h 6760238"/>
              <a:gd name="connsiteX176" fmla="*/ 1398909 w 5906168"/>
              <a:gd name="connsiteY176" fmla="*/ 3945425 h 6760238"/>
              <a:gd name="connsiteX177" fmla="*/ 1442906 w 5906168"/>
              <a:gd name="connsiteY177" fmla="*/ 3876846 h 6760238"/>
              <a:gd name="connsiteX178" fmla="*/ 1467026 w 5906168"/>
              <a:gd name="connsiteY178" fmla="*/ 3851611 h 6760238"/>
              <a:gd name="connsiteX179" fmla="*/ 1508123 w 5906168"/>
              <a:gd name="connsiteY179" fmla="*/ 3787551 h 6760238"/>
              <a:gd name="connsiteX180" fmla="*/ 1747195 w 5906168"/>
              <a:gd name="connsiteY180" fmla="*/ 3670690 h 6760238"/>
              <a:gd name="connsiteX181" fmla="*/ 1756117 w 5906168"/>
              <a:gd name="connsiteY181" fmla="*/ 3673344 h 6760238"/>
              <a:gd name="connsiteX182" fmla="*/ 1814742 w 5906168"/>
              <a:gd name="connsiteY182" fmla="*/ 3558203 h 6760238"/>
              <a:gd name="connsiteX183" fmla="*/ 1851155 w 5906168"/>
              <a:gd name="connsiteY183" fmla="*/ 3504158 h 6760238"/>
              <a:gd name="connsiteX184" fmla="*/ 1879582 w 5906168"/>
              <a:gd name="connsiteY184" fmla="*/ 3469647 h 6760238"/>
              <a:gd name="connsiteX185" fmla="*/ 1879959 w 5906168"/>
              <a:gd name="connsiteY185" fmla="*/ 3468908 h 6760238"/>
              <a:gd name="connsiteX186" fmla="*/ 1960232 w 5906168"/>
              <a:gd name="connsiteY186" fmla="*/ 3361618 h 6760238"/>
              <a:gd name="connsiteX187" fmla="*/ 2530919 w 5906168"/>
              <a:gd name="connsiteY187" fmla="*/ 2837077 h 6760238"/>
              <a:gd name="connsiteX188" fmla="*/ 3991007 w 5906168"/>
              <a:gd name="connsiteY188" fmla="*/ 2353355 h 6760238"/>
              <a:gd name="connsiteX189" fmla="*/ 4492821 w 5906168"/>
              <a:gd name="connsiteY189" fmla="*/ 2280083 h 6760238"/>
              <a:gd name="connsiteX190" fmla="*/ 4594548 w 5906168"/>
              <a:gd name="connsiteY190" fmla="*/ 2264748 h 6760238"/>
              <a:gd name="connsiteX191" fmla="*/ 5284997 w 5906168"/>
              <a:gd name="connsiteY191" fmla="*/ 2146743 h 6760238"/>
              <a:gd name="connsiteX192" fmla="*/ 5906168 w 5906168"/>
              <a:gd name="connsiteY192" fmla="*/ 2019931 h 6760238"/>
              <a:gd name="connsiteX193" fmla="*/ 5906168 w 5906168"/>
              <a:gd name="connsiteY193" fmla="*/ 2016823 h 6760238"/>
              <a:gd name="connsiteX194" fmla="*/ 5735993 w 5906168"/>
              <a:gd name="connsiteY194" fmla="*/ 1971038 h 6760238"/>
              <a:gd name="connsiteX195" fmla="*/ 5622864 w 5906168"/>
              <a:gd name="connsiteY195" fmla="*/ 1968936 h 6760238"/>
              <a:gd name="connsiteX196" fmla="*/ 5367361 w 5906168"/>
              <a:gd name="connsiteY196" fmla="*/ 1962447 h 6760238"/>
              <a:gd name="connsiteX197" fmla="*/ 4787268 w 5906168"/>
              <a:gd name="connsiteY197" fmla="*/ 1910166 h 6760238"/>
              <a:gd name="connsiteX198" fmla="*/ 4412086 w 5906168"/>
              <a:gd name="connsiteY198" fmla="*/ 1804731 h 6760238"/>
              <a:gd name="connsiteX199" fmla="*/ 4265029 w 5906168"/>
              <a:gd name="connsiteY199" fmla="*/ 1806739 h 6760238"/>
              <a:gd name="connsiteX200" fmla="*/ 3407218 w 5906168"/>
              <a:gd name="connsiteY200" fmla="*/ 2029743 h 6760238"/>
              <a:gd name="connsiteX201" fmla="*/ 3323347 w 5906168"/>
              <a:gd name="connsiteY201" fmla="*/ 2081085 h 6760238"/>
              <a:gd name="connsiteX202" fmla="*/ 2616314 w 5906168"/>
              <a:gd name="connsiteY202" fmla="*/ 2554704 h 6760238"/>
              <a:gd name="connsiteX203" fmla="*/ 2544796 w 5906168"/>
              <a:gd name="connsiteY203" fmla="*/ 2610008 h 6760238"/>
              <a:gd name="connsiteX204" fmla="*/ 2596277 w 5906168"/>
              <a:gd name="connsiteY204" fmla="*/ 2469243 h 6760238"/>
              <a:gd name="connsiteX205" fmla="*/ 2608027 w 5906168"/>
              <a:gd name="connsiteY205" fmla="*/ 2459135 h 6760238"/>
              <a:gd name="connsiteX206" fmla="*/ 2613429 w 5906168"/>
              <a:gd name="connsiteY206" fmla="*/ 2432925 h 6760238"/>
              <a:gd name="connsiteX207" fmla="*/ 2691262 w 5906168"/>
              <a:gd name="connsiteY207" fmla="*/ 2354341 h 6760238"/>
              <a:gd name="connsiteX208" fmla="*/ 2802796 w 5906168"/>
              <a:gd name="connsiteY208" fmla="*/ 2251309 h 6760238"/>
              <a:gd name="connsiteX209" fmla="*/ 3690408 w 5906168"/>
              <a:gd name="connsiteY209" fmla="*/ 1737833 h 6760238"/>
              <a:gd name="connsiteX210" fmla="*/ 4876470 w 5906168"/>
              <a:gd name="connsiteY210" fmla="*/ 1178631 h 6760238"/>
              <a:gd name="connsiteX211" fmla="*/ 5378201 w 5906168"/>
              <a:gd name="connsiteY211" fmla="*/ 820248 h 6760238"/>
              <a:gd name="connsiteX212" fmla="*/ 5542592 w 5906168"/>
              <a:gd name="connsiteY212" fmla="*/ 691385 h 6760238"/>
              <a:gd name="connsiteX213" fmla="*/ 5570359 w 5906168"/>
              <a:gd name="connsiteY213" fmla="*/ 665706 h 6760238"/>
              <a:gd name="connsiteX214" fmla="*/ 5570994 w 5906168"/>
              <a:gd name="connsiteY214" fmla="*/ 655543 h 6760238"/>
              <a:gd name="connsiteX215" fmla="*/ 5552864 w 5906168"/>
              <a:gd name="connsiteY215" fmla="*/ 642939 h 6760238"/>
              <a:gd name="connsiteX216" fmla="*/ 4966187 w 5906168"/>
              <a:gd name="connsiteY216" fmla="*/ 622225 h 6760238"/>
              <a:gd name="connsiteX217" fmla="*/ 3461754 w 5906168"/>
              <a:gd name="connsiteY217" fmla="*/ 1532387 h 6760238"/>
              <a:gd name="connsiteX218" fmla="*/ 2771874 w 5906168"/>
              <a:gd name="connsiteY218" fmla="*/ 2135149 h 6760238"/>
              <a:gd name="connsiteX219" fmla="*/ 2354480 w 5906168"/>
              <a:gd name="connsiteY219" fmla="*/ 2488435 h 6760238"/>
              <a:gd name="connsiteX220" fmla="*/ 2307520 w 5906168"/>
              <a:gd name="connsiteY220" fmla="*/ 2530914 h 6760238"/>
              <a:gd name="connsiteX221" fmla="*/ 3021304 w 5906168"/>
              <a:gd name="connsiteY221" fmla="*/ 96636 h 676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5906168" h="6760238">
                <a:moveTo>
                  <a:pt x="4543106" y="5733102"/>
                </a:moveTo>
                <a:lnTo>
                  <a:pt x="4609750" y="5756826"/>
                </a:lnTo>
                <a:cubicBezTo>
                  <a:pt x="4652155" y="5772346"/>
                  <a:pt x="4691291" y="5785396"/>
                  <a:pt x="4733198" y="5785209"/>
                </a:cubicBezTo>
                <a:lnTo>
                  <a:pt x="4733491" y="5785158"/>
                </a:lnTo>
                <a:lnTo>
                  <a:pt x="4664253" y="5762630"/>
                </a:lnTo>
                <a:cubicBezTo>
                  <a:pt x="4631182" y="5753083"/>
                  <a:pt x="4598870" y="5744897"/>
                  <a:pt x="4566804" y="5737604"/>
                </a:cubicBezTo>
                <a:close/>
                <a:moveTo>
                  <a:pt x="1069849" y="5675016"/>
                </a:moveTo>
                <a:lnTo>
                  <a:pt x="1067412" y="5724877"/>
                </a:lnTo>
                <a:cubicBezTo>
                  <a:pt x="1053972" y="5925875"/>
                  <a:pt x="1067388" y="6095128"/>
                  <a:pt x="1107115" y="6258034"/>
                </a:cubicBezTo>
                <a:lnTo>
                  <a:pt x="1304605" y="6752875"/>
                </a:lnTo>
                <a:lnTo>
                  <a:pt x="1474623" y="6754094"/>
                </a:lnTo>
                <a:lnTo>
                  <a:pt x="1470251" y="6571809"/>
                </a:lnTo>
                <a:cubicBezTo>
                  <a:pt x="1440037" y="6303911"/>
                  <a:pt x="1341469" y="6045804"/>
                  <a:pt x="1199921" y="5814172"/>
                </a:cubicBezTo>
                <a:cubicBezTo>
                  <a:pt x="1159063" y="5798879"/>
                  <a:pt x="1130915" y="5756795"/>
                  <a:pt x="1103423" y="5717414"/>
                </a:cubicBezTo>
                <a:close/>
                <a:moveTo>
                  <a:pt x="1840719" y="3703071"/>
                </a:moveTo>
                <a:lnTo>
                  <a:pt x="1885357" y="3723198"/>
                </a:lnTo>
                <a:cubicBezTo>
                  <a:pt x="2042456" y="3802566"/>
                  <a:pt x="2243487" y="3949172"/>
                  <a:pt x="2372565" y="4042978"/>
                </a:cubicBezTo>
                <a:cubicBezTo>
                  <a:pt x="2488062" y="4142585"/>
                  <a:pt x="2603494" y="4250736"/>
                  <a:pt x="2779839" y="4421129"/>
                </a:cubicBezTo>
                <a:cubicBezTo>
                  <a:pt x="2728952" y="4526534"/>
                  <a:pt x="2663976" y="4662562"/>
                  <a:pt x="2604840" y="4763137"/>
                </a:cubicBezTo>
                <a:cubicBezTo>
                  <a:pt x="2416685" y="5097635"/>
                  <a:pt x="2271116" y="5591767"/>
                  <a:pt x="2178701" y="5962809"/>
                </a:cubicBezTo>
                <a:cubicBezTo>
                  <a:pt x="2158002" y="5997309"/>
                  <a:pt x="2145770" y="6010128"/>
                  <a:pt x="2138431" y="6005250"/>
                </a:cubicBezTo>
                <a:lnTo>
                  <a:pt x="2130680" y="5985243"/>
                </a:lnTo>
                <a:lnTo>
                  <a:pt x="2113484" y="6052104"/>
                </a:lnTo>
                <a:cubicBezTo>
                  <a:pt x="2030688" y="6190104"/>
                  <a:pt x="2083358" y="5981206"/>
                  <a:pt x="2042834" y="5680418"/>
                </a:cubicBezTo>
                <a:cubicBezTo>
                  <a:pt x="1987747" y="5390596"/>
                  <a:pt x="1836283" y="5164093"/>
                  <a:pt x="1651126" y="4953373"/>
                </a:cubicBezTo>
                <a:lnTo>
                  <a:pt x="1539236" y="4833899"/>
                </a:lnTo>
                <a:lnTo>
                  <a:pt x="1564241" y="4866976"/>
                </a:lnTo>
                <a:cubicBezTo>
                  <a:pt x="1623498" y="4951180"/>
                  <a:pt x="1661245" y="5031896"/>
                  <a:pt x="1657507" y="5150506"/>
                </a:cubicBezTo>
                <a:cubicBezTo>
                  <a:pt x="1635878" y="5250142"/>
                  <a:pt x="1635878" y="5250142"/>
                  <a:pt x="1607146" y="5339121"/>
                </a:cubicBezTo>
                <a:cubicBezTo>
                  <a:pt x="1534388" y="5647703"/>
                  <a:pt x="1601755" y="5932984"/>
                  <a:pt x="1680371" y="6233842"/>
                </a:cubicBezTo>
                <a:cubicBezTo>
                  <a:pt x="1699018" y="6307031"/>
                  <a:pt x="1717565" y="6380250"/>
                  <a:pt x="1735981" y="6453504"/>
                </a:cubicBezTo>
                <a:lnTo>
                  <a:pt x="1761082" y="6550183"/>
                </a:lnTo>
                <a:cubicBezTo>
                  <a:pt x="1779234" y="6634237"/>
                  <a:pt x="1779234" y="6634237"/>
                  <a:pt x="1779234" y="6752875"/>
                </a:cubicBezTo>
                <a:lnTo>
                  <a:pt x="1712866" y="6752875"/>
                </a:lnTo>
                <a:lnTo>
                  <a:pt x="1712997" y="6755805"/>
                </a:lnTo>
                <a:lnTo>
                  <a:pt x="2330925" y="6760238"/>
                </a:lnTo>
                <a:lnTo>
                  <a:pt x="2501826" y="6612985"/>
                </a:lnTo>
                <a:cubicBezTo>
                  <a:pt x="2589618" y="6557699"/>
                  <a:pt x="2685239" y="6513668"/>
                  <a:pt x="2795947" y="6467564"/>
                </a:cubicBezTo>
                <a:lnTo>
                  <a:pt x="2891816" y="6426561"/>
                </a:lnTo>
                <a:cubicBezTo>
                  <a:pt x="2974695" y="6391133"/>
                  <a:pt x="3119113" y="6311708"/>
                  <a:pt x="3293203" y="6255005"/>
                </a:cubicBezTo>
                <a:cubicBezTo>
                  <a:pt x="3467292" y="6198302"/>
                  <a:pt x="3987192" y="6024950"/>
                  <a:pt x="3936358" y="6086342"/>
                </a:cubicBezTo>
                <a:cubicBezTo>
                  <a:pt x="3906638" y="6105536"/>
                  <a:pt x="3872212" y="6126807"/>
                  <a:pt x="3834386" y="6149525"/>
                </a:cubicBezTo>
                <a:lnTo>
                  <a:pt x="3794640" y="6172866"/>
                </a:lnTo>
                <a:lnTo>
                  <a:pt x="3816575" y="6168117"/>
                </a:lnTo>
                <a:cubicBezTo>
                  <a:pt x="3860887" y="6159612"/>
                  <a:pt x="3883850" y="6160289"/>
                  <a:pt x="3871141" y="6175637"/>
                </a:cubicBezTo>
                <a:cubicBezTo>
                  <a:pt x="3633381" y="6329190"/>
                  <a:pt x="3094426" y="6615658"/>
                  <a:pt x="2922970" y="6712637"/>
                </a:cubicBezTo>
                <a:lnTo>
                  <a:pt x="2848270" y="6756173"/>
                </a:lnTo>
                <a:lnTo>
                  <a:pt x="2865753" y="6751672"/>
                </a:lnTo>
                <a:cubicBezTo>
                  <a:pt x="2895316" y="6743274"/>
                  <a:pt x="2932330" y="6731280"/>
                  <a:pt x="2978433" y="6714647"/>
                </a:cubicBezTo>
                <a:cubicBezTo>
                  <a:pt x="3251722" y="6543693"/>
                  <a:pt x="3555922" y="6448214"/>
                  <a:pt x="3863110" y="6359105"/>
                </a:cubicBezTo>
                <a:cubicBezTo>
                  <a:pt x="4217395" y="6256806"/>
                  <a:pt x="4560655" y="6135818"/>
                  <a:pt x="4903655" y="6000723"/>
                </a:cubicBezTo>
                <a:lnTo>
                  <a:pt x="4920452" y="5982075"/>
                </a:lnTo>
                <a:lnTo>
                  <a:pt x="4810689" y="5929266"/>
                </a:lnTo>
                <a:cubicBezTo>
                  <a:pt x="4543528" y="5811277"/>
                  <a:pt x="4363983" y="5805691"/>
                  <a:pt x="4095628" y="5752397"/>
                </a:cubicBezTo>
                <a:cubicBezTo>
                  <a:pt x="3557423" y="5712015"/>
                  <a:pt x="3404466" y="5783934"/>
                  <a:pt x="3181557" y="5857631"/>
                </a:cubicBezTo>
                <a:cubicBezTo>
                  <a:pt x="2958647" y="5931328"/>
                  <a:pt x="2873949" y="6094199"/>
                  <a:pt x="2758163" y="6194591"/>
                </a:cubicBezTo>
                <a:lnTo>
                  <a:pt x="2510537" y="6436806"/>
                </a:lnTo>
                <a:lnTo>
                  <a:pt x="2497462" y="6457626"/>
                </a:lnTo>
                <a:lnTo>
                  <a:pt x="2475885" y="6477434"/>
                </a:lnTo>
                <a:lnTo>
                  <a:pt x="2432245" y="6546921"/>
                </a:lnTo>
                <a:cubicBezTo>
                  <a:pt x="2386442" y="6595440"/>
                  <a:pt x="2331983" y="6637010"/>
                  <a:pt x="2267857" y="6684259"/>
                </a:cubicBezTo>
                <a:lnTo>
                  <a:pt x="2440140" y="6317002"/>
                </a:lnTo>
                <a:lnTo>
                  <a:pt x="2702027" y="5517802"/>
                </a:lnTo>
                <a:cubicBezTo>
                  <a:pt x="2764759" y="5242765"/>
                  <a:pt x="2802714" y="4961871"/>
                  <a:pt x="2818521" y="4673330"/>
                </a:cubicBezTo>
                <a:cubicBezTo>
                  <a:pt x="2819573" y="4644078"/>
                  <a:pt x="2820594" y="4615682"/>
                  <a:pt x="2821610" y="4587286"/>
                </a:cubicBezTo>
                <a:cubicBezTo>
                  <a:pt x="2833208" y="4594556"/>
                  <a:pt x="2847619" y="4604589"/>
                  <a:pt x="2864325" y="4616858"/>
                </a:cubicBezTo>
                <a:lnTo>
                  <a:pt x="2880376" y="4629072"/>
                </a:lnTo>
                <a:lnTo>
                  <a:pt x="2883738" y="4584035"/>
                </a:lnTo>
                <a:cubicBezTo>
                  <a:pt x="2884790" y="4554783"/>
                  <a:pt x="2885811" y="4526387"/>
                  <a:pt x="2886827" y="4497991"/>
                </a:cubicBezTo>
                <a:cubicBezTo>
                  <a:pt x="2979614" y="4556153"/>
                  <a:pt x="3252401" y="4791138"/>
                  <a:pt x="3440467" y="4932993"/>
                </a:cubicBezTo>
                <a:cubicBezTo>
                  <a:pt x="3628533" y="5074848"/>
                  <a:pt x="3820614" y="5230645"/>
                  <a:pt x="4015228" y="5349106"/>
                </a:cubicBezTo>
                <a:cubicBezTo>
                  <a:pt x="4209842" y="5467567"/>
                  <a:pt x="4522929" y="5613620"/>
                  <a:pt x="4608152" y="5643746"/>
                </a:cubicBezTo>
                <a:cubicBezTo>
                  <a:pt x="4655337" y="5659042"/>
                  <a:pt x="4696232" y="5677254"/>
                  <a:pt x="4736878" y="5687613"/>
                </a:cubicBezTo>
                <a:lnTo>
                  <a:pt x="4783248" y="5693868"/>
                </a:lnTo>
                <a:lnTo>
                  <a:pt x="4779859" y="5676589"/>
                </a:lnTo>
                <a:cubicBezTo>
                  <a:pt x="4758391" y="5583027"/>
                  <a:pt x="4728514" y="5498344"/>
                  <a:pt x="4680256" y="5407856"/>
                </a:cubicBezTo>
                <a:cubicBezTo>
                  <a:pt x="4194808" y="4572502"/>
                  <a:pt x="3139950" y="4115455"/>
                  <a:pt x="2213652" y="3817385"/>
                </a:cubicBezTo>
                <a:close/>
                <a:moveTo>
                  <a:pt x="0" y="3627973"/>
                </a:moveTo>
                <a:lnTo>
                  <a:pt x="0" y="4024561"/>
                </a:lnTo>
                <a:lnTo>
                  <a:pt x="114239" y="4116876"/>
                </a:lnTo>
                <a:cubicBezTo>
                  <a:pt x="135400" y="4134503"/>
                  <a:pt x="151579" y="4148666"/>
                  <a:pt x="164252" y="4160940"/>
                </a:cubicBezTo>
                <a:lnTo>
                  <a:pt x="184218" y="4183488"/>
                </a:lnTo>
                <a:lnTo>
                  <a:pt x="183934" y="4165209"/>
                </a:lnTo>
                <a:cubicBezTo>
                  <a:pt x="180757" y="4111110"/>
                  <a:pt x="180757" y="4111110"/>
                  <a:pt x="177521" y="4055919"/>
                </a:cubicBezTo>
                <a:cubicBezTo>
                  <a:pt x="162311" y="3874047"/>
                  <a:pt x="134145" y="3781703"/>
                  <a:pt x="45231" y="3674998"/>
                </a:cubicBezTo>
                <a:close/>
                <a:moveTo>
                  <a:pt x="790544" y="3074937"/>
                </a:moveTo>
                <a:cubicBezTo>
                  <a:pt x="1380687" y="3160113"/>
                  <a:pt x="1380687" y="3160113"/>
                  <a:pt x="1581454" y="3233119"/>
                </a:cubicBezTo>
                <a:cubicBezTo>
                  <a:pt x="1637390" y="3344991"/>
                  <a:pt x="1633617" y="3425856"/>
                  <a:pt x="1621004" y="3549483"/>
                </a:cubicBezTo>
                <a:cubicBezTo>
                  <a:pt x="1603085" y="3568021"/>
                  <a:pt x="1589645" y="3581925"/>
                  <a:pt x="1578214" y="3593047"/>
                </a:cubicBezTo>
                <a:lnTo>
                  <a:pt x="1558083" y="3610650"/>
                </a:lnTo>
                <a:lnTo>
                  <a:pt x="1555787" y="3638778"/>
                </a:lnTo>
                <a:cubicBezTo>
                  <a:pt x="1484110" y="3712930"/>
                  <a:pt x="1484110" y="3712930"/>
                  <a:pt x="1397605" y="3757416"/>
                </a:cubicBezTo>
                <a:lnTo>
                  <a:pt x="1278967" y="3757416"/>
                </a:lnTo>
                <a:lnTo>
                  <a:pt x="1239417" y="3599234"/>
                </a:lnTo>
                <a:lnTo>
                  <a:pt x="1236831" y="3599234"/>
                </a:lnTo>
                <a:lnTo>
                  <a:pt x="1241697" y="3661169"/>
                </a:lnTo>
                <a:cubicBezTo>
                  <a:pt x="1253879" y="3828151"/>
                  <a:pt x="1244346" y="3840836"/>
                  <a:pt x="1168081" y="3942314"/>
                </a:cubicBezTo>
                <a:lnTo>
                  <a:pt x="1155958" y="3952882"/>
                </a:lnTo>
                <a:lnTo>
                  <a:pt x="1152942" y="3960703"/>
                </a:lnTo>
                <a:cubicBezTo>
                  <a:pt x="1140997" y="3980870"/>
                  <a:pt x="1124654" y="4002615"/>
                  <a:pt x="1102864" y="4031609"/>
                </a:cubicBezTo>
                <a:cubicBezTo>
                  <a:pt x="919304" y="4192418"/>
                  <a:pt x="919304" y="4192418"/>
                  <a:pt x="764871" y="4192418"/>
                </a:cubicBezTo>
                <a:lnTo>
                  <a:pt x="725327" y="3164232"/>
                </a:lnTo>
                <a:lnTo>
                  <a:pt x="794362" y="3174203"/>
                </a:lnTo>
                <a:close/>
                <a:moveTo>
                  <a:pt x="408528" y="224979"/>
                </a:moveTo>
                <a:lnTo>
                  <a:pt x="448957" y="340844"/>
                </a:lnTo>
                <a:cubicBezTo>
                  <a:pt x="583086" y="689703"/>
                  <a:pt x="782780" y="978092"/>
                  <a:pt x="1057934" y="1243937"/>
                </a:cubicBezTo>
                <a:cubicBezTo>
                  <a:pt x="1370807" y="1544038"/>
                  <a:pt x="1642159" y="1851124"/>
                  <a:pt x="1808605" y="2231748"/>
                </a:cubicBezTo>
                <a:lnTo>
                  <a:pt x="1822558" y="2268753"/>
                </a:lnTo>
                <a:lnTo>
                  <a:pt x="1764322" y="2098969"/>
                </a:lnTo>
                <a:cubicBezTo>
                  <a:pt x="1733529" y="2016352"/>
                  <a:pt x="1700792" y="1934739"/>
                  <a:pt x="1666678" y="1854313"/>
                </a:cubicBezTo>
                <a:cubicBezTo>
                  <a:pt x="1530226" y="1532611"/>
                  <a:pt x="1247005" y="1099020"/>
                  <a:pt x="1154980" y="934532"/>
                </a:cubicBezTo>
                <a:cubicBezTo>
                  <a:pt x="1062954" y="770044"/>
                  <a:pt x="1128001" y="889757"/>
                  <a:pt x="1114509" y="867372"/>
                </a:cubicBezTo>
                <a:cubicBezTo>
                  <a:pt x="948029" y="590750"/>
                  <a:pt x="749049" y="363694"/>
                  <a:pt x="459867" y="242850"/>
                </a:cubicBezTo>
                <a:close/>
                <a:moveTo>
                  <a:pt x="3038408" y="0"/>
                </a:moveTo>
                <a:lnTo>
                  <a:pt x="2600369" y="0"/>
                </a:lnTo>
                <a:lnTo>
                  <a:pt x="2550603" y="128235"/>
                </a:lnTo>
                <a:cubicBezTo>
                  <a:pt x="2528035" y="186575"/>
                  <a:pt x="2504215" y="248290"/>
                  <a:pt x="2479016" y="313575"/>
                </a:cubicBezTo>
                <a:cubicBezTo>
                  <a:pt x="2432782" y="437970"/>
                  <a:pt x="2395476" y="552096"/>
                  <a:pt x="2316659" y="659132"/>
                </a:cubicBezTo>
                <a:cubicBezTo>
                  <a:pt x="2122376" y="913868"/>
                  <a:pt x="2077706" y="1122482"/>
                  <a:pt x="2080086" y="1443092"/>
                </a:cubicBezTo>
                <a:cubicBezTo>
                  <a:pt x="2081267" y="1490153"/>
                  <a:pt x="2082412" y="1535826"/>
                  <a:pt x="2083558" y="1581505"/>
                </a:cubicBezTo>
                <a:cubicBezTo>
                  <a:pt x="2085182" y="1777613"/>
                  <a:pt x="2072008" y="1980069"/>
                  <a:pt x="2115497" y="2172215"/>
                </a:cubicBezTo>
                <a:cubicBezTo>
                  <a:pt x="2139045" y="2249443"/>
                  <a:pt x="2139045" y="2249443"/>
                  <a:pt x="2147973" y="2354494"/>
                </a:cubicBezTo>
                <a:lnTo>
                  <a:pt x="2157710" y="2471278"/>
                </a:lnTo>
                <a:cubicBezTo>
                  <a:pt x="2163597" y="2540476"/>
                  <a:pt x="2169401" y="2609679"/>
                  <a:pt x="2175010" y="2678895"/>
                </a:cubicBezTo>
                <a:lnTo>
                  <a:pt x="2106408" y="2727562"/>
                </a:lnTo>
                <a:lnTo>
                  <a:pt x="2109793" y="2768190"/>
                </a:lnTo>
                <a:lnTo>
                  <a:pt x="1973695" y="2864738"/>
                </a:lnTo>
                <a:lnTo>
                  <a:pt x="1927682" y="2637171"/>
                </a:lnTo>
                <a:lnTo>
                  <a:pt x="1899965" y="2631163"/>
                </a:lnTo>
                <a:cubicBezTo>
                  <a:pt x="1888842" y="2628769"/>
                  <a:pt x="1879033" y="2626683"/>
                  <a:pt x="1870073" y="2624829"/>
                </a:cubicBezTo>
                <a:lnTo>
                  <a:pt x="1844188" y="2619922"/>
                </a:lnTo>
                <a:lnTo>
                  <a:pt x="1872518" y="2728646"/>
                </a:lnTo>
                <a:cubicBezTo>
                  <a:pt x="1758822" y="2703928"/>
                  <a:pt x="1758822" y="2703928"/>
                  <a:pt x="1635242" y="2689096"/>
                </a:cubicBezTo>
                <a:lnTo>
                  <a:pt x="1594479" y="2730404"/>
                </a:lnTo>
                <a:lnTo>
                  <a:pt x="1576878" y="2762931"/>
                </a:lnTo>
                <a:lnTo>
                  <a:pt x="1542276" y="2837077"/>
                </a:lnTo>
                <a:lnTo>
                  <a:pt x="1525802" y="2826093"/>
                </a:lnTo>
                <a:lnTo>
                  <a:pt x="1511661" y="2852226"/>
                </a:lnTo>
                <a:lnTo>
                  <a:pt x="1477059" y="2926372"/>
                </a:lnTo>
                <a:lnTo>
                  <a:pt x="1358427" y="2847278"/>
                </a:lnTo>
                <a:cubicBezTo>
                  <a:pt x="1218402" y="2732224"/>
                  <a:pt x="1089673" y="2630184"/>
                  <a:pt x="921418" y="2558878"/>
                </a:cubicBezTo>
                <a:cubicBezTo>
                  <a:pt x="740266" y="2490531"/>
                  <a:pt x="600885" y="2452865"/>
                  <a:pt x="476065" y="2301054"/>
                </a:cubicBezTo>
                <a:cubicBezTo>
                  <a:pt x="409329" y="2175006"/>
                  <a:pt x="409329" y="2175006"/>
                  <a:pt x="345995" y="2092363"/>
                </a:cubicBezTo>
                <a:lnTo>
                  <a:pt x="273390" y="2006939"/>
                </a:lnTo>
                <a:cubicBezTo>
                  <a:pt x="187942" y="1904635"/>
                  <a:pt x="141144" y="1868258"/>
                  <a:pt x="47377" y="1826179"/>
                </a:cubicBezTo>
                <a:lnTo>
                  <a:pt x="0" y="1805962"/>
                </a:lnTo>
                <a:lnTo>
                  <a:pt x="0" y="2916850"/>
                </a:lnTo>
                <a:lnTo>
                  <a:pt x="120929" y="2946155"/>
                </a:lnTo>
                <a:cubicBezTo>
                  <a:pt x="153901" y="2961242"/>
                  <a:pt x="182805" y="2984323"/>
                  <a:pt x="217962" y="3023601"/>
                </a:cubicBezTo>
                <a:lnTo>
                  <a:pt x="274175" y="3110289"/>
                </a:lnTo>
                <a:lnTo>
                  <a:pt x="336429" y="3205060"/>
                </a:lnTo>
                <a:lnTo>
                  <a:pt x="399916" y="3304773"/>
                </a:lnTo>
                <a:lnTo>
                  <a:pt x="464331" y="3403099"/>
                </a:lnTo>
                <a:cubicBezTo>
                  <a:pt x="631353" y="3659872"/>
                  <a:pt x="740301" y="3831128"/>
                  <a:pt x="711338" y="4142644"/>
                </a:cubicBezTo>
                <a:cubicBezTo>
                  <a:pt x="691795" y="4220821"/>
                  <a:pt x="670302" y="4261533"/>
                  <a:pt x="623815" y="4302656"/>
                </a:cubicBezTo>
                <a:lnTo>
                  <a:pt x="622597" y="4303589"/>
                </a:lnTo>
                <a:lnTo>
                  <a:pt x="597607" y="4349562"/>
                </a:lnTo>
                <a:cubicBezTo>
                  <a:pt x="576017" y="4379600"/>
                  <a:pt x="546732" y="4404210"/>
                  <a:pt x="502925" y="4434613"/>
                </a:cubicBezTo>
                <a:cubicBezTo>
                  <a:pt x="313041" y="4548303"/>
                  <a:pt x="313041" y="4548303"/>
                  <a:pt x="211119" y="4548303"/>
                </a:cubicBezTo>
                <a:cubicBezTo>
                  <a:pt x="204473" y="4542690"/>
                  <a:pt x="199152" y="4533777"/>
                  <a:pt x="194916" y="4522316"/>
                </a:cubicBezTo>
                <a:lnTo>
                  <a:pt x="190348" y="4502854"/>
                </a:lnTo>
                <a:lnTo>
                  <a:pt x="140786" y="4532592"/>
                </a:lnTo>
                <a:lnTo>
                  <a:pt x="140187" y="4536460"/>
                </a:lnTo>
                <a:cubicBezTo>
                  <a:pt x="137818" y="4551518"/>
                  <a:pt x="135115" y="4568549"/>
                  <a:pt x="132025" y="4588012"/>
                </a:cubicBezTo>
                <a:lnTo>
                  <a:pt x="0" y="4667229"/>
                </a:lnTo>
                <a:lnTo>
                  <a:pt x="0" y="4775431"/>
                </a:lnTo>
                <a:lnTo>
                  <a:pt x="248389" y="4645143"/>
                </a:lnTo>
                <a:cubicBezTo>
                  <a:pt x="629554" y="4446854"/>
                  <a:pt x="746741" y="4399714"/>
                  <a:pt x="912892" y="4403136"/>
                </a:cubicBezTo>
                <a:lnTo>
                  <a:pt x="962315" y="4406181"/>
                </a:lnTo>
                <a:lnTo>
                  <a:pt x="923195" y="4390245"/>
                </a:lnTo>
                <a:cubicBezTo>
                  <a:pt x="945911" y="4322101"/>
                  <a:pt x="966433" y="4281648"/>
                  <a:pt x="995422" y="4247870"/>
                </a:cubicBezTo>
                <a:lnTo>
                  <a:pt x="1017700" y="4226847"/>
                </a:lnTo>
                <a:lnTo>
                  <a:pt x="1022173" y="4216875"/>
                </a:lnTo>
                <a:cubicBezTo>
                  <a:pt x="1056954" y="4148315"/>
                  <a:pt x="1098792" y="4118417"/>
                  <a:pt x="1183670" y="4056258"/>
                </a:cubicBezTo>
                <a:lnTo>
                  <a:pt x="1268787" y="3992770"/>
                </a:lnTo>
                <a:cubicBezTo>
                  <a:pt x="1325441" y="3956969"/>
                  <a:pt x="1339605" y="3948019"/>
                  <a:pt x="1376511" y="3945781"/>
                </a:cubicBezTo>
                <a:lnTo>
                  <a:pt x="1398909" y="3945425"/>
                </a:lnTo>
                <a:lnTo>
                  <a:pt x="1442906" y="3876846"/>
                </a:lnTo>
                <a:lnTo>
                  <a:pt x="1467026" y="3851611"/>
                </a:lnTo>
                <a:lnTo>
                  <a:pt x="1508123" y="3787551"/>
                </a:lnTo>
                <a:cubicBezTo>
                  <a:pt x="1565217" y="3711685"/>
                  <a:pt x="1632557" y="3667412"/>
                  <a:pt x="1747195" y="3670690"/>
                </a:cubicBezTo>
                <a:lnTo>
                  <a:pt x="1756117" y="3673344"/>
                </a:lnTo>
                <a:lnTo>
                  <a:pt x="1814742" y="3558203"/>
                </a:lnTo>
                <a:cubicBezTo>
                  <a:pt x="1825927" y="3539803"/>
                  <a:pt x="1837920" y="3521914"/>
                  <a:pt x="1851155" y="3504158"/>
                </a:cubicBezTo>
                <a:lnTo>
                  <a:pt x="1879582" y="3469647"/>
                </a:lnTo>
                <a:lnTo>
                  <a:pt x="1879959" y="3468908"/>
                </a:lnTo>
                <a:cubicBezTo>
                  <a:pt x="1902328" y="3432109"/>
                  <a:pt x="1927933" y="3397351"/>
                  <a:pt x="1960232" y="3361618"/>
                </a:cubicBezTo>
                <a:cubicBezTo>
                  <a:pt x="2311965" y="2968268"/>
                  <a:pt x="2340691" y="3011922"/>
                  <a:pt x="2530919" y="2837077"/>
                </a:cubicBezTo>
                <a:cubicBezTo>
                  <a:pt x="3201012" y="2448285"/>
                  <a:pt x="3201012" y="2448285"/>
                  <a:pt x="3991007" y="2353355"/>
                </a:cubicBezTo>
                <a:lnTo>
                  <a:pt x="4492821" y="2280083"/>
                </a:lnTo>
                <a:lnTo>
                  <a:pt x="4594548" y="2264748"/>
                </a:lnTo>
                <a:cubicBezTo>
                  <a:pt x="4825700" y="2229913"/>
                  <a:pt x="5055687" y="2190171"/>
                  <a:pt x="5284997" y="2146743"/>
                </a:cubicBezTo>
                <a:lnTo>
                  <a:pt x="5906168" y="2019931"/>
                </a:lnTo>
                <a:lnTo>
                  <a:pt x="5906168" y="2016823"/>
                </a:lnTo>
                <a:cubicBezTo>
                  <a:pt x="5827080" y="1977279"/>
                  <a:pt x="5827080" y="1977279"/>
                  <a:pt x="5735993" y="1971038"/>
                </a:cubicBezTo>
                <a:lnTo>
                  <a:pt x="5622864" y="1968936"/>
                </a:lnTo>
                <a:lnTo>
                  <a:pt x="5367361" y="1962447"/>
                </a:lnTo>
                <a:cubicBezTo>
                  <a:pt x="5172794" y="1959164"/>
                  <a:pt x="4974802" y="1967153"/>
                  <a:pt x="4787268" y="1910166"/>
                </a:cubicBezTo>
                <a:cubicBezTo>
                  <a:pt x="4656330" y="1856604"/>
                  <a:pt x="4554355" y="1818395"/>
                  <a:pt x="4412086" y="1804731"/>
                </a:cubicBezTo>
                <a:lnTo>
                  <a:pt x="4265029" y="1806739"/>
                </a:lnTo>
                <a:cubicBezTo>
                  <a:pt x="3938615" y="1807766"/>
                  <a:pt x="3687658" y="1864434"/>
                  <a:pt x="3407218" y="2029743"/>
                </a:cubicBezTo>
                <a:lnTo>
                  <a:pt x="3323347" y="2081085"/>
                </a:lnTo>
                <a:cubicBezTo>
                  <a:pt x="3078613" y="2227800"/>
                  <a:pt x="2844479" y="2383159"/>
                  <a:pt x="2616314" y="2554704"/>
                </a:cubicBezTo>
                <a:lnTo>
                  <a:pt x="2544796" y="2610008"/>
                </a:lnTo>
                <a:cubicBezTo>
                  <a:pt x="2536932" y="2531852"/>
                  <a:pt x="2535949" y="2522082"/>
                  <a:pt x="2596277" y="2469243"/>
                </a:cubicBezTo>
                <a:lnTo>
                  <a:pt x="2608027" y="2459135"/>
                </a:lnTo>
                <a:lnTo>
                  <a:pt x="2613429" y="2432925"/>
                </a:lnTo>
                <a:cubicBezTo>
                  <a:pt x="2623585" y="2412129"/>
                  <a:pt x="2646144" y="2392866"/>
                  <a:pt x="2691262" y="2354341"/>
                </a:cubicBezTo>
                <a:lnTo>
                  <a:pt x="2802796" y="2251309"/>
                </a:lnTo>
                <a:cubicBezTo>
                  <a:pt x="3214398" y="1943353"/>
                  <a:pt x="3214398" y="1943353"/>
                  <a:pt x="3690408" y="1737833"/>
                </a:cubicBezTo>
                <a:lnTo>
                  <a:pt x="4876470" y="1178631"/>
                </a:lnTo>
                <a:cubicBezTo>
                  <a:pt x="5059965" y="1075817"/>
                  <a:pt x="5223615" y="962842"/>
                  <a:pt x="5378201" y="820248"/>
                </a:cubicBezTo>
                <a:cubicBezTo>
                  <a:pt x="5436419" y="777723"/>
                  <a:pt x="5495516" y="732441"/>
                  <a:pt x="5542592" y="691385"/>
                </a:cubicBezTo>
                <a:lnTo>
                  <a:pt x="5570359" y="665706"/>
                </a:lnTo>
                <a:lnTo>
                  <a:pt x="5570994" y="655543"/>
                </a:lnTo>
                <a:cubicBezTo>
                  <a:pt x="5568356" y="649751"/>
                  <a:pt x="5562472" y="645464"/>
                  <a:pt x="5552864" y="642939"/>
                </a:cubicBezTo>
                <a:cubicBezTo>
                  <a:pt x="5425528" y="558046"/>
                  <a:pt x="5116061" y="623418"/>
                  <a:pt x="4966187" y="622225"/>
                </a:cubicBezTo>
                <a:cubicBezTo>
                  <a:pt x="4431949" y="685842"/>
                  <a:pt x="3827411" y="1154484"/>
                  <a:pt x="3461754" y="1532387"/>
                </a:cubicBezTo>
                <a:cubicBezTo>
                  <a:pt x="3130616" y="1849324"/>
                  <a:pt x="3130616" y="1849324"/>
                  <a:pt x="2771874" y="2135149"/>
                </a:cubicBezTo>
                <a:cubicBezTo>
                  <a:pt x="2629269" y="2249104"/>
                  <a:pt x="2490832" y="2367069"/>
                  <a:pt x="2354480" y="2488435"/>
                </a:cubicBezTo>
                <a:lnTo>
                  <a:pt x="2307520" y="2530914"/>
                </a:lnTo>
                <a:cubicBezTo>
                  <a:pt x="2656718" y="1973815"/>
                  <a:pt x="2700367" y="1904177"/>
                  <a:pt x="3021304" y="96636"/>
                </a:cubicBezTo>
                <a:close/>
              </a:path>
            </a:pathLst>
          </a:custGeom>
          <a:solidFill>
            <a:schemeClr val="accent1">
              <a:alpha val="50000"/>
            </a:schemeClr>
          </a:solidFill>
          <a:ln w="6697" cap="flat">
            <a:noFill/>
            <a:prstDash val="solid"/>
            <a:miter/>
          </a:ln>
        </p:spPr>
        <p:txBody>
          <a:bodyPr wrap="square" rtlCol="0" anchor="ctr">
            <a:noAutofit/>
          </a:bodyPr>
          <a:lstStyle/>
          <a:p>
            <a:endParaRPr lang="en-US"/>
          </a:p>
        </p:txBody>
      </p:sp>
      <p:sp>
        <p:nvSpPr>
          <p:cNvPr id="11" name="Title 10">
            <a:extLst>
              <a:ext uri="{FF2B5EF4-FFF2-40B4-BE49-F238E27FC236}">
                <a16:creationId xmlns:a16="http://schemas.microsoft.com/office/drawing/2014/main" id="{7636083F-5BFC-C054-0E67-89411FFF76D6}"/>
              </a:ext>
            </a:extLst>
          </p:cNvPr>
          <p:cNvSpPr>
            <a:spLocks noGrp="1"/>
          </p:cNvSpPr>
          <p:nvPr>
            <p:ph type="title"/>
          </p:nvPr>
        </p:nvSpPr>
        <p:spPr>
          <a:xfrm>
            <a:off x="612648" y="4237704"/>
            <a:ext cx="5814410" cy="1715836"/>
          </a:xfrm>
        </p:spPr>
        <p:txBody>
          <a:bodyPr anchor="t"/>
          <a:lstStyle>
            <a:lvl1pPr>
              <a:lnSpc>
                <a:spcPct val="110000"/>
              </a:lnSpc>
              <a:defRPr sz="2600">
                <a:solidFill>
                  <a:schemeClr val="tx1"/>
                </a:solidFill>
              </a:defRPr>
            </a:lvl1pPr>
          </a:lstStyle>
          <a:p>
            <a:r>
              <a:rPr lang="en-US"/>
              <a:t>Click to edit Master title style</a:t>
            </a:r>
          </a:p>
        </p:txBody>
      </p:sp>
      <p:sp>
        <p:nvSpPr>
          <p:cNvPr id="9" name="Content Placeholder 17">
            <a:extLst>
              <a:ext uri="{FF2B5EF4-FFF2-40B4-BE49-F238E27FC236}">
                <a16:creationId xmlns:a16="http://schemas.microsoft.com/office/drawing/2014/main" id="{78CCA220-6A18-0AD7-5F1E-67D4C1CDB90F}"/>
              </a:ext>
            </a:extLst>
          </p:cNvPr>
          <p:cNvSpPr>
            <a:spLocks noGrp="1"/>
          </p:cNvSpPr>
          <p:nvPr>
            <p:ph sz="quarter" idx="14" hasCustomPrompt="1"/>
          </p:nvPr>
        </p:nvSpPr>
        <p:spPr>
          <a:xfrm>
            <a:off x="609600" y="726116"/>
            <a:ext cx="8465622" cy="3246115"/>
          </a:xfrm>
        </p:spPr>
        <p:txBody>
          <a:bodyPr anchor="t"/>
          <a:lstStyle>
            <a:lvl1pPr>
              <a:lnSpc>
                <a:spcPct val="90000"/>
              </a:lnSpc>
              <a:buNone/>
              <a:defRPr sz="22500">
                <a:solidFill>
                  <a:schemeClr val="tx2">
                    <a:lumMod val="90000"/>
                  </a:schemeClr>
                </a:solidFill>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DF318301-3720-4EFB-8AA8-D16EF211565F}" type="datetimeFigureOut">
              <a:rPr lang="en-US" smtClean="0"/>
              <a:t>4/8/2026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D4625554-4428-48DA-B560-13000DC67EB4}" type="slidenum">
              <a:rPr lang="en-US" smtClean="0"/>
              <a:t>‹#›</a:t>
            </a:fld>
            <a:endParaRPr lang="en-US"/>
          </a:p>
        </p:txBody>
      </p:sp>
    </p:spTree>
    <p:extLst>
      <p:ext uri="{BB962C8B-B14F-4D97-AF65-F5344CB8AC3E}">
        <p14:creationId xmlns:p14="http://schemas.microsoft.com/office/powerpoint/2010/main" val="400393378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Number 2">
    <p:bg>
      <p:bgPr>
        <a:solidFill>
          <a:schemeClr val="accent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F2F6E22-7343-AEF0-B378-73AEE7BD9BCD}"/>
              </a:ext>
            </a:extLst>
          </p:cNvPr>
          <p:cNvSpPr/>
          <p:nvPr userDrawn="1"/>
        </p:nvSpPr>
        <p:spPr>
          <a:xfrm>
            <a:off x="3453152" y="0"/>
            <a:ext cx="8738848" cy="6858000"/>
          </a:xfrm>
          <a:custGeom>
            <a:avLst/>
            <a:gdLst>
              <a:gd name="csX0" fmla="*/ 5761427 w 8738848"/>
              <a:gd name="csY0" fmla="*/ 2917264 h 6858000"/>
              <a:gd name="csX1" fmla="*/ 5667896 w 8738848"/>
              <a:gd name="csY1" fmla="*/ 2922003 h 6858000"/>
              <a:gd name="csX2" fmla="*/ 5530289 w 8738848"/>
              <a:gd name="csY2" fmla="*/ 2921830 h 6858000"/>
              <a:gd name="csX3" fmla="*/ 5443062 w 8738848"/>
              <a:gd name="csY3" fmla="*/ 2938590 h 6858000"/>
              <a:gd name="csX4" fmla="*/ 5222246 w 8738848"/>
              <a:gd name="csY4" fmla="*/ 2971333 h 6858000"/>
              <a:gd name="csX5" fmla="*/ 5001017 w 8738848"/>
              <a:gd name="csY5" fmla="*/ 3137958 h 6858000"/>
              <a:gd name="csX6" fmla="*/ 4910881 w 8738848"/>
              <a:gd name="csY6" fmla="*/ 3193789 h 6858000"/>
              <a:gd name="csX7" fmla="*/ 4944500 w 8738848"/>
              <a:gd name="csY7" fmla="*/ 3225583 h 6858000"/>
              <a:gd name="csX8" fmla="*/ 5212950 w 8738848"/>
              <a:gd name="csY8" fmla="*/ 3216471 h 6858000"/>
              <a:gd name="csX9" fmla="*/ 5215021 w 8738848"/>
              <a:gd name="csY9" fmla="*/ 3216560 h 6858000"/>
              <a:gd name="csX10" fmla="*/ 5214855 w 8738848"/>
              <a:gd name="csY10" fmla="*/ 3216394 h 6858000"/>
              <a:gd name="csX11" fmla="*/ 5361427 w 8738848"/>
              <a:gd name="csY11" fmla="*/ 3207479 h 6858000"/>
              <a:gd name="csX12" fmla="*/ 5487795 w 8738848"/>
              <a:gd name="csY12" fmla="*/ 3199509 h 6858000"/>
              <a:gd name="csX13" fmla="*/ 5611258 w 8738848"/>
              <a:gd name="csY13" fmla="*/ 3194099 h 6858000"/>
              <a:gd name="csX14" fmla="*/ 5828210 w 8738848"/>
              <a:gd name="csY14" fmla="*/ 3116967 h 6858000"/>
              <a:gd name="csX15" fmla="*/ 6063499 w 8738848"/>
              <a:gd name="csY15" fmla="*/ 3023404 h 6858000"/>
              <a:gd name="csX16" fmla="*/ 5994003 w 8738848"/>
              <a:gd name="csY16" fmla="*/ 2934310 h 6858000"/>
              <a:gd name="csX17" fmla="*/ 5853198 w 8738848"/>
              <a:gd name="csY17" fmla="*/ 2920966 h 6858000"/>
              <a:gd name="csX18" fmla="*/ 5761427 w 8738848"/>
              <a:gd name="csY18" fmla="*/ 2917264 h 6858000"/>
              <a:gd name="csX19" fmla="*/ 6452084 w 8738848"/>
              <a:gd name="csY19" fmla="*/ 2880871 h 6858000"/>
              <a:gd name="csX20" fmla="*/ 6447630 w 8738848"/>
              <a:gd name="csY20" fmla="*/ 3042561 h 6858000"/>
              <a:gd name="csX21" fmla="*/ 6549565 w 8738848"/>
              <a:gd name="csY21" fmla="*/ 3240282 h 6858000"/>
              <a:gd name="csX22" fmla="*/ 6619258 w 8738848"/>
              <a:gd name="csY22" fmla="*/ 3350655 h 6858000"/>
              <a:gd name="csX23" fmla="*/ 6619914 w 8738848"/>
              <a:gd name="csY23" fmla="*/ 3352809 h 6858000"/>
              <a:gd name="csX24" fmla="*/ 6662638 w 8738848"/>
              <a:gd name="csY24" fmla="*/ 3454340 h 6858000"/>
              <a:gd name="csX25" fmla="*/ 6796847 w 8738848"/>
              <a:gd name="csY25" fmla="*/ 3590870 h 6858000"/>
              <a:gd name="csX26" fmla="*/ 6911611 w 8738848"/>
              <a:gd name="csY26" fmla="*/ 3722965 h 6858000"/>
              <a:gd name="csX27" fmla="*/ 7124579 w 8738848"/>
              <a:gd name="csY27" fmla="*/ 3852649 h 6858000"/>
              <a:gd name="csX28" fmla="*/ 7294596 w 8738848"/>
              <a:gd name="csY28" fmla="*/ 4007234 h 6858000"/>
              <a:gd name="csX29" fmla="*/ 7739271 w 8738848"/>
              <a:gd name="csY29" fmla="*/ 4490284 h 6858000"/>
              <a:gd name="csX30" fmla="*/ 7867175 w 8738848"/>
              <a:gd name="csY30" fmla="*/ 4666790 h 6858000"/>
              <a:gd name="csX31" fmla="*/ 7882195 w 8738848"/>
              <a:gd name="csY31" fmla="*/ 4652504 h 6858000"/>
              <a:gd name="csX32" fmla="*/ 7753573 w 8738848"/>
              <a:gd name="csY32" fmla="*/ 4432279 h 6858000"/>
              <a:gd name="csX33" fmla="*/ 7607769 w 8738848"/>
              <a:gd name="csY33" fmla="*/ 3587228 h 6858000"/>
              <a:gd name="csX34" fmla="*/ 7566287 w 8738848"/>
              <a:gd name="csY34" fmla="*/ 3452084 h 6858000"/>
              <a:gd name="csX35" fmla="*/ 7452902 w 8738848"/>
              <a:gd name="csY35" fmla="*/ 3298466 h 6858000"/>
              <a:gd name="csX36" fmla="*/ 7164176 w 8738848"/>
              <a:gd name="csY36" fmla="*/ 3168349 h 6858000"/>
              <a:gd name="csX37" fmla="*/ 7032708 w 8738848"/>
              <a:gd name="csY37" fmla="*/ 3095495 h 6858000"/>
              <a:gd name="csX38" fmla="*/ 6900119 w 8738848"/>
              <a:gd name="csY38" fmla="*/ 3040608 h 6858000"/>
              <a:gd name="csX39" fmla="*/ 6805299 w 8738848"/>
              <a:gd name="csY39" fmla="*/ 3013880 h 6858000"/>
              <a:gd name="csX40" fmla="*/ 6744837 w 8738848"/>
              <a:gd name="csY40" fmla="*/ 2988646 h 6858000"/>
              <a:gd name="csX41" fmla="*/ 6639343 w 8738848"/>
              <a:gd name="csY41" fmla="*/ 2959158 h 6858000"/>
              <a:gd name="csX42" fmla="*/ 6535414 w 8738848"/>
              <a:gd name="csY42" fmla="*/ 2900035 h 6858000"/>
              <a:gd name="csX43" fmla="*/ 6452084 w 8738848"/>
              <a:gd name="csY43" fmla="*/ 2880871 h 6858000"/>
              <a:gd name="csX44" fmla="*/ 6828565 w 8738848"/>
              <a:gd name="csY44" fmla="*/ 2676871 h 6858000"/>
              <a:gd name="csX45" fmla="*/ 6826412 w 8738848"/>
              <a:gd name="csY45" fmla="*/ 2677031 h 6858000"/>
              <a:gd name="csX46" fmla="*/ 6728265 w 8738848"/>
              <a:gd name="csY46" fmla="*/ 2690121 h 6858000"/>
              <a:gd name="csX47" fmla="*/ 6585834 w 8738848"/>
              <a:gd name="csY47" fmla="*/ 2698050 h 6858000"/>
              <a:gd name="csX48" fmla="*/ 6603184 w 8738848"/>
              <a:gd name="csY48" fmla="*/ 2713494 h 6858000"/>
              <a:gd name="csX49" fmla="*/ 6893826 w 8738848"/>
              <a:gd name="csY49" fmla="*/ 2736976 h 6858000"/>
              <a:gd name="csX50" fmla="*/ 7021169 w 8738848"/>
              <a:gd name="csY50" fmla="*/ 2770324 h 6858000"/>
              <a:gd name="csX51" fmla="*/ 7189031 w 8738848"/>
              <a:gd name="csY51" fmla="*/ 2790441 h 6858000"/>
              <a:gd name="csX52" fmla="*/ 7246727 w 8738848"/>
              <a:gd name="csY52" fmla="*/ 2796130 h 6858000"/>
              <a:gd name="csX53" fmla="*/ 7251872 w 8738848"/>
              <a:gd name="csY53" fmla="*/ 2790844 h 6858000"/>
              <a:gd name="csX54" fmla="*/ 7103353 w 8738848"/>
              <a:gd name="csY54" fmla="*/ 2716459 h 6858000"/>
              <a:gd name="csX55" fmla="*/ 6828565 w 8738848"/>
              <a:gd name="csY55" fmla="*/ 2676871 h 6858000"/>
              <a:gd name="csX56" fmla="*/ 5538153 w 8738848"/>
              <a:gd name="csY56" fmla="*/ 2517056 h 6858000"/>
              <a:gd name="csX57" fmla="*/ 5483244 w 8738848"/>
              <a:gd name="csY57" fmla="*/ 2522799 h 6858000"/>
              <a:gd name="csX58" fmla="*/ 5372608 w 8738848"/>
              <a:gd name="csY58" fmla="*/ 2530974 h 6858000"/>
              <a:gd name="csX59" fmla="*/ 5334182 w 8738848"/>
              <a:gd name="csY59" fmla="*/ 2534523 h 6858000"/>
              <a:gd name="csX60" fmla="*/ 5112556 w 8738848"/>
              <a:gd name="csY60" fmla="*/ 2525782 h 6858000"/>
              <a:gd name="csX61" fmla="*/ 4835803 w 8738848"/>
              <a:gd name="csY61" fmla="*/ 2578508 h 6858000"/>
              <a:gd name="csX62" fmla="*/ 4742220 w 8738848"/>
              <a:gd name="csY62" fmla="*/ 2587220 h 6858000"/>
              <a:gd name="csX63" fmla="*/ 4776115 w 8738848"/>
              <a:gd name="csY63" fmla="*/ 2608500 h 6858000"/>
              <a:gd name="csX64" fmla="*/ 4975713 w 8738848"/>
              <a:gd name="csY64" fmla="*/ 2652706 h 6858000"/>
              <a:gd name="csX65" fmla="*/ 5076459 w 8738848"/>
              <a:gd name="csY65" fmla="*/ 2693524 h 6858000"/>
              <a:gd name="csX66" fmla="*/ 5293079 w 8738848"/>
              <a:gd name="csY66" fmla="*/ 2751515 h 6858000"/>
              <a:gd name="csX67" fmla="*/ 5409319 w 8738848"/>
              <a:gd name="csY67" fmla="*/ 2788149 h 6858000"/>
              <a:gd name="csX68" fmla="*/ 5559085 w 8738848"/>
              <a:gd name="csY68" fmla="*/ 2793565 h 6858000"/>
              <a:gd name="csX69" fmla="*/ 5671155 w 8738848"/>
              <a:gd name="csY69" fmla="*/ 2808579 h 6858000"/>
              <a:gd name="csX70" fmla="*/ 5768248 w 8738848"/>
              <a:gd name="csY70" fmla="*/ 2819664 h 6858000"/>
              <a:gd name="csX71" fmla="*/ 5897101 w 8738848"/>
              <a:gd name="csY71" fmla="*/ 2810871 h 6858000"/>
              <a:gd name="csX72" fmla="*/ 6030445 w 8738848"/>
              <a:gd name="csY72" fmla="*/ 2828172 h 6858000"/>
              <a:gd name="csX73" fmla="*/ 6032432 w 8738848"/>
              <a:gd name="csY73" fmla="*/ 2828508 h 6858000"/>
              <a:gd name="csX74" fmla="*/ 6032348 w 8738848"/>
              <a:gd name="csY74" fmla="*/ 2828756 h 6858000"/>
              <a:gd name="csX75" fmla="*/ 6127726 w 8738848"/>
              <a:gd name="csY75" fmla="*/ 2830480 h 6858000"/>
              <a:gd name="csX76" fmla="*/ 6163772 w 8738848"/>
              <a:gd name="csY76" fmla="*/ 2784698 h 6858000"/>
              <a:gd name="csX77" fmla="*/ 5904880 w 8738848"/>
              <a:gd name="csY77" fmla="*/ 2677587 h 6858000"/>
              <a:gd name="csX78" fmla="*/ 5844766 w 8738848"/>
              <a:gd name="csY78" fmla="*/ 2645729 h 6858000"/>
              <a:gd name="csX79" fmla="*/ 5684527 w 8738848"/>
              <a:gd name="csY79" fmla="*/ 2555252 h 6858000"/>
              <a:gd name="csX80" fmla="*/ 5538153 w 8738848"/>
              <a:gd name="csY80" fmla="*/ 2517056 h 6858000"/>
              <a:gd name="csX81" fmla="*/ 6702824 w 8738848"/>
              <a:gd name="csY81" fmla="*/ 2495900 h 6858000"/>
              <a:gd name="csX82" fmla="*/ 6701004 w 8738848"/>
              <a:gd name="csY82" fmla="*/ 2496392 h 6858000"/>
              <a:gd name="csX83" fmla="*/ 6701003 w 8738848"/>
              <a:gd name="csY83" fmla="*/ 2496227 h 6858000"/>
              <a:gd name="csX84" fmla="*/ 6616330 w 8738848"/>
              <a:gd name="csY84" fmla="*/ 2585936 h 6858000"/>
              <a:gd name="csX85" fmla="*/ 6650317 w 8738848"/>
              <a:gd name="csY85" fmla="*/ 2603655 h 6858000"/>
              <a:gd name="csX86" fmla="*/ 6732770 w 8738848"/>
              <a:gd name="csY86" fmla="*/ 2608328 h 6858000"/>
              <a:gd name="csX87" fmla="*/ 6742154 w 8738848"/>
              <a:gd name="csY87" fmla="*/ 2529446 h 6858000"/>
              <a:gd name="csX88" fmla="*/ 6702824 w 8738848"/>
              <a:gd name="csY88" fmla="*/ 2495900 h 6858000"/>
              <a:gd name="csX89" fmla="*/ 6238185 w 8738848"/>
              <a:gd name="csY89" fmla="*/ 1266273 h 6858000"/>
              <a:gd name="csX90" fmla="*/ 6228161 w 8738848"/>
              <a:gd name="csY90" fmla="*/ 1267922 h 6858000"/>
              <a:gd name="csX91" fmla="*/ 6221490 w 8738848"/>
              <a:gd name="csY91" fmla="*/ 1295077 h 6858000"/>
              <a:gd name="csX92" fmla="*/ 6244783 w 8738848"/>
              <a:gd name="csY92" fmla="*/ 1486809 h 6858000"/>
              <a:gd name="csX93" fmla="*/ 6266609 w 8738848"/>
              <a:gd name="csY93" fmla="*/ 2007074 h 6858000"/>
              <a:gd name="csX94" fmla="*/ 6329456 w 8738848"/>
              <a:gd name="csY94" fmla="*/ 2139786 h 6858000"/>
              <a:gd name="csX95" fmla="*/ 6382732 w 8738848"/>
              <a:gd name="csY95" fmla="*/ 2293753 h 6858000"/>
              <a:gd name="csX96" fmla="*/ 6418218 w 8738848"/>
              <a:gd name="csY96" fmla="*/ 2375064 h 6858000"/>
              <a:gd name="csX97" fmla="*/ 6452858 w 8738848"/>
              <a:gd name="csY97" fmla="*/ 2396097 h 6858000"/>
              <a:gd name="csX98" fmla="*/ 6461680 w 8738848"/>
              <a:gd name="csY98" fmla="*/ 2141352 h 6858000"/>
              <a:gd name="csX99" fmla="*/ 6462098 w 8738848"/>
              <a:gd name="csY99" fmla="*/ 2139284 h 6858000"/>
              <a:gd name="csX100" fmla="*/ 6462099 w 8738848"/>
              <a:gd name="csY100" fmla="*/ 2139117 h 6858000"/>
              <a:gd name="csX101" fmla="*/ 6372545 w 8738848"/>
              <a:gd name="csY101" fmla="*/ 1584987 h 6858000"/>
              <a:gd name="csX102" fmla="*/ 6326384 w 8738848"/>
              <a:gd name="csY102" fmla="*/ 1467882 h 6858000"/>
              <a:gd name="csX103" fmla="*/ 6270066 w 8738848"/>
              <a:gd name="csY103" fmla="*/ 1305876 h 6858000"/>
              <a:gd name="csX104" fmla="*/ 6238185 w 8738848"/>
              <a:gd name="csY104" fmla="*/ 1266273 h 6858000"/>
              <a:gd name="csX105" fmla="*/ 7701059 w 8738848"/>
              <a:gd name="csY105" fmla="*/ 0 h 6858000"/>
              <a:gd name="csX106" fmla="*/ 7691624 w 8738848"/>
              <a:gd name="csY106" fmla="*/ 98685 h 6858000"/>
              <a:gd name="csX107" fmla="*/ 7630297 w 8738848"/>
              <a:gd name="csY107" fmla="*/ 510634 h 6858000"/>
              <a:gd name="csX108" fmla="*/ 7155117 w 8738848"/>
              <a:gd name="csY108" fmla="*/ 1088883 h 6858000"/>
              <a:gd name="csX109" fmla="*/ 6993407 w 8738848"/>
              <a:gd name="csY109" fmla="*/ 1361964 h 6858000"/>
              <a:gd name="csX110" fmla="*/ 6653235 w 8738848"/>
              <a:gd name="csY110" fmla="*/ 1683624 h 6858000"/>
              <a:gd name="csX111" fmla="*/ 6541984 w 8738848"/>
              <a:gd name="csY111" fmla="*/ 2178392 h 6858000"/>
              <a:gd name="csX112" fmla="*/ 6533434 w 8738848"/>
              <a:gd name="csY112" fmla="*/ 2288990 h 6858000"/>
              <a:gd name="csX113" fmla="*/ 6593725 w 8738848"/>
              <a:gd name="csY113" fmla="*/ 2316212 h 6858000"/>
              <a:gd name="csX114" fmla="*/ 6891777 w 8738848"/>
              <a:gd name="csY114" fmla="*/ 2526252 h 6858000"/>
              <a:gd name="csX115" fmla="*/ 7014533 w 8738848"/>
              <a:gd name="csY115" fmla="*/ 2606287 h 6858000"/>
              <a:gd name="csX116" fmla="*/ 7186625 w 8738848"/>
              <a:gd name="csY116" fmla="*/ 2589984 h 6858000"/>
              <a:gd name="csX117" fmla="*/ 7349163 w 8738848"/>
              <a:gd name="csY117" fmla="*/ 2586491 h 6858000"/>
              <a:gd name="csX118" fmla="*/ 7753081 w 8738848"/>
              <a:gd name="csY118" fmla="*/ 2403756 h 6858000"/>
              <a:gd name="csX119" fmla="*/ 8231585 w 8738848"/>
              <a:gd name="csY119" fmla="*/ 1990198 h 6858000"/>
              <a:gd name="csX120" fmla="*/ 8308898 w 8738848"/>
              <a:gd name="csY120" fmla="*/ 1930277 h 6858000"/>
              <a:gd name="csX121" fmla="*/ 8484200 w 8738848"/>
              <a:gd name="csY121" fmla="*/ 1752694 h 6858000"/>
              <a:gd name="csX122" fmla="*/ 8664474 w 8738848"/>
              <a:gd name="csY122" fmla="*/ 1641050 h 6858000"/>
              <a:gd name="csX123" fmla="*/ 8738848 w 8738848"/>
              <a:gd name="csY123" fmla="*/ 1605487 h 6858000"/>
              <a:gd name="csX124" fmla="*/ 8738848 w 8738848"/>
              <a:gd name="csY124" fmla="*/ 3719219 h 6858000"/>
              <a:gd name="csX125" fmla="*/ 8705815 w 8738848"/>
              <a:gd name="csY125" fmla="*/ 3690518 h 6858000"/>
              <a:gd name="csX126" fmla="*/ 8552344 w 8738848"/>
              <a:gd name="csY126" fmla="*/ 3541770 h 6858000"/>
              <a:gd name="csX127" fmla="*/ 8399002 w 8738848"/>
              <a:gd name="csY127" fmla="*/ 3441293 h 6858000"/>
              <a:gd name="csX128" fmla="*/ 7954604 w 8738848"/>
              <a:gd name="csY128" fmla="*/ 3182457 h 6858000"/>
              <a:gd name="csX129" fmla="*/ 7744003 w 8738848"/>
              <a:gd name="csY129" fmla="*/ 3066936 h 6858000"/>
              <a:gd name="csX130" fmla="*/ 7493614 w 8738848"/>
              <a:gd name="csY130" fmla="*/ 3003892 h 6858000"/>
              <a:gd name="csX131" fmla="*/ 7334311 w 8738848"/>
              <a:gd name="csY131" fmla="*/ 2970963 h 6858000"/>
              <a:gd name="csX132" fmla="*/ 7153653 w 8738848"/>
              <a:gd name="csY132" fmla="*/ 2935167 h 6858000"/>
              <a:gd name="csX133" fmla="*/ 7037444 w 8738848"/>
              <a:gd name="csY133" fmla="*/ 2886279 h 6858000"/>
              <a:gd name="csX134" fmla="*/ 6804670 w 8738848"/>
              <a:gd name="csY134" fmla="*/ 2865671 h 6858000"/>
              <a:gd name="csX135" fmla="*/ 6779104 w 8738848"/>
              <a:gd name="csY135" fmla="*/ 2891938 h 6858000"/>
              <a:gd name="csX136" fmla="*/ 6926017 w 8738848"/>
              <a:gd name="csY136" fmla="*/ 2946448 h 6858000"/>
              <a:gd name="csX137" fmla="*/ 7287699 w 8738848"/>
              <a:gd name="csY137" fmla="*/ 3105228 h 6858000"/>
              <a:gd name="csX138" fmla="*/ 7482721 w 8738848"/>
              <a:gd name="csY138" fmla="*/ 3225844 h 6858000"/>
              <a:gd name="csX139" fmla="*/ 7553640 w 8738848"/>
              <a:gd name="csY139" fmla="*/ 3274868 h 6858000"/>
              <a:gd name="csX140" fmla="*/ 7650196 w 8738848"/>
              <a:gd name="csY140" fmla="*/ 3336210 h 6858000"/>
              <a:gd name="csX141" fmla="*/ 8041735 w 8738848"/>
              <a:gd name="csY141" fmla="*/ 3541595 h 6858000"/>
              <a:gd name="csX142" fmla="*/ 8303920 w 8738848"/>
              <a:gd name="csY142" fmla="*/ 3724060 h 6858000"/>
              <a:gd name="csX143" fmla="*/ 8422838 w 8738848"/>
              <a:gd name="csY143" fmla="*/ 3817001 h 6858000"/>
              <a:gd name="csX144" fmla="*/ 8695261 w 8738848"/>
              <a:gd name="csY144" fmla="*/ 3957376 h 6858000"/>
              <a:gd name="csX145" fmla="*/ 8738848 w 8738848"/>
              <a:gd name="csY145" fmla="*/ 3983858 h 6858000"/>
              <a:gd name="csX146" fmla="*/ 8738848 w 8738848"/>
              <a:gd name="csY146" fmla="*/ 4285269 h 6858000"/>
              <a:gd name="csX147" fmla="*/ 8619190 w 8738848"/>
              <a:gd name="csY147" fmla="*/ 4166357 h 6858000"/>
              <a:gd name="csX148" fmla="*/ 8126885 w 8738848"/>
              <a:gd name="csY148" fmla="*/ 3730248 h 6858000"/>
              <a:gd name="csX149" fmla="*/ 7996039 w 8738848"/>
              <a:gd name="csY149" fmla="*/ 3606892 h 6858000"/>
              <a:gd name="csX150" fmla="*/ 7706021 w 8738848"/>
              <a:gd name="csY150" fmla="*/ 3463853 h 6858000"/>
              <a:gd name="csX151" fmla="*/ 7655586 w 8738848"/>
              <a:gd name="csY151" fmla="*/ 3502147 h 6858000"/>
              <a:gd name="csX152" fmla="*/ 7764363 w 8738848"/>
              <a:gd name="csY152" fmla="*/ 3745588 h 6858000"/>
              <a:gd name="csX153" fmla="*/ 7912006 w 8738848"/>
              <a:gd name="csY153" fmla="*/ 3874037 h 6858000"/>
              <a:gd name="csX154" fmla="*/ 8016111 w 8738848"/>
              <a:gd name="csY154" fmla="*/ 3963878 h 6858000"/>
              <a:gd name="csX155" fmla="*/ 8161638 w 8738848"/>
              <a:gd name="csY155" fmla="*/ 4077419 h 6858000"/>
              <a:gd name="csX156" fmla="*/ 8392851 w 8738848"/>
              <a:gd name="csY156" fmla="*/ 4464314 h 6858000"/>
              <a:gd name="csX157" fmla="*/ 8467414 w 8738848"/>
              <a:gd name="csY157" fmla="*/ 4614444 h 6858000"/>
              <a:gd name="csX158" fmla="*/ 8543172 w 8738848"/>
              <a:gd name="csY158" fmla="*/ 4851262 h 6858000"/>
              <a:gd name="csX159" fmla="*/ 8580522 w 8738848"/>
              <a:gd name="csY159" fmla="*/ 4982918 h 6858000"/>
              <a:gd name="csX160" fmla="*/ 8586270 w 8738848"/>
              <a:gd name="csY160" fmla="*/ 5103567 h 6858000"/>
              <a:gd name="csX161" fmla="*/ 8591259 w 8738848"/>
              <a:gd name="csY161" fmla="*/ 5567739 h 6858000"/>
              <a:gd name="csX162" fmla="*/ 8590260 w 8738848"/>
              <a:gd name="csY162" fmla="*/ 5570056 h 6858000"/>
              <a:gd name="csX163" fmla="*/ 8590424 w 8738848"/>
              <a:gd name="csY163" fmla="*/ 5570551 h 6858000"/>
              <a:gd name="csX164" fmla="*/ 8380704 w 8738848"/>
              <a:gd name="csY164" fmla="*/ 5771317 h 6858000"/>
              <a:gd name="csX165" fmla="*/ 8249172 w 8738848"/>
              <a:gd name="csY165" fmla="*/ 5657066 h 6858000"/>
              <a:gd name="csX166" fmla="*/ 8234732 w 8738848"/>
              <a:gd name="csY166" fmla="*/ 5670941 h 6858000"/>
              <a:gd name="csX167" fmla="*/ 8206607 w 8738848"/>
              <a:gd name="csY167" fmla="*/ 6098848 h 6858000"/>
              <a:gd name="csX168" fmla="*/ 8031081 w 8738848"/>
              <a:gd name="csY168" fmla="*/ 6300442 h 6858000"/>
              <a:gd name="csX169" fmla="*/ 8293496 w 8738848"/>
              <a:gd name="csY169" fmla="*/ 6151803 h 6858000"/>
              <a:gd name="csX170" fmla="*/ 8536416 w 8738848"/>
              <a:gd name="csY170" fmla="*/ 5884798 h 6858000"/>
              <a:gd name="csX171" fmla="*/ 8616731 w 8738848"/>
              <a:gd name="csY171" fmla="*/ 5782907 h 6858000"/>
              <a:gd name="csX172" fmla="*/ 8663505 w 8738848"/>
              <a:gd name="csY172" fmla="*/ 5649636 h 6858000"/>
              <a:gd name="csX173" fmla="*/ 8717677 w 8738848"/>
              <a:gd name="csY173" fmla="*/ 5539071 h 6858000"/>
              <a:gd name="csX174" fmla="*/ 8732219 w 8738848"/>
              <a:gd name="csY174" fmla="*/ 5497718 h 6858000"/>
              <a:gd name="csX175" fmla="*/ 8738848 w 8738848"/>
              <a:gd name="csY175" fmla="*/ 5486414 h 6858000"/>
              <a:gd name="csX176" fmla="*/ 8738848 w 8738848"/>
              <a:gd name="csY176" fmla="*/ 6858000 h 6858000"/>
              <a:gd name="csX177" fmla="*/ 7642166 w 8738848"/>
              <a:gd name="csY177" fmla="*/ 6858000 h 6858000"/>
              <a:gd name="csX178" fmla="*/ 7599477 w 8738848"/>
              <a:gd name="csY178" fmla="*/ 6834169 h 6858000"/>
              <a:gd name="csX179" fmla="*/ 7363027 w 8738848"/>
              <a:gd name="csY179" fmla="*/ 6590250 h 6858000"/>
              <a:gd name="csX180" fmla="*/ 7561965 w 8738848"/>
              <a:gd name="csY180" fmla="*/ 6397408 h 6858000"/>
              <a:gd name="csX181" fmla="*/ 7747445 w 8738848"/>
              <a:gd name="csY181" fmla="*/ 6323509 h 6858000"/>
              <a:gd name="csX182" fmla="*/ 7595697 w 8738848"/>
              <a:gd name="csY182" fmla="*/ 6315603 h 6858000"/>
              <a:gd name="csX183" fmla="*/ 7184614 w 8738848"/>
              <a:gd name="csY183" fmla="*/ 6483336 h 6858000"/>
              <a:gd name="csX184" fmla="*/ 6828687 w 8738848"/>
              <a:gd name="csY184" fmla="*/ 6443052 h 6858000"/>
              <a:gd name="csX185" fmla="*/ 6548725 w 8738848"/>
              <a:gd name="csY185" fmla="*/ 6183458 h 6858000"/>
              <a:gd name="csX186" fmla="*/ 6460804 w 8738848"/>
              <a:gd name="csY186" fmla="*/ 6044310 h 6858000"/>
              <a:gd name="csX187" fmla="*/ 6515152 w 8738848"/>
              <a:gd name="csY187" fmla="*/ 5457166 h 6858000"/>
              <a:gd name="csX188" fmla="*/ 6567926 w 8738848"/>
              <a:gd name="csY188" fmla="*/ 4902969 h 6858000"/>
              <a:gd name="csX189" fmla="*/ 6610065 w 8738848"/>
              <a:gd name="csY189" fmla="*/ 4736155 h 6858000"/>
              <a:gd name="csX190" fmla="*/ 6692033 w 8738848"/>
              <a:gd name="csY190" fmla="*/ 4162491 h 6858000"/>
              <a:gd name="csX191" fmla="*/ 6655065 w 8738848"/>
              <a:gd name="csY191" fmla="*/ 3908876 h 6858000"/>
              <a:gd name="csX192" fmla="*/ 6630520 w 8738848"/>
              <a:gd name="csY192" fmla="*/ 3653636 h 6858000"/>
              <a:gd name="csX193" fmla="*/ 6546014 w 8738848"/>
              <a:gd name="csY193" fmla="*/ 3473098 h 6858000"/>
              <a:gd name="csX194" fmla="*/ 6467535 w 8738848"/>
              <a:gd name="csY194" fmla="*/ 3332648 h 6858000"/>
              <a:gd name="csX195" fmla="*/ 6432451 w 8738848"/>
              <a:gd name="csY195" fmla="*/ 3222524 h 6858000"/>
              <a:gd name="csX196" fmla="*/ 6348435 w 8738848"/>
              <a:gd name="csY196" fmla="*/ 3078501 h 6858000"/>
              <a:gd name="csX197" fmla="*/ 6325885 w 8738848"/>
              <a:gd name="csY197" fmla="*/ 3157433 h 6858000"/>
              <a:gd name="csX198" fmla="*/ 6309673 w 8738848"/>
              <a:gd name="csY198" fmla="*/ 4299328 h 6858000"/>
              <a:gd name="csX199" fmla="*/ 6362133 w 8738848"/>
              <a:gd name="csY199" fmla="*/ 4650515 h 6858000"/>
              <a:gd name="csX200" fmla="*/ 6380597 w 8738848"/>
              <a:gd name="csY200" fmla="*/ 5292071 h 6858000"/>
              <a:gd name="csX201" fmla="*/ 6378969 w 8738848"/>
              <a:gd name="csY201" fmla="*/ 5517026 h 6858000"/>
              <a:gd name="csX202" fmla="*/ 6378036 w 8738848"/>
              <a:gd name="csY202" fmla="*/ 5931090 h 6858000"/>
              <a:gd name="csX203" fmla="*/ 6354794 w 8738848"/>
              <a:gd name="csY203" fmla="*/ 6124530 h 6858000"/>
              <a:gd name="csX204" fmla="*/ 6273050 w 8738848"/>
              <a:gd name="csY204" fmla="*/ 6303004 h 6858000"/>
              <a:gd name="csX205" fmla="*/ 6127311 w 8738848"/>
              <a:gd name="csY205" fmla="*/ 6478094 h 6858000"/>
              <a:gd name="csX206" fmla="*/ 6097688 w 8738848"/>
              <a:gd name="csY206" fmla="*/ 6741315 h 6858000"/>
              <a:gd name="csX207" fmla="*/ 6086877 w 8738848"/>
              <a:gd name="csY207" fmla="*/ 6811252 h 6858000"/>
              <a:gd name="csX208" fmla="*/ 6079675 w 8738848"/>
              <a:gd name="csY208" fmla="*/ 6858000 h 6858000"/>
              <a:gd name="csX209" fmla="*/ 5904085 w 8738848"/>
              <a:gd name="csY209" fmla="*/ 6858000 h 6858000"/>
              <a:gd name="csX210" fmla="*/ 5909538 w 8738848"/>
              <a:gd name="csY210" fmla="*/ 6813362 h 6858000"/>
              <a:gd name="csX211" fmla="*/ 5916696 w 8738848"/>
              <a:gd name="csY211" fmla="*/ 6773742 h 6858000"/>
              <a:gd name="csX212" fmla="*/ 5900738 w 8738848"/>
              <a:gd name="csY212" fmla="*/ 6697778 h 6858000"/>
              <a:gd name="csX213" fmla="*/ 5767932 w 8738848"/>
              <a:gd name="csY213" fmla="*/ 6764683 h 6858000"/>
              <a:gd name="csX214" fmla="*/ 5672760 w 8738848"/>
              <a:gd name="csY214" fmla="*/ 6835749 h 6858000"/>
              <a:gd name="csX215" fmla="*/ 5643940 w 8738848"/>
              <a:gd name="csY215" fmla="*/ 6858000 h 6858000"/>
              <a:gd name="csX216" fmla="*/ 5208158 w 8738848"/>
              <a:gd name="csY216" fmla="*/ 6858000 h 6858000"/>
              <a:gd name="csX217" fmla="*/ 5187345 w 8738848"/>
              <a:gd name="csY217" fmla="*/ 6834476 h 6858000"/>
              <a:gd name="csX218" fmla="*/ 5157185 w 8738848"/>
              <a:gd name="csY218" fmla="*/ 6746874 h 6858000"/>
              <a:gd name="csX219" fmla="*/ 5167460 w 8738848"/>
              <a:gd name="csY219" fmla="*/ 6574931 h 6858000"/>
              <a:gd name="csX220" fmla="*/ 5120578 w 8738848"/>
              <a:gd name="csY220" fmla="*/ 6582268 h 6858000"/>
              <a:gd name="csX221" fmla="*/ 4985975 w 8738848"/>
              <a:gd name="csY221" fmla="*/ 6820817 h 6858000"/>
              <a:gd name="csX222" fmla="*/ 4961224 w 8738848"/>
              <a:gd name="csY222" fmla="*/ 6858000 h 6858000"/>
              <a:gd name="csX223" fmla="*/ 3162741 w 8738848"/>
              <a:gd name="csY223" fmla="*/ 6858000 h 6858000"/>
              <a:gd name="csX224" fmla="*/ 3173595 w 8738848"/>
              <a:gd name="csY224" fmla="*/ 6744590 h 6858000"/>
              <a:gd name="csX225" fmla="*/ 3223865 w 8738848"/>
              <a:gd name="csY225" fmla="*/ 6516017 h 6858000"/>
              <a:gd name="csX226" fmla="*/ 3435074 w 8738848"/>
              <a:gd name="csY226" fmla="*/ 6113066 h 6858000"/>
              <a:gd name="csX227" fmla="*/ 3552628 w 8738848"/>
              <a:gd name="csY227" fmla="*/ 5951321 h 6858000"/>
              <a:gd name="csX228" fmla="*/ 4069780 w 8738848"/>
              <a:gd name="csY228" fmla="*/ 5376239 h 6858000"/>
              <a:gd name="csX229" fmla="*/ 4978425 w 8738848"/>
              <a:gd name="csY229" fmla="*/ 4484593 h 6858000"/>
              <a:gd name="csX230" fmla="*/ 5148098 w 8738848"/>
              <a:gd name="csY230" fmla="*/ 4273131 h 6858000"/>
              <a:gd name="csX231" fmla="*/ 5541787 w 8738848"/>
              <a:gd name="csY231" fmla="*/ 3803728 h 6858000"/>
              <a:gd name="csX232" fmla="*/ 5863309 w 8738848"/>
              <a:gd name="csY232" fmla="*/ 3255159 h 6858000"/>
              <a:gd name="csX233" fmla="*/ 5693667 w 8738848"/>
              <a:gd name="csY233" fmla="*/ 3285047 h 6858000"/>
              <a:gd name="csX234" fmla="*/ 5363074 w 8738848"/>
              <a:gd name="csY234" fmla="*/ 3515405 h 6858000"/>
              <a:gd name="csX235" fmla="*/ 4942287 w 8738848"/>
              <a:gd name="csY235" fmla="*/ 3993436 h 6858000"/>
              <a:gd name="csX236" fmla="*/ 4580030 w 8738848"/>
              <a:gd name="csY236" fmla="*/ 4542071 h 6858000"/>
              <a:gd name="csX237" fmla="*/ 4377228 w 8738848"/>
              <a:gd name="csY237" fmla="*/ 4859845 h 6858000"/>
              <a:gd name="csX238" fmla="*/ 3891097 w 8738848"/>
              <a:gd name="csY238" fmla="*/ 5277852 h 6858000"/>
              <a:gd name="csX239" fmla="*/ 3412861 w 8738848"/>
              <a:gd name="csY239" fmla="*/ 5649349 h 6858000"/>
              <a:gd name="csX240" fmla="*/ 2956274 w 8738848"/>
              <a:gd name="csY240" fmla="*/ 5939012 h 6858000"/>
              <a:gd name="csX241" fmla="*/ 2478290 w 8738848"/>
              <a:gd name="csY241" fmla="*/ 6174309 h 6858000"/>
              <a:gd name="csX242" fmla="*/ 1947072 w 8738848"/>
              <a:gd name="csY242" fmla="*/ 5394136 h 6858000"/>
              <a:gd name="csX243" fmla="*/ 1947491 w 8738848"/>
              <a:gd name="csY243" fmla="*/ 5324670 h 6858000"/>
              <a:gd name="csX244" fmla="*/ 1877178 w 8738848"/>
              <a:gd name="csY244" fmla="*/ 5332363 h 6858000"/>
              <a:gd name="csX245" fmla="*/ 1573374 w 8738848"/>
              <a:gd name="csY245" fmla="*/ 5442898 h 6858000"/>
              <a:gd name="csX246" fmla="*/ 1510185 w 8738848"/>
              <a:gd name="csY246" fmla="*/ 5516349 h 6858000"/>
              <a:gd name="csX247" fmla="*/ 1494328 w 8738848"/>
              <a:gd name="csY247" fmla="*/ 5803865 h 6858000"/>
              <a:gd name="csX248" fmla="*/ 1479651 w 8738848"/>
              <a:gd name="csY248" fmla="*/ 6252256 h 6858000"/>
              <a:gd name="csX249" fmla="*/ 1680791 w 8738848"/>
              <a:gd name="csY249" fmla="*/ 6410560 h 6858000"/>
              <a:gd name="csX250" fmla="*/ 1738881 w 8738848"/>
              <a:gd name="csY250" fmla="*/ 6491181 h 6858000"/>
              <a:gd name="csX251" fmla="*/ 1941714 w 8738848"/>
              <a:gd name="csY251" fmla="*/ 6807082 h 6858000"/>
              <a:gd name="csX252" fmla="*/ 1975196 w 8738848"/>
              <a:gd name="csY252" fmla="*/ 6858000 h 6858000"/>
              <a:gd name="csX253" fmla="*/ 1670924 w 8738848"/>
              <a:gd name="csY253" fmla="*/ 6858000 h 6858000"/>
              <a:gd name="csX254" fmla="*/ 1655987 w 8738848"/>
              <a:gd name="csY254" fmla="*/ 6834998 h 6858000"/>
              <a:gd name="csX255" fmla="*/ 1421523 w 8738848"/>
              <a:gd name="csY255" fmla="*/ 6490319 h 6858000"/>
              <a:gd name="csX256" fmla="*/ 885516 w 8738848"/>
              <a:gd name="csY256" fmla="*/ 6549944 h 6858000"/>
              <a:gd name="csX257" fmla="*/ 820662 w 8738848"/>
              <a:gd name="csY257" fmla="*/ 6560135 h 6858000"/>
              <a:gd name="csX258" fmla="*/ 818923 w 8738848"/>
              <a:gd name="csY258" fmla="*/ 6559716 h 6858000"/>
              <a:gd name="csX259" fmla="*/ 819253 w 8738848"/>
              <a:gd name="csY259" fmla="*/ 6559882 h 6858000"/>
              <a:gd name="csX260" fmla="*/ 762795 w 8738848"/>
              <a:gd name="csY260" fmla="*/ 6522734 h 6858000"/>
              <a:gd name="csX261" fmla="*/ 702207 w 8738848"/>
              <a:gd name="csY261" fmla="*/ 6446744 h 6858000"/>
              <a:gd name="csX262" fmla="*/ 871394 w 8738848"/>
              <a:gd name="csY262" fmla="*/ 6400130 h 6858000"/>
              <a:gd name="csX263" fmla="*/ 1195842 w 8738848"/>
              <a:gd name="csY263" fmla="*/ 6312497 h 6858000"/>
              <a:gd name="csX264" fmla="*/ 1271970 w 8738848"/>
              <a:gd name="csY264" fmla="*/ 6161913 h 6858000"/>
              <a:gd name="csX265" fmla="*/ 1358850 w 8738848"/>
              <a:gd name="csY265" fmla="*/ 5610780 h 6858000"/>
              <a:gd name="csX266" fmla="*/ 1198496 w 8738848"/>
              <a:gd name="csY266" fmla="*/ 5533304 h 6858000"/>
              <a:gd name="csX267" fmla="*/ 784733 w 8738848"/>
              <a:gd name="csY267" fmla="*/ 5679253 h 6858000"/>
              <a:gd name="csX268" fmla="*/ 631057 w 8738848"/>
              <a:gd name="csY268" fmla="*/ 5681691 h 6858000"/>
              <a:gd name="csX269" fmla="*/ 454497 w 8738848"/>
              <a:gd name="csY269" fmla="*/ 5629428 h 6858000"/>
              <a:gd name="csX270" fmla="*/ 123646 w 8738848"/>
              <a:gd name="csY270" fmla="*/ 5559564 h 6858000"/>
              <a:gd name="csX271" fmla="*/ 169 w 8738848"/>
              <a:gd name="csY271" fmla="*/ 5165232 h 6858000"/>
              <a:gd name="csX272" fmla="*/ 259646 w 8738848"/>
              <a:gd name="csY272" fmla="*/ 4661718 h 6858000"/>
              <a:gd name="csX273" fmla="*/ 510217 w 8738848"/>
              <a:gd name="csY273" fmla="*/ 4515616 h 6858000"/>
              <a:gd name="csX274" fmla="*/ 1064062 w 8738848"/>
              <a:gd name="csY274" fmla="*/ 4137599 h 6858000"/>
              <a:gd name="csX275" fmla="*/ 1215474 w 8738848"/>
              <a:gd name="csY275" fmla="*/ 4011539 h 6858000"/>
              <a:gd name="csX276" fmla="*/ 1305894 w 8738848"/>
              <a:gd name="csY276" fmla="*/ 3772892 h 6858000"/>
              <a:gd name="csX277" fmla="*/ 1567468 w 8738848"/>
              <a:gd name="csY277" fmla="*/ 3359797 h 6858000"/>
              <a:gd name="csX278" fmla="*/ 1815369 w 8738848"/>
              <a:gd name="csY278" fmla="*/ 3356928 h 6858000"/>
              <a:gd name="csX279" fmla="*/ 2393107 w 8738848"/>
              <a:gd name="csY279" fmla="*/ 3364140 h 6858000"/>
              <a:gd name="csX280" fmla="*/ 2606312 w 8738848"/>
              <a:gd name="csY280" fmla="*/ 3396954 h 6858000"/>
              <a:gd name="csX281" fmla="*/ 2578647 w 8738848"/>
              <a:gd name="csY281" fmla="*/ 3367659 h 6858000"/>
              <a:gd name="csX282" fmla="*/ 1434362 w 8738848"/>
              <a:gd name="csY282" fmla="*/ 3111329 h 6858000"/>
              <a:gd name="csX283" fmla="*/ 623189 w 8738848"/>
              <a:gd name="csY283" fmla="*/ 2676643 h 6858000"/>
              <a:gd name="csX284" fmla="*/ 552073 w 8738848"/>
              <a:gd name="csY284" fmla="*/ 2639873 h 6858000"/>
              <a:gd name="csX285" fmla="*/ 490682 w 8738848"/>
              <a:gd name="csY285" fmla="*/ 2487376 h 6858000"/>
              <a:gd name="csX286" fmla="*/ 516770 w 8738848"/>
              <a:gd name="csY286" fmla="*/ 2315720 h 6858000"/>
              <a:gd name="csX287" fmla="*/ 958631 w 8738848"/>
              <a:gd name="csY287" fmla="*/ 2157668 h 6858000"/>
              <a:gd name="csX288" fmla="*/ 1087005 w 8738848"/>
              <a:gd name="csY288" fmla="*/ 2141257 h 6858000"/>
              <a:gd name="csX289" fmla="*/ 1899820 w 8738848"/>
              <a:gd name="csY289" fmla="*/ 2142505 h 6858000"/>
              <a:gd name="csX290" fmla="*/ 2091787 w 8738848"/>
              <a:gd name="csY290" fmla="*/ 2157796 h 6858000"/>
              <a:gd name="csX291" fmla="*/ 2016224 w 8738848"/>
              <a:gd name="csY291" fmla="*/ 2010316 h 6858000"/>
              <a:gd name="csX292" fmla="*/ 1818058 w 8738848"/>
              <a:gd name="csY292" fmla="*/ 1888697 h 6858000"/>
              <a:gd name="csX293" fmla="*/ 1691740 w 8738848"/>
              <a:gd name="csY293" fmla="*/ 1775370 h 6858000"/>
              <a:gd name="csX294" fmla="*/ 1406887 w 8738848"/>
              <a:gd name="csY294" fmla="*/ 1484469 h 6858000"/>
              <a:gd name="csX295" fmla="*/ 1288336 w 8738848"/>
              <a:gd name="csY295" fmla="*/ 1174436 h 6858000"/>
              <a:gd name="csX296" fmla="*/ 1238114 w 8738848"/>
              <a:gd name="csY296" fmla="*/ 957136 h 6858000"/>
              <a:gd name="csX297" fmla="*/ 1260842 w 8738848"/>
              <a:gd name="csY297" fmla="*/ 839040 h 6858000"/>
              <a:gd name="csX298" fmla="*/ 1212379 w 8738848"/>
              <a:gd name="csY298" fmla="*/ 647413 h 6858000"/>
              <a:gd name="csX299" fmla="*/ 1245806 w 8738848"/>
              <a:gd name="csY299" fmla="*/ 521312 h 6858000"/>
              <a:gd name="csX300" fmla="*/ 1268698 w 8738848"/>
              <a:gd name="csY300" fmla="*/ 437578 h 6858000"/>
              <a:gd name="csX301" fmla="*/ 1290752 w 8738848"/>
              <a:gd name="csY301" fmla="*/ 391348 h 6858000"/>
              <a:gd name="csX302" fmla="*/ 1481926 w 8738848"/>
              <a:gd name="csY302" fmla="*/ 123141 h 6858000"/>
              <a:gd name="csX303" fmla="*/ 1878104 w 8738848"/>
              <a:gd name="csY303" fmla="*/ 91490 h 6858000"/>
              <a:gd name="csX304" fmla="*/ 2035312 w 8738848"/>
              <a:gd name="csY304" fmla="*/ 66872 h 6858000"/>
              <a:gd name="csX305" fmla="*/ 2136183 w 8738848"/>
              <a:gd name="csY305" fmla="*/ 57017 h 6858000"/>
              <a:gd name="csX306" fmla="*/ 2464302 w 8738848"/>
              <a:gd name="csY306" fmla="*/ 160324 h 6858000"/>
              <a:gd name="csX307" fmla="*/ 2642113 w 8738848"/>
              <a:gd name="csY307" fmla="*/ 141303 h 6858000"/>
              <a:gd name="csX308" fmla="*/ 2936326 w 8738848"/>
              <a:gd name="csY308" fmla="*/ 160736 h 6858000"/>
              <a:gd name="csX309" fmla="*/ 3128412 w 8738848"/>
              <a:gd name="csY309" fmla="*/ 330692 h 6858000"/>
              <a:gd name="csX310" fmla="*/ 3529820 w 8738848"/>
              <a:gd name="csY310" fmla="*/ 495698 h 6858000"/>
              <a:gd name="csX311" fmla="*/ 3714920 w 8738848"/>
              <a:gd name="csY311" fmla="*/ 543594 h 6858000"/>
              <a:gd name="csX312" fmla="*/ 3881657 w 8738848"/>
              <a:gd name="csY312" fmla="*/ 617361 h 6858000"/>
              <a:gd name="csX313" fmla="*/ 4113959 w 8738848"/>
              <a:gd name="csY313" fmla="*/ 898446 h 6858000"/>
              <a:gd name="csX314" fmla="*/ 4188295 w 8738848"/>
              <a:gd name="csY314" fmla="*/ 1006181 h 6858000"/>
              <a:gd name="csX315" fmla="*/ 4561670 w 8738848"/>
              <a:gd name="csY315" fmla="*/ 1325616 h 6858000"/>
              <a:gd name="csX316" fmla="*/ 4782447 w 8738848"/>
              <a:gd name="csY316" fmla="*/ 1512119 h 6858000"/>
              <a:gd name="csX317" fmla="*/ 4879442 w 8738848"/>
              <a:gd name="csY317" fmla="*/ 1596644 h 6858000"/>
              <a:gd name="csX318" fmla="*/ 5772699 w 8738848"/>
              <a:gd name="csY318" fmla="*/ 2490640 h 6858000"/>
              <a:gd name="csX319" fmla="*/ 6087812 w 8738848"/>
              <a:gd name="csY319" fmla="*/ 2663877 h 6858000"/>
              <a:gd name="csX320" fmla="*/ 6272486 w 8738848"/>
              <a:gd name="csY320" fmla="*/ 2649261 h 6858000"/>
              <a:gd name="csX321" fmla="*/ 6337762 w 8738848"/>
              <a:gd name="csY321" fmla="*/ 2433487 h 6858000"/>
              <a:gd name="csX322" fmla="*/ 6287349 w 8738848"/>
              <a:gd name="csY322" fmla="*/ 2260317 h 6858000"/>
              <a:gd name="csX323" fmla="*/ 6071383 w 8738848"/>
              <a:gd name="csY323" fmla="*/ 1867994 h 6858000"/>
              <a:gd name="csX324" fmla="*/ 5961920 w 8738848"/>
              <a:gd name="csY324" fmla="*/ 1633493 h 6858000"/>
              <a:gd name="csX325" fmla="*/ 5663641 w 8738848"/>
              <a:gd name="csY325" fmla="*/ 1347857 h 6858000"/>
              <a:gd name="csX326" fmla="*/ 5504801 w 8738848"/>
              <a:gd name="csY326" fmla="*/ 1261608 h 6858000"/>
              <a:gd name="csX327" fmla="*/ 5002917 w 8738848"/>
              <a:gd name="csY327" fmla="*/ 776016 h 6858000"/>
              <a:gd name="csX328" fmla="*/ 4789896 w 8738848"/>
              <a:gd name="csY328" fmla="*/ 499862 h 6858000"/>
              <a:gd name="csX329" fmla="*/ 4710645 w 8738848"/>
              <a:gd name="csY329" fmla="*/ 303192 h 6858000"/>
              <a:gd name="csX330" fmla="*/ 4543388 w 8738848"/>
              <a:gd name="csY330" fmla="*/ 65393 h 6858000"/>
              <a:gd name="csX331" fmla="*/ 4499822 w 8738848"/>
              <a:gd name="csY331" fmla="*/ 0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Lst>
            <a:rect l="l" t="t" r="r" b="b"/>
            <a:pathLst>
              <a:path w="8738848" h="6858000">
                <a:moveTo>
                  <a:pt x="5761427" y="2917264"/>
                </a:moveTo>
                <a:cubicBezTo>
                  <a:pt x="5730936" y="2917623"/>
                  <a:pt x="5700153" y="2919390"/>
                  <a:pt x="5667896" y="2922003"/>
                </a:cubicBezTo>
                <a:cubicBezTo>
                  <a:pt x="5622018" y="2925201"/>
                  <a:pt x="5574682" y="2916143"/>
                  <a:pt x="5530289" y="2921830"/>
                </a:cubicBezTo>
                <a:cubicBezTo>
                  <a:pt x="5501961" y="2926562"/>
                  <a:pt x="5475533" y="2932542"/>
                  <a:pt x="5443062" y="2938590"/>
                </a:cubicBezTo>
                <a:cubicBezTo>
                  <a:pt x="5370417" y="2951577"/>
                  <a:pt x="5289576" y="2930264"/>
                  <a:pt x="5222246" y="2971333"/>
                </a:cubicBezTo>
                <a:cubicBezTo>
                  <a:pt x="5143653" y="3013036"/>
                  <a:pt x="5074821" y="3091274"/>
                  <a:pt x="5001017" y="3137958"/>
                </a:cubicBezTo>
                <a:cubicBezTo>
                  <a:pt x="4976713" y="3156692"/>
                  <a:pt x="4920542" y="3170796"/>
                  <a:pt x="4910881" y="3193789"/>
                </a:cubicBezTo>
                <a:cubicBezTo>
                  <a:pt x="4906864" y="3211498"/>
                  <a:pt x="4929610" y="3220413"/>
                  <a:pt x="4944500" y="3225583"/>
                </a:cubicBezTo>
                <a:cubicBezTo>
                  <a:pt x="5033190" y="3254283"/>
                  <a:pt x="5123043" y="3212443"/>
                  <a:pt x="5212950" y="3216471"/>
                </a:cubicBezTo>
                <a:lnTo>
                  <a:pt x="5215021" y="3216560"/>
                </a:lnTo>
                <a:lnTo>
                  <a:pt x="5214855" y="3216394"/>
                </a:lnTo>
                <a:cubicBezTo>
                  <a:pt x="5263120" y="3219079"/>
                  <a:pt x="5314153" y="3206121"/>
                  <a:pt x="5361427" y="3207479"/>
                </a:cubicBezTo>
                <a:cubicBezTo>
                  <a:pt x="5402492" y="3208739"/>
                  <a:pt x="5442732" y="3208673"/>
                  <a:pt x="5487795" y="3199509"/>
                </a:cubicBezTo>
                <a:cubicBezTo>
                  <a:pt x="5528390" y="3189342"/>
                  <a:pt x="5570099" y="3197890"/>
                  <a:pt x="5611258" y="3194099"/>
                </a:cubicBezTo>
                <a:cubicBezTo>
                  <a:pt x="5687452" y="3185675"/>
                  <a:pt x="5753651" y="3134173"/>
                  <a:pt x="5828210" y="3116967"/>
                </a:cubicBezTo>
                <a:cubicBezTo>
                  <a:pt x="5900293" y="3096611"/>
                  <a:pt x="6007177" y="3065907"/>
                  <a:pt x="6063499" y="3023404"/>
                </a:cubicBezTo>
                <a:cubicBezTo>
                  <a:pt x="6172267" y="2933506"/>
                  <a:pt x="6080783" y="2930549"/>
                  <a:pt x="5994003" y="2934310"/>
                </a:cubicBezTo>
                <a:cubicBezTo>
                  <a:pt x="5948713" y="2934447"/>
                  <a:pt x="5898229" y="2924884"/>
                  <a:pt x="5853198" y="2920966"/>
                </a:cubicBezTo>
                <a:cubicBezTo>
                  <a:pt x="5822116" y="2917950"/>
                  <a:pt x="5791917" y="2916903"/>
                  <a:pt x="5761427" y="2917264"/>
                </a:cubicBezTo>
                <a:close/>
                <a:moveTo>
                  <a:pt x="6452084" y="2880871"/>
                </a:moveTo>
                <a:cubicBezTo>
                  <a:pt x="6345278" y="2880111"/>
                  <a:pt x="6429454" y="2992425"/>
                  <a:pt x="6447630" y="3042561"/>
                </a:cubicBezTo>
                <a:cubicBezTo>
                  <a:pt x="6479505" y="3110947"/>
                  <a:pt x="6504999" y="3181056"/>
                  <a:pt x="6549565" y="3240282"/>
                </a:cubicBezTo>
                <a:cubicBezTo>
                  <a:pt x="6575063" y="3275533"/>
                  <a:pt x="6606527" y="3308315"/>
                  <a:pt x="6619258" y="3350655"/>
                </a:cubicBezTo>
                <a:lnTo>
                  <a:pt x="6619914" y="3352809"/>
                </a:lnTo>
                <a:cubicBezTo>
                  <a:pt x="6629598" y="3388436"/>
                  <a:pt x="6637288" y="3425879"/>
                  <a:pt x="6662638" y="3454340"/>
                </a:cubicBezTo>
                <a:cubicBezTo>
                  <a:pt x="6705412" y="3501143"/>
                  <a:pt x="6752663" y="3545306"/>
                  <a:pt x="6796847" y="3590870"/>
                </a:cubicBezTo>
                <a:cubicBezTo>
                  <a:pt x="6840961" y="3631548"/>
                  <a:pt x="6867665" y="3681789"/>
                  <a:pt x="6911611" y="3722965"/>
                </a:cubicBezTo>
                <a:cubicBezTo>
                  <a:pt x="6973739" y="3778259"/>
                  <a:pt x="7055549" y="3809342"/>
                  <a:pt x="7124579" y="3852649"/>
                </a:cubicBezTo>
                <a:cubicBezTo>
                  <a:pt x="7190054" y="3892884"/>
                  <a:pt x="7239167" y="3954357"/>
                  <a:pt x="7294596" y="4007234"/>
                </a:cubicBezTo>
                <a:cubicBezTo>
                  <a:pt x="7443918" y="4159781"/>
                  <a:pt x="7636570" y="4334790"/>
                  <a:pt x="7739271" y="4490284"/>
                </a:cubicBezTo>
                <a:cubicBezTo>
                  <a:pt x="7775800" y="4551395"/>
                  <a:pt x="7827824" y="4607990"/>
                  <a:pt x="7867175" y="4666790"/>
                </a:cubicBezTo>
                <a:cubicBezTo>
                  <a:pt x="7895638" y="4707845"/>
                  <a:pt x="7896519" y="4686319"/>
                  <a:pt x="7882195" y="4652504"/>
                </a:cubicBezTo>
                <a:cubicBezTo>
                  <a:pt x="7847360" y="4576327"/>
                  <a:pt x="7798686" y="4503843"/>
                  <a:pt x="7753573" y="4432279"/>
                </a:cubicBezTo>
                <a:cubicBezTo>
                  <a:pt x="7577826" y="4183126"/>
                  <a:pt x="7519788" y="3877961"/>
                  <a:pt x="7607769" y="3587228"/>
                </a:cubicBezTo>
                <a:cubicBezTo>
                  <a:pt x="7620813" y="3535429"/>
                  <a:pt x="7591845" y="3496692"/>
                  <a:pt x="7566287" y="3452084"/>
                </a:cubicBezTo>
                <a:cubicBezTo>
                  <a:pt x="7533384" y="3397938"/>
                  <a:pt x="7502233" y="3338413"/>
                  <a:pt x="7452902" y="3298466"/>
                </a:cubicBezTo>
                <a:cubicBezTo>
                  <a:pt x="7367525" y="3235912"/>
                  <a:pt x="7259298" y="3207164"/>
                  <a:pt x="7164176" y="3168349"/>
                </a:cubicBezTo>
                <a:cubicBezTo>
                  <a:pt x="7117277" y="3149604"/>
                  <a:pt x="7080514" y="3115815"/>
                  <a:pt x="7032708" y="3095495"/>
                </a:cubicBezTo>
                <a:cubicBezTo>
                  <a:pt x="6987541" y="3079156"/>
                  <a:pt x="6942621" y="3063067"/>
                  <a:pt x="6900119" y="3040608"/>
                </a:cubicBezTo>
                <a:cubicBezTo>
                  <a:pt x="6870594" y="3027205"/>
                  <a:pt x="6836325" y="3023974"/>
                  <a:pt x="6805299" y="3013880"/>
                </a:cubicBezTo>
                <a:cubicBezTo>
                  <a:pt x="6784534" y="3007122"/>
                  <a:pt x="6765268" y="2996561"/>
                  <a:pt x="6744837" y="2988646"/>
                </a:cubicBezTo>
                <a:cubicBezTo>
                  <a:pt x="6711587" y="2974984"/>
                  <a:pt x="6672181" y="2972238"/>
                  <a:pt x="6639343" y="2959158"/>
                </a:cubicBezTo>
                <a:cubicBezTo>
                  <a:pt x="6602367" y="2945075"/>
                  <a:pt x="6573295" y="2915528"/>
                  <a:pt x="6535414" y="2900035"/>
                </a:cubicBezTo>
                <a:cubicBezTo>
                  <a:pt x="6509440" y="2889374"/>
                  <a:pt x="6479322" y="2881517"/>
                  <a:pt x="6452084" y="2880871"/>
                </a:cubicBezTo>
                <a:close/>
                <a:moveTo>
                  <a:pt x="6828565" y="2676871"/>
                </a:moveTo>
                <a:lnTo>
                  <a:pt x="6826412" y="2677031"/>
                </a:lnTo>
                <a:cubicBezTo>
                  <a:pt x="6796683" y="2678862"/>
                  <a:pt x="6763468" y="2684661"/>
                  <a:pt x="6728265" y="2690121"/>
                </a:cubicBezTo>
                <a:cubicBezTo>
                  <a:pt x="6679306" y="2700681"/>
                  <a:pt x="6632623" y="2694936"/>
                  <a:pt x="6585834" y="2698050"/>
                </a:cubicBezTo>
                <a:cubicBezTo>
                  <a:pt x="6569596" y="2702152"/>
                  <a:pt x="6587380" y="2709564"/>
                  <a:pt x="6603184" y="2713494"/>
                </a:cubicBezTo>
                <a:cubicBezTo>
                  <a:pt x="6698687" y="2731282"/>
                  <a:pt x="6798724" y="2724074"/>
                  <a:pt x="6893826" y="2736976"/>
                </a:cubicBezTo>
                <a:cubicBezTo>
                  <a:pt x="6937441" y="2744618"/>
                  <a:pt x="6976379" y="2768972"/>
                  <a:pt x="7021169" y="2770324"/>
                </a:cubicBezTo>
                <a:cubicBezTo>
                  <a:pt x="7076638" y="2772115"/>
                  <a:pt x="7134687" y="2769029"/>
                  <a:pt x="7189031" y="2790441"/>
                </a:cubicBezTo>
                <a:cubicBezTo>
                  <a:pt x="7207317" y="2795868"/>
                  <a:pt x="7228824" y="2803870"/>
                  <a:pt x="7246727" y="2796130"/>
                </a:cubicBezTo>
                <a:cubicBezTo>
                  <a:pt x="7250791" y="2793573"/>
                  <a:pt x="7250128" y="2793737"/>
                  <a:pt x="7251872" y="2790844"/>
                </a:cubicBezTo>
                <a:cubicBezTo>
                  <a:pt x="7259566" y="2760062"/>
                  <a:pt x="7131313" y="2726960"/>
                  <a:pt x="7103353" y="2716459"/>
                </a:cubicBezTo>
                <a:cubicBezTo>
                  <a:pt x="7015568" y="2690659"/>
                  <a:pt x="6915429" y="2672199"/>
                  <a:pt x="6828565" y="2676871"/>
                </a:cubicBezTo>
                <a:close/>
                <a:moveTo>
                  <a:pt x="5538153" y="2517056"/>
                </a:moveTo>
                <a:cubicBezTo>
                  <a:pt x="5519860" y="2515438"/>
                  <a:pt x="5501221" y="2518952"/>
                  <a:pt x="5483244" y="2522799"/>
                </a:cubicBezTo>
                <a:cubicBezTo>
                  <a:pt x="5445383" y="2531897"/>
                  <a:pt x="5408879" y="2528745"/>
                  <a:pt x="5372608" y="2530974"/>
                </a:cubicBezTo>
                <a:cubicBezTo>
                  <a:pt x="5359855" y="2531605"/>
                  <a:pt x="5346935" y="2533063"/>
                  <a:pt x="5334182" y="2534523"/>
                </a:cubicBezTo>
                <a:cubicBezTo>
                  <a:pt x="5261544" y="2544197"/>
                  <a:pt x="5186189" y="2514950"/>
                  <a:pt x="5112556" y="2525782"/>
                </a:cubicBezTo>
                <a:cubicBezTo>
                  <a:pt x="5021289" y="2536158"/>
                  <a:pt x="4927194" y="2585521"/>
                  <a:pt x="4835803" y="2578508"/>
                </a:cubicBezTo>
                <a:cubicBezTo>
                  <a:pt x="4806412" y="2577360"/>
                  <a:pt x="4765946" y="2568567"/>
                  <a:pt x="4742220" y="2587220"/>
                </a:cubicBezTo>
                <a:cubicBezTo>
                  <a:pt x="4732011" y="2597876"/>
                  <a:pt x="4761961" y="2606561"/>
                  <a:pt x="4776115" y="2608500"/>
                </a:cubicBezTo>
                <a:cubicBezTo>
                  <a:pt x="4838517" y="2619416"/>
                  <a:pt x="4916803" y="2635505"/>
                  <a:pt x="4975713" y="2652706"/>
                </a:cubicBezTo>
                <a:cubicBezTo>
                  <a:pt x="5011041" y="2663639"/>
                  <a:pt x="5040464" y="2684742"/>
                  <a:pt x="5076459" y="2693524"/>
                </a:cubicBezTo>
                <a:cubicBezTo>
                  <a:pt x="5147213" y="2709014"/>
                  <a:pt x="5228078" y="2720058"/>
                  <a:pt x="5293079" y="2751515"/>
                </a:cubicBezTo>
                <a:cubicBezTo>
                  <a:pt x="5329707" y="2772221"/>
                  <a:pt x="5365431" y="2790524"/>
                  <a:pt x="5409319" y="2788149"/>
                </a:cubicBezTo>
                <a:cubicBezTo>
                  <a:pt x="5458002" y="2788267"/>
                  <a:pt x="5512913" y="2781364"/>
                  <a:pt x="5559085" y="2793565"/>
                </a:cubicBezTo>
                <a:cubicBezTo>
                  <a:pt x="5598724" y="2802356"/>
                  <a:pt x="5632996" y="2805090"/>
                  <a:pt x="5671155" y="2808579"/>
                </a:cubicBezTo>
                <a:cubicBezTo>
                  <a:pt x="5702436" y="2815610"/>
                  <a:pt x="5736128" y="2817762"/>
                  <a:pt x="5768248" y="2819664"/>
                </a:cubicBezTo>
                <a:cubicBezTo>
                  <a:pt x="5811372" y="2825150"/>
                  <a:pt x="5854019" y="2822689"/>
                  <a:pt x="5897101" y="2810871"/>
                </a:cubicBezTo>
                <a:cubicBezTo>
                  <a:pt x="5942323" y="2805517"/>
                  <a:pt x="5988978" y="2822190"/>
                  <a:pt x="6030445" y="2828172"/>
                </a:cubicBezTo>
                <a:lnTo>
                  <a:pt x="6032432" y="2828508"/>
                </a:lnTo>
                <a:lnTo>
                  <a:pt x="6032348" y="2828756"/>
                </a:lnTo>
                <a:cubicBezTo>
                  <a:pt x="6063630" y="2835291"/>
                  <a:pt x="6093936" y="2834206"/>
                  <a:pt x="6127726" y="2830480"/>
                </a:cubicBezTo>
                <a:cubicBezTo>
                  <a:pt x="6175755" y="2827451"/>
                  <a:pt x="6218996" y="2819277"/>
                  <a:pt x="6163772" y="2784698"/>
                </a:cubicBezTo>
                <a:cubicBezTo>
                  <a:pt x="6083826" y="2736895"/>
                  <a:pt x="5987932" y="2708923"/>
                  <a:pt x="5904880" y="2677587"/>
                </a:cubicBezTo>
                <a:cubicBezTo>
                  <a:pt x="5883540" y="2669421"/>
                  <a:pt x="5863196" y="2659269"/>
                  <a:pt x="5844766" y="2645729"/>
                </a:cubicBezTo>
                <a:cubicBezTo>
                  <a:pt x="5796092" y="2607274"/>
                  <a:pt x="5737702" y="2581299"/>
                  <a:pt x="5684527" y="2555252"/>
                </a:cubicBezTo>
                <a:cubicBezTo>
                  <a:pt x="5636205" y="2541887"/>
                  <a:pt x="5588803" y="2525791"/>
                  <a:pt x="5538153" y="2517056"/>
                </a:cubicBezTo>
                <a:close/>
                <a:moveTo>
                  <a:pt x="6702824" y="2495900"/>
                </a:moveTo>
                <a:lnTo>
                  <a:pt x="6701004" y="2496392"/>
                </a:lnTo>
                <a:lnTo>
                  <a:pt x="6701003" y="2496227"/>
                </a:lnTo>
                <a:cubicBezTo>
                  <a:pt x="6663547" y="2509547"/>
                  <a:pt x="6623633" y="2545301"/>
                  <a:pt x="6616330" y="2585936"/>
                </a:cubicBezTo>
                <a:cubicBezTo>
                  <a:pt x="6616963" y="2597861"/>
                  <a:pt x="6631278" y="2601456"/>
                  <a:pt x="6650317" y="2603655"/>
                </a:cubicBezTo>
                <a:cubicBezTo>
                  <a:pt x="6677305" y="2605046"/>
                  <a:pt x="6706584" y="2617703"/>
                  <a:pt x="6732770" y="2608328"/>
                </a:cubicBezTo>
                <a:cubicBezTo>
                  <a:pt x="6763196" y="2592258"/>
                  <a:pt x="6754015" y="2554480"/>
                  <a:pt x="6742154" y="2529446"/>
                </a:cubicBezTo>
                <a:cubicBezTo>
                  <a:pt x="6736402" y="2511879"/>
                  <a:pt x="6724033" y="2491150"/>
                  <a:pt x="6702824" y="2495900"/>
                </a:cubicBezTo>
                <a:close/>
                <a:moveTo>
                  <a:pt x="6238185" y="1266273"/>
                </a:moveTo>
                <a:cubicBezTo>
                  <a:pt x="6234418" y="1264777"/>
                  <a:pt x="6230952" y="1265057"/>
                  <a:pt x="6228161" y="1267922"/>
                </a:cubicBezTo>
                <a:cubicBezTo>
                  <a:pt x="6224440" y="1271740"/>
                  <a:pt x="6221920" y="1280154"/>
                  <a:pt x="6221490" y="1295077"/>
                </a:cubicBezTo>
                <a:cubicBezTo>
                  <a:pt x="6223484" y="1359663"/>
                  <a:pt x="6247092" y="1423060"/>
                  <a:pt x="6244783" y="1486809"/>
                </a:cubicBezTo>
                <a:cubicBezTo>
                  <a:pt x="6250654" y="1658543"/>
                  <a:pt x="6206078" y="1840504"/>
                  <a:pt x="6266609" y="2007074"/>
                </a:cubicBezTo>
                <a:cubicBezTo>
                  <a:pt x="6290171" y="2054492"/>
                  <a:pt x="6304816" y="2092283"/>
                  <a:pt x="6329456" y="2139786"/>
                </a:cubicBezTo>
                <a:cubicBezTo>
                  <a:pt x="6347711" y="2191827"/>
                  <a:pt x="6354367" y="2245496"/>
                  <a:pt x="6382732" y="2293753"/>
                </a:cubicBezTo>
                <a:cubicBezTo>
                  <a:pt x="6397077" y="2318296"/>
                  <a:pt x="6409427" y="2347471"/>
                  <a:pt x="6418218" y="2375064"/>
                </a:cubicBezTo>
                <a:cubicBezTo>
                  <a:pt x="6424217" y="2393543"/>
                  <a:pt x="6438709" y="2426200"/>
                  <a:pt x="6452858" y="2396097"/>
                </a:cubicBezTo>
                <a:cubicBezTo>
                  <a:pt x="6486997" y="2317192"/>
                  <a:pt x="6451628" y="2222055"/>
                  <a:pt x="6461680" y="2141352"/>
                </a:cubicBezTo>
                <a:lnTo>
                  <a:pt x="6462098" y="2139284"/>
                </a:lnTo>
                <a:lnTo>
                  <a:pt x="6462099" y="2139117"/>
                </a:lnTo>
                <a:cubicBezTo>
                  <a:pt x="6530207" y="1949928"/>
                  <a:pt x="6446800" y="1760036"/>
                  <a:pt x="6372545" y="1584987"/>
                </a:cubicBezTo>
                <a:cubicBezTo>
                  <a:pt x="6356495" y="1546282"/>
                  <a:pt x="6340032" y="1507327"/>
                  <a:pt x="6326384" y="1467882"/>
                </a:cubicBezTo>
                <a:cubicBezTo>
                  <a:pt x="6307718" y="1415095"/>
                  <a:pt x="6298000" y="1360342"/>
                  <a:pt x="6270066" y="1305876"/>
                </a:cubicBezTo>
                <a:cubicBezTo>
                  <a:pt x="6263488" y="1291236"/>
                  <a:pt x="6249485" y="1270762"/>
                  <a:pt x="6238185" y="1266273"/>
                </a:cubicBezTo>
                <a:close/>
                <a:moveTo>
                  <a:pt x="7701059" y="0"/>
                </a:moveTo>
                <a:lnTo>
                  <a:pt x="7691624" y="98685"/>
                </a:lnTo>
                <a:cubicBezTo>
                  <a:pt x="7672987" y="279675"/>
                  <a:pt x="7648586" y="463693"/>
                  <a:pt x="7630297" y="510634"/>
                </a:cubicBezTo>
                <a:cubicBezTo>
                  <a:pt x="7586377" y="627685"/>
                  <a:pt x="7195148" y="1038310"/>
                  <a:pt x="7155117" y="1088883"/>
                </a:cubicBezTo>
                <a:cubicBezTo>
                  <a:pt x="7091409" y="1171772"/>
                  <a:pt x="7050420" y="1275002"/>
                  <a:pt x="6993407" y="1361964"/>
                </a:cubicBezTo>
                <a:cubicBezTo>
                  <a:pt x="6961242" y="1411812"/>
                  <a:pt x="6736578" y="1629596"/>
                  <a:pt x="6653235" y="1683624"/>
                </a:cubicBezTo>
                <a:cubicBezTo>
                  <a:pt x="6498694" y="1802058"/>
                  <a:pt x="6552079" y="2011915"/>
                  <a:pt x="6541984" y="2178392"/>
                </a:cubicBezTo>
                <a:cubicBezTo>
                  <a:pt x="6539828" y="2213909"/>
                  <a:pt x="6533685" y="2254049"/>
                  <a:pt x="6533434" y="2288990"/>
                </a:cubicBezTo>
                <a:cubicBezTo>
                  <a:pt x="6532481" y="2339493"/>
                  <a:pt x="6560645" y="2334097"/>
                  <a:pt x="6593725" y="2316212"/>
                </a:cubicBezTo>
                <a:cubicBezTo>
                  <a:pt x="6745613" y="2232959"/>
                  <a:pt x="6877066" y="2379501"/>
                  <a:pt x="6891777" y="2526252"/>
                </a:cubicBezTo>
                <a:cubicBezTo>
                  <a:pt x="6893010" y="2597212"/>
                  <a:pt x="6958659" y="2600934"/>
                  <a:pt x="7014533" y="2606287"/>
                </a:cubicBezTo>
                <a:cubicBezTo>
                  <a:pt x="7078756" y="2617374"/>
                  <a:pt x="7130976" y="2593822"/>
                  <a:pt x="7186625" y="2589984"/>
                </a:cubicBezTo>
                <a:cubicBezTo>
                  <a:pt x="7240282" y="2588129"/>
                  <a:pt x="7297880" y="2600026"/>
                  <a:pt x="7349163" y="2586491"/>
                </a:cubicBezTo>
                <a:cubicBezTo>
                  <a:pt x="7381475" y="2578457"/>
                  <a:pt x="7718576" y="2428675"/>
                  <a:pt x="7753081" y="2403756"/>
                </a:cubicBezTo>
                <a:cubicBezTo>
                  <a:pt x="7820526" y="2349689"/>
                  <a:pt x="8136881" y="2051402"/>
                  <a:pt x="8231585" y="1990198"/>
                </a:cubicBezTo>
                <a:cubicBezTo>
                  <a:pt x="8258785" y="1971884"/>
                  <a:pt x="8284335" y="1953069"/>
                  <a:pt x="8308898" y="1930277"/>
                </a:cubicBezTo>
                <a:cubicBezTo>
                  <a:pt x="8368566" y="1874868"/>
                  <a:pt x="8419493" y="1804201"/>
                  <a:pt x="8484200" y="1752694"/>
                </a:cubicBezTo>
                <a:cubicBezTo>
                  <a:pt x="8541304" y="1712802"/>
                  <a:pt x="8602046" y="1674243"/>
                  <a:pt x="8664474" y="1641050"/>
                </a:cubicBezTo>
                <a:lnTo>
                  <a:pt x="8738848" y="1605487"/>
                </a:lnTo>
                <a:lnTo>
                  <a:pt x="8738848" y="3719219"/>
                </a:lnTo>
                <a:lnTo>
                  <a:pt x="8705815" y="3690518"/>
                </a:lnTo>
                <a:cubicBezTo>
                  <a:pt x="8654268" y="3642204"/>
                  <a:pt x="8607045" y="3586780"/>
                  <a:pt x="8552344" y="3541770"/>
                </a:cubicBezTo>
                <a:cubicBezTo>
                  <a:pt x="8505240" y="3505390"/>
                  <a:pt x="8448016" y="3475608"/>
                  <a:pt x="8399002" y="3441293"/>
                </a:cubicBezTo>
                <a:cubicBezTo>
                  <a:pt x="8274102" y="3323580"/>
                  <a:pt x="8106104" y="3257345"/>
                  <a:pt x="7954604" y="3182457"/>
                </a:cubicBezTo>
                <a:cubicBezTo>
                  <a:pt x="7881159" y="3150151"/>
                  <a:pt x="7819028" y="3096512"/>
                  <a:pt x="7744003" y="3066936"/>
                </a:cubicBezTo>
                <a:cubicBezTo>
                  <a:pt x="7663516" y="3036682"/>
                  <a:pt x="7574966" y="3019410"/>
                  <a:pt x="7493614" y="3003892"/>
                </a:cubicBezTo>
                <a:cubicBezTo>
                  <a:pt x="7441075" y="2988943"/>
                  <a:pt x="7388031" y="2977139"/>
                  <a:pt x="7334311" y="2970963"/>
                </a:cubicBezTo>
                <a:cubicBezTo>
                  <a:pt x="7273400" y="2960216"/>
                  <a:pt x="7214564" y="2946742"/>
                  <a:pt x="7153653" y="2935167"/>
                </a:cubicBezTo>
                <a:cubicBezTo>
                  <a:pt x="7113934" y="2925464"/>
                  <a:pt x="7077661" y="2894989"/>
                  <a:pt x="7037444" y="2886279"/>
                </a:cubicBezTo>
                <a:cubicBezTo>
                  <a:pt x="6963049" y="2870283"/>
                  <a:pt x="6880302" y="2883410"/>
                  <a:pt x="6804670" y="2865671"/>
                </a:cubicBezTo>
                <a:cubicBezTo>
                  <a:pt x="6774802" y="2856243"/>
                  <a:pt x="6703864" y="2848700"/>
                  <a:pt x="6779104" y="2891938"/>
                </a:cubicBezTo>
                <a:cubicBezTo>
                  <a:pt x="6827071" y="2914743"/>
                  <a:pt x="6877134" y="2926043"/>
                  <a:pt x="6926017" y="2946448"/>
                </a:cubicBezTo>
                <a:cubicBezTo>
                  <a:pt x="7049256" y="2999078"/>
                  <a:pt x="7169517" y="3050044"/>
                  <a:pt x="7287699" y="3105228"/>
                </a:cubicBezTo>
                <a:cubicBezTo>
                  <a:pt x="7354917" y="3144224"/>
                  <a:pt x="7406768" y="3203304"/>
                  <a:pt x="7482721" y="3225844"/>
                </a:cubicBezTo>
                <a:cubicBezTo>
                  <a:pt x="7509850" y="3237503"/>
                  <a:pt x="7532659" y="3254615"/>
                  <a:pt x="7553640" y="3274868"/>
                </a:cubicBezTo>
                <a:cubicBezTo>
                  <a:pt x="7582717" y="3302593"/>
                  <a:pt x="7617544" y="3315513"/>
                  <a:pt x="7650196" y="3336210"/>
                </a:cubicBezTo>
                <a:cubicBezTo>
                  <a:pt x="7761560" y="3436832"/>
                  <a:pt x="7912326" y="3473300"/>
                  <a:pt x="8041735" y="3541595"/>
                </a:cubicBezTo>
                <a:cubicBezTo>
                  <a:pt x="8125033" y="3608202"/>
                  <a:pt x="8212820" y="3666043"/>
                  <a:pt x="8303920" y="3724060"/>
                </a:cubicBezTo>
                <a:cubicBezTo>
                  <a:pt x="8347076" y="3750661"/>
                  <a:pt x="8380595" y="3789325"/>
                  <a:pt x="8422838" y="3817001"/>
                </a:cubicBezTo>
                <a:cubicBezTo>
                  <a:pt x="8509895" y="3869128"/>
                  <a:pt x="8604670" y="3907908"/>
                  <a:pt x="8695261" y="3957376"/>
                </a:cubicBezTo>
                <a:lnTo>
                  <a:pt x="8738848" y="3983858"/>
                </a:lnTo>
                <a:lnTo>
                  <a:pt x="8738848" y="4285269"/>
                </a:lnTo>
                <a:lnTo>
                  <a:pt x="8619190" y="4166357"/>
                </a:lnTo>
                <a:cubicBezTo>
                  <a:pt x="8454759" y="4003801"/>
                  <a:pt x="8285270" y="3842351"/>
                  <a:pt x="8126885" y="3730248"/>
                </a:cubicBezTo>
                <a:cubicBezTo>
                  <a:pt x="8085832" y="3690655"/>
                  <a:pt x="8050370" y="3633437"/>
                  <a:pt x="7996039" y="3606892"/>
                </a:cubicBezTo>
                <a:cubicBezTo>
                  <a:pt x="7903840" y="3558065"/>
                  <a:pt x="7799346" y="3525600"/>
                  <a:pt x="7706021" y="3463853"/>
                </a:cubicBezTo>
                <a:cubicBezTo>
                  <a:pt x="7656842" y="3428710"/>
                  <a:pt x="7618085" y="3432093"/>
                  <a:pt x="7655586" y="3502147"/>
                </a:cubicBezTo>
                <a:cubicBezTo>
                  <a:pt x="7701089" y="3583732"/>
                  <a:pt x="7715859" y="3672443"/>
                  <a:pt x="7764363" y="3745588"/>
                </a:cubicBezTo>
                <a:cubicBezTo>
                  <a:pt x="7801001" y="3795853"/>
                  <a:pt x="7861924" y="3836325"/>
                  <a:pt x="7912006" y="3874037"/>
                </a:cubicBezTo>
                <a:cubicBezTo>
                  <a:pt x="7944484" y="3899039"/>
                  <a:pt x="7980832" y="3933241"/>
                  <a:pt x="8016111" y="3963878"/>
                </a:cubicBezTo>
                <a:cubicBezTo>
                  <a:pt x="8062870" y="4005557"/>
                  <a:pt x="8115542" y="4034583"/>
                  <a:pt x="8161638" y="4077419"/>
                </a:cubicBezTo>
                <a:cubicBezTo>
                  <a:pt x="8278132" y="4178551"/>
                  <a:pt x="8327939" y="4328866"/>
                  <a:pt x="8392851" y="4464314"/>
                </a:cubicBezTo>
                <a:cubicBezTo>
                  <a:pt x="8417235" y="4515213"/>
                  <a:pt x="8458533" y="4556051"/>
                  <a:pt x="8467414" y="4614444"/>
                </a:cubicBezTo>
                <a:cubicBezTo>
                  <a:pt x="8499597" y="4691937"/>
                  <a:pt x="8533362" y="4766040"/>
                  <a:pt x="8543172" y="4851262"/>
                </a:cubicBezTo>
                <a:cubicBezTo>
                  <a:pt x="8551342" y="4895993"/>
                  <a:pt x="8575087" y="4937118"/>
                  <a:pt x="8580522" y="4982918"/>
                </a:cubicBezTo>
                <a:cubicBezTo>
                  <a:pt x="8586141" y="5021432"/>
                  <a:pt x="8579918" y="5060497"/>
                  <a:pt x="8586270" y="5103567"/>
                </a:cubicBezTo>
                <a:cubicBezTo>
                  <a:pt x="8623737" y="5289123"/>
                  <a:pt x="8678245" y="5379092"/>
                  <a:pt x="8591259" y="5567739"/>
                </a:cubicBezTo>
                <a:lnTo>
                  <a:pt x="8590260" y="5570056"/>
                </a:lnTo>
                <a:lnTo>
                  <a:pt x="8590424" y="5570551"/>
                </a:lnTo>
                <a:cubicBezTo>
                  <a:pt x="8549486" y="5653083"/>
                  <a:pt x="8476957" y="5754000"/>
                  <a:pt x="8380704" y="5771317"/>
                </a:cubicBezTo>
                <a:cubicBezTo>
                  <a:pt x="8319517" y="5771912"/>
                  <a:pt x="8280614" y="5699618"/>
                  <a:pt x="8249172" y="5657066"/>
                </a:cubicBezTo>
                <a:cubicBezTo>
                  <a:pt x="8229363" y="5632013"/>
                  <a:pt x="8229313" y="5652380"/>
                  <a:pt x="8234732" y="5670941"/>
                </a:cubicBezTo>
                <a:cubicBezTo>
                  <a:pt x="8279946" y="5803030"/>
                  <a:pt x="8283329" y="5976579"/>
                  <a:pt x="8206607" y="6098848"/>
                </a:cubicBezTo>
                <a:cubicBezTo>
                  <a:pt x="8196911" y="6136415"/>
                  <a:pt x="7942668" y="6294926"/>
                  <a:pt x="8031081" y="6300442"/>
                </a:cubicBezTo>
                <a:cubicBezTo>
                  <a:pt x="8146087" y="6299813"/>
                  <a:pt x="8215389" y="6232173"/>
                  <a:pt x="8293496" y="6151803"/>
                </a:cubicBezTo>
                <a:cubicBezTo>
                  <a:pt x="8385378" y="6060042"/>
                  <a:pt x="8492976" y="5940580"/>
                  <a:pt x="8536416" y="5884798"/>
                </a:cubicBezTo>
                <a:cubicBezTo>
                  <a:pt x="8561173" y="5850416"/>
                  <a:pt x="8599407" y="5824429"/>
                  <a:pt x="8616731" y="5782907"/>
                </a:cubicBezTo>
                <a:cubicBezTo>
                  <a:pt x="8634806" y="5738490"/>
                  <a:pt x="8638153" y="5690558"/>
                  <a:pt x="8663505" y="5649636"/>
                </a:cubicBezTo>
                <a:cubicBezTo>
                  <a:pt x="8687518" y="5615831"/>
                  <a:pt x="8709130" y="5580613"/>
                  <a:pt x="8717677" y="5539071"/>
                </a:cubicBezTo>
                <a:cubicBezTo>
                  <a:pt x="8720652" y="5524505"/>
                  <a:pt x="8725788" y="5510835"/>
                  <a:pt x="8732219" y="5497718"/>
                </a:cubicBezTo>
                <a:lnTo>
                  <a:pt x="8738848" y="5486414"/>
                </a:lnTo>
                <a:lnTo>
                  <a:pt x="8738848" y="6858000"/>
                </a:lnTo>
                <a:lnTo>
                  <a:pt x="7642166" y="6858000"/>
                </a:lnTo>
                <a:lnTo>
                  <a:pt x="7599477" y="6834169"/>
                </a:lnTo>
                <a:cubicBezTo>
                  <a:pt x="7517637" y="6781642"/>
                  <a:pt x="7340550" y="6707931"/>
                  <a:pt x="7363027" y="6590250"/>
                </a:cubicBezTo>
                <a:cubicBezTo>
                  <a:pt x="7383245" y="6516610"/>
                  <a:pt x="7486308" y="6422971"/>
                  <a:pt x="7561965" y="6397408"/>
                </a:cubicBezTo>
                <a:cubicBezTo>
                  <a:pt x="7594204" y="6384487"/>
                  <a:pt x="7856588" y="6351017"/>
                  <a:pt x="7747445" y="6323509"/>
                </a:cubicBezTo>
                <a:cubicBezTo>
                  <a:pt x="7699203" y="6311717"/>
                  <a:pt x="7646648" y="6303227"/>
                  <a:pt x="7595697" y="6315603"/>
                </a:cubicBezTo>
                <a:cubicBezTo>
                  <a:pt x="7526268" y="6334476"/>
                  <a:pt x="7261322" y="6467958"/>
                  <a:pt x="7184614" y="6483336"/>
                </a:cubicBezTo>
                <a:cubicBezTo>
                  <a:pt x="7070209" y="6508805"/>
                  <a:pt x="6942506" y="6487710"/>
                  <a:pt x="6828687" y="6443052"/>
                </a:cubicBezTo>
                <a:cubicBezTo>
                  <a:pt x="6705596" y="6397708"/>
                  <a:pt x="6623413" y="6282253"/>
                  <a:pt x="6548725" y="6183458"/>
                </a:cubicBezTo>
                <a:cubicBezTo>
                  <a:pt x="6514221" y="6140155"/>
                  <a:pt x="6476568" y="6098664"/>
                  <a:pt x="6460804" y="6044310"/>
                </a:cubicBezTo>
                <a:cubicBezTo>
                  <a:pt x="6411932" y="5884807"/>
                  <a:pt x="6516639" y="5492027"/>
                  <a:pt x="6515152" y="5457166"/>
                </a:cubicBezTo>
                <a:cubicBezTo>
                  <a:pt x="6510772" y="5351672"/>
                  <a:pt x="6562382" y="4935082"/>
                  <a:pt x="6567926" y="4902969"/>
                </a:cubicBezTo>
                <a:cubicBezTo>
                  <a:pt x="6578755" y="4842308"/>
                  <a:pt x="6597504" y="4794083"/>
                  <a:pt x="6610065" y="4736155"/>
                </a:cubicBezTo>
                <a:cubicBezTo>
                  <a:pt x="6632699" y="4655649"/>
                  <a:pt x="6690755" y="4210842"/>
                  <a:pt x="6692033" y="4162491"/>
                </a:cubicBezTo>
                <a:cubicBezTo>
                  <a:pt x="6694896" y="4075396"/>
                  <a:pt x="6671995" y="3993785"/>
                  <a:pt x="6655065" y="3908876"/>
                </a:cubicBezTo>
                <a:cubicBezTo>
                  <a:pt x="6648401" y="3823993"/>
                  <a:pt x="6659959" y="3736009"/>
                  <a:pt x="6630520" y="3653636"/>
                </a:cubicBezTo>
                <a:cubicBezTo>
                  <a:pt x="6621893" y="3626872"/>
                  <a:pt x="6558924" y="3509146"/>
                  <a:pt x="6546014" y="3473098"/>
                </a:cubicBezTo>
                <a:cubicBezTo>
                  <a:pt x="6529582" y="3420894"/>
                  <a:pt x="6489605" y="3381883"/>
                  <a:pt x="6467535" y="3332648"/>
                </a:cubicBezTo>
                <a:cubicBezTo>
                  <a:pt x="6452056" y="3297504"/>
                  <a:pt x="6446520" y="3258245"/>
                  <a:pt x="6432451" y="3222524"/>
                </a:cubicBezTo>
                <a:cubicBezTo>
                  <a:pt x="6410471" y="3171385"/>
                  <a:pt x="6378046" y="3124029"/>
                  <a:pt x="6348435" y="3078501"/>
                </a:cubicBezTo>
                <a:cubicBezTo>
                  <a:pt x="6320443" y="3046720"/>
                  <a:pt x="6325174" y="3143440"/>
                  <a:pt x="6325885" y="3157433"/>
                </a:cubicBezTo>
                <a:cubicBezTo>
                  <a:pt x="6330286" y="3219459"/>
                  <a:pt x="6307276" y="4229690"/>
                  <a:pt x="6309673" y="4299328"/>
                </a:cubicBezTo>
                <a:cubicBezTo>
                  <a:pt x="6310681" y="4360599"/>
                  <a:pt x="6360201" y="4594127"/>
                  <a:pt x="6362133" y="4650515"/>
                </a:cubicBezTo>
                <a:cubicBezTo>
                  <a:pt x="6360649" y="4715589"/>
                  <a:pt x="6392221" y="5211289"/>
                  <a:pt x="6380597" y="5292071"/>
                </a:cubicBezTo>
                <a:cubicBezTo>
                  <a:pt x="6369482" y="5368050"/>
                  <a:pt x="6381390" y="5441438"/>
                  <a:pt x="6378969" y="5517026"/>
                </a:cubicBezTo>
                <a:cubicBezTo>
                  <a:pt x="6376961" y="5559495"/>
                  <a:pt x="6378009" y="5840924"/>
                  <a:pt x="6378036" y="5931090"/>
                </a:cubicBezTo>
                <a:cubicBezTo>
                  <a:pt x="6370844" y="5994246"/>
                  <a:pt x="6360995" y="6060378"/>
                  <a:pt x="6354794" y="6124530"/>
                </a:cubicBezTo>
                <a:cubicBezTo>
                  <a:pt x="6340393" y="6189406"/>
                  <a:pt x="6314741" y="6251276"/>
                  <a:pt x="6273050" y="6303004"/>
                </a:cubicBezTo>
                <a:cubicBezTo>
                  <a:pt x="6224639" y="6359767"/>
                  <a:pt x="6151911" y="6406701"/>
                  <a:pt x="6127311" y="6478094"/>
                </a:cubicBezTo>
                <a:cubicBezTo>
                  <a:pt x="6108795" y="6566724"/>
                  <a:pt x="6103454" y="6651826"/>
                  <a:pt x="6097688" y="6741315"/>
                </a:cubicBezTo>
                <a:cubicBezTo>
                  <a:pt x="6095353" y="6764534"/>
                  <a:pt x="6091115" y="6787872"/>
                  <a:pt x="6086877" y="6811252"/>
                </a:cubicBezTo>
                <a:lnTo>
                  <a:pt x="6079675" y="6858000"/>
                </a:lnTo>
                <a:lnTo>
                  <a:pt x="5904085" y="6858000"/>
                </a:lnTo>
                <a:lnTo>
                  <a:pt x="5909538" y="6813362"/>
                </a:lnTo>
                <a:cubicBezTo>
                  <a:pt x="5912141" y="6794779"/>
                  <a:pt x="5914537" y="6781054"/>
                  <a:pt x="5916696" y="6773742"/>
                </a:cubicBezTo>
                <a:cubicBezTo>
                  <a:pt x="5921969" y="6750654"/>
                  <a:pt x="5949290" y="6684152"/>
                  <a:pt x="5900738" y="6697778"/>
                </a:cubicBezTo>
                <a:cubicBezTo>
                  <a:pt x="5859138" y="6711916"/>
                  <a:pt x="5809055" y="6742761"/>
                  <a:pt x="5767932" y="6764683"/>
                </a:cubicBezTo>
                <a:cubicBezTo>
                  <a:pt x="5735304" y="6784434"/>
                  <a:pt x="5704254" y="6810334"/>
                  <a:pt x="5672760" y="6835749"/>
                </a:cubicBezTo>
                <a:lnTo>
                  <a:pt x="5643940" y="6858000"/>
                </a:lnTo>
                <a:lnTo>
                  <a:pt x="5208158" y="6858000"/>
                </a:lnTo>
                <a:lnTo>
                  <a:pt x="5187345" y="6834476"/>
                </a:lnTo>
                <a:cubicBezTo>
                  <a:pt x="5169474" y="6808527"/>
                  <a:pt x="5158307" y="6778464"/>
                  <a:pt x="5157185" y="6746874"/>
                </a:cubicBezTo>
                <a:cubicBezTo>
                  <a:pt x="5153353" y="6689073"/>
                  <a:pt x="5177009" y="6631174"/>
                  <a:pt x="5167460" y="6574931"/>
                </a:cubicBezTo>
                <a:cubicBezTo>
                  <a:pt x="5159219" y="6524653"/>
                  <a:pt x="5134311" y="6553240"/>
                  <a:pt x="5120578" y="6582268"/>
                </a:cubicBezTo>
                <a:cubicBezTo>
                  <a:pt x="5081923" y="6661699"/>
                  <a:pt x="5035974" y="6741248"/>
                  <a:pt x="4985975" y="6820817"/>
                </a:cubicBezTo>
                <a:lnTo>
                  <a:pt x="4961224" y="6858000"/>
                </a:lnTo>
                <a:lnTo>
                  <a:pt x="3162741" y="6858000"/>
                </a:lnTo>
                <a:lnTo>
                  <a:pt x="3173595" y="6744590"/>
                </a:lnTo>
                <a:cubicBezTo>
                  <a:pt x="3186549" y="6665726"/>
                  <a:pt x="3207999" y="6587556"/>
                  <a:pt x="3223865" y="6516017"/>
                </a:cubicBezTo>
                <a:cubicBezTo>
                  <a:pt x="3257927" y="6367480"/>
                  <a:pt x="3350208" y="6247402"/>
                  <a:pt x="3435074" y="6113066"/>
                </a:cubicBezTo>
                <a:cubicBezTo>
                  <a:pt x="3471644" y="6056026"/>
                  <a:pt x="3517301" y="6007288"/>
                  <a:pt x="3552628" y="5951321"/>
                </a:cubicBezTo>
                <a:cubicBezTo>
                  <a:pt x="3620854" y="5849399"/>
                  <a:pt x="4022051" y="5425552"/>
                  <a:pt x="4069780" y="5376239"/>
                </a:cubicBezTo>
                <a:cubicBezTo>
                  <a:pt x="4373376" y="5080074"/>
                  <a:pt x="4664836" y="4769887"/>
                  <a:pt x="4978425" y="4484593"/>
                </a:cubicBezTo>
                <a:cubicBezTo>
                  <a:pt x="5035805" y="4416095"/>
                  <a:pt x="5101458" y="4350267"/>
                  <a:pt x="5148098" y="4273131"/>
                </a:cubicBezTo>
                <a:cubicBezTo>
                  <a:pt x="5190092" y="4198800"/>
                  <a:pt x="5466722" y="3892965"/>
                  <a:pt x="5541787" y="3803728"/>
                </a:cubicBezTo>
                <a:cubicBezTo>
                  <a:pt x="5577592" y="3755379"/>
                  <a:pt x="5883133" y="3273920"/>
                  <a:pt x="5863309" y="3255159"/>
                </a:cubicBezTo>
                <a:cubicBezTo>
                  <a:pt x="5831457" y="3244566"/>
                  <a:pt x="5736271" y="3265611"/>
                  <a:pt x="5693667" y="3285047"/>
                </a:cubicBezTo>
                <a:cubicBezTo>
                  <a:pt x="5646171" y="3306539"/>
                  <a:pt x="5433151" y="3469127"/>
                  <a:pt x="5363074" y="3515405"/>
                </a:cubicBezTo>
                <a:cubicBezTo>
                  <a:pt x="5174029" y="3624399"/>
                  <a:pt x="5083516" y="3833735"/>
                  <a:pt x="4942287" y="3993436"/>
                </a:cubicBezTo>
                <a:cubicBezTo>
                  <a:pt x="4837612" y="4103382"/>
                  <a:pt x="4616520" y="4484450"/>
                  <a:pt x="4580030" y="4542071"/>
                </a:cubicBezTo>
                <a:cubicBezTo>
                  <a:pt x="4514450" y="4645986"/>
                  <a:pt x="4447441" y="4757928"/>
                  <a:pt x="4377228" y="4859845"/>
                </a:cubicBezTo>
                <a:cubicBezTo>
                  <a:pt x="4258119" y="5013719"/>
                  <a:pt x="4054835" y="5156543"/>
                  <a:pt x="3891097" y="5277852"/>
                </a:cubicBezTo>
                <a:cubicBezTo>
                  <a:pt x="3755840" y="5399398"/>
                  <a:pt x="3448136" y="5614744"/>
                  <a:pt x="3412861" y="5649349"/>
                </a:cubicBezTo>
                <a:cubicBezTo>
                  <a:pt x="3348462" y="5710130"/>
                  <a:pt x="3028296" y="5875601"/>
                  <a:pt x="2956274" y="5939012"/>
                </a:cubicBezTo>
                <a:cubicBezTo>
                  <a:pt x="2822210" y="6046319"/>
                  <a:pt x="2646773" y="6143755"/>
                  <a:pt x="2478290" y="6174309"/>
                </a:cubicBezTo>
                <a:cubicBezTo>
                  <a:pt x="2002765" y="6250889"/>
                  <a:pt x="1790742" y="5770064"/>
                  <a:pt x="1947072" y="5394136"/>
                </a:cubicBezTo>
                <a:cubicBezTo>
                  <a:pt x="1954989" y="5373374"/>
                  <a:pt x="1971565" y="5332429"/>
                  <a:pt x="1947491" y="5324670"/>
                </a:cubicBezTo>
                <a:cubicBezTo>
                  <a:pt x="1930040" y="5317094"/>
                  <a:pt x="1896981" y="5326368"/>
                  <a:pt x="1877178" y="5332363"/>
                </a:cubicBezTo>
                <a:cubicBezTo>
                  <a:pt x="1776586" y="5363910"/>
                  <a:pt x="1671252" y="5404140"/>
                  <a:pt x="1573374" y="5442898"/>
                </a:cubicBezTo>
                <a:cubicBezTo>
                  <a:pt x="1540720" y="5455900"/>
                  <a:pt x="1512596" y="5478931"/>
                  <a:pt x="1510185" y="5516349"/>
                </a:cubicBezTo>
                <a:cubicBezTo>
                  <a:pt x="1513352" y="5609338"/>
                  <a:pt x="1501430" y="5709907"/>
                  <a:pt x="1494328" y="5803865"/>
                </a:cubicBezTo>
                <a:cubicBezTo>
                  <a:pt x="1490829" y="5880359"/>
                  <a:pt x="1425987" y="6189199"/>
                  <a:pt x="1479651" y="6252256"/>
                </a:cubicBezTo>
                <a:cubicBezTo>
                  <a:pt x="1540857" y="6311770"/>
                  <a:pt x="1627295" y="6346675"/>
                  <a:pt x="1680791" y="6410560"/>
                </a:cubicBezTo>
                <a:cubicBezTo>
                  <a:pt x="1703001" y="6435371"/>
                  <a:pt x="1721315" y="6463070"/>
                  <a:pt x="1738881" y="6491181"/>
                </a:cubicBezTo>
                <a:cubicBezTo>
                  <a:pt x="1804660" y="6593720"/>
                  <a:pt x="1872851" y="6700509"/>
                  <a:pt x="1941714" y="6807082"/>
                </a:cubicBezTo>
                <a:lnTo>
                  <a:pt x="1975196" y="6858000"/>
                </a:lnTo>
                <a:lnTo>
                  <a:pt x="1670924" y="6858000"/>
                </a:lnTo>
                <a:lnTo>
                  <a:pt x="1655987" y="6834998"/>
                </a:lnTo>
                <a:cubicBezTo>
                  <a:pt x="1587641" y="6715686"/>
                  <a:pt x="1476691" y="6614981"/>
                  <a:pt x="1421523" y="6490319"/>
                </a:cubicBezTo>
                <a:cubicBezTo>
                  <a:pt x="1304410" y="6337603"/>
                  <a:pt x="1041991" y="6486739"/>
                  <a:pt x="885516" y="6549944"/>
                </a:cubicBezTo>
                <a:cubicBezTo>
                  <a:pt x="864380" y="6558917"/>
                  <a:pt x="842258" y="6565238"/>
                  <a:pt x="820662" y="6560135"/>
                </a:cubicBezTo>
                <a:lnTo>
                  <a:pt x="818923" y="6559716"/>
                </a:lnTo>
                <a:lnTo>
                  <a:pt x="819253" y="6559882"/>
                </a:lnTo>
                <a:cubicBezTo>
                  <a:pt x="797575" y="6554034"/>
                  <a:pt x="778902" y="6538423"/>
                  <a:pt x="762795" y="6522734"/>
                </a:cubicBezTo>
                <a:cubicBezTo>
                  <a:pt x="737190" y="6497004"/>
                  <a:pt x="705218" y="6468527"/>
                  <a:pt x="702207" y="6446744"/>
                </a:cubicBezTo>
                <a:cubicBezTo>
                  <a:pt x="697128" y="6391507"/>
                  <a:pt x="834369" y="6406082"/>
                  <a:pt x="871394" y="6400130"/>
                </a:cubicBezTo>
                <a:cubicBezTo>
                  <a:pt x="981525" y="6395599"/>
                  <a:pt x="1087398" y="6337485"/>
                  <a:pt x="1195842" y="6312497"/>
                </a:cubicBezTo>
                <a:cubicBezTo>
                  <a:pt x="1300788" y="6295285"/>
                  <a:pt x="1279468" y="6243650"/>
                  <a:pt x="1271970" y="6161913"/>
                </a:cubicBezTo>
                <a:cubicBezTo>
                  <a:pt x="1278021" y="5990206"/>
                  <a:pt x="1395943" y="5779529"/>
                  <a:pt x="1358850" y="5610780"/>
                </a:cubicBezTo>
                <a:cubicBezTo>
                  <a:pt x="1348607" y="5532927"/>
                  <a:pt x="1268546" y="5531819"/>
                  <a:pt x="1198496" y="5533304"/>
                </a:cubicBezTo>
                <a:cubicBezTo>
                  <a:pt x="1050781" y="5535923"/>
                  <a:pt x="922415" y="5649618"/>
                  <a:pt x="784733" y="5679253"/>
                </a:cubicBezTo>
                <a:cubicBezTo>
                  <a:pt x="734615" y="5690308"/>
                  <a:pt x="681958" y="5689020"/>
                  <a:pt x="631057" y="5681691"/>
                </a:cubicBezTo>
                <a:cubicBezTo>
                  <a:pt x="565667" y="5673086"/>
                  <a:pt x="514999" y="5638602"/>
                  <a:pt x="454497" y="5629428"/>
                </a:cubicBezTo>
                <a:cubicBezTo>
                  <a:pt x="344821" y="5617154"/>
                  <a:pt x="222334" y="5629356"/>
                  <a:pt x="123646" y="5559564"/>
                </a:cubicBezTo>
                <a:cubicBezTo>
                  <a:pt x="12315" y="5479228"/>
                  <a:pt x="-1821" y="5267812"/>
                  <a:pt x="169" y="5165232"/>
                </a:cubicBezTo>
                <a:cubicBezTo>
                  <a:pt x="24200" y="4988354"/>
                  <a:pt x="114004" y="4798058"/>
                  <a:pt x="259646" y="4661718"/>
                </a:cubicBezTo>
                <a:cubicBezTo>
                  <a:pt x="331841" y="4596155"/>
                  <a:pt x="430110" y="4566919"/>
                  <a:pt x="510217" y="4515616"/>
                </a:cubicBezTo>
                <a:cubicBezTo>
                  <a:pt x="564953" y="4478658"/>
                  <a:pt x="933513" y="4229681"/>
                  <a:pt x="1064062" y="4137599"/>
                </a:cubicBezTo>
                <a:cubicBezTo>
                  <a:pt x="1119958" y="4100312"/>
                  <a:pt x="1197249" y="4083197"/>
                  <a:pt x="1215474" y="4011539"/>
                </a:cubicBezTo>
                <a:cubicBezTo>
                  <a:pt x="1237426" y="3906276"/>
                  <a:pt x="1221730" y="3857800"/>
                  <a:pt x="1305894" y="3772892"/>
                </a:cubicBezTo>
                <a:cubicBezTo>
                  <a:pt x="1462941" y="3611823"/>
                  <a:pt x="1315868" y="3487598"/>
                  <a:pt x="1567468" y="3359797"/>
                </a:cubicBezTo>
                <a:cubicBezTo>
                  <a:pt x="1646632" y="3322154"/>
                  <a:pt x="1732926" y="3347949"/>
                  <a:pt x="1815369" y="3356928"/>
                </a:cubicBezTo>
                <a:cubicBezTo>
                  <a:pt x="1920413" y="3367700"/>
                  <a:pt x="2345946" y="3351273"/>
                  <a:pt x="2393107" y="3364140"/>
                </a:cubicBezTo>
                <a:cubicBezTo>
                  <a:pt x="2462697" y="3381614"/>
                  <a:pt x="2533508" y="3407290"/>
                  <a:pt x="2606312" y="3396954"/>
                </a:cubicBezTo>
                <a:cubicBezTo>
                  <a:pt x="2711012" y="3378497"/>
                  <a:pt x="2620215" y="3366270"/>
                  <a:pt x="2578647" y="3367659"/>
                </a:cubicBezTo>
                <a:cubicBezTo>
                  <a:pt x="2477239" y="3360372"/>
                  <a:pt x="1714907" y="3200195"/>
                  <a:pt x="1434362" y="3111329"/>
                </a:cubicBezTo>
                <a:cubicBezTo>
                  <a:pt x="1245631" y="3057794"/>
                  <a:pt x="729260" y="2707207"/>
                  <a:pt x="623189" y="2676643"/>
                </a:cubicBezTo>
                <a:cubicBezTo>
                  <a:pt x="597458" y="2668715"/>
                  <a:pt x="572315" y="2658221"/>
                  <a:pt x="552073" y="2639873"/>
                </a:cubicBezTo>
                <a:cubicBezTo>
                  <a:pt x="511259" y="2604005"/>
                  <a:pt x="494441" y="2541121"/>
                  <a:pt x="490682" y="2487376"/>
                </a:cubicBezTo>
                <a:cubicBezTo>
                  <a:pt x="485531" y="2427088"/>
                  <a:pt x="481374" y="2365973"/>
                  <a:pt x="516770" y="2315720"/>
                </a:cubicBezTo>
                <a:cubicBezTo>
                  <a:pt x="615277" y="2155087"/>
                  <a:pt x="793598" y="2164632"/>
                  <a:pt x="958631" y="2157668"/>
                </a:cubicBezTo>
                <a:cubicBezTo>
                  <a:pt x="1001197" y="2153798"/>
                  <a:pt x="1044687" y="2144880"/>
                  <a:pt x="1087005" y="2141257"/>
                </a:cubicBezTo>
                <a:cubicBezTo>
                  <a:pt x="1167396" y="2142697"/>
                  <a:pt x="1801815" y="2131501"/>
                  <a:pt x="1899820" y="2142505"/>
                </a:cubicBezTo>
                <a:cubicBezTo>
                  <a:pt x="1960839" y="2142736"/>
                  <a:pt x="2031869" y="2146389"/>
                  <a:pt x="2091787" y="2157796"/>
                </a:cubicBezTo>
                <a:cubicBezTo>
                  <a:pt x="2192601" y="2171291"/>
                  <a:pt x="2039688" y="2030576"/>
                  <a:pt x="2016224" y="2010316"/>
                </a:cubicBezTo>
                <a:cubicBezTo>
                  <a:pt x="1958052" y="1962813"/>
                  <a:pt x="1885342" y="1935064"/>
                  <a:pt x="1818058" y="1888697"/>
                </a:cubicBezTo>
                <a:cubicBezTo>
                  <a:pt x="1770858" y="1857533"/>
                  <a:pt x="1723587" y="1820987"/>
                  <a:pt x="1691740" y="1775370"/>
                </a:cubicBezTo>
                <a:cubicBezTo>
                  <a:pt x="1663934" y="1735809"/>
                  <a:pt x="1469479" y="1552516"/>
                  <a:pt x="1406887" y="1484469"/>
                </a:cubicBezTo>
                <a:cubicBezTo>
                  <a:pt x="1328350" y="1401729"/>
                  <a:pt x="1311345" y="1279064"/>
                  <a:pt x="1288336" y="1174436"/>
                </a:cubicBezTo>
                <a:cubicBezTo>
                  <a:pt x="1275021" y="1100797"/>
                  <a:pt x="1228652" y="1033949"/>
                  <a:pt x="1238114" y="957136"/>
                </a:cubicBezTo>
                <a:cubicBezTo>
                  <a:pt x="1241609" y="915995"/>
                  <a:pt x="1259768" y="872157"/>
                  <a:pt x="1260842" y="839040"/>
                </a:cubicBezTo>
                <a:cubicBezTo>
                  <a:pt x="1259350" y="772136"/>
                  <a:pt x="1208151" y="716538"/>
                  <a:pt x="1212379" y="647413"/>
                </a:cubicBezTo>
                <a:cubicBezTo>
                  <a:pt x="1211325" y="604521"/>
                  <a:pt x="1232037" y="565409"/>
                  <a:pt x="1245806" y="521312"/>
                </a:cubicBezTo>
                <a:cubicBezTo>
                  <a:pt x="1254734" y="493762"/>
                  <a:pt x="1259939" y="464631"/>
                  <a:pt x="1268698" y="437578"/>
                </a:cubicBezTo>
                <a:cubicBezTo>
                  <a:pt x="1274202" y="421529"/>
                  <a:pt x="1281692" y="406312"/>
                  <a:pt x="1290752" y="391348"/>
                </a:cubicBezTo>
                <a:cubicBezTo>
                  <a:pt x="1340110" y="319602"/>
                  <a:pt x="1416604" y="188639"/>
                  <a:pt x="1481926" y="123141"/>
                </a:cubicBezTo>
                <a:cubicBezTo>
                  <a:pt x="1552710" y="58651"/>
                  <a:pt x="1780044" y="69144"/>
                  <a:pt x="1878104" y="91490"/>
                </a:cubicBezTo>
                <a:cubicBezTo>
                  <a:pt x="1933054" y="102554"/>
                  <a:pt x="1982376" y="78747"/>
                  <a:pt x="2035312" y="66872"/>
                </a:cubicBezTo>
                <a:cubicBezTo>
                  <a:pt x="2067868" y="59914"/>
                  <a:pt x="2102817" y="56687"/>
                  <a:pt x="2136183" y="57017"/>
                </a:cubicBezTo>
                <a:cubicBezTo>
                  <a:pt x="2250030" y="56055"/>
                  <a:pt x="2354503" y="130828"/>
                  <a:pt x="2464302" y="160324"/>
                </a:cubicBezTo>
                <a:cubicBezTo>
                  <a:pt x="2523787" y="179264"/>
                  <a:pt x="2586019" y="158139"/>
                  <a:pt x="2642113" y="141303"/>
                </a:cubicBezTo>
                <a:cubicBezTo>
                  <a:pt x="2736554" y="120339"/>
                  <a:pt x="2843894" y="139397"/>
                  <a:pt x="2936326" y="160736"/>
                </a:cubicBezTo>
                <a:cubicBezTo>
                  <a:pt x="3022787" y="185870"/>
                  <a:pt x="3062556" y="276630"/>
                  <a:pt x="3128412" y="330692"/>
                </a:cubicBezTo>
                <a:cubicBezTo>
                  <a:pt x="3172618" y="367811"/>
                  <a:pt x="3489090" y="493611"/>
                  <a:pt x="3529820" y="495698"/>
                </a:cubicBezTo>
                <a:cubicBezTo>
                  <a:pt x="3597460" y="498099"/>
                  <a:pt x="3650217" y="525220"/>
                  <a:pt x="3714920" y="543594"/>
                </a:cubicBezTo>
                <a:cubicBezTo>
                  <a:pt x="3773415" y="560877"/>
                  <a:pt x="3832818" y="579237"/>
                  <a:pt x="3881657" y="617361"/>
                </a:cubicBezTo>
                <a:cubicBezTo>
                  <a:pt x="3950005" y="668614"/>
                  <a:pt x="4092586" y="869498"/>
                  <a:pt x="4113959" y="898446"/>
                </a:cubicBezTo>
                <a:cubicBezTo>
                  <a:pt x="4139872" y="932787"/>
                  <a:pt x="4161883" y="971673"/>
                  <a:pt x="4188295" y="1006181"/>
                </a:cubicBezTo>
                <a:cubicBezTo>
                  <a:pt x="4227577" y="1058274"/>
                  <a:pt x="4527937" y="1306159"/>
                  <a:pt x="4561670" y="1325616"/>
                </a:cubicBezTo>
                <a:cubicBezTo>
                  <a:pt x="4645012" y="1373512"/>
                  <a:pt x="4709398" y="1453320"/>
                  <a:pt x="4782447" y="1512119"/>
                </a:cubicBezTo>
                <a:cubicBezTo>
                  <a:pt x="4815497" y="1539689"/>
                  <a:pt x="4850294" y="1564364"/>
                  <a:pt x="4879442" y="1596644"/>
                </a:cubicBezTo>
                <a:cubicBezTo>
                  <a:pt x="5113817" y="1943392"/>
                  <a:pt x="5389617" y="2347704"/>
                  <a:pt x="5772699" y="2490640"/>
                </a:cubicBezTo>
                <a:cubicBezTo>
                  <a:pt x="5830690" y="2510239"/>
                  <a:pt x="6030833" y="2636498"/>
                  <a:pt x="6087812" y="2663877"/>
                </a:cubicBezTo>
                <a:cubicBezTo>
                  <a:pt x="6154964" y="2696167"/>
                  <a:pt x="6226508" y="2726729"/>
                  <a:pt x="6272486" y="2649261"/>
                </a:cubicBezTo>
                <a:cubicBezTo>
                  <a:pt x="6320418" y="2584384"/>
                  <a:pt x="6365550" y="2514033"/>
                  <a:pt x="6337762" y="2433487"/>
                </a:cubicBezTo>
                <a:cubicBezTo>
                  <a:pt x="6322672" y="2374002"/>
                  <a:pt x="6312638" y="2313452"/>
                  <a:pt x="6287349" y="2260317"/>
                </a:cubicBezTo>
                <a:cubicBezTo>
                  <a:pt x="6266182" y="2214645"/>
                  <a:pt x="6101744" y="1912281"/>
                  <a:pt x="6071383" y="1867994"/>
                </a:cubicBezTo>
                <a:cubicBezTo>
                  <a:pt x="6021208" y="1800308"/>
                  <a:pt x="6007210" y="1700918"/>
                  <a:pt x="5961920" y="1633493"/>
                </a:cubicBezTo>
                <a:cubicBezTo>
                  <a:pt x="5893183" y="1538522"/>
                  <a:pt x="5761718" y="1430646"/>
                  <a:pt x="5663641" y="1347857"/>
                </a:cubicBezTo>
                <a:cubicBezTo>
                  <a:pt x="5612424" y="1300207"/>
                  <a:pt x="5565992" y="1293386"/>
                  <a:pt x="5504801" y="1261608"/>
                </a:cubicBezTo>
                <a:cubicBezTo>
                  <a:pt x="5334987" y="1158855"/>
                  <a:pt x="5131308" y="955834"/>
                  <a:pt x="5002917" y="776016"/>
                </a:cubicBezTo>
                <a:cubicBezTo>
                  <a:pt x="4925294" y="692036"/>
                  <a:pt x="4841473" y="603320"/>
                  <a:pt x="4789896" y="499862"/>
                </a:cubicBezTo>
                <a:cubicBezTo>
                  <a:pt x="4756929" y="437354"/>
                  <a:pt x="4752067" y="360920"/>
                  <a:pt x="4710645" y="303192"/>
                </a:cubicBezTo>
                <a:cubicBezTo>
                  <a:pt x="4685919" y="273531"/>
                  <a:pt x="4612963" y="168842"/>
                  <a:pt x="4543388" y="65393"/>
                </a:cubicBezTo>
                <a:lnTo>
                  <a:pt x="4499822" y="0"/>
                </a:lnTo>
                <a:close/>
              </a:path>
            </a:pathLst>
          </a:custGeom>
          <a:solidFill>
            <a:schemeClr val="accent1">
              <a:alpha val="42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E8C856D2-AB3B-5F31-7660-47449B4CD207}"/>
              </a:ext>
            </a:extLst>
          </p:cNvPr>
          <p:cNvSpPr/>
          <p:nvPr userDrawn="1"/>
        </p:nvSpPr>
        <p:spPr>
          <a:xfrm>
            <a:off x="3594489" y="2"/>
            <a:ext cx="8597511" cy="6857999"/>
          </a:xfrm>
          <a:custGeom>
            <a:avLst/>
            <a:gdLst>
              <a:gd name="csX0" fmla="*/ 5761426 w 8597511"/>
              <a:gd name="csY0" fmla="*/ 2917262 h 6857999"/>
              <a:gd name="csX1" fmla="*/ 5667896 w 8597511"/>
              <a:gd name="csY1" fmla="*/ 2922002 h 6857999"/>
              <a:gd name="csX2" fmla="*/ 5530288 w 8597511"/>
              <a:gd name="csY2" fmla="*/ 2921829 h 6857999"/>
              <a:gd name="csX3" fmla="*/ 5443062 w 8597511"/>
              <a:gd name="csY3" fmla="*/ 2938589 h 6857999"/>
              <a:gd name="csX4" fmla="*/ 5222245 w 8597511"/>
              <a:gd name="csY4" fmla="*/ 2971332 h 6857999"/>
              <a:gd name="csX5" fmla="*/ 5001017 w 8597511"/>
              <a:gd name="csY5" fmla="*/ 3137957 h 6857999"/>
              <a:gd name="csX6" fmla="*/ 4910881 w 8597511"/>
              <a:gd name="csY6" fmla="*/ 3193788 h 6857999"/>
              <a:gd name="csX7" fmla="*/ 4944500 w 8597511"/>
              <a:gd name="csY7" fmla="*/ 3225583 h 6857999"/>
              <a:gd name="csX8" fmla="*/ 5212950 w 8597511"/>
              <a:gd name="csY8" fmla="*/ 3216471 h 6857999"/>
              <a:gd name="csX9" fmla="*/ 5215020 w 8597511"/>
              <a:gd name="csY9" fmla="*/ 3216559 h 6857999"/>
              <a:gd name="csX10" fmla="*/ 5214854 w 8597511"/>
              <a:gd name="csY10" fmla="*/ 3216392 h 6857999"/>
              <a:gd name="csX11" fmla="*/ 5361427 w 8597511"/>
              <a:gd name="csY11" fmla="*/ 3207478 h 6857999"/>
              <a:gd name="csX12" fmla="*/ 5487795 w 8597511"/>
              <a:gd name="csY12" fmla="*/ 3199508 h 6857999"/>
              <a:gd name="csX13" fmla="*/ 5611258 w 8597511"/>
              <a:gd name="csY13" fmla="*/ 3194098 h 6857999"/>
              <a:gd name="csX14" fmla="*/ 5828210 w 8597511"/>
              <a:gd name="csY14" fmla="*/ 3116966 h 6857999"/>
              <a:gd name="csX15" fmla="*/ 6063499 w 8597511"/>
              <a:gd name="csY15" fmla="*/ 3023403 h 6857999"/>
              <a:gd name="csX16" fmla="*/ 5994003 w 8597511"/>
              <a:gd name="csY16" fmla="*/ 2934309 h 6857999"/>
              <a:gd name="csX17" fmla="*/ 5853198 w 8597511"/>
              <a:gd name="csY17" fmla="*/ 2920966 h 6857999"/>
              <a:gd name="csX18" fmla="*/ 5761426 w 8597511"/>
              <a:gd name="csY18" fmla="*/ 2917262 h 6857999"/>
              <a:gd name="csX19" fmla="*/ 6452083 w 8597511"/>
              <a:gd name="csY19" fmla="*/ 2880870 h 6857999"/>
              <a:gd name="csX20" fmla="*/ 6447630 w 8597511"/>
              <a:gd name="csY20" fmla="*/ 3042560 h 6857999"/>
              <a:gd name="csX21" fmla="*/ 6549564 w 8597511"/>
              <a:gd name="csY21" fmla="*/ 3240281 h 6857999"/>
              <a:gd name="csX22" fmla="*/ 6619257 w 8597511"/>
              <a:gd name="csY22" fmla="*/ 3350654 h 6857999"/>
              <a:gd name="csX23" fmla="*/ 6619914 w 8597511"/>
              <a:gd name="csY23" fmla="*/ 3352809 h 6857999"/>
              <a:gd name="csX24" fmla="*/ 6662637 w 8597511"/>
              <a:gd name="csY24" fmla="*/ 3454339 h 6857999"/>
              <a:gd name="csX25" fmla="*/ 6796847 w 8597511"/>
              <a:gd name="csY25" fmla="*/ 3590869 h 6857999"/>
              <a:gd name="csX26" fmla="*/ 6911611 w 8597511"/>
              <a:gd name="csY26" fmla="*/ 3722964 h 6857999"/>
              <a:gd name="csX27" fmla="*/ 7124578 w 8597511"/>
              <a:gd name="csY27" fmla="*/ 3852648 h 6857999"/>
              <a:gd name="csX28" fmla="*/ 7294595 w 8597511"/>
              <a:gd name="csY28" fmla="*/ 4007233 h 6857999"/>
              <a:gd name="csX29" fmla="*/ 7739271 w 8597511"/>
              <a:gd name="csY29" fmla="*/ 4490285 h 6857999"/>
              <a:gd name="csX30" fmla="*/ 7867174 w 8597511"/>
              <a:gd name="csY30" fmla="*/ 4666789 h 6857999"/>
              <a:gd name="csX31" fmla="*/ 7882195 w 8597511"/>
              <a:gd name="csY31" fmla="*/ 4652503 h 6857999"/>
              <a:gd name="csX32" fmla="*/ 7753572 w 8597511"/>
              <a:gd name="csY32" fmla="*/ 4432278 h 6857999"/>
              <a:gd name="csX33" fmla="*/ 7607768 w 8597511"/>
              <a:gd name="csY33" fmla="*/ 3587227 h 6857999"/>
              <a:gd name="csX34" fmla="*/ 7566287 w 8597511"/>
              <a:gd name="csY34" fmla="*/ 3452083 h 6857999"/>
              <a:gd name="csX35" fmla="*/ 7452901 w 8597511"/>
              <a:gd name="csY35" fmla="*/ 3298466 h 6857999"/>
              <a:gd name="csX36" fmla="*/ 7164176 w 8597511"/>
              <a:gd name="csY36" fmla="*/ 3168348 h 6857999"/>
              <a:gd name="csX37" fmla="*/ 7032708 w 8597511"/>
              <a:gd name="csY37" fmla="*/ 3095494 h 6857999"/>
              <a:gd name="csX38" fmla="*/ 6900119 w 8597511"/>
              <a:gd name="csY38" fmla="*/ 3040607 h 6857999"/>
              <a:gd name="csX39" fmla="*/ 6805299 w 8597511"/>
              <a:gd name="csY39" fmla="*/ 3013879 h 6857999"/>
              <a:gd name="csX40" fmla="*/ 6744837 w 8597511"/>
              <a:gd name="csY40" fmla="*/ 2988644 h 6857999"/>
              <a:gd name="csX41" fmla="*/ 6639343 w 8597511"/>
              <a:gd name="csY41" fmla="*/ 2959157 h 6857999"/>
              <a:gd name="csX42" fmla="*/ 6535413 w 8597511"/>
              <a:gd name="csY42" fmla="*/ 2900034 h 6857999"/>
              <a:gd name="csX43" fmla="*/ 6452083 w 8597511"/>
              <a:gd name="csY43" fmla="*/ 2880870 h 6857999"/>
              <a:gd name="csX44" fmla="*/ 6828564 w 8597511"/>
              <a:gd name="csY44" fmla="*/ 2676870 h 6857999"/>
              <a:gd name="csX45" fmla="*/ 6826411 w 8597511"/>
              <a:gd name="csY45" fmla="*/ 2677030 h 6857999"/>
              <a:gd name="csX46" fmla="*/ 6728264 w 8597511"/>
              <a:gd name="csY46" fmla="*/ 2690120 h 6857999"/>
              <a:gd name="csX47" fmla="*/ 6585834 w 8597511"/>
              <a:gd name="csY47" fmla="*/ 2698049 h 6857999"/>
              <a:gd name="csX48" fmla="*/ 6603184 w 8597511"/>
              <a:gd name="csY48" fmla="*/ 2713493 h 6857999"/>
              <a:gd name="csX49" fmla="*/ 6893826 w 8597511"/>
              <a:gd name="csY49" fmla="*/ 2736976 h 6857999"/>
              <a:gd name="csX50" fmla="*/ 7021169 w 8597511"/>
              <a:gd name="csY50" fmla="*/ 2770323 h 6857999"/>
              <a:gd name="csX51" fmla="*/ 7189031 w 8597511"/>
              <a:gd name="csY51" fmla="*/ 2790440 h 6857999"/>
              <a:gd name="csX52" fmla="*/ 7246726 w 8597511"/>
              <a:gd name="csY52" fmla="*/ 2796129 h 6857999"/>
              <a:gd name="csX53" fmla="*/ 7251871 w 8597511"/>
              <a:gd name="csY53" fmla="*/ 2790843 h 6857999"/>
              <a:gd name="csX54" fmla="*/ 7103353 w 8597511"/>
              <a:gd name="csY54" fmla="*/ 2716458 h 6857999"/>
              <a:gd name="csX55" fmla="*/ 6828564 w 8597511"/>
              <a:gd name="csY55" fmla="*/ 2676870 h 6857999"/>
              <a:gd name="csX56" fmla="*/ 5538152 w 8597511"/>
              <a:gd name="csY56" fmla="*/ 2517055 h 6857999"/>
              <a:gd name="csX57" fmla="*/ 5483244 w 8597511"/>
              <a:gd name="csY57" fmla="*/ 2522798 h 6857999"/>
              <a:gd name="csX58" fmla="*/ 5372608 w 8597511"/>
              <a:gd name="csY58" fmla="*/ 2530973 h 6857999"/>
              <a:gd name="csX59" fmla="*/ 5334180 w 8597511"/>
              <a:gd name="csY59" fmla="*/ 2534522 h 6857999"/>
              <a:gd name="csX60" fmla="*/ 5112555 w 8597511"/>
              <a:gd name="csY60" fmla="*/ 2525781 h 6857999"/>
              <a:gd name="csX61" fmla="*/ 4835802 w 8597511"/>
              <a:gd name="csY61" fmla="*/ 2578507 h 6857999"/>
              <a:gd name="csX62" fmla="*/ 4742220 w 8597511"/>
              <a:gd name="csY62" fmla="*/ 2587219 h 6857999"/>
              <a:gd name="csX63" fmla="*/ 4776114 w 8597511"/>
              <a:gd name="csY63" fmla="*/ 2608499 h 6857999"/>
              <a:gd name="csX64" fmla="*/ 4975712 w 8597511"/>
              <a:gd name="csY64" fmla="*/ 2652705 h 6857999"/>
              <a:gd name="csX65" fmla="*/ 5076459 w 8597511"/>
              <a:gd name="csY65" fmla="*/ 2693523 h 6857999"/>
              <a:gd name="csX66" fmla="*/ 5293079 w 8597511"/>
              <a:gd name="csY66" fmla="*/ 2751514 h 6857999"/>
              <a:gd name="csX67" fmla="*/ 5409318 w 8597511"/>
              <a:gd name="csY67" fmla="*/ 2788148 h 6857999"/>
              <a:gd name="csX68" fmla="*/ 5559085 w 8597511"/>
              <a:gd name="csY68" fmla="*/ 2793564 h 6857999"/>
              <a:gd name="csX69" fmla="*/ 5671154 w 8597511"/>
              <a:gd name="csY69" fmla="*/ 2808578 h 6857999"/>
              <a:gd name="csX70" fmla="*/ 5768247 w 8597511"/>
              <a:gd name="csY70" fmla="*/ 2819663 h 6857999"/>
              <a:gd name="csX71" fmla="*/ 5897101 w 8597511"/>
              <a:gd name="csY71" fmla="*/ 2810870 h 6857999"/>
              <a:gd name="csX72" fmla="*/ 6030444 w 8597511"/>
              <a:gd name="csY72" fmla="*/ 2828171 h 6857999"/>
              <a:gd name="csX73" fmla="*/ 6032431 w 8597511"/>
              <a:gd name="csY73" fmla="*/ 2828507 h 6857999"/>
              <a:gd name="csX74" fmla="*/ 6032348 w 8597511"/>
              <a:gd name="csY74" fmla="*/ 2828755 h 6857999"/>
              <a:gd name="csX75" fmla="*/ 6127726 w 8597511"/>
              <a:gd name="csY75" fmla="*/ 2830479 h 6857999"/>
              <a:gd name="csX76" fmla="*/ 6163772 w 8597511"/>
              <a:gd name="csY76" fmla="*/ 2784698 h 6857999"/>
              <a:gd name="csX77" fmla="*/ 5904880 w 8597511"/>
              <a:gd name="csY77" fmla="*/ 2677586 h 6857999"/>
              <a:gd name="csX78" fmla="*/ 5844765 w 8597511"/>
              <a:gd name="csY78" fmla="*/ 2645728 h 6857999"/>
              <a:gd name="csX79" fmla="*/ 5684526 w 8597511"/>
              <a:gd name="csY79" fmla="*/ 2555252 h 6857999"/>
              <a:gd name="csX80" fmla="*/ 5538152 w 8597511"/>
              <a:gd name="csY80" fmla="*/ 2517055 h 6857999"/>
              <a:gd name="csX81" fmla="*/ 6702824 w 8597511"/>
              <a:gd name="csY81" fmla="*/ 2495899 h 6857999"/>
              <a:gd name="csX82" fmla="*/ 6701003 w 8597511"/>
              <a:gd name="csY82" fmla="*/ 2496391 h 6857999"/>
              <a:gd name="csX83" fmla="*/ 6701002 w 8597511"/>
              <a:gd name="csY83" fmla="*/ 2496226 h 6857999"/>
              <a:gd name="csX84" fmla="*/ 6616330 w 8597511"/>
              <a:gd name="csY84" fmla="*/ 2585935 h 6857999"/>
              <a:gd name="csX85" fmla="*/ 6650316 w 8597511"/>
              <a:gd name="csY85" fmla="*/ 2603655 h 6857999"/>
              <a:gd name="csX86" fmla="*/ 6732770 w 8597511"/>
              <a:gd name="csY86" fmla="*/ 2608327 h 6857999"/>
              <a:gd name="csX87" fmla="*/ 6742154 w 8597511"/>
              <a:gd name="csY87" fmla="*/ 2529445 h 6857999"/>
              <a:gd name="csX88" fmla="*/ 6702824 w 8597511"/>
              <a:gd name="csY88" fmla="*/ 2495899 h 6857999"/>
              <a:gd name="csX89" fmla="*/ 6238185 w 8597511"/>
              <a:gd name="csY89" fmla="*/ 1266272 h 6857999"/>
              <a:gd name="csX90" fmla="*/ 6228161 w 8597511"/>
              <a:gd name="csY90" fmla="*/ 1267919 h 6857999"/>
              <a:gd name="csX91" fmla="*/ 6221490 w 8597511"/>
              <a:gd name="csY91" fmla="*/ 1295076 h 6857999"/>
              <a:gd name="csX92" fmla="*/ 6244783 w 8597511"/>
              <a:gd name="csY92" fmla="*/ 1486808 h 6857999"/>
              <a:gd name="csX93" fmla="*/ 6266608 w 8597511"/>
              <a:gd name="csY93" fmla="*/ 2007073 h 6857999"/>
              <a:gd name="csX94" fmla="*/ 6329456 w 8597511"/>
              <a:gd name="csY94" fmla="*/ 2139785 h 6857999"/>
              <a:gd name="csX95" fmla="*/ 6382732 w 8597511"/>
              <a:gd name="csY95" fmla="*/ 2293752 h 6857999"/>
              <a:gd name="csX96" fmla="*/ 6418217 w 8597511"/>
              <a:gd name="csY96" fmla="*/ 2375063 h 6857999"/>
              <a:gd name="csX97" fmla="*/ 6452858 w 8597511"/>
              <a:gd name="csY97" fmla="*/ 2396095 h 6857999"/>
              <a:gd name="csX98" fmla="*/ 6461679 w 8597511"/>
              <a:gd name="csY98" fmla="*/ 2141352 h 6857999"/>
              <a:gd name="csX99" fmla="*/ 6462098 w 8597511"/>
              <a:gd name="csY99" fmla="*/ 2139283 h 6857999"/>
              <a:gd name="csX100" fmla="*/ 6462098 w 8597511"/>
              <a:gd name="csY100" fmla="*/ 2139116 h 6857999"/>
              <a:gd name="csX101" fmla="*/ 6372545 w 8597511"/>
              <a:gd name="csY101" fmla="*/ 1584986 h 6857999"/>
              <a:gd name="csX102" fmla="*/ 6326384 w 8597511"/>
              <a:gd name="csY102" fmla="*/ 1467881 h 6857999"/>
              <a:gd name="csX103" fmla="*/ 6270066 w 8597511"/>
              <a:gd name="csY103" fmla="*/ 1305875 h 6857999"/>
              <a:gd name="csX104" fmla="*/ 6238185 w 8597511"/>
              <a:gd name="csY104" fmla="*/ 1266272 h 6857999"/>
              <a:gd name="csX105" fmla="*/ 4499822 w 8597511"/>
              <a:gd name="csY105" fmla="*/ 0 h 6857999"/>
              <a:gd name="csX106" fmla="*/ 7701057 w 8597511"/>
              <a:gd name="csY106" fmla="*/ 0 h 6857999"/>
              <a:gd name="csX107" fmla="*/ 7691624 w 8597511"/>
              <a:gd name="csY107" fmla="*/ 98684 h 6857999"/>
              <a:gd name="csX108" fmla="*/ 7630297 w 8597511"/>
              <a:gd name="csY108" fmla="*/ 510634 h 6857999"/>
              <a:gd name="csX109" fmla="*/ 7155115 w 8597511"/>
              <a:gd name="csY109" fmla="*/ 1088882 h 6857999"/>
              <a:gd name="csX110" fmla="*/ 6993407 w 8597511"/>
              <a:gd name="csY110" fmla="*/ 1361963 h 6857999"/>
              <a:gd name="csX111" fmla="*/ 6653234 w 8597511"/>
              <a:gd name="csY111" fmla="*/ 1683623 h 6857999"/>
              <a:gd name="csX112" fmla="*/ 6541985 w 8597511"/>
              <a:gd name="csY112" fmla="*/ 2178392 h 6857999"/>
              <a:gd name="csX113" fmla="*/ 6533433 w 8597511"/>
              <a:gd name="csY113" fmla="*/ 2288988 h 6857999"/>
              <a:gd name="csX114" fmla="*/ 6593724 w 8597511"/>
              <a:gd name="csY114" fmla="*/ 2316211 h 6857999"/>
              <a:gd name="csX115" fmla="*/ 6891776 w 8597511"/>
              <a:gd name="csY115" fmla="*/ 2526251 h 6857999"/>
              <a:gd name="csX116" fmla="*/ 7014532 w 8597511"/>
              <a:gd name="csY116" fmla="*/ 2606286 h 6857999"/>
              <a:gd name="csX117" fmla="*/ 7186625 w 8597511"/>
              <a:gd name="csY117" fmla="*/ 2589983 h 6857999"/>
              <a:gd name="csX118" fmla="*/ 7349163 w 8597511"/>
              <a:gd name="csY118" fmla="*/ 2586491 h 6857999"/>
              <a:gd name="csX119" fmla="*/ 7753081 w 8597511"/>
              <a:gd name="csY119" fmla="*/ 2403755 h 6857999"/>
              <a:gd name="csX120" fmla="*/ 8231584 w 8597511"/>
              <a:gd name="csY120" fmla="*/ 1990197 h 6857999"/>
              <a:gd name="csX121" fmla="*/ 8308897 w 8597511"/>
              <a:gd name="csY121" fmla="*/ 1930276 h 6857999"/>
              <a:gd name="csX122" fmla="*/ 8484200 w 8597511"/>
              <a:gd name="csY122" fmla="*/ 1752693 h 6857999"/>
              <a:gd name="csX123" fmla="*/ 8572340 w 8597511"/>
              <a:gd name="csY123" fmla="*/ 1694360 h 6857999"/>
              <a:gd name="csX124" fmla="*/ 8597511 w 8597511"/>
              <a:gd name="csY124" fmla="*/ 1679795 h 6857999"/>
              <a:gd name="csX125" fmla="*/ 8597511 w 8597511"/>
              <a:gd name="csY125" fmla="*/ 3584163 h 6857999"/>
              <a:gd name="csX126" fmla="*/ 8552344 w 8597511"/>
              <a:gd name="csY126" fmla="*/ 3541769 h 6857999"/>
              <a:gd name="csX127" fmla="*/ 8399002 w 8597511"/>
              <a:gd name="csY127" fmla="*/ 3441292 h 6857999"/>
              <a:gd name="csX128" fmla="*/ 7954603 w 8597511"/>
              <a:gd name="csY128" fmla="*/ 3182455 h 6857999"/>
              <a:gd name="csX129" fmla="*/ 7744003 w 8597511"/>
              <a:gd name="csY129" fmla="*/ 3066935 h 6857999"/>
              <a:gd name="csX130" fmla="*/ 7493614 w 8597511"/>
              <a:gd name="csY130" fmla="*/ 3003891 h 6857999"/>
              <a:gd name="csX131" fmla="*/ 7334311 w 8597511"/>
              <a:gd name="csY131" fmla="*/ 2970962 h 6857999"/>
              <a:gd name="csX132" fmla="*/ 7153653 w 8597511"/>
              <a:gd name="csY132" fmla="*/ 2935165 h 6857999"/>
              <a:gd name="csX133" fmla="*/ 7037443 w 8597511"/>
              <a:gd name="csY133" fmla="*/ 2886278 h 6857999"/>
              <a:gd name="csX134" fmla="*/ 6804669 w 8597511"/>
              <a:gd name="csY134" fmla="*/ 2865670 h 6857999"/>
              <a:gd name="csX135" fmla="*/ 6779104 w 8597511"/>
              <a:gd name="csY135" fmla="*/ 2891938 h 6857999"/>
              <a:gd name="csX136" fmla="*/ 6926017 w 8597511"/>
              <a:gd name="csY136" fmla="*/ 2946447 h 6857999"/>
              <a:gd name="csX137" fmla="*/ 7287698 w 8597511"/>
              <a:gd name="csY137" fmla="*/ 3105227 h 6857999"/>
              <a:gd name="csX138" fmla="*/ 7482720 w 8597511"/>
              <a:gd name="csY138" fmla="*/ 3225843 h 6857999"/>
              <a:gd name="csX139" fmla="*/ 7553640 w 8597511"/>
              <a:gd name="csY139" fmla="*/ 3274867 h 6857999"/>
              <a:gd name="csX140" fmla="*/ 7650196 w 8597511"/>
              <a:gd name="csY140" fmla="*/ 3336209 h 6857999"/>
              <a:gd name="csX141" fmla="*/ 8041735 w 8597511"/>
              <a:gd name="csY141" fmla="*/ 3541594 h 6857999"/>
              <a:gd name="csX142" fmla="*/ 8303920 w 8597511"/>
              <a:gd name="csY142" fmla="*/ 3724059 h 6857999"/>
              <a:gd name="csX143" fmla="*/ 8422837 w 8597511"/>
              <a:gd name="csY143" fmla="*/ 3817000 h 6857999"/>
              <a:gd name="csX144" fmla="*/ 8512026 w 8597511"/>
              <a:gd name="csY144" fmla="*/ 3865568 h 6857999"/>
              <a:gd name="csX145" fmla="*/ 8597510 w 8597511"/>
              <a:gd name="csY145" fmla="*/ 3907533 h 6857999"/>
              <a:gd name="csX146" fmla="*/ 8597511 w 8597511"/>
              <a:gd name="csY146" fmla="*/ 4145348 h 6857999"/>
              <a:gd name="csX147" fmla="*/ 8453671 w 8597511"/>
              <a:gd name="csY147" fmla="*/ 4005955 h 6857999"/>
              <a:gd name="csX148" fmla="*/ 8126885 w 8597511"/>
              <a:gd name="csY148" fmla="*/ 3730247 h 6857999"/>
              <a:gd name="csX149" fmla="*/ 7996038 w 8597511"/>
              <a:gd name="csY149" fmla="*/ 3606891 h 6857999"/>
              <a:gd name="csX150" fmla="*/ 7706020 w 8597511"/>
              <a:gd name="csY150" fmla="*/ 3463852 h 6857999"/>
              <a:gd name="csX151" fmla="*/ 7655585 w 8597511"/>
              <a:gd name="csY151" fmla="*/ 3502146 h 6857999"/>
              <a:gd name="csX152" fmla="*/ 7764363 w 8597511"/>
              <a:gd name="csY152" fmla="*/ 3745587 h 6857999"/>
              <a:gd name="csX153" fmla="*/ 7912006 w 8597511"/>
              <a:gd name="csY153" fmla="*/ 3874036 h 6857999"/>
              <a:gd name="csX154" fmla="*/ 8016110 w 8597511"/>
              <a:gd name="csY154" fmla="*/ 3963877 h 6857999"/>
              <a:gd name="csX155" fmla="*/ 8161637 w 8597511"/>
              <a:gd name="csY155" fmla="*/ 4077418 h 6857999"/>
              <a:gd name="csX156" fmla="*/ 8392851 w 8597511"/>
              <a:gd name="csY156" fmla="*/ 4464315 h 6857999"/>
              <a:gd name="csX157" fmla="*/ 8467414 w 8597511"/>
              <a:gd name="csY157" fmla="*/ 4614443 h 6857999"/>
              <a:gd name="csX158" fmla="*/ 8543171 w 8597511"/>
              <a:gd name="csY158" fmla="*/ 4851261 h 6857999"/>
              <a:gd name="csX159" fmla="*/ 8580521 w 8597511"/>
              <a:gd name="csY159" fmla="*/ 4982917 h 6857999"/>
              <a:gd name="csX160" fmla="*/ 8586270 w 8597511"/>
              <a:gd name="csY160" fmla="*/ 5103567 h 6857999"/>
              <a:gd name="csX161" fmla="*/ 8597511 w 8597511"/>
              <a:gd name="csY161" fmla="*/ 5154194 h 6857999"/>
              <a:gd name="csX162" fmla="*/ 8597511 w 8597511"/>
              <a:gd name="csY162" fmla="*/ 5551928 h 6857999"/>
              <a:gd name="csX163" fmla="*/ 8591259 w 8597511"/>
              <a:gd name="csY163" fmla="*/ 5567739 h 6857999"/>
              <a:gd name="csX164" fmla="*/ 8590260 w 8597511"/>
              <a:gd name="csY164" fmla="*/ 5570055 h 6857999"/>
              <a:gd name="csX165" fmla="*/ 8590424 w 8597511"/>
              <a:gd name="csY165" fmla="*/ 5570550 h 6857999"/>
              <a:gd name="csX166" fmla="*/ 8380704 w 8597511"/>
              <a:gd name="csY166" fmla="*/ 5771316 h 6857999"/>
              <a:gd name="csX167" fmla="*/ 8249171 w 8597511"/>
              <a:gd name="csY167" fmla="*/ 5657065 h 6857999"/>
              <a:gd name="csX168" fmla="*/ 8234731 w 8597511"/>
              <a:gd name="csY168" fmla="*/ 5670940 h 6857999"/>
              <a:gd name="csX169" fmla="*/ 8206607 w 8597511"/>
              <a:gd name="csY169" fmla="*/ 6098848 h 6857999"/>
              <a:gd name="csX170" fmla="*/ 8031081 w 8597511"/>
              <a:gd name="csY170" fmla="*/ 6300441 h 6857999"/>
              <a:gd name="csX171" fmla="*/ 8293496 w 8597511"/>
              <a:gd name="csY171" fmla="*/ 6151802 h 6857999"/>
              <a:gd name="csX172" fmla="*/ 8536416 w 8597511"/>
              <a:gd name="csY172" fmla="*/ 5884798 h 6857999"/>
              <a:gd name="csX173" fmla="*/ 8579360 w 8597511"/>
              <a:gd name="csY173" fmla="*/ 5836529 h 6857999"/>
              <a:gd name="csX174" fmla="*/ 8597510 w 8597511"/>
              <a:gd name="csY174" fmla="*/ 5814897 h 6857999"/>
              <a:gd name="csX175" fmla="*/ 8597511 w 8597511"/>
              <a:gd name="csY175" fmla="*/ 6857999 h 6857999"/>
              <a:gd name="csX176" fmla="*/ 7642165 w 8597511"/>
              <a:gd name="csY176" fmla="*/ 6857999 h 6857999"/>
              <a:gd name="csX177" fmla="*/ 7599476 w 8597511"/>
              <a:gd name="csY177" fmla="*/ 6834168 h 6857999"/>
              <a:gd name="csX178" fmla="*/ 7363027 w 8597511"/>
              <a:gd name="csY178" fmla="*/ 6590249 h 6857999"/>
              <a:gd name="csX179" fmla="*/ 7561965 w 8597511"/>
              <a:gd name="csY179" fmla="*/ 6397407 h 6857999"/>
              <a:gd name="csX180" fmla="*/ 7747444 w 8597511"/>
              <a:gd name="csY180" fmla="*/ 6323508 h 6857999"/>
              <a:gd name="csX181" fmla="*/ 7595697 w 8597511"/>
              <a:gd name="csY181" fmla="*/ 6315603 h 6857999"/>
              <a:gd name="csX182" fmla="*/ 7184614 w 8597511"/>
              <a:gd name="csY182" fmla="*/ 6483335 h 6857999"/>
              <a:gd name="csX183" fmla="*/ 6828686 w 8597511"/>
              <a:gd name="csY183" fmla="*/ 6443051 h 6857999"/>
              <a:gd name="csX184" fmla="*/ 6548724 w 8597511"/>
              <a:gd name="csY184" fmla="*/ 6183457 h 6857999"/>
              <a:gd name="csX185" fmla="*/ 6460804 w 8597511"/>
              <a:gd name="csY185" fmla="*/ 6044309 h 6857999"/>
              <a:gd name="csX186" fmla="*/ 6515151 w 8597511"/>
              <a:gd name="csY186" fmla="*/ 5457165 h 6857999"/>
              <a:gd name="csX187" fmla="*/ 6567926 w 8597511"/>
              <a:gd name="csY187" fmla="*/ 4902968 h 6857999"/>
              <a:gd name="csX188" fmla="*/ 6610065 w 8597511"/>
              <a:gd name="csY188" fmla="*/ 4736154 h 6857999"/>
              <a:gd name="csX189" fmla="*/ 6692032 w 8597511"/>
              <a:gd name="csY189" fmla="*/ 4162490 h 6857999"/>
              <a:gd name="csX190" fmla="*/ 6655065 w 8597511"/>
              <a:gd name="csY190" fmla="*/ 3908875 h 6857999"/>
              <a:gd name="csX191" fmla="*/ 6630520 w 8597511"/>
              <a:gd name="csY191" fmla="*/ 3653636 h 6857999"/>
              <a:gd name="csX192" fmla="*/ 6546013 w 8597511"/>
              <a:gd name="csY192" fmla="*/ 3473097 h 6857999"/>
              <a:gd name="csX193" fmla="*/ 6467534 w 8597511"/>
              <a:gd name="csY193" fmla="*/ 3332647 h 6857999"/>
              <a:gd name="csX194" fmla="*/ 6432450 w 8597511"/>
              <a:gd name="csY194" fmla="*/ 3222523 h 6857999"/>
              <a:gd name="csX195" fmla="*/ 6348434 w 8597511"/>
              <a:gd name="csY195" fmla="*/ 3078500 h 6857999"/>
              <a:gd name="csX196" fmla="*/ 6325885 w 8597511"/>
              <a:gd name="csY196" fmla="*/ 3157432 h 6857999"/>
              <a:gd name="csX197" fmla="*/ 6309672 w 8597511"/>
              <a:gd name="csY197" fmla="*/ 4299327 h 6857999"/>
              <a:gd name="csX198" fmla="*/ 6362133 w 8597511"/>
              <a:gd name="csY198" fmla="*/ 4650514 h 6857999"/>
              <a:gd name="csX199" fmla="*/ 6380597 w 8597511"/>
              <a:gd name="csY199" fmla="*/ 5292070 h 6857999"/>
              <a:gd name="csX200" fmla="*/ 6378969 w 8597511"/>
              <a:gd name="csY200" fmla="*/ 5517025 h 6857999"/>
              <a:gd name="csX201" fmla="*/ 6378036 w 8597511"/>
              <a:gd name="csY201" fmla="*/ 5931089 h 6857999"/>
              <a:gd name="csX202" fmla="*/ 6354793 w 8597511"/>
              <a:gd name="csY202" fmla="*/ 6124529 h 6857999"/>
              <a:gd name="csX203" fmla="*/ 6273049 w 8597511"/>
              <a:gd name="csY203" fmla="*/ 6303004 h 6857999"/>
              <a:gd name="csX204" fmla="*/ 6127311 w 8597511"/>
              <a:gd name="csY204" fmla="*/ 6478093 h 6857999"/>
              <a:gd name="csX205" fmla="*/ 6097687 w 8597511"/>
              <a:gd name="csY205" fmla="*/ 6741314 h 6857999"/>
              <a:gd name="csX206" fmla="*/ 6086875 w 8597511"/>
              <a:gd name="csY206" fmla="*/ 6811250 h 6857999"/>
              <a:gd name="csX207" fmla="*/ 6079675 w 8597511"/>
              <a:gd name="csY207" fmla="*/ 6857999 h 6857999"/>
              <a:gd name="csX208" fmla="*/ 5904085 w 8597511"/>
              <a:gd name="csY208" fmla="*/ 6857999 h 6857999"/>
              <a:gd name="csX209" fmla="*/ 5909537 w 8597511"/>
              <a:gd name="csY209" fmla="*/ 6813361 h 6857999"/>
              <a:gd name="csX210" fmla="*/ 5916696 w 8597511"/>
              <a:gd name="csY210" fmla="*/ 6773741 h 6857999"/>
              <a:gd name="csX211" fmla="*/ 5900737 w 8597511"/>
              <a:gd name="csY211" fmla="*/ 6697777 h 6857999"/>
              <a:gd name="csX212" fmla="*/ 5767931 w 8597511"/>
              <a:gd name="csY212" fmla="*/ 6764682 h 6857999"/>
              <a:gd name="csX213" fmla="*/ 5672759 w 8597511"/>
              <a:gd name="csY213" fmla="*/ 6835748 h 6857999"/>
              <a:gd name="csX214" fmla="*/ 5643939 w 8597511"/>
              <a:gd name="csY214" fmla="*/ 6857999 h 6857999"/>
              <a:gd name="csX215" fmla="*/ 5208157 w 8597511"/>
              <a:gd name="csY215" fmla="*/ 6857999 h 6857999"/>
              <a:gd name="csX216" fmla="*/ 5187345 w 8597511"/>
              <a:gd name="csY216" fmla="*/ 6834476 h 6857999"/>
              <a:gd name="csX217" fmla="*/ 5157184 w 8597511"/>
              <a:gd name="csY217" fmla="*/ 6746874 h 6857999"/>
              <a:gd name="csX218" fmla="*/ 5167459 w 8597511"/>
              <a:gd name="csY218" fmla="*/ 6574931 h 6857999"/>
              <a:gd name="csX219" fmla="*/ 5120577 w 8597511"/>
              <a:gd name="csY219" fmla="*/ 6582267 h 6857999"/>
              <a:gd name="csX220" fmla="*/ 4985975 w 8597511"/>
              <a:gd name="csY220" fmla="*/ 6820816 h 6857999"/>
              <a:gd name="csX221" fmla="*/ 4961223 w 8597511"/>
              <a:gd name="csY221" fmla="*/ 6857999 h 6857999"/>
              <a:gd name="csX222" fmla="*/ 3162741 w 8597511"/>
              <a:gd name="csY222" fmla="*/ 6857999 h 6857999"/>
              <a:gd name="csX223" fmla="*/ 3173594 w 8597511"/>
              <a:gd name="csY223" fmla="*/ 6744589 h 6857999"/>
              <a:gd name="csX224" fmla="*/ 3223864 w 8597511"/>
              <a:gd name="csY224" fmla="*/ 6516016 h 6857999"/>
              <a:gd name="csX225" fmla="*/ 3435073 w 8597511"/>
              <a:gd name="csY225" fmla="*/ 6113065 h 6857999"/>
              <a:gd name="csX226" fmla="*/ 3552627 w 8597511"/>
              <a:gd name="csY226" fmla="*/ 5951320 h 6857999"/>
              <a:gd name="csX227" fmla="*/ 4069779 w 8597511"/>
              <a:gd name="csY227" fmla="*/ 5376238 h 6857999"/>
              <a:gd name="csX228" fmla="*/ 4978424 w 8597511"/>
              <a:gd name="csY228" fmla="*/ 4484592 h 6857999"/>
              <a:gd name="csX229" fmla="*/ 5148097 w 8597511"/>
              <a:gd name="csY229" fmla="*/ 4273130 h 6857999"/>
              <a:gd name="csX230" fmla="*/ 5541787 w 8597511"/>
              <a:gd name="csY230" fmla="*/ 3803727 h 6857999"/>
              <a:gd name="csX231" fmla="*/ 5863308 w 8597511"/>
              <a:gd name="csY231" fmla="*/ 3255158 h 6857999"/>
              <a:gd name="csX232" fmla="*/ 5693666 w 8597511"/>
              <a:gd name="csY232" fmla="*/ 3285046 h 6857999"/>
              <a:gd name="csX233" fmla="*/ 5363073 w 8597511"/>
              <a:gd name="csY233" fmla="*/ 3515404 h 6857999"/>
              <a:gd name="csX234" fmla="*/ 4942286 w 8597511"/>
              <a:gd name="csY234" fmla="*/ 3993435 h 6857999"/>
              <a:gd name="csX235" fmla="*/ 4580030 w 8597511"/>
              <a:gd name="csY235" fmla="*/ 4542071 h 6857999"/>
              <a:gd name="csX236" fmla="*/ 4377228 w 8597511"/>
              <a:gd name="csY236" fmla="*/ 4859844 h 6857999"/>
              <a:gd name="csX237" fmla="*/ 3891096 w 8597511"/>
              <a:gd name="csY237" fmla="*/ 5277852 h 6857999"/>
              <a:gd name="csX238" fmla="*/ 3412862 w 8597511"/>
              <a:gd name="csY238" fmla="*/ 5649348 h 6857999"/>
              <a:gd name="csX239" fmla="*/ 2956272 w 8597511"/>
              <a:gd name="csY239" fmla="*/ 5939011 h 6857999"/>
              <a:gd name="csX240" fmla="*/ 2478289 w 8597511"/>
              <a:gd name="csY240" fmla="*/ 6174308 h 6857999"/>
              <a:gd name="csX241" fmla="*/ 1947071 w 8597511"/>
              <a:gd name="csY241" fmla="*/ 5394135 h 6857999"/>
              <a:gd name="csX242" fmla="*/ 1947491 w 8597511"/>
              <a:gd name="csY242" fmla="*/ 5324669 h 6857999"/>
              <a:gd name="csX243" fmla="*/ 1877177 w 8597511"/>
              <a:gd name="csY243" fmla="*/ 5332362 h 6857999"/>
              <a:gd name="csX244" fmla="*/ 1573373 w 8597511"/>
              <a:gd name="csY244" fmla="*/ 5442897 h 6857999"/>
              <a:gd name="csX245" fmla="*/ 1510184 w 8597511"/>
              <a:gd name="csY245" fmla="*/ 5516348 h 6857999"/>
              <a:gd name="csX246" fmla="*/ 1494328 w 8597511"/>
              <a:gd name="csY246" fmla="*/ 5803864 h 6857999"/>
              <a:gd name="csX247" fmla="*/ 1479651 w 8597511"/>
              <a:gd name="csY247" fmla="*/ 6252254 h 6857999"/>
              <a:gd name="csX248" fmla="*/ 1680790 w 8597511"/>
              <a:gd name="csY248" fmla="*/ 6410559 h 6857999"/>
              <a:gd name="csX249" fmla="*/ 1738880 w 8597511"/>
              <a:gd name="csY249" fmla="*/ 6491180 h 6857999"/>
              <a:gd name="csX250" fmla="*/ 1941714 w 8597511"/>
              <a:gd name="csY250" fmla="*/ 6807081 h 6857999"/>
              <a:gd name="csX251" fmla="*/ 1975196 w 8597511"/>
              <a:gd name="csY251" fmla="*/ 6857999 h 6857999"/>
              <a:gd name="csX252" fmla="*/ 1670924 w 8597511"/>
              <a:gd name="csY252" fmla="*/ 6857999 h 6857999"/>
              <a:gd name="csX253" fmla="*/ 1655986 w 8597511"/>
              <a:gd name="csY253" fmla="*/ 6834997 h 6857999"/>
              <a:gd name="csX254" fmla="*/ 1421523 w 8597511"/>
              <a:gd name="csY254" fmla="*/ 6490318 h 6857999"/>
              <a:gd name="csX255" fmla="*/ 885515 w 8597511"/>
              <a:gd name="csY255" fmla="*/ 6549943 h 6857999"/>
              <a:gd name="csX256" fmla="*/ 820661 w 8597511"/>
              <a:gd name="csY256" fmla="*/ 6560134 h 6857999"/>
              <a:gd name="csX257" fmla="*/ 818922 w 8597511"/>
              <a:gd name="csY257" fmla="*/ 6559715 h 6857999"/>
              <a:gd name="csX258" fmla="*/ 819253 w 8597511"/>
              <a:gd name="csY258" fmla="*/ 6559881 h 6857999"/>
              <a:gd name="csX259" fmla="*/ 762795 w 8597511"/>
              <a:gd name="csY259" fmla="*/ 6522733 h 6857999"/>
              <a:gd name="csX260" fmla="*/ 702207 w 8597511"/>
              <a:gd name="csY260" fmla="*/ 6446743 h 6857999"/>
              <a:gd name="csX261" fmla="*/ 871393 w 8597511"/>
              <a:gd name="csY261" fmla="*/ 6400129 h 6857999"/>
              <a:gd name="csX262" fmla="*/ 1195842 w 8597511"/>
              <a:gd name="csY262" fmla="*/ 6312496 h 6857999"/>
              <a:gd name="csX263" fmla="*/ 1271969 w 8597511"/>
              <a:gd name="csY263" fmla="*/ 6161912 h 6857999"/>
              <a:gd name="csX264" fmla="*/ 1358849 w 8597511"/>
              <a:gd name="csY264" fmla="*/ 5610779 h 6857999"/>
              <a:gd name="csX265" fmla="*/ 1198496 w 8597511"/>
              <a:gd name="csY265" fmla="*/ 5533303 h 6857999"/>
              <a:gd name="csX266" fmla="*/ 784732 w 8597511"/>
              <a:gd name="csY266" fmla="*/ 5679252 h 6857999"/>
              <a:gd name="csX267" fmla="*/ 631057 w 8597511"/>
              <a:gd name="csY267" fmla="*/ 5681690 h 6857999"/>
              <a:gd name="csX268" fmla="*/ 454496 w 8597511"/>
              <a:gd name="csY268" fmla="*/ 5629428 h 6857999"/>
              <a:gd name="csX269" fmla="*/ 123646 w 8597511"/>
              <a:gd name="csY269" fmla="*/ 5559563 h 6857999"/>
              <a:gd name="csX270" fmla="*/ 169 w 8597511"/>
              <a:gd name="csY270" fmla="*/ 5165231 h 6857999"/>
              <a:gd name="csX271" fmla="*/ 259645 w 8597511"/>
              <a:gd name="csY271" fmla="*/ 4661717 h 6857999"/>
              <a:gd name="csX272" fmla="*/ 510217 w 8597511"/>
              <a:gd name="csY272" fmla="*/ 4515615 h 6857999"/>
              <a:gd name="csX273" fmla="*/ 1064060 w 8597511"/>
              <a:gd name="csY273" fmla="*/ 4137598 h 6857999"/>
              <a:gd name="csX274" fmla="*/ 1215474 w 8597511"/>
              <a:gd name="csY274" fmla="*/ 4011538 h 6857999"/>
              <a:gd name="csX275" fmla="*/ 1305893 w 8597511"/>
              <a:gd name="csY275" fmla="*/ 3772891 h 6857999"/>
              <a:gd name="csX276" fmla="*/ 1567468 w 8597511"/>
              <a:gd name="csY276" fmla="*/ 3359797 h 6857999"/>
              <a:gd name="csX277" fmla="*/ 1815368 w 8597511"/>
              <a:gd name="csY277" fmla="*/ 3356927 h 6857999"/>
              <a:gd name="csX278" fmla="*/ 2393107 w 8597511"/>
              <a:gd name="csY278" fmla="*/ 3364139 h 6857999"/>
              <a:gd name="csX279" fmla="*/ 2606311 w 8597511"/>
              <a:gd name="csY279" fmla="*/ 3396953 h 6857999"/>
              <a:gd name="csX280" fmla="*/ 2578647 w 8597511"/>
              <a:gd name="csY280" fmla="*/ 3367658 h 6857999"/>
              <a:gd name="csX281" fmla="*/ 1434360 w 8597511"/>
              <a:gd name="csY281" fmla="*/ 3111327 h 6857999"/>
              <a:gd name="csX282" fmla="*/ 623189 w 8597511"/>
              <a:gd name="csY282" fmla="*/ 2676643 h 6857999"/>
              <a:gd name="csX283" fmla="*/ 552073 w 8597511"/>
              <a:gd name="csY283" fmla="*/ 2639872 h 6857999"/>
              <a:gd name="csX284" fmla="*/ 490681 w 8597511"/>
              <a:gd name="csY284" fmla="*/ 2487375 h 6857999"/>
              <a:gd name="csX285" fmla="*/ 516770 w 8597511"/>
              <a:gd name="csY285" fmla="*/ 2315719 h 6857999"/>
              <a:gd name="csX286" fmla="*/ 958629 w 8597511"/>
              <a:gd name="csY286" fmla="*/ 2157667 h 6857999"/>
              <a:gd name="csX287" fmla="*/ 1087004 w 8597511"/>
              <a:gd name="csY287" fmla="*/ 2141256 h 6857999"/>
              <a:gd name="csX288" fmla="*/ 1899819 w 8597511"/>
              <a:gd name="csY288" fmla="*/ 2142504 h 6857999"/>
              <a:gd name="csX289" fmla="*/ 2091787 w 8597511"/>
              <a:gd name="csY289" fmla="*/ 2157795 h 6857999"/>
              <a:gd name="csX290" fmla="*/ 2016223 w 8597511"/>
              <a:gd name="csY290" fmla="*/ 2010315 h 6857999"/>
              <a:gd name="csX291" fmla="*/ 1818058 w 8597511"/>
              <a:gd name="csY291" fmla="*/ 1888697 h 6857999"/>
              <a:gd name="csX292" fmla="*/ 1691739 w 8597511"/>
              <a:gd name="csY292" fmla="*/ 1775370 h 6857999"/>
              <a:gd name="csX293" fmla="*/ 1406885 w 8597511"/>
              <a:gd name="csY293" fmla="*/ 1484468 h 6857999"/>
              <a:gd name="csX294" fmla="*/ 1288335 w 8597511"/>
              <a:gd name="csY294" fmla="*/ 1174435 h 6857999"/>
              <a:gd name="csX295" fmla="*/ 1238113 w 8597511"/>
              <a:gd name="csY295" fmla="*/ 957135 h 6857999"/>
              <a:gd name="csX296" fmla="*/ 1260842 w 8597511"/>
              <a:gd name="csY296" fmla="*/ 839039 h 6857999"/>
              <a:gd name="csX297" fmla="*/ 1212378 w 8597511"/>
              <a:gd name="csY297" fmla="*/ 647412 h 6857999"/>
              <a:gd name="csX298" fmla="*/ 1245806 w 8597511"/>
              <a:gd name="csY298" fmla="*/ 521311 h 6857999"/>
              <a:gd name="csX299" fmla="*/ 1268698 w 8597511"/>
              <a:gd name="csY299" fmla="*/ 437578 h 6857999"/>
              <a:gd name="csX300" fmla="*/ 1290753 w 8597511"/>
              <a:gd name="csY300" fmla="*/ 391347 h 6857999"/>
              <a:gd name="csX301" fmla="*/ 1481925 w 8597511"/>
              <a:gd name="csY301" fmla="*/ 123140 h 6857999"/>
              <a:gd name="csX302" fmla="*/ 1878103 w 8597511"/>
              <a:gd name="csY302" fmla="*/ 91490 h 6857999"/>
              <a:gd name="csX303" fmla="*/ 2035312 w 8597511"/>
              <a:gd name="csY303" fmla="*/ 66871 h 6857999"/>
              <a:gd name="csX304" fmla="*/ 2136183 w 8597511"/>
              <a:gd name="csY304" fmla="*/ 57016 h 6857999"/>
              <a:gd name="csX305" fmla="*/ 2464302 w 8597511"/>
              <a:gd name="csY305" fmla="*/ 160323 h 6857999"/>
              <a:gd name="csX306" fmla="*/ 2642113 w 8597511"/>
              <a:gd name="csY306" fmla="*/ 141302 h 6857999"/>
              <a:gd name="csX307" fmla="*/ 2936326 w 8597511"/>
              <a:gd name="csY307" fmla="*/ 160735 h 6857999"/>
              <a:gd name="csX308" fmla="*/ 3128412 w 8597511"/>
              <a:gd name="csY308" fmla="*/ 330691 h 6857999"/>
              <a:gd name="csX309" fmla="*/ 3529820 w 8597511"/>
              <a:gd name="csY309" fmla="*/ 495696 h 6857999"/>
              <a:gd name="csX310" fmla="*/ 3714920 w 8597511"/>
              <a:gd name="csY310" fmla="*/ 543593 h 6857999"/>
              <a:gd name="csX311" fmla="*/ 3881657 w 8597511"/>
              <a:gd name="csY311" fmla="*/ 617360 h 6857999"/>
              <a:gd name="csX312" fmla="*/ 4113959 w 8597511"/>
              <a:gd name="csY312" fmla="*/ 898445 h 6857999"/>
              <a:gd name="csX313" fmla="*/ 4188294 w 8597511"/>
              <a:gd name="csY313" fmla="*/ 1006181 h 6857999"/>
              <a:gd name="csX314" fmla="*/ 4561669 w 8597511"/>
              <a:gd name="csY314" fmla="*/ 1325615 h 6857999"/>
              <a:gd name="csX315" fmla="*/ 4782446 w 8597511"/>
              <a:gd name="csY315" fmla="*/ 1512119 h 6857999"/>
              <a:gd name="csX316" fmla="*/ 4879442 w 8597511"/>
              <a:gd name="csY316" fmla="*/ 1596644 h 6857999"/>
              <a:gd name="csX317" fmla="*/ 5772698 w 8597511"/>
              <a:gd name="csY317" fmla="*/ 2490639 h 6857999"/>
              <a:gd name="csX318" fmla="*/ 6087811 w 8597511"/>
              <a:gd name="csY318" fmla="*/ 2663876 h 6857999"/>
              <a:gd name="csX319" fmla="*/ 6272485 w 8597511"/>
              <a:gd name="csY319" fmla="*/ 2649260 h 6857999"/>
              <a:gd name="csX320" fmla="*/ 6337761 w 8597511"/>
              <a:gd name="csY320" fmla="*/ 2433486 h 6857999"/>
              <a:gd name="csX321" fmla="*/ 6287348 w 8597511"/>
              <a:gd name="csY321" fmla="*/ 2260317 h 6857999"/>
              <a:gd name="csX322" fmla="*/ 6071382 w 8597511"/>
              <a:gd name="csY322" fmla="*/ 1867993 h 6857999"/>
              <a:gd name="csX323" fmla="*/ 5961920 w 8597511"/>
              <a:gd name="csY323" fmla="*/ 1633492 h 6857999"/>
              <a:gd name="csX324" fmla="*/ 5663640 w 8597511"/>
              <a:gd name="csY324" fmla="*/ 1347857 h 6857999"/>
              <a:gd name="csX325" fmla="*/ 5504800 w 8597511"/>
              <a:gd name="csY325" fmla="*/ 1261607 h 6857999"/>
              <a:gd name="csX326" fmla="*/ 5002917 w 8597511"/>
              <a:gd name="csY326" fmla="*/ 776016 h 6857999"/>
              <a:gd name="csX327" fmla="*/ 4789895 w 8597511"/>
              <a:gd name="csY327" fmla="*/ 499862 h 6857999"/>
              <a:gd name="csX328" fmla="*/ 4710644 w 8597511"/>
              <a:gd name="csY328" fmla="*/ 303191 h 6857999"/>
              <a:gd name="csX329" fmla="*/ 4543388 w 8597511"/>
              <a:gd name="csY329" fmla="*/ 65391 h 6857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Lst>
            <a:rect l="l" t="t" r="r" b="b"/>
            <a:pathLst>
              <a:path w="8597511" h="6857999">
                <a:moveTo>
                  <a:pt x="5761426" y="2917262"/>
                </a:moveTo>
                <a:cubicBezTo>
                  <a:pt x="5730935" y="2917623"/>
                  <a:pt x="5700152" y="2919390"/>
                  <a:pt x="5667896" y="2922002"/>
                </a:cubicBezTo>
                <a:cubicBezTo>
                  <a:pt x="5622018" y="2925200"/>
                  <a:pt x="5574682" y="2916142"/>
                  <a:pt x="5530288" y="2921829"/>
                </a:cubicBezTo>
                <a:cubicBezTo>
                  <a:pt x="5501960" y="2926562"/>
                  <a:pt x="5475532" y="2932541"/>
                  <a:pt x="5443062" y="2938589"/>
                </a:cubicBezTo>
                <a:cubicBezTo>
                  <a:pt x="5370417" y="2951576"/>
                  <a:pt x="5289576" y="2930263"/>
                  <a:pt x="5222245" y="2971332"/>
                </a:cubicBezTo>
                <a:cubicBezTo>
                  <a:pt x="5143652" y="3013034"/>
                  <a:pt x="5074820" y="3091273"/>
                  <a:pt x="5001017" y="3137957"/>
                </a:cubicBezTo>
                <a:cubicBezTo>
                  <a:pt x="4976712" y="3156692"/>
                  <a:pt x="4920542" y="3170795"/>
                  <a:pt x="4910881" y="3193788"/>
                </a:cubicBezTo>
                <a:cubicBezTo>
                  <a:pt x="4906863" y="3211497"/>
                  <a:pt x="4929609" y="3220413"/>
                  <a:pt x="4944500" y="3225583"/>
                </a:cubicBezTo>
                <a:cubicBezTo>
                  <a:pt x="5033189" y="3254282"/>
                  <a:pt x="5123042" y="3212442"/>
                  <a:pt x="5212950" y="3216471"/>
                </a:cubicBezTo>
                <a:lnTo>
                  <a:pt x="5215020" y="3216559"/>
                </a:lnTo>
                <a:lnTo>
                  <a:pt x="5214854" y="3216392"/>
                </a:lnTo>
                <a:cubicBezTo>
                  <a:pt x="5263119" y="3219078"/>
                  <a:pt x="5314153" y="3206121"/>
                  <a:pt x="5361427" y="3207478"/>
                </a:cubicBezTo>
                <a:cubicBezTo>
                  <a:pt x="5402491" y="3208738"/>
                  <a:pt x="5442731" y="3208672"/>
                  <a:pt x="5487795" y="3199508"/>
                </a:cubicBezTo>
                <a:cubicBezTo>
                  <a:pt x="5528390" y="3189341"/>
                  <a:pt x="5570099" y="3197889"/>
                  <a:pt x="5611258" y="3194098"/>
                </a:cubicBezTo>
                <a:cubicBezTo>
                  <a:pt x="5687452" y="3185674"/>
                  <a:pt x="5753650" y="3134172"/>
                  <a:pt x="5828210" y="3116966"/>
                </a:cubicBezTo>
                <a:cubicBezTo>
                  <a:pt x="5900293" y="3096610"/>
                  <a:pt x="6007176" y="3065906"/>
                  <a:pt x="6063499" y="3023403"/>
                </a:cubicBezTo>
                <a:cubicBezTo>
                  <a:pt x="6172266" y="2933505"/>
                  <a:pt x="6080782" y="2930548"/>
                  <a:pt x="5994003" y="2934309"/>
                </a:cubicBezTo>
                <a:cubicBezTo>
                  <a:pt x="5948712" y="2934447"/>
                  <a:pt x="5898229" y="2924884"/>
                  <a:pt x="5853198" y="2920966"/>
                </a:cubicBezTo>
                <a:cubicBezTo>
                  <a:pt x="5822115" y="2917949"/>
                  <a:pt x="5791917" y="2916902"/>
                  <a:pt x="5761426" y="2917262"/>
                </a:cubicBezTo>
                <a:close/>
                <a:moveTo>
                  <a:pt x="6452083" y="2880870"/>
                </a:moveTo>
                <a:cubicBezTo>
                  <a:pt x="6345277" y="2880110"/>
                  <a:pt x="6429454" y="2992425"/>
                  <a:pt x="6447630" y="3042560"/>
                </a:cubicBezTo>
                <a:cubicBezTo>
                  <a:pt x="6479504" y="3110946"/>
                  <a:pt x="6504999" y="3181055"/>
                  <a:pt x="6549564" y="3240281"/>
                </a:cubicBezTo>
                <a:cubicBezTo>
                  <a:pt x="6575062" y="3275532"/>
                  <a:pt x="6606527" y="3308314"/>
                  <a:pt x="6619257" y="3350654"/>
                </a:cubicBezTo>
                <a:lnTo>
                  <a:pt x="6619914" y="3352809"/>
                </a:lnTo>
                <a:cubicBezTo>
                  <a:pt x="6629597" y="3388435"/>
                  <a:pt x="6637288" y="3425878"/>
                  <a:pt x="6662637" y="3454339"/>
                </a:cubicBezTo>
                <a:cubicBezTo>
                  <a:pt x="6705411" y="3501142"/>
                  <a:pt x="6752663" y="3545305"/>
                  <a:pt x="6796847" y="3590869"/>
                </a:cubicBezTo>
                <a:cubicBezTo>
                  <a:pt x="6840961" y="3631547"/>
                  <a:pt x="6867664" y="3681789"/>
                  <a:pt x="6911611" y="3722964"/>
                </a:cubicBezTo>
                <a:cubicBezTo>
                  <a:pt x="6973738" y="3778259"/>
                  <a:pt x="7055548" y="3809341"/>
                  <a:pt x="7124578" y="3852648"/>
                </a:cubicBezTo>
                <a:cubicBezTo>
                  <a:pt x="7190054" y="3892883"/>
                  <a:pt x="7239167" y="3954356"/>
                  <a:pt x="7294595" y="4007233"/>
                </a:cubicBezTo>
                <a:cubicBezTo>
                  <a:pt x="7443918" y="4159780"/>
                  <a:pt x="7636570" y="4334788"/>
                  <a:pt x="7739271" y="4490285"/>
                </a:cubicBezTo>
                <a:cubicBezTo>
                  <a:pt x="7775799" y="4551394"/>
                  <a:pt x="7827823" y="4607990"/>
                  <a:pt x="7867174" y="4666789"/>
                </a:cubicBezTo>
                <a:cubicBezTo>
                  <a:pt x="7895638" y="4707844"/>
                  <a:pt x="7896519" y="4686318"/>
                  <a:pt x="7882195" y="4652503"/>
                </a:cubicBezTo>
                <a:cubicBezTo>
                  <a:pt x="7847359" y="4576327"/>
                  <a:pt x="7798686" y="4503842"/>
                  <a:pt x="7753572" y="4432278"/>
                </a:cubicBezTo>
                <a:cubicBezTo>
                  <a:pt x="7577826" y="4183125"/>
                  <a:pt x="7519788" y="3877960"/>
                  <a:pt x="7607768" y="3587227"/>
                </a:cubicBezTo>
                <a:cubicBezTo>
                  <a:pt x="7620812" y="3535428"/>
                  <a:pt x="7591845" y="3496691"/>
                  <a:pt x="7566287" y="3452083"/>
                </a:cubicBezTo>
                <a:cubicBezTo>
                  <a:pt x="7533384" y="3397937"/>
                  <a:pt x="7502233" y="3338412"/>
                  <a:pt x="7452901" y="3298466"/>
                </a:cubicBezTo>
                <a:cubicBezTo>
                  <a:pt x="7367525" y="3235911"/>
                  <a:pt x="7259297" y="3207164"/>
                  <a:pt x="7164176" y="3168348"/>
                </a:cubicBezTo>
                <a:cubicBezTo>
                  <a:pt x="7117277" y="3149603"/>
                  <a:pt x="7080514" y="3115814"/>
                  <a:pt x="7032708" y="3095494"/>
                </a:cubicBezTo>
                <a:cubicBezTo>
                  <a:pt x="6987541" y="3079155"/>
                  <a:pt x="6942621" y="3063066"/>
                  <a:pt x="6900119" y="3040607"/>
                </a:cubicBezTo>
                <a:cubicBezTo>
                  <a:pt x="6870594" y="3027205"/>
                  <a:pt x="6836324" y="3023973"/>
                  <a:pt x="6805299" y="3013879"/>
                </a:cubicBezTo>
                <a:cubicBezTo>
                  <a:pt x="6784534" y="3007121"/>
                  <a:pt x="6765268" y="2996560"/>
                  <a:pt x="6744837" y="2988644"/>
                </a:cubicBezTo>
                <a:cubicBezTo>
                  <a:pt x="6711586" y="2974983"/>
                  <a:pt x="6672181" y="2972237"/>
                  <a:pt x="6639343" y="2959157"/>
                </a:cubicBezTo>
                <a:cubicBezTo>
                  <a:pt x="6602367" y="2945074"/>
                  <a:pt x="6573295" y="2915527"/>
                  <a:pt x="6535413" y="2900034"/>
                </a:cubicBezTo>
                <a:cubicBezTo>
                  <a:pt x="6509440" y="2889373"/>
                  <a:pt x="6479321" y="2881516"/>
                  <a:pt x="6452083" y="2880870"/>
                </a:cubicBezTo>
                <a:close/>
                <a:moveTo>
                  <a:pt x="6828564" y="2676870"/>
                </a:moveTo>
                <a:lnTo>
                  <a:pt x="6826411" y="2677030"/>
                </a:lnTo>
                <a:cubicBezTo>
                  <a:pt x="6796682" y="2678862"/>
                  <a:pt x="6763467" y="2684659"/>
                  <a:pt x="6728264" y="2690120"/>
                </a:cubicBezTo>
                <a:cubicBezTo>
                  <a:pt x="6679305" y="2700681"/>
                  <a:pt x="6632623" y="2694935"/>
                  <a:pt x="6585834" y="2698049"/>
                </a:cubicBezTo>
                <a:cubicBezTo>
                  <a:pt x="6569596" y="2702151"/>
                  <a:pt x="6587379" y="2709563"/>
                  <a:pt x="6603184" y="2713493"/>
                </a:cubicBezTo>
                <a:cubicBezTo>
                  <a:pt x="6698687" y="2731281"/>
                  <a:pt x="6798724" y="2724073"/>
                  <a:pt x="6893826" y="2736976"/>
                </a:cubicBezTo>
                <a:cubicBezTo>
                  <a:pt x="6937441" y="2744617"/>
                  <a:pt x="6976379" y="2768971"/>
                  <a:pt x="7021169" y="2770323"/>
                </a:cubicBezTo>
                <a:cubicBezTo>
                  <a:pt x="7076638" y="2772115"/>
                  <a:pt x="7134686" y="2769028"/>
                  <a:pt x="7189031" y="2790440"/>
                </a:cubicBezTo>
                <a:cubicBezTo>
                  <a:pt x="7207317" y="2795867"/>
                  <a:pt x="7228824" y="2803869"/>
                  <a:pt x="7246726" y="2796129"/>
                </a:cubicBezTo>
                <a:cubicBezTo>
                  <a:pt x="7250791" y="2793572"/>
                  <a:pt x="7250128" y="2793736"/>
                  <a:pt x="7251871" y="2790843"/>
                </a:cubicBezTo>
                <a:cubicBezTo>
                  <a:pt x="7259566" y="2760061"/>
                  <a:pt x="7131312" y="2726959"/>
                  <a:pt x="7103353" y="2716458"/>
                </a:cubicBezTo>
                <a:cubicBezTo>
                  <a:pt x="7015568" y="2690659"/>
                  <a:pt x="6915428" y="2672198"/>
                  <a:pt x="6828564" y="2676870"/>
                </a:cubicBezTo>
                <a:close/>
                <a:moveTo>
                  <a:pt x="5538152" y="2517055"/>
                </a:moveTo>
                <a:cubicBezTo>
                  <a:pt x="5519860" y="2515437"/>
                  <a:pt x="5501220" y="2518951"/>
                  <a:pt x="5483244" y="2522798"/>
                </a:cubicBezTo>
                <a:cubicBezTo>
                  <a:pt x="5445383" y="2531896"/>
                  <a:pt x="5408878" y="2528744"/>
                  <a:pt x="5372608" y="2530973"/>
                </a:cubicBezTo>
                <a:cubicBezTo>
                  <a:pt x="5359855" y="2531604"/>
                  <a:pt x="5346935" y="2533062"/>
                  <a:pt x="5334180" y="2534522"/>
                </a:cubicBezTo>
                <a:cubicBezTo>
                  <a:pt x="5261544" y="2544196"/>
                  <a:pt x="5186188" y="2514949"/>
                  <a:pt x="5112555" y="2525781"/>
                </a:cubicBezTo>
                <a:cubicBezTo>
                  <a:pt x="5021289" y="2536156"/>
                  <a:pt x="4927193" y="2585520"/>
                  <a:pt x="4835802" y="2578507"/>
                </a:cubicBezTo>
                <a:cubicBezTo>
                  <a:pt x="4806412" y="2577359"/>
                  <a:pt x="4765945" y="2568566"/>
                  <a:pt x="4742220" y="2587219"/>
                </a:cubicBezTo>
                <a:cubicBezTo>
                  <a:pt x="4732011" y="2597875"/>
                  <a:pt x="4761961" y="2606560"/>
                  <a:pt x="4776114" y="2608499"/>
                </a:cubicBezTo>
                <a:cubicBezTo>
                  <a:pt x="4838516" y="2619415"/>
                  <a:pt x="4916802" y="2635504"/>
                  <a:pt x="4975712" y="2652705"/>
                </a:cubicBezTo>
                <a:cubicBezTo>
                  <a:pt x="5011040" y="2663638"/>
                  <a:pt x="5040464" y="2684741"/>
                  <a:pt x="5076459" y="2693523"/>
                </a:cubicBezTo>
                <a:cubicBezTo>
                  <a:pt x="5147212" y="2709013"/>
                  <a:pt x="5228078" y="2720057"/>
                  <a:pt x="5293079" y="2751514"/>
                </a:cubicBezTo>
                <a:cubicBezTo>
                  <a:pt x="5329707" y="2772221"/>
                  <a:pt x="5365430" y="2790523"/>
                  <a:pt x="5409318" y="2788148"/>
                </a:cubicBezTo>
                <a:cubicBezTo>
                  <a:pt x="5458002" y="2788267"/>
                  <a:pt x="5512913" y="2781363"/>
                  <a:pt x="5559085" y="2793564"/>
                </a:cubicBezTo>
                <a:cubicBezTo>
                  <a:pt x="5598724" y="2802355"/>
                  <a:pt x="5632995" y="2805089"/>
                  <a:pt x="5671154" y="2808578"/>
                </a:cubicBezTo>
                <a:cubicBezTo>
                  <a:pt x="5702435" y="2815609"/>
                  <a:pt x="5736127" y="2817761"/>
                  <a:pt x="5768247" y="2819663"/>
                </a:cubicBezTo>
                <a:cubicBezTo>
                  <a:pt x="5811372" y="2825150"/>
                  <a:pt x="5854019" y="2822688"/>
                  <a:pt x="5897101" y="2810870"/>
                </a:cubicBezTo>
                <a:cubicBezTo>
                  <a:pt x="5942322" y="2805516"/>
                  <a:pt x="5988978" y="2822189"/>
                  <a:pt x="6030444" y="2828171"/>
                </a:cubicBezTo>
                <a:lnTo>
                  <a:pt x="6032431" y="2828507"/>
                </a:lnTo>
                <a:lnTo>
                  <a:pt x="6032348" y="2828755"/>
                </a:lnTo>
                <a:cubicBezTo>
                  <a:pt x="6063629" y="2835290"/>
                  <a:pt x="6093935" y="2834205"/>
                  <a:pt x="6127726" y="2830479"/>
                </a:cubicBezTo>
                <a:cubicBezTo>
                  <a:pt x="6175756" y="2827450"/>
                  <a:pt x="6218996" y="2819276"/>
                  <a:pt x="6163772" y="2784698"/>
                </a:cubicBezTo>
                <a:cubicBezTo>
                  <a:pt x="6083825" y="2736894"/>
                  <a:pt x="5987932" y="2708922"/>
                  <a:pt x="5904880" y="2677586"/>
                </a:cubicBezTo>
                <a:cubicBezTo>
                  <a:pt x="5883539" y="2669420"/>
                  <a:pt x="5863195" y="2659269"/>
                  <a:pt x="5844765" y="2645728"/>
                </a:cubicBezTo>
                <a:cubicBezTo>
                  <a:pt x="5796091" y="2607273"/>
                  <a:pt x="5737701" y="2581298"/>
                  <a:pt x="5684526" y="2555252"/>
                </a:cubicBezTo>
                <a:cubicBezTo>
                  <a:pt x="5636205" y="2541885"/>
                  <a:pt x="5588803" y="2525790"/>
                  <a:pt x="5538152" y="2517055"/>
                </a:cubicBezTo>
                <a:close/>
                <a:moveTo>
                  <a:pt x="6702824" y="2495899"/>
                </a:moveTo>
                <a:lnTo>
                  <a:pt x="6701003" y="2496391"/>
                </a:lnTo>
                <a:lnTo>
                  <a:pt x="6701002" y="2496226"/>
                </a:lnTo>
                <a:cubicBezTo>
                  <a:pt x="6663546" y="2509546"/>
                  <a:pt x="6623633" y="2545300"/>
                  <a:pt x="6616330" y="2585935"/>
                </a:cubicBezTo>
                <a:cubicBezTo>
                  <a:pt x="6616963" y="2597860"/>
                  <a:pt x="6631278" y="2601455"/>
                  <a:pt x="6650316" y="2603655"/>
                </a:cubicBezTo>
                <a:cubicBezTo>
                  <a:pt x="6677304" y="2605046"/>
                  <a:pt x="6706584" y="2617702"/>
                  <a:pt x="6732770" y="2608327"/>
                </a:cubicBezTo>
                <a:cubicBezTo>
                  <a:pt x="6763196" y="2592257"/>
                  <a:pt x="6754015" y="2554479"/>
                  <a:pt x="6742154" y="2529445"/>
                </a:cubicBezTo>
                <a:cubicBezTo>
                  <a:pt x="6736402" y="2511878"/>
                  <a:pt x="6724032" y="2491149"/>
                  <a:pt x="6702824" y="2495899"/>
                </a:cubicBezTo>
                <a:close/>
                <a:moveTo>
                  <a:pt x="6238185" y="1266272"/>
                </a:moveTo>
                <a:cubicBezTo>
                  <a:pt x="6234418" y="1264776"/>
                  <a:pt x="6230952" y="1265055"/>
                  <a:pt x="6228161" y="1267919"/>
                </a:cubicBezTo>
                <a:cubicBezTo>
                  <a:pt x="6224440" y="1271739"/>
                  <a:pt x="6221920" y="1280153"/>
                  <a:pt x="6221490" y="1295076"/>
                </a:cubicBezTo>
                <a:cubicBezTo>
                  <a:pt x="6223484" y="1359661"/>
                  <a:pt x="6247092" y="1423059"/>
                  <a:pt x="6244783" y="1486808"/>
                </a:cubicBezTo>
                <a:cubicBezTo>
                  <a:pt x="6250654" y="1658542"/>
                  <a:pt x="6206078" y="1840503"/>
                  <a:pt x="6266608" y="2007073"/>
                </a:cubicBezTo>
                <a:cubicBezTo>
                  <a:pt x="6290171" y="2054491"/>
                  <a:pt x="6304816" y="2092282"/>
                  <a:pt x="6329456" y="2139785"/>
                </a:cubicBezTo>
                <a:cubicBezTo>
                  <a:pt x="6347710" y="2191826"/>
                  <a:pt x="6354367" y="2245495"/>
                  <a:pt x="6382732" y="2293752"/>
                </a:cubicBezTo>
                <a:cubicBezTo>
                  <a:pt x="6397077" y="2318296"/>
                  <a:pt x="6409426" y="2347470"/>
                  <a:pt x="6418217" y="2375063"/>
                </a:cubicBezTo>
                <a:cubicBezTo>
                  <a:pt x="6424216" y="2393542"/>
                  <a:pt x="6438708" y="2426199"/>
                  <a:pt x="6452858" y="2396095"/>
                </a:cubicBezTo>
                <a:cubicBezTo>
                  <a:pt x="6486997" y="2317191"/>
                  <a:pt x="6451628" y="2222054"/>
                  <a:pt x="6461679" y="2141352"/>
                </a:cubicBezTo>
                <a:lnTo>
                  <a:pt x="6462098" y="2139283"/>
                </a:lnTo>
                <a:lnTo>
                  <a:pt x="6462098" y="2139116"/>
                </a:lnTo>
                <a:cubicBezTo>
                  <a:pt x="6530207" y="1949928"/>
                  <a:pt x="6446800" y="1760035"/>
                  <a:pt x="6372545" y="1584986"/>
                </a:cubicBezTo>
                <a:cubicBezTo>
                  <a:pt x="6356495" y="1546281"/>
                  <a:pt x="6340032" y="1507326"/>
                  <a:pt x="6326384" y="1467881"/>
                </a:cubicBezTo>
                <a:cubicBezTo>
                  <a:pt x="6307718" y="1415094"/>
                  <a:pt x="6298000" y="1360341"/>
                  <a:pt x="6270066" y="1305875"/>
                </a:cubicBezTo>
                <a:cubicBezTo>
                  <a:pt x="6263488" y="1291235"/>
                  <a:pt x="6249485" y="1270761"/>
                  <a:pt x="6238185" y="1266272"/>
                </a:cubicBezTo>
                <a:close/>
                <a:moveTo>
                  <a:pt x="4499822" y="0"/>
                </a:moveTo>
                <a:lnTo>
                  <a:pt x="7701057" y="0"/>
                </a:lnTo>
                <a:lnTo>
                  <a:pt x="7691624" y="98684"/>
                </a:lnTo>
                <a:cubicBezTo>
                  <a:pt x="7672986" y="279674"/>
                  <a:pt x="7648586" y="463692"/>
                  <a:pt x="7630297" y="510634"/>
                </a:cubicBezTo>
                <a:cubicBezTo>
                  <a:pt x="7586377" y="627684"/>
                  <a:pt x="7195148" y="1038309"/>
                  <a:pt x="7155115" y="1088882"/>
                </a:cubicBezTo>
                <a:cubicBezTo>
                  <a:pt x="7091408" y="1171771"/>
                  <a:pt x="7050419" y="1275001"/>
                  <a:pt x="6993407" y="1361963"/>
                </a:cubicBezTo>
                <a:cubicBezTo>
                  <a:pt x="6961242" y="1411811"/>
                  <a:pt x="6736579" y="1629595"/>
                  <a:pt x="6653234" y="1683623"/>
                </a:cubicBezTo>
                <a:cubicBezTo>
                  <a:pt x="6498693" y="1802057"/>
                  <a:pt x="6552079" y="2011914"/>
                  <a:pt x="6541985" y="2178392"/>
                </a:cubicBezTo>
                <a:cubicBezTo>
                  <a:pt x="6539827" y="2213908"/>
                  <a:pt x="6533684" y="2254048"/>
                  <a:pt x="6533433" y="2288988"/>
                </a:cubicBezTo>
                <a:cubicBezTo>
                  <a:pt x="6532481" y="2339492"/>
                  <a:pt x="6560645" y="2334096"/>
                  <a:pt x="6593724" y="2316211"/>
                </a:cubicBezTo>
                <a:cubicBezTo>
                  <a:pt x="6745613" y="2232959"/>
                  <a:pt x="6877066" y="2379499"/>
                  <a:pt x="6891776" y="2526251"/>
                </a:cubicBezTo>
                <a:cubicBezTo>
                  <a:pt x="6893010" y="2597211"/>
                  <a:pt x="6958658" y="2600933"/>
                  <a:pt x="7014532" y="2606286"/>
                </a:cubicBezTo>
                <a:cubicBezTo>
                  <a:pt x="7078756" y="2617372"/>
                  <a:pt x="7130976" y="2593821"/>
                  <a:pt x="7186625" y="2589983"/>
                </a:cubicBezTo>
                <a:cubicBezTo>
                  <a:pt x="7240282" y="2588128"/>
                  <a:pt x="7297879" y="2600025"/>
                  <a:pt x="7349163" y="2586491"/>
                </a:cubicBezTo>
                <a:cubicBezTo>
                  <a:pt x="7381474" y="2578456"/>
                  <a:pt x="7718576" y="2428675"/>
                  <a:pt x="7753081" y="2403755"/>
                </a:cubicBezTo>
                <a:cubicBezTo>
                  <a:pt x="7820526" y="2349688"/>
                  <a:pt x="8136880" y="2051401"/>
                  <a:pt x="8231584" y="1990197"/>
                </a:cubicBezTo>
                <a:cubicBezTo>
                  <a:pt x="8258785" y="1971883"/>
                  <a:pt x="8284334" y="1953068"/>
                  <a:pt x="8308897" y="1930276"/>
                </a:cubicBezTo>
                <a:cubicBezTo>
                  <a:pt x="8368565" y="1874867"/>
                  <a:pt x="8419493" y="1804200"/>
                  <a:pt x="8484200" y="1752693"/>
                </a:cubicBezTo>
                <a:cubicBezTo>
                  <a:pt x="8512752" y="1732747"/>
                  <a:pt x="8542213" y="1713134"/>
                  <a:pt x="8572340" y="1694360"/>
                </a:cubicBezTo>
                <a:lnTo>
                  <a:pt x="8597511" y="1679795"/>
                </a:lnTo>
                <a:lnTo>
                  <a:pt x="8597511" y="3584163"/>
                </a:lnTo>
                <a:lnTo>
                  <a:pt x="8552344" y="3541769"/>
                </a:lnTo>
                <a:cubicBezTo>
                  <a:pt x="8505239" y="3505389"/>
                  <a:pt x="8448016" y="3475607"/>
                  <a:pt x="8399002" y="3441292"/>
                </a:cubicBezTo>
                <a:cubicBezTo>
                  <a:pt x="8274102" y="3323580"/>
                  <a:pt x="8106104" y="3257344"/>
                  <a:pt x="7954603" y="3182455"/>
                </a:cubicBezTo>
                <a:cubicBezTo>
                  <a:pt x="7881159" y="3150150"/>
                  <a:pt x="7819027" y="3096511"/>
                  <a:pt x="7744003" y="3066935"/>
                </a:cubicBezTo>
                <a:cubicBezTo>
                  <a:pt x="7663516" y="3036682"/>
                  <a:pt x="7574965" y="3019409"/>
                  <a:pt x="7493614" y="3003891"/>
                </a:cubicBezTo>
                <a:cubicBezTo>
                  <a:pt x="7441075" y="2988942"/>
                  <a:pt x="7388031" y="2977138"/>
                  <a:pt x="7334311" y="2970962"/>
                </a:cubicBezTo>
                <a:cubicBezTo>
                  <a:pt x="7273399" y="2960216"/>
                  <a:pt x="7214564" y="2946741"/>
                  <a:pt x="7153653" y="2935165"/>
                </a:cubicBezTo>
                <a:cubicBezTo>
                  <a:pt x="7113934" y="2925464"/>
                  <a:pt x="7077661" y="2894988"/>
                  <a:pt x="7037443" y="2886278"/>
                </a:cubicBezTo>
                <a:cubicBezTo>
                  <a:pt x="6963048" y="2870282"/>
                  <a:pt x="6880302" y="2883409"/>
                  <a:pt x="6804669" y="2865670"/>
                </a:cubicBezTo>
                <a:cubicBezTo>
                  <a:pt x="6774801" y="2856242"/>
                  <a:pt x="6703864" y="2848699"/>
                  <a:pt x="6779104" y="2891938"/>
                </a:cubicBezTo>
                <a:cubicBezTo>
                  <a:pt x="6827070" y="2914742"/>
                  <a:pt x="6877134" y="2926042"/>
                  <a:pt x="6926017" y="2946447"/>
                </a:cubicBezTo>
                <a:cubicBezTo>
                  <a:pt x="7049256" y="2999077"/>
                  <a:pt x="7169516" y="3050043"/>
                  <a:pt x="7287698" y="3105227"/>
                </a:cubicBezTo>
                <a:cubicBezTo>
                  <a:pt x="7354917" y="3144223"/>
                  <a:pt x="7406768" y="3203303"/>
                  <a:pt x="7482720" y="3225843"/>
                </a:cubicBezTo>
                <a:cubicBezTo>
                  <a:pt x="7509849" y="3237502"/>
                  <a:pt x="7532659" y="3254615"/>
                  <a:pt x="7553640" y="3274867"/>
                </a:cubicBezTo>
                <a:cubicBezTo>
                  <a:pt x="7582716" y="3302592"/>
                  <a:pt x="7617543" y="3315512"/>
                  <a:pt x="7650196" y="3336209"/>
                </a:cubicBezTo>
                <a:cubicBezTo>
                  <a:pt x="7761560" y="3436831"/>
                  <a:pt x="7912326" y="3473300"/>
                  <a:pt x="8041735" y="3541594"/>
                </a:cubicBezTo>
                <a:cubicBezTo>
                  <a:pt x="8125031" y="3608201"/>
                  <a:pt x="8212819" y="3666042"/>
                  <a:pt x="8303920" y="3724059"/>
                </a:cubicBezTo>
                <a:cubicBezTo>
                  <a:pt x="8347075" y="3750660"/>
                  <a:pt x="8380595" y="3789325"/>
                  <a:pt x="8422837" y="3817000"/>
                </a:cubicBezTo>
                <a:cubicBezTo>
                  <a:pt x="8451856" y="3834375"/>
                  <a:pt x="8481733" y="3850268"/>
                  <a:pt x="8512026" y="3865568"/>
                </a:cubicBezTo>
                <a:lnTo>
                  <a:pt x="8597510" y="3907533"/>
                </a:lnTo>
                <a:lnTo>
                  <a:pt x="8597511" y="4145348"/>
                </a:lnTo>
                <a:lnTo>
                  <a:pt x="8453671" y="4005955"/>
                </a:lnTo>
                <a:cubicBezTo>
                  <a:pt x="8343000" y="3901650"/>
                  <a:pt x="8232475" y="3804983"/>
                  <a:pt x="8126885" y="3730247"/>
                </a:cubicBezTo>
                <a:cubicBezTo>
                  <a:pt x="8085832" y="3690654"/>
                  <a:pt x="8050370" y="3633436"/>
                  <a:pt x="7996038" y="3606891"/>
                </a:cubicBezTo>
                <a:cubicBezTo>
                  <a:pt x="7903839" y="3558064"/>
                  <a:pt x="7799346" y="3525599"/>
                  <a:pt x="7706020" y="3463852"/>
                </a:cubicBezTo>
                <a:cubicBezTo>
                  <a:pt x="7656841" y="3428709"/>
                  <a:pt x="7618084" y="3432092"/>
                  <a:pt x="7655585" y="3502146"/>
                </a:cubicBezTo>
                <a:cubicBezTo>
                  <a:pt x="7701089" y="3583731"/>
                  <a:pt x="7715858" y="3672442"/>
                  <a:pt x="7764363" y="3745587"/>
                </a:cubicBezTo>
                <a:cubicBezTo>
                  <a:pt x="7801000" y="3795852"/>
                  <a:pt x="7861923" y="3836324"/>
                  <a:pt x="7912006" y="3874036"/>
                </a:cubicBezTo>
                <a:cubicBezTo>
                  <a:pt x="7944484" y="3899038"/>
                  <a:pt x="7980831" y="3933240"/>
                  <a:pt x="8016110" y="3963877"/>
                </a:cubicBezTo>
                <a:cubicBezTo>
                  <a:pt x="8062870" y="4005556"/>
                  <a:pt x="8115542" y="4034582"/>
                  <a:pt x="8161637" y="4077418"/>
                </a:cubicBezTo>
                <a:cubicBezTo>
                  <a:pt x="8278132" y="4178550"/>
                  <a:pt x="8327939" y="4328865"/>
                  <a:pt x="8392851" y="4464315"/>
                </a:cubicBezTo>
                <a:cubicBezTo>
                  <a:pt x="8417234" y="4515212"/>
                  <a:pt x="8458531" y="4556049"/>
                  <a:pt x="8467414" y="4614443"/>
                </a:cubicBezTo>
                <a:cubicBezTo>
                  <a:pt x="8499597" y="4691936"/>
                  <a:pt x="8533362" y="4766039"/>
                  <a:pt x="8543171" y="4851261"/>
                </a:cubicBezTo>
                <a:cubicBezTo>
                  <a:pt x="8551342" y="4895992"/>
                  <a:pt x="8575086" y="4937118"/>
                  <a:pt x="8580521" y="4982917"/>
                </a:cubicBezTo>
                <a:cubicBezTo>
                  <a:pt x="8586140" y="5021431"/>
                  <a:pt x="8579917" y="5060496"/>
                  <a:pt x="8586270" y="5103567"/>
                </a:cubicBezTo>
                <a:lnTo>
                  <a:pt x="8597511" y="5154194"/>
                </a:lnTo>
                <a:lnTo>
                  <a:pt x="8597511" y="5551928"/>
                </a:lnTo>
                <a:lnTo>
                  <a:pt x="8591259" y="5567739"/>
                </a:lnTo>
                <a:lnTo>
                  <a:pt x="8590260" y="5570055"/>
                </a:lnTo>
                <a:lnTo>
                  <a:pt x="8590424" y="5570550"/>
                </a:lnTo>
                <a:cubicBezTo>
                  <a:pt x="8549486" y="5653082"/>
                  <a:pt x="8476956" y="5753999"/>
                  <a:pt x="8380704" y="5771316"/>
                </a:cubicBezTo>
                <a:cubicBezTo>
                  <a:pt x="8319516" y="5771911"/>
                  <a:pt x="8280613" y="5699617"/>
                  <a:pt x="8249171" y="5657065"/>
                </a:cubicBezTo>
                <a:cubicBezTo>
                  <a:pt x="8229362" y="5632012"/>
                  <a:pt x="8229312" y="5652380"/>
                  <a:pt x="8234731" y="5670940"/>
                </a:cubicBezTo>
                <a:cubicBezTo>
                  <a:pt x="8279945" y="5803029"/>
                  <a:pt x="8283328" y="5976579"/>
                  <a:pt x="8206607" y="6098848"/>
                </a:cubicBezTo>
                <a:cubicBezTo>
                  <a:pt x="8196911" y="6136414"/>
                  <a:pt x="7942667" y="6294925"/>
                  <a:pt x="8031081" y="6300441"/>
                </a:cubicBezTo>
                <a:cubicBezTo>
                  <a:pt x="8146087" y="6299812"/>
                  <a:pt x="8215389" y="6232172"/>
                  <a:pt x="8293496" y="6151802"/>
                </a:cubicBezTo>
                <a:cubicBezTo>
                  <a:pt x="8385378" y="6060041"/>
                  <a:pt x="8492976" y="5940580"/>
                  <a:pt x="8536416" y="5884798"/>
                </a:cubicBezTo>
                <a:cubicBezTo>
                  <a:pt x="8548795" y="5867606"/>
                  <a:pt x="8564542" y="5852513"/>
                  <a:pt x="8579360" y="5836529"/>
                </a:cubicBezTo>
                <a:lnTo>
                  <a:pt x="8597510" y="5814897"/>
                </a:lnTo>
                <a:lnTo>
                  <a:pt x="8597511" y="6857999"/>
                </a:lnTo>
                <a:lnTo>
                  <a:pt x="7642165" y="6857999"/>
                </a:lnTo>
                <a:lnTo>
                  <a:pt x="7599476" y="6834168"/>
                </a:lnTo>
                <a:cubicBezTo>
                  <a:pt x="7517636" y="6781641"/>
                  <a:pt x="7340549" y="6707930"/>
                  <a:pt x="7363027" y="6590249"/>
                </a:cubicBezTo>
                <a:cubicBezTo>
                  <a:pt x="7383244" y="6516609"/>
                  <a:pt x="7486308" y="6422970"/>
                  <a:pt x="7561965" y="6397407"/>
                </a:cubicBezTo>
                <a:cubicBezTo>
                  <a:pt x="7594204" y="6384486"/>
                  <a:pt x="7856587" y="6351016"/>
                  <a:pt x="7747444" y="6323508"/>
                </a:cubicBezTo>
                <a:cubicBezTo>
                  <a:pt x="7699202" y="6311716"/>
                  <a:pt x="7646648" y="6303226"/>
                  <a:pt x="7595697" y="6315603"/>
                </a:cubicBezTo>
                <a:cubicBezTo>
                  <a:pt x="7526268" y="6334475"/>
                  <a:pt x="7261322" y="6467957"/>
                  <a:pt x="7184614" y="6483335"/>
                </a:cubicBezTo>
                <a:cubicBezTo>
                  <a:pt x="7070208" y="6508804"/>
                  <a:pt x="6942505" y="6487709"/>
                  <a:pt x="6828686" y="6443051"/>
                </a:cubicBezTo>
                <a:cubicBezTo>
                  <a:pt x="6705596" y="6397707"/>
                  <a:pt x="6623413" y="6282253"/>
                  <a:pt x="6548724" y="6183457"/>
                </a:cubicBezTo>
                <a:cubicBezTo>
                  <a:pt x="6514221" y="6140154"/>
                  <a:pt x="6476567" y="6098663"/>
                  <a:pt x="6460804" y="6044309"/>
                </a:cubicBezTo>
                <a:cubicBezTo>
                  <a:pt x="6411931" y="5884806"/>
                  <a:pt x="6516638" y="5492026"/>
                  <a:pt x="6515151" y="5457165"/>
                </a:cubicBezTo>
                <a:cubicBezTo>
                  <a:pt x="6510772" y="5351671"/>
                  <a:pt x="6562382" y="4935081"/>
                  <a:pt x="6567926" y="4902968"/>
                </a:cubicBezTo>
                <a:cubicBezTo>
                  <a:pt x="6578755" y="4842307"/>
                  <a:pt x="6597503" y="4794082"/>
                  <a:pt x="6610065" y="4736154"/>
                </a:cubicBezTo>
                <a:cubicBezTo>
                  <a:pt x="6632699" y="4655648"/>
                  <a:pt x="6690754" y="4210841"/>
                  <a:pt x="6692032" y="4162490"/>
                </a:cubicBezTo>
                <a:cubicBezTo>
                  <a:pt x="6694895" y="4075395"/>
                  <a:pt x="6671994" y="3993784"/>
                  <a:pt x="6655065" y="3908875"/>
                </a:cubicBezTo>
                <a:cubicBezTo>
                  <a:pt x="6648401" y="3823992"/>
                  <a:pt x="6659958" y="3736008"/>
                  <a:pt x="6630520" y="3653636"/>
                </a:cubicBezTo>
                <a:cubicBezTo>
                  <a:pt x="6621892" y="3626872"/>
                  <a:pt x="6558923" y="3509145"/>
                  <a:pt x="6546013" y="3473097"/>
                </a:cubicBezTo>
                <a:cubicBezTo>
                  <a:pt x="6529582" y="3420894"/>
                  <a:pt x="6489604" y="3381882"/>
                  <a:pt x="6467534" y="3332647"/>
                </a:cubicBezTo>
                <a:cubicBezTo>
                  <a:pt x="6452055" y="3297503"/>
                  <a:pt x="6446520" y="3258244"/>
                  <a:pt x="6432450" y="3222523"/>
                </a:cubicBezTo>
                <a:cubicBezTo>
                  <a:pt x="6410470" y="3171384"/>
                  <a:pt x="6378046" y="3124028"/>
                  <a:pt x="6348434" y="3078500"/>
                </a:cubicBezTo>
                <a:cubicBezTo>
                  <a:pt x="6320443" y="3046719"/>
                  <a:pt x="6325174" y="3143439"/>
                  <a:pt x="6325885" y="3157432"/>
                </a:cubicBezTo>
                <a:cubicBezTo>
                  <a:pt x="6330286" y="3219458"/>
                  <a:pt x="6307276" y="4229689"/>
                  <a:pt x="6309672" y="4299327"/>
                </a:cubicBezTo>
                <a:cubicBezTo>
                  <a:pt x="6310681" y="4360598"/>
                  <a:pt x="6360201" y="4594125"/>
                  <a:pt x="6362133" y="4650514"/>
                </a:cubicBezTo>
                <a:cubicBezTo>
                  <a:pt x="6360648" y="4715588"/>
                  <a:pt x="6392220" y="5211288"/>
                  <a:pt x="6380597" y="5292070"/>
                </a:cubicBezTo>
                <a:cubicBezTo>
                  <a:pt x="6369481" y="5368049"/>
                  <a:pt x="6381390" y="5441437"/>
                  <a:pt x="6378969" y="5517025"/>
                </a:cubicBezTo>
                <a:cubicBezTo>
                  <a:pt x="6376960" y="5559494"/>
                  <a:pt x="6378009" y="5840923"/>
                  <a:pt x="6378036" y="5931089"/>
                </a:cubicBezTo>
                <a:cubicBezTo>
                  <a:pt x="6370843" y="5994245"/>
                  <a:pt x="6360995" y="6060377"/>
                  <a:pt x="6354793" y="6124529"/>
                </a:cubicBezTo>
                <a:cubicBezTo>
                  <a:pt x="6340392" y="6189405"/>
                  <a:pt x="6314740" y="6251275"/>
                  <a:pt x="6273049" y="6303004"/>
                </a:cubicBezTo>
                <a:cubicBezTo>
                  <a:pt x="6224639" y="6359766"/>
                  <a:pt x="6151911" y="6406700"/>
                  <a:pt x="6127311" y="6478093"/>
                </a:cubicBezTo>
                <a:cubicBezTo>
                  <a:pt x="6108795" y="6566723"/>
                  <a:pt x="6103453" y="6651825"/>
                  <a:pt x="6097687" y="6741314"/>
                </a:cubicBezTo>
                <a:cubicBezTo>
                  <a:pt x="6095353" y="6764533"/>
                  <a:pt x="6091115" y="6787871"/>
                  <a:pt x="6086875" y="6811250"/>
                </a:cubicBezTo>
                <a:lnTo>
                  <a:pt x="6079675" y="6857999"/>
                </a:lnTo>
                <a:lnTo>
                  <a:pt x="5904085" y="6857999"/>
                </a:lnTo>
                <a:lnTo>
                  <a:pt x="5909537" y="6813361"/>
                </a:lnTo>
                <a:cubicBezTo>
                  <a:pt x="5912140" y="6794778"/>
                  <a:pt x="5914536" y="6781053"/>
                  <a:pt x="5916696" y="6773741"/>
                </a:cubicBezTo>
                <a:cubicBezTo>
                  <a:pt x="5921968" y="6750653"/>
                  <a:pt x="5949289" y="6684151"/>
                  <a:pt x="5900737" y="6697777"/>
                </a:cubicBezTo>
                <a:cubicBezTo>
                  <a:pt x="5859138" y="6711915"/>
                  <a:pt x="5809054" y="6742760"/>
                  <a:pt x="5767931" y="6764682"/>
                </a:cubicBezTo>
                <a:cubicBezTo>
                  <a:pt x="5735304" y="6784433"/>
                  <a:pt x="5704253" y="6810334"/>
                  <a:pt x="5672759" y="6835748"/>
                </a:cubicBezTo>
                <a:lnTo>
                  <a:pt x="5643939" y="6857999"/>
                </a:lnTo>
                <a:lnTo>
                  <a:pt x="5208157" y="6857999"/>
                </a:lnTo>
                <a:lnTo>
                  <a:pt x="5187345" y="6834476"/>
                </a:lnTo>
                <a:cubicBezTo>
                  <a:pt x="5169473" y="6808526"/>
                  <a:pt x="5158307" y="6778464"/>
                  <a:pt x="5157184" y="6746874"/>
                </a:cubicBezTo>
                <a:cubicBezTo>
                  <a:pt x="5153352" y="6689072"/>
                  <a:pt x="5177008" y="6631173"/>
                  <a:pt x="5167459" y="6574931"/>
                </a:cubicBezTo>
                <a:cubicBezTo>
                  <a:pt x="5159219" y="6524652"/>
                  <a:pt x="5134310" y="6553239"/>
                  <a:pt x="5120577" y="6582267"/>
                </a:cubicBezTo>
                <a:cubicBezTo>
                  <a:pt x="5081923" y="6661699"/>
                  <a:pt x="5035973" y="6741247"/>
                  <a:pt x="4985975" y="6820816"/>
                </a:cubicBezTo>
                <a:lnTo>
                  <a:pt x="4961223" y="6857999"/>
                </a:lnTo>
                <a:lnTo>
                  <a:pt x="3162741" y="6857999"/>
                </a:lnTo>
                <a:lnTo>
                  <a:pt x="3173594" y="6744589"/>
                </a:lnTo>
                <a:cubicBezTo>
                  <a:pt x="3186549" y="6665725"/>
                  <a:pt x="3207999" y="6587556"/>
                  <a:pt x="3223864" y="6516016"/>
                </a:cubicBezTo>
                <a:cubicBezTo>
                  <a:pt x="3257926" y="6367479"/>
                  <a:pt x="3350208" y="6247402"/>
                  <a:pt x="3435073" y="6113065"/>
                </a:cubicBezTo>
                <a:cubicBezTo>
                  <a:pt x="3471644" y="6056025"/>
                  <a:pt x="3517301" y="6007287"/>
                  <a:pt x="3552627" y="5951320"/>
                </a:cubicBezTo>
                <a:cubicBezTo>
                  <a:pt x="3620853" y="5849398"/>
                  <a:pt x="4022050" y="5425551"/>
                  <a:pt x="4069779" y="5376238"/>
                </a:cubicBezTo>
                <a:cubicBezTo>
                  <a:pt x="4373376" y="5080073"/>
                  <a:pt x="4664836" y="4769886"/>
                  <a:pt x="4978424" y="4484592"/>
                </a:cubicBezTo>
                <a:cubicBezTo>
                  <a:pt x="5035806" y="4416094"/>
                  <a:pt x="5101458" y="4350266"/>
                  <a:pt x="5148097" y="4273130"/>
                </a:cubicBezTo>
                <a:cubicBezTo>
                  <a:pt x="5190091" y="4198800"/>
                  <a:pt x="5466721" y="3892964"/>
                  <a:pt x="5541787" y="3803727"/>
                </a:cubicBezTo>
                <a:cubicBezTo>
                  <a:pt x="5577592" y="3755378"/>
                  <a:pt x="5883133" y="3273919"/>
                  <a:pt x="5863308" y="3255158"/>
                </a:cubicBezTo>
                <a:cubicBezTo>
                  <a:pt x="5831456" y="3244565"/>
                  <a:pt x="5736271" y="3265611"/>
                  <a:pt x="5693666" y="3285046"/>
                </a:cubicBezTo>
                <a:cubicBezTo>
                  <a:pt x="5646171" y="3306539"/>
                  <a:pt x="5433150" y="3469127"/>
                  <a:pt x="5363073" y="3515404"/>
                </a:cubicBezTo>
                <a:cubicBezTo>
                  <a:pt x="5174029" y="3624398"/>
                  <a:pt x="5083516" y="3833734"/>
                  <a:pt x="4942286" y="3993435"/>
                </a:cubicBezTo>
                <a:cubicBezTo>
                  <a:pt x="4837611" y="4103381"/>
                  <a:pt x="4616521" y="4484450"/>
                  <a:pt x="4580030" y="4542071"/>
                </a:cubicBezTo>
                <a:cubicBezTo>
                  <a:pt x="4514449" y="4645985"/>
                  <a:pt x="4447441" y="4757927"/>
                  <a:pt x="4377228" y="4859844"/>
                </a:cubicBezTo>
                <a:cubicBezTo>
                  <a:pt x="4258118" y="5013718"/>
                  <a:pt x="4054834" y="5156542"/>
                  <a:pt x="3891096" y="5277852"/>
                </a:cubicBezTo>
                <a:cubicBezTo>
                  <a:pt x="3755840" y="5399397"/>
                  <a:pt x="3448136" y="5614743"/>
                  <a:pt x="3412862" y="5649348"/>
                </a:cubicBezTo>
                <a:cubicBezTo>
                  <a:pt x="3348462" y="5710129"/>
                  <a:pt x="3028295" y="5875600"/>
                  <a:pt x="2956272" y="5939011"/>
                </a:cubicBezTo>
                <a:cubicBezTo>
                  <a:pt x="2822210" y="6046318"/>
                  <a:pt x="2646772" y="6143754"/>
                  <a:pt x="2478289" y="6174308"/>
                </a:cubicBezTo>
                <a:cubicBezTo>
                  <a:pt x="2002764" y="6250888"/>
                  <a:pt x="1790741" y="5770064"/>
                  <a:pt x="1947071" y="5394135"/>
                </a:cubicBezTo>
                <a:cubicBezTo>
                  <a:pt x="1954989" y="5373373"/>
                  <a:pt x="1971565" y="5332428"/>
                  <a:pt x="1947491" y="5324669"/>
                </a:cubicBezTo>
                <a:cubicBezTo>
                  <a:pt x="1930039" y="5317093"/>
                  <a:pt x="1896980" y="5326367"/>
                  <a:pt x="1877177" y="5332362"/>
                </a:cubicBezTo>
                <a:cubicBezTo>
                  <a:pt x="1776584" y="5363910"/>
                  <a:pt x="1671251" y="5404139"/>
                  <a:pt x="1573373" y="5442897"/>
                </a:cubicBezTo>
                <a:cubicBezTo>
                  <a:pt x="1540719" y="5455899"/>
                  <a:pt x="1512595" y="5478930"/>
                  <a:pt x="1510184" y="5516348"/>
                </a:cubicBezTo>
                <a:cubicBezTo>
                  <a:pt x="1513351" y="5609337"/>
                  <a:pt x="1501430" y="5709906"/>
                  <a:pt x="1494328" y="5803864"/>
                </a:cubicBezTo>
                <a:cubicBezTo>
                  <a:pt x="1490829" y="5880358"/>
                  <a:pt x="1425987" y="6189198"/>
                  <a:pt x="1479651" y="6252254"/>
                </a:cubicBezTo>
                <a:cubicBezTo>
                  <a:pt x="1540856" y="6311770"/>
                  <a:pt x="1627294" y="6346674"/>
                  <a:pt x="1680790" y="6410559"/>
                </a:cubicBezTo>
                <a:cubicBezTo>
                  <a:pt x="1703001" y="6435370"/>
                  <a:pt x="1721313" y="6463069"/>
                  <a:pt x="1738880" y="6491180"/>
                </a:cubicBezTo>
                <a:cubicBezTo>
                  <a:pt x="1804660" y="6593719"/>
                  <a:pt x="1872850" y="6700508"/>
                  <a:pt x="1941714" y="6807081"/>
                </a:cubicBezTo>
                <a:lnTo>
                  <a:pt x="1975196" y="6857999"/>
                </a:lnTo>
                <a:lnTo>
                  <a:pt x="1670924" y="6857999"/>
                </a:lnTo>
                <a:lnTo>
                  <a:pt x="1655986" y="6834997"/>
                </a:lnTo>
                <a:cubicBezTo>
                  <a:pt x="1587640" y="6715685"/>
                  <a:pt x="1476691" y="6614980"/>
                  <a:pt x="1421523" y="6490318"/>
                </a:cubicBezTo>
                <a:cubicBezTo>
                  <a:pt x="1304408" y="6337603"/>
                  <a:pt x="1041991" y="6486739"/>
                  <a:pt x="885515" y="6549943"/>
                </a:cubicBezTo>
                <a:cubicBezTo>
                  <a:pt x="864380" y="6558916"/>
                  <a:pt x="842258" y="6565237"/>
                  <a:pt x="820661" y="6560134"/>
                </a:cubicBezTo>
                <a:lnTo>
                  <a:pt x="818922" y="6559715"/>
                </a:lnTo>
                <a:lnTo>
                  <a:pt x="819253" y="6559881"/>
                </a:lnTo>
                <a:cubicBezTo>
                  <a:pt x="797574" y="6554033"/>
                  <a:pt x="778901" y="6538422"/>
                  <a:pt x="762795" y="6522733"/>
                </a:cubicBezTo>
                <a:cubicBezTo>
                  <a:pt x="737190" y="6497004"/>
                  <a:pt x="705218" y="6468526"/>
                  <a:pt x="702207" y="6446743"/>
                </a:cubicBezTo>
                <a:cubicBezTo>
                  <a:pt x="697127" y="6391506"/>
                  <a:pt x="834369" y="6406081"/>
                  <a:pt x="871393" y="6400129"/>
                </a:cubicBezTo>
                <a:cubicBezTo>
                  <a:pt x="981524" y="6395598"/>
                  <a:pt x="1087398" y="6337484"/>
                  <a:pt x="1195842" y="6312496"/>
                </a:cubicBezTo>
                <a:cubicBezTo>
                  <a:pt x="1300786" y="6295284"/>
                  <a:pt x="1279468" y="6243649"/>
                  <a:pt x="1271969" y="6161912"/>
                </a:cubicBezTo>
                <a:cubicBezTo>
                  <a:pt x="1278021" y="5990205"/>
                  <a:pt x="1395941" y="5779528"/>
                  <a:pt x="1358849" y="5610779"/>
                </a:cubicBezTo>
                <a:cubicBezTo>
                  <a:pt x="1348607" y="5532926"/>
                  <a:pt x="1268546" y="5531818"/>
                  <a:pt x="1198496" y="5533303"/>
                </a:cubicBezTo>
                <a:cubicBezTo>
                  <a:pt x="1050780" y="5535922"/>
                  <a:pt x="922414" y="5649617"/>
                  <a:pt x="784732" y="5679252"/>
                </a:cubicBezTo>
                <a:cubicBezTo>
                  <a:pt x="734615" y="5690308"/>
                  <a:pt x="681959" y="5689020"/>
                  <a:pt x="631057" y="5681690"/>
                </a:cubicBezTo>
                <a:cubicBezTo>
                  <a:pt x="565667" y="5673085"/>
                  <a:pt x="514999" y="5638601"/>
                  <a:pt x="454496" y="5629428"/>
                </a:cubicBezTo>
                <a:cubicBezTo>
                  <a:pt x="344821" y="5617153"/>
                  <a:pt x="222334" y="5629355"/>
                  <a:pt x="123646" y="5559563"/>
                </a:cubicBezTo>
                <a:cubicBezTo>
                  <a:pt x="12315" y="5479227"/>
                  <a:pt x="-1822" y="5267811"/>
                  <a:pt x="169" y="5165231"/>
                </a:cubicBezTo>
                <a:cubicBezTo>
                  <a:pt x="24199" y="4988353"/>
                  <a:pt x="114003" y="4798057"/>
                  <a:pt x="259645" y="4661717"/>
                </a:cubicBezTo>
                <a:cubicBezTo>
                  <a:pt x="331840" y="4596154"/>
                  <a:pt x="430109" y="4566918"/>
                  <a:pt x="510217" y="4515615"/>
                </a:cubicBezTo>
                <a:cubicBezTo>
                  <a:pt x="564953" y="4478657"/>
                  <a:pt x="933513" y="4229680"/>
                  <a:pt x="1064060" y="4137598"/>
                </a:cubicBezTo>
                <a:cubicBezTo>
                  <a:pt x="1119957" y="4100311"/>
                  <a:pt x="1197248" y="4083196"/>
                  <a:pt x="1215474" y="4011538"/>
                </a:cubicBezTo>
                <a:cubicBezTo>
                  <a:pt x="1237425" y="3906274"/>
                  <a:pt x="1221729" y="3857799"/>
                  <a:pt x="1305893" y="3772891"/>
                </a:cubicBezTo>
                <a:cubicBezTo>
                  <a:pt x="1462940" y="3611822"/>
                  <a:pt x="1315867" y="3487597"/>
                  <a:pt x="1567468" y="3359797"/>
                </a:cubicBezTo>
                <a:cubicBezTo>
                  <a:pt x="1646631" y="3322152"/>
                  <a:pt x="1732925" y="3347948"/>
                  <a:pt x="1815368" y="3356927"/>
                </a:cubicBezTo>
                <a:cubicBezTo>
                  <a:pt x="1920412" y="3367699"/>
                  <a:pt x="2345945" y="3351272"/>
                  <a:pt x="2393107" y="3364139"/>
                </a:cubicBezTo>
                <a:cubicBezTo>
                  <a:pt x="2462696" y="3381614"/>
                  <a:pt x="2533508" y="3407289"/>
                  <a:pt x="2606311" y="3396953"/>
                </a:cubicBezTo>
                <a:cubicBezTo>
                  <a:pt x="2711012" y="3378496"/>
                  <a:pt x="2620214" y="3366269"/>
                  <a:pt x="2578647" y="3367658"/>
                </a:cubicBezTo>
                <a:cubicBezTo>
                  <a:pt x="2477238" y="3360371"/>
                  <a:pt x="1714907" y="3200195"/>
                  <a:pt x="1434360" y="3111327"/>
                </a:cubicBezTo>
                <a:cubicBezTo>
                  <a:pt x="1245631" y="3057793"/>
                  <a:pt x="729259" y="2707206"/>
                  <a:pt x="623189" y="2676643"/>
                </a:cubicBezTo>
                <a:cubicBezTo>
                  <a:pt x="597459" y="2668714"/>
                  <a:pt x="572314" y="2658220"/>
                  <a:pt x="552073" y="2639872"/>
                </a:cubicBezTo>
                <a:cubicBezTo>
                  <a:pt x="511259" y="2604004"/>
                  <a:pt x="494440" y="2541120"/>
                  <a:pt x="490681" y="2487375"/>
                </a:cubicBezTo>
                <a:cubicBezTo>
                  <a:pt x="485530" y="2427086"/>
                  <a:pt x="481375" y="2365973"/>
                  <a:pt x="516770" y="2315719"/>
                </a:cubicBezTo>
                <a:cubicBezTo>
                  <a:pt x="615276" y="2155086"/>
                  <a:pt x="793597" y="2164631"/>
                  <a:pt x="958629" y="2157667"/>
                </a:cubicBezTo>
                <a:cubicBezTo>
                  <a:pt x="1001196" y="2153797"/>
                  <a:pt x="1044686" y="2144879"/>
                  <a:pt x="1087004" y="2141256"/>
                </a:cubicBezTo>
                <a:cubicBezTo>
                  <a:pt x="1167396" y="2142696"/>
                  <a:pt x="1801813" y="2131500"/>
                  <a:pt x="1899819" y="2142504"/>
                </a:cubicBezTo>
                <a:cubicBezTo>
                  <a:pt x="1960839" y="2142735"/>
                  <a:pt x="2031869" y="2146388"/>
                  <a:pt x="2091787" y="2157795"/>
                </a:cubicBezTo>
                <a:cubicBezTo>
                  <a:pt x="2192601" y="2171290"/>
                  <a:pt x="2039688" y="2030575"/>
                  <a:pt x="2016223" y="2010315"/>
                </a:cubicBezTo>
                <a:cubicBezTo>
                  <a:pt x="1958051" y="1962812"/>
                  <a:pt x="1885341" y="1935063"/>
                  <a:pt x="1818058" y="1888697"/>
                </a:cubicBezTo>
                <a:cubicBezTo>
                  <a:pt x="1770857" y="1857532"/>
                  <a:pt x="1723586" y="1820986"/>
                  <a:pt x="1691739" y="1775370"/>
                </a:cubicBezTo>
                <a:cubicBezTo>
                  <a:pt x="1663933" y="1735808"/>
                  <a:pt x="1469479" y="1552515"/>
                  <a:pt x="1406885" y="1484468"/>
                </a:cubicBezTo>
                <a:cubicBezTo>
                  <a:pt x="1328348" y="1401728"/>
                  <a:pt x="1311345" y="1279063"/>
                  <a:pt x="1288335" y="1174435"/>
                </a:cubicBezTo>
                <a:cubicBezTo>
                  <a:pt x="1275021" y="1100796"/>
                  <a:pt x="1228652" y="1033947"/>
                  <a:pt x="1238113" y="957135"/>
                </a:cubicBezTo>
                <a:cubicBezTo>
                  <a:pt x="1241609" y="915994"/>
                  <a:pt x="1259766" y="872156"/>
                  <a:pt x="1260842" y="839039"/>
                </a:cubicBezTo>
                <a:cubicBezTo>
                  <a:pt x="1259349" y="772136"/>
                  <a:pt x="1208152" y="716538"/>
                  <a:pt x="1212378" y="647412"/>
                </a:cubicBezTo>
                <a:cubicBezTo>
                  <a:pt x="1211323" y="604521"/>
                  <a:pt x="1232036" y="565408"/>
                  <a:pt x="1245806" y="521311"/>
                </a:cubicBezTo>
                <a:cubicBezTo>
                  <a:pt x="1254733" y="493761"/>
                  <a:pt x="1259938" y="464631"/>
                  <a:pt x="1268698" y="437578"/>
                </a:cubicBezTo>
                <a:cubicBezTo>
                  <a:pt x="1274202" y="421527"/>
                  <a:pt x="1281691" y="406312"/>
                  <a:pt x="1290753" y="391347"/>
                </a:cubicBezTo>
                <a:cubicBezTo>
                  <a:pt x="1340110" y="319601"/>
                  <a:pt x="1416604" y="188639"/>
                  <a:pt x="1481925" y="123140"/>
                </a:cubicBezTo>
                <a:cubicBezTo>
                  <a:pt x="1552709" y="58650"/>
                  <a:pt x="1780043" y="69143"/>
                  <a:pt x="1878103" y="91490"/>
                </a:cubicBezTo>
                <a:cubicBezTo>
                  <a:pt x="1933054" y="102553"/>
                  <a:pt x="1982375" y="78746"/>
                  <a:pt x="2035312" y="66871"/>
                </a:cubicBezTo>
                <a:cubicBezTo>
                  <a:pt x="2067868" y="59913"/>
                  <a:pt x="2102817" y="56686"/>
                  <a:pt x="2136183" y="57016"/>
                </a:cubicBezTo>
                <a:cubicBezTo>
                  <a:pt x="2250030" y="56055"/>
                  <a:pt x="2354503" y="130827"/>
                  <a:pt x="2464302" y="160323"/>
                </a:cubicBezTo>
                <a:cubicBezTo>
                  <a:pt x="2523786" y="179263"/>
                  <a:pt x="2586018" y="158138"/>
                  <a:pt x="2642113" y="141302"/>
                </a:cubicBezTo>
                <a:cubicBezTo>
                  <a:pt x="2736553" y="120338"/>
                  <a:pt x="2843894" y="139396"/>
                  <a:pt x="2936326" y="160735"/>
                </a:cubicBezTo>
                <a:cubicBezTo>
                  <a:pt x="3022787" y="185869"/>
                  <a:pt x="3062555" y="276629"/>
                  <a:pt x="3128412" y="330691"/>
                </a:cubicBezTo>
                <a:cubicBezTo>
                  <a:pt x="3172617" y="367811"/>
                  <a:pt x="3489089" y="493609"/>
                  <a:pt x="3529820" y="495696"/>
                </a:cubicBezTo>
                <a:cubicBezTo>
                  <a:pt x="3597459" y="498098"/>
                  <a:pt x="3650217" y="525219"/>
                  <a:pt x="3714920" y="543593"/>
                </a:cubicBezTo>
                <a:cubicBezTo>
                  <a:pt x="3773414" y="560876"/>
                  <a:pt x="3832817" y="579236"/>
                  <a:pt x="3881657" y="617360"/>
                </a:cubicBezTo>
                <a:cubicBezTo>
                  <a:pt x="3950004" y="668612"/>
                  <a:pt x="4092585" y="869497"/>
                  <a:pt x="4113959" y="898445"/>
                </a:cubicBezTo>
                <a:cubicBezTo>
                  <a:pt x="4139873" y="932786"/>
                  <a:pt x="4161884" y="971672"/>
                  <a:pt x="4188294" y="1006181"/>
                </a:cubicBezTo>
                <a:cubicBezTo>
                  <a:pt x="4227577" y="1058273"/>
                  <a:pt x="4527936" y="1306159"/>
                  <a:pt x="4561669" y="1325615"/>
                </a:cubicBezTo>
                <a:cubicBezTo>
                  <a:pt x="4645011" y="1373511"/>
                  <a:pt x="4709397" y="1453319"/>
                  <a:pt x="4782446" y="1512119"/>
                </a:cubicBezTo>
                <a:cubicBezTo>
                  <a:pt x="4815496" y="1539688"/>
                  <a:pt x="4850294" y="1564363"/>
                  <a:pt x="4879442" y="1596644"/>
                </a:cubicBezTo>
                <a:cubicBezTo>
                  <a:pt x="5113817" y="1943391"/>
                  <a:pt x="5389616" y="2347703"/>
                  <a:pt x="5772698" y="2490639"/>
                </a:cubicBezTo>
                <a:cubicBezTo>
                  <a:pt x="5830690" y="2510238"/>
                  <a:pt x="6030832" y="2636497"/>
                  <a:pt x="6087811" y="2663876"/>
                </a:cubicBezTo>
                <a:cubicBezTo>
                  <a:pt x="6154964" y="2696166"/>
                  <a:pt x="6226508" y="2726728"/>
                  <a:pt x="6272485" y="2649260"/>
                </a:cubicBezTo>
                <a:cubicBezTo>
                  <a:pt x="6320418" y="2584383"/>
                  <a:pt x="6365549" y="2514032"/>
                  <a:pt x="6337761" y="2433486"/>
                </a:cubicBezTo>
                <a:cubicBezTo>
                  <a:pt x="6322672" y="2374001"/>
                  <a:pt x="6312637" y="2313452"/>
                  <a:pt x="6287348" y="2260317"/>
                </a:cubicBezTo>
                <a:cubicBezTo>
                  <a:pt x="6266181" y="2214644"/>
                  <a:pt x="6101743" y="1912280"/>
                  <a:pt x="6071382" y="1867993"/>
                </a:cubicBezTo>
                <a:cubicBezTo>
                  <a:pt x="6021208" y="1800307"/>
                  <a:pt x="6007210" y="1700918"/>
                  <a:pt x="5961920" y="1633492"/>
                </a:cubicBezTo>
                <a:cubicBezTo>
                  <a:pt x="5893183" y="1538520"/>
                  <a:pt x="5761718" y="1430646"/>
                  <a:pt x="5663640" y="1347857"/>
                </a:cubicBezTo>
                <a:cubicBezTo>
                  <a:pt x="5612424" y="1300206"/>
                  <a:pt x="5565991" y="1293385"/>
                  <a:pt x="5504800" y="1261607"/>
                </a:cubicBezTo>
                <a:cubicBezTo>
                  <a:pt x="5334987" y="1158854"/>
                  <a:pt x="5131308" y="955833"/>
                  <a:pt x="5002917" y="776016"/>
                </a:cubicBezTo>
                <a:cubicBezTo>
                  <a:pt x="4925293" y="692034"/>
                  <a:pt x="4841472" y="603319"/>
                  <a:pt x="4789895" y="499862"/>
                </a:cubicBezTo>
                <a:cubicBezTo>
                  <a:pt x="4756930" y="437352"/>
                  <a:pt x="4752067" y="360919"/>
                  <a:pt x="4710644" y="303191"/>
                </a:cubicBezTo>
                <a:cubicBezTo>
                  <a:pt x="4685919" y="273530"/>
                  <a:pt x="4612963" y="168841"/>
                  <a:pt x="4543388" y="65391"/>
                </a:cubicBezTo>
                <a:close/>
              </a:path>
            </a:pathLst>
          </a:custGeom>
          <a:solidFill>
            <a:schemeClr val="accent2">
              <a:lumMod val="75000"/>
              <a:alpha val="29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4" name="Rectangle 13">
            <a:extLst>
              <a:ext uri="{FF2B5EF4-FFF2-40B4-BE49-F238E27FC236}">
                <a16:creationId xmlns:a16="http://schemas.microsoft.com/office/drawing/2014/main" id="{E2307181-DE4B-B1D8-1066-71A6863A9600}"/>
              </a:ext>
            </a:extLst>
          </p:cNvPr>
          <p:cNvSpPr/>
          <p:nvPr/>
        </p:nvSpPr>
        <p:spPr>
          <a:xfrm>
            <a:off x="0"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8EF71F46-424B-2E0B-8303-561F33B73C1A}"/>
              </a:ext>
            </a:extLst>
          </p:cNvPr>
          <p:cNvSpPr>
            <a:spLocks noGrp="1"/>
          </p:cNvSpPr>
          <p:nvPr>
            <p:ph type="title"/>
          </p:nvPr>
        </p:nvSpPr>
        <p:spPr>
          <a:xfrm>
            <a:off x="612647" y="4238618"/>
            <a:ext cx="5483353" cy="1847857"/>
          </a:xfrm>
        </p:spPr>
        <p:txBody>
          <a:bodyPr anchor="t"/>
          <a:lstStyle>
            <a:lvl1pPr>
              <a:lnSpc>
                <a:spcPct val="110000"/>
              </a:lnSpc>
              <a:defRPr sz="2600">
                <a:solidFill>
                  <a:schemeClr val="bg2"/>
                </a:solidFill>
              </a:defRPr>
            </a:lvl1pPr>
          </a:lstStyle>
          <a:p>
            <a:r>
              <a:rPr lang="en-US"/>
              <a:t>Click to edit Master title style</a:t>
            </a:r>
          </a:p>
        </p:txBody>
      </p:sp>
      <p:sp>
        <p:nvSpPr>
          <p:cNvPr id="16" name="Content Placeholder 17">
            <a:extLst>
              <a:ext uri="{FF2B5EF4-FFF2-40B4-BE49-F238E27FC236}">
                <a16:creationId xmlns:a16="http://schemas.microsoft.com/office/drawing/2014/main" id="{C27B204D-46E6-D9A6-BFEF-28F1A70D695B}"/>
              </a:ext>
            </a:extLst>
          </p:cNvPr>
          <p:cNvSpPr>
            <a:spLocks noGrp="1"/>
          </p:cNvSpPr>
          <p:nvPr>
            <p:ph sz="quarter" idx="14" hasCustomPrompt="1"/>
          </p:nvPr>
        </p:nvSpPr>
        <p:spPr>
          <a:xfrm>
            <a:off x="612646" y="1190616"/>
            <a:ext cx="8795053" cy="3276600"/>
          </a:xfrm>
        </p:spPr>
        <p:txBody>
          <a:bodyPr anchor="b"/>
          <a:lstStyle>
            <a:lvl1pPr>
              <a:lnSpc>
                <a:spcPct val="90000"/>
              </a:lnSpc>
              <a:buNone/>
              <a:defRPr sz="24300">
                <a:solidFill>
                  <a:schemeClr val="bg2"/>
                </a:solidFill>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bg2"/>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bg2"/>
                </a:solidFill>
              </a:defRPr>
            </a:lvl1pPr>
          </a:lstStyle>
          <a:p>
            <a:fld id="{DF318301-3720-4EFB-8AA8-D16EF211565F}" type="datetimeFigureOut">
              <a:rPr lang="en-US" smtClean="0"/>
              <a:t>4/8/2026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bg2"/>
                </a:solidFill>
              </a:defRPr>
            </a:lvl1pPr>
          </a:lstStyle>
          <a:p>
            <a:fld id="{D4625554-4428-48DA-B560-13000DC67EB4}" type="slidenum">
              <a:rPr lang="en-US" smtClean="0"/>
              <a:t>‹#›</a:t>
            </a:fld>
            <a:endParaRPr lang="en-US"/>
          </a:p>
        </p:txBody>
      </p:sp>
    </p:spTree>
    <p:extLst>
      <p:ext uri="{BB962C8B-B14F-4D97-AF65-F5344CB8AC3E}">
        <p14:creationId xmlns:p14="http://schemas.microsoft.com/office/powerpoint/2010/main" val="161289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Number 3">
    <p:bg>
      <p:bgPr>
        <a:solidFill>
          <a:schemeClr val="accent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2C64F7E-39D7-6DD1-8F2C-4B34C8FC48F3}"/>
              </a:ext>
            </a:extLst>
          </p:cNvPr>
          <p:cNvSpPr/>
          <p:nvPr userDrawn="1"/>
        </p:nvSpPr>
        <p:spPr>
          <a:xfrm>
            <a:off x="7940424" y="216882"/>
            <a:ext cx="4251577" cy="6641118"/>
          </a:xfrm>
          <a:custGeom>
            <a:avLst/>
            <a:gdLst>
              <a:gd name="csX0" fmla="*/ 3173686 w 4251577"/>
              <a:gd name="csY0" fmla="*/ 4932485 h 6641118"/>
              <a:gd name="csX1" fmla="*/ 3016089 w 4251577"/>
              <a:gd name="csY1" fmla="*/ 4954116 h 6641118"/>
              <a:gd name="csX2" fmla="*/ 3145566 w 4251577"/>
              <a:gd name="csY2" fmla="*/ 5402692 h 6641118"/>
              <a:gd name="csX3" fmla="*/ 3440598 w 4251577"/>
              <a:gd name="csY3" fmla="*/ 5705936 h 6641118"/>
              <a:gd name="csX4" fmla="*/ 3331347 w 4251577"/>
              <a:gd name="csY4" fmla="*/ 4946474 h 6641118"/>
              <a:gd name="csX5" fmla="*/ 3173686 w 4251577"/>
              <a:gd name="csY5" fmla="*/ 4932485 h 6641118"/>
              <a:gd name="csX6" fmla="*/ 3876685 w 4251577"/>
              <a:gd name="csY6" fmla="*/ 4746506 h 6641118"/>
              <a:gd name="csX7" fmla="*/ 3488207 w 4251577"/>
              <a:gd name="csY7" fmla="*/ 4856861 h 6641118"/>
              <a:gd name="csX8" fmla="*/ 3471367 w 4251577"/>
              <a:gd name="csY8" fmla="*/ 5123443 h 6641118"/>
              <a:gd name="csX9" fmla="*/ 3487653 w 4251577"/>
              <a:gd name="csY9" fmla="*/ 5224366 h 6641118"/>
              <a:gd name="csX10" fmla="*/ 3516602 w 4251577"/>
              <a:gd name="csY10" fmla="*/ 5403782 h 6641118"/>
              <a:gd name="csX11" fmla="*/ 3600200 w 4251577"/>
              <a:gd name="csY11" fmla="*/ 5416898 h 6641118"/>
              <a:gd name="csX12" fmla="*/ 3748277 w 4251577"/>
              <a:gd name="csY12" fmla="*/ 5019004 h 6641118"/>
              <a:gd name="csX13" fmla="*/ 3876685 w 4251577"/>
              <a:gd name="csY13" fmla="*/ 4746506 h 6641118"/>
              <a:gd name="csX14" fmla="*/ 1971920 w 4251577"/>
              <a:gd name="csY14" fmla="*/ 2779723 h 6641118"/>
              <a:gd name="csX15" fmla="*/ 2507002 w 4251577"/>
              <a:gd name="csY15" fmla="*/ 3079748 h 6641118"/>
              <a:gd name="csX16" fmla="*/ 2884867 w 4251577"/>
              <a:gd name="csY16" fmla="*/ 3357888 h 6641118"/>
              <a:gd name="csX17" fmla="*/ 3131874 w 4251577"/>
              <a:gd name="csY17" fmla="*/ 3487425 h 6641118"/>
              <a:gd name="csX18" fmla="*/ 3059782 w 4251577"/>
              <a:gd name="csY18" fmla="*/ 3352653 h 6641118"/>
              <a:gd name="csX19" fmla="*/ 2632773 w 4251577"/>
              <a:gd name="csY19" fmla="*/ 3029036 h 6641118"/>
              <a:gd name="csX20" fmla="*/ 2374617 w 4251577"/>
              <a:gd name="csY20" fmla="*/ 2854700 h 6641118"/>
              <a:gd name="csX21" fmla="*/ 2907516 w 4251577"/>
              <a:gd name="csY21" fmla="*/ 0 h 6641118"/>
              <a:gd name="csX22" fmla="*/ 2958874 w 4251577"/>
              <a:gd name="csY22" fmla="*/ 36609 h 6641118"/>
              <a:gd name="csX23" fmla="*/ 2958918 w 4251577"/>
              <a:gd name="csY23" fmla="*/ 151488 h 6641118"/>
              <a:gd name="csX24" fmla="*/ 2949236 w 4251577"/>
              <a:gd name="csY24" fmla="*/ 302760 h 6641118"/>
              <a:gd name="csX25" fmla="*/ 2943769 w 4251577"/>
              <a:gd name="csY25" fmla="*/ 383240 h 6641118"/>
              <a:gd name="csX26" fmla="*/ 2574730 w 4251577"/>
              <a:gd name="csY26" fmla="*/ 1575185 h 6641118"/>
              <a:gd name="csX27" fmla="*/ 2456159 w 4251577"/>
              <a:gd name="csY27" fmla="*/ 1784990 h 6641118"/>
              <a:gd name="csX28" fmla="*/ 2502231 w 4251577"/>
              <a:gd name="csY28" fmla="*/ 1814076 h 6641118"/>
              <a:gd name="csX29" fmla="*/ 2879118 w 4251577"/>
              <a:gd name="csY29" fmla="*/ 2423453 h 6641118"/>
              <a:gd name="csX30" fmla="*/ 3036812 w 4251577"/>
              <a:gd name="csY30" fmla="*/ 2660459 h 6641118"/>
              <a:gd name="csX31" fmla="*/ 3241796 w 4251577"/>
              <a:gd name="csY31" fmla="*/ 3328654 h 6641118"/>
              <a:gd name="csX32" fmla="*/ 3349962 w 4251577"/>
              <a:gd name="csY32" fmla="*/ 4095084 h 6641118"/>
              <a:gd name="csX33" fmla="*/ 3453334 w 4251577"/>
              <a:gd name="csY33" fmla="*/ 4131605 h 6641118"/>
              <a:gd name="csX34" fmla="*/ 3477174 w 4251577"/>
              <a:gd name="csY34" fmla="*/ 4121881 h 6641118"/>
              <a:gd name="csX35" fmla="*/ 3476787 w 4251577"/>
              <a:gd name="csY35" fmla="*/ 4124953 h 6641118"/>
              <a:gd name="csX36" fmla="*/ 3478319 w 4251577"/>
              <a:gd name="csY36" fmla="*/ 4126972 h 6641118"/>
              <a:gd name="csX37" fmla="*/ 3482783 w 4251577"/>
              <a:gd name="csY37" fmla="*/ 4119593 h 6641118"/>
              <a:gd name="csX38" fmla="*/ 3489282 w 4251577"/>
              <a:gd name="csY38" fmla="*/ 4116942 h 6641118"/>
              <a:gd name="csX39" fmla="*/ 3485734 w 4251577"/>
              <a:gd name="csY39" fmla="*/ 4114714 h 6641118"/>
              <a:gd name="csX40" fmla="*/ 3482783 w 4251577"/>
              <a:gd name="csY40" fmla="*/ 4119593 h 6641118"/>
              <a:gd name="csX41" fmla="*/ 3477174 w 4251577"/>
              <a:gd name="csY41" fmla="*/ 4121881 h 6641118"/>
              <a:gd name="csX42" fmla="*/ 3478639 w 4251577"/>
              <a:gd name="csY42" fmla="*/ 4110257 h 6641118"/>
              <a:gd name="csX43" fmla="*/ 3498295 w 4251577"/>
              <a:gd name="csY43" fmla="*/ 4021106 h 6641118"/>
              <a:gd name="csX44" fmla="*/ 3754824 w 4251577"/>
              <a:gd name="csY44" fmla="*/ 2998116 h 6641118"/>
              <a:gd name="csX45" fmla="*/ 3894823 w 4251577"/>
              <a:gd name="csY45" fmla="*/ 2601581 h 6641118"/>
              <a:gd name="csX46" fmla="*/ 4110718 w 4251577"/>
              <a:gd name="csY46" fmla="*/ 1959493 h 6641118"/>
              <a:gd name="csX47" fmla="*/ 4227231 w 4251577"/>
              <a:gd name="csY47" fmla="*/ 1705317 h 6641118"/>
              <a:gd name="csX48" fmla="*/ 4251577 w 4251577"/>
              <a:gd name="csY48" fmla="*/ 1674699 h 6641118"/>
              <a:gd name="csX49" fmla="*/ 4251577 w 4251577"/>
              <a:gd name="csY49" fmla="*/ 2966428 h 6641118"/>
              <a:gd name="csX50" fmla="*/ 4242613 w 4251577"/>
              <a:gd name="csY50" fmla="*/ 2978043 h 6641118"/>
              <a:gd name="csX51" fmla="*/ 3827914 w 4251577"/>
              <a:gd name="csY51" fmla="*/ 3550876 h 6641118"/>
              <a:gd name="csX52" fmla="*/ 3784723 w 4251577"/>
              <a:gd name="csY52" fmla="*/ 3621895 h 6641118"/>
              <a:gd name="csX53" fmla="*/ 3596374 w 4251577"/>
              <a:gd name="csY53" fmla="*/ 4162296 h 6641118"/>
              <a:gd name="csX54" fmla="*/ 3655228 w 4251577"/>
              <a:gd name="csY54" fmla="*/ 4188950 h 6641118"/>
              <a:gd name="csX55" fmla="*/ 3949649 w 4251577"/>
              <a:gd name="csY55" fmla="*/ 4372138 h 6641118"/>
              <a:gd name="csX56" fmla="*/ 3914399 w 4251577"/>
              <a:gd name="csY56" fmla="*/ 4541837 h 6641118"/>
              <a:gd name="csX57" fmla="*/ 4001934 w 4251577"/>
              <a:gd name="csY57" fmla="*/ 4492270 h 6641118"/>
              <a:gd name="csX58" fmla="*/ 4244133 w 4251577"/>
              <a:gd name="csY58" fmla="*/ 4221620 h 6641118"/>
              <a:gd name="csX59" fmla="*/ 4251577 w 4251577"/>
              <a:gd name="csY59" fmla="*/ 4215990 h 6641118"/>
              <a:gd name="csX60" fmla="*/ 4251577 w 4251577"/>
              <a:gd name="csY60" fmla="*/ 4519704 h 6641118"/>
              <a:gd name="csX61" fmla="*/ 4230290 w 4251577"/>
              <a:gd name="csY61" fmla="*/ 4534771 h 6641118"/>
              <a:gd name="csX62" fmla="*/ 3859700 w 4251577"/>
              <a:gd name="csY62" fmla="*/ 5031586 h 6641118"/>
              <a:gd name="csX63" fmla="*/ 3819197 w 4251577"/>
              <a:gd name="csY63" fmla="*/ 5088578 h 6641118"/>
              <a:gd name="csX64" fmla="*/ 3696838 w 4251577"/>
              <a:gd name="csY64" fmla="*/ 6433574 h 6641118"/>
              <a:gd name="csX65" fmla="*/ 3752567 w 4251577"/>
              <a:gd name="csY65" fmla="*/ 6442318 h 6641118"/>
              <a:gd name="csX66" fmla="*/ 3762155 w 4251577"/>
              <a:gd name="csY66" fmla="*/ 6368429 h 6641118"/>
              <a:gd name="csX67" fmla="*/ 4182367 w 4251577"/>
              <a:gd name="csY67" fmla="*/ 5294795 h 6641118"/>
              <a:gd name="csX68" fmla="*/ 4251577 w 4251577"/>
              <a:gd name="csY68" fmla="*/ 5224264 h 6641118"/>
              <a:gd name="csX69" fmla="*/ 4251577 w 4251577"/>
              <a:gd name="csY69" fmla="*/ 5829947 h 6641118"/>
              <a:gd name="csX70" fmla="*/ 4227537 w 4251577"/>
              <a:gd name="csY70" fmla="*/ 5855164 h 6641118"/>
              <a:gd name="csX71" fmla="*/ 4115419 w 4251577"/>
              <a:gd name="csY71" fmla="*/ 5971905 h 6641118"/>
              <a:gd name="csX72" fmla="*/ 3840534 w 4251577"/>
              <a:gd name="csY72" fmla="*/ 6427568 h 6641118"/>
              <a:gd name="csX73" fmla="*/ 3845209 w 4251577"/>
              <a:gd name="csY73" fmla="*/ 6493767 h 6641118"/>
              <a:gd name="csX74" fmla="*/ 3837582 w 4251577"/>
              <a:gd name="csY74" fmla="*/ 6612889 h 6641118"/>
              <a:gd name="csX75" fmla="*/ 3832451 w 4251577"/>
              <a:gd name="csY75" fmla="*/ 6641118 h 6641118"/>
              <a:gd name="csX76" fmla="*/ 3528749 w 4251577"/>
              <a:gd name="csY76" fmla="*/ 6641118 h 6641118"/>
              <a:gd name="csX77" fmla="*/ 3522538 w 4251577"/>
              <a:gd name="csY77" fmla="*/ 6634633 h 6641118"/>
              <a:gd name="csX78" fmla="*/ 3317890 w 4251577"/>
              <a:gd name="csY78" fmla="*/ 6624593 h 6641118"/>
              <a:gd name="csX79" fmla="*/ 3268376 w 4251577"/>
              <a:gd name="csY79" fmla="*/ 6641118 h 6641118"/>
              <a:gd name="csX80" fmla="*/ 2223142 w 4251577"/>
              <a:gd name="csY80" fmla="*/ 6641118 h 6641118"/>
              <a:gd name="csX81" fmla="*/ 2226284 w 4251577"/>
              <a:gd name="csY81" fmla="*/ 6639137 h 6641118"/>
              <a:gd name="csX82" fmla="*/ 2723200 w 4251577"/>
              <a:gd name="csY82" fmla="*/ 6452123 h 6641118"/>
              <a:gd name="csX83" fmla="*/ 2792763 w 4251577"/>
              <a:gd name="csY83" fmla="*/ 6431700 h 6641118"/>
              <a:gd name="csX84" fmla="*/ 3540025 w 4251577"/>
              <a:gd name="csY84" fmla="*/ 6523175 h 6641118"/>
              <a:gd name="csX85" fmla="*/ 3442040 w 4251577"/>
              <a:gd name="csY85" fmla="*/ 5851133 h 6641118"/>
              <a:gd name="csX86" fmla="*/ 2809273 w 4251577"/>
              <a:gd name="csY86" fmla="*/ 5540290 h 6641118"/>
              <a:gd name="csX87" fmla="*/ 2657667 w 4251577"/>
              <a:gd name="csY87" fmla="*/ 5414011 h 6641118"/>
              <a:gd name="csX88" fmla="*/ 2642200 w 4251577"/>
              <a:gd name="csY88" fmla="*/ 5341994 h 6641118"/>
              <a:gd name="csX89" fmla="*/ 2573327 w 4251577"/>
              <a:gd name="csY89" fmla="*/ 5200923 h 6641118"/>
              <a:gd name="csX90" fmla="*/ 2528563 w 4251577"/>
              <a:gd name="csY90" fmla="*/ 5065420 h 6641118"/>
              <a:gd name="csX91" fmla="*/ 2600897 w 4251577"/>
              <a:gd name="csY91" fmla="*/ 4954091 h 6641118"/>
              <a:gd name="csX92" fmla="*/ 2697057 w 4251577"/>
              <a:gd name="csY92" fmla="*/ 4742108 h 6641118"/>
              <a:gd name="csX93" fmla="*/ 2728717 w 4251577"/>
              <a:gd name="csY93" fmla="*/ 4597184 h 6641118"/>
              <a:gd name="csX94" fmla="*/ 2327743 w 4251577"/>
              <a:gd name="csY94" fmla="*/ 4764466 h 6641118"/>
              <a:gd name="csX95" fmla="*/ 2165671 w 4251577"/>
              <a:gd name="csY95" fmla="*/ 4866093 h 6641118"/>
              <a:gd name="csX96" fmla="*/ 1619377 w 4251577"/>
              <a:gd name="csY96" fmla="*/ 5173601 h 6641118"/>
              <a:gd name="csX97" fmla="*/ 1463846 w 4251577"/>
              <a:gd name="csY97" fmla="*/ 5198160 h 6641118"/>
              <a:gd name="csX98" fmla="*/ 1447083 w 4251577"/>
              <a:gd name="csY98" fmla="*/ 5111660 h 6641118"/>
              <a:gd name="csX99" fmla="*/ 1307555 w 4251577"/>
              <a:gd name="csY99" fmla="*/ 4977351 h 6641118"/>
              <a:gd name="csX100" fmla="*/ 629429 w 4251577"/>
              <a:gd name="csY100" fmla="*/ 4961657 h 6641118"/>
              <a:gd name="csX101" fmla="*/ 1291754 w 4251577"/>
              <a:gd name="csY101" fmla="*/ 4657243 h 6641118"/>
              <a:gd name="csX102" fmla="*/ 1239616 w 4251577"/>
              <a:gd name="csY102" fmla="*/ 4639808 h 6641118"/>
              <a:gd name="csX103" fmla="*/ 761156 w 4251577"/>
              <a:gd name="csY103" fmla="*/ 4497546 h 6641118"/>
              <a:gd name="csX104" fmla="*/ 581660 w 4251577"/>
              <a:gd name="csY104" fmla="*/ 4299761 h 6641118"/>
              <a:gd name="csX105" fmla="*/ 344198 w 4251577"/>
              <a:gd name="csY105" fmla="*/ 4166291 h 6641118"/>
              <a:gd name="csX106" fmla="*/ 831302 w 4251577"/>
              <a:gd name="csY106" fmla="*/ 4202948 h 6641118"/>
              <a:gd name="csX107" fmla="*/ 1052741 w 4251577"/>
              <a:gd name="csY107" fmla="*/ 4208866 h 6641118"/>
              <a:gd name="csX108" fmla="*/ 1353303 w 4251577"/>
              <a:gd name="csY108" fmla="*/ 4242205 h 6641118"/>
              <a:gd name="csX109" fmla="*/ 1773851 w 4251577"/>
              <a:gd name="csY109" fmla="*/ 4230709 h 6641118"/>
              <a:gd name="csX110" fmla="*/ 2479435 w 4251577"/>
              <a:gd name="csY110" fmla="*/ 4317903 h 6641118"/>
              <a:gd name="csX111" fmla="*/ 2740201 w 4251577"/>
              <a:gd name="csY111" fmla="*/ 4342027 h 6641118"/>
              <a:gd name="csX112" fmla="*/ 2908289 w 4251577"/>
              <a:gd name="csY112" fmla="*/ 4170125 h 6641118"/>
              <a:gd name="csX113" fmla="*/ 3006836 w 4251577"/>
              <a:gd name="csY113" fmla="*/ 4098352 h 6641118"/>
              <a:gd name="csX114" fmla="*/ 3229759 w 4251577"/>
              <a:gd name="csY114" fmla="*/ 4133327 h 6641118"/>
              <a:gd name="csX115" fmla="*/ 3180439 w 4251577"/>
              <a:gd name="csY115" fmla="*/ 3748013 h 6641118"/>
              <a:gd name="csX116" fmla="*/ 3010680 w 4251577"/>
              <a:gd name="csY116" fmla="*/ 3527939 h 6641118"/>
              <a:gd name="csX117" fmla="*/ 2108822 w 4251577"/>
              <a:gd name="csY117" fmla="*/ 3475664 h 6641118"/>
              <a:gd name="csX118" fmla="*/ 1397714 w 4251577"/>
              <a:gd name="csY118" fmla="*/ 3319375 h 6641118"/>
              <a:gd name="csX119" fmla="*/ 915069 w 4251577"/>
              <a:gd name="csY119" fmla="*/ 3327633 h 6641118"/>
              <a:gd name="csX120" fmla="*/ 170117 w 4251577"/>
              <a:gd name="csY120" fmla="*/ 3372733 h 6641118"/>
              <a:gd name="csX121" fmla="*/ 22022 w 4251577"/>
              <a:gd name="csY121" fmla="*/ 3287448 h 6641118"/>
              <a:gd name="csX122" fmla="*/ 699533 w 4251577"/>
              <a:gd name="csY122" fmla="*/ 2826185 h 6641118"/>
              <a:gd name="csX123" fmla="*/ 838319 w 4251577"/>
              <a:gd name="csY123" fmla="*/ 2815949 h 6641118"/>
              <a:gd name="csX124" fmla="*/ 841055 w 4251577"/>
              <a:gd name="csY124" fmla="*/ 2616522 h 6641118"/>
              <a:gd name="csX125" fmla="*/ 1291219 w 4251577"/>
              <a:gd name="csY125" fmla="*/ 2533801 h 6641118"/>
              <a:gd name="csX126" fmla="*/ 1457552 w 4251577"/>
              <a:gd name="csY126" fmla="*/ 2599605 h 6641118"/>
              <a:gd name="csX127" fmla="*/ 1940358 w 4251577"/>
              <a:gd name="csY127" fmla="*/ 2706914 h 6641118"/>
              <a:gd name="csX128" fmla="*/ 2038115 w 4251577"/>
              <a:gd name="csY128" fmla="*/ 2721468 h 6641118"/>
              <a:gd name="csX129" fmla="*/ 2275280 w 4251577"/>
              <a:gd name="csY129" fmla="*/ 2755890 h 6641118"/>
              <a:gd name="csX130" fmla="*/ 2196708 w 4251577"/>
              <a:gd name="csY130" fmla="*/ 2631144 h 6641118"/>
              <a:gd name="csX131" fmla="*/ 2152514 w 4251577"/>
              <a:gd name="csY131" fmla="*/ 2560976 h 6641118"/>
              <a:gd name="csX132" fmla="*/ 2091709 w 4251577"/>
              <a:gd name="csY132" fmla="*/ 2470133 h 6641118"/>
              <a:gd name="csX133" fmla="*/ 1953479 w 4251577"/>
              <a:gd name="csY133" fmla="*/ 2460702 h 6641118"/>
              <a:gd name="csX134" fmla="*/ 1481890 w 4251577"/>
              <a:gd name="csY134" fmla="*/ 2406801 h 6641118"/>
              <a:gd name="csX135" fmla="*/ 1230579 w 4251577"/>
              <a:gd name="csY135" fmla="*/ 2367302 h 6641118"/>
              <a:gd name="csX136" fmla="*/ 728550 w 4251577"/>
              <a:gd name="csY136" fmla="*/ 2288780 h 6641118"/>
              <a:gd name="csX137" fmla="*/ 364082 w 4251577"/>
              <a:gd name="csY137" fmla="*/ 2199081 h 6641118"/>
              <a:gd name="csX138" fmla="*/ 372827 w 4251577"/>
              <a:gd name="csY138" fmla="*/ 2143353 h 6641118"/>
              <a:gd name="csX139" fmla="*/ 967492 w 4251577"/>
              <a:gd name="csY139" fmla="*/ 2017501 h 6641118"/>
              <a:gd name="csX140" fmla="*/ 1053066 w 4251577"/>
              <a:gd name="csY140" fmla="*/ 1993117 h 6641118"/>
              <a:gd name="csX141" fmla="*/ 796274 w 4251577"/>
              <a:gd name="csY141" fmla="*/ 1810076 h 6641118"/>
              <a:gd name="csX142" fmla="*/ 805018 w 4251577"/>
              <a:gd name="csY142" fmla="*/ 1754345 h 6641118"/>
              <a:gd name="csX143" fmla="*/ 1031802 w 4251577"/>
              <a:gd name="csY143" fmla="*/ 1757582 h 6641118"/>
              <a:gd name="csX144" fmla="*/ 1238359 w 4251577"/>
              <a:gd name="csY144" fmla="*/ 1790213 h 6641118"/>
              <a:gd name="csX145" fmla="*/ 1537208 w 4251577"/>
              <a:gd name="csY145" fmla="*/ 1836973 h 6641118"/>
              <a:gd name="csX146" fmla="*/ 1724561 w 4251577"/>
              <a:gd name="csY146" fmla="*/ 1898615 h 6641118"/>
              <a:gd name="csX147" fmla="*/ 1700767 w 4251577"/>
              <a:gd name="csY147" fmla="*/ 1856218 h 6641118"/>
              <a:gd name="csX148" fmla="*/ 1311301 w 4251577"/>
              <a:gd name="csY148" fmla="*/ 1072943 h 6641118"/>
              <a:gd name="csX149" fmla="*/ 1184435 w 4251577"/>
              <a:gd name="csY149" fmla="*/ 771719 h 6641118"/>
              <a:gd name="csX150" fmla="*/ 1126817 w 4251577"/>
              <a:gd name="csY150" fmla="*/ 640043 h 6641118"/>
              <a:gd name="csX151" fmla="*/ 1070596 w 4251577"/>
              <a:gd name="csY151" fmla="*/ 425572 h 6641118"/>
              <a:gd name="csX152" fmla="*/ 1697940 w 4251577"/>
              <a:gd name="csY152" fmla="*/ 1022634 h 6641118"/>
              <a:gd name="csX153" fmla="*/ 2105397 w 4251577"/>
              <a:gd name="csY153" fmla="*/ 1473000 h 6641118"/>
              <a:gd name="csX154" fmla="*/ 2143143 w 4251577"/>
              <a:gd name="csY154" fmla="*/ 1373866 h 6641118"/>
              <a:gd name="csX155" fmla="*/ 2520290 w 4251577"/>
              <a:gd name="csY155" fmla="*/ 545952 h 6641118"/>
              <a:gd name="csX156" fmla="*/ 2564926 w 4251577"/>
              <a:gd name="csY156" fmla="*/ 459399 h 6641118"/>
              <a:gd name="csX157" fmla="*/ 2907516 w 4251577"/>
              <a:gd name="csY157" fmla="*/ 0 h 66411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Lst>
            <a:rect l="l" t="t" r="r" b="b"/>
            <a:pathLst>
              <a:path w="4251577" h="6641118">
                <a:moveTo>
                  <a:pt x="3173686" y="4932485"/>
                </a:moveTo>
                <a:cubicBezTo>
                  <a:pt x="3123070" y="4934599"/>
                  <a:pt x="3072466" y="4942652"/>
                  <a:pt x="3016089" y="4954116"/>
                </a:cubicBezTo>
                <a:cubicBezTo>
                  <a:pt x="2998362" y="5067094"/>
                  <a:pt x="2998362" y="5067094"/>
                  <a:pt x="3145566" y="5402692"/>
                </a:cubicBezTo>
                <a:cubicBezTo>
                  <a:pt x="3218935" y="5552789"/>
                  <a:pt x="3278330" y="5643610"/>
                  <a:pt x="3440598" y="5705936"/>
                </a:cubicBezTo>
                <a:cubicBezTo>
                  <a:pt x="3479953" y="5455099"/>
                  <a:pt x="3404795" y="5186822"/>
                  <a:pt x="3331347" y="4946474"/>
                </a:cubicBezTo>
                <a:cubicBezTo>
                  <a:pt x="3274927" y="4934191"/>
                  <a:pt x="3224302" y="4930370"/>
                  <a:pt x="3173686" y="4932485"/>
                </a:cubicBezTo>
                <a:close/>
                <a:moveTo>
                  <a:pt x="3876685" y="4746506"/>
                </a:moveTo>
                <a:lnTo>
                  <a:pt x="3488207" y="4856861"/>
                </a:lnTo>
                <a:cubicBezTo>
                  <a:pt x="3461975" y="5024049"/>
                  <a:pt x="3461975" y="5024049"/>
                  <a:pt x="3471367" y="5123443"/>
                </a:cubicBezTo>
                <a:lnTo>
                  <a:pt x="3487653" y="5224366"/>
                </a:lnTo>
                <a:lnTo>
                  <a:pt x="3516602" y="5403782"/>
                </a:lnTo>
                <a:lnTo>
                  <a:pt x="3600200" y="5416898"/>
                </a:lnTo>
                <a:cubicBezTo>
                  <a:pt x="3629581" y="5269948"/>
                  <a:pt x="3663574" y="5144117"/>
                  <a:pt x="3748277" y="5019004"/>
                </a:cubicBezTo>
                <a:cubicBezTo>
                  <a:pt x="3817315" y="4925192"/>
                  <a:pt x="3817315" y="4925192"/>
                  <a:pt x="3876685" y="4746506"/>
                </a:cubicBezTo>
                <a:close/>
                <a:moveTo>
                  <a:pt x="1971920" y="2779723"/>
                </a:moveTo>
                <a:cubicBezTo>
                  <a:pt x="2136556" y="2867556"/>
                  <a:pt x="2354845" y="2983387"/>
                  <a:pt x="2507002" y="3079748"/>
                </a:cubicBezTo>
                <a:cubicBezTo>
                  <a:pt x="2659160" y="3176109"/>
                  <a:pt x="2780722" y="3289942"/>
                  <a:pt x="2884867" y="3357888"/>
                </a:cubicBezTo>
                <a:cubicBezTo>
                  <a:pt x="2989012" y="3425834"/>
                  <a:pt x="3036440" y="3456063"/>
                  <a:pt x="3131874" y="3487425"/>
                </a:cubicBezTo>
                <a:cubicBezTo>
                  <a:pt x="3117123" y="3399459"/>
                  <a:pt x="3117123" y="3399459"/>
                  <a:pt x="3059782" y="3352653"/>
                </a:cubicBezTo>
                <a:cubicBezTo>
                  <a:pt x="2908982" y="3252965"/>
                  <a:pt x="2768185" y="3148397"/>
                  <a:pt x="2632773" y="3029036"/>
                </a:cubicBezTo>
                <a:cubicBezTo>
                  <a:pt x="2549887" y="2955258"/>
                  <a:pt x="2480930" y="2889932"/>
                  <a:pt x="2374617" y="2854700"/>
                </a:cubicBezTo>
                <a:close/>
                <a:moveTo>
                  <a:pt x="2907516" y="0"/>
                </a:moveTo>
                <a:lnTo>
                  <a:pt x="2958874" y="36609"/>
                </a:lnTo>
                <a:cubicBezTo>
                  <a:pt x="2962711" y="86883"/>
                  <a:pt x="2962711" y="86883"/>
                  <a:pt x="2958918" y="151488"/>
                </a:cubicBezTo>
                <a:lnTo>
                  <a:pt x="2949236" y="302760"/>
                </a:lnTo>
                <a:lnTo>
                  <a:pt x="2943769" y="383240"/>
                </a:lnTo>
                <a:cubicBezTo>
                  <a:pt x="2876792" y="1283583"/>
                  <a:pt x="2876792" y="1283583"/>
                  <a:pt x="2574730" y="1575185"/>
                </a:cubicBezTo>
                <a:cubicBezTo>
                  <a:pt x="2507775" y="1647982"/>
                  <a:pt x="2486162" y="1693349"/>
                  <a:pt x="2456159" y="1784990"/>
                </a:cubicBezTo>
                <a:lnTo>
                  <a:pt x="2502231" y="1814076"/>
                </a:lnTo>
                <a:cubicBezTo>
                  <a:pt x="2685298" y="1956696"/>
                  <a:pt x="2783135" y="2216664"/>
                  <a:pt x="2879118" y="2423453"/>
                </a:cubicBezTo>
                <a:cubicBezTo>
                  <a:pt x="2922996" y="2515303"/>
                  <a:pt x="2965419" y="2587391"/>
                  <a:pt x="3036812" y="2660459"/>
                </a:cubicBezTo>
                <a:cubicBezTo>
                  <a:pt x="3097259" y="2811326"/>
                  <a:pt x="3189604" y="3089551"/>
                  <a:pt x="3241796" y="3328654"/>
                </a:cubicBezTo>
                <a:cubicBezTo>
                  <a:pt x="3338037" y="3541129"/>
                  <a:pt x="3386479" y="3862329"/>
                  <a:pt x="3349962" y="4095084"/>
                </a:cubicBezTo>
                <a:cubicBezTo>
                  <a:pt x="3378829" y="4118440"/>
                  <a:pt x="3416642" y="4137322"/>
                  <a:pt x="3453334" y="4131605"/>
                </a:cubicBezTo>
                <a:lnTo>
                  <a:pt x="3477174" y="4121881"/>
                </a:lnTo>
                <a:lnTo>
                  <a:pt x="3476787" y="4124953"/>
                </a:lnTo>
                <a:cubicBezTo>
                  <a:pt x="3476814" y="4127436"/>
                  <a:pt x="3477406" y="4127808"/>
                  <a:pt x="3478319" y="4126972"/>
                </a:cubicBezTo>
                <a:lnTo>
                  <a:pt x="3482783" y="4119593"/>
                </a:lnTo>
                <a:lnTo>
                  <a:pt x="3489282" y="4116942"/>
                </a:lnTo>
                <a:cubicBezTo>
                  <a:pt x="3490033" y="4108956"/>
                  <a:pt x="3488206" y="4110627"/>
                  <a:pt x="3485734" y="4114714"/>
                </a:cubicBezTo>
                <a:lnTo>
                  <a:pt x="3482783" y="4119593"/>
                </a:lnTo>
                <a:lnTo>
                  <a:pt x="3477174" y="4121881"/>
                </a:lnTo>
                <a:lnTo>
                  <a:pt x="3478639" y="4110257"/>
                </a:lnTo>
                <a:cubicBezTo>
                  <a:pt x="3481323" y="4095027"/>
                  <a:pt x="3487231" y="4067725"/>
                  <a:pt x="3498295" y="4021106"/>
                </a:cubicBezTo>
                <a:cubicBezTo>
                  <a:pt x="3542552" y="3834635"/>
                  <a:pt x="3688737" y="3234703"/>
                  <a:pt x="3754824" y="2998116"/>
                </a:cubicBezTo>
                <a:cubicBezTo>
                  <a:pt x="3820913" y="2761528"/>
                  <a:pt x="3835507" y="2774685"/>
                  <a:pt x="3894823" y="2601581"/>
                </a:cubicBezTo>
                <a:cubicBezTo>
                  <a:pt x="3954138" y="2428477"/>
                  <a:pt x="4046985" y="2119349"/>
                  <a:pt x="4110718" y="1959493"/>
                </a:cubicBezTo>
                <a:cubicBezTo>
                  <a:pt x="4158519" y="1839600"/>
                  <a:pt x="4184357" y="1768960"/>
                  <a:pt x="4227231" y="1705317"/>
                </a:cubicBezTo>
                <a:lnTo>
                  <a:pt x="4251577" y="1674699"/>
                </a:lnTo>
                <a:lnTo>
                  <a:pt x="4251577" y="2966428"/>
                </a:lnTo>
                <a:lnTo>
                  <a:pt x="4242613" y="2978043"/>
                </a:lnTo>
                <a:cubicBezTo>
                  <a:pt x="4096929" y="3163928"/>
                  <a:pt x="3942133" y="3358824"/>
                  <a:pt x="3827914" y="3550876"/>
                </a:cubicBezTo>
                <a:lnTo>
                  <a:pt x="3784723" y="3621895"/>
                </a:lnTo>
                <a:cubicBezTo>
                  <a:pt x="3684583" y="3795231"/>
                  <a:pt x="3634913" y="3966378"/>
                  <a:pt x="3596374" y="4162296"/>
                </a:cubicBezTo>
                <a:cubicBezTo>
                  <a:pt x="3615993" y="4171181"/>
                  <a:pt x="3596350" y="4153976"/>
                  <a:pt x="3655228" y="4188950"/>
                </a:cubicBezTo>
                <a:cubicBezTo>
                  <a:pt x="3714108" y="4223923"/>
                  <a:pt x="3853238" y="4234957"/>
                  <a:pt x="3949649" y="4372138"/>
                </a:cubicBezTo>
                <a:cubicBezTo>
                  <a:pt x="3951151" y="4460510"/>
                  <a:pt x="3926148" y="4485270"/>
                  <a:pt x="3914399" y="4541837"/>
                </a:cubicBezTo>
                <a:cubicBezTo>
                  <a:pt x="3929441" y="4589809"/>
                  <a:pt x="3952438" y="4558267"/>
                  <a:pt x="4001934" y="4492270"/>
                </a:cubicBezTo>
                <a:cubicBezTo>
                  <a:pt x="4135843" y="4393853"/>
                  <a:pt x="4150977" y="4304383"/>
                  <a:pt x="4244133" y="4221620"/>
                </a:cubicBezTo>
                <a:lnTo>
                  <a:pt x="4251577" y="4215990"/>
                </a:lnTo>
                <a:lnTo>
                  <a:pt x="4251577" y="4519704"/>
                </a:lnTo>
                <a:lnTo>
                  <a:pt x="4230290" y="4534771"/>
                </a:lnTo>
                <a:cubicBezTo>
                  <a:pt x="4074164" y="4673397"/>
                  <a:pt x="3969636" y="4856273"/>
                  <a:pt x="3859700" y="5031586"/>
                </a:cubicBezTo>
                <a:lnTo>
                  <a:pt x="3819197" y="5088578"/>
                </a:lnTo>
                <a:cubicBezTo>
                  <a:pt x="3583403" y="5438759"/>
                  <a:pt x="3656481" y="6032561"/>
                  <a:pt x="3696838" y="6433574"/>
                </a:cubicBezTo>
                <a:lnTo>
                  <a:pt x="3752567" y="6442318"/>
                </a:lnTo>
                <a:lnTo>
                  <a:pt x="3762155" y="6368429"/>
                </a:lnTo>
                <a:cubicBezTo>
                  <a:pt x="3815724" y="5989572"/>
                  <a:pt x="3927770" y="5591034"/>
                  <a:pt x="4182367" y="5294795"/>
                </a:cubicBezTo>
                <a:lnTo>
                  <a:pt x="4251577" y="5224264"/>
                </a:lnTo>
                <a:lnTo>
                  <a:pt x="4251577" y="5829947"/>
                </a:lnTo>
                <a:lnTo>
                  <a:pt x="4227537" y="5855164"/>
                </a:lnTo>
                <a:cubicBezTo>
                  <a:pt x="4190164" y="5894078"/>
                  <a:pt x="4179919" y="5876505"/>
                  <a:pt x="4115419" y="5971905"/>
                </a:cubicBezTo>
                <a:cubicBezTo>
                  <a:pt x="4050918" y="6067307"/>
                  <a:pt x="3921354" y="6171613"/>
                  <a:pt x="3840534" y="6427568"/>
                </a:cubicBezTo>
                <a:lnTo>
                  <a:pt x="3845209" y="6493767"/>
                </a:lnTo>
                <a:cubicBezTo>
                  <a:pt x="3845930" y="6535665"/>
                  <a:pt x="3842905" y="6574389"/>
                  <a:pt x="3837582" y="6612889"/>
                </a:cubicBezTo>
                <a:lnTo>
                  <a:pt x="3832451" y="6641118"/>
                </a:lnTo>
                <a:lnTo>
                  <a:pt x="3528749" y="6641118"/>
                </a:lnTo>
                <a:lnTo>
                  <a:pt x="3522538" y="6634633"/>
                </a:lnTo>
                <a:cubicBezTo>
                  <a:pt x="3444248" y="6610059"/>
                  <a:pt x="3380095" y="6610144"/>
                  <a:pt x="3317890" y="6624593"/>
                </a:cubicBezTo>
                <a:lnTo>
                  <a:pt x="3268376" y="6641118"/>
                </a:lnTo>
                <a:lnTo>
                  <a:pt x="2223142" y="6641118"/>
                </a:lnTo>
                <a:lnTo>
                  <a:pt x="2226284" y="6639137"/>
                </a:lnTo>
                <a:cubicBezTo>
                  <a:pt x="2379849" y="6550010"/>
                  <a:pt x="2542461" y="6499619"/>
                  <a:pt x="2723200" y="6452123"/>
                </a:cubicBezTo>
                <a:lnTo>
                  <a:pt x="2792763" y="6431700"/>
                </a:lnTo>
                <a:cubicBezTo>
                  <a:pt x="3042095" y="6366539"/>
                  <a:pt x="3298723" y="6458549"/>
                  <a:pt x="3540025" y="6523175"/>
                </a:cubicBezTo>
                <a:cubicBezTo>
                  <a:pt x="3558052" y="6295056"/>
                  <a:pt x="3545014" y="6058619"/>
                  <a:pt x="3442040" y="5851133"/>
                </a:cubicBezTo>
                <a:cubicBezTo>
                  <a:pt x="3257972" y="5674981"/>
                  <a:pt x="3053206" y="5603361"/>
                  <a:pt x="2809273" y="5540290"/>
                </a:cubicBezTo>
                <a:cubicBezTo>
                  <a:pt x="2724410" y="5509360"/>
                  <a:pt x="2697764" y="5493187"/>
                  <a:pt x="2657667" y="5414011"/>
                </a:cubicBezTo>
                <a:lnTo>
                  <a:pt x="2642200" y="5341994"/>
                </a:lnTo>
                <a:cubicBezTo>
                  <a:pt x="2628564" y="5262910"/>
                  <a:pt x="2628564" y="5262910"/>
                  <a:pt x="2573327" y="5200923"/>
                </a:cubicBezTo>
                <a:cubicBezTo>
                  <a:pt x="2529824" y="5136995"/>
                  <a:pt x="2529824" y="5136995"/>
                  <a:pt x="2528563" y="5065420"/>
                </a:cubicBezTo>
                <a:cubicBezTo>
                  <a:pt x="2551683" y="4997671"/>
                  <a:pt x="2551683" y="4997671"/>
                  <a:pt x="2600897" y="4954091"/>
                </a:cubicBezTo>
                <a:cubicBezTo>
                  <a:pt x="2665463" y="4885912"/>
                  <a:pt x="2677166" y="4833175"/>
                  <a:pt x="2697057" y="4742108"/>
                </a:cubicBezTo>
                <a:lnTo>
                  <a:pt x="2728717" y="4597184"/>
                </a:lnTo>
                <a:cubicBezTo>
                  <a:pt x="2575901" y="4629319"/>
                  <a:pt x="2458964" y="4678846"/>
                  <a:pt x="2327743" y="4764466"/>
                </a:cubicBezTo>
                <a:cubicBezTo>
                  <a:pt x="2273720" y="4798341"/>
                  <a:pt x="2283732" y="4797904"/>
                  <a:pt x="2165671" y="4866093"/>
                </a:cubicBezTo>
                <a:cubicBezTo>
                  <a:pt x="2047610" y="4934282"/>
                  <a:pt x="1736348" y="5118256"/>
                  <a:pt x="1619377" y="5173601"/>
                </a:cubicBezTo>
                <a:cubicBezTo>
                  <a:pt x="1547444" y="5211276"/>
                  <a:pt x="1547444" y="5211276"/>
                  <a:pt x="1463846" y="5198160"/>
                </a:cubicBezTo>
                <a:lnTo>
                  <a:pt x="1447083" y="5111660"/>
                </a:lnTo>
                <a:cubicBezTo>
                  <a:pt x="1415171" y="5007956"/>
                  <a:pt x="1415171" y="5007956"/>
                  <a:pt x="1307555" y="4977351"/>
                </a:cubicBezTo>
                <a:cubicBezTo>
                  <a:pt x="1262137" y="4968457"/>
                  <a:pt x="578584" y="5032572"/>
                  <a:pt x="629429" y="4961657"/>
                </a:cubicBezTo>
                <a:cubicBezTo>
                  <a:pt x="613015" y="4836516"/>
                  <a:pt x="1324580" y="4750162"/>
                  <a:pt x="1291754" y="4657243"/>
                </a:cubicBezTo>
                <a:lnTo>
                  <a:pt x="1239616" y="4639808"/>
                </a:lnTo>
                <a:cubicBezTo>
                  <a:pt x="1126803" y="4595824"/>
                  <a:pt x="869320" y="4551834"/>
                  <a:pt x="761156" y="4497546"/>
                </a:cubicBezTo>
                <a:lnTo>
                  <a:pt x="581660" y="4299761"/>
                </a:lnTo>
                <a:cubicBezTo>
                  <a:pt x="502506" y="4255272"/>
                  <a:pt x="224569" y="4162189"/>
                  <a:pt x="344198" y="4166291"/>
                </a:cubicBezTo>
                <a:cubicBezTo>
                  <a:pt x="453472" y="4122230"/>
                  <a:pt x="714399" y="4199793"/>
                  <a:pt x="831302" y="4202948"/>
                </a:cubicBezTo>
                <a:lnTo>
                  <a:pt x="1052741" y="4208866"/>
                </a:lnTo>
                <a:cubicBezTo>
                  <a:pt x="1155324" y="4212339"/>
                  <a:pt x="1252878" y="4221446"/>
                  <a:pt x="1353303" y="4242205"/>
                </a:cubicBezTo>
                <a:cubicBezTo>
                  <a:pt x="1496463" y="4268979"/>
                  <a:pt x="1630898" y="4247534"/>
                  <a:pt x="1773851" y="4230709"/>
                </a:cubicBezTo>
                <a:cubicBezTo>
                  <a:pt x="2014340" y="4209960"/>
                  <a:pt x="2246075" y="4262493"/>
                  <a:pt x="2479435" y="4317903"/>
                </a:cubicBezTo>
                <a:cubicBezTo>
                  <a:pt x="2570917" y="4336463"/>
                  <a:pt x="2647102" y="4349988"/>
                  <a:pt x="2740201" y="4342027"/>
                </a:cubicBezTo>
                <a:cubicBezTo>
                  <a:pt x="2812041" y="4291556"/>
                  <a:pt x="2856931" y="4241055"/>
                  <a:pt x="2908289" y="4170125"/>
                </a:cubicBezTo>
                <a:cubicBezTo>
                  <a:pt x="2946734" y="4117476"/>
                  <a:pt x="2946734" y="4117476"/>
                  <a:pt x="3006836" y="4098352"/>
                </a:cubicBezTo>
                <a:cubicBezTo>
                  <a:pt x="3081890" y="4106299"/>
                  <a:pt x="3160638" y="4149573"/>
                  <a:pt x="3229759" y="4133327"/>
                </a:cubicBezTo>
                <a:cubicBezTo>
                  <a:pt x="3271503" y="4061243"/>
                  <a:pt x="3216951" y="3848912"/>
                  <a:pt x="3180439" y="3748013"/>
                </a:cubicBezTo>
                <a:cubicBezTo>
                  <a:pt x="3143926" y="3647116"/>
                  <a:pt x="3122016" y="3619486"/>
                  <a:pt x="3010680" y="3527939"/>
                </a:cubicBezTo>
                <a:cubicBezTo>
                  <a:pt x="2760501" y="3429785"/>
                  <a:pt x="2374753" y="3451271"/>
                  <a:pt x="2108822" y="3475664"/>
                </a:cubicBezTo>
                <a:cubicBezTo>
                  <a:pt x="1851612" y="3496022"/>
                  <a:pt x="1631346" y="3420712"/>
                  <a:pt x="1397714" y="3319375"/>
                </a:cubicBezTo>
                <a:cubicBezTo>
                  <a:pt x="1227990" y="3263055"/>
                  <a:pt x="1085679" y="3288315"/>
                  <a:pt x="915069" y="3327633"/>
                </a:cubicBezTo>
                <a:cubicBezTo>
                  <a:pt x="741320" y="3330973"/>
                  <a:pt x="318959" y="3379430"/>
                  <a:pt x="170117" y="3372733"/>
                </a:cubicBezTo>
                <a:cubicBezTo>
                  <a:pt x="21277" y="3366035"/>
                  <a:pt x="-35364" y="3372986"/>
                  <a:pt x="22022" y="3287448"/>
                </a:cubicBezTo>
                <a:cubicBezTo>
                  <a:pt x="179134" y="3061619"/>
                  <a:pt x="429687" y="2888000"/>
                  <a:pt x="699533" y="2826185"/>
                </a:cubicBezTo>
                <a:cubicBezTo>
                  <a:pt x="755745" y="2819057"/>
                  <a:pt x="755745" y="2819057"/>
                  <a:pt x="838319" y="2815949"/>
                </a:cubicBezTo>
                <a:cubicBezTo>
                  <a:pt x="839231" y="2749474"/>
                  <a:pt x="806825" y="2686700"/>
                  <a:pt x="841055" y="2616522"/>
                </a:cubicBezTo>
                <a:cubicBezTo>
                  <a:pt x="998823" y="2528663"/>
                  <a:pt x="1112997" y="2500572"/>
                  <a:pt x="1291219" y="2533801"/>
                </a:cubicBezTo>
                <a:cubicBezTo>
                  <a:pt x="1364484" y="2555891"/>
                  <a:pt x="1364484" y="2555891"/>
                  <a:pt x="1457552" y="2599605"/>
                </a:cubicBezTo>
                <a:cubicBezTo>
                  <a:pt x="1611537" y="2666644"/>
                  <a:pt x="1775231" y="2683518"/>
                  <a:pt x="1940358" y="2706914"/>
                </a:cubicBezTo>
                <a:cubicBezTo>
                  <a:pt x="1988745" y="2714119"/>
                  <a:pt x="1988745" y="2714119"/>
                  <a:pt x="2038115" y="2721468"/>
                </a:cubicBezTo>
                <a:cubicBezTo>
                  <a:pt x="2117134" y="2733200"/>
                  <a:pt x="2196185" y="2744665"/>
                  <a:pt x="2275280" y="2755890"/>
                </a:cubicBezTo>
                <a:lnTo>
                  <a:pt x="2196708" y="2631144"/>
                </a:lnTo>
                <a:lnTo>
                  <a:pt x="2152514" y="2560976"/>
                </a:lnTo>
                <a:cubicBezTo>
                  <a:pt x="2132945" y="2530238"/>
                  <a:pt x="2113170" y="2499582"/>
                  <a:pt x="2091709" y="2470133"/>
                </a:cubicBezTo>
                <a:cubicBezTo>
                  <a:pt x="2045757" y="2465478"/>
                  <a:pt x="1999623" y="2462685"/>
                  <a:pt x="1953479" y="2460702"/>
                </a:cubicBezTo>
                <a:cubicBezTo>
                  <a:pt x="1794283" y="2451847"/>
                  <a:pt x="1639250" y="2431847"/>
                  <a:pt x="1481890" y="2406801"/>
                </a:cubicBezTo>
                <a:cubicBezTo>
                  <a:pt x="1361406" y="2391235"/>
                  <a:pt x="1315602" y="2380622"/>
                  <a:pt x="1230579" y="2367302"/>
                </a:cubicBezTo>
                <a:cubicBezTo>
                  <a:pt x="1105023" y="2347631"/>
                  <a:pt x="872967" y="2316817"/>
                  <a:pt x="728550" y="2288780"/>
                </a:cubicBezTo>
                <a:cubicBezTo>
                  <a:pt x="602279" y="2268499"/>
                  <a:pt x="484370" y="2244357"/>
                  <a:pt x="364082" y="2199081"/>
                </a:cubicBezTo>
                <a:lnTo>
                  <a:pt x="372827" y="2143353"/>
                </a:lnTo>
                <a:cubicBezTo>
                  <a:pt x="572844" y="2071594"/>
                  <a:pt x="753734" y="2015710"/>
                  <a:pt x="967492" y="2017501"/>
                </a:cubicBezTo>
                <a:cubicBezTo>
                  <a:pt x="1020292" y="2021739"/>
                  <a:pt x="1020292" y="2021739"/>
                  <a:pt x="1053066" y="1993117"/>
                </a:cubicBezTo>
                <a:lnTo>
                  <a:pt x="796274" y="1810076"/>
                </a:lnTo>
                <a:lnTo>
                  <a:pt x="805018" y="1754345"/>
                </a:lnTo>
                <a:cubicBezTo>
                  <a:pt x="887016" y="1728258"/>
                  <a:pt x="946769" y="1744332"/>
                  <a:pt x="1031802" y="1757582"/>
                </a:cubicBezTo>
                <a:cubicBezTo>
                  <a:pt x="1104026" y="1763560"/>
                  <a:pt x="1154124" y="1776981"/>
                  <a:pt x="1238359" y="1790213"/>
                </a:cubicBezTo>
                <a:cubicBezTo>
                  <a:pt x="1305792" y="1800827"/>
                  <a:pt x="1456175" y="1818907"/>
                  <a:pt x="1537208" y="1836973"/>
                </a:cubicBezTo>
                <a:cubicBezTo>
                  <a:pt x="1605916" y="1850918"/>
                  <a:pt x="1661818" y="1868159"/>
                  <a:pt x="1724561" y="1898615"/>
                </a:cubicBezTo>
                <a:lnTo>
                  <a:pt x="1700767" y="1856218"/>
                </a:lnTo>
                <a:cubicBezTo>
                  <a:pt x="1557556" y="1599890"/>
                  <a:pt x="1397357" y="1253691"/>
                  <a:pt x="1311301" y="1072943"/>
                </a:cubicBezTo>
                <a:cubicBezTo>
                  <a:pt x="1225246" y="892192"/>
                  <a:pt x="1215181" y="843868"/>
                  <a:pt x="1184435" y="771719"/>
                </a:cubicBezTo>
                <a:cubicBezTo>
                  <a:pt x="1153686" y="699569"/>
                  <a:pt x="1146023" y="683935"/>
                  <a:pt x="1126817" y="640043"/>
                </a:cubicBezTo>
                <a:cubicBezTo>
                  <a:pt x="1060884" y="487478"/>
                  <a:pt x="1060884" y="487478"/>
                  <a:pt x="1070596" y="425572"/>
                </a:cubicBezTo>
                <a:cubicBezTo>
                  <a:pt x="1328381" y="567876"/>
                  <a:pt x="1519432" y="793193"/>
                  <a:pt x="1697940" y="1022634"/>
                </a:cubicBezTo>
                <a:cubicBezTo>
                  <a:pt x="1823386" y="1181079"/>
                  <a:pt x="1956540" y="1336090"/>
                  <a:pt x="2105397" y="1473000"/>
                </a:cubicBezTo>
                <a:lnTo>
                  <a:pt x="2143143" y="1373866"/>
                </a:lnTo>
                <a:cubicBezTo>
                  <a:pt x="2253979" y="1089870"/>
                  <a:pt x="2378626" y="815968"/>
                  <a:pt x="2520290" y="545952"/>
                </a:cubicBezTo>
                <a:lnTo>
                  <a:pt x="2564926" y="459399"/>
                </a:lnTo>
                <a:cubicBezTo>
                  <a:pt x="2659221" y="283005"/>
                  <a:pt x="2764148" y="139650"/>
                  <a:pt x="2907516" y="0"/>
                </a:cubicBezTo>
                <a:close/>
              </a:path>
            </a:pathLst>
          </a:custGeom>
          <a:solidFill>
            <a:schemeClr val="accent2">
              <a:lumMod val="75000"/>
              <a:alpha val="46000"/>
            </a:schemeClr>
          </a:solidFill>
          <a:ln w="8865" cap="flat">
            <a:noFill/>
            <a:prstDash val="solid"/>
            <a:miter/>
          </a:ln>
        </p:spPr>
        <p:txBody>
          <a:bodyPr wrap="square" rtlCol="0" anchor="ctr">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1CFEB54B-6D7F-DB10-ECA6-31CDA60417B2}"/>
              </a:ext>
            </a:extLst>
          </p:cNvPr>
          <p:cNvSpPr/>
          <p:nvPr userDrawn="1"/>
        </p:nvSpPr>
        <p:spPr>
          <a:xfrm>
            <a:off x="8013398" y="355308"/>
            <a:ext cx="4178602" cy="6502693"/>
          </a:xfrm>
          <a:custGeom>
            <a:avLst/>
            <a:gdLst>
              <a:gd name="csX0" fmla="*/ 4178602 w 4178602"/>
              <a:gd name="csY0" fmla="*/ 5212444 h 6502693"/>
              <a:gd name="csX1" fmla="*/ 4178601 w 4178602"/>
              <a:gd name="csY1" fmla="*/ 5617794 h 6502693"/>
              <a:gd name="csX2" fmla="*/ 4175317 w 4178602"/>
              <a:gd name="csY2" fmla="*/ 5621015 h 6502693"/>
              <a:gd name="csX3" fmla="*/ 4094389 w 4178602"/>
              <a:gd name="csY3" fmla="*/ 5705907 h 6502693"/>
              <a:gd name="csX4" fmla="*/ 3982270 w 4178602"/>
              <a:gd name="csY4" fmla="*/ 5822649 h 6502693"/>
              <a:gd name="csX5" fmla="*/ 3775362 w 4178602"/>
              <a:gd name="csY5" fmla="*/ 6112550 h 6502693"/>
              <a:gd name="csX6" fmla="*/ 3755430 w 4178602"/>
              <a:gd name="csY6" fmla="*/ 6155433 h 6502693"/>
              <a:gd name="csX7" fmla="*/ 3755587 w 4178602"/>
              <a:gd name="csY7" fmla="*/ 6154481 h 6502693"/>
              <a:gd name="csX8" fmla="*/ 4162791 w 4178602"/>
              <a:gd name="csY8" fmla="*/ 5228294 h 6502693"/>
              <a:gd name="csX9" fmla="*/ 2825894 w 4178602"/>
              <a:gd name="csY9" fmla="*/ 0 h 6502693"/>
              <a:gd name="csX10" fmla="*/ 2825769 w 4178602"/>
              <a:gd name="csY10" fmla="*/ 2232 h 6502693"/>
              <a:gd name="csX11" fmla="*/ 2816088 w 4178602"/>
              <a:gd name="csY11" fmla="*/ 153504 h 6502693"/>
              <a:gd name="csX12" fmla="*/ 2810621 w 4178602"/>
              <a:gd name="csY12" fmla="*/ 233984 h 6502693"/>
              <a:gd name="csX13" fmla="*/ 2441583 w 4178602"/>
              <a:gd name="csY13" fmla="*/ 1425929 h 6502693"/>
              <a:gd name="csX14" fmla="*/ 2323011 w 4178602"/>
              <a:gd name="csY14" fmla="*/ 1635733 h 6502693"/>
              <a:gd name="csX15" fmla="*/ 2369082 w 4178602"/>
              <a:gd name="csY15" fmla="*/ 1664820 h 6502693"/>
              <a:gd name="csX16" fmla="*/ 2428411 w 4178602"/>
              <a:gd name="csY16" fmla="*/ 1718502 h 6502693"/>
              <a:gd name="csX17" fmla="*/ 2422807 w 4178602"/>
              <a:gd name="csY17" fmla="*/ 1734258 h 6502693"/>
              <a:gd name="csX18" fmla="*/ 2466908 w 4178602"/>
              <a:gd name="csY18" fmla="*/ 1762101 h 6502693"/>
              <a:gd name="csX19" fmla="*/ 2491705 w 4178602"/>
              <a:gd name="csY19" fmla="*/ 1791123 h 6502693"/>
              <a:gd name="csX20" fmla="*/ 2745970 w 4178602"/>
              <a:gd name="csY20" fmla="*/ 2274198 h 6502693"/>
              <a:gd name="csX21" fmla="*/ 2903664 w 4178602"/>
              <a:gd name="csY21" fmla="*/ 2511203 h 6502693"/>
              <a:gd name="csX22" fmla="*/ 3108648 w 4178602"/>
              <a:gd name="csY22" fmla="*/ 3179398 h 6502693"/>
              <a:gd name="csX23" fmla="*/ 3216814 w 4178602"/>
              <a:gd name="csY23" fmla="*/ 3945828 h 6502693"/>
              <a:gd name="csX24" fmla="*/ 3320186 w 4178602"/>
              <a:gd name="csY24" fmla="*/ 3982348 h 6502693"/>
              <a:gd name="csX25" fmla="*/ 3323415 w 4178602"/>
              <a:gd name="csY25" fmla="*/ 3981031 h 6502693"/>
              <a:gd name="csX26" fmla="*/ 3316610 w 4178602"/>
              <a:gd name="csY26" fmla="*/ 4044353 h 6502693"/>
              <a:gd name="csX27" fmla="*/ 3419982 w 4178602"/>
              <a:gd name="csY27" fmla="*/ 4080873 h 6502693"/>
              <a:gd name="csX28" fmla="*/ 3443822 w 4178602"/>
              <a:gd name="csY28" fmla="*/ 4071149 h 6502693"/>
              <a:gd name="csX29" fmla="*/ 3443435 w 4178602"/>
              <a:gd name="csY29" fmla="*/ 4074221 h 6502693"/>
              <a:gd name="csX30" fmla="*/ 3444967 w 4178602"/>
              <a:gd name="csY30" fmla="*/ 4076241 h 6502693"/>
              <a:gd name="csX31" fmla="*/ 3449429 w 4178602"/>
              <a:gd name="csY31" fmla="*/ 4068861 h 6502693"/>
              <a:gd name="csX32" fmla="*/ 3455930 w 4178602"/>
              <a:gd name="csY32" fmla="*/ 4066211 h 6502693"/>
              <a:gd name="csX33" fmla="*/ 3452382 w 4178602"/>
              <a:gd name="csY33" fmla="*/ 4063982 h 6502693"/>
              <a:gd name="csX34" fmla="*/ 3449429 w 4178602"/>
              <a:gd name="csY34" fmla="*/ 4068861 h 6502693"/>
              <a:gd name="csX35" fmla="*/ 3443822 w 4178602"/>
              <a:gd name="csY35" fmla="*/ 4071149 h 6502693"/>
              <a:gd name="csX36" fmla="*/ 3445287 w 4178602"/>
              <a:gd name="csY36" fmla="*/ 4059526 h 6502693"/>
              <a:gd name="csX37" fmla="*/ 3464943 w 4178602"/>
              <a:gd name="csY37" fmla="*/ 3970376 h 6502693"/>
              <a:gd name="csX38" fmla="*/ 3721472 w 4178602"/>
              <a:gd name="csY38" fmla="*/ 2947385 h 6502693"/>
              <a:gd name="csX39" fmla="*/ 3861470 w 4178602"/>
              <a:gd name="csY39" fmla="*/ 2550850 h 6502693"/>
              <a:gd name="csX40" fmla="*/ 4077366 w 4178602"/>
              <a:gd name="csY40" fmla="*/ 1908761 h 6502693"/>
              <a:gd name="csX41" fmla="*/ 4155240 w 4178602"/>
              <a:gd name="csY41" fmla="*/ 1722127 h 6502693"/>
              <a:gd name="csX42" fmla="*/ 4178601 w 4178602"/>
              <a:gd name="csY42" fmla="*/ 1681291 h 6502693"/>
              <a:gd name="csX43" fmla="*/ 4178602 w 4178602"/>
              <a:gd name="csY43" fmla="*/ 2739206 h 6502693"/>
              <a:gd name="csX44" fmla="*/ 4109464 w 4178602"/>
              <a:gd name="csY44" fmla="*/ 2828787 h 6502693"/>
              <a:gd name="csX45" fmla="*/ 3694766 w 4178602"/>
              <a:gd name="csY45" fmla="*/ 3401620 h 6502693"/>
              <a:gd name="csX46" fmla="*/ 3651575 w 4178602"/>
              <a:gd name="csY46" fmla="*/ 3472639 h 6502693"/>
              <a:gd name="csX47" fmla="*/ 3463226 w 4178602"/>
              <a:gd name="csY47" fmla="*/ 4013040 h 6502693"/>
              <a:gd name="csX48" fmla="*/ 3522080 w 4178602"/>
              <a:gd name="csY48" fmla="*/ 4039694 h 6502693"/>
              <a:gd name="csX49" fmla="*/ 3547681 w 4178602"/>
              <a:gd name="csY49" fmla="*/ 4051980 h 6502693"/>
              <a:gd name="csX50" fmla="*/ 3574043 w 4178602"/>
              <a:gd name="csY50" fmla="*/ 4061799 h 6502693"/>
              <a:gd name="csX51" fmla="*/ 3563022 w 4178602"/>
              <a:gd name="csY51" fmla="*/ 4111565 h 6502693"/>
              <a:gd name="csX52" fmla="*/ 3621876 w 4178602"/>
              <a:gd name="csY52" fmla="*/ 4138218 h 6502693"/>
              <a:gd name="csX53" fmla="*/ 3796297 w 4178602"/>
              <a:gd name="csY53" fmla="*/ 4212382 h 6502693"/>
              <a:gd name="csX54" fmla="*/ 3816344 w 4178602"/>
              <a:gd name="csY54" fmla="*/ 4225607 h 6502693"/>
              <a:gd name="csX55" fmla="*/ 3813279 w 4178602"/>
              <a:gd name="csY55" fmla="*/ 4278724 h 6502693"/>
              <a:gd name="csX56" fmla="*/ 3781251 w 4178602"/>
              <a:gd name="csY56" fmla="*/ 4392581 h 6502693"/>
              <a:gd name="csX57" fmla="*/ 3868786 w 4178602"/>
              <a:gd name="csY57" fmla="*/ 4343014 h 6502693"/>
              <a:gd name="csX58" fmla="*/ 3907434 w 4178602"/>
              <a:gd name="csY58" fmla="*/ 4310696 h 6502693"/>
              <a:gd name="csX59" fmla="*/ 3916297 w 4178602"/>
              <a:gd name="csY59" fmla="*/ 4321406 h 6502693"/>
              <a:gd name="csX60" fmla="*/ 3881046 w 4178602"/>
              <a:gd name="csY60" fmla="*/ 4491106 h 6502693"/>
              <a:gd name="csX61" fmla="*/ 3968582 w 4178602"/>
              <a:gd name="csY61" fmla="*/ 4441539 h 6502693"/>
              <a:gd name="csX62" fmla="*/ 4136343 w 4178602"/>
              <a:gd name="csY62" fmla="*/ 4255971 h 6502693"/>
              <a:gd name="csX63" fmla="*/ 4178601 w 4178602"/>
              <a:gd name="csY63" fmla="*/ 4207670 h 6502693"/>
              <a:gd name="csX64" fmla="*/ 4178601 w 4178602"/>
              <a:gd name="csY64" fmla="*/ 4327859 h 6502693"/>
              <a:gd name="csX65" fmla="*/ 4097142 w 4178602"/>
              <a:gd name="csY65" fmla="*/ 4385515 h 6502693"/>
              <a:gd name="csX66" fmla="*/ 3894526 w 4178602"/>
              <a:gd name="csY66" fmla="*/ 4620165 h 6502693"/>
              <a:gd name="csX67" fmla="*/ 3841888 w 4178602"/>
              <a:gd name="csY67" fmla="*/ 4700108 h 6502693"/>
              <a:gd name="csX68" fmla="*/ 3843333 w 4178602"/>
              <a:gd name="csY68" fmla="*/ 4695775 h 6502693"/>
              <a:gd name="csX69" fmla="*/ 3694705 w 4178602"/>
              <a:gd name="csY69" fmla="*/ 4737996 h 6502693"/>
              <a:gd name="csX70" fmla="*/ 3695021 w 4178602"/>
              <a:gd name="csY70" fmla="*/ 4737259 h 6502693"/>
              <a:gd name="csX71" fmla="*/ 3743537 w 4178602"/>
              <a:gd name="csY71" fmla="*/ 4597250 h 6502693"/>
              <a:gd name="csX72" fmla="*/ 3355058 w 4178602"/>
              <a:gd name="csY72" fmla="*/ 4707605 h 6502693"/>
              <a:gd name="csX73" fmla="*/ 3338219 w 4178602"/>
              <a:gd name="csY73" fmla="*/ 4974187 h 6502693"/>
              <a:gd name="csX74" fmla="*/ 3354505 w 4178602"/>
              <a:gd name="csY74" fmla="*/ 5075110 h 6502693"/>
              <a:gd name="csX75" fmla="*/ 3364722 w 4178602"/>
              <a:gd name="csY75" fmla="*/ 5138431 h 6502693"/>
              <a:gd name="csX76" fmla="*/ 3351586 w 4178602"/>
              <a:gd name="csY76" fmla="*/ 5080531 h 6502693"/>
              <a:gd name="csX77" fmla="*/ 3297995 w 4178602"/>
              <a:gd name="csY77" fmla="*/ 4895743 h 6502693"/>
              <a:gd name="csX78" fmla="*/ 3223465 w 4178602"/>
              <a:gd name="csY78" fmla="*/ 4884340 h 6502693"/>
              <a:gd name="csX79" fmla="*/ 3198199 w 4178602"/>
              <a:gd name="csY79" fmla="*/ 4797218 h 6502693"/>
              <a:gd name="csX80" fmla="*/ 3040538 w 4178602"/>
              <a:gd name="csY80" fmla="*/ 4783229 h 6502693"/>
              <a:gd name="csX81" fmla="*/ 2882941 w 4178602"/>
              <a:gd name="csY81" fmla="*/ 4804860 h 6502693"/>
              <a:gd name="csX82" fmla="*/ 3012418 w 4178602"/>
              <a:gd name="csY82" fmla="*/ 5253436 h 6502693"/>
              <a:gd name="csX83" fmla="*/ 3126597 w 4178602"/>
              <a:gd name="csY83" fmla="*/ 5437972 h 6502693"/>
              <a:gd name="csX84" fmla="*/ 3202346 w 4178602"/>
              <a:gd name="csY84" fmla="*/ 5503364 h 6502693"/>
              <a:gd name="csX85" fmla="*/ 3226393 w 4178602"/>
              <a:gd name="csY85" fmla="*/ 5536497 h 6502693"/>
              <a:gd name="csX86" fmla="*/ 3407246 w 4178602"/>
              <a:gd name="csY86" fmla="*/ 5655205 h 6502693"/>
              <a:gd name="csX87" fmla="*/ 3394922 w 4178602"/>
              <a:gd name="csY87" fmla="*/ 5271540 h 6502693"/>
              <a:gd name="csX88" fmla="*/ 3391342 w 4178602"/>
              <a:gd name="csY88" fmla="*/ 5255764 h 6502693"/>
              <a:gd name="csX89" fmla="*/ 3467052 w 4178602"/>
              <a:gd name="csY89" fmla="*/ 5267642 h 6502693"/>
              <a:gd name="csX90" fmla="*/ 3468451 w 4178602"/>
              <a:gd name="csY90" fmla="*/ 5261331 h 6502693"/>
              <a:gd name="csX91" fmla="*/ 3483250 w 4178602"/>
              <a:gd name="csY91" fmla="*/ 5353051 h 6502693"/>
              <a:gd name="csX92" fmla="*/ 3541547 w 4178602"/>
              <a:gd name="csY92" fmla="*/ 5362197 h 6502693"/>
              <a:gd name="csX93" fmla="*/ 3533072 w 4178602"/>
              <a:gd name="csY93" fmla="*/ 5413039 h 6502693"/>
              <a:gd name="csX94" fmla="*/ 3563690 w 4178602"/>
              <a:gd name="csY94" fmla="*/ 6284318 h 6502693"/>
              <a:gd name="csX95" fmla="*/ 3619419 w 4178602"/>
              <a:gd name="csY95" fmla="*/ 6293062 h 6502693"/>
              <a:gd name="csX96" fmla="*/ 3629007 w 4178602"/>
              <a:gd name="csY96" fmla="*/ 6219173 h 6502693"/>
              <a:gd name="csX97" fmla="*/ 3640751 w 4178602"/>
              <a:gd name="csY97" fmla="*/ 6147605 h 6502693"/>
              <a:gd name="csX98" fmla="*/ 3647486 w 4178602"/>
              <a:gd name="csY98" fmla="*/ 6224279 h 6502693"/>
              <a:gd name="csX99" fmla="*/ 3663486 w 4178602"/>
              <a:gd name="csY99" fmla="*/ 6382844 h 6502693"/>
              <a:gd name="csX100" fmla="*/ 3709147 w 4178602"/>
              <a:gd name="csY100" fmla="*/ 6390008 h 6502693"/>
              <a:gd name="csX101" fmla="*/ 3704433 w 4178602"/>
              <a:gd name="csY101" fmla="*/ 6463633 h 6502693"/>
              <a:gd name="csX102" fmla="*/ 3697334 w 4178602"/>
              <a:gd name="csY102" fmla="*/ 6502693 h 6502693"/>
              <a:gd name="csX103" fmla="*/ 3405975 w 4178602"/>
              <a:gd name="csY103" fmla="*/ 6502693 h 6502693"/>
              <a:gd name="csX104" fmla="*/ 3389390 w 4178602"/>
              <a:gd name="csY104" fmla="*/ 6485377 h 6502693"/>
              <a:gd name="csX105" fmla="*/ 3184742 w 4178602"/>
              <a:gd name="csY105" fmla="*/ 6475337 h 6502693"/>
              <a:gd name="csX106" fmla="*/ 3102774 w 4178602"/>
              <a:gd name="csY106" fmla="*/ 6502693 h 6502693"/>
              <a:gd name="csX107" fmla="*/ 2372430 w 4178602"/>
              <a:gd name="csY107" fmla="*/ 6502693 h 6502693"/>
              <a:gd name="csX108" fmla="*/ 2514814 w 4178602"/>
              <a:gd name="csY108" fmla="*/ 6451180 h 6502693"/>
              <a:gd name="csX109" fmla="*/ 2689848 w 4178602"/>
              <a:gd name="csY109" fmla="*/ 6401392 h 6502693"/>
              <a:gd name="csX110" fmla="*/ 2759411 w 4178602"/>
              <a:gd name="csY110" fmla="*/ 6380969 h 6502693"/>
              <a:gd name="csX111" fmla="*/ 3506673 w 4178602"/>
              <a:gd name="csY111" fmla="*/ 6472443 h 6502693"/>
              <a:gd name="csX112" fmla="*/ 3408688 w 4178602"/>
              <a:gd name="csY112" fmla="*/ 5800402 h 6502693"/>
              <a:gd name="csX113" fmla="*/ 3338656 w 4178602"/>
              <a:gd name="csY113" fmla="*/ 5739057 h 6502693"/>
              <a:gd name="csX114" fmla="*/ 3318793 w 4178602"/>
              <a:gd name="csY114" fmla="*/ 5724565 h 6502693"/>
              <a:gd name="csX115" fmla="*/ 3308892 w 4178602"/>
              <a:gd name="csY115" fmla="*/ 5701877 h 6502693"/>
              <a:gd name="csX116" fmla="*/ 2676125 w 4178602"/>
              <a:gd name="csY116" fmla="*/ 5391033 h 6502693"/>
              <a:gd name="csX117" fmla="*/ 2629647 w 4178602"/>
              <a:gd name="csY117" fmla="*/ 5372352 h 6502693"/>
              <a:gd name="csX118" fmla="*/ 2624315 w 4178602"/>
              <a:gd name="csY118" fmla="*/ 5363280 h 6502693"/>
              <a:gd name="csX119" fmla="*/ 2608847 w 4178602"/>
              <a:gd name="csY119" fmla="*/ 5291262 h 6502693"/>
              <a:gd name="csX120" fmla="*/ 2539975 w 4178602"/>
              <a:gd name="csY120" fmla="*/ 5150191 h 6502693"/>
              <a:gd name="csX121" fmla="*/ 2495211 w 4178602"/>
              <a:gd name="csY121" fmla="*/ 5014689 h 6502693"/>
              <a:gd name="csX122" fmla="*/ 2567545 w 4178602"/>
              <a:gd name="csY122" fmla="*/ 4903360 h 6502693"/>
              <a:gd name="csX123" fmla="*/ 2663705 w 4178602"/>
              <a:gd name="csY123" fmla="*/ 4691376 h 6502693"/>
              <a:gd name="csX124" fmla="*/ 2695365 w 4178602"/>
              <a:gd name="csY124" fmla="*/ 4546453 h 6502693"/>
              <a:gd name="csX125" fmla="*/ 2586696 w 4178602"/>
              <a:gd name="csY125" fmla="*/ 4574108 h 6502693"/>
              <a:gd name="csX126" fmla="*/ 2566410 w 4178602"/>
              <a:gd name="csY126" fmla="*/ 4581402 h 6502693"/>
              <a:gd name="csX127" fmla="*/ 2595569 w 4178602"/>
              <a:gd name="csY127" fmla="*/ 4447928 h 6502693"/>
              <a:gd name="csX128" fmla="*/ 2194595 w 4178602"/>
              <a:gd name="csY128" fmla="*/ 4615209 h 6502693"/>
              <a:gd name="csX129" fmla="*/ 2032523 w 4178602"/>
              <a:gd name="csY129" fmla="*/ 4716837 h 6502693"/>
              <a:gd name="csX130" fmla="*/ 1486229 w 4178602"/>
              <a:gd name="csY130" fmla="*/ 5024345 h 6502693"/>
              <a:gd name="csX131" fmla="*/ 1412837 w 4178602"/>
              <a:gd name="csY131" fmla="*/ 5055671 h 6502693"/>
              <a:gd name="csX132" fmla="*/ 1412084 w 4178602"/>
              <a:gd name="csY132" fmla="*/ 5055676 h 6502693"/>
              <a:gd name="csX133" fmla="*/ 1402987 w 4178602"/>
              <a:gd name="csY133" fmla="*/ 5026639 h 6502693"/>
              <a:gd name="csX134" fmla="*/ 1309787 w 4178602"/>
              <a:gd name="csY134" fmla="*/ 4936924 h 6502693"/>
              <a:gd name="csX135" fmla="*/ 1305568 w 4178602"/>
              <a:gd name="csY135" fmla="*/ 4935703 h 6502693"/>
              <a:gd name="csX136" fmla="*/ 1303191 w 4178602"/>
              <a:gd name="csY136" fmla="*/ 4928114 h 6502693"/>
              <a:gd name="csX137" fmla="*/ 1174407 w 4178602"/>
              <a:gd name="csY137" fmla="*/ 4828095 h 6502693"/>
              <a:gd name="csX138" fmla="*/ 676525 w 4178602"/>
              <a:gd name="csY138" fmla="*/ 4846185 h 6502693"/>
              <a:gd name="csX139" fmla="*/ 651432 w 4178602"/>
              <a:gd name="csY139" fmla="*/ 4845950 h 6502693"/>
              <a:gd name="csX140" fmla="*/ 653918 w 4178602"/>
              <a:gd name="csY140" fmla="*/ 4844326 h 6502693"/>
              <a:gd name="csX141" fmla="*/ 1258401 w 4178602"/>
              <a:gd name="csY141" fmla="*/ 4606512 h 6502693"/>
              <a:gd name="csX142" fmla="*/ 1206264 w 4178602"/>
              <a:gd name="csY142" fmla="*/ 4589077 h 6502693"/>
              <a:gd name="csX143" fmla="*/ 1157752 w 4178602"/>
              <a:gd name="csY143" fmla="*/ 4572562 h 6502693"/>
              <a:gd name="csX144" fmla="*/ 1109847 w 4178602"/>
              <a:gd name="csY144" fmla="*/ 4558970 h 6502693"/>
              <a:gd name="csX145" fmla="*/ 1138897 w 4178602"/>
              <a:gd name="csY145" fmla="*/ 4542613 h 6502693"/>
              <a:gd name="csX146" fmla="*/ 1158605 w 4178602"/>
              <a:gd name="csY146" fmla="*/ 4507987 h 6502693"/>
              <a:gd name="csX147" fmla="*/ 1106468 w 4178602"/>
              <a:gd name="csY147" fmla="*/ 4490552 h 6502693"/>
              <a:gd name="csX148" fmla="*/ 674995 w 4178602"/>
              <a:gd name="csY148" fmla="*/ 4368185 h 6502693"/>
              <a:gd name="csX149" fmla="*/ 644868 w 4178602"/>
              <a:gd name="csY149" fmla="*/ 4355429 h 6502693"/>
              <a:gd name="csX150" fmla="*/ 548306 w 4178602"/>
              <a:gd name="csY150" fmla="*/ 4249030 h 6502693"/>
              <a:gd name="csX151" fmla="*/ 529502 w 4178602"/>
              <a:gd name="csY151" fmla="*/ 4239748 h 6502693"/>
              <a:gd name="csX152" fmla="*/ 448510 w 4178602"/>
              <a:gd name="csY152" fmla="*/ 4150505 h 6502693"/>
              <a:gd name="csX153" fmla="*/ 361192 w 4178602"/>
              <a:gd name="csY153" fmla="*/ 4110305 h 6502693"/>
              <a:gd name="csX154" fmla="*/ 351079 w 4178602"/>
              <a:gd name="csY154" fmla="*/ 4106071 h 6502693"/>
              <a:gd name="csX155" fmla="*/ 358355 w 4178602"/>
              <a:gd name="csY155" fmla="*/ 4104355 h 6502693"/>
              <a:gd name="csX156" fmla="*/ 797950 w 4178602"/>
              <a:gd name="csY156" fmla="*/ 4152217 h 6502693"/>
              <a:gd name="csX157" fmla="*/ 1019388 w 4178602"/>
              <a:gd name="csY157" fmla="*/ 4158135 h 6502693"/>
              <a:gd name="csX158" fmla="*/ 1319949 w 4178602"/>
              <a:gd name="csY158" fmla="*/ 4191475 h 6502693"/>
              <a:gd name="csX159" fmla="*/ 1740499 w 4178602"/>
              <a:gd name="csY159" fmla="*/ 4179978 h 6502693"/>
              <a:gd name="csX160" fmla="*/ 2446083 w 4178602"/>
              <a:gd name="csY160" fmla="*/ 4267172 h 6502693"/>
              <a:gd name="csX161" fmla="*/ 2706849 w 4178602"/>
              <a:gd name="csY161" fmla="*/ 4291296 h 6502693"/>
              <a:gd name="csX162" fmla="*/ 2874937 w 4178602"/>
              <a:gd name="csY162" fmla="*/ 4119395 h 6502693"/>
              <a:gd name="csX163" fmla="*/ 2973484 w 4178602"/>
              <a:gd name="csY163" fmla="*/ 4047621 h 6502693"/>
              <a:gd name="csX164" fmla="*/ 3196407 w 4178602"/>
              <a:gd name="csY164" fmla="*/ 4082597 h 6502693"/>
              <a:gd name="csX165" fmla="*/ 3147087 w 4178602"/>
              <a:gd name="csY165" fmla="*/ 3697283 h 6502693"/>
              <a:gd name="csX166" fmla="*/ 3015090 w 4178602"/>
              <a:gd name="csY166" fmla="*/ 3508810 h 6502693"/>
              <a:gd name="csX167" fmla="*/ 2994295 w 4178602"/>
              <a:gd name="csY167" fmla="*/ 3491407 h 6502693"/>
              <a:gd name="csX168" fmla="*/ 2990470 w 4178602"/>
              <a:gd name="csY168" fmla="*/ 3485214 h 6502693"/>
              <a:gd name="csX169" fmla="*/ 2877532 w 4178602"/>
              <a:gd name="csY169" fmla="*/ 3378683 h 6502693"/>
              <a:gd name="csX170" fmla="*/ 1975674 w 4178602"/>
              <a:gd name="csY170" fmla="*/ 3326408 h 6502693"/>
              <a:gd name="csX171" fmla="*/ 1264566 w 4178602"/>
              <a:gd name="csY171" fmla="*/ 3170119 h 6502693"/>
              <a:gd name="csX172" fmla="*/ 781921 w 4178602"/>
              <a:gd name="csY172" fmla="*/ 3178377 h 6502693"/>
              <a:gd name="csX173" fmla="*/ 36969 w 4178602"/>
              <a:gd name="csY173" fmla="*/ 3223477 h 6502693"/>
              <a:gd name="csX174" fmla="*/ 0 w 4178602"/>
              <a:gd name="csY174" fmla="*/ 3221983 h 6502693"/>
              <a:gd name="csX175" fmla="*/ 51822 w 4178602"/>
              <a:gd name="csY175" fmla="*/ 3154595 h 6502693"/>
              <a:gd name="csX176" fmla="*/ 666181 w 4178602"/>
              <a:gd name="csY176" fmla="*/ 2775453 h 6502693"/>
              <a:gd name="csX177" fmla="*/ 804966 w 4178602"/>
              <a:gd name="csY177" fmla="*/ 2765219 h 6502693"/>
              <a:gd name="csX178" fmla="*/ 807703 w 4178602"/>
              <a:gd name="csY178" fmla="*/ 2565792 h 6502693"/>
              <a:gd name="csX179" fmla="*/ 1257867 w 4178602"/>
              <a:gd name="csY179" fmla="*/ 2483070 h 6502693"/>
              <a:gd name="csX180" fmla="*/ 1424201 w 4178602"/>
              <a:gd name="csY180" fmla="*/ 2548874 h 6502693"/>
              <a:gd name="csX181" fmla="*/ 1661424 w 4178602"/>
              <a:gd name="csY181" fmla="*/ 2618894 h 6502693"/>
              <a:gd name="csX182" fmla="*/ 1878894 w 4178602"/>
              <a:gd name="csY182" fmla="*/ 2651913 h 6502693"/>
              <a:gd name="csX183" fmla="*/ 1970437 w 4178602"/>
              <a:gd name="csY183" fmla="*/ 2700850 h 6502693"/>
              <a:gd name="csX184" fmla="*/ 2065727 w 4178602"/>
              <a:gd name="csY184" fmla="*/ 2752666 h 6502693"/>
              <a:gd name="csX185" fmla="*/ 1938568 w 4178602"/>
              <a:gd name="csY185" fmla="*/ 2728991 h 6502693"/>
              <a:gd name="csX186" fmla="*/ 2473650 w 4178602"/>
              <a:gd name="csY186" fmla="*/ 3029017 h 6502693"/>
              <a:gd name="csX187" fmla="*/ 2851515 w 4178602"/>
              <a:gd name="csY187" fmla="*/ 3307157 h 6502693"/>
              <a:gd name="csX188" fmla="*/ 3098522 w 4178602"/>
              <a:gd name="csY188" fmla="*/ 3436693 h 6502693"/>
              <a:gd name="csX189" fmla="*/ 3026431 w 4178602"/>
              <a:gd name="csY189" fmla="*/ 3301923 h 6502693"/>
              <a:gd name="csX190" fmla="*/ 2984452 w 4178602"/>
              <a:gd name="csY190" fmla="*/ 3272358 h 6502693"/>
              <a:gd name="csX191" fmla="*/ 2978651 w 4178602"/>
              <a:gd name="csY191" fmla="*/ 3255348 h 6502693"/>
              <a:gd name="csX192" fmla="*/ 2926634 w 4178602"/>
              <a:gd name="csY192" fmla="*/ 3203397 h 6502693"/>
              <a:gd name="csX193" fmla="*/ 2499625 w 4178602"/>
              <a:gd name="csY193" fmla="*/ 2879780 h 6502693"/>
              <a:gd name="csX194" fmla="*/ 2241469 w 4178602"/>
              <a:gd name="csY194" fmla="*/ 2705444 h 6502693"/>
              <a:gd name="csX195" fmla="*/ 2232902 w 4178602"/>
              <a:gd name="csY195" fmla="*/ 2703849 h 6502693"/>
              <a:gd name="csX196" fmla="*/ 2241928 w 4178602"/>
              <a:gd name="csY196" fmla="*/ 2705159 h 6502693"/>
              <a:gd name="csX197" fmla="*/ 2163356 w 4178602"/>
              <a:gd name="csY197" fmla="*/ 2580414 h 6502693"/>
              <a:gd name="csX198" fmla="*/ 2119162 w 4178602"/>
              <a:gd name="csY198" fmla="*/ 2510245 h 6502693"/>
              <a:gd name="csX199" fmla="*/ 2058357 w 4178602"/>
              <a:gd name="csY199" fmla="*/ 2419402 h 6502693"/>
              <a:gd name="csX200" fmla="*/ 2022671 w 4178602"/>
              <a:gd name="csY200" fmla="*/ 2416967 h 6502693"/>
              <a:gd name="csX201" fmla="*/ 2019366 w 4178602"/>
              <a:gd name="csY201" fmla="*/ 2411720 h 6502693"/>
              <a:gd name="csX202" fmla="*/ 1958561 w 4178602"/>
              <a:gd name="csY202" fmla="*/ 2320877 h 6502693"/>
              <a:gd name="csX203" fmla="*/ 1820331 w 4178602"/>
              <a:gd name="csY203" fmla="*/ 2311446 h 6502693"/>
              <a:gd name="csX204" fmla="*/ 1348741 w 4178602"/>
              <a:gd name="csY204" fmla="*/ 2257545 h 6502693"/>
              <a:gd name="csX205" fmla="*/ 1097432 w 4178602"/>
              <a:gd name="csY205" fmla="*/ 2218045 h 6502693"/>
              <a:gd name="csX206" fmla="*/ 595402 w 4178602"/>
              <a:gd name="csY206" fmla="*/ 2139524 h 6502693"/>
              <a:gd name="csX207" fmla="*/ 410924 w 4178602"/>
              <a:gd name="csY207" fmla="*/ 2104048 h 6502693"/>
              <a:gd name="csX208" fmla="*/ 355201 w 4178602"/>
              <a:gd name="csY208" fmla="*/ 2087261 h 6502693"/>
              <a:gd name="csX209" fmla="*/ 486714 w 4178602"/>
              <a:gd name="csY209" fmla="*/ 2042432 h 6502693"/>
              <a:gd name="csX210" fmla="*/ 934140 w 4178602"/>
              <a:gd name="csY210" fmla="*/ 1966769 h 6502693"/>
              <a:gd name="csX211" fmla="*/ 1019713 w 4178602"/>
              <a:gd name="csY211" fmla="*/ 1942387 h 6502693"/>
              <a:gd name="csX212" fmla="*/ 902204 w 4178602"/>
              <a:gd name="csY212" fmla="*/ 1858625 h 6502693"/>
              <a:gd name="csX213" fmla="*/ 919917 w 4178602"/>
              <a:gd name="csY213" fmla="*/ 1843863 h 6502693"/>
              <a:gd name="csX214" fmla="*/ 766787 w 4178602"/>
              <a:gd name="csY214" fmla="*/ 1734710 h 6502693"/>
              <a:gd name="csX215" fmla="*/ 771667 w 4178602"/>
              <a:gd name="csY215" fmla="*/ 1703614 h 6502693"/>
              <a:gd name="csX216" fmla="*/ 998451 w 4178602"/>
              <a:gd name="csY216" fmla="*/ 1706851 h 6502693"/>
              <a:gd name="csX217" fmla="*/ 1205007 w 4178602"/>
              <a:gd name="csY217" fmla="*/ 1739482 h 6502693"/>
              <a:gd name="csX218" fmla="*/ 1503856 w 4178602"/>
              <a:gd name="csY218" fmla="*/ 1786241 h 6502693"/>
              <a:gd name="csX219" fmla="*/ 1691209 w 4178602"/>
              <a:gd name="csY219" fmla="*/ 1847883 h 6502693"/>
              <a:gd name="csX220" fmla="*/ 1667415 w 4178602"/>
              <a:gd name="csY220" fmla="*/ 1805487 h 6502693"/>
              <a:gd name="csX221" fmla="*/ 1277948 w 4178602"/>
              <a:gd name="csY221" fmla="*/ 1022211 h 6502693"/>
              <a:gd name="csX222" fmla="*/ 1151082 w 4178602"/>
              <a:gd name="csY222" fmla="*/ 720987 h 6502693"/>
              <a:gd name="csX223" fmla="*/ 1093464 w 4178602"/>
              <a:gd name="csY223" fmla="*/ 589311 h 6502693"/>
              <a:gd name="csX224" fmla="*/ 1037243 w 4178602"/>
              <a:gd name="csY224" fmla="*/ 374840 h 6502693"/>
              <a:gd name="csX225" fmla="*/ 1218917 w 4178602"/>
              <a:gd name="csY225" fmla="*/ 495901 h 6502693"/>
              <a:gd name="csX226" fmla="*/ 1326315 w 4178602"/>
              <a:gd name="csY226" fmla="*/ 592055 h 6502693"/>
              <a:gd name="csX227" fmla="*/ 1427712 w 4178602"/>
              <a:gd name="csY227" fmla="*/ 703303 h 6502693"/>
              <a:gd name="csX228" fmla="*/ 1564792 w 4178602"/>
              <a:gd name="csY228" fmla="*/ 873378 h 6502693"/>
              <a:gd name="csX229" fmla="*/ 1972249 w 4178602"/>
              <a:gd name="csY229" fmla="*/ 1323744 h 6502693"/>
              <a:gd name="csX230" fmla="*/ 1973190 w 4178602"/>
              <a:gd name="csY230" fmla="*/ 1321274 h 6502693"/>
              <a:gd name="csX231" fmla="*/ 2072045 w 4178602"/>
              <a:gd name="csY231" fmla="*/ 1422269 h 6502693"/>
              <a:gd name="csX232" fmla="*/ 2109791 w 4178602"/>
              <a:gd name="csY232" fmla="*/ 1323134 h 6502693"/>
              <a:gd name="csX233" fmla="*/ 2486938 w 4178602"/>
              <a:gd name="csY233" fmla="*/ 495222 h 6502693"/>
              <a:gd name="csX234" fmla="*/ 2531574 w 4178602"/>
              <a:gd name="csY234" fmla="*/ 408668 h 6502693"/>
              <a:gd name="csX235" fmla="*/ 2773411 w 4178602"/>
              <a:gd name="csY235" fmla="*/ 55159 h 65026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Lst>
            <a:rect l="l" t="t" r="r" b="b"/>
            <a:pathLst>
              <a:path w="4178602" h="6502693">
                <a:moveTo>
                  <a:pt x="4178602" y="5212444"/>
                </a:moveTo>
                <a:lnTo>
                  <a:pt x="4178601" y="5617794"/>
                </a:lnTo>
                <a:lnTo>
                  <a:pt x="4175317" y="5621015"/>
                </a:lnTo>
                <a:cubicBezTo>
                  <a:pt x="4149428" y="5647212"/>
                  <a:pt x="4122554" y="5675290"/>
                  <a:pt x="4094389" y="5705907"/>
                </a:cubicBezTo>
                <a:cubicBezTo>
                  <a:pt x="4057016" y="5744822"/>
                  <a:pt x="4046771" y="5727249"/>
                  <a:pt x="3982270" y="5822649"/>
                </a:cubicBezTo>
                <a:cubicBezTo>
                  <a:pt x="3933895" y="5894200"/>
                  <a:pt x="3848921" y="5970761"/>
                  <a:pt x="3775362" y="6112550"/>
                </a:cubicBezTo>
                <a:lnTo>
                  <a:pt x="3755430" y="6155433"/>
                </a:lnTo>
                <a:lnTo>
                  <a:pt x="3755587" y="6154481"/>
                </a:lnTo>
                <a:cubicBezTo>
                  <a:pt x="3818581" y="5820240"/>
                  <a:pt x="3935540" y="5484271"/>
                  <a:pt x="4162791" y="5228294"/>
                </a:cubicBezTo>
                <a:close/>
                <a:moveTo>
                  <a:pt x="2825894" y="0"/>
                </a:moveTo>
                <a:lnTo>
                  <a:pt x="2825769" y="2232"/>
                </a:lnTo>
                <a:lnTo>
                  <a:pt x="2816088" y="153504"/>
                </a:lnTo>
                <a:lnTo>
                  <a:pt x="2810621" y="233984"/>
                </a:lnTo>
                <a:cubicBezTo>
                  <a:pt x="2743644" y="1134326"/>
                  <a:pt x="2743644" y="1134326"/>
                  <a:pt x="2441583" y="1425929"/>
                </a:cubicBezTo>
                <a:cubicBezTo>
                  <a:pt x="2374627" y="1498726"/>
                  <a:pt x="2353013" y="1544093"/>
                  <a:pt x="2323011" y="1635733"/>
                </a:cubicBezTo>
                <a:lnTo>
                  <a:pt x="2369082" y="1664820"/>
                </a:lnTo>
                <a:lnTo>
                  <a:pt x="2428411" y="1718502"/>
                </a:lnTo>
                <a:lnTo>
                  <a:pt x="2422807" y="1734258"/>
                </a:lnTo>
                <a:lnTo>
                  <a:pt x="2466908" y="1762101"/>
                </a:lnTo>
                <a:lnTo>
                  <a:pt x="2491705" y="1791123"/>
                </a:lnTo>
                <a:cubicBezTo>
                  <a:pt x="2600952" y="1934100"/>
                  <a:pt x="2673982" y="2119105"/>
                  <a:pt x="2745970" y="2274198"/>
                </a:cubicBezTo>
                <a:cubicBezTo>
                  <a:pt x="2789848" y="2366047"/>
                  <a:pt x="2832271" y="2438135"/>
                  <a:pt x="2903664" y="2511203"/>
                </a:cubicBezTo>
                <a:cubicBezTo>
                  <a:pt x="2964111" y="2662070"/>
                  <a:pt x="3056456" y="2940295"/>
                  <a:pt x="3108648" y="3179398"/>
                </a:cubicBezTo>
                <a:cubicBezTo>
                  <a:pt x="3204889" y="3391873"/>
                  <a:pt x="3253331" y="3713073"/>
                  <a:pt x="3216814" y="3945828"/>
                </a:cubicBezTo>
                <a:cubicBezTo>
                  <a:pt x="3245681" y="3969184"/>
                  <a:pt x="3283493" y="3988066"/>
                  <a:pt x="3320186" y="3982348"/>
                </a:cubicBezTo>
                <a:lnTo>
                  <a:pt x="3323415" y="3981031"/>
                </a:lnTo>
                <a:lnTo>
                  <a:pt x="3316610" y="4044353"/>
                </a:lnTo>
                <a:cubicBezTo>
                  <a:pt x="3345477" y="4067708"/>
                  <a:pt x="3383289" y="4086590"/>
                  <a:pt x="3419982" y="4080873"/>
                </a:cubicBezTo>
                <a:lnTo>
                  <a:pt x="3443822" y="4071149"/>
                </a:lnTo>
                <a:lnTo>
                  <a:pt x="3443435" y="4074221"/>
                </a:lnTo>
                <a:cubicBezTo>
                  <a:pt x="3443462" y="4076705"/>
                  <a:pt x="3444053" y="4077077"/>
                  <a:pt x="3444967" y="4076241"/>
                </a:cubicBezTo>
                <a:lnTo>
                  <a:pt x="3449429" y="4068861"/>
                </a:lnTo>
                <a:lnTo>
                  <a:pt x="3455930" y="4066211"/>
                </a:lnTo>
                <a:cubicBezTo>
                  <a:pt x="3456681" y="4058225"/>
                  <a:pt x="3454854" y="4059897"/>
                  <a:pt x="3452382" y="4063982"/>
                </a:cubicBezTo>
                <a:lnTo>
                  <a:pt x="3449429" y="4068861"/>
                </a:lnTo>
                <a:lnTo>
                  <a:pt x="3443822" y="4071149"/>
                </a:lnTo>
                <a:lnTo>
                  <a:pt x="3445287" y="4059526"/>
                </a:lnTo>
                <a:cubicBezTo>
                  <a:pt x="3447970" y="4044295"/>
                  <a:pt x="3453879" y="4016993"/>
                  <a:pt x="3464943" y="3970376"/>
                </a:cubicBezTo>
                <a:cubicBezTo>
                  <a:pt x="3509200" y="3783904"/>
                  <a:pt x="3655385" y="3183972"/>
                  <a:pt x="3721472" y="2947385"/>
                </a:cubicBezTo>
                <a:cubicBezTo>
                  <a:pt x="3787561" y="2710797"/>
                  <a:pt x="3802155" y="2723954"/>
                  <a:pt x="3861470" y="2550850"/>
                </a:cubicBezTo>
                <a:cubicBezTo>
                  <a:pt x="3920786" y="2377745"/>
                  <a:pt x="4013633" y="2068618"/>
                  <a:pt x="4077366" y="1908761"/>
                </a:cubicBezTo>
                <a:cubicBezTo>
                  <a:pt x="4109233" y="1828834"/>
                  <a:pt x="4131339" y="1770795"/>
                  <a:pt x="4155240" y="1722127"/>
                </a:cubicBezTo>
                <a:lnTo>
                  <a:pt x="4178601" y="1681291"/>
                </a:lnTo>
                <a:lnTo>
                  <a:pt x="4178602" y="2739206"/>
                </a:lnTo>
                <a:lnTo>
                  <a:pt x="4109464" y="2828787"/>
                </a:lnTo>
                <a:cubicBezTo>
                  <a:pt x="3963781" y="3014672"/>
                  <a:pt x="3808985" y="3209568"/>
                  <a:pt x="3694766" y="3401620"/>
                </a:cubicBezTo>
                <a:lnTo>
                  <a:pt x="3651575" y="3472639"/>
                </a:lnTo>
                <a:cubicBezTo>
                  <a:pt x="3551435" y="3645975"/>
                  <a:pt x="3501765" y="3817122"/>
                  <a:pt x="3463226" y="4013040"/>
                </a:cubicBezTo>
                <a:cubicBezTo>
                  <a:pt x="3482845" y="4021924"/>
                  <a:pt x="3463202" y="4004720"/>
                  <a:pt x="3522080" y="4039694"/>
                </a:cubicBezTo>
                <a:cubicBezTo>
                  <a:pt x="3529440" y="4044065"/>
                  <a:pt x="3538054" y="4048064"/>
                  <a:pt x="3547681" y="4051980"/>
                </a:cubicBezTo>
                <a:lnTo>
                  <a:pt x="3574043" y="4061799"/>
                </a:lnTo>
                <a:lnTo>
                  <a:pt x="3563022" y="4111565"/>
                </a:lnTo>
                <a:cubicBezTo>
                  <a:pt x="3582641" y="4120449"/>
                  <a:pt x="3562998" y="4103245"/>
                  <a:pt x="3621876" y="4138218"/>
                </a:cubicBezTo>
                <a:cubicBezTo>
                  <a:pt x="3658675" y="4160077"/>
                  <a:pt x="3726823" y="4172585"/>
                  <a:pt x="3796297" y="4212382"/>
                </a:cubicBezTo>
                <a:lnTo>
                  <a:pt x="3816344" y="4225607"/>
                </a:lnTo>
                <a:lnTo>
                  <a:pt x="3813279" y="4278724"/>
                </a:lnTo>
                <a:cubicBezTo>
                  <a:pt x="3806330" y="4325622"/>
                  <a:pt x="3790063" y="4350156"/>
                  <a:pt x="3781251" y="4392581"/>
                </a:cubicBezTo>
                <a:cubicBezTo>
                  <a:pt x="3796293" y="4440553"/>
                  <a:pt x="3819290" y="4409011"/>
                  <a:pt x="3868786" y="4343014"/>
                </a:cubicBezTo>
                <a:lnTo>
                  <a:pt x="3907434" y="4310696"/>
                </a:lnTo>
                <a:lnTo>
                  <a:pt x="3916297" y="4321406"/>
                </a:lnTo>
                <a:cubicBezTo>
                  <a:pt x="3917799" y="4409779"/>
                  <a:pt x="3892796" y="4434540"/>
                  <a:pt x="3881046" y="4491106"/>
                </a:cubicBezTo>
                <a:cubicBezTo>
                  <a:pt x="3896089" y="4539078"/>
                  <a:pt x="3919086" y="4507536"/>
                  <a:pt x="3968582" y="4441539"/>
                </a:cubicBezTo>
                <a:cubicBezTo>
                  <a:pt x="4057856" y="4375927"/>
                  <a:pt x="4094339" y="4314292"/>
                  <a:pt x="4136343" y="4255971"/>
                </a:cubicBezTo>
                <a:lnTo>
                  <a:pt x="4178601" y="4207670"/>
                </a:lnTo>
                <a:lnTo>
                  <a:pt x="4178601" y="4327859"/>
                </a:lnTo>
                <a:lnTo>
                  <a:pt x="4097142" y="4385515"/>
                </a:lnTo>
                <a:cubicBezTo>
                  <a:pt x="4019079" y="4454827"/>
                  <a:pt x="3953916" y="4535204"/>
                  <a:pt x="3894526" y="4620165"/>
                </a:cubicBezTo>
                <a:lnTo>
                  <a:pt x="3841888" y="4700108"/>
                </a:lnTo>
                <a:lnTo>
                  <a:pt x="3843333" y="4695775"/>
                </a:lnTo>
                <a:lnTo>
                  <a:pt x="3694705" y="4737996"/>
                </a:lnTo>
                <a:lnTo>
                  <a:pt x="3695021" y="4737259"/>
                </a:lnTo>
                <a:cubicBezTo>
                  <a:pt x="3707358" y="4706137"/>
                  <a:pt x="3721273" y="4664257"/>
                  <a:pt x="3743537" y="4597250"/>
                </a:cubicBezTo>
                <a:lnTo>
                  <a:pt x="3355058" y="4707605"/>
                </a:lnTo>
                <a:cubicBezTo>
                  <a:pt x="3328827" y="4874793"/>
                  <a:pt x="3328827" y="4874793"/>
                  <a:pt x="3338219" y="4974187"/>
                </a:cubicBezTo>
                <a:lnTo>
                  <a:pt x="3354505" y="5075110"/>
                </a:lnTo>
                <a:lnTo>
                  <a:pt x="3364722" y="5138431"/>
                </a:lnTo>
                <a:lnTo>
                  <a:pt x="3351586" y="5080531"/>
                </a:lnTo>
                <a:cubicBezTo>
                  <a:pt x="3334826" y="5017663"/>
                  <a:pt x="3316357" y="4955830"/>
                  <a:pt x="3297995" y="4895743"/>
                </a:cubicBezTo>
                <a:lnTo>
                  <a:pt x="3223465" y="4884340"/>
                </a:lnTo>
                <a:lnTo>
                  <a:pt x="3198199" y="4797218"/>
                </a:lnTo>
                <a:cubicBezTo>
                  <a:pt x="3141779" y="4784935"/>
                  <a:pt x="3091154" y="4781114"/>
                  <a:pt x="3040538" y="4783229"/>
                </a:cubicBezTo>
                <a:cubicBezTo>
                  <a:pt x="2989922" y="4785343"/>
                  <a:pt x="2939318" y="4793396"/>
                  <a:pt x="2882941" y="4804860"/>
                </a:cubicBezTo>
                <a:cubicBezTo>
                  <a:pt x="2865214" y="4917838"/>
                  <a:pt x="2865214" y="4917838"/>
                  <a:pt x="3012418" y="5253436"/>
                </a:cubicBezTo>
                <a:cubicBezTo>
                  <a:pt x="3049103" y="5328484"/>
                  <a:pt x="3082295" y="5388713"/>
                  <a:pt x="3126597" y="5437972"/>
                </a:cubicBezTo>
                <a:lnTo>
                  <a:pt x="3202346" y="5503364"/>
                </a:lnTo>
                <a:lnTo>
                  <a:pt x="3226393" y="5536497"/>
                </a:lnTo>
                <a:cubicBezTo>
                  <a:pt x="3270696" y="5585755"/>
                  <a:pt x="3326112" y="5624042"/>
                  <a:pt x="3407246" y="5655205"/>
                </a:cubicBezTo>
                <a:cubicBezTo>
                  <a:pt x="3426923" y="5529786"/>
                  <a:pt x="3417973" y="5400008"/>
                  <a:pt x="3394922" y="5271540"/>
                </a:cubicBezTo>
                <a:lnTo>
                  <a:pt x="3391342" y="5255764"/>
                </a:lnTo>
                <a:lnTo>
                  <a:pt x="3467052" y="5267642"/>
                </a:lnTo>
                <a:lnTo>
                  <a:pt x="3468451" y="5261331"/>
                </a:lnTo>
                <a:lnTo>
                  <a:pt x="3483250" y="5353051"/>
                </a:lnTo>
                <a:lnTo>
                  <a:pt x="3541547" y="5362197"/>
                </a:lnTo>
                <a:lnTo>
                  <a:pt x="3533072" y="5413039"/>
                </a:lnTo>
                <a:cubicBezTo>
                  <a:pt x="3500462" y="5707743"/>
                  <a:pt x="3538467" y="6033685"/>
                  <a:pt x="3563690" y="6284318"/>
                </a:cubicBezTo>
                <a:lnTo>
                  <a:pt x="3619419" y="6293062"/>
                </a:lnTo>
                <a:lnTo>
                  <a:pt x="3629007" y="6219173"/>
                </a:lnTo>
                <a:lnTo>
                  <a:pt x="3640751" y="6147605"/>
                </a:lnTo>
                <a:lnTo>
                  <a:pt x="3647486" y="6224279"/>
                </a:lnTo>
                <a:cubicBezTo>
                  <a:pt x="3652885" y="6279578"/>
                  <a:pt x="3658441" y="6332717"/>
                  <a:pt x="3663486" y="6382844"/>
                </a:cubicBezTo>
                <a:lnTo>
                  <a:pt x="3709147" y="6390008"/>
                </a:lnTo>
                <a:lnTo>
                  <a:pt x="3704433" y="6463633"/>
                </a:lnTo>
                <a:lnTo>
                  <a:pt x="3697334" y="6502693"/>
                </a:lnTo>
                <a:lnTo>
                  <a:pt x="3405975" y="6502693"/>
                </a:lnTo>
                <a:lnTo>
                  <a:pt x="3389390" y="6485377"/>
                </a:lnTo>
                <a:cubicBezTo>
                  <a:pt x="3311100" y="6460801"/>
                  <a:pt x="3246946" y="6460888"/>
                  <a:pt x="3184742" y="6475337"/>
                </a:cubicBezTo>
                <a:lnTo>
                  <a:pt x="3102774" y="6502693"/>
                </a:lnTo>
                <a:lnTo>
                  <a:pt x="2372430" y="6502693"/>
                </a:lnTo>
                <a:lnTo>
                  <a:pt x="2514814" y="6451180"/>
                </a:lnTo>
                <a:cubicBezTo>
                  <a:pt x="2571368" y="6433377"/>
                  <a:pt x="2629602" y="6417223"/>
                  <a:pt x="2689848" y="6401392"/>
                </a:cubicBezTo>
                <a:lnTo>
                  <a:pt x="2759411" y="6380969"/>
                </a:lnTo>
                <a:cubicBezTo>
                  <a:pt x="3008742" y="6315809"/>
                  <a:pt x="3265371" y="6407817"/>
                  <a:pt x="3506673" y="6472443"/>
                </a:cubicBezTo>
                <a:cubicBezTo>
                  <a:pt x="3524700" y="6244324"/>
                  <a:pt x="3511662" y="6007887"/>
                  <a:pt x="3408688" y="5800402"/>
                </a:cubicBezTo>
                <a:cubicBezTo>
                  <a:pt x="3385679" y="5778383"/>
                  <a:pt x="3362347" y="5757997"/>
                  <a:pt x="3338656" y="5739057"/>
                </a:cubicBezTo>
                <a:lnTo>
                  <a:pt x="3318793" y="5724565"/>
                </a:lnTo>
                <a:lnTo>
                  <a:pt x="3308892" y="5701877"/>
                </a:lnTo>
                <a:cubicBezTo>
                  <a:pt x="3124823" y="5525725"/>
                  <a:pt x="2920058" y="5454104"/>
                  <a:pt x="2676125" y="5391033"/>
                </a:cubicBezTo>
                <a:lnTo>
                  <a:pt x="2629647" y="5372352"/>
                </a:lnTo>
                <a:lnTo>
                  <a:pt x="2624315" y="5363280"/>
                </a:lnTo>
                <a:lnTo>
                  <a:pt x="2608847" y="5291262"/>
                </a:lnTo>
                <a:cubicBezTo>
                  <a:pt x="2595211" y="5212180"/>
                  <a:pt x="2595211" y="5212180"/>
                  <a:pt x="2539975" y="5150191"/>
                </a:cubicBezTo>
                <a:cubicBezTo>
                  <a:pt x="2496472" y="5086264"/>
                  <a:pt x="2496472" y="5086264"/>
                  <a:pt x="2495211" y="5014689"/>
                </a:cubicBezTo>
                <a:cubicBezTo>
                  <a:pt x="2518331" y="4946939"/>
                  <a:pt x="2518331" y="4946939"/>
                  <a:pt x="2567545" y="4903360"/>
                </a:cubicBezTo>
                <a:cubicBezTo>
                  <a:pt x="2632111" y="4835181"/>
                  <a:pt x="2643814" y="4782445"/>
                  <a:pt x="2663705" y="4691376"/>
                </a:cubicBezTo>
                <a:lnTo>
                  <a:pt x="2695365" y="4546453"/>
                </a:lnTo>
                <a:cubicBezTo>
                  <a:pt x="2657161" y="4554487"/>
                  <a:pt x="2621199" y="4563608"/>
                  <a:pt x="2586696" y="4574108"/>
                </a:cubicBezTo>
                <a:lnTo>
                  <a:pt x="2566410" y="4581402"/>
                </a:lnTo>
                <a:lnTo>
                  <a:pt x="2595569" y="4447928"/>
                </a:lnTo>
                <a:cubicBezTo>
                  <a:pt x="2442752" y="4480063"/>
                  <a:pt x="2325816" y="4529590"/>
                  <a:pt x="2194595" y="4615209"/>
                </a:cubicBezTo>
                <a:cubicBezTo>
                  <a:pt x="2140572" y="4649085"/>
                  <a:pt x="2150584" y="4648648"/>
                  <a:pt x="2032523" y="4716837"/>
                </a:cubicBezTo>
                <a:cubicBezTo>
                  <a:pt x="1914462" y="4785026"/>
                  <a:pt x="1603200" y="4969000"/>
                  <a:pt x="1486229" y="5024345"/>
                </a:cubicBezTo>
                <a:cubicBezTo>
                  <a:pt x="1450262" y="5043181"/>
                  <a:pt x="1432279" y="5052601"/>
                  <a:pt x="1412837" y="5055671"/>
                </a:cubicBezTo>
                <a:lnTo>
                  <a:pt x="1412084" y="5055676"/>
                </a:lnTo>
                <a:lnTo>
                  <a:pt x="1402987" y="5026639"/>
                </a:lnTo>
                <a:cubicBezTo>
                  <a:pt x="1383402" y="4966732"/>
                  <a:pt x="1371956" y="4955714"/>
                  <a:pt x="1309787" y="4936924"/>
                </a:cubicBezTo>
                <a:lnTo>
                  <a:pt x="1305568" y="4935703"/>
                </a:lnTo>
                <a:lnTo>
                  <a:pt x="1303191" y="4928114"/>
                </a:lnTo>
                <a:cubicBezTo>
                  <a:pt x="1280342" y="4858221"/>
                  <a:pt x="1268571" y="4854874"/>
                  <a:pt x="1174407" y="4828095"/>
                </a:cubicBezTo>
                <a:cubicBezTo>
                  <a:pt x="1146021" y="4822536"/>
                  <a:pt x="868363" y="4845496"/>
                  <a:pt x="676525" y="4846185"/>
                </a:cubicBezTo>
                <a:lnTo>
                  <a:pt x="651432" y="4845950"/>
                </a:lnTo>
                <a:lnTo>
                  <a:pt x="653918" y="4844326"/>
                </a:lnTo>
                <a:cubicBezTo>
                  <a:pt x="820330" y="4753172"/>
                  <a:pt x="1285073" y="4682008"/>
                  <a:pt x="1258401" y="4606512"/>
                </a:cubicBezTo>
                <a:lnTo>
                  <a:pt x="1206264" y="4589077"/>
                </a:lnTo>
                <a:cubicBezTo>
                  <a:pt x="1192163" y="4583579"/>
                  <a:pt x="1175801" y="4578081"/>
                  <a:pt x="1157752" y="4572562"/>
                </a:cubicBezTo>
                <a:lnTo>
                  <a:pt x="1109847" y="4558970"/>
                </a:lnTo>
                <a:lnTo>
                  <a:pt x="1138897" y="4542613"/>
                </a:lnTo>
                <a:cubicBezTo>
                  <a:pt x="1155180" y="4531114"/>
                  <a:pt x="1162709" y="4519602"/>
                  <a:pt x="1158605" y="4507987"/>
                </a:cubicBezTo>
                <a:lnTo>
                  <a:pt x="1106468" y="4490552"/>
                </a:lnTo>
                <a:cubicBezTo>
                  <a:pt x="1007757" y="4452066"/>
                  <a:pt x="798282" y="4413574"/>
                  <a:pt x="674995" y="4368185"/>
                </a:cubicBezTo>
                <a:lnTo>
                  <a:pt x="644868" y="4355429"/>
                </a:lnTo>
                <a:lnTo>
                  <a:pt x="548306" y="4249030"/>
                </a:lnTo>
                <a:lnTo>
                  <a:pt x="529502" y="4239748"/>
                </a:lnTo>
                <a:lnTo>
                  <a:pt x="448510" y="4150505"/>
                </a:lnTo>
                <a:cubicBezTo>
                  <a:pt x="428722" y="4139382"/>
                  <a:pt x="396510" y="4125223"/>
                  <a:pt x="361192" y="4110305"/>
                </a:cubicBezTo>
                <a:lnTo>
                  <a:pt x="351079" y="4106071"/>
                </a:lnTo>
                <a:lnTo>
                  <a:pt x="358355" y="4104355"/>
                </a:lnTo>
                <a:cubicBezTo>
                  <a:pt x="483101" y="4089727"/>
                  <a:pt x="695660" y="4149456"/>
                  <a:pt x="797950" y="4152217"/>
                </a:cubicBezTo>
                <a:lnTo>
                  <a:pt x="1019388" y="4158135"/>
                </a:lnTo>
                <a:cubicBezTo>
                  <a:pt x="1121971" y="4161608"/>
                  <a:pt x="1219527" y="4170715"/>
                  <a:pt x="1319949" y="4191475"/>
                </a:cubicBezTo>
                <a:cubicBezTo>
                  <a:pt x="1463111" y="4218248"/>
                  <a:pt x="1597545" y="4196802"/>
                  <a:pt x="1740499" y="4179978"/>
                </a:cubicBezTo>
                <a:cubicBezTo>
                  <a:pt x="1980988" y="4159229"/>
                  <a:pt x="2212723" y="4211762"/>
                  <a:pt x="2446083" y="4267172"/>
                </a:cubicBezTo>
                <a:cubicBezTo>
                  <a:pt x="2537565" y="4285732"/>
                  <a:pt x="2613750" y="4299257"/>
                  <a:pt x="2706849" y="4291296"/>
                </a:cubicBezTo>
                <a:cubicBezTo>
                  <a:pt x="2778689" y="4240824"/>
                  <a:pt x="2823579" y="4190325"/>
                  <a:pt x="2874937" y="4119395"/>
                </a:cubicBezTo>
                <a:cubicBezTo>
                  <a:pt x="2913382" y="4066744"/>
                  <a:pt x="2913382" y="4066744"/>
                  <a:pt x="2973484" y="4047621"/>
                </a:cubicBezTo>
                <a:cubicBezTo>
                  <a:pt x="3048537" y="4055568"/>
                  <a:pt x="3127286" y="4098842"/>
                  <a:pt x="3196407" y="4082597"/>
                </a:cubicBezTo>
                <a:cubicBezTo>
                  <a:pt x="3238151" y="4010512"/>
                  <a:pt x="3183599" y="3798180"/>
                  <a:pt x="3147087" y="3697283"/>
                </a:cubicBezTo>
                <a:cubicBezTo>
                  <a:pt x="3115138" y="3608997"/>
                  <a:pt x="3094370" y="3576807"/>
                  <a:pt x="3015090" y="3508810"/>
                </a:cubicBezTo>
                <a:lnTo>
                  <a:pt x="2994295" y="3491407"/>
                </a:lnTo>
                <a:lnTo>
                  <a:pt x="2990470" y="3485214"/>
                </a:lnTo>
                <a:cubicBezTo>
                  <a:pt x="2966512" y="3454250"/>
                  <a:pt x="2933200" y="3424456"/>
                  <a:pt x="2877532" y="3378683"/>
                </a:cubicBezTo>
                <a:cubicBezTo>
                  <a:pt x="2627353" y="3280529"/>
                  <a:pt x="2241605" y="3302015"/>
                  <a:pt x="1975674" y="3326408"/>
                </a:cubicBezTo>
                <a:cubicBezTo>
                  <a:pt x="1718464" y="3346766"/>
                  <a:pt x="1498198" y="3271456"/>
                  <a:pt x="1264566" y="3170119"/>
                </a:cubicBezTo>
                <a:cubicBezTo>
                  <a:pt x="1094842" y="3113799"/>
                  <a:pt x="952531" y="3139059"/>
                  <a:pt x="781921" y="3178377"/>
                </a:cubicBezTo>
                <a:cubicBezTo>
                  <a:pt x="608171" y="3181717"/>
                  <a:pt x="185811" y="3230174"/>
                  <a:pt x="36969" y="3223477"/>
                </a:cubicBezTo>
                <a:lnTo>
                  <a:pt x="0" y="3221983"/>
                </a:lnTo>
                <a:lnTo>
                  <a:pt x="51822" y="3154595"/>
                </a:lnTo>
                <a:cubicBezTo>
                  <a:pt x="208721" y="2969230"/>
                  <a:pt x="430066" y="2829541"/>
                  <a:pt x="666181" y="2775453"/>
                </a:cubicBezTo>
                <a:cubicBezTo>
                  <a:pt x="722393" y="2768327"/>
                  <a:pt x="722393" y="2768327"/>
                  <a:pt x="804966" y="2765219"/>
                </a:cubicBezTo>
                <a:cubicBezTo>
                  <a:pt x="805879" y="2698743"/>
                  <a:pt x="773473" y="2635969"/>
                  <a:pt x="807703" y="2565792"/>
                </a:cubicBezTo>
                <a:cubicBezTo>
                  <a:pt x="965471" y="2477932"/>
                  <a:pt x="1079645" y="2449841"/>
                  <a:pt x="1257867" y="2483070"/>
                </a:cubicBezTo>
                <a:cubicBezTo>
                  <a:pt x="1331131" y="2505160"/>
                  <a:pt x="1331131" y="2505160"/>
                  <a:pt x="1424201" y="2548874"/>
                </a:cubicBezTo>
                <a:cubicBezTo>
                  <a:pt x="1501193" y="2582393"/>
                  <a:pt x="1580612" y="2603371"/>
                  <a:pt x="1661424" y="2618894"/>
                </a:cubicBezTo>
                <a:lnTo>
                  <a:pt x="1878894" y="2651913"/>
                </a:lnTo>
                <a:lnTo>
                  <a:pt x="1970437" y="2700850"/>
                </a:lnTo>
                <a:lnTo>
                  <a:pt x="2065727" y="2752666"/>
                </a:lnTo>
                <a:lnTo>
                  <a:pt x="1938568" y="2728991"/>
                </a:lnTo>
                <a:cubicBezTo>
                  <a:pt x="2103204" y="2816826"/>
                  <a:pt x="2321492" y="2932656"/>
                  <a:pt x="2473650" y="3029017"/>
                </a:cubicBezTo>
                <a:cubicBezTo>
                  <a:pt x="2625809" y="3125378"/>
                  <a:pt x="2747370" y="3239210"/>
                  <a:pt x="2851515" y="3307157"/>
                </a:cubicBezTo>
                <a:cubicBezTo>
                  <a:pt x="2955660" y="3375103"/>
                  <a:pt x="3003087" y="3405331"/>
                  <a:pt x="3098522" y="3436693"/>
                </a:cubicBezTo>
                <a:cubicBezTo>
                  <a:pt x="3083771" y="3348729"/>
                  <a:pt x="3083771" y="3348729"/>
                  <a:pt x="3026431" y="3301923"/>
                </a:cubicBezTo>
                <a:lnTo>
                  <a:pt x="2984452" y="3272358"/>
                </a:lnTo>
                <a:lnTo>
                  <a:pt x="2978651" y="3255348"/>
                </a:lnTo>
                <a:cubicBezTo>
                  <a:pt x="2969640" y="3238502"/>
                  <a:pt x="2955305" y="3226801"/>
                  <a:pt x="2926634" y="3203397"/>
                </a:cubicBezTo>
                <a:cubicBezTo>
                  <a:pt x="2775834" y="3103709"/>
                  <a:pt x="2635037" y="2999141"/>
                  <a:pt x="2499625" y="2879780"/>
                </a:cubicBezTo>
                <a:cubicBezTo>
                  <a:pt x="2416739" y="2806002"/>
                  <a:pt x="2347782" y="2740676"/>
                  <a:pt x="2241469" y="2705444"/>
                </a:cubicBezTo>
                <a:lnTo>
                  <a:pt x="2232902" y="2703849"/>
                </a:lnTo>
                <a:lnTo>
                  <a:pt x="2241928" y="2705159"/>
                </a:lnTo>
                <a:lnTo>
                  <a:pt x="2163356" y="2580414"/>
                </a:lnTo>
                <a:lnTo>
                  <a:pt x="2119162" y="2510245"/>
                </a:lnTo>
                <a:cubicBezTo>
                  <a:pt x="2099593" y="2479507"/>
                  <a:pt x="2079818" y="2448850"/>
                  <a:pt x="2058357" y="2419402"/>
                </a:cubicBezTo>
                <a:lnTo>
                  <a:pt x="2022671" y="2416967"/>
                </a:lnTo>
                <a:lnTo>
                  <a:pt x="2019366" y="2411720"/>
                </a:lnTo>
                <a:cubicBezTo>
                  <a:pt x="1999797" y="2380982"/>
                  <a:pt x="1980022" y="2350325"/>
                  <a:pt x="1958561" y="2320877"/>
                </a:cubicBezTo>
                <a:cubicBezTo>
                  <a:pt x="1912609" y="2316223"/>
                  <a:pt x="1866474" y="2313429"/>
                  <a:pt x="1820331" y="2311446"/>
                </a:cubicBezTo>
                <a:cubicBezTo>
                  <a:pt x="1661135" y="2302591"/>
                  <a:pt x="1506102" y="2282591"/>
                  <a:pt x="1348741" y="2257545"/>
                </a:cubicBezTo>
                <a:cubicBezTo>
                  <a:pt x="1228258" y="2241978"/>
                  <a:pt x="1182453" y="2231366"/>
                  <a:pt x="1097432" y="2218045"/>
                </a:cubicBezTo>
                <a:cubicBezTo>
                  <a:pt x="971875" y="2198375"/>
                  <a:pt x="739819" y="2167561"/>
                  <a:pt x="595402" y="2139524"/>
                </a:cubicBezTo>
                <a:cubicBezTo>
                  <a:pt x="532267" y="2129383"/>
                  <a:pt x="471222" y="2118278"/>
                  <a:pt x="410924" y="2104048"/>
                </a:cubicBezTo>
                <a:lnTo>
                  <a:pt x="355201" y="2087261"/>
                </a:lnTo>
                <a:lnTo>
                  <a:pt x="486714" y="2042432"/>
                </a:lnTo>
                <a:cubicBezTo>
                  <a:pt x="631992" y="1996526"/>
                  <a:pt x="773822" y="1965427"/>
                  <a:pt x="934140" y="1966769"/>
                </a:cubicBezTo>
                <a:cubicBezTo>
                  <a:pt x="986939" y="1971007"/>
                  <a:pt x="986939" y="1971007"/>
                  <a:pt x="1019713" y="1942387"/>
                </a:cubicBezTo>
                <a:lnTo>
                  <a:pt x="902204" y="1858625"/>
                </a:lnTo>
                <a:lnTo>
                  <a:pt x="919917" y="1843863"/>
                </a:lnTo>
                <a:lnTo>
                  <a:pt x="766787" y="1734710"/>
                </a:lnTo>
                <a:lnTo>
                  <a:pt x="771667" y="1703614"/>
                </a:lnTo>
                <a:cubicBezTo>
                  <a:pt x="853663" y="1677526"/>
                  <a:pt x="913418" y="1693601"/>
                  <a:pt x="998451" y="1706851"/>
                </a:cubicBezTo>
                <a:cubicBezTo>
                  <a:pt x="1070674" y="1712830"/>
                  <a:pt x="1120772" y="1726250"/>
                  <a:pt x="1205007" y="1739482"/>
                </a:cubicBezTo>
                <a:cubicBezTo>
                  <a:pt x="1272440" y="1750096"/>
                  <a:pt x="1422823" y="1768175"/>
                  <a:pt x="1503856" y="1786241"/>
                </a:cubicBezTo>
                <a:cubicBezTo>
                  <a:pt x="1572564" y="1800186"/>
                  <a:pt x="1628466" y="1817427"/>
                  <a:pt x="1691209" y="1847883"/>
                </a:cubicBezTo>
                <a:lnTo>
                  <a:pt x="1667415" y="1805487"/>
                </a:lnTo>
                <a:cubicBezTo>
                  <a:pt x="1524204" y="1549158"/>
                  <a:pt x="1364005" y="1202960"/>
                  <a:pt x="1277948" y="1022211"/>
                </a:cubicBezTo>
                <a:cubicBezTo>
                  <a:pt x="1191894" y="841461"/>
                  <a:pt x="1181828" y="793138"/>
                  <a:pt x="1151082" y="720987"/>
                </a:cubicBezTo>
                <a:cubicBezTo>
                  <a:pt x="1120335" y="648837"/>
                  <a:pt x="1112670" y="633204"/>
                  <a:pt x="1093464" y="589311"/>
                </a:cubicBezTo>
                <a:cubicBezTo>
                  <a:pt x="1027532" y="436746"/>
                  <a:pt x="1027532" y="436746"/>
                  <a:pt x="1037243" y="374840"/>
                </a:cubicBezTo>
                <a:cubicBezTo>
                  <a:pt x="1101690" y="410416"/>
                  <a:pt x="1161965" y="451181"/>
                  <a:pt x="1218917" y="495901"/>
                </a:cubicBezTo>
                <a:lnTo>
                  <a:pt x="1326315" y="592055"/>
                </a:lnTo>
                <a:lnTo>
                  <a:pt x="1427712" y="703303"/>
                </a:lnTo>
                <a:cubicBezTo>
                  <a:pt x="1474754" y="758915"/>
                  <a:pt x="1520165" y="816018"/>
                  <a:pt x="1564792" y="873378"/>
                </a:cubicBezTo>
                <a:cubicBezTo>
                  <a:pt x="1690239" y="1031823"/>
                  <a:pt x="1823392" y="1186833"/>
                  <a:pt x="1972249" y="1323744"/>
                </a:cubicBezTo>
                <a:lnTo>
                  <a:pt x="1973190" y="1321274"/>
                </a:lnTo>
                <a:lnTo>
                  <a:pt x="2072045" y="1422269"/>
                </a:lnTo>
                <a:lnTo>
                  <a:pt x="2109791" y="1323134"/>
                </a:lnTo>
                <a:cubicBezTo>
                  <a:pt x="2220627" y="1039138"/>
                  <a:pt x="2345274" y="765236"/>
                  <a:pt x="2486938" y="495222"/>
                </a:cubicBezTo>
                <a:lnTo>
                  <a:pt x="2531574" y="408668"/>
                </a:lnTo>
                <a:cubicBezTo>
                  <a:pt x="2602295" y="276372"/>
                  <a:pt x="2678997" y="162661"/>
                  <a:pt x="2773411" y="55159"/>
                </a:cubicBezTo>
                <a:close/>
              </a:path>
            </a:pathLst>
          </a:custGeom>
          <a:solidFill>
            <a:schemeClr val="accent2">
              <a:alpha val="59000"/>
            </a:schemeClr>
          </a:solidFill>
          <a:ln w="8865" cap="flat">
            <a:noFill/>
            <a:prstDash val="solid"/>
            <a:miter/>
          </a:ln>
        </p:spPr>
        <p:txBody>
          <a:bodyPr wrap="square" rtlCol="0" anchor="ctr">
            <a:noAutofit/>
          </a:bodyPr>
          <a:lstStyle/>
          <a:p>
            <a:pPr lvl="0"/>
            <a:endParaRPr lang="en-US">
              <a:solidFill>
                <a:schemeClr val="tx1"/>
              </a:solidFill>
            </a:endParaRPr>
          </a:p>
        </p:txBody>
      </p:sp>
      <p:sp>
        <p:nvSpPr>
          <p:cNvPr id="11" name="Rectangle 10">
            <a:extLst>
              <a:ext uri="{FF2B5EF4-FFF2-40B4-BE49-F238E27FC236}">
                <a16:creationId xmlns:a16="http://schemas.microsoft.com/office/drawing/2014/main" id="{36B38F80-2524-D4ED-2366-D6E3B487F7B4}"/>
              </a:ext>
            </a:extLst>
          </p:cNvPr>
          <p:cNvSpPr/>
          <p:nvPr/>
        </p:nvSpPr>
        <p:spPr>
          <a:xfrm>
            <a:off x="0"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7849E263-6310-AB48-6616-21A21DA477A3}"/>
              </a:ext>
            </a:extLst>
          </p:cNvPr>
          <p:cNvSpPr>
            <a:spLocks noGrp="1"/>
          </p:cNvSpPr>
          <p:nvPr>
            <p:ph type="title"/>
          </p:nvPr>
        </p:nvSpPr>
        <p:spPr>
          <a:xfrm>
            <a:off x="612648" y="4589896"/>
            <a:ext cx="6789050" cy="1363643"/>
          </a:xfrm>
        </p:spPr>
        <p:txBody>
          <a:bodyPr anchor="t">
            <a:normAutofit/>
          </a:bodyPr>
          <a:lstStyle>
            <a:lvl1pPr>
              <a:lnSpc>
                <a:spcPct val="110000"/>
              </a:lnSpc>
              <a:defRPr sz="2600"/>
            </a:lvl1pPr>
          </a:lstStyle>
          <a:p>
            <a:r>
              <a:rPr lang="en-US"/>
              <a:t>Click to edit Master title style</a:t>
            </a:r>
          </a:p>
        </p:txBody>
      </p:sp>
      <p:sp>
        <p:nvSpPr>
          <p:cNvPr id="18" name="Content Placeholder 17">
            <a:extLst>
              <a:ext uri="{FF2B5EF4-FFF2-40B4-BE49-F238E27FC236}">
                <a16:creationId xmlns:a16="http://schemas.microsoft.com/office/drawing/2014/main" id="{6C94EE11-B6C2-F413-8B64-E46E1338A02E}"/>
              </a:ext>
            </a:extLst>
          </p:cNvPr>
          <p:cNvSpPr>
            <a:spLocks noGrp="1"/>
          </p:cNvSpPr>
          <p:nvPr>
            <p:ph sz="quarter" idx="14" hasCustomPrompt="1"/>
          </p:nvPr>
        </p:nvSpPr>
        <p:spPr>
          <a:xfrm>
            <a:off x="612647" y="495734"/>
            <a:ext cx="8465622" cy="3793524"/>
          </a:xfrm>
        </p:spPr>
        <p:txBody>
          <a:bodyPr anchor="t"/>
          <a:lstStyle>
            <a:lvl1pPr>
              <a:lnSpc>
                <a:spcPct val="90000"/>
              </a:lnSpc>
              <a:buNone/>
              <a:defRPr sz="225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2"/>
                </a:solidFill>
              </a:defRPr>
            </a:lvl1pPr>
          </a:lstStyle>
          <a:p>
            <a:fld id="{DF318301-3720-4EFB-8AA8-D16EF211565F}" type="datetimeFigureOut">
              <a:rPr lang="en-US" smtClean="0"/>
              <a:t>4/8/2026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2"/>
                </a:solidFill>
              </a:defRPr>
            </a:lvl1pPr>
          </a:lstStyle>
          <a:p>
            <a:fld id="{D4625554-4428-48DA-B560-13000DC67EB4}" type="slidenum">
              <a:rPr lang="en-US" smtClean="0"/>
              <a:t>‹#›</a:t>
            </a:fld>
            <a:endParaRPr lang="en-US"/>
          </a:p>
        </p:txBody>
      </p:sp>
    </p:spTree>
    <p:extLst>
      <p:ext uri="{BB962C8B-B14F-4D97-AF65-F5344CB8AC3E}">
        <p14:creationId xmlns:p14="http://schemas.microsoft.com/office/powerpoint/2010/main" val="21440112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2">
            <a:lumMod val="75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EB18293-863D-2741-F206-CB6836B865F1}"/>
              </a:ext>
            </a:extLst>
          </p:cNvPr>
          <p:cNvSpPr/>
          <p:nvPr/>
        </p:nvSpPr>
        <p:spPr>
          <a:xfrm>
            <a:off x="1" y="0"/>
            <a:ext cx="12192000" cy="6858000"/>
          </a:xfrm>
          <a:custGeom>
            <a:avLst/>
            <a:gdLst>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0 w 12192000"/>
              <a:gd name="connsiteY38" fmla="*/ 0 h 6858000"/>
              <a:gd name="connsiteX39" fmla="*/ 3922263 w 12192000"/>
              <a:gd name="connsiteY39" fmla="*/ 0 h 6858000"/>
              <a:gd name="connsiteX40" fmla="*/ 4011228 w 12192000"/>
              <a:gd name="connsiteY40" fmla="*/ 40565 h 6858000"/>
              <a:gd name="connsiteX41" fmla="*/ 4749068 w 12192000"/>
              <a:gd name="connsiteY41" fmla="*/ 503645 h 6858000"/>
              <a:gd name="connsiteX42" fmla="*/ 4852267 w 12192000"/>
              <a:gd name="connsiteY42" fmla="*/ 669761 h 6858000"/>
              <a:gd name="connsiteX43" fmla="*/ 5292814 w 12192000"/>
              <a:gd name="connsiteY43" fmla="*/ 1156837 h 6858000"/>
              <a:gd name="connsiteX44" fmla="*/ 5835638 w 12192000"/>
              <a:gd name="connsiteY44" fmla="*/ 1664112 h 6858000"/>
              <a:gd name="connsiteX45" fmla="*/ 6448856 w 12192000"/>
              <a:gd name="connsiteY45" fmla="*/ 2574892 h 6858000"/>
              <a:gd name="connsiteX46" fmla="*/ 6596422 w 12192000"/>
              <a:gd name="connsiteY46" fmla="*/ 3343563 h 6858000"/>
              <a:gd name="connsiteX47" fmla="*/ 6784505 w 12192000"/>
              <a:gd name="connsiteY47" fmla="*/ 4044612 h 6858000"/>
              <a:gd name="connsiteX48" fmla="*/ 6890323 w 12192000"/>
              <a:gd name="connsiteY48" fmla="*/ 4081495 h 6858000"/>
              <a:gd name="connsiteX49" fmla="*/ 6975199 w 12192000"/>
              <a:gd name="connsiteY49" fmla="*/ 4161699 h 6858000"/>
              <a:gd name="connsiteX50" fmla="*/ 7370765 w 12192000"/>
              <a:gd name="connsiteY50" fmla="*/ 4589502 h 6858000"/>
              <a:gd name="connsiteX51" fmla="*/ 7416052 w 12192000"/>
              <a:gd name="connsiteY51" fmla="*/ 4586430 h 6858000"/>
              <a:gd name="connsiteX52" fmla="*/ 7284812 w 12192000"/>
              <a:gd name="connsiteY52" fmla="*/ 3730240 h 6858000"/>
              <a:gd name="connsiteX53" fmla="*/ 6760935 w 12192000"/>
              <a:gd name="connsiteY53" fmla="*/ 1559466 h 6858000"/>
              <a:gd name="connsiteX54" fmla="*/ 6425290 w 12192000"/>
              <a:gd name="connsiteY54" fmla="*/ 1019556 h 6858000"/>
              <a:gd name="connsiteX55" fmla="*/ 5982745 w 12192000"/>
              <a:gd name="connsiteY55" fmla="*/ 573166 h 6858000"/>
              <a:gd name="connsiteX56" fmla="*/ 5555754 w 12192000"/>
              <a:gd name="connsiteY56" fmla="*/ 97504 h 6858000"/>
              <a:gd name="connsiteX57" fmla="*/ 5479267 w 12192000"/>
              <a:gd name="connsiteY57" fmla="*/ 0 h 6858000"/>
              <a:gd name="connsiteX58" fmla="*/ 5667859 w 12192000"/>
              <a:gd name="connsiteY58" fmla="*/ 0 h 6858000"/>
              <a:gd name="connsiteX59" fmla="*/ 5740958 w 12192000"/>
              <a:gd name="connsiteY59" fmla="*/ 82792 h 6858000"/>
              <a:gd name="connsiteX60" fmla="*/ 6057605 w 12192000"/>
              <a:gd name="connsiteY60" fmla="*/ 352749 h 6858000"/>
              <a:gd name="connsiteX61" fmla="*/ 6059146 w 12192000"/>
              <a:gd name="connsiteY61" fmla="*/ 374264 h 6858000"/>
              <a:gd name="connsiteX62" fmla="*/ 6081790 w 12192000"/>
              <a:gd name="connsiteY62" fmla="*/ 372800 h 6858000"/>
              <a:gd name="connsiteX63" fmla="*/ 6126000 w 12192000"/>
              <a:gd name="connsiteY63" fmla="*/ 45548 h 6858000"/>
              <a:gd name="connsiteX64" fmla="*/ 6240755 w 12192000"/>
              <a:gd name="connsiteY64" fmla="*/ 59599 h 6858000"/>
              <a:gd name="connsiteX65" fmla="*/ 6438846 w 12192000"/>
              <a:gd name="connsiteY65" fmla="*/ 587069 h 6858000"/>
              <a:gd name="connsiteX66" fmla="*/ 6488907 w 12192000"/>
              <a:gd name="connsiteY66" fmla="*/ 648686 h 6858000"/>
              <a:gd name="connsiteX67" fmla="*/ 6640017 w 12192000"/>
              <a:gd name="connsiteY67" fmla="*/ 227763 h 6858000"/>
              <a:gd name="connsiteX68" fmla="*/ 6655883 w 12192000"/>
              <a:gd name="connsiteY68" fmla="*/ 127508 h 6858000"/>
              <a:gd name="connsiteX69" fmla="*/ 6655883 w 12192000"/>
              <a:gd name="connsiteY69" fmla="*/ 127508 h 6858000"/>
              <a:gd name="connsiteX70" fmla="*/ 6630465 w 12192000"/>
              <a:gd name="connsiteY70" fmla="*/ 98673 h 6858000"/>
              <a:gd name="connsiteX71" fmla="*/ 6624291 w 12192000"/>
              <a:gd name="connsiteY71" fmla="*/ 34687 h 6858000"/>
              <a:gd name="connsiteX72" fmla="*/ 6622877 w 12192000"/>
              <a:gd name="connsiteY72" fmla="*/ 0 h 6858000"/>
              <a:gd name="connsiteX73" fmla="*/ 6804505 w 12192000"/>
              <a:gd name="connsiteY73" fmla="*/ 0 h 6858000"/>
              <a:gd name="connsiteX74" fmla="*/ 6793253 w 12192000"/>
              <a:gd name="connsiteY74" fmla="*/ 7389 h 6858000"/>
              <a:gd name="connsiteX75" fmla="*/ 6761550 w 12192000"/>
              <a:gd name="connsiteY75" fmla="*/ 24909 h 6858000"/>
              <a:gd name="connsiteX76" fmla="*/ 6703789 w 12192000"/>
              <a:gd name="connsiteY76" fmla="*/ 785528 h 6858000"/>
              <a:gd name="connsiteX77" fmla="*/ 7030960 w 12192000"/>
              <a:gd name="connsiteY77" fmla="*/ 1520684 h 6858000"/>
              <a:gd name="connsiteX78" fmla="*/ 7386172 w 12192000"/>
              <a:gd name="connsiteY78" fmla="*/ 2945910 h 6858000"/>
              <a:gd name="connsiteX79" fmla="*/ 7580562 w 12192000"/>
              <a:gd name="connsiteY79" fmla="*/ 3733020 h 6858000"/>
              <a:gd name="connsiteX80" fmla="*/ 7583795 w 12192000"/>
              <a:gd name="connsiteY80" fmla="*/ 3776049 h 6858000"/>
              <a:gd name="connsiteX81" fmla="*/ 7671293 w 12192000"/>
              <a:gd name="connsiteY81" fmla="*/ 3727020 h 6858000"/>
              <a:gd name="connsiteX82" fmla="*/ 7740302 w 12192000"/>
              <a:gd name="connsiteY82" fmla="*/ 4046808 h 6858000"/>
              <a:gd name="connsiteX83" fmla="*/ 7802992 w 12192000"/>
              <a:gd name="connsiteY83" fmla="*/ 4280541 h 6858000"/>
              <a:gd name="connsiteX84" fmla="*/ 7884167 w 12192000"/>
              <a:gd name="connsiteY84" fmla="*/ 5075262 h 6858000"/>
              <a:gd name="connsiteX85" fmla="*/ 8081491 w 12192000"/>
              <a:gd name="connsiteY85" fmla="*/ 5683816 h 6858000"/>
              <a:gd name="connsiteX86" fmla="*/ 8298218 w 12192000"/>
              <a:gd name="connsiteY86" fmla="*/ 6064050 h 6858000"/>
              <a:gd name="connsiteX87" fmla="*/ 8772596 w 12192000"/>
              <a:gd name="connsiteY87" fmla="*/ 6808952 h 6858000"/>
              <a:gd name="connsiteX88" fmla="*/ 8802997 w 12192000"/>
              <a:gd name="connsiteY88" fmla="*/ 6858000 h 6858000"/>
              <a:gd name="connsiteX89" fmla="*/ 8340887 w 12192000"/>
              <a:gd name="connsiteY89" fmla="*/ 6858000 h 6858000"/>
              <a:gd name="connsiteX90" fmla="*/ 8267339 w 12192000"/>
              <a:gd name="connsiteY90" fmla="*/ 6734969 h 6858000"/>
              <a:gd name="connsiteX91" fmla="*/ 7505853 w 12192000"/>
              <a:gd name="connsiteY91" fmla="*/ 4883971 h 6858000"/>
              <a:gd name="connsiteX92" fmla="*/ 7405427 w 12192000"/>
              <a:gd name="connsiteY92" fmla="*/ 4789280 h 6858000"/>
              <a:gd name="connsiteX93" fmla="*/ 7306685 w 12192000"/>
              <a:gd name="connsiteY93" fmla="*/ 4707760 h 6858000"/>
              <a:gd name="connsiteX94" fmla="*/ 6917897 w 12192000"/>
              <a:gd name="connsiteY94" fmla="*/ 4317571 h 6858000"/>
              <a:gd name="connsiteX95" fmla="*/ 6777260 w 12192000"/>
              <a:gd name="connsiteY95" fmla="*/ 4262102 h 6858000"/>
              <a:gd name="connsiteX96" fmla="*/ 6325938 w 12192000"/>
              <a:gd name="connsiteY96" fmla="*/ 4313763 h 6858000"/>
              <a:gd name="connsiteX97" fmla="*/ 5761392 w 12192000"/>
              <a:gd name="connsiteY97" fmla="*/ 4372892 h 6858000"/>
              <a:gd name="connsiteX98" fmla="*/ 4936066 w 12192000"/>
              <a:gd name="connsiteY98" fmla="*/ 4600625 h 6858000"/>
              <a:gd name="connsiteX99" fmla="*/ 4491053 w 12192000"/>
              <a:gd name="connsiteY99" fmla="*/ 4738346 h 6858000"/>
              <a:gd name="connsiteX100" fmla="*/ 2649550 w 12192000"/>
              <a:gd name="connsiteY100" fmla="*/ 4683169 h 6858000"/>
              <a:gd name="connsiteX101" fmla="*/ 1176187 w 12192000"/>
              <a:gd name="connsiteY101" fmla="*/ 3831955 h 6858000"/>
              <a:gd name="connsiteX102" fmla="*/ 771537 w 12192000"/>
              <a:gd name="connsiteY102" fmla="*/ 3363614 h 6858000"/>
              <a:gd name="connsiteX103" fmla="*/ 318362 w 12192000"/>
              <a:gd name="connsiteY103" fmla="*/ 3160032 h 6858000"/>
              <a:gd name="connsiteX104" fmla="*/ 35204 w 12192000"/>
              <a:gd name="connsiteY104" fmla="*/ 2934230 h 6858000"/>
              <a:gd name="connsiteX105" fmla="*/ 0 w 12192000"/>
              <a:gd name="connsiteY105" fmla="*/ 2897101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55883 w 12192000"/>
              <a:gd name="connsiteY69" fmla="*/ 127508 h 6858000"/>
              <a:gd name="connsiteX70" fmla="*/ 6655883 w 12192000"/>
              <a:gd name="connsiteY70" fmla="*/ 127508 h 6858000"/>
              <a:gd name="connsiteX71" fmla="*/ 6630465 w 12192000"/>
              <a:gd name="connsiteY71" fmla="*/ 98673 h 6858000"/>
              <a:gd name="connsiteX72" fmla="*/ 6624291 w 12192000"/>
              <a:gd name="connsiteY72" fmla="*/ 34687 h 6858000"/>
              <a:gd name="connsiteX73" fmla="*/ 6622877 w 12192000"/>
              <a:gd name="connsiteY73" fmla="*/ 0 h 6858000"/>
              <a:gd name="connsiteX74" fmla="*/ 6804505 w 12192000"/>
              <a:gd name="connsiteY74" fmla="*/ 0 h 6858000"/>
              <a:gd name="connsiteX75" fmla="*/ 6793253 w 12192000"/>
              <a:gd name="connsiteY75" fmla="*/ 7389 h 6858000"/>
              <a:gd name="connsiteX76" fmla="*/ 6761550 w 12192000"/>
              <a:gd name="connsiteY76" fmla="*/ 24909 h 6858000"/>
              <a:gd name="connsiteX77" fmla="*/ 6703789 w 12192000"/>
              <a:gd name="connsiteY77" fmla="*/ 785528 h 6858000"/>
              <a:gd name="connsiteX78" fmla="*/ 7030960 w 12192000"/>
              <a:gd name="connsiteY78" fmla="*/ 1520684 h 6858000"/>
              <a:gd name="connsiteX79" fmla="*/ 7386172 w 12192000"/>
              <a:gd name="connsiteY79" fmla="*/ 2945910 h 6858000"/>
              <a:gd name="connsiteX80" fmla="*/ 7580562 w 12192000"/>
              <a:gd name="connsiteY80" fmla="*/ 3733020 h 6858000"/>
              <a:gd name="connsiteX81" fmla="*/ 7583795 w 12192000"/>
              <a:gd name="connsiteY81" fmla="*/ 3776049 h 6858000"/>
              <a:gd name="connsiteX82" fmla="*/ 7740302 w 12192000"/>
              <a:gd name="connsiteY82" fmla="*/ 4046808 h 6858000"/>
              <a:gd name="connsiteX83" fmla="*/ 7802992 w 12192000"/>
              <a:gd name="connsiteY83" fmla="*/ 4280541 h 6858000"/>
              <a:gd name="connsiteX84" fmla="*/ 7884167 w 12192000"/>
              <a:gd name="connsiteY84" fmla="*/ 5075262 h 6858000"/>
              <a:gd name="connsiteX85" fmla="*/ 8081491 w 12192000"/>
              <a:gd name="connsiteY85" fmla="*/ 5683816 h 6858000"/>
              <a:gd name="connsiteX86" fmla="*/ 8298218 w 12192000"/>
              <a:gd name="connsiteY86" fmla="*/ 6064050 h 6858000"/>
              <a:gd name="connsiteX87" fmla="*/ 8772596 w 12192000"/>
              <a:gd name="connsiteY87" fmla="*/ 6808952 h 6858000"/>
              <a:gd name="connsiteX88" fmla="*/ 8802997 w 12192000"/>
              <a:gd name="connsiteY88" fmla="*/ 6858000 h 6858000"/>
              <a:gd name="connsiteX89" fmla="*/ 8340887 w 12192000"/>
              <a:gd name="connsiteY89" fmla="*/ 6858000 h 6858000"/>
              <a:gd name="connsiteX90" fmla="*/ 8267339 w 12192000"/>
              <a:gd name="connsiteY90" fmla="*/ 6734969 h 6858000"/>
              <a:gd name="connsiteX91" fmla="*/ 7505853 w 12192000"/>
              <a:gd name="connsiteY91" fmla="*/ 4883971 h 6858000"/>
              <a:gd name="connsiteX92" fmla="*/ 7405427 w 12192000"/>
              <a:gd name="connsiteY92" fmla="*/ 4789280 h 6858000"/>
              <a:gd name="connsiteX93" fmla="*/ 7306685 w 12192000"/>
              <a:gd name="connsiteY93" fmla="*/ 4707760 h 6858000"/>
              <a:gd name="connsiteX94" fmla="*/ 6917897 w 12192000"/>
              <a:gd name="connsiteY94" fmla="*/ 4317571 h 6858000"/>
              <a:gd name="connsiteX95" fmla="*/ 6777260 w 12192000"/>
              <a:gd name="connsiteY95" fmla="*/ 4262102 h 6858000"/>
              <a:gd name="connsiteX96" fmla="*/ 6325938 w 12192000"/>
              <a:gd name="connsiteY96" fmla="*/ 4313763 h 6858000"/>
              <a:gd name="connsiteX97" fmla="*/ 5761392 w 12192000"/>
              <a:gd name="connsiteY97" fmla="*/ 4372892 h 6858000"/>
              <a:gd name="connsiteX98" fmla="*/ 4936066 w 12192000"/>
              <a:gd name="connsiteY98" fmla="*/ 4600625 h 6858000"/>
              <a:gd name="connsiteX99" fmla="*/ 4491053 w 12192000"/>
              <a:gd name="connsiteY99" fmla="*/ 4738346 h 6858000"/>
              <a:gd name="connsiteX100" fmla="*/ 2649550 w 12192000"/>
              <a:gd name="connsiteY100" fmla="*/ 4683169 h 6858000"/>
              <a:gd name="connsiteX101" fmla="*/ 1176187 w 12192000"/>
              <a:gd name="connsiteY101" fmla="*/ 3831955 h 6858000"/>
              <a:gd name="connsiteX102" fmla="*/ 771537 w 12192000"/>
              <a:gd name="connsiteY102" fmla="*/ 3363614 h 6858000"/>
              <a:gd name="connsiteX103" fmla="*/ 318362 w 12192000"/>
              <a:gd name="connsiteY103" fmla="*/ 3160032 h 6858000"/>
              <a:gd name="connsiteX104" fmla="*/ 35204 w 12192000"/>
              <a:gd name="connsiteY104" fmla="*/ 2934230 h 6858000"/>
              <a:gd name="connsiteX105" fmla="*/ 0 w 12192000"/>
              <a:gd name="connsiteY105" fmla="*/ 2897101 h 6858000"/>
              <a:gd name="connsiteX106" fmla="*/ 0 w 12192000"/>
              <a:gd name="connsiteY106"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55883 w 12192000"/>
              <a:gd name="connsiteY69" fmla="*/ 127508 h 6858000"/>
              <a:gd name="connsiteX70" fmla="*/ 6630465 w 12192000"/>
              <a:gd name="connsiteY70" fmla="*/ 98673 h 6858000"/>
              <a:gd name="connsiteX71" fmla="*/ 6624291 w 12192000"/>
              <a:gd name="connsiteY71" fmla="*/ 34687 h 6858000"/>
              <a:gd name="connsiteX72" fmla="*/ 6622877 w 12192000"/>
              <a:gd name="connsiteY72" fmla="*/ 0 h 6858000"/>
              <a:gd name="connsiteX73" fmla="*/ 6804505 w 12192000"/>
              <a:gd name="connsiteY73" fmla="*/ 0 h 6858000"/>
              <a:gd name="connsiteX74" fmla="*/ 6793253 w 12192000"/>
              <a:gd name="connsiteY74" fmla="*/ 7389 h 6858000"/>
              <a:gd name="connsiteX75" fmla="*/ 6761550 w 12192000"/>
              <a:gd name="connsiteY75" fmla="*/ 24909 h 6858000"/>
              <a:gd name="connsiteX76" fmla="*/ 6703789 w 12192000"/>
              <a:gd name="connsiteY76" fmla="*/ 785528 h 6858000"/>
              <a:gd name="connsiteX77" fmla="*/ 7030960 w 12192000"/>
              <a:gd name="connsiteY77" fmla="*/ 1520684 h 6858000"/>
              <a:gd name="connsiteX78" fmla="*/ 7386172 w 12192000"/>
              <a:gd name="connsiteY78" fmla="*/ 2945910 h 6858000"/>
              <a:gd name="connsiteX79" fmla="*/ 7580562 w 12192000"/>
              <a:gd name="connsiteY79" fmla="*/ 3733020 h 6858000"/>
              <a:gd name="connsiteX80" fmla="*/ 7583795 w 12192000"/>
              <a:gd name="connsiteY80" fmla="*/ 3776049 h 6858000"/>
              <a:gd name="connsiteX81" fmla="*/ 7740302 w 12192000"/>
              <a:gd name="connsiteY81" fmla="*/ 4046808 h 6858000"/>
              <a:gd name="connsiteX82" fmla="*/ 7802992 w 12192000"/>
              <a:gd name="connsiteY82" fmla="*/ 4280541 h 6858000"/>
              <a:gd name="connsiteX83" fmla="*/ 7884167 w 12192000"/>
              <a:gd name="connsiteY83" fmla="*/ 5075262 h 6858000"/>
              <a:gd name="connsiteX84" fmla="*/ 8081491 w 12192000"/>
              <a:gd name="connsiteY84" fmla="*/ 5683816 h 6858000"/>
              <a:gd name="connsiteX85" fmla="*/ 8298218 w 12192000"/>
              <a:gd name="connsiteY85" fmla="*/ 6064050 h 6858000"/>
              <a:gd name="connsiteX86" fmla="*/ 8772596 w 12192000"/>
              <a:gd name="connsiteY86" fmla="*/ 6808952 h 6858000"/>
              <a:gd name="connsiteX87" fmla="*/ 8802997 w 12192000"/>
              <a:gd name="connsiteY87" fmla="*/ 6858000 h 6858000"/>
              <a:gd name="connsiteX88" fmla="*/ 8340887 w 12192000"/>
              <a:gd name="connsiteY88" fmla="*/ 6858000 h 6858000"/>
              <a:gd name="connsiteX89" fmla="*/ 8267339 w 12192000"/>
              <a:gd name="connsiteY89" fmla="*/ 6734969 h 6858000"/>
              <a:gd name="connsiteX90" fmla="*/ 7505853 w 12192000"/>
              <a:gd name="connsiteY90" fmla="*/ 4883971 h 6858000"/>
              <a:gd name="connsiteX91" fmla="*/ 7405427 w 12192000"/>
              <a:gd name="connsiteY91" fmla="*/ 4789280 h 6858000"/>
              <a:gd name="connsiteX92" fmla="*/ 7306685 w 12192000"/>
              <a:gd name="connsiteY92" fmla="*/ 4707760 h 6858000"/>
              <a:gd name="connsiteX93" fmla="*/ 6917897 w 12192000"/>
              <a:gd name="connsiteY93" fmla="*/ 4317571 h 6858000"/>
              <a:gd name="connsiteX94" fmla="*/ 6777260 w 12192000"/>
              <a:gd name="connsiteY94" fmla="*/ 4262102 h 6858000"/>
              <a:gd name="connsiteX95" fmla="*/ 6325938 w 12192000"/>
              <a:gd name="connsiteY95" fmla="*/ 4313763 h 6858000"/>
              <a:gd name="connsiteX96" fmla="*/ 5761392 w 12192000"/>
              <a:gd name="connsiteY96" fmla="*/ 4372892 h 6858000"/>
              <a:gd name="connsiteX97" fmla="*/ 4936066 w 12192000"/>
              <a:gd name="connsiteY97" fmla="*/ 4600625 h 6858000"/>
              <a:gd name="connsiteX98" fmla="*/ 4491053 w 12192000"/>
              <a:gd name="connsiteY98" fmla="*/ 4738346 h 6858000"/>
              <a:gd name="connsiteX99" fmla="*/ 2649550 w 12192000"/>
              <a:gd name="connsiteY99" fmla="*/ 4683169 h 6858000"/>
              <a:gd name="connsiteX100" fmla="*/ 1176187 w 12192000"/>
              <a:gd name="connsiteY100" fmla="*/ 3831955 h 6858000"/>
              <a:gd name="connsiteX101" fmla="*/ 771537 w 12192000"/>
              <a:gd name="connsiteY101" fmla="*/ 3363614 h 6858000"/>
              <a:gd name="connsiteX102" fmla="*/ 318362 w 12192000"/>
              <a:gd name="connsiteY102" fmla="*/ 3160032 h 6858000"/>
              <a:gd name="connsiteX103" fmla="*/ 35204 w 12192000"/>
              <a:gd name="connsiteY103" fmla="*/ 2934230 h 6858000"/>
              <a:gd name="connsiteX104" fmla="*/ 0 w 12192000"/>
              <a:gd name="connsiteY104" fmla="*/ 2897101 h 6858000"/>
              <a:gd name="connsiteX105" fmla="*/ 0 w 12192000"/>
              <a:gd name="connsiteY105"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55883 w 12192000"/>
              <a:gd name="connsiteY69" fmla="*/ 127508 h 6858000"/>
              <a:gd name="connsiteX70" fmla="*/ 6630465 w 12192000"/>
              <a:gd name="connsiteY70" fmla="*/ 98673 h 6858000"/>
              <a:gd name="connsiteX71" fmla="*/ 6624291 w 12192000"/>
              <a:gd name="connsiteY71" fmla="*/ 34687 h 6858000"/>
              <a:gd name="connsiteX72" fmla="*/ 6622877 w 12192000"/>
              <a:gd name="connsiteY72" fmla="*/ 0 h 6858000"/>
              <a:gd name="connsiteX73" fmla="*/ 6804505 w 12192000"/>
              <a:gd name="connsiteY73" fmla="*/ 0 h 6858000"/>
              <a:gd name="connsiteX74" fmla="*/ 6761550 w 12192000"/>
              <a:gd name="connsiteY74" fmla="*/ 24909 h 6858000"/>
              <a:gd name="connsiteX75" fmla="*/ 6703789 w 12192000"/>
              <a:gd name="connsiteY75" fmla="*/ 785528 h 6858000"/>
              <a:gd name="connsiteX76" fmla="*/ 7030960 w 12192000"/>
              <a:gd name="connsiteY76" fmla="*/ 1520684 h 6858000"/>
              <a:gd name="connsiteX77" fmla="*/ 7386172 w 12192000"/>
              <a:gd name="connsiteY77" fmla="*/ 2945910 h 6858000"/>
              <a:gd name="connsiteX78" fmla="*/ 7580562 w 12192000"/>
              <a:gd name="connsiteY78" fmla="*/ 3733020 h 6858000"/>
              <a:gd name="connsiteX79" fmla="*/ 7583795 w 12192000"/>
              <a:gd name="connsiteY79" fmla="*/ 3776049 h 6858000"/>
              <a:gd name="connsiteX80" fmla="*/ 7740302 w 12192000"/>
              <a:gd name="connsiteY80" fmla="*/ 4046808 h 6858000"/>
              <a:gd name="connsiteX81" fmla="*/ 7802992 w 12192000"/>
              <a:gd name="connsiteY81" fmla="*/ 4280541 h 6858000"/>
              <a:gd name="connsiteX82" fmla="*/ 7884167 w 12192000"/>
              <a:gd name="connsiteY82" fmla="*/ 5075262 h 6858000"/>
              <a:gd name="connsiteX83" fmla="*/ 8081491 w 12192000"/>
              <a:gd name="connsiteY83" fmla="*/ 5683816 h 6858000"/>
              <a:gd name="connsiteX84" fmla="*/ 8298218 w 12192000"/>
              <a:gd name="connsiteY84" fmla="*/ 6064050 h 6858000"/>
              <a:gd name="connsiteX85" fmla="*/ 8772596 w 12192000"/>
              <a:gd name="connsiteY85" fmla="*/ 6808952 h 6858000"/>
              <a:gd name="connsiteX86" fmla="*/ 8802997 w 12192000"/>
              <a:gd name="connsiteY86" fmla="*/ 6858000 h 6858000"/>
              <a:gd name="connsiteX87" fmla="*/ 8340887 w 12192000"/>
              <a:gd name="connsiteY87" fmla="*/ 6858000 h 6858000"/>
              <a:gd name="connsiteX88" fmla="*/ 8267339 w 12192000"/>
              <a:gd name="connsiteY88" fmla="*/ 6734969 h 6858000"/>
              <a:gd name="connsiteX89" fmla="*/ 7505853 w 12192000"/>
              <a:gd name="connsiteY89" fmla="*/ 4883971 h 6858000"/>
              <a:gd name="connsiteX90" fmla="*/ 7405427 w 12192000"/>
              <a:gd name="connsiteY90" fmla="*/ 4789280 h 6858000"/>
              <a:gd name="connsiteX91" fmla="*/ 7306685 w 12192000"/>
              <a:gd name="connsiteY91" fmla="*/ 4707760 h 6858000"/>
              <a:gd name="connsiteX92" fmla="*/ 6917897 w 12192000"/>
              <a:gd name="connsiteY92" fmla="*/ 4317571 h 6858000"/>
              <a:gd name="connsiteX93" fmla="*/ 6777260 w 12192000"/>
              <a:gd name="connsiteY93" fmla="*/ 4262102 h 6858000"/>
              <a:gd name="connsiteX94" fmla="*/ 6325938 w 12192000"/>
              <a:gd name="connsiteY94" fmla="*/ 4313763 h 6858000"/>
              <a:gd name="connsiteX95" fmla="*/ 5761392 w 12192000"/>
              <a:gd name="connsiteY95" fmla="*/ 4372892 h 6858000"/>
              <a:gd name="connsiteX96" fmla="*/ 4936066 w 12192000"/>
              <a:gd name="connsiteY96" fmla="*/ 4600625 h 6858000"/>
              <a:gd name="connsiteX97" fmla="*/ 4491053 w 12192000"/>
              <a:gd name="connsiteY97" fmla="*/ 4738346 h 6858000"/>
              <a:gd name="connsiteX98" fmla="*/ 2649550 w 12192000"/>
              <a:gd name="connsiteY98" fmla="*/ 4683169 h 6858000"/>
              <a:gd name="connsiteX99" fmla="*/ 1176187 w 12192000"/>
              <a:gd name="connsiteY99" fmla="*/ 3831955 h 6858000"/>
              <a:gd name="connsiteX100" fmla="*/ 771537 w 12192000"/>
              <a:gd name="connsiteY100" fmla="*/ 3363614 h 6858000"/>
              <a:gd name="connsiteX101" fmla="*/ 318362 w 12192000"/>
              <a:gd name="connsiteY101" fmla="*/ 3160032 h 6858000"/>
              <a:gd name="connsiteX102" fmla="*/ 35204 w 12192000"/>
              <a:gd name="connsiteY102" fmla="*/ 2934230 h 6858000"/>
              <a:gd name="connsiteX103" fmla="*/ 0 w 12192000"/>
              <a:gd name="connsiteY103" fmla="*/ 2897101 h 6858000"/>
              <a:gd name="connsiteX104" fmla="*/ 0 w 12192000"/>
              <a:gd name="connsiteY104"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30465 w 12192000"/>
              <a:gd name="connsiteY69" fmla="*/ 98673 h 6858000"/>
              <a:gd name="connsiteX70" fmla="*/ 6624291 w 12192000"/>
              <a:gd name="connsiteY70" fmla="*/ 34687 h 6858000"/>
              <a:gd name="connsiteX71" fmla="*/ 6622877 w 12192000"/>
              <a:gd name="connsiteY71" fmla="*/ 0 h 6858000"/>
              <a:gd name="connsiteX72" fmla="*/ 6804505 w 12192000"/>
              <a:gd name="connsiteY72" fmla="*/ 0 h 6858000"/>
              <a:gd name="connsiteX73" fmla="*/ 6761550 w 12192000"/>
              <a:gd name="connsiteY73" fmla="*/ 24909 h 6858000"/>
              <a:gd name="connsiteX74" fmla="*/ 6703789 w 12192000"/>
              <a:gd name="connsiteY74" fmla="*/ 785528 h 6858000"/>
              <a:gd name="connsiteX75" fmla="*/ 7030960 w 12192000"/>
              <a:gd name="connsiteY75" fmla="*/ 1520684 h 6858000"/>
              <a:gd name="connsiteX76" fmla="*/ 7386172 w 12192000"/>
              <a:gd name="connsiteY76" fmla="*/ 2945910 h 6858000"/>
              <a:gd name="connsiteX77" fmla="*/ 7580562 w 12192000"/>
              <a:gd name="connsiteY77" fmla="*/ 3733020 h 6858000"/>
              <a:gd name="connsiteX78" fmla="*/ 7583795 w 12192000"/>
              <a:gd name="connsiteY78" fmla="*/ 3776049 h 6858000"/>
              <a:gd name="connsiteX79" fmla="*/ 7740302 w 12192000"/>
              <a:gd name="connsiteY79" fmla="*/ 4046808 h 6858000"/>
              <a:gd name="connsiteX80" fmla="*/ 7802992 w 12192000"/>
              <a:gd name="connsiteY80" fmla="*/ 4280541 h 6858000"/>
              <a:gd name="connsiteX81" fmla="*/ 7884167 w 12192000"/>
              <a:gd name="connsiteY81" fmla="*/ 5075262 h 6858000"/>
              <a:gd name="connsiteX82" fmla="*/ 8081491 w 12192000"/>
              <a:gd name="connsiteY82" fmla="*/ 5683816 h 6858000"/>
              <a:gd name="connsiteX83" fmla="*/ 8298218 w 12192000"/>
              <a:gd name="connsiteY83" fmla="*/ 6064050 h 6858000"/>
              <a:gd name="connsiteX84" fmla="*/ 8772596 w 12192000"/>
              <a:gd name="connsiteY84" fmla="*/ 6808952 h 6858000"/>
              <a:gd name="connsiteX85" fmla="*/ 8802997 w 12192000"/>
              <a:gd name="connsiteY85" fmla="*/ 6858000 h 6858000"/>
              <a:gd name="connsiteX86" fmla="*/ 8340887 w 12192000"/>
              <a:gd name="connsiteY86" fmla="*/ 6858000 h 6858000"/>
              <a:gd name="connsiteX87" fmla="*/ 8267339 w 12192000"/>
              <a:gd name="connsiteY87" fmla="*/ 6734969 h 6858000"/>
              <a:gd name="connsiteX88" fmla="*/ 7505853 w 12192000"/>
              <a:gd name="connsiteY88" fmla="*/ 4883971 h 6858000"/>
              <a:gd name="connsiteX89" fmla="*/ 7405427 w 12192000"/>
              <a:gd name="connsiteY89" fmla="*/ 4789280 h 6858000"/>
              <a:gd name="connsiteX90" fmla="*/ 7306685 w 12192000"/>
              <a:gd name="connsiteY90" fmla="*/ 4707760 h 6858000"/>
              <a:gd name="connsiteX91" fmla="*/ 6917897 w 12192000"/>
              <a:gd name="connsiteY91" fmla="*/ 4317571 h 6858000"/>
              <a:gd name="connsiteX92" fmla="*/ 6777260 w 12192000"/>
              <a:gd name="connsiteY92" fmla="*/ 4262102 h 6858000"/>
              <a:gd name="connsiteX93" fmla="*/ 6325938 w 12192000"/>
              <a:gd name="connsiteY93" fmla="*/ 4313763 h 6858000"/>
              <a:gd name="connsiteX94" fmla="*/ 5761392 w 12192000"/>
              <a:gd name="connsiteY94" fmla="*/ 4372892 h 6858000"/>
              <a:gd name="connsiteX95" fmla="*/ 4936066 w 12192000"/>
              <a:gd name="connsiteY95" fmla="*/ 4600625 h 6858000"/>
              <a:gd name="connsiteX96" fmla="*/ 4491053 w 12192000"/>
              <a:gd name="connsiteY96" fmla="*/ 4738346 h 6858000"/>
              <a:gd name="connsiteX97" fmla="*/ 2649550 w 12192000"/>
              <a:gd name="connsiteY97" fmla="*/ 4683169 h 6858000"/>
              <a:gd name="connsiteX98" fmla="*/ 1176187 w 12192000"/>
              <a:gd name="connsiteY98" fmla="*/ 3831955 h 6858000"/>
              <a:gd name="connsiteX99" fmla="*/ 771537 w 12192000"/>
              <a:gd name="connsiteY99" fmla="*/ 3363614 h 6858000"/>
              <a:gd name="connsiteX100" fmla="*/ 318362 w 12192000"/>
              <a:gd name="connsiteY100" fmla="*/ 3160032 h 6858000"/>
              <a:gd name="connsiteX101" fmla="*/ 35204 w 12192000"/>
              <a:gd name="connsiteY101" fmla="*/ 2934230 h 6858000"/>
              <a:gd name="connsiteX102" fmla="*/ 0 w 12192000"/>
              <a:gd name="connsiteY102" fmla="*/ 2897101 h 6858000"/>
              <a:gd name="connsiteX103" fmla="*/ 0 w 12192000"/>
              <a:gd name="connsiteY103"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30465 w 12192000"/>
              <a:gd name="connsiteY69" fmla="*/ 98673 h 6858000"/>
              <a:gd name="connsiteX70" fmla="*/ 6624291 w 12192000"/>
              <a:gd name="connsiteY70" fmla="*/ 34687 h 6858000"/>
              <a:gd name="connsiteX71" fmla="*/ 6622877 w 12192000"/>
              <a:gd name="connsiteY71" fmla="*/ 0 h 6858000"/>
              <a:gd name="connsiteX72" fmla="*/ 6804505 w 12192000"/>
              <a:gd name="connsiteY72" fmla="*/ 0 h 6858000"/>
              <a:gd name="connsiteX73" fmla="*/ 6703789 w 12192000"/>
              <a:gd name="connsiteY73" fmla="*/ 785528 h 6858000"/>
              <a:gd name="connsiteX74" fmla="*/ 7030960 w 12192000"/>
              <a:gd name="connsiteY74" fmla="*/ 1520684 h 6858000"/>
              <a:gd name="connsiteX75" fmla="*/ 7386172 w 12192000"/>
              <a:gd name="connsiteY75" fmla="*/ 2945910 h 6858000"/>
              <a:gd name="connsiteX76" fmla="*/ 7580562 w 12192000"/>
              <a:gd name="connsiteY76" fmla="*/ 3733020 h 6858000"/>
              <a:gd name="connsiteX77" fmla="*/ 7583795 w 12192000"/>
              <a:gd name="connsiteY77" fmla="*/ 3776049 h 6858000"/>
              <a:gd name="connsiteX78" fmla="*/ 7740302 w 12192000"/>
              <a:gd name="connsiteY78" fmla="*/ 4046808 h 6858000"/>
              <a:gd name="connsiteX79" fmla="*/ 7802992 w 12192000"/>
              <a:gd name="connsiteY79" fmla="*/ 4280541 h 6858000"/>
              <a:gd name="connsiteX80" fmla="*/ 7884167 w 12192000"/>
              <a:gd name="connsiteY80" fmla="*/ 5075262 h 6858000"/>
              <a:gd name="connsiteX81" fmla="*/ 8081491 w 12192000"/>
              <a:gd name="connsiteY81" fmla="*/ 5683816 h 6858000"/>
              <a:gd name="connsiteX82" fmla="*/ 8298218 w 12192000"/>
              <a:gd name="connsiteY82" fmla="*/ 6064050 h 6858000"/>
              <a:gd name="connsiteX83" fmla="*/ 8772596 w 12192000"/>
              <a:gd name="connsiteY83" fmla="*/ 6808952 h 6858000"/>
              <a:gd name="connsiteX84" fmla="*/ 8802997 w 12192000"/>
              <a:gd name="connsiteY84" fmla="*/ 6858000 h 6858000"/>
              <a:gd name="connsiteX85" fmla="*/ 8340887 w 12192000"/>
              <a:gd name="connsiteY85" fmla="*/ 6858000 h 6858000"/>
              <a:gd name="connsiteX86" fmla="*/ 8267339 w 12192000"/>
              <a:gd name="connsiteY86" fmla="*/ 6734969 h 6858000"/>
              <a:gd name="connsiteX87" fmla="*/ 7505853 w 12192000"/>
              <a:gd name="connsiteY87" fmla="*/ 4883971 h 6858000"/>
              <a:gd name="connsiteX88" fmla="*/ 7405427 w 12192000"/>
              <a:gd name="connsiteY88" fmla="*/ 4789280 h 6858000"/>
              <a:gd name="connsiteX89" fmla="*/ 7306685 w 12192000"/>
              <a:gd name="connsiteY89" fmla="*/ 4707760 h 6858000"/>
              <a:gd name="connsiteX90" fmla="*/ 6917897 w 12192000"/>
              <a:gd name="connsiteY90" fmla="*/ 4317571 h 6858000"/>
              <a:gd name="connsiteX91" fmla="*/ 6777260 w 12192000"/>
              <a:gd name="connsiteY91" fmla="*/ 4262102 h 6858000"/>
              <a:gd name="connsiteX92" fmla="*/ 6325938 w 12192000"/>
              <a:gd name="connsiteY92" fmla="*/ 4313763 h 6858000"/>
              <a:gd name="connsiteX93" fmla="*/ 5761392 w 12192000"/>
              <a:gd name="connsiteY93" fmla="*/ 4372892 h 6858000"/>
              <a:gd name="connsiteX94" fmla="*/ 4936066 w 12192000"/>
              <a:gd name="connsiteY94" fmla="*/ 4600625 h 6858000"/>
              <a:gd name="connsiteX95" fmla="*/ 4491053 w 12192000"/>
              <a:gd name="connsiteY95" fmla="*/ 4738346 h 6858000"/>
              <a:gd name="connsiteX96" fmla="*/ 2649550 w 12192000"/>
              <a:gd name="connsiteY96" fmla="*/ 4683169 h 6858000"/>
              <a:gd name="connsiteX97" fmla="*/ 1176187 w 12192000"/>
              <a:gd name="connsiteY97" fmla="*/ 3831955 h 6858000"/>
              <a:gd name="connsiteX98" fmla="*/ 771537 w 12192000"/>
              <a:gd name="connsiteY98" fmla="*/ 3363614 h 6858000"/>
              <a:gd name="connsiteX99" fmla="*/ 318362 w 12192000"/>
              <a:gd name="connsiteY99" fmla="*/ 3160032 h 6858000"/>
              <a:gd name="connsiteX100" fmla="*/ 35204 w 12192000"/>
              <a:gd name="connsiteY100" fmla="*/ 2934230 h 6858000"/>
              <a:gd name="connsiteX101" fmla="*/ 0 w 12192000"/>
              <a:gd name="connsiteY101" fmla="*/ 2897101 h 6858000"/>
              <a:gd name="connsiteX102" fmla="*/ 0 w 12192000"/>
              <a:gd name="connsiteY102"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30465 w 12192000"/>
              <a:gd name="connsiteY69" fmla="*/ 98673 h 6858000"/>
              <a:gd name="connsiteX70" fmla="*/ 6624291 w 12192000"/>
              <a:gd name="connsiteY70" fmla="*/ 34687 h 6858000"/>
              <a:gd name="connsiteX71" fmla="*/ 6622877 w 12192000"/>
              <a:gd name="connsiteY71" fmla="*/ 0 h 6858000"/>
              <a:gd name="connsiteX72" fmla="*/ 6804505 w 12192000"/>
              <a:gd name="connsiteY72" fmla="*/ 0 h 6858000"/>
              <a:gd name="connsiteX73" fmla="*/ 6703789 w 12192000"/>
              <a:gd name="connsiteY73" fmla="*/ 785528 h 6858000"/>
              <a:gd name="connsiteX74" fmla="*/ 7030960 w 12192000"/>
              <a:gd name="connsiteY74" fmla="*/ 1520684 h 6858000"/>
              <a:gd name="connsiteX75" fmla="*/ 7386172 w 12192000"/>
              <a:gd name="connsiteY75" fmla="*/ 2945910 h 6858000"/>
              <a:gd name="connsiteX76" fmla="*/ 7580562 w 12192000"/>
              <a:gd name="connsiteY76" fmla="*/ 3733020 h 6858000"/>
              <a:gd name="connsiteX77" fmla="*/ 7583795 w 12192000"/>
              <a:gd name="connsiteY77" fmla="*/ 3776049 h 6858000"/>
              <a:gd name="connsiteX78" fmla="*/ 7740302 w 12192000"/>
              <a:gd name="connsiteY78" fmla="*/ 4046808 h 6858000"/>
              <a:gd name="connsiteX79" fmla="*/ 7802992 w 12192000"/>
              <a:gd name="connsiteY79" fmla="*/ 4280541 h 6858000"/>
              <a:gd name="connsiteX80" fmla="*/ 7884167 w 12192000"/>
              <a:gd name="connsiteY80" fmla="*/ 5075262 h 6858000"/>
              <a:gd name="connsiteX81" fmla="*/ 8081491 w 12192000"/>
              <a:gd name="connsiteY81" fmla="*/ 5683816 h 6858000"/>
              <a:gd name="connsiteX82" fmla="*/ 8298218 w 12192000"/>
              <a:gd name="connsiteY82" fmla="*/ 6064050 h 6858000"/>
              <a:gd name="connsiteX83" fmla="*/ 8772596 w 12192000"/>
              <a:gd name="connsiteY83" fmla="*/ 6808952 h 6858000"/>
              <a:gd name="connsiteX84" fmla="*/ 8802997 w 12192000"/>
              <a:gd name="connsiteY84" fmla="*/ 6858000 h 6858000"/>
              <a:gd name="connsiteX85" fmla="*/ 8340887 w 12192000"/>
              <a:gd name="connsiteY85" fmla="*/ 6858000 h 6858000"/>
              <a:gd name="connsiteX86" fmla="*/ 8267339 w 12192000"/>
              <a:gd name="connsiteY86" fmla="*/ 6734969 h 6858000"/>
              <a:gd name="connsiteX87" fmla="*/ 7505853 w 12192000"/>
              <a:gd name="connsiteY87" fmla="*/ 4883971 h 6858000"/>
              <a:gd name="connsiteX88" fmla="*/ 7405427 w 12192000"/>
              <a:gd name="connsiteY88" fmla="*/ 4789280 h 6858000"/>
              <a:gd name="connsiteX89" fmla="*/ 7306685 w 12192000"/>
              <a:gd name="connsiteY89" fmla="*/ 4707760 h 6858000"/>
              <a:gd name="connsiteX90" fmla="*/ 6917897 w 12192000"/>
              <a:gd name="connsiteY90" fmla="*/ 4317571 h 6858000"/>
              <a:gd name="connsiteX91" fmla="*/ 6777260 w 12192000"/>
              <a:gd name="connsiteY91" fmla="*/ 4262102 h 6858000"/>
              <a:gd name="connsiteX92" fmla="*/ 6325938 w 12192000"/>
              <a:gd name="connsiteY92" fmla="*/ 4313763 h 6858000"/>
              <a:gd name="connsiteX93" fmla="*/ 5761392 w 12192000"/>
              <a:gd name="connsiteY93" fmla="*/ 4372892 h 6858000"/>
              <a:gd name="connsiteX94" fmla="*/ 4936066 w 12192000"/>
              <a:gd name="connsiteY94" fmla="*/ 4600625 h 6858000"/>
              <a:gd name="connsiteX95" fmla="*/ 4491053 w 12192000"/>
              <a:gd name="connsiteY95" fmla="*/ 4738346 h 6858000"/>
              <a:gd name="connsiteX96" fmla="*/ 2649550 w 12192000"/>
              <a:gd name="connsiteY96" fmla="*/ 4683169 h 6858000"/>
              <a:gd name="connsiteX97" fmla="*/ 1176187 w 12192000"/>
              <a:gd name="connsiteY97" fmla="*/ 3831955 h 6858000"/>
              <a:gd name="connsiteX98" fmla="*/ 771537 w 12192000"/>
              <a:gd name="connsiteY98" fmla="*/ 3363614 h 6858000"/>
              <a:gd name="connsiteX99" fmla="*/ 318362 w 12192000"/>
              <a:gd name="connsiteY99" fmla="*/ 3160032 h 6858000"/>
              <a:gd name="connsiteX100" fmla="*/ 35204 w 12192000"/>
              <a:gd name="connsiteY100" fmla="*/ 2934230 h 6858000"/>
              <a:gd name="connsiteX101" fmla="*/ 0 w 12192000"/>
              <a:gd name="connsiteY101" fmla="*/ 2897101 h 6858000"/>
              <a:gd name="connsiteX102" fmla="*/ 0 w 12192000"/>
              <a:gd name="connsiteY102"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24291 w 12192000"/>
              <a:gd name="connsiteY69" fmla="*/ 34687 h 6858000"/>
              <a:gd name="connsiteX70" fmla="*/ 6622877 w 12192000"/>
              <a:gd name="connsiteY70" fmla="*/ 0 h 6858000"/>
              <a:gd name="connsiteX71" fmla="*/ 6804505 w 12192000"/>
              <a:gd name="connsiteY71" fmla="*/ 0 h 6858000"/>
              <a:gd name="connsiteX72" fmla="*/ 6703789 w 12192000"/>
              <a:gd name="connsiteY72" fmla="*/ 785528 h 6858000"/>
              <a:gd name="connsiteX73" fmla="*/ 7030960 w 12192000"/>
              <a:gd name="connsiteY73" fmla="*/ 1520684 h 6858000"/>
              <a:gd name="connsiteX74" fmla="*/ 7386172 w 12192000"/>
              <a:gd name="connsiteY74" fmla="*/ 2945910 h 6858000"/>
              <a:gd name="connsiteX75" fmla="*/ 7580562 w 12192000"/>
              <a:gd name="connsiteY75" fmla="*/ 3733020 h 6858000"/>
              <a:gd name="connsiteX76" fmla="*/ 7583795 w 12192000"/>
              <a:gd name="connsiteY76" fmla="*/ 3776049 h 6858000"/>
              <a:gd name="connsiteX77" fmla="*/ 7740302 w 12192000"/>
              <a:gd name="connsiteY77" fmla="*/ 4046808 h 6858000"/>
              <a:gd name="connsiteX78" fmla="*/ 7802992 w 12192000"/>
              <a:gd name="connsiteY78" fmla="*/ 4280541 h 6858000"/>
              <a:gd name="connsiteX79" fmla="*/ 7884167 w 12192000"/>
              <a:gd name="connsiteY79" fmla="*/ 5075262 h 6858000"/>
              <a:gd name="connsiteX80" fmla="*/ 8081491 w 12192000"/>
              <a:gd name="connsiteY80" fmla="*/ 5683816 h 6858000"/>
              <a:gd name="connsiteX81" fmla="*/ 8298218 w 12192000"/>
              <a:gd name="connsiteY81" fmla="*/ 6064050 h 6858000"/>
              <a:gd name="connsiteX82" fmla="*/ 8772596 w 12192000"/>
              <a:gd name="connsiteY82" fmla="*/ 6808952 h 6858000"/>
              <a:gd name="connsiteX83" fmla="*/ 8802997 w 12192000"/>
              <a:gd name="connsiteY83" fmla="*/ 6858000 h 6858000"/>
              <a:gd name="connsiteX84" fmla="*/ 8340887 w 12192000"/>
              <a:gd name="connsiteY84" fmla="*/ 6858000 h 6858000"/>
              <a:gd name="connsiteX85" fmla="*/ 8267339 w 12192000"/>
              <a:gd name="connsiteY85" fmla="*/ 6734969 h 6858000"/>
              <a:gd name="connsiteX86" fmla="*/ 7505853 w 12192000"/>
              <a:gd name="connsiteY86" fmla="*/ 4883971 h 6858000"/>
              <a:gd name="connsiteX87" fmla="*/ 7405427 w 12192000"/>
              <a:gd name="connsiteY87" fmla="*/ 4789280 h 6858000"/>
              <a:gd name="connsiteX88" fmla="*/ 7306685 w 12192000"/>
              <a:gd name="connsiteY88" fmla="*/ 4707760 h 6858000"/>
              <a:gd name="connsiteX89" fmla="*/ 6917897 w 12192000"/>
              <a:gd name="connsiteY89" fmla="*/ 4317571 h 6858000"/>
              <a:gd name="connsiteX90" fmla="*/ 6777260 w 12192000"/>
              <a:gd name="connsiteY90" fmla="*/ 4262102 h 6858000"/>
              <a:gd name="connsiteX91" fmla="*/ 6325938 w 12192000"/>
              <a:gd name="connsiteY91" fmla="*/ 4313763 h 6858000"/>
              <a:gd name="connsiteX92" fmla="*/ 5761392 w 12192000"/>
              <a:gd name="connsiteY92" fmla="*/ 4372892 h 6858000"/>
              <a:gd name="connsiteX93" fmla="*/ 4936066 w 12192000"/>
              <a:gd name="connsiteY93" fmla="*/ 4600625 h 6858000"/>
              <a:gd name="connsiteX94" fmla="*/ 4491053 w 12192000"/>
              <a:gd name="connsiteY94" fmla="*/ 4738346 h 6858000"/>
              <a:gd name="connsiteX95" fmla="*/ 2649550 w 12192000"/>
              <a:gd name="connsiteY95" fmla="*/ 4683169 h 6858000"/>
              <a:gd name="connsiteX96" fmla="*/ 1176187 w 12192000"/>
              <a:gd name="connsiteY96" fmla="*/ 3831955 h 6858000"/>
              <a:gd name="connsiteX97" fmla="*/ 771537 w 12192000"/>
              <a:gd name="connsiteY97" fmla="*/ 3363614 h 6858000"/>
              <a:gd name="connsiteX98" fmla="*/ 318362 w 12192000"/>
              <a:gd name="connsiteY98" fmla="*/ 3160032 h 6858000"/>
              <a:gd name="connsiteX99" fmla="*/ 35204 w 12192000"/>
              <a:gd name="connsiteY99" fmla="*/ 2934230 h 6858000"/>
              <a:gd name="connsiteX100" fmla="*/ 0 w 12192000"/>
              <a:gd name="connsiteY100" fmla="*/ 2897101 h 6858000"/>
              <a:gd name="connsiteX101" fmla="*/ 0 w 12192000"/>
              <a:gd name="connsiteY101"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22877 w 12192000"/>
              <a:gd name="connsiteY69" fmla="*/ 0 h 6858000"/>
              <a:gd name="connsiteX70" fmla="*/ 6804505 w 12192000"/>
              <a:gd name="connsiteY70" fmla="*/ 0 h 6858000"/>
              <a:gd name="connsiteX71" fmla="*/ 6703789 w 12192000"/>
              <a:gd name="connsiteY71" fmla="*/ 785528 h 6858000"/>
              <a:gd name="connsiteX72" fmla="*/ 7030960 w 12192000"/>
              <a:gd name="connsiteY72" fmla="*/ 1520684 h 6858000"/>
              <a:gd name="connsiteX73" fmla="*/ 7386172 w 12192000"/>
              <a:gd name="connsiteY73" fmla="*/ 2945910 h 6858000"/>
              <a:gd name="connsiteX74" fmla="*/ 7580562 w 12192000"/>
              <a:gd name="connsiteY74" fmla="*/ 3733020 h 6858000"/>
              <a:gd name="connsiteX75" fmla="*/ 7583795 w 12192000"/>
              <a:gd name="connsiteY75" fmla="*/ 3776049 h 6858000"/>
              <a:gd name="connsiteX76" fmla="*/ 7740302 w 12192000"/>
              <a:gd name="connsiteY76" fmla="*/ 4046808 h 6858000"/>
              <a:gd name="connsiteX77" fmla="*/ 7802992 w 12192000"/>
              <a:gd name="connsiteY77" fmla="*/ 4280541 h 6858000"/>
              <a:gd name="connsiteX78" fmla="*/ 7884167 w 12192000"/>
              <a:gd name="connsiteY78" fmla="*/ 5075262 h 6858000"/>
              <a:gd name="connsiteX79" fmla="*/ 8081491 w 12192000"/>
              <a:gd name="connsiteY79" fmla="*/ 5683816 h 6858000"/>
              <a:gd name="connsiteX80" fmla="*/ 8298218 w 12192000"/>
              <a:gd name="connsiteY80" fmla="*/ 6064050 h 6858000"/>
              <a:gd name="connsiteX81" fmla="*/ 8772596 w 12192000"/>
              <a:gd name="connsiteY81" fmla="*/ 6808952 h 6858000"/>
              <a:gd name="connsiteX82" fmla="*/ 8802997 w 12192000"/>
              <a:gd name="connsiteY82" fmla="*/ 6858000 h 6858000"/>
              <a:gd name="connsiteX83" fmla="*/ 8340887 w 12192000"/>
              <a:gd name="connsiteY83" fmla="*/ 6858000 h 6858000"/>
              <a:gd name="connsiteX84" fmla="*/ 8267339 w 12192000"/>
              <a:gd name="connsiteY84" fmla="*/ 6734969 h 6858000"/>
              <a:gd name="connsiteX85" fmla="*/ 7505853 w 12192000"/>
              <a:gd name="connsiteY85" fmla="*/ 4883971 h 6858000"/>
              <a:gd name="connsiteX86" fmla="*/ 7405427 w 12192000"/>
              <a:gd name="connsiteY86" fmla="*/ 4789280 h 6858000"/>
              <a:gd name="connsiteX87" fmla="*/ 7306685 w 12192000"/>
              <a:gd name="connsiteY87" fmla="*/ 4707760 h 6858000"/>
              <a:gd name="connsiteX88" fmla="*/ 6917897 w 12192000"/>
              <a:gd name="connsiteY88" fmla="*/ 4317571 h 6858000"/>
              <a:gd name="connsiteX89" fmla="*/ 6777260 w 12192000"/>
              <a:gd name="connsiteY89" fmla="*/ 4262102 h 6858000"/>
              <a:gd name="connsiteX90" fmla="*/ 6325938 w 12192000"/>
              <a:gd name="connsiteY90" fmla="*/ 4313763 h 6858000"/>
              <a:gd name="connsiteX91" fmla="*/ 5761392 w 12192000"/>
              <a:gd name="connsiteY91" fmla="*/ 4372892 h 6858000"/>
              <a:gd name="connsiteX92" fmla="*/ 4936066 w 12192000"/>
              <a:gd name="connsiteY92" fmla="*/ 4600625 h 6858000"/>
              <a:gd name="connsiteX93" fmla="*/ 4491053 w 12192000"/>
              <a:gd name="connsiteY93" fmla="*/ 4738346 h 6858000"/>
              <a:gd name="connsiteX94" fmla="*/ 2649550 w 12192000"/>
              <a:gd name="connsiteY94" fmla="*/ 4683169 h 6858000"/>
              <a:gd name="connsiteX95" fmla="*/ 1176187 w 12192000"/>
              <a:gd name="connsiteY95" fmla="*/ 3831955 h 6858000"/>
              <a:gd name="connsiteX96" fmla="*/ 771537 w 12192000"/>
              <a:gd name="connsiteY96" fmla="*/ 3363614 h 6858000"/>
              <a:gd name="connsiteX97" fmla="*/ 318362 w 12192000"/>
              <a:gd name="connsiteY97" fmla="*/ 3160032 h 6858000"/>
              <a:gd name="connsiteX98" fmla="*/ 35204 w 12192000"/>
              <a:gd name="connsiteY98" fmla="*/ 2934230 h 6858000"/>
              <a:gd name="connsiteX99" fmla="*/ 0 w 12192000"/>
              <a:gd name="connsiteY99" fmla="*/ 2897101 h 6858000"/>
              <a:gd name="connsiteX100" fmla="*/ 0 w 12192000"/>
              <a:gd name="connsiteY100"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22877 w 12192000"/>
              <a:gd name="connsiteY68" fmla="*/ 0 h 6858000"/>
              <a:gd name="connsiteX69" fmla="*/ 6804505 w 12192000"/>
              <a:gd name="connsiteY69" fmla="*/ 0 h 6858000"/>
              <a:gd name="connsiteX70" fmla="*/ 6703789 w 12192000"/>
              <a:gd name="connsiteY70" fmla="*/ 785528 h 6858000"/>
              <a:gd name="connsiteX71" fmla="*/ 7030960 w 12192000"/>
              <a:gd name="connsiteY71" fmla="*/ 1520684 h 6858000"/>
              <a:gd name="connsiteX72" fmla="*/ 7386172 w 12192000"/>
              <a:gd name="connsiteY72" fmla="*/ 2945910 h 6858000"/>
              <a:gd name="connsiteX73" fmla="*/ 7580562 w 12192000"/>
              <a:gd name="connsiteY73" fmla="*/ 3733020 h 6858000"/>
              <a:gd name="connsiteX74" fmla="*/ 7583795 w 12192000"/>
              <a:gd name="connsiteY74" fmla="*/ 3776049 h 6858000"/>
              <a:gd name="connsiteX75" fmla="*/ 7740302 w 12192000"/>
              <a:gd name="connsiteY75" fmla="*/ 4046808 h 6858000"/>
              <a:gd name="connsiteX76" fmla="*/ 7802992 w 12192000"/>
              <a:gd name="connsiteY76" fmla="*/ 4280541 h 6858000"/>
              <a:gd name="connsiteX77" fmla="*/ 7884167 w 12192000"/>
              <a:gd name="connsiteY77" fmla="*/ 5075262 h 6858000"/>
              <a:gd name="connsiteX78" fmla="*/ 8081491 w 12192000"/>
              <a:gd name="connsiteY78" fmla="*/ 5683816 h 6858000"/>
              <a:gd name="connsiteX79" fmla="*/ 8298218 w 12192000"/>
              <a:gd name="connsiteY79" fmla="*/ 6064050 h 6858000"/>
              <a:gd name="connsiteX80" fmla="*/ 8772596 w 12192000"/>
              <a:gd name="connsiteY80" fmla="*/ 6808952 h 6858000"/>
              <a:gd name="connsiteX81" fmla="*/ 8802997 w 12192000"/>
              <a:gd name="connsiteY81" fmla="*/ 6858000 h 6858000"/>
              <a:gd name="connsiteX82" fmla="*/ 8340887 w 12192000"/>
              <a:gd name="connsiteY82" fmla="*/ 6858000 h 6858000"/>
              <a:gd name="connsiteX83" fmla="*/ 8267339 w 12192000"/>
              <a:gd name="connsiteY83" fmla="*/ 6734969 h 6858000"/>
              <a:gd name="connsiteX84" fmla="*/ 7505853 w 12192000"/>
              <a:gd name="connsiteY84" fmla="*/ 4883971 h 6858000"/>
              <a:gd name="connsiteX85" fmla="*/ 7405427 w 12192000"/>
              <a:gd name="connsiteY85" fmla="*/ 4789280 h 6858000"/>
              <a:gd name="connsiteX86" fmla="*/ 7306685 w 12192000"/>
              <a:gd name="connsiteY86" fmla="*/ 4707760 h 6858000"/>
              <a:gd name="connsiteX87" fmla="*/ 6917897 w 12192000"/>
              <a:gd name="connsiteY87" fmla="*/ 4317571 h 6858000"/>
              <a:gd name="connsiteX88" fmla="*/ 6777260 w 12192000"/>
              <a:gd name="connsiteY88" fmla="*/ 4262102 h 6858000"/>
              <a:gd name="connsiteX89" fmla="*/ 6325938 w 12192000"/>
              <a:gd name="connsiteY89" fmla="*/ 4313763 h 6858000"/>
              <a:gd name="connsiteX90" fmla="*/ 5761392 w 12192000"/>
              <a:gd name="connsiteY90" fmla="*/ 4372892 h 6858000"/>
              <a:gd name="connsiteX91" fmla="*/ 4936066 w 12192000"/>
              <a:gd name="connsiteY91" fmla="*/ 4600625 h 6858000"/>
              <a:gd name="connsiteX92" fmla="*/ 4491053 w 12192000"/>
              <a:gd name="connsiteY92" fmla="*/ 4738346 h 6858000"/>
              <a:gd name="connsiteX93" fmla="*/ 2649550 w 12192000"/>
              <a:gd name="connsiteY93" fmla="*/ 4683169 h 6858000"/>
              <a:gd name="connsiteX94" fmla="*/ 1176187 w 12192000"/>
              <a:gd name="connsiteY94" fmla="*/ 3831955 h 6858000"/>
              <a:gd name="connsiteX95" fmla="*/ 771537 w 12192000"/>
              <a:gd name="connsiteY95" fmla="*/ 3363614 h 6858000"/>
              <a:gd name="connsiteX96" fmla="*/ 318362 w 12192000"/>
              <a:gd name="connsiteY96" fmla="*/ 3160032 h 6858000"/>
              <a:gd name="connsiteX97" fmla="*/ 35204 w 12192000"/>
              <a:gd name="connsiteY97" fmla="*/ 2934230 h 6858000"/>
              <a:gd name="connsiteX98" fmla="*/ 0 w 12192000"/>
              <a:gd name="connsiteY98" fmla="*/ 2897101 h 6858000"/>
              <a:gd name="connsiteX99" fmla="*/ 0 w 12192000"/>
              <a:gd name="connsiteY99"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22877 w 12192000"/>
              <a:gd name="connsiteY68" fmla="*/ 0 h 6858000"/>
              <a:gd name="connsiteX69" fmla="*/ 6804505 w 12192000"/>
              <a:gd name="connsiteY69" fmla="*/ 0 h 6858000"/>
              <a:gd name="connsiteX70" fmla="*/ 6703789 w 12192000"/>
              <a:gd name="connsiteY70" fmla="*/ 785528 h 6858000"/>
              <a:gd name="connsiteX71" fmla="*/ 7030960 w 12192000"/>
              <a:gd name="connsiteY71" fmla="*/ 1520684 h 6858000"/>
              <a:gd name="connsiteX72" fmla="*/ 7386172 w 12192000"/>
              <a:gd name="connsiteY72" fmla="*/ 2945910 h 6858000"/>
              <a:gd name="connsiteX73" fmla="*/ 7580562 w 12192000"/>
              <a:gd name="connsiteY73" fmla="*/ 3733020 h 6858000"/>
              <a:gd name="connsiteX74" fmla="*/ 7583795 w 12192000"/>
              <a:gd name="connsiteY74" fmla="*/ 3776049 h 6858000"/>
              <a:gd name="connsiteX75" fmla="*/ 7740302 w 12192000"/>
              <a:gd name="connsiteY75" fmla="*/ 4046808 h 6858000"/>
              <a:gd name="connsiteX76" fmla="*/ 7802992 w 12192000"/>
              <a:gd name="connsiteY76" fmla="*/ 4280541 h 6858000"/>
              <a:gd name="connsiteX77" fmla="*/ 7884167 w 12192000"/>
              <a:gd name="connsiteY77" fmla="*/ 5075262 h 6858000"/>
              <a:gd name="connsiteX78" fmla="*/ 8081491 w 12192000"/>
              <a:gd name="connsiteY78" fmla="*/ 5683816 h 6858000"/>
              <a:gd name="connsiteX79" fmla="*/ 8298218 w 12192000"/>
              <a:gd name="connsiteY79" fmla="*/ 6064050 h 6858000"/>
              <a:gd name="connsiteX80" fmla="*/ 8772596 w 12192000"/>
              <a:gd name="connsiteY80" fmla="*/ 6808952 h 6858000"/>
              <a:gd name="connsiteX81" fmla="*/ 8802997 w 12192000"/>
              <a:gd name="connsiteY81" fmla="*/ 6858000 h 6858000"/>
              <a:gd name="connsiteX82" fmla="*/ 8340887 w 12192000"/>
              <a:gd name="connsiteY82" fmla="*/ 6858000 h 6858000"/>
              <a:gd name="connsiteX83" fmla="*/ 8267339 w 12192000"/>
              <a:gd name="connsiteY83" fmla="*/ 6734969 h 6858000"/>
              <a:gd name="connsiteX84" fmla="*/ 7505853 w 12192000"/>
              <a:gd name="connsiteY84" fmla="*/ 4883971 h 6858000"/>
              <a:gd name="connsiteX85" fmla="*/ 7405427 w 12192000"/>
              <a:gd name="connsiteY85" fmla="*/ 4789280 h 6858000"/>
              <a:gd name="connsiteX86" fmla="*/ 7306685 w 12192000"/>
              <a:gd name="connsiteY86" fmla="*/ 4707760 h 6858000"/>
              <a:gd name="connsiteX87" fmla="*/ 6917897 w 12192000"/>
              <a:gd name="connsiteY87" fmla="*/ 4317571 h 6858000"/>
              <a:gd name="connsiteX88" fmla="*/ 6777260 w 12192000"/>
              <a:gd name="connsiteY88" fmla="*/ 4262102 h 6858000"/>
              <a:gd name="connsiteX89" fmla="*/ 6325938 w 12192000"/>
              <a:gd name="connsiteY89" fmla="*/ 4313763 h 6858000"/>
              <a:gd name="connsiteX90" fmla="*/ 5761392 w 12192000"/>
              <a:gd name="connsiteY90" fmla="*/ 4372892 h 6858000"/>
              <a:gd name="connsiteX91" fmla="*/ 4936066 w 12192000"/>
              <a:gd name="connsiteY91" fmla="*/ 4600625 h 6858000"/>
              <a:gd name="connsiteX92" fmla="*/ 4491053 w 12192000"/>
              <a:gd name="connsiteY92" fmla="*/ 4738346 h 6858000"/>
              <a:gd name="connsiteX93" fmla="*/ 2649550 w 12192000"/>
              <a:gd name="connsiteY93" fmla="*/ 4683169 h 6858000"/>
              <a:gd name="connsiteX94" fmla="*/ 1176187 w 12192000"/>
              <a:gd name="connsiteY94" fmla="*/ 3831955 h 6858000"/>
              <a:gd name="connsiteX95" fmla="*/ 771537 w 12192000"/>
              <a:gd name="connsiteY95" fmla="*/ 3363614 h 6858000"/>
              <a:gd name="connsiteX96" fmla="*/ 318362 w 12192000"/>
              <a:gd name="connsiteY96" fmla="*/ 3160032 h 6858000"/>
              <a:gd name="connsiteX97" fmla="*/ 35204 w 12192000"/>
              <a:gd name="connsiteY97" fmla="*/ 2934230 h 6858000"/>
              <a:gd name="connsiteX98" fmla="*/ 0 w 12192000"/>
              <a:gd name="connsiteY98" fmla="*/ 2897101 h 6858000"/>
              <a:gd name="connsiteX99" fmla="*/ 0 w 12192000"/>
              <a:gd name="connsiteY99"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541401 w 12192000"/>
              <a:gd name="connsiteY67" fmla="*/ 729406 h 6858000"/>
              <a:gd name="connsiteX68" fmla="*/ 6622877 w 12192000"/>
              <a:gd name="connsiteY68" fmla="*/ 0 h 6858000"/>
              <a:gd name="connsiteX69" fmla="*/ 6804505 w 12192000"/>
              <a:gd name="connsiteY69" fmla="*/ 0 h 6858000"/>
              <a:gd name="connsiteX70" fmla="*/ 6703789 w 12192000"/>
              <a:gd name="connsiteY70" fmla="*/ 785528 h 6858000"/>
              <a:gd name="connsiteX71" fmla="*/ 7030960 w 12192000"/>
              <a:gd name="connsiteY71" fmla="*/ 1520684 h 6858000"/>
              <a:gd name="connsiteX72" fmla="*/ 7386172 w 12192000"/>
              <a:gd name="connsiteY72" fmla="*/ 2945910 h 6858000"/>
              <a:gd name="connsiteX73" fmla="*/ 7580562 w 12192000"/>
              <a:gd name="connsiteY73" fmla="*/ 3733020 h 6858000"/>
              <a:gd name="connsiteX74" fmla="*/ 7583795 w 12192000"/>
              <a:gd name="connsiteY74" fmla="*/ 3776049 h 6858000"/>
              <a:gd name="connsiteX75" fmla="*/ 7740302 w 12192000"/>
              <a:gd name="connsiteY75" fmla="*/ 4046808 h 6858000"/>
              <a:gd name="connsiteX76" fmla="*/ 7802992 w 12192000"/>
              <a:gd name="connsiteY76" fmla="*/ 4280541 h 6858000"/>
              <a:gd name="connsiteX77" fmla="*/ 7884167 w 12192000"/>
              <a:gd name="connsiteY77" fmla="*/ 5075262 h 6858000"/>
              <a:gd name="connsiteX78" fmla="*/ 8081491 w 12192000"/>
              <a:gd name="connsiteY78" fmla="*/ 5683816 h 6858000"/>
              <a:gd name="connsiteX79" fmla="*/ 8298218 w 12192000"/>
              <a:gd name="connsiteY79" fmla="*/ 6064050 h 6858000"/>
              <a:gd name="connsiteX80" fmla="*/ 8772596 w 12192000"/>
              <a:gd name="connsiteY80" fmla="*/ 6808952 h 6858000"/>
              <a:gd name="connsiteX81" fmla="*/ 8802997 w 12192000"/>
              <a:gd name="connsiteY81" fmla="*/ 6858000 h 6858000"/>
              <a:gd name="connsiteX82" fmla="*/ 8340887 w 12192000"/>
              <a:gd name="connsiteY82" fmla="*/ 6858000 h 6858000"/>
              <a:gd name="connsiteX83" fmla="*/ 8267339 w 12192000"/>
              <a:gd name="connsiteY83" fmla="*/ 6734969 h 6858000"/>
              <a:gd name="connsiteX84" fmla="*/ 7505853 w 12192000"/>
              <a:gd name="connsiteY84" fmla="*/ 4883971 h 6858000"/>
              <a:gd name="connsiteX85" fmla="*/ 7405427 w 12192000"/>
              <a:gd name="connsiteY85" fmla="*/ 4789280 h 6858000"/>
              <a:gd name="connsiteX86" fmla="*/ 7306685 w 12192000"/>
              <a:gd name="connsiteY86" fmla="*/ 4707760 h 6858000"/>
              <a:gd name="connsiteX87" fmla="*/ 6917897 w 12192000"/>
              <a:gd name="connsiteY87" fmla="*/ 4317571 h 6858000"/>
              <a:gd name="connsiteX88" fmla="*/ 6777260 w 12192000"/>
              <a:gd name="connsiteY88" fmla="*/ 4262102 h 6858000"/>
              <a:gd name="connsiteX89" fmla="*/ 6325938 w 12192000"/>
              <a:gd name="connsiteY89" fmla="*/ 4313763 h 6858000"/>
              <a:gd name="connsiteX90" fmla="*/ 5761392 w 12192000"/>
              <a:gd name="connsiteY90" fmla="*/ 4372892 h 6858000"/>
              <a:gd name="connsiteX91" fmla="*/ 4936066 w 12192000"/>
              <a:gd name="connsiteY91" fmla="*/ 4600625 h 6858000"/>
              <a:gd name="connsiteX92" fmla="*/ 4491053 w 12192000"/>
              <a:gd name="connsiteY92" fmla="*/ 4738346 h 6858000"/>
              <a:gd name="connsiteX93" fmla="*/ 2649550 w 12192000"/>
              <a:gd name="connsiteY93" fmla="*/ 4683169 h 6858000"/>
              <a:gd name="connsiteX94" fmla="*/ 1176187 w 12192000"/>
              <a:gd name="connsiteY94" fmla="*/ 3831955 h 6858000"/>
              <a:gd name="connsiteX95" fmla="*/ 771537 w 12192000"/>
              <a:gd name="connsiteY95" fmla="*/ 3363614 h 6858000"/>
              <a:gd name="connsiteX96" fmla="*/ 318362 w 12192000"/>
              <a:gd name="connsiteY96" fmla="*/ 3160032 h 6858000"/>
              <a:gd name="connsiteX97" fmla="*/ 35204 w 12192000"/>
              <a:gd name="connsiteY97" fmla="*/ 2934230 h 6858000"/>
              <a:gd name="connsiteX98" fmla="*/ 0 w 12192000"/>
              <a:gd name="connsiteY98" fmla="*/ 2897101 h 6858000"/>
              <a:gd name="connsiteX99" fmla="*/ 0 w 12192000"/>
              <a:gd name="connsiteY99"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29506 w 12192000"/>
              <a:gd name="connsiteY65" fmla="*/ 115915 h 6858000"/>
              <a:gd name="connsiteX66" fmla="*/ 6438846 w 12192000"/>
              <a:gd name="connsiteY66" fmla="*/ 587069 h 6858000"/>
              <a:gd name="connsiteX67" fmla="*/ 6541401 w 12192000"/>
              <a:gd name="connsiteY67" fmla="*/ 729406 h 6858000"/>
              <a:gd name="connsiteX68" fmla="*/ 6622877 w 12192000"/>
              <a:gd name="connsiteY68" fmla="*/ 0 h 6858000"/>
              <a:gd name="connsiteX69" fmla="*/ 6804505 w 12192000"/>
              <a:gd name="connsiteY69" fmla="*/ 0 h 6858000"/>
              <a:gd name="connsiteX70" fmla="*/ 6703789 w 12192000"/>
              <a:gd name="connsiteY70" fmla="*/ 785528 h 6858000"/>
              <a:gd name="connsiteX71" fmla="*/ 7030960 w 12192000"/>
              <a:gd name="connsiteY71" fmla="*/ 1520684 h 6858000"/>
              <a:gd name="connsiteX72" fmla="*/ 7386172 w 12192000"/>
              <a:gd name="connsiteY72" fmla="*/ 2945910 h 6858000"/>
              <a:gd name="connsiteX73" fmla="*/ 7580562 w 12192000"/>
              <a:gd name="connsiteY73" fmla="*/ 3733020 h 6858000"/>
              <a:gd name="connsiteX74" fmla="*/ 7583795 w 12192000"/>
              <a:gd name="connsiteY74" fmla="*/ 3776049 h 6858000"/>
              <a:gd name="connsiteX75" fmla="*/ 7740302 w 12192000"/>
              <a:gd name="connsiteY75" fmla="*/ 4046808 h 6858000"/>
              <a:gd name="connsiteX76" fmla="*/ 7802992 w 12192000"/>
              <a:gd name="connsiteY76" fmla="*/ 4280541 h 6858000"/>
              <a:gd name="connsiteX77" fmla="*/ 7884167 w 12192000"/>
              <a:gd name="connsiteY77" fmla="*/ 5075262 h 6858000"/>
              <a:gd name="connsiteX78" fmla="*/ 8081491 w 12192000"/>
              <a:gd name="connsiteY78" fmla="*/ 5683816 h 6858000"/>
              <a:gd name="connsiteX79" fmla="*/ 8298218 w 12192000"/>
              <a:gd name="connsiteY79" fmla="*/ 6064050 h 6858000"/>
              <a:gd name="connsiteX80" fmla="*/ 8772596 w 12192000"/>
              <a:gd name="connsiteY80" fmla="*/ 6808952 h 6858000"/>
              <a:gd name="connsiteX81" fmla="*/ 8802997 w 12192000"/>
              <a:gd name="connsiteY81" fmla="*/ 6858000 h 6858000"/>
              <a:gd name="connsiteX82" fmla="*/ 8340887 w 12192000"/>
              <a:gd name="connsiteY82" fmla="*/ 6858000 h 6858000"/>
              <a:gd name="connsiteX83" fmla="*/ 8267339 w 12192000"/>
              <a:gd name="connsiteY83" fmla="*/ 6734969 h 6858000"/>
              <a:gd name="connsiteX84" fmla="*/ 7505853 w 12192000"/>
              <a:gd name="connsiteY84" fmla="*/ 4883971 h 6858000"/>
              <a:gd name="connsiteX85" fmla="*/ 7405427 w 12192000"/>
              <a:gd name="connsiteY85" fmla="*/ 4789280 h 6858000"/>
              <a:gd name="connsiteX86" fmla="*/ 7306685 w 12192000"/>
              <a:gd name="connsiteY86" fmla="*/ 4707760 h 6858000"/>
              <a:gd name="connsiteX87" fmla="*/ 6917897 w 12192000"/>
              <a:gd name="connsiteY87" fmla="*/ 4317571 h 6858000"/>
              <a:gd name="connsiteX88" fmla="*/ 6777260 w 12192000"/>
              <a:gd name="connsiteY88" fmla="*/ 4262102 h 6858000"/>
              <a:gd name="connsiteX89" fmla="*/ 6325938 w 12192000"/>
              <a:gd name="connsiteY89" fmla="*/ 4313763 h 6858000"/>
              <a:gd name="connsiteX90" fmla="*/ 5761392 w 12192000"/>
              <a:gd name="connsiteY90" fmla="*/ 4372892 h 6858000"/>
              <a:gd name="connsiteX91" fmla="*/ 4936066 w 12192000"/>
              <a:gd name="connsiteY91" fmla="*/ 4600625 h 6858000"/>
              <a:gd name="connsiteX92" fmla="*/ 4491053 w 12192000"/>
              <a:gd name="connsiteY92" fmla="*/ 4738346 h 6858000"/>
              <a:gd name="connsiteX93" fmla="*/ 2649550 w 12192000"/>
              <a:gd name="connsiteY93" fmla="*/ 4683169 h 6858000"/>
              <a:gd name="connsiteX94" fmla="*/ 1176187 w 12192000"/>
              <a:gd name="connsiteY94" fmla="*/ 3831955 h 6858000"/>
              <a:gd name="connsiteX95" fmla="*/ 771537 w 12192000"/>
              <a:gd name="connsiteY95" fmla="*/ 3363614 h 6858000"/>
              <a:gd name="connsiteX96" fmla="*/ 318362 w 12192000"/>
              <a:gd name="connsiteY96" fmla="*/ 3160032 h 6858000"/>
              <a:gd name="connsiteX97" fmla="*/ 35204 w 12192000"/>
              <a:gd name="connsiteY97" fmla="*/ 2934230 h 6858000"/>
              <a:gd name="connsiteX98" fmla="*/ 0 w 12192000"/>
              <a:gd name="connsiteY98" fmla="*/ 2897101 h 6858000"/>
              <a:gd name="connsiteX99" fmla="*/ 0 w 12192000"/>
              <a:gd name="connsiteY99"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9146 w 12192000"/>
              <a:gd name="connsiteY61" fmla="*/ 374264 h 6858000"/>
              <a:gd name="connsiteX62" fmla="*/ 6081790 w 12192000"/>
              <a:gd name="connsiteY62" fmla="*/ 372800 h 6858000"/>
              <a:gd name="connsiteX63" fmla="*/ 6126000 w 12192000"/>
              <a:gd name="connsiteY63" fmla="*/ 45548 h 6858000"/>
              <a:gd name="connsiteX64" fmla="*/ 6229506 w 12192000"/>
              <a:gd name="connsiteY64" fmla="*/ 115915 h 6858000"/>
              <a:gd name="connsiteX65" fmla="*/ 6438846 w 12192000"/>
              <a:gd name="connsiteY65" fmla="*/ 587069 h 6858000"/>
              <a:gd name="connsiteX66" fmla="*/ 6541401 w 12192000"/>
              <a:gd name="connsiteY66" fmla="*/ 729406 h 6858000"/>
              <a:gd name="connsiteX67" fmla="*/ 6622877 w 12192000"/>
              <a:gd name="connsiteY67" fmla="*/ 0 h 6858000"/>
              <a:gd name="connsiteX68" fmla="*/ 6804505 w 12192000"/>
              <a:gd name="connsiteY68" fmla="*/ 0 h 6858000"/>
              <a:gd name="connsiteX69" fmla="*/ 6703789 w 12192000"/>
              <a:gd name="connsiteY69" fmla="*/ 785528 h 6858000"/>
              <a:gd name="connsiteX70" fmla="*/ 7030960 w 12192000"/>
              <a:gd name="connsiteY70" fmla="*/ 1520684 h 6858000"/>
              <a:gd name="connsiteX71" fmla="*/ 7386172 w 12192000"/>
              <a:gd name="connsiteY71" fmla="*/ 2945910 h 6858000"/>
              <a:gd name="connsiteX72" fmla="*/ 7580562 w 12192000"/>
              <a:gd name="connsiteY72" fmla="*/ 3733020 h 6858000"/>
              <a:gd name="connsiteX73" fmla="*/ 7583795 w 12192000"/>
              <a:gd name="connsiteY73" fmla="*/ 3776049 h 6858000"/>
              <a:gd name="connsiteX74" fmla="*/ 7740302 w 12192000"/>
              <a:gd name="connsiteY74" fmla="*/ 4046808 h 6858000"/>
              <a:gd name="connsiteX75" fmla="*/ 7802992 w 12192000"/>
              <a:gd name="connsiteY75" fmla="*/ 4280541 h 6858000"/>
              <a:gd name="connsiteX76" fmla="*/ 7884167 w 12192000"/>
              <a:gd name="connsiteY76" fmla="*/ 5075262 h 6858000"/>
              <a:gd name="connsiteX77" fmla="*/ 8081491 w 12192000"/>
              <a:gd name="connsiteY77" fmla="*/ 5683816 h 6858000"/>
              <a:gd name="connsiteX78" fmla="*/ 8298218 w 12192000"/>
              <a:gd name="connsiteY78" fmla="*/ 6064050 h 6858000"/>
              <a:gd name="connsiteX79" fmla="*/ 8772596 w 12192000"/>
              <a:gd name="connsiteY79" fmla="*/ 6808952 h 6858000"/>
              <a:gd name="connsiteX80" fmla="*/ 8802997 w 12192000"/>
              <a:gd name="connsiteY80" fmla="*/ 6858000 h 6858000"/>
              <a:gd name="connsiteX81" fmla="*/ 8340887 w 12192000"/>
              <a:gd name="connsiteY81" fmla="*/ 6858000 h 6858000"/>
              <a:gd name="connsiteX82" fmla="*/ 8267339 w 12192000"/>
              <a:gd name="connsiteY82" fmla="*/ 6734969 h 6858000"/>
              <a:gd name="connsiteX83" fmla="*/ 7505853 w 12192000"/>
              <a:gd name="connsiteY83" fmla="*/ 4883971 h 6858000"/>
              <a:gd name="connsiteX84" fmla="*/ 7405427 w 12192000"/>
              <a:gd name="connsiteY84" fmla="*/ 4789280 h 6858000"/>
              <a:gd name="connsiteX85" fmla="*/ 7306685 w 12192000"/>
              <a:gd name="connsiteY85" fmla="*/ 4707760 h 6858000"/>
              <a:gd name="connsiteX86" fmla="*/ 6917897 w 12192000"/>
              <a:gd name="connsiteY86" fmla="*/ 4317571 h 6858000"/>
              <a:gd name="connsiteX87" fmla="*/ 6777260 w 12192000"/>
              <a:gd name="connsiteY87" fmla="*/ 4262102 h 6858000"/>
              <a:gd name="connsiteX88" fmla="*/ 6325938 w 12192000"/>
              <a:gd name="connsiteY88" fmla="*/ 4313763 h 6858000"/>
              <a:gd name="connsiteX89" fmla="*/ 5761392 w 12192000"/>
              <a:gd name="connsiteY89" fmla="*/ 4372892 h 6858000"/>
              <a:gd name="connsiteX90" fmla="*/ 4936066 w 12192000"/>
              <a:gd name="connsiteY90" fmla="*/ 4600625 h 6858000"/>
              <a:gd name="connsiteX91" fmla="*/ 4491053 w 12192000"/>
              <a:gd name="connsiteY91" fmla="*/ 4738346 h 6858000"/>
              <a:gd name="connsiteX92" fmla="*/ 2649550 w 12192000"/>
              <a:gd name="connsiteY92" fmla="*/ 4683169 h 6858000"/>
              <a:gd name="connsiteX93" fmla="*/ 1176187 w 12192000"/>
              <a:gd name="connsiteY93" fmla="*/ 3831955 h 6858000"/>
              <a:gd name="connsiteX94" fmla="*/ 771537 w 12192000"/>
              <a:gd name="connsiteY94" fmla="*/ 3363614 h 6858000"/>
              <a:gd name="connsiteX95" fmla="*/ 318362 w 12192000"/>
              <a:gd name="connsiteY95" fmla="*/ 3160032 h 6858000"/>
              <a:gd name="connsiteX96" fmla="*/ 35204 w 12192000"/>
              <a:gd name="connsiteY96" fmla="*/ 2934230 h 6858000"/>
              <a:gd name="connsiteX97" fmla="*/ 0 w 12192000"/>
              <a:gd name="connsiteY97" fmla="*/ 2897101 h 6858000"/>
              <a:gd name="connsiteX98" fmla="*/ 0 w 12192000"/>
              <a:gd name="connsiteY98"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9146 w 12192000"/>
              <a:gd name="connsiteY61" fmla="*/ 374264 h 6858000"/>
              <a:gd name="connsiteX62" fmla="*/ 6126000 w 12192000"/>
              <a:gd name="connsiteY62" fmla="*/ 45548 h 6858000"/>
              <a:gd name="connsiteX63" fmla="*/ 6229506 w 12192000"/>
              <a:gd name="connsiteY63" fmla="*/ 115915 h 6858000"/>
              <a:gd name="connsiteX64" fmla="*/ 6438846 w 12192000"/>
              <a:gd name="connsiteY64" fmla="*/ 587069 h 6858000"/>
              <a:gd name="connsiteX65" fmla="*/ 6541401 w 12192000"/>
              <a:gd name="connsiteY65" fmla="*/ 729406 h 6858000"/>
              <a:gd name="connsiteX66" fmla="*/ 6622877 w 12192000"/>
              <a:gd name="connsiteY66" fmla="*/ 0 h 6858000"/>
              <a:gd name="connsiteX67" fmla="*/ 6804505 w 12192000"/>
              <a:gd name="connsiteY67" fmla="*/ 0 h 6858000"/>
              <a:gd name="connsiteX68" fmla="*/ 6703789 w 12192000"/>
              <a:gd name="connsiteY68" fmla="*/ 785528 h 6858000"/>
              <a:gd name="connsiteX69" fmla="*/ 7030960 w 12192000"/>
              <a:gd name="connsiteY69" fmla="*/ 1520684 h 6858000"/>
              <a:gd name="connsiteX70" fmla="*/ 7386172 w 12192000"/>
              <a:gd name="connsiteY70" fmla="*/ 2945910 h 6858000"/>
              <a:gd name="connsiteX71" fmla="*/ 7580562 w 12192000"/>
              <a:gd name="connsiteY71" fmla="*/ 3733020 h 6858000"/>
              <a:gd name="connsiteX72" fmla="*/ 7583795 w 12192000"/>
              <a:gd name="connsiteY72" fmla="*/ 3776049 h 6858000"/>
              <a:gd name="connsiteX73" fmla="*/ 7740302 w 12192000"/>
              <a:gd name="connsiteY73" fmla="*/ 4046808 h 6858000"/>
              <a:gd name="connsiteX74" fmla="*/ 7802992 w 12192000"/>
              <a:gd name="connsiteY74" fmla="*/ 4280541 h 6858000"/>
              <a:gd name="connsiteX75" fmla="*/ 7884167 w 12192000"/>
              <a:gd name="connsiteY75" fmla="*/ 5075262 h 6858000"/>
              <a:gd name="connsiteX76" fmla="*/ 8081491 w 12192000"/>
              <a:gd name="connsiteY76" fmla="*/ 5683816 h 6858000"/>
              <a:gd name="connsiteX77" fmla="*/ 8298218 w 12192000"/>
              <a:gd name="connsiteY77" fmla="*/ 6064050 h 6858000"/>
              <a:gd name="connsiteX78" fmla="*/ 8772596 w 12192000"/>
              <a:gd name="connsiteY78" fmla="*/ 6808952 h 6858000"/>
              <a:gd name="connsiteX79" fmla="*/ 8802997 w 12192000"/>
              <a:gd name="connsiteY79" fmla="*/ 6858000 h 6858000"/>
              <a:gd name="connsiteX80" fmla="*/ 8340887 w 12192000"/>
              <a:gd name="connsiteY80" fmla="*/ 6858000 h 6858000"/>
              <a:gd name="connsiteX81" fmla="*/ 8267339 w 12192000"/>
              <a:gd name="connsiteY81" fmla="*/ 6734969 h 6858000"/>
              <a:gd name="connsiteX82" fmla="*/ 7505853 w 12192000"/>
              <a:gd name="connsiteY82" fmla="*/ 4883971 h 6858000"/>
              <a:gd name="connsiteX83" fmla="*/ 7405427 w 12192000"/>
              <a:gd name="connsiteY83" fmla="*/ 4789280 h 6858000"/>
              <a:gd name="connsiteX84" fmla="*/ 7306685 w 12192000"/>
              <a:gd name="connsiteY84" fmla="*/ 4707760 h 6858000"/>
              <a:gd name="connsiteX85" fmla="*/ 6917897 w 12192000"/>
              <a:gd name="connsiteY85" fmla="*/ 4317571 h 6858000"/>
              <a:gd name="connsiteX86" fmla="*/ 6777260 w 12192000"/>
              <a:gd name="connsiteY86" fmla="*/ 4262102 h 6858000"/>
              <a:gd name="connsiteX87" fmla="*/ 6325938 w 12192000"/>
              <a:gd name="connsiteY87" fmla="*/ 4313763 h 6858000"/>
              <a:gd name="connsiteX88" fmla="*/ 5761392 w 12192000"/>
              <a:gd name="connsiteY88" fmla="*/ 4372892 h 6858000"/>
              <a:gd name="connsiteX89" fmla="*/ 4936066 w 12192000"/>
              <a:gd name="connsiteY89" fmla="*/ 4600625 h 6858000"/>
              <a:gd name="connsiteX90" fmla="*/ 4491053 w 12192000"/>
              <a:gd name="connsiteY90" fmla="*/ 4738346 h 6858000"/>
              <a:gd name="connsiteX91" fmla="*/ 2649550 w 12192000"/>
              <a:gd name="connsiteY91" fmla="*/ 4683169 h 6858000"/>
              <a:gd name="connsiteX92" fmla="*/ 1176187 w 12192000"/>
              <a:gd name="connsiteY92" fmla="*/ 3831955 h 6858000"/>
              <a:gd name="connsiteX93" fmla="*/ 771537 w 12192000"/>
              <a:gd name="connsiteY93" fmla="*/ 3363614 h 6858000"/>
              <a:gd name="connsiteX94" fmla="*/ 318362 w 12192000"/>
              <a:gd name="connsiteY94" fmla="*/ 3160032 h 6858000"/>
              <a:gd name="connsiteX95" fmla="*/ 35204 w 12192000"/>
              <a:gd name="connsiteY95" fmla="*/ 2934230 h 6858000"/>
              <a:gd name="connsiteX96" fmla="*/ 0 w 12192000"/>
              <a:gd name="connsiteY96" fmla="*/ 2897101 h 6858000"/>
              <a:gd name="connsiteX97" fmla="*/ 0 w 12192000"/>
              <a:gd name="connsiteY97"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149136 w 12192000"/>
              <a:gd name="connsiteY61" fmla="*/ 468124 h 6858000"/>
              <a:gd name="connsiteX62" fmla="*/ 6126000 w 12192000"/>
              <a:gd name="connsiteY62" fmla="*/ 45548 h 6858000"/>
              <a:gd name="connsiteX63" fmla="*/ 6229506 w 12192000"/>
              <a:gd name="connsiteY63" fmla="*/ 115915 h 6858000"/>
              <a:gd name="connsiteX64" fmla="*/ 6438846 w 12192000"/>
              <a:gd name="connsiteY64" fmla="*/ 587069 h 6858000"/>
              <a:gd name="connsiteX65" fmla="*/ 6541401 w 12192000"/>
              <a:gd name="connsiteY65" fmla="*/ 729406 h 6858000"/>
              <a:gd name="connsiteX66" fmla="*/ 6622877 w 12192000"/>
              <a:gd name="connsiteY66" fmla="*/ 0 h 6858000"/>
              <a:gd name="connsiteX67" fmla="*/ 6804505 w 12192000"/>
              <a:gd name="connsiteY67" fmla="*/ 0 h 6858000"/>
              <a:gd name="connsiteX68" fmla="*/ 6703789 w 12192000"/>
              <a:gd name="connsiteY68" fmla="*/ 785528 h 6858000"/>
              <a:gd name="connsiteX69" fmla="*/ 7030960 w 12192000"/>
              <a:gd name="connsiteY69" fmla="*/ 1520684 h 6858000"/>
              <a:gd name="connsiteX70" fmla="*/ 7386172 w 12192000"/>
              <a:gd name="connsiteY70" fmla="*/ 2945910 h 6858000"/>
              <a:gd name="connsiteX71" fmla="*/ 7580562 w 12192000"/>
              <a:gd name="connsiteY71" fmla="*/ 3733020 h 6858000"/>
              <a:gd name="connsiteX72" fmla="*/ 7583795 w 12192000"/>
              <a:gd name="connsiteY72" fmla="*/ 3776049 h 6858000"/>
              <a:gd name="connsiteX73" fmla="*/ 7740302 w 12192000"/>
              <a:gd name="connsiteY73" fmla="*/ 4046808 h 6858000"/>
              <a:gd name="connsiteX74" fmla="*/ 7802992 w 12192000"/>
              <a:gd name="connsiteY74" fmla="*/ 4280541 h 6858000"/>
              <a:gd name="connsiteX75" fmla="*/ 7884167 w 12192000"/>
              <a:gd name="connsiteY75" fmla="*/ 5075262 h 6858000"/>
              <a:gd name="connsiteX76" fmla="*/ 8081491 w 12192000"/>
              <a:gd name="connsiteY76" fmla="*/ 5683816 h 6858000"/>
              <a:gd name="connsiteX77" fmla="*/ 8298218 w 12192000"/>
              <a:gd name="connsiteY77" fmla="*/ 6064050 h 6858000"/>
              <a:gd name="connsiteX78" fmla="*/ 8772596 w 12192000"/>
              <a:gd name="connsiteY78" fmla="*/ 6808952 h 6858000"/>
              <a:gd name="connsiteX79" fmla="*/ 8802997 w 12192000"/>
              <a:gd name="connsiteY79" fmla="*/ 6858000 h 6858000"/>
              <a:gd name="connsiteX80" fmla="*/ 8340887 w 12192000"/>
              <a:gd name="connsiteY80" fmla="*/ 6858000 h 6858000"/>
              <a:gd name="connsiteX81" fmla="*/ 8267339 w 12192000"/>
              <a:gd name="connsiteY81" fmla="*/ 6734969 h 6858000"/>
              <a:gd name="connsiteX82" fmla="*/ 7505853 w 12192000"/>
              <a:gd name="connsiteY82" fmla="*/ 4883971 h 6858000"/>
              <a:gd name="connsiteX83" fmla="*/ 7405427 w 12192000"/>
              <a:gd name="connsiteY83" fmla="*/ 4789280 h 6858000"/>
              <a:gd name="connsiteX84" fmla="*/ 7306685 w 12192000"/>
              <a:gd name="connsiteY84" fmla="*/ 4707760 h 6858000"/>
              <a:gd name="connsiteX85" fmla="*/ 6917897 w 12192000"/>
              <a:gd name="connsiteY85" fmla="*/ 4317571 h 6858000"/>
              <a:gd name="connsiteX86" fmla="*/ 6777260 w 12192000"/>
              <a:gd name="connsiteY86" fmla="*/ 4262102 h 6858000"/>
              <a:gd name="connsiteX87" fmla="*/ 6325938 w 12192000"/>
              <a:gd name="connsiteY87" fmla="*/ 4313763 h 6858000"/>
              <a:gd name="connsiteX88" fmla="*/ 5761392 w 12192000"/>
              <a:gd name="connsiteY88" fmla="*/ 4372892 h 6858000"/>
              <a:gd name="connsiteX89" fmla="*/ 4936066 w 12192000"/>
              <a:gd name="connsiteY89" fmla="*/ 4600625 h 6858000"/>
              <a:gd name="connsiteX90" fmla="*/ 4491053 w 12192000"/>
              <a:gd name="connsiteY90" fmla="*/ 4738346 h 6858000"/>
              <a:gd name="connsiteX91" fmla="*/ 2649550 w 12192000"/>
              <a:gd name="connsiteY91" fmla="*/ 4683169 h 6858000"/>
              <a:gd name="connsiteX92" fmla="*/ 1176187 w 12192000"/>
              <a:gd name="connsiteY92" fmla="*/ 3831955 h 6858000"/>
              <a:gd name="connsiteX93" fmla="*/ 771537 w 12192000"/>
              <a:gd name="connsiteY93" fmla="*/ 3363614 h 6858000"/>
              <a:gd name="connsiteX94" fmla="*/ 318362 w 12192000"/>
              <a:gd name="connsiteY94" fmla="*/ 3160032 h 6858000"/>
              <a:gd name="connsiteX95" fmla="*/ 35204 w 12192000"/>
              <a:gd name="connsiteY95" fmla="*/ 2934230 h 6858000"/>
              <a:gd name="connsiteX96" fmla="*/ 0 w 12192000"/>
              <a:gd name="connsiteY96" fmla="*/ 2897101 h 6858000"/>
              <a:gd name="connsiteX97" fmla="*/ 0 w 12192000"/>
              <a:gd name="connsiteY97"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149136 w 12192000"/>
              <a:gd name="connsiteY61" fmla="*/ 468124 h 6858000"/>
              <a:gd name="connsiteX62" fmla="*/ 6126000 w 12192000"/>
              <a:gd name="connsiteY62" fmla="*/ 45548 h 6858000"/>
              <a:gd name="connsiteX63" fmla="*/ 6229506 w 12192000"/>
              <a:gd name="connsiteY63" fmla="*/ 115915 h 6858000"/>
              <a:gd name="connsiteX64" fmla="*/ 6438846 w 12192000"/>
              <a:gd name="connsiteY64" fmla="*/ 587069 h 6858000"/>
              <a:gd name="connsiteX65" fmla="*/ 6541401 w 12192000"/>
              <a:gd name="connsiteY65" fmla="*/ 729406 h 6858000"/>
              <a:gd name="connsiteX66" fmla="*/ 6622877 w 12192000"/>
              <a:gd name="connsiteY66" fmla="*/ 0 h 6858000"/>
              <a:gd name="connsiteX67" fmla="*/ 6804505 w 12192000"/>
              <a:gd name="connsiteY67" fmla="*/ 0 h 6858000"/>
              <a:gd name="connsiteX68" fmla="*/ 6703789 w 12192000"/>
              <a:gd name="connsiteY68" fmla="*/ 785528 h 6858000"/>
              <a:gd name="connsiteX69" fmla="*/ 7030960 w 12192000"/>
              <a:gd name="connsiteY69" fmla="*/ 1520684 h 6858000"/>
              <a:gd name="connsiteX70" fmla="*/ 7386172 w 12192000"/>
              <a:gd name="connsiteY70" fmla="*/ 2945910 h 6858000"/>
              <a:gd name="connsiteX71" fmla="*/ 7580562 w 12192000"/>
              <a:gd name="connsiteY71" fmla="*/ 3733020 h 6858000"/>
              <a:gd name="connsiteX72" fmla="*/ 7583795 w 12192000"/>
              <a:gd name="connsiteY72" fmla="*/ 3776049 h 6858000"/>
              <a:gd name="connsiteX73" fmla="*/ 7740302 w 12192000"/>
              <a:gd name="connsiteY73" fmla="*/ 4046808 h 6858000"/>
              <a:gd name="connsiteX74" fmla="*/ 7802992 w 12192000"/>
              <a:gd name="connsiteY74" fmla="*/ 4280541 h 6858000"/>
              <a:gd name="connsiteX75" fmla="*/ 7884167 w 12192000"/>
              <a:gd name="connsiteY75" fmla="*/ 5075262 h 6858000"/>
              <a:gd name="connsiteX76" fmla="*/ 8081491 w 12192000"/>
              <a:gd name="connsiteY76" fmla="*/ 5683816 h 6858000"/>
              <a:gd name="connsiteX77" fmla="*/ 8298218 w 12192000"/>
              <a:gd name="connsiteY77" fmla="*/ 6064050 h 6858000"/>
              <a:gd name="connsiteX78" fmla="*/ 8772596 w 12192000"/>
              <a:gd name="connsiteY78" fmla="*/ 6808952 h 6858000"/>
              <a:gd name="connsiteX79" fmla="*/ 8802997 w 12192000"/>
              <a:gd name="connsiteY79" fmla="*/ 6858000 h 6858000"/>
              <a:gd name="connsiteX80" fmla="*/ 8340887 w 12192000"/>
              <a:gd name="connsiteY80" fmla="*/ 6858000 h 6858000"/>
              <a:gd name="connsiteX81" fmla="*/ 8267339 w 12192000"/>
              <a:gd name="connsiteY81" fmla="*/ 6734969 h 6858000"/>
              <a:gd name="connsiteX82" fmla="*/ 7505853 w 12192000"/>
              <a:gd name="connsiteY82" fmla="*/ 4883971 h 6858000"/>
              <a:gd name="connsiteX83" fmla="*/ 7405427 w 12192000"/>
              <a:gd name="connsiteY83" fmla="*/ 4789280 h 6858000"/>
              <a:gd name="connsiteX84" fmla="*/ 7306685 w 12192000"/>
              <a:gd name="connsiteY84" fmla="*/ 4707760 h 6858000"/>
              <a:gd name="connsiteX85" fmla="*/ 6917897 w 12192000"/>
              <a:gd name="connsiteY85" fmla="*/ 4317571 h 6858000"/>
              <a:gd name="connsiteX86" fmla="*/ 6777260 w 12192000"/>
              <a:gd name="connsiteY86" fmla="*/ 4262102 h 6858000"/>
              <a:gd name="connsiteX87" fmla="*/ 6325938 w 12192000"/>
              <a:gd name="connsiteY87" fmla="*/ 4313763 h 6858000"/>
              <a:gd name="connsiteX88" fmla="*/ 5761392 w 12192000"/>
              <a:gd name="connsiteY88" fmla="*/ 4372892 h 6858000"/>
              <a:gd name="connsiteX89" fmla="*/ 4936066 w 12192000"/>
              <a:gd name="connsiteY89" fmla="*/ 4600625 h 6858000"/>
              <a:gd name="connsiteX90" fmla="*/ 4491053 w 12192000"/>
              <a:gd name="connsiteY90" fmla="*/ 4738346 h 6858000"/>
              <a:gd name="connsiteX91" fmla="*/ 2649550 w 12192000"/>
              <a:gd name="connsiteY91" fmla="*/ 4683169 h 6858000"/>
              <a:gd name="connsiteX92" fmla="*/ 1176187 w 12192000"/>
              <a:gd name="connsiteY92" fmla="*/ 3831955 h 6858000"/>
              <a:gd name="connsiteX93" fmla="*/ 771537 w 12192000"/>
              <a:gd name="connsiteY93" fmla="*/ 3363614 h 6858000"/>
              <a:gd name="connsiteX94" fmla="*/ 318362 w 12192000"/>
              <a:gd name="connsiteY94" fmla="*/ 3160032 h 6858000"/>
              <a:gd name="connsiteX95" fmla="*/ 35204 w 12192000"/>
              <a:gd name="connsiteY95" fmla="*/ 2934230 h 6858000"/>
              <a:gd name="connsiteX96" fmla="*/ 0 w 12192000"/>
              <a:gd name="connsiteY96" fmla="*/ 2897101 h 6858000"/>
              <a:gd name="connsiteX97" fmla="*/ 0 w 12192000"/>
              <a:gd name="connsiteY97"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835638 w 12192000"/>
              <a:gd name="connsiteY44" fmla="*/ 1664112 h 6858000"/>
              <a:gd name="connsiteX45" fmla="*/ 6448856 w 12192000"/>
              <a:gd name="connsiteY45" fmla="*/ 2574892 h 6858000"/>
              <a:gd name="connsiteX46" fmla="*/ 6596422 w 12192000"/>
              <a:gd name="connsiteY46" fmla="*/ 3343563 h 6858000"/>
              <a:gd name="connsiteX47" fmla="*/ 6784505 w 12192000"/>
              <a:gd name="connsiteY47" fmla="*/ 4044612 h 6858000"/>
              <a:gd name="connsiteX48" fmla="*/ 6890323 w 12192000"/>
              <a:gd name="connsiteY48" fmla="*/ 4081495 h 6858000"/>
              <a:gd name="connsiteX49" fmla="*/ 6975199 w 12192000"/>
              <a:gd name="connsiteY49" fmla="*/ 4161699 h 6858000"/>
              <a:gd name="connsiteX50" fmla="*/ 7370765 w 12192000"/>
              <a:gd name="connsiteY50" fmla="*/ 4589502 h 6858000"/>
              <a:gd name="connsiteX51" fmla="*/ 7416052 w 12192000"/>
              <a:gd name="connsiteY51" fmla="*/ 4586430 h 6858000"/>
              <a:gd name="connsiteX52" fmla="*/ 7284812 w 12192000"/>
              <a:gd name="connsiteY52" fmla="*/ 3730240 h 6858000"/>
              <a:gd name="connsiteX53" fmla="*/ 6760935 w 12192000"/>
              <a:gd name="connsiteY53" fmla="*/ 1559466 h 6858000"/>
              <a:gd name="connsiteX54" fmla="*/ 6425290 w 12192000"/>
              <a:gd name="connsiteY54" fmla="*/ 1019556 h 6858000"/>
              <a:gd name="connsiteX55" fmla="*/ 5982745 w 12192000"/>
              <a:gd name="connsiteY55" fmla="*/ 573166 h 6858000"/>
              <a:gd name="connsiteX56" fmla="*/ 5555754 w 12192000"/>
              <a:gd name="connsiteY56" fmla="*/ 97504 h 6858000"/>
              <a:gd name="connsiteX57" fmla="*/ 5479267 w 12192000"/>
              <a:gd name="connsiteY57" fmla="*/ 0 h 6858000"/>
              <a:gd name="connsiteX58" fmla="*/ 5667859 w 12192000"/>
              <a:gd name="connsiteY58" fmla="*/ 0 h 6858000"/>
              <a:gd name="connsiteX59" fmla="*/ 5740958 w 12192000"/>
              <a:gd name="connsiteY59" fmla="*/ 82792 h 6858000"/>
              <a:gd name="connsiteX60" fmla="*/ 6149136 w 12192000"/>
              <a:gd name="connsiteY60" fmla="*/ 468124 h 6858000"/>
              <a:gd name="connsiteX61" fmla="*/ 6126000 w 12192000"/>
              <a:gd name="connsiteY61" fmla="*/ 45548 h 6858000"/>
              <a:gd name="connsiteX62" fmla="*/ 6229506 w 12192000"/>
              <a:gd name="connsiteY62" fmla="*/ 115915 h 6858000"/>
              <a:gd name="connsiteX63" fmla="*/ 6438846 w 12192000"/>
              <a:gd name="connsiteY63" fmla="*/ 587069 h 6858000"/>
              <a:gd name="connsiteX64" fmla="*/ 6541401 w 12192000"/>
              <a:gd name="connsiteY64" fmla="*/ 729406 h 6858000"/>
              <a:gd name="connsiteX65" fmla="*/ 6622877 w 12192000"/>
              <a:gd name="connsiteY65" fmla="*/ 0 h 6858000"/>
              <a:gd name="connsiteX66" fmla="*/ 6804505 w 12192000"/>
              <a:gd name="connsiteY66" fmla="*/ 0 h 6858000"/>
              <a:gd name="connsiteX67" fmla="*/ 6703789 w 12192000"/>
              <a:gd name="connsiteY67" fmla="*/ 785528 h 6858000"/>
              <a:gd name="connsiteX68" fmla="*/ 7030960 w 12192000"/>
              <a:gd name="connsiteY68" fmla="*/ 1520684 h 6858000"/>
              <a:gd name="connsiteX69" fmla="*/ 7386172 w 12192000"/>
              <a:gd name="connsiteY69" fmla="*/ 2945910 h 6858000"/>
              <a:gd name="connsiteX70" fmla="*/ 7580562 w 12192000"/>
              <a:gd name="connsiteY70" fmla="*/ 3733020 h 6858000"/>
              <a:gd name="connsiteX71" fmla="*/ 7583795 w 12192000"/>
              <a:gd name="connsiteY71" fmla="*/ 3776049 h 6858000"/>
              <a:gd name="connsiteX72" fmla="*/ 7740302 w 12192000"/>
              <a:gd name="connsiteY72" fmla="*/ 4046808 h 6858000"/>
              <a:gd name="connsiteX73" fmla="*/ 7802992 w 12192000"/>
              <a:gd name="connsiteY73" fmla="*/ 4280541 h 6858000"/>
              <a:gd name="connsiteX74" fmla="*/ 7884167 w 12192000"/>
              <a:gd name="connsiteY74" fmla="*/ 5075262 h 6858000"/>
              <a:gd name="connsiteX75" fmla="*/ 8081491 w 12192000"/>
              <a:gd name="connsiteY75" fmla="*/ 5683816 h 6858000"/>
              <a:gd name="connsiteX76" fmla="*/ 8298218 w 12192000"/>
              <a:gd name="connsiteY76" fmla="*/ 6064050 h 6858000"/>
              <a:gd name="connsiteX77" fmla="*/ 8772596 w 12192000"/>
              <a:gd name="connsiteY77" fmla="*/ 6808952 h 6858000"/>
              <a:gd name="connsiteX78" fmla="*/ 8802997 w 12192000"/>
              <a:gd name="connsiteY78" fmla="*/ 6858000 h 6858000"/>
              <a:gd name="connsiteX79" fmla="*/ 8340887 w 12192000"/>
              <a:gd name="connsiteY79" fmla="*/ 6858000 h 6858000"/>
              <a:gd name="connsiteX80" fmla="*/ 8267339 w 12192000"/>
              <a:gd name="connsiteY80" fmla="*/ 6734969 h 6858000"/>
              <a:gd name="connsiteX81" fmla="*/ 7505853 w 12192000"/>
              <a:gd name="connsiteY81" fmla="*/ 4883971 h 6858000"/>
              <a:gd name="connsiteX82" fmla="*/ 7405427 w 12192000"/>
              <a:gd name="connsiteY82" fmla="*/ 4789280 h 6858000"/>
              <a:gd name="connsiteX83" fmla="*/ 7306685 w 12192000"/>
              <a:gd name="connsiteY83" fmla="*/ 4707760 h 6858000"/>
              <a:gd name="connsiteX84" fmla="*/ 6917897 w 12192000"/>
              <a:gd name="connsiteY84" fmla="*/ 4317571 h 6858000"/>
              <a:gd name="connsiteX85" fmla="*/ 6777260 w 12192000"/>
              <a:gd name="connsiteY85" fmla="*/ 4262102 h 6858000"/>
              <a:gd name="connsiteX86" fmla="*/ 6325938 w 12192000"/>
              <a:gd name="connsiteY86" fmla="*/ 4313763 h 6858000"/>
              <a:gd name="connsiteX87" fmla="*/ 5761392 w 12192000"/>
              <a:gd name="connsiteY87" fmla="*/ 4372892 h 6858000"/>
              <a:gd name="connsiteX88" fmla="*/ 4936066 w 12192000"/>
              <a:gd name="connsiteY88" fmla="*/ 4600625 h 6858000"/>
              <a:gd name="connsiteX89" fmla="*/ 4491053 w 12192000"/>
              <a:gd name="connsiteY89" fmla="*/ 4738346 h 6858000"/>
              <a:gd name="connsiteX90" fmla="*/ 2649550 w 12192000"/>
              <a:gd name="connsiteY90" fmla="*/ 4683169 h 6858000"/>
              <a:gd name="connsiteX91" fmla="*/ 1176187 w 12192000"/>
              <a:gd name="connsiteY91" fmla="*/ 3831955 h 6858000"/>
              <a:gd name="connsiteX92" fmla="*/ 771537 w 12192000"/>
              <a:gd name="connsiteY92" fmla="*/ 3363614 h 6858000"/>
              <a:gd name="connsiteX93" fmla="*/ 318362 w 12192000"/>
              <a:gd name="connsiteY93" fmla="*/ 3160032 h 6858000"/>
              <a:gd name="connsiteX94" fmla="*/ 35204 w 12192000"/>
              <a:gd name="connsiteY94" fmla="*/ 2934230 h 6858000"/>
              <a:gd name="connsiteX95" fmla="*/ 0 w 12192000"/>
              <a:gd name="connsiteY95" fmla="*/ 2897101 h 6858000"/>
              <a:gd name="connsiteX96" fmla="*/ 0 w 12192000"/>
              <a:gd name="connsiteY96"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835638 w 12192000"/>
              <a:gd name="connsiteY44" fmla="*/ 1664112 h 6858000"/>
              <a:gd name="connsiteX45" fmla="*/ 6448856 w 12192000"/>
              <a:gd name="connsiteY45" fmla="*/ 2574892 h 6858000"/>
              <a:gd name="connsiteX46" fmla="*/ 6596422 w 12192000"/>
              <a:gd name="connsiteY46" fmla="*/ 3343563 h 6858000"/>
              <a:gd name="connsiteX47" fmla="*/ 6784505 w 12192000"/>
              <a:gd name="connsiteY47" fmla="*/ 4044612 h 6858000"/>
              <a:gd name="connsiteX48" fmla="*/ 6890323 w 12192000"/>
              <a:gd name="connsiteY48" fmla="*/ 4081495 h 6858000"/>
              <a:gd name="connsiteX49" fmla="*/ 6975199 w 12192000"/>
              <a:gd name="connsiteY49" fmla="*/ 4161699 h 6858000"/>
              <a:gd name="connsiteX50" fmla="*/ 7370765 w 12192000"/>
              <a:gd name="connsiteY50" fmla="*/ 4589502 h 6858000"/>
              <a:gd name="connsiteX51" fmla="*/ 7416052 w 12192000"/>
              <a:gd name="connsiteY51" fmla="*/ 4586430 h 6858000"/>
              <a:gd name="connsiteX52" fmla="*/ 7284812 w 12192000"/>
              <a:gd name="connsiteY52" fmla="*/ 3730240 h 6858000"/>
              <a:gd name="connsiteX53" fmla="*/ 6760935 w 12192000"/>
              <a:gd name="connsiteY53" fmla="*/ 1559466 h 6858000"/>
              <a:gd name="connsiteX54" fmla="*/ 5982745 w 12192000"/>
              <a:gd name="connsiteY54" fmla="*/ 573166 h 6858000"/>
              <a:gd name="connsiteX55" fmla="*/ 5555754 w 12192000"/>
              <a:gd name="connsiteY55" fmla="*/ 97504 h 6858000"/>
              <a:gd name="connsiteX56" fmla="*/ 5479267 w 12192000"/>
              <a:gd name="connsiteY56" fmla="*/ 0 h 6858000"/>
              <a:gd name="connsiteX57" fmla="*/ 5667859 w 12192000"/>
              <a:gd name="connsiteY57" fmla="*/ 0 h 6858000"/>
              <a:gd name="connsiteX58" fmla="*/ 5740958 w 12192000"/>
              <a:gd name="connsiteY58" fmla="*/ 82792 h 6858000"/>
              <a:gd name="connsiteX59" fmla="*/ 6149136 w 12192000"/>
              <a:gd name="connsiteY59" fmla="*/ 468124 h 6858000"/>
              <a:gd name="connsiteX60" fmla="*/ 6126000 w 12192000"/>
              <a:gd name="connsiteY60" fmla="*/ 45548 h 6858000"/>
              <a:gd name="connsiteX61" fmla="*/ 6229506 w 12192000"/>
              <a:gd name="connsiteY61" fmla="*/ 115915 h 6858000"/>
              <a:gd name="connsiteX62" fmla="*/ 6438846 w 12192000"/>
              <a:gd name="connsiteY62" fmla="*/ 587069 h 6858000"/>
              <a:gd name="connsiteX63" fmla="*/ 6541401 w 12192000"/>
              <a:gd name="connsiteY63" fmla="*/ 729406 h 6858000"/>
              <a:gd name="connsiteX64" fmla="*/ 6622877 w 12192000"/>
              <a:gd name="connsiteY64" fmla="*/ 0 h 6858000"/>
              <a:gd name="connsiteX65" fmla="*/ 6804505 w 12192000"/>
              <a:gd name="connsiteY65" fmla="*/ 0 h 6858000"/>
              <a:gd name="connsiteX66" fmla="*/ 6703789 w 12192000"/>
              <a:gd name="connsiteY66" fmla="*/ 785528 h 6858000"/>
              <a:gd name="connsiteX67" fmla="*/ 7030960 w 12192000"/>
              <a:gd name="connsiteY67" fmla="*/ 1520684 h 6858000"/>
              <a:gd name="connsiteX68" fmla="*/ 7386172 w 12192000"/>
              <a:gd name="connsiteY68" fmla="*/ 2945910 h 6858000"/>
              <a:gd name="connsiteX69" fmla="*/ 7580562 w 12192000"/>
              <a:gd name="connsiteY69" fmla="*/ 3733020 h 6858000"/>
              <a:gd name="connsiteX70" fmla="*/ 7583795 w 12192000"/>
              <a:gd name="connsiteY70" fmla="*/ 3776049 h 6858000"/>
              <a:gd name="connsiteX71" fmla="*/ 7740302 w 12192000"/>
              <a:gd name="connsiteY71" fmla="*/ 4046808 h 6858000"/>
              <a:gd name="connsiteX72" fmla="*/ 7802992 w 12192000"/>
              <a:gd name="connsiteY72" fmla="*/ 4280541 h 6858000"/>
              <a:gd name="connsiteX73" fmla="*/ 7884167 w 12192000"/>
              <a:gd name="connsiteY73" fmla="*/ 5075262 h 6858000"/>
              <a:gd name="connsiteX74" fmla="*/ 8081491 w 12192000"/>
              <a:gd name="connsiteY74" fmla="*/ 5683816 h 6858000"/>
              <a:gd name="connsiteX75" fmla="*/ 8298218 w 12192000"/>
              <a:gd name="connsiteY75" fmla="*/ 6064050 h 6858000"/>
              <a:gd name="connsiteX76" fmla="*/ 8772596 w 12192000"/>
              <a:gd name="connsiteY76" fmla="*/ 6808952 h 6858000"/>
              <a:gd name="connsiteX77" fmla="*/ 8802997 w 12192000"/>
              <a:gd name="connsiteY77" fmla="*/ 6858000 h 6858000"/>
              <a:gd name="connsiteX78" fmla="*/ 8340887 w 12192000"/>
              <a:gd name="connsiteY78" fmla="*/ 6858000 h 6858000"/>
              <a:gd name="connsiteX79" fmla="*/ 8267339 w 12192000"/>
              <a:gd name="connsiteY79" fmla="*/ 6734969 h 6858000"/>
              <a:gd name="connsiteX80" fmla="*/ 7505853 w 12192000"/>
              <a:gd name="connsiteY80" fmla="*/ 4883971 h 6858000"/>
              <a:gd name="connsiteX81" fmla="*/ 7405427 w 12192000"/>
              <a:gd name="connsiteY81" fmla="*/ 4789280 h 6858000"/>
              <a:gd name="connsiteX82" fmla="*/ 7306685 w 12192000"/>
              <a:gd name="connsiteY82" fmla="*/ 4707760 h 6858000"/>
              <a:gd name="connsiteX83" fmla="*/ 6917897 w 12192000"/>
              <a:gd name="connsiteY83" fmla="*/ 4317571 h 6858000"/>
              <a:gd name="connsiteX84" fmla="*/ 6777260 w 12192000"/>
              <a:gd name="connsiteY84" fmla="*/ 4262102 h 6858000"/>
              <a:gd name="connsiteX85" fmla="*/ 6325938 w 12192000"/>
              <a:gd name="connsiteY85" fmla="*/ 4313763 h 6858000"/>
              <a:gd name="connsiteX86" fmla="*/ 5761392 w 12192000"/>
              <a:gd name="connsiteY86" fmla="*/ 4372892 h 6858000"/>
              <a:gd name="connsiteX87" fmla="*/ 4936066 w 12192000"/>
              <a:gd name="connsiteY87" fmla="*/ 4600625 h 6858000"/>
              <a:gd name="connsiteX88" fmla="*/ 4491053 w 12192000"/>
              <a:gd name="connsiteY88" fmla="*/ 4738346 h 6858000"/>
              <a:gd name="connsiteX89" fmla="*/ 2649550 w 12192000"/>
              <a:gd name="connsiteY89" fmla="*/ 4683169 h 6858000"/>
              <a:gd name="connsiteX90" fmla="*/ 1176187 w 12192000"/>
              <a:gd name="connsiteY90" fmla="*/ 3831955 h 6858000"/>
              <a:gd name="connsiteX91" fmla="*/ 771537 w 12192000"/>
              <a:gd name="connsiteY91" fmla="*/ 3363614 h 6858000"/>
              <a:gd name="connsiteX92" fmla="*/ 318362 w 12192000"/>
              <a:gd name="connsiteY92" fmla="*/ 3160032 h 6858000"/>
              <a:gd name="connsiteX93" fmla="*/ 35204 w 12192000"/>
              <a:gd name="connsiteY93" fmla="*/ 2934230 h 6858000"/>
              <a:gd name="connsiteX94" fmla="*/ 0 w 12192000"/>
              <a:gd name="connsiteY94" fmla="*/ 2897101 h 6858000"/>
              <a:gd name="connsiteX95" fmla="*/ 0 w 12192000"/>
              <a:gd name="connsiteY95"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835638 w 12192000"/>
              <a:gd name="connsiteY44" fmla="*/ 1664112 h 6858000"/>
              <a:gd name="connsiteX45" fmla="*/ 6448856 w 12192000"/>
              <a:gd name="connsiteY45" fmla="*/ 2574892 h 6858000"/>
              <a:gd name="connsiteX46" fmla="*/ 6596422 w 12192000"/>
              <a:gd name="connsiteY46" fmla="*/ 3343563 h 6858000"/>
              <a:gd name="connsiteX47" fmla="*/ 6784505 w 12192000"/>
              <a:gd name="connsiteY47" fmla="*/ 4044612 h 6858000"/>
              <a:gd name="connsiteX48" fmla="*/ 6890323 w 12192000"/>
              <a:gd name="connsiteY48" fmla="*/ 4081495 h 6858000"/>
              <a:gd name="connsiteX49" fmla="*/ 6975199 w 12192000"/>
              <a:gd name="connsiteY49" fmla="*/ 4161699 h 6858000"/>
              <a:gd name="connsiteX50" fmla="*/ 7370765 w 12192000"/>
              <a:gd name="connsiteY50" fmla="*/ 4589502 h 6858000"/>
              <a:gd name="connsiteX51" fmla="*/ 7416052 w 12192000"/>
              <a:gd name="connsiteY51" fmla="*/ 4586430 h 6858000"/>
              <a:gd name="connsiteX52" fmla="*/ 7284812 w 12192000"/>
              <a:gd name="connsiteY52" fmla="*/ 3730240 h 6858000"/>
              <a:gd name="connsiteX53" fmla="*/ 6760935 w 12192000"/>
              <a:gd name="connsiteY53" fmla="*/ 1559466 h 6858000"/>
              <a:gd name="connsiteX54" fmla="*/ 5982745 w 12192000"/>
              <a:gd name="connsiteY54" fmla="*/ 573166 h 6858000"/>
              <a:gd name="connsiteX55" fmla="*/ 5555754 w 12192000"/>
              <a:gd name="connsiteY55" fmla="*/ 97504 h 6858000"/>
              <a:gd name="connsiteX56" fmla="*/ 5479267 w 12192000"/>
              <a:gd name="connsiteY56" fmla="*/ 0 h 6858000"/>
              <a:gd name="connsiteX57" fmla="*/ 5667859 w 12192000"/>
              <a:gd name="connsiteY57" fmla="*/ 0 h 6858000"/>
              <a:gd name="connsiteX58" fmla="*/ 6149136 w 12192000"/>
              <a:gd name="connsiteY58" fmla="*/ 468124 h 6858000"/>
              <a:gd name="connsiteX59" fmla="*/ 6126000 w 12192000"/>
              <a:gd name="connsiteY59" fmla="*/ 45548 h 6858000"/>
              <a:gd name="connsiteX60" fmla="*/ 6229506 w 12192000"/>
              <a:gd name="connsiteY60" fmla="*/ 115915 h 6858000"/>
              <a:gd name="connsiteX61" fmla="*/ 6438846 w 12192000"/>
              <a:gd name="connsiteY61" fmla="*/ 587069 h 6858000"/>
              <a:gd name="connsiteX62" fmla="*/ 6541401 w 12192000"/>
              <a:gd name="connsiteY62" fmla="*/ 729406 h 6858000"/>
              <a:gd name="connsiteX63" fmla="*/ 6622877 w 12192000"/>
              <a:gd name="connsiteY63" fmla="*/ 0 h 6858000"/>
              <a:gd name="connsiteX64" fmla="*/ 6804505 w 12192000"/>
              <a:gd name="connsiteY64" fmla="*/ 0 h 6858000"/>
              <a:gd name="connsiteX65" fmla="*/ 6703789 w 12192000"/>
              <a:gd name="connsiteY65" fmla="*/ 785528 h 6858000"/>
              <a:gd name="connsiteX66" fmla="*/ 7030960 w 12192000"/>
              <a:gd name="connsiteY66" fmla="*/ 1520684 h 6858000"/>
              <a:gd name="connsiteX67" fmla="*/ 7386172 w 12192000"/>
              <a:gd name="connsiteY67" fmla="*/ 2945910 h 6858000"/>
              <a:gd name="connsiteX68" fmla="*/ 7580562 w 12192000"/>
              <a:gd name="connsiteY68" fmla="*/ 3733020 h 6858000"/>
              <a:gd name="connsiteX69" fmla="*/ 7583795 w 12192000"/>
              <a:gd name="connsiteY69" fmla="*/ 3776049 h 6858000"/>
              <a:gd name="connsiteX70" fmla="*/ 7740302 w 12192000"/>
              <a:gd name="connsiteY70" fmla="*/ 4046808 h 6858000"/>
              <a:gd name="connsiteX71" fmla="*/ 7802992 w 12192000"/>
              <a:gd name="connsiteY71" fmla="*/ 4280541 h 6858000"/>
              <a:gd name="connsiteX72" fmla="*/ 7884167 w 12192000"/>
              <a:gd name="connsiteY72" fmla="*/ 5075262 h 6858000"/>
              <a:gd name="connsiteX73" fmla="*/ 8081491 w 12192000"/>
              <a:gd name="connsiteY73" fmla="*/ 5683816 h 6858000"/>
              <a:gd name="connsiteX74" fmla="*/ 8298218 w 12192000"/>
              <a:gd name="connsiteY74" fmla="*/ 6064050 h 6858000"/>
              <a:gd name="connsiteX75" fmla="*/ 8772596 w 12192000"/>
              <a:gd name="connsiteY75" fmla="*/ 6808952 h 6858000"/>
              <a:gd name="connsiteX76" fmla="*/ 8802997 w 12192000"/>
              <a:gd name="connsiteY76" fmla="*/ 6858000 h 6858000"/>
              <a:gd name="connsiteX77" fmla="*/ 8340887 w 12192000"/>
              <a:gd name="connsiteY77" fmla="*/ 6858000 h 6858000"/>
              <a:gd name="connsiteX78" fmla="*/ 8267339 w 12192000"/>
              <a:gd name="connsiteY78" fmla="*/ 6734969 h 6858000"/>
              <a:gd name="connsiteX79" fmla="*/ 7505853 w 12192000"/>
              <a:gd name="connsiteY79" fmla="*/ 4883971 h 6858000"/>
              <a:gd name="connsiteX80" fmla="*/ 7405427 w 12192000"/>
              <a:gd name="connsiteY80" fmla="*/ 4789280 h 6858000"/>
              <a:gd name="connsiteX81" fmla="*/ 7306685 w 12192000"/>
              <a:gd name="connsiteY81" fmla="*/ 4707760 h 6858000"/>
              <a:gd name="connsiteX82" fmla="*/ 6917897 w 12192000"/>
              <a:gd name="connsiteY82" fmla="*/ 4317571 h 6858000"/>
              <a:gd name="connsiteX83" fmla="*/ 6777260 w 12192000"/>
              <a:gd name="connsiteY83" fmla="*/ 4262102 h 6858000"/>
              <a:gd name="connsiteX84" fmla="*/ 6325938 w 12192000"/>
              <a:gd name="connsiteY84" fmla="*/ 4313763 h 6858000"/>
              <a:gd name="connsiteX85" fmla="*/ 5761392 w 12192000"/>
              <a:gd name="connsiteY85" fmla="*/ 4372892 h 6858000"/>
              <a:gd name="connsiteX86" fmla="*/ 4936066 w 12192000"/>
              <a:gd name="connsiteY86" fmla="*/ 4600625 h 6858000"/>
              <a:gd name="connsiteX87" fmla="*/ 4491053 w 12192000"/>
              <a:gd name="connsiteY87" fmla="*/ 4738346 h 6858000"/>
              <a:gd name="connsiteX88" fmla="*/ 2649550 w 12192000"/>
              <a:gd name="connsiteY88" fmla="*/ 4683169 h 6858000"/>
              <a:gd name="connsiteX89" fmla="*/ 1176187 w 12192000"/>
              <a:gd name="connsiteY89" fmla="*/ 3831955 h 6858000"/>
              <a:gd name="connsiteX90" fmla="*/ 771537 w 12192000"/>
              <a:gd name="connsiteY90" fmla="*/ 3363614 h 6858000"/>
              <a:gd name="connsiteX91" fmla="*/ 318362 w 12192000"/>
              <a:gd name="connsiteY91" fmla="*/ 3160032 h 6858000"/>
              <a:gd name="connsiteX92" fmla="*/ 35204 w 12192000"/>
              <a:gd name="connsiteY92" fmla="*/ 2934230 h 6858000"/>
              <a:gd name="connsiteX93" fmla="*/ 0 w 12192000"/>
              <a:gd name="connsiteY93" fmla="*/ 2897101 h 6858000"/>
              <a:gd name="connsiteX94" fmla="*/ 0 w 12192000"/>
              <a:gd name="connsiteY94"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835638 w 12192000"/>
              <a:gd name="connsiteY44" fmla="*/ 1664112 h 6858000"/>
              <a:gd name="connsiteX45" fmla="*/ 6448856 w 12192000"/>
              <a:gd name="connsiteY45" fmla="*/ 2574892 h 6858000"/>
              <a:gd name="connsiteX46" fmla="*/ 6596422 w 12192000"/>
              <a:gd name="connsiteY46" fmla="*/ 3343563 h 6858000"/>
              <a:gd name="connsiteX47" fmla="*/ 6784505 w 12192000"/>
              <a:gd name="connsiteY47" fmla="*/ 4044612 h 6858000"/>
              <a:gd name="connsiteX48" fmla="*/ 6890323 w 12192000"/>
              <a:gd name="connsiteY48" fmla="*/ 4081495 h 6858000"/>
              <a:gd name="connsiteX49" fmla="*/ 6975199 w 12192000"/>
              <a:gd name="connsiteY49" fmla="*/ 4161699 h 6858000"/>
              <a:gd name="connsiteX50" fmla="*/ 7370765 w 12192000"/>
              <a:gd name="connsiteY50" fmla="*/ 4589502 h 6858000"/>
              <a:gd name="connsiteX51" fmla="*/ 7416052 w 12192000"/>
              <a:gd name="connsiteY51" fmla="*/ 4586430 h 6858000"/>
              <a:gd name="connsiteX52" fmla="*/ 7284812 w 12192000"/>
              <a:gd name="connsiteY52" fmla="*/ 3730240 h 6858000"/>
              <a:gd name="connsiteX53" fmla="*/ 6760935 w 12192000"/>
              <a:gd name="connsiteY53" fmla="*/ 1559466 h 6858000"/>
              <a:gd name="connsiteX54" fmla="*/ 5982745 w 12192000"/>
              <a:gd name="connsiteY54" fmla="*/ 573166 h 6858000"/>
              <a:gd name="connsiteX55" fmla="*/ 5555754 w 12192000"/>
              <a:gd name="connsiteY55" fmla="*/ 97504 h 6858000"/>
              <a:gd name="connsiteX56" fmla="*/ 5479267 w 12192000"/>
              <a:gd name="connsiteY56" fmla="*/ 0 h 6858000"/>
              <a:gd name="connsiteX57" fmla="*/ 5667859 w 12192000"/>
              <a:gd name="connsiteY57" fmla="*/ 0 h 6858000"/>
              <a:gd name="connsiteX58" fmla="*/ 6149136 w 12192000"/>
              <a:gd name="connsiteY58" fmla="*/ 468124 h 6858000"/>
              <a:gd name="connsiteX59" fmla="*/ 6126000 w 12192000"/>
              <a:gd name="connsiteY59" fmla="*/ 45548 h 6858000"/>
              <a:gd name="connsiteX60" fmla="*/ 6229506 w 12192000"/>
              <a:gd name="connsiteY60" fmla="*/ 115915 h 6858000"/>
              <a:gd name="connsiteX61" fmla="*/ 6438846 w 12192000"/>
              <a:gd name="connsiteY61" fmla="*/ 587069 h 6858000"/>
              <a:gd name="connsiteX62" fmla="*/ 6541401 w 12192000"/>
              <a:gd name="connsiteY62" fmla="*/ 729406 h 6858000"/>
              <a:gd name="connsiteX63" fmla="*/ 6622877 w 12192000"/>
              <a:gd name="connsiteY63" fmla="*/ 0 h 6858000"/>
              <a:gd name="connsiteX64" fmla="*/ 6804505 w 12192000"/>
              <a:gd name="connsiteY64" fmla="*/ 0 h 6858000"/>
              <a:gd name="connsiteX65" fmla="*/ 6703789 w 12192000"/>
              <a:gd name="connsiteY65" fmla="*/ 785528 h 6858000"/>
              <a:gd name="connsiteX66" fmla="*/ 7030960 w 12192000"/>
              <a:gd name="connsiteY66" fmla="*/ 1520684 h 6858000"/>
              <a:gd name="connsiteX67" fmla="*/ 7386172 w 12192000"/>
              <a:gd name="connsiteY67" fmla="*/ 2945910 h 6858000"/>
              <a:gd name="connsiteX68" fmla="*/ 7580562 w 12192000"/>
              <a:gd name="connsiteY68" fmla="*/ 3733020 h 6858000"/>
              <a:gd name="connsiteX69" fmla="*/ 7583795 w 12192000"/>
              <a:gd name="connsiteY69" fmla="*/ 3776049 h 6858000"/>
              <a:gd name="connsiteX70" fmla="*/ 7740302 w 12192000"/>
              <a:gd name="connsiteY70" fmla="*/ 4046808 h 6858000"/>
              <a:gd name="connsiteX71" fmla="*/ 7802992 w 12192000"/>
              <a:gd name="connsiteY71" fmla="*/ 4280541 h 6858000"/>
              <a:gd name="connsiteX72" fmla="*/ 7884167 w 12192000"/>
              <a:gd name="connsiteY72" fmla="*/ 5075262 h 6858000"/>
              <a:gd name="connsiteX73" fmla="*/ 8081491 w 12192000"/>
              <a:gd name="connsiteY73" fmla="*/ 5683816 h 6858000"/>
              <a:gd name="connsiteX74" fmla="*/ 8298218 w 12192000"/>
              <a:gd name="connsiteY74" fmla="*/ 6064050 h 6858000"/>
              <a:gd name="connsiteX75" fmla="*/ 8772596 w 12192000"/>
              <a:gd name="connsiteY75" fmla="*/ 6808952 h 6858000"/>
              <a:gd name="connsiteX76" fmla="*/ 8802997 w 12192000"/>
              <a:gd name="connsiteY76" fmla="*/ 6858000 h 6858000"/>
              <a:gd name="connsiteX77" fmla="*/ 8340887 w 12192000"/>
              <a:gd name="connsiteY77" fmla="*/ 6858000 h 6858000"/>
              <a:gd name="connsiteX78" fmla="*/ 8267339 w 12192000"/>
              <a:gd name="connsiteY78" fmla="*/ 6734969 h 6858000"/>
              <a:gd name="connsiteX79" fmla="*/ 7505853 w 12192000"/>
              <a:gd name="connsiteY79" fmla="*/ 4883971 h 6858000"/>
              <a:gd name="connsiteX80" fmla="*/ 7405427 w 12192000"/>
              <a:gd name="connsiteY80" fmla="*/ 4789280 h 6858000"/>
              <a:gd name="connsiteX81" fmla="*/ 7306685 w 12192000"/>
              <a:gd name="connsiteY81" fmla="*/ 4707760 h 6858000"/>
              <a:gd name="connsiteX82" fmla="*/ 6917897 w 12192000"/>
              <a:gd name="connsiteY82" fmla="*/ 4317571 h 6858000"/>
              <a:gd name="connsiteX83" fmla="*/ 6777260 w 12192000"/>
              <a:gd name="connsiteY83" fmla="*/ 4262102 h 6858000"/>
              <a:gd name="connsiteX84" fmla="*/ 6325938 w 12192000"/>
              <a:gd name="connsiteY84" fmla="*/ 4313763 h 6858000"/>
              <a:gd name="connsiteX85" fmla="*/ 5761392 w 12192000"/>
              <a:gd name="connsiteY85" fmla="*/ 4372892 h 6858000"/>
              <a:gd name="connsiteX86" fmla="*/ 4936066 w 12192000"/>
              <a:gd name="connsiteY86" fmla="*/ 4600625 h 6858000"/>
              <a:gd name="connsiteX87" fmla="*/ 4491053 w 12192000"/>
              <a:gd name="connsiteY87" fmla="*/ 4738346 h 6858000"/>
              <a:gd name="connsiteX88" fmla="*/ 2649550 w 12192000"/>
              <a:gd name="connsiteY88" fmla="*/ 4683169 h 6858000"/>
              <a:gd name="connsiteX89" fmla="*/ 1176187 w 12192000"/>
              <a:gd name="connsiteY89" fmla="*/ 3831955 h 6858000"/>
              <a:gd name="connsiteX90" fmla="*/ 771537 w 12192000"/>
              <a:gd name="connsiteY90" fmla="*/ 3363614 h 6858000"/>
              <a:gd name="connsiteX91" fmla="*/ 318362 w 12192000"/>
              <a:gd name="connsiteY91" fmla="*/ 3160032 h 6858000"/>
              <a:gd name="connsiteX92" fmla="*/ 35204 w 12192000"/>
              <a:gd name="connsiteY92" fmla="*/ 2934230 h 6858000"/>
              <a:gd name="connsiteX93" fmla="*/ 0 w 12192000"/>
              <a:gd name="connsiteY93" fmla="*/ 2897101 h 6858000"/>
              <a:gd name="connsiteX94" fmla="*/ 0 w 12192000"/>
              <a:gd name="connsiteY94"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749068 w 12192000"/>
              <a:gd name="connsiteY41" fmla="*/ 503645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405427 w 12192000"/>
              <a:gd name="connsiteY79" fmla="*/ 4789280 h 6858000"/>
              <a:gd name="connsiteX80" fmla="*/ 7306685 w 12192000"/>
              <a:gd name="connsiteY80" fmla="*/ 4707760 h 6858000"/>
              <a:gd name="connsiteX81" fmla="*/ 6917897 w 12192000"/>
              <a:gd name="connsiteY81" fmla="*/ 4317571 h 6858000"/>
              <a:gd name="connsiteX82" fmla="*/ 6777260 w 12192000"/>
              <a:gd name="connsiteY82" fmla="*/ 4262102 h 6858000"/>
              <a:gd name="connsiteX83" fmla="*/ 6325938 w 12192000"/>
              <a:gd name="connsiteY83" fmla="*/ 4313763 h 6858000"/>
              <a:gd name="connsiteX84" fmla="*/ 5761392 w 12192000"/>
              <a:gd name="connsiteY84" fmla="*/ 4372892 h 6858000"/>
              <a:gd name="connsiteX85" fmla="*/ 4936066 w 12192000"/>
              <a:gd name="connsiteY85" fmla="*/ 4600625 h 6858000"/>
              <a:gd name="connsiteX86" fmla="*/ 4491053 w 12192000"/>
              <a:gd name="connsiteY86" fmla="*/ 4738346 h 6858000"/>
              <a:gd name="connsiteX87" fmla="*/ 2649550 w 12192000"/>
              <a:gd name="connsiteY87" fmla="*/ 4683169 h 6858000"/>
              <a:gd name="connsiteX88" fmla="*/ 1176187 w 12192000"/>
              <a:gd name="connsiteY88" fmla="*/ 3831955 h 6858000"/>
              <a:gd name="connsiteX89" fmla="*/ 771537 w 12192000"/>
              <a:gd name="connsiteY89" fmla="*/ 3363614 h 6858000"/>
              <a:gd name="connsiteX90" fmla="*/ 318362 w 12192000"/>
              <a:gd name="connsiteY90" fmla="*/ 3160032 h 6858000"/>
              <a:gd name="connsiteX91" fmla="*/ 35204 w 12192000"/>
              <a:gd name="connsiteY91" fmla="*/ 2934230 h 6858000"/>
              <a:gd name="connsiteX92" fmla="*/ 0 w 12192000"/>
              <a:gd name="connsiteY92" fmla="*/ 2897101 h 6858000"/>
              <a:gd name="connsiteX93" fmla="*/ 0 w 12192000"/>
              <a:gd name="connsiteY93"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657204 w 12192000"/>
              <a:gd name="connsiteY41" fmla="*/ 398521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405427 w 12192000"/>
              <a:gd name="connsiteY79" fmla="*/ 4789280 h 6858000"/>
              <a:gd name="connsiteX80" fmla="*/ 7306685 w 12192000"/>
              <a:gd name="connsiteY80" fmla="*/ 4707760 h 6858000"/>
              <a:gd name="connsiteX81" fmla="*/ 6917897 w 12192000"/>
              <a:gd name="connsiteY81" fmla="*/ 4317571 h 6858000"/>
              <a:gd name="connsiteX82" fmla="*/ 6777260 w 12192000"/>
              <a:gd name="connsiteY82" fmla="*/ 4262102 h 6858000"/>
              <a:gd name="connsiteX83" fmla="*/ 6325938 w 12192000"/>
              <a:gd name="connsiteY83" fmla="*/ 4313763 h 6858000"/>
              <a:gd name="connsiteX84" fmla="*/ 5761392 w 12192000"/>
              <a:gd name="connsiteY84" fmla="*/ 4372892 h 6858000"/>
              <a:gd name="connsiteX85" fmla="*/ 4936066 w 12192000"/>
              <a:gd name="connsiteY85" fmla="*/ 4600625 h 6858000"/>
              <a:gd name="connsiteX86" fmla="*/ 4491053 w 12192000"/>
              <a:gd name="connsiteY86" fmla="*/ 4738346 h 6858000"/>
              <a:gd name="connsiteX87" fmla="*/ 2649550 w 12192000"/>
              <a:gd name="connsiteY87" fmla="*/ 4683169 h 6858000"/>
              <a:gd name="connsiteX88" fmla="*/ 1176187 w 12192000"/>
              <a:gd name="connsiteY88" fmla="*/ 3831955 h 6858000"/>
              <a:gd name="connsiteX89" fmla="*/ 771537 w 12192000"/>
              <a:gd name="connsiteY89" fmla="*/ 3363614 h 6858000"/>
              <a:gd name="connsiteX90" fmla="*/ 318362 w 12192000"/>
              <a:gd name="connsiteY90" fmla="*/ 3160032 h 6858000"/>
              <a:gd name="connsiteX91" fmla="*/ 35204 w 12192000"/>
              <a:gd name="connsiteY91" fmla="*/ 2934230 h 6858000"/>
              <a:gd name="connsiteX92" fmla="*/ 0 w 12192000"/>
              <a:gd name="connsiteY92" fmla="*/ 2897101 h 6858000"/>
              <a:gd name="connsiteX93" fmla="*/ 0 w 12192000"/>
              <a:gd name="connsiteY93"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657204 w 12192000"/>
              <a:gd name="connsiteY41" fmla="*/ 398521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405427 w 12192000"/>
              <a:gd name="connsiteY79" fmla="*/ 4789280 h 6858000"/>
              <a:gd name="connsiteX80" fmla="*/ 7306685 w 12192000"/>
              <a:gd name="connsiteY80" fmla="*/ 4707760 h 6858000"/>
              <a:gd name="connsiteX81" fmla="*/ 6917897 w 12192000"/>
              <a:gd name="connsiteY81" fmla="*/ 4317571 h 6858000"/>
              <a:gd name="connsiteX82" fmla="*/ 6777260 w 12192000"/>
              <a:gd name="connsiteY82" fmla="*/ 4262102 h 6858000"/>
              <a:gd name="connsiteX83" fmla="*/ 6325938 w 12192000"/>
              <a:gd name="connsiteY83" fmla="*/ 4313763 h 6858000"/>
              <a:gd name="connsiteX84" fmla="*/ 5761392 w 12192000"/>
              <a:gd name="connsiteY84" fmla="*/ 4372892 h 6858000"/>
              <a:gd name="connsiteX85" fmla="*/ 4936066 w 12192000"/>
              <a:gd name="connsiteY85" fmla="*/ 4600625 h 6858000"/>
              <a:gd name="connsiteX86" fmla="*/ 4491053 w 12192000"/>
              <a:gd name="connsiteY86" fmla="*/ 4738346 h 6858000"/>
              <a:gd name="connsiteX87" fmla="*/ 2649550 w 12192000"/>
              <a:gd name="connsiteY87" fmla="*/ 4683169 h 6858000"/>
              <a:gd name="connsiteX88" fmla="*/ 1176187 w 12192000"/>
              <a:gd name="connsiteY88" fmla="*/ 3831955 h 6858000"/>
              <a:gd name="connsiteX89" fmla="*/ 771537 w 12192000"/>
              <a:gd name="connsiteY89" fmla="*/ 3363614 h 6858000"/>
              <a:gd name="connsiteX90" fmla="*/ 318362 w 12192000"/>
              <a:gd name="connsiteY90" fmla="*/ 3160032 h 6858000"/>
              <a:gd name="connsiteX91" fmla="*/ 0 w 12192000"/>
              <a:gd name="connsiteY91" fmla="*/ 2897101 h 6858000"/>
              <a:gd name="connsiteX92" fmla="*/ 0 w 12192000"/>
              <a:gd name="connsiteY92"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657204 w 12192000"/>
              <a:gd name="connsiteY41" fmla="*/ 398521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405427 w 12192000"/>
              <a:gd name="connsiteY79" fmla="*/ 4789280 h 6858000"/>
              <a:gd name="connsiteX80" fmla="*/ 7306685 w 12192000"/>
              <a:gd name="connsiteY80" fmla="*/ 4707760 h 6858000"/>
              <a:gd name="connsiteX81" fmla="*/ 6917897 w 12192000"/>
              <a:gd name="connsiteY81" fmla="*/ 4317571 h 6858000"/>
              <a:gd name="connsiteX82" fmla="*/ 6777260 w 12192000"/>
              <a:gd name="connsiteY82" fmla="*/ 4262102 h 6858000"/>
              <a:gd name="connsiteX83" fmla="*/ 6325938 w 12192000"/>
              <a:gd name="connsiteY83" fmla="*/ 4313763 h 6858000"/>
              <a:gd name="connsiteX84" fmla="*/ 5761392 w 12192000"/>
              <a:gd name="connsiteY84" fmla="*/ 4372892 h 6858000"/>
              <a:gd name="connsiteX85" fmla="*/ 4936066 w 12192000"/>
              <a:gd name="connsiteY85" fmla="*/ 4600625 h 6858000"/>
              <a:gd name="connsiteX86" fmla="*/ 4491053 w 12192000"/>
              <a:gd name="connsiteY86" fmla="*/ 4738346 h 6858000"/>
              <a:gd name="connsiteX87" fmla="*/ 2649550 w 12192000"/>
              <a:gd name="connsiteY87" fmla="*/ 4683169 h 6858000"/>
              <a:gd name="connsiteX88" fmla="*/ 1176187 w 12192000"/>
              <a:gd name="connsiteY88" fmla="*/ 3831955 h 6858000"/>
              <a:gd name="connsiteX89" fmla="*/ 771537 w 12192000"/>
              <a:gd name="connsiteY89" fmla="*/ 3363614 h 6858000"/>
              <a:gd name="connsiteX90" fmla="*/ 318362 w 12192000"/>
              <a:gd name="connsiteY90" fmla="*/ 3160032 h 6858000"/>
              <a:gd name="connsiteX91" fmla="*/ 0 w 12192000"/>
              <a:gd name="connsiteY91" fmla="*/ 2897101 h 6858000"/>
              <a:gd name="connsiteX92" fmla="*/ 0 w 12192000"/>
              <a:gd name="connsiteY92"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657204 w 12192000"/>
              <a:gd name="connsiteY41" fmla="*/ 398521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306685 w 12192000"/>
              <a:gd name="connsiteY79" fmla="*/ 4707760 h 6858000"/>
              <a:gd name="connsiteX80" fmla="*/ 6917897 w 12192000"/>
              <a:gd name="connsiteY80" fmla="*/ 4317571 h 6858000"/>
              <a:gd name="connsiteX81" fmla="*/ 6777260 w 12192000"/>
              <a:gd name="connsiteY81" fmla="*/ 4262102 h 6858000"/>
              <a:gd name="connsiteX82" fmla="*/ 6325938 w 12192000"/>
              <a:gd name="connsiteY82" fmla="*/ 4313763 h 6858000"/>
              <a:gd name="connsiteX83" fmla="*/ 5761392 w 12192000"/>
              <a:gd name="connsiteY83" fmla="*/ 4372892 h 6858000"/>
              <a:gd name="connsiteX84" fmla="*/ 4936066 w 12192000"/>
              <a:gd name="connsiteY84" fmla="*/ 4600625 h 6858000"/>
              <a:gd name="connsiteX85" fmla="*/ 4491053 w 12192000"/>
              <a:gd name="connsiteY85" fmla="*/ 4738346 h 6858000"/>
              <a:gd name="connsiteX86" fmla="*/ 2649550 w 12192000"/>
              <a:gd name="connsiteY86" fmla="*/ 4683169 h 6858000"/>
              <a:gd name="connsiteX87" fmla="*/ 1176187 w 12192000"/>
              <a:gd name="connsiteY87" fmla="*/ 3831955 h 6858000"/>
              <a:gd name="connsiteX88" fmla="*/ 771537 w 12192000"/>
              <a:gd name="connsiteY88" fmla="*/ 3363614 h 6858000"/>
              <a:gd name="connsiteX89" fmla="*/ 318362 w 12192000"/>
              <a:gd name="connsiteY89" fmla="*/ 3160032 h 6858000"/>
              <a:gd name="connsiteX90" fmla="*/ 0 w 12192000"/>
              <a:gd name="connsiteY90" fmla="*/ 2897101 h 6858000"/>
              <a:gd name="connsiteX91" fmla="*/ 0 w 12192000"/>
              <a:gd name="connsiteY91"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657204 w 12192000"/>
              <a:gd name="connsiteY41" fmla="*/ 398521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306685 w 12192000"/>
              <a:gd name="connsiteY79" fmla="*/ 4707760 h 6858000"/>
              <a:gd name="connsiteX80" fmla="*/ 6917897 w 12192000"/>
              <a:gd name="connsiteY80" fmla="*/ 4317571 h 6858000"/>
              <a:gd name="connsiteX81" fmla="*/ 6777260 w 12192000"/>
              <a:gd name="connsiteY81" fmla="*/ 4262102 h 6858000"/>
              <a:gd name="connsiteX82" fmla="*/ 5761392 w 12192000"/>
              <a:gd name="connsiteY82" fmla="*/ 4372892 h 6858000"/>
              <a:gd name="connsiteX83" fmla="*/ 4936066 w 12192000"/>
              <a:gd name="connsiteY83" fmla="*/ 4600625 h 6858000"/>
              <a:gd name="connsiteX84" fmla="*/ 4491053 w 12192000"/>
              <a:gd name="connsiteY84" fmla="*/ 4738346 h 6858000"/>
              <a:gd name="connsiteX85" fmla="*/ 2649550 w 12192000"/>
              <a:gd name="connsiteY85" fmla="*/ 4683169 h 6858000"/>
              <a:gd name="connsiteX86" fmla="*/ 1176187 w 12192000"/>
              <a:gd name="connsiteY86" fmla="*/ 3831955 h 6858000"/>
              <a:gd name="connsiteX87" fmla="*/ 771537 w 12192000"/>
              <a:gd name="connsiteY87" fmla="*/ 3363614 h 6858000"/>
              <a:gd name="connsiteX88" fmla="*/ 318362 w 12192000"/>
              <a:gd name="connsiteY88" fmla="*/ 3160032 h 6858000"/>
              <a:gd name="connsiteX89" fmla="*/ 0 w 12192000"/>
              <a:gd name="connsiteY89" fmla="*/ 2897101 h 6858000"/>
              <a:gd name="connsiteX90" fmla="*/ 0 w 12192000"/>
              <a:gd name="connsiteY90"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863236 w 12192000"/>
              <a:gd name="connsiteY33" fmla="*/ 401342 h 6858000"/>
              <a:gd name="connsiteX34" fmla="*/ 11489391 w 12192000"/>
              <a:gd name="connsiteY34" fmla="*/ 251618 h 6858000"/>
              <a:gd name="connsiteX35" fmla="*/ 11896971 w 12192000"/>
              <a:gd name="connsiteY35" fmla="*/ 224543 h 6858000"/>
              <a:gd name="connsiteX36" fmla="*/ 12169580 w 12192000"/>
              <a:gd name="connsiteY36" fmla="*/ 132151 h 6858000"/>
              <a:gd name="connsiteX37" fmla="*/ 12192000 w 12192000"/>
              <a:gd name="connsiteY37" fmla="*/ 121375 h 6858000"/>
              <a:gd name="connsiteX38" fmla="*/ 0 w 12192000"/>
              <a:gd name="connsiteY38" fmla="*/ 0 h 6858000"/>
              <a:gd name="connsiteX39" fmla="*/ 3922263 w 12192000"/>
              <a:gd name="connsiteY39" fmla="*/ 0 h 6858000"/>
              <a:gd name="connsiteX40" fmla="*/ 4657204 w 12192000"/>
              <a:gd name="connsiteY40" fmla="*/ 398521 h 6858000"/>
              <a:gd name="connsiteX41" fmla="*/ 4852267 w 12192000"/>
              <a:gd name="connsiteY41" fmla="*/ 669761 h 6858000"/>
              <a:gd name="connsiteX42" fmla="*/ 5835638 w 12192000"/>
              <a:gd name="connsiteY42" fmla="*/ 1664112 h 6858000"/>
              <a:gd name="connsiteX43" fmla="*/ 6448856 w 12192000"/>
              <a:gd name="connsiteY43" fmla="*/ 2574892 h 6858000"/>
              <a:gd name="connsiteX44" fmla="*/ 6596422 w 12192000"/>
              <a:gd name="connsiteY44" fmla="*/ 3343563 h 6858000"/>
              <a:gd name="connsiteX45" fmla="*/ 6784505 w 12192000"/>
              <a:gd name="connsiteY45" fmla="*/ 4044612 h 6858000"/>
              <a:gd name="connsiteX46" fmla="*/ 6890323 w 12192000"/>
              <a:gd name="connsiteY46" fmla="*/ 4081495 h 6858000"/>
              <a:gd name="connsiteX47" fmla="*/ 6975199 w 12192000"/>
              <a:gd name="connsiteY47" fmla="*/ 4161699 h 6858000"/>
              <a:gd name="connsiteX48" fmla="*/ 7370765 w 12192000"/>
              <a:gd name="connsiteY48" fmla="*/ 4589502 h 6858000"/>
              <a:gd name="connsiteX49" fmla="*/ 7416052 w 12192000"/>
              <a:gd name="connsiteY49" fmla="*/ 4586430 h 6858000"/>
              <a:gd name="connsiteX50" fmla="*/ 7284812 w 12192000"/>
              <a:gd name="connsiteY50" fmla="*/ 3730240 h 6858000"/>
              <a:gd name="connsiteX51" fmla="*/ 6760935 w 12192000"/>
              <a:gd name="connsiteY51" fmla="*/ 1559466 h 6858000"/>
              <a:gd name="connsiteX52" fmla="*/ 5982745 w 12192000"/>
              <a:gd name="connsiteY52" fmla="*/ 573166 h 6858000"/>
              <a:gd name="connsiteX53" fmla="*/ 5555754 w 12192000"/>
              <a:gd name="connsiteY53" fmla="*/ 97504 h 6858000"/>
              <a:gd name="connsiteX54" fmla="*/ 5479267 w 12192000"/>
              <a:gd name="connsiteY54" fmla="*/ 0 h 6858000"/>
              <a:gd name="connsiteX55" fmla="*/ 5667859 w 12192000"/>
              <a:gd name="connsiteY55" fmla="*/ 0 h 6858000"/>
              <a:gd name="connsiteX56" fmla="*/ 6149136 w 12192000"/>
              <a:gd name="connsiteY56" fmla="*/ 468124 h 6858000"/>
              <a:gd name="connsiteX57" fmla="*/ 6126000 w 12192000"/>
              <a:gd name="connsiteY57" fmla="*/ 45548 h 6858000"/>
              <a:gd name="connsiteX58" fmla="*/ 6229506 w 12192000"/>
              <a:gd name="connsiteY58" fmla="*/ 115915 h 6858000"/>
              <a:gd name="connsiteX59" fmla="*/ 6438846 w 12192000"/>
              <a:gd name="connsiteY59" fmla="*/ 587069 h 6858000"/>
              <a:gd name="connsiteX60" fmla="*/ 6541401 w 12192000"/>
              <a:gd name="connsiteY60" fmla="*/ 729406 h 6858000"/>
              <a:gd name="connsiteX61" fmla="*/ 6622877 w 12192000"/>
              <a:gd name="connsiteY61" fmla="*/ 0 h 6858000"/>
              <a:gd name="connsiteX62" fmla="*/ 6804505 w 12192000"/>
              <a:gd name="connsiteY62" fmla="*/ 0 h 6858000"/>
              <a:gd name="connsiteX63" fmla="*/ 6703789 w 12192000"/>
              <a:gd name="connsiteY63" fmla="*/ 785528 h 6858000"/>
              <a:gd name="connsiteX64" fmla="*/ 7030960 w 12192000"/>
              <a:gd name="connsiteY64" fmla="*/ 1520684 h 6858000"/>
              <a:gd name="connsiteX65" fmla="*/ 7386172 w 12192000"/>
              <a:gd name="connsiteY65" fmla="*/ 2945910 h 6858000"/>
              <a:gd name="connsiteX66" fmla="*/ 7580562 w 12192000"/>
              <a:gd name="connsiteY66" fmla="*/ 3733020 h 6858000"/>
              <a:gd name="connsiteX67" fmla="*/ 7583795 w 12192000"/>
              <a:gd name="connsiteY67" fmla="*/ 3776049 h 6858000"/>
              <a:gd name="connsiteX68" fmla="*/ 7740302 w 12192000"/>
              <a:gd name="connsiteY68" fmla="*/ 4046808 h 6858000"/>
              <a:gd name="connsiteX69" fmla="*/ 7802992 w 12192000"/>
              <a:gd name="connsiteY69" fmla="*/ 4280541 h 6858000"/>
              <a:gd name="connsiteX70" fmla="*/ 7884167 w 12192000"/>
              <a:gd name="connsiteY70" fmla="*/ 5075262 h 6858000"/>
              <a:gd name="connsiteX71" fmla="*/ 8081491 w 12192000"/>
              <a:gd name="connsiteY71" fmla="*/ 5683816 h 6858000"/>
              <a:gd name="connsiteX72" fmla="*/ 8298218 w 12192000"/>
              <a:gd name="connsiteY72" fmla="*/ 6064050 h 6858000"/>
              <a:gd name="connsiteX73" fmla="*/ 8772596 w 12192000"/>
              <a:gd name="connsiteY73" fmla="*/ 6808952 h 6858000"/>
              <a:gd name="connsiteX74" fmla="*/ 8802997 w 12192000"/>
              <a:gd name="connsiteY74" fmla="*/ 6858000 h 6858000"/>
              <a:gd name="connsiteX75" fmla="*/ 8340887 w 12192000"/>
              <a:gd name="connsiteY75" fmla="*/ 6858000 h 6858000"/>
              <a:gd name="connsiteX76" fmla="*/ 8267339 w 12192000"/>
              <a:gd name="connsiteY76" fmla="*/ 6734969 h 6858000"/>
              <a:gd name="connsiteX77" fmla="*/ 7505853 w 12192000"/>
              <a:gd name="connsiteY77" fmla="*/ 4883971 h 6858000"/>
              <a:gd name="connsiteX78" fmla="*/ 7306685 w 12192000"/>
              <a:gd name="connsiteY78" fmla="*/ 4707760 h 6858000"/>
              <a:gd name="connsiteX79" fmla="*/ 6917897 w 12192000"/>
              <a:gd name="connsiteY79" fmla="*/ 4317571 h 6858000"/>
              <a:gd name="connsiteX80" fmla="*/ 6777260 w 12192000"/>
              <a:gd name="connsiteY80" fmla="*/ 4262102 h 6858000"/>
              <a:gd name="connsiteX81" fmla="*/ 5761392 w 12192000"/>
              <a:gd name="connsiteY81" fmla="*/ 4372892 h 6858000"/>
              <a:gd name="connsiteX82" fmla="*/ 4936066 w 12192000"/>
              <a:gd name="connsiteY82" fmla="*/ 4600625 h 6858000"/>
              <a:gd name="connsiteX83" fmla="*/ 4491053 w 12192000"/>
              <a:gd name="connsiteY83" fmla="*/ 4738346 h 6858000"/>
              <a:gd name="connsiteX84" fmla="*/ 2649550 w 12192000"/>
              <a:gd name="connsiteY84" fmla="*/ 4683169 h 6858000"/>
              <a:gd name="connsiteX85" fmla="*/ 1176187 w 12192000"/>
              <a:gd name="connsiteY85" fmla="*/ 3831955 h 6858000"/>
              <a:gd name="connsiteX86" fmla="*/ 771537 w 12192000"/>
              <a:gd name="connsiteY86" fmla="*/ 3363614 h 6858000"/>
              <a:gd name="connsiteX87" fmla="*/ 318362 w 12192000"/>
              <a:gd name="connsiteY87" fmla="*/ 3160032 h 6858000"/>
              <a:gd name="connsiteX88" fmla="*/ 0 w 12192000"/>
              <a:gd name="connsiteY88" fmla="*/ 2897101 h 6858000"/>
              <a:gd name="connsiteX89" fmla="*/ 0 w 12192000"/>
              <a:gd name="connsiteY89"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863236 w 12192000"/>
              <a:gd name="connsiteY33" fmla="*/ 401342 h 6858000"/>
              <a:gd name="connsiteX34" fmla="*/ 11489391 w 12192000"/>
              <a:gd name="connsiteY34" fmla="*/ 251618 h 6858000"/>
              <a:gd name="connsiteX35" fmla="*/ 12169580 w 12192000"/>
              <a:gd name="connsiteY35" fmla="*/ 132151 h 6858000"/>
              <a:gd name="connsiteX36" fmla="*/ 12192000 w 12192000"/>
              <a:gd name="connsiteY36" fmla="*/ 121375 h 6858000"/>
              <a:gd name="connsiteX37" fmla="*/ 0 w 12192000"/>
              <a:gd name="connsiteY37" fmla="*/ 0 h 6858000"/>
              <a:gd name="connsiteX38" fmla="*/ 3922263 w 12192000"/>
              <a:gd name="connsiteY38" fmla="*/ 0 h 6858000"/>
              <a:gd name="connsiteX39" fmla="*/ 4657204 w 12192000"/>
              <a:gd name="connsiteY39" fmla="*/ 398521 h 6858000"/>
              <a:gd name="connsiteX40" fmla="*/ 4852267 w 12192000"/>
              <a:gd name="connsiteY40" fmla="*/ 669761 h 6858000"/>
              <a:gd name="connsiteX41" fmla="*/ 5835638 w 12192000"/>
              <a:gd name="connsiteY41" fmla="*/ 1664112 h 6858000"/>
              <a:gd name="connsiteX42" fmla="*/ 6448856 w 12192000"/>
              <a:gd name="connsiteY42" fmla="*/ 2574892 h 6858000"/>
              <a:gd name="connsiteX43" fmla="*/ 6596422 w 12192000"/>
              <a:gd name="connsiteY43" fmla="*/ 3343563 h 6858000"/>
              <a:gd name="connsiteX44" fmla="*/ 6784505 w 12192000"/>
              <a:gd name="connsiteY44" fmla="*/ 4044612 h 6858000"/>
              <a:gd name="connsiteX45" fmla="*/ 6890323 w 12192000"/>
              <a:gd name="connsiteY45" fmla="*/ 4081495 h 6858000"/>
              <a:gd name="connsiteX46" fmla="*/ 6975199 w 12192000"/>
              <a:gd name="connsiteY46" fmla="*/ 4161699 h 6858000"/>
              <a:gd name="connsiteX47" fmla="*/ 7370765 w 12192000"/>
              <a:gd name="connsiteY47" fmla="*/ 4589502 h 6858000"/>
              <a:gd name="connsiteX48" fmla="*/ 7416052 w 12192000"/>
              <a:gd name="connsiteY48" fmla="*/ 4586430 h 6858000"/>
              <a:gd name="connsiteX49" fmla="*/ 7284812 w 12192000"/>
              <a:gd name="connsiteY49" fmla="*/ 3730240 h 6858000"/>
              <a:gd name="connsiteX50" fmla="*/ 6760935 w 12192000"/>
              <a:gd name="connsiteY50" fmla="*/ 1559466 h 6858000"/>
              <a:gd name="connsiteX51" fmla="*/ 5982745 w 12192000"/>
              <a:gd name="connsiteY51" fmla="*/ 573166 h 6858000"/>
              <a:gd name="connsiteX52" fmla="*/ 5555754 w 12192000"/>
              <a:gd name="connsiteY52" fmla="*/ 97504 h 6858000"/>
              <a:gd name="connsiteX53" fmla="*/ 5479267 w 12192000"/>
              <a:gd name="connsiteY53" fmla="*/ 0 h 6858000"/>
              <a:gd name="connsiteX54" fmla="*/ 5667859 w 12192000"/>
              <a:gd name="connsiteY54" fmla="*/ 0 h 6858000"/>
              <a:gd name="connsiteX55" fmla="*/ 6149136 w 12192000"/>
              <a:gd name="connsiteY55" fmla="*/ 468124 h 6858000"/>
              <a:gd name="connsiteX56" fmla="*/ 6126000 w 12192000"/>
              <a:gd name="connsiteY56" fmla="*/ 45548 h 6858000"/>
              <a:gd name="connsiteX57" fmla="*/ 6229506 w 12192000"/>
              <a:gd name="connsiteY57" fmla="*/ 115915 h 6858000"/>
              <a:gd name="connsiteX58" fmla="*/ 6438846 w 12192000"/>
              <a:gd name="connsiteY58" fmla="*/ 587069 h 6858000"/>
              <a:gd name="connsiteX59" fmla="*/ 6541401 w 12192000"/>
              <a:gd name="connsiteY59" fmla="*/ 729406 h 6858000"/>
              <a:gd name="connsiteX60" fmla="*/ 6622877 w 12192000"/>
              <a:gd name="connsiteY60" fmla="*/ 0 h 6858000"/>
              <a:gd name="connsiteX61" fmla="*/ 6804505 w 12192000"/>
              <a:gd name="connsiteY61" fmla="*/ 0 h 6858000"/>
              <a:gd name="connsiteX62" fmla="*/ 6703789 w 12192000"/>
              <a:gd name="connsiteY62" fmla="*/ 785528 h 6858000"/>
              <a:gd name="connsiteX63" fmla="*/ 7030960 w 12192000"/>
              <a:gd name="connsiteY63" fmla="*/ 1520684 h 6858000"/>
              <a:gd name="connsiteX64" fmla="*/ 7386172 w 12192000"/>
              <a:gd name="connsiteY64" fmla="*/ 2945910 h 6858000"/>
              <a:gd name="connsiteX65" fmla="*/ 7580562 w 12192000"/>
              <a:gd name="connsiteY65" fmla="*/ 3733020 h 6858000"/>
              <a:gd name="connsiteX66" fmla="*/ 7583795 w 12192000"/>
              <a:gd name="connsiteY66" fmla="*/ 3776049 h 6858000"/>
              <a:gd name="connsiteX67" fmla="*/ 7740302 w 12192000"/>
              <a:gd name="connsiteY67" fmla="*/ 4046808 h 6858000"/>
              <a:gd name="connsiteX68" fmla="*/ 7802992 w 12192000"/>
              <a:gd name="connsiteY68" fmla="*/ 4280541 h 6858000"/>
              <a:gd name="connsiteX69" fmla="*/ 7884167 w 12192000"/>
              <a:gd name="connsiteY69" fmla="*/ 5075262 h 6858000"/>
              <a:gd name="connsiteX70" fmla="*/ 8081491 w 12192000"/>
              <a:gd name="connsiteY70" fmla="*/ 5683816 h 6858000"/>
              <a:gd name="connsiteX71" fmla="*/ 8298218 w 12192000"/>
              <a:gd name="connsiteY71" fmla="*/ 6064050 h 6858000"/>
              <a:gd name="connsiteX72" fmla="*/ 8772596 w 12192000"/>
              <a:gd name="connsiteY72" fmla="*/ 6808952 h 6858000"/>
              <a:gd name="connsiteX73" fmla="*/ 8802997 w 12192000"/>
              <a:gd name="connsiteY73" fmla="*/ 6858000 h 6858000"/>
              <a:gd name="connsiteX74" fmla="*/ 8340887 w 12192000"/>
              <a:gd name="connsiteY74" fmla="*/ 6858000 h 6858000"/>
              <a:gd name="connsiteX75" fmla="*/ 8267339 w 12192000"/>
              <a:gd name="connsiteY75" fmla="*/ 6734969 h 6858000"/>
              <a:gd name="connsiteX76" fmla="*/ 7505853 w 12192000"/>
              <a:gd name="connsiteY76" fmla="*/ 4883971 h 6858000"/>
              <a:gd name="connsiteX77" fmla="*/ 7306685 w 12192000"/>
              <a:gd name="connsiteY77" fmla="*/ 4707760 h 6858000"/>
              <a:gd name="connsiteX78" fmla="*/ 6917897 w 12192000"/>
              <a:gd name="connsiteY78" fmla="*/ 4317571 h 6858000"/>
              <a:gd name="connsiteX79" fmla="*/ 6777260 w 12192000"/>
              <a:gd name="connsiteY79" fmla="*/ 4262102 h 6858000"/>
              <a:gd name="connsiteX80" fmla="*/ 5761392 w 12192000"/>
              <a:gd name="connsiteY80" fmla="*/ 4372892 h 6858000"/>
              <a:gd name="connsiteX81" fmla="*/ 4936066 w 12192000"/>
              <a:gd name="connsiteY81" fmla="*/ 4600625 h 6858000"/>
              <a:gd name="connsiteX82" fmla="*/ 4491053 w 12192000"/>
              <a:gd name="connsiteY82" fmla="*/ 4738346 h 6858000"/>
              <a:gd name="connsiteX83" fmla="*/ 2649550 w 12192000"/>
              <a:gd name="connsiteY83" fmla="*/ 4683169 h 6858000"/>
              <a:gd name="connsiteX84" fmla="*/ 1176187 w 12192000"/>
              <a:gd name="connsiteY84" fmla="*/ 3831955 h 6858000"/>
              <a:gd name="connsiteX85" fmla="*/ 771537 w 12192000"/>
              <a:gd name="connsiteY85" fmla="*/ 3363614 h 6858000"/>
              <a:gd name="connsiteX86" fmla="*/ 318362 w 12192000"/>
              <a:gd name="connsiteY86" fmla="*/ 3160032 h 6858000"/>
              <a:gd name="connsiteX87" fmla="*/ 0 w 12192000"/>
              <a:gd name="connsiteY87" fmla="*/ 2897101 h 6858000"/>
              <a:gd name="connsiteX88" fmla="*/ 0 w 12192000"/>
              <a:gd name="connsiteY88"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863236 w 12192000"/>
              <a:gd name="connsiteY33" fmla="*/ 401342 h 6858000"/>
              <a:gd name="connsiteX34" fmla="*/ 11489391 w 12192000"/>
              <a:gd name="connsiteY34" fmla="*/ 251618 h 6858000"/>
              <a:gd name="connsiteX35" fmla="*/ 12169580 w 12192000"/>
              <a:gd name="connsiteY35" fmla="*/ 132151 h 6858000"/>
              <a:gd name="connsiteX36" fmla="*/ 12192000 w 12192000"/>
              <a:gd name="connsiteY36" fmla="*/ 121375 h 6858000"/>
              <a:gd name="connsiteX37" fmla="*/ 0 w 12192000"/>
              <a:gd name="connsiteY37" fmla="*/ 0 h 6858000"/>
              <a:gd name="connsiteX38" fmla="*/ 3922263 w 12192000"/>
              <a:gd name="connsiteY38" fmla="*/ 0 h 6858000"/>
              <a:gd name="connsiteX39" fmla="*/ 4657204 w 12192000"/>
              <a:gd name="connsiteY39" fmla="*/ 398521 h 6858000"/>
              <a:gd name="connsiteX40" fmla="*/ 4852267 w 12192000"/>
              <a:gd name="connsiteY40" fmla="*/ 669761 h 6858000"/>
              <a:gd name="connsiteX41" fmla="*/ 5835638 w 12192000"/>
              <a:gd name="connsiteY41" fmla="*/ 1664112 h 6858000"/>
              <a:gd name="connsiteX42" fmla="*/ 6448856 w 12192000"/>
              <a:gd name="connsiteY42" fmla="*/ 2574892 h 6858000"/>
              <a:gd name="connsiteX43" fmla="*/ 6596422 w 12192000"/>
              <a:gd name="connsiteY43" fmla="*/ 3343563 h 6858000"/>
              <a:gd name="connsiteX44" fmla="*/ 6784505 w 12192000"/>
              <a:gd name="connsiteY44" fmla="*/ 4044612 h 6858000"/>
              <a:gd name="connsiteX45" fmla="*/ 6890323 w 12192000"/>
              <a:gd name="connsiteY45" fmla="*/ 4081495 h 6858000"/>
              <a:gd name="connsiteX46" fmla="*/ 6975199 w 12192000"/>
              <a:gd name="connsiteY46" fmla="*/ 4161699 h 6858000"/>
              <a:gd name="connsiteX47" fmla="*/ 7370765 w 12192000"/>
              <a:gd name="connsiteY47" fmla="*/ 4589502 h 6858000"/>
              <a:gd name="connsiteX48" fmla="*/ 7416052 w 12192000"/>
              <a:gd name="connsiteY48" fmla="*/ 4586430 h 6858000"/>
              <a:gd name="connsiteX49" fmla="*/ 7284812 w 12192000"/>
              <a:gd name="connsiteY49" fmla="*/ 3730240 h 6858000"/>
              <a:gd name="connsiteX50" fmla="*/ 6760935 w 12192000"/>
              <a:gd name="connsiteY50" fmla="*/ 1559466 h 6858000"/>
              <a:gd name="connsiteX51" fmla="*/ 5982745 w 12192000"/>
              <a:gd name="connsiteY51" fmla="*/ 573166 h 6858000"/>
              <a:gd name="connsiteX52" fmla="*/ 5555754 w 12192000"/>
              <a:gd name="connsiteY52" fmla="*/ 97504 h 6858000"/>
              <a:gd name="connsiteX53" fmla="*/ 5479267 w 12192000"/>
              <a:gd name="connsiteY53" fmla="*/ 0 h 6858000"/>
              <a:gd name="connsiteX54" fmla="*/ 5667859 w 12192000"/>
              <a:gd name="connsiteY54" fmla="*/ 0 h 6858000"/>
              <a:gd name="connsiteX55" fmla="*/ 6149136 w 12192000"/>
              <a:gd name="connsiteY55" fmla="*/ 468124 h 6858000"/>
              <a:gd name="connsiteX56" fmla="*/ 6126000 w 12192000"/>
              <a:gd name="connsiteY56" fmla="*/ 45548 h 6858000"/>
              <a:gd name="connsiteX57" fmla="*/ 6229506 w 12192000"/>
              <a:gd name="connsiteY57" fmla="*/ 115915 h 6858000"/>
              <a:gd name="connsiteX58" fmla="*/ 6438846 w 12192000"/>
              <a:gd name="connsiteY58" fmla="*/ 587069 h 6858000"/>
              <a:gd name="connsiteX59" fmla="*/ 6541401 w 12192000"/>
              <a:gd name="connsiteY59" fmla="*/ 729406 h 6858000"/>
              <a:gd name="connsiteX60" fmla="*/ 6622877 w 12192000"/>
              <a:gd name="connsiteY60" fmla="*/ 0 h 6858000"/>
              <a:gd name="connsiteX61" fmla="*/ 6804505 w 12192000"/>
              <a:gd name="connsiteY61" fmla="*/ 0 h 6858000"/>
              <a:gd name="connsiteX62" fmla="*/ 6703789 w 12192000"/>
              <a:gd name="connsiteY62" fmla="*/ 785528 h 6858000"/>
              <a:gd name="connsiteX63" fmla="*/ 7030960 w 12192000"/>
              <a:gd name="connsiteY63" fmla="*/ 1520684 h 6858000"/>
              <a:gd name="connsiteX64" fmla="*/ 7386172 w 12192000"/>
              <a:gd name="connsiteY64" fmla="*/ 2945910 h 6858000"/>
              <a:gd name="connsiteX65" fmla="*/ 7580562 w 12192000"/>
              <a:gd name="connsiteY65" fmla="*/ 3733020 h 6858000"/>
              <a:gd name="connsiteX66" fmla="*/ 7583795 w 12192000"/>
              <a:gd name="connsiteY66" fmla="*/ 3776049 h 6858000"/>
              <a:gd name="connsiteX67" fmla="*/ 7740302 w 12192000"/>
              <a:gd name="connsiteY67" fmla="*/ 4046808 h 6858000"/>
              <a:gd name="connsiteX68" fmla="*/ 7802992 w 12192000"/>
              <a:gd name="connsiteY68" fmla="*/ 4280541 h 6858000"/>
              <a:gd name="connsiteX69" fmla="*/ 7884167 w 12192000"/>
              <a:gd name="connsiteY69" fmla="*/ 5075262 h 6858000"/>
              <a:gd name="connsiteX70" fmla="*/ 8081491 w 12192000"/>
              <a:gd name="connsiteY70" fmla="*/ 5683816 h 6858000"/>
              <a:gd name="connsiteX71" fmla="*/ 8298218 w 12192000"/>
              <a:gd name="connsiteY71" fmla="*/ 6064050 h 6858000"/>
              <a:gd name="connsiteX72" fmla="*/ 8772596 w 12192000"/>
              <a:gd name="connsiteY72" fmla="*/ 6808952 h 6858000"/>
              <a:gd name="connsiteX73" fmla="*/ 8802997 w 12192000"/>
              <a:gd name="connsiteY73" fmla="*/ 6858000 h 6858000"/>
              <a:gd name="connsiteX74" fmla="*/ 8340887 w 12192000"/>
              <a:gd name="connsiteY74" fmla="*/ 6858000 h 6858000"/>
              <a:gd name="connsiteX75" fmla="*/ 7505853 w 12192000"/>
              <a:gd name="connsiteY75" fmla="*/ 4883971 h 6858000"/>
              <a:gd name="connsiteX76" fmla="*/ 7306685 w 12192000"/>
              <a:gd name="connsiteY76" fmla="*/ 4707760 h 6858000"/>
              <a:gd name="connsiteX77" fmla="*/ 6917897 w 12192000"/>
              <a:gd name="connsiteY77" fmla="*/ 4317571 h 6858000"/>
              <a:gd name="connsiteX78" fmla="*/ 6777260 w 12192000"/>
              <a:gd name="connsiteY78" fmla="*/ 4262102 h 6858000"/>
              <a:gd name="connsiteX79" fmla="*/ 5761392 w 12192000"/>
              <a:gd name="connsiteY79" fmla="*/ 4372892 h 6858000"/>
              <a:gd name="connsiteX80" fmla="*/ 4936066 w 12192000"/>
              <a:gd name="connsiteY80" fmla="*/ 4600625 h 6858000"/>
              <a:gd name="connsiteX81" fmla="*/ 4491053 w 12192000"/>
              <a:gd name="connsiteY81" fmla="*/ 4738346 h 6858000"/>
              <a:gd name="connsiteX82" fmla="*/ 2649550 w 12192000"/>
              <a:gd name="connsiteY82" fmla="*/ 4683169 h 6858000"/>
              <a:gd name="connsiteX83" fmla="*/ 1176187 w 12192000"/>
              <a:gd name="connsiteY83" fmla="*/ 3831955 h 6858000"/>
              <a:gd name="connsiteX84" fmla="*/ 771537 w 12192000"/>
              <a:gd name="connsiteY84" fmla="*/ 3363614 h 6858000"/>
              <a:gd name="connsiteX85" fmla="*/ 318362 w 12192000"/>
              <a:gd name="connsiteY85" fmla="*/ 3160032 h 6858000"/>
              <a:gd name="connsiteX86" fmla="*/ 0 w 12192000"/>
              <a:gd name="connsiteY86" fmla="*/ 2897101 h 6858000"/>
              <a:gd name="connsiteX87" fmla="*/ 0 w 12192000"/>
              <a:gd name="connsiteY87"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863236 w 12192000"/>
              <a:gd name="connsiteY33" fmla="*/ 401342 h 6858000"/>
              <a:gd name="connsiteX34" fmla="*/ 11489391 w 12192000"/>
              <a:gd name="connsiteY34" fmla="*/ 251618 h 6858000"/>
              <a:gd name="connsiteX35" fmla="*/ 12169580 w 12192000"/>
              <a:gd name="connsiteY35" fmla="*/ 132151 h 6858000"/>
              <a:gd name="connsiteX36" fmla="*/ 12192000 w 12192000"/>
              <a:gd name="connsiteY36" fmla="*/ 121375 h 6858000"/>
              <a:gd name="connsiteX37" fmla="*/ 0 w 12192000"/>
              <a:gd name="connsiteY37" fmla="*/ 0 h 6858000"/>
              <a:gd name="connsiteX38" fmla="*/ 3922263 w 12192000"/>
              <a:gd name="connsiteY38" fmla="*/ 0 h 6858000"/>
              <a:gd name="connsiteX39" fmla="*/ 4657204 w 12192000"/>
              <a:gd name="connsiteY39" fmla="*/ 398521 h 6858000"/>
              <a:gd name="connsiteX40" fmla="*/ 4852267 w 12192000"/>
              <a:gd name="connsiteY40" fmla="*/ 669761 h 6858000"/>
              <a:gd name="connsiteX41" fmla="*/ 5835638 w 12192000"/>
              <a:gd name="connsiteY41" fmla="*/ 1664112 h 6858000"/>
              <a:gd name="connsiteX42" fmla="*/ 6448856 w 12192000"/>
              <a:gd name="connsiteY42" fmla="*/ 2574892 h 6858000"/>
              <a:gd name="connsiteX43" fmla="*/ 6596422 w 12192000"/>
              <a:gd name="connsiteY43" fmla="*/ 3343563 h 6858000"/>
              <a:gd name="connsiteX44" fmla="*/ 6784505 w 12192000"/>
              <a:gd name="connsiteY44" fmla="*/ 4044612 h 6858000"/>
              <a:gd name="connsiteX45" fmla="*/ 6890323 w 12192000"/>
              <a:gd name="connsiteY45" fmla="*/ 4081495 h 6858000"/>
              <a:gd name="connsiteX46" fmla="*/ 6975199 w 12192000"/>
              <a:gd name="connsiteY46" fmla="*/ 4161699 h 6858000"/>
              <a:gd name="connsiteX47" fmla="*/ 7370765 w 12192000"/>
              <a:gd name="connsiteY47" fmla="*/ 4589502 h 6858000"/>
              <a:gd name="connsiteX48" fmla="*/ 7416052 w 12192000"/>
              <a:gd name="connsiteY48" fmla="*/ 4586430 h 6858000"/>
              <a:gd name="connsiteX49" fmla="*/ 7284812 w 12192000"/>
              <a:gd name="connsiteY49" fmla="*/ 3730240 h 6858000"/>
              <a:gd name="connsiteX50" fmla="*/ 6760935 w 12192000"/>
              <a:gd name="connsiteY50" fmla="*/ 1559466 h 6858000"/>
              <a:gd name="connsiteX51" fmla="*/ 5982745 w 12192000"/>
              <a:gd name="connsiteY51" fmla="*/ 573166 h 6858000"/>
              <a:gd name="connsiteX52" fmla="*/ 5555754 w 12192000"/>
              <a:gd name="connsiteY52" fmla="*/ 97504 h 6858000"/>
              <a:gd name="connsiteX53" fmla="*/ 5479267 w 12192000"/>
              <a:gd name="connsiteY53" fmla="*/ 0 h 6858000"/>
              <a:gd name="connsiteX54" fmla="*/ 5667859 w 12192000"/>
              <a:gd name="connsiteY54" fmla="*/ 0 h 6858000"/>
              <a:gd name="connsiteX55" fmla="*/ 6149136 w 12192000"/>
              <a:gd name="connsiteY55" fmla="*/ 468124 h 6858000"/>
              <a:gd name="connsiteX56" fmla="*/ 6126000 w 12192000"/>
              <a:gd name="connsiteY56" fmla="*/ 45548 h 6858000"/>
              <a:gd name="connsiteX57" fmla="*/ 6229506 w 12192000"/>
              <a:gd name="connsiteY57" fmla="*/ 115915 h 6858000"/>
              <a:gd name="connsiteX58" fmla="*/ 6438846 w 12192000"/>
              <a:gd name="connsiteY58" fmla="*/ 587069 h 6858000"/>
              <a:gd name="connsiteX59" fmla="*/ 6541401 w 12192000"/>
              <a:gd name="connsiteY59" fmla="*/ 729406 h 6858000"/>
              <a:gd name="connsiteX60" fmla="*/ 6622877 w 12192000"/>
              <a:gd name="connsiteY60" fmla="*/ 0 h 6858000"/>
              <a:gd name="connsiteX61" fmla="*/ 6804505 w 12192000"/>
              <a:gd name="connsiteY61" fmla="*/ 0 h 6858000"/>
              <a:gd name="connsiteX62" fmla="*/ 6703789 w 12192000"/>
              <a:gd name="connsiteY62" fmla="*/ 785528 h 6858000"/>
              <a:gd name="connsiteX63" fmla="*/ 7030960 w 12192000"/>
              <a:gd name="connsiteY63" fmla="*/ 1520684 h 6858000"/>
              <a:gd name="connsiteX64" fmla="*/ 7386172 w 12192000"/>
              <a:gd name="connsiteY64" fmla="*/ 2945910 h 6858000"/>
              <a:gd name="connsiteX65" fmla="*/ 7580562 w 12192000"/>
              <a:gd name="connsiteY65" fmla="*/ 3733020 h 6858000"/>
              <a:gd name="connsiteX66" fmla="*/ 7583795 w 12192000"/>
              <a:gd name="connsiteY66" fmla="*/ 3776049 h 6858000"/>
              <a:gd name="connsiteX67" fmla="*/ 7740302 w 12192000"/>
              <a:gd name="connsiteY67" fmla="*/ 4046808 h 6858000"/>
              <a:gd name="connsiteX68" fmla="*/ 7802992 w 12192000"/>
              <a:gd name="connsiteY68" fmla="*/ 4280541 h 6858000"/>
              <a:gd name="connsiteX69" fmla="*/ 7884167 w 12192000"/>
              <a:gd name="connsiteY69" fmla="*/ 5075262 h 6858000"/>
              <a:gd name="connsiteX70" fmla="*/ 8081491 w 12192000"/>
              <a:gd name="connsiteY70" fmla="*/ 5683816 h 6858000"/>
              <a:gd name="connsiteX71" fmla="*/ 8298218 w 12192000"/>
              <a:gd name="connsiteY71" fmla="*/ 6064050 h 6858000"/>
              <a:gd name="connsiteX72" fmla="*/ 8772596 w 12192000"/>
              <a:gd name="connsiteY72" fmla="*/ 6808952 h 6858000"/>
              <a:gd name="connsiteX73" fmla="*/ 8802997 w 12192000"/>
              <a:gd name="connsiteY73" fmla="*/ 6858000 h 6858000"/>
              <a:gd name="connsiteX74" fmla="*/ 8340887 w 12192000"/>
              <a:gd name="connsiteY74" fmla="*/ 6858000 h 6858000"/>
              <a:gd name="connsiteX75" fmla="*/ 7505853 w 12192000"/>
              <a:gd name="connsiteY75" fmla="*/ 4883971 h 6858000"/>
              <a:gd name="connsiteX76" fmla="*/ 7306685 w 12192000"/>
              <a:gd name="connsiteY76" fmla="*/ 4707760 h 6858000"/>
              <a:gd name="connsiteX77" fmla="*/ 6917897 w 12192000"/>
              <a:gd name="connsiteY77" fmla="*/ 4317571 h 6858000"/>
              <a:gd name="connsiteX78" fmla="*/ 6777260 w 12192000"/>
              <a:gd name="connsiteY78" fmla="*/ 4262102 h 6858000"/>
              <a:gd name="connsiteX79" fmla="*/ 5761392 w 12192000"/>
              <a:gd name="connsiteY79" fmla="*/ 4372892 h 6858000"/>
              <a:gd name="connsiteX80" fmla="*/ 4936066 w 12192000"/>
              <a:gd name="connsiteY80" fmla="*/ 4600625 h 6858000"/>
              <a:gd name="connsiteX81" fmla="*/ 4491053 w 12192000"/>
              <a:gd name="connsiteY81" fmla="*/ 4738346 h 6858000"/>
              <a:gd name="connsiteX82" fmla="*/ 2649550 w 12192000"/>
              <a:gd name="connsiteY82" fmla="*/ 4683169 h 6858000"/>
              <a:gd name="connsiteX83" fmla="*/ 1176187 w 12192000"/>
              <a:gd name="connsiteY83" fmla="*/ 3831955 h 6858000"/>
              <a:gd name="connsiteX84" fmla="*/ 771537 w 12192000"/>
              <a:gd name="connsiteY84" fmla="*/ 3363614 h 6858000"/>
              <a:gd name="connsiteX85" fmla="*/ 318362 w 12192000"/>
              <a:gd name="connsiteY85" fmla="*/ 3160032 h 6858000"/>
              <a:gd name="connsiteX86" fmla="*/ 0 w 12192000"/>
              <a:gd name="connsiteY86" fmla="*/ 2897101 h 6858000"/>
              <a:gd name="connsiteX87" fmla="*/ 0 w 12192000"/>
              <a:gd name="connsiteY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2192000" h="6858000">
                <a:moveTo>
                  <a:pt x="5447055" y="5753898"/>
                </a:moveTo>
                <a:lnTo>
                  <a:pt x="5476115" y="5753921"/>
                </a:lnTo>
                <a:cubicBezTo>
                  <a:pt x="5866292" y="5862812"/>
                  <a:pt x="6764324" y="6137670"/>
                  <a:pt x="7112291" y="6275100"/>
                </a:cubicBezTo>
                <a:cubicBezTo>
                  <a:pt x="7432467" y="6401561"/>
                  <a:pt x="7731738" y="6596712"/>
                  <a:pt x="7971936" y="6782053"/>
                </a:cubicBezTo>
                <a:lnTo>
                  <a:pt x="8067799" y="6858000"/>
                </a:lnTo>
                <a:lnTo>
                  <a:pt x="2718731" y="6858000"/>
                </a:lnTo>
                <a:lnTo>
                  <a:pt x="2692042" y="6803028"/>
                </a:lnTo>
                <a:cubicBezTo>
                  <a:pt x="2606957" y="6631114"/>
                  <a:pt x="2517154" y="6461267"/>
                  <a:pt x="2500288" y="6434484"/>
                </a:cubicBezTo>
                <a:cubicBezTo>
                  <a:pt x="2430045" y="6322813"/>
                  <a:pt x="2623976" y="6341836"/>
                  <a:pt x="2927274" y="6288711"/>
                </a:cubicBezTo>
                <a:cubicBezTo>
                  <a:pt x="3052201" y="6266904"/>
                  <a:pt x="3689603" y="5944624"/>
                  <a:pt x="4557137" y="5838077"/>
                </a:cubicBezTo>
                <a:cubicBezTo>
                  <a:pt x="4671362" y="5843976"/>
                  <a:pt x="5272025" y="5759316"/>
                  <a:pt x="5447055" y="5753898"/>
                </a:cubicBezTo>
                <a:close/>
                <a:moveTo>
                  <a:pt x="12192000" y="121375"/>
                </a:moveTo>
                <a:lnTo>
                  <a:pt x="12192000" y="6653847"/>
                </a:lnTo>
                <a:lnTo>
                  <a:pt x="12065329" y="6774221"/>
                </a:lnTo>
                <a:lnTo>
                  <a:pt x="11968056" y="6858000"/>
                </a:lnTo>
                <a:lnTo>
                  <a:pt x="9205683" y="6858000"/>
                </a:lnTo>
                <a:lnTo>
                  <a:pt x="9168225" y="6817755"/>
                </a:lnTo>
                <a:cubicBezTo>
                  <a:pt x="9081118" y="6715670"/>
                  <a:pt x="8996927" y="6589978"/>
                  <a:pt x="8915595" y="6429360"/>
                </a:cubicBezTo>
                <a:cubicBezTo>
                  <a:pt x="8763407" y="6239533"/>
                  <a:pt x="8056532" y="4944564"/>
                  <a:pt x="8052685" y="4890999"/>
                </a:cubicBezTo>
                <a:cubicBezTo>
                  <a:pt x="8027115" y="4539596"/>
                  <a:pt x="8129086" y="4227999"/>
                  <a:pt x="8185310" y="3909087"/>
                </a:cubicBezTo>
                <a:cubicBezTo>
                  <a:pt x="8211343" y="3761850"/>
                  <a:pt x="8155582" y="3546121"/>
                  <a:pt x="8109987" y="3503239"/>
                </a:cubicBezTo>
                <a:cubicBezTo>
                  <a:pt x="8102287" y="3346926"/>
                  <a:pt x="8136945" y="3427422"/>
                  <a:pt x="8236449" y="3365078"/>
                </a:cubicBezTo>
                <a:cubicBezTo>
                  <a:pt x="8235527" y="3350734"/>
                  <a:pt x="8278655" y="3318976"/>
                  <a:pt x="8301299" y="3317512"/>
                </a:cubicBezTo>
                <a:cubicBezTo>
                  <a:pt x="8258323" y="3169691"/>
                  <a:pt x="8269415" y="2439951"/>
                  <a:pt x="8325484" y="2407752"/>
                </a:cubicBezTo>
                <a:cubicBezTo>
                  <a:pt x="8363223" y="2405264"/>
                  <a:pt x="8473201" y="2348187"/>
                  <a:pt x="8501856" y="2331208"/>
                </a:cubicBezTo>
                <a:cubicBezTo>
                  <a:pt x="8533281" y="2085476"/>
                  <a:pt x="8532048" y="1844572"/>
                  <a:pt x="8634019" y="1652109"/>
                </a:cubicBezTo>
                <a:cubicBezTo>
                  <a:pt x="8677917" y="1568977"/>
                  <a:pt x="8743845" y="1625766"/>
                  <a:pt x="8833035" y="1573957"/>
                </a:cubicBezTo>
                <a:cubicBezTo>
                  <a:pt x="8876778" y="1548490"/>
                  <a:pt x="8864612" y="1482773"/>
                  <a:pt x="8891415" y="1440332"/>
                </a:cubicBezTo>
                <a:cubicBezTo>
                  <a:pt x="8984453" y="1292951"/>
                  <a:pt x="9166828" y="1209967"/>
                  <a:pt x="9249548" y="1048971"/>
                </a:cubicBezTo>
                <a:cubicBezTo>
                  <a:pt x="9329187" y="1055266"/>
                  <a:pt x="9330264" y="1058778"/>
                  <a:pt x="9367541" y="1106052"/>
                </a:cubicBezTo>
                <a:cubicBezTo>
                  <a:pt x="9612152" y="1081317"/>
                  <a:pt x="9610611" y="866320"/>
                  <a:pt x="9751395" y="756257"/>
                </a:cubicBezTo>
                <a:cubicBezTo>
                  <a:pt x="9878632" y="656882"/>
                  <a:pt x="9995236" y="617948"/>
                  <a:pt x="10148043" y="578578"/>
                </a:cubicBezTo>
                <a:cubicBezTo>
                  <a:pt x="10163290" y="610632"/>
                  <a:pt x="10167449" y="612976"/>
                  <a:pt x="10177001" y="663173"/>
                </a:cubicBezTo>
                <a:lnTo>
                  <a:pt x="10863236" y="401342"/>
                </a:lnTo>
                <a:cubicBezTo>
                  <a:pt x="10884954" y="495158"/>
                  <a:pt x="11465054" y="263473"/>
                  <a:pt x="11489391" y="251618"/>
                </a:cubicBezTo>
                <a:lnTo>
                  <a:pt x="12169580" y="132151"/>
                </a:lnTo>
                <a:lnTo>
                  <a:pt x="12192000" y="121375"/>
                </a:lnTo>
                <a:close/>
                <a:moveTo>
                  <a:pt x="0" y="0"/>
                </a:moveTo>
                <a:lnTo>
                  <a:pt x="3922263" y="0"/>
                </a:lnTo>
                <a:lnTo>
                  <a:pt x="4657204" y="398521"/>
                </a:lnTo>
                <a:cubicBezTo>
                  <a:pt x="4708031" y="456627"/>
                  <a:pt x="4655861" y="458829"/>
                  <a:pt x="4852267" y="669761"/>
                </a:cubicBezTo>
                <a:cubicBezTo>
                  <a:pt x="5048673" y="880693"/>
                  <a:pt x="5569540" y="1346590"/>
                  <a:pt x="5835638" y="1664112"/>
                </a:cubicBezTo>
                <a:cubicBezTo>
                  <a:pt x="6101736" y="1981634"/>
                  <a:pt x="6230433" y="2169045"/>
                  <a:pt x="6448856" y="2574892"/>
                </a:cubicBezTo>
                <a:cubicBezTo>
                  <a:pt x="6511551" y="2691246"/>
                  <a:pt x="6568389" y="3220037"/>
                  <a:pt x="6596422" y="3343563"/>
                </a:cubicBezTo>
                <a:cubicBezTo>
                  <a:pt x="6621532" y="3454061"/>
                  <a:pt x="6737677" y="3995583"/>
                  <a:pt x="6784505" y="4044612"/>
                </a:cubicBezTo>
                <a:cubicBezTo>
                  <a:pt x="6809300" y="4048272"/>
                  <a:pt x="6849351" y="4057052"/>
                  <a:pt x="6890323" y="4081495"/>
                </a:cubicBezTo>
                <a:cubicBezTo>
                  <a:pt x="6940078" y="4111353"/>
                  <a:pt x="6966266" y="4149407"/>
                  <a:pt x="6975199" y="4161699"/>
                </a:cubicBezTo>
                <a:cubicBezTo>
                  <a:pt x="7019409" y="4223316"/>
                  <a:pt x="7140786" y="4356061"/>
                  <a:pt x="7370765" y="4589502"/>
                </a:cubicBezTo>
                <a:lnTo>
                  <a:pt x="7416052" y="4586430"/>
                </a:lnTo>
                <a:cubicBezTo>
                  <a:pt x="7399723" y="4398215"/>
                  <a:pt x="7306992" y="3841910"/>
                  <a:pt x="7284812" y="3730240"/>
                </a:cubicBezTo>
                <a:cubicBezTo>
                  <a:pt x="7115991" y="2879609"/>
                  <a:pt x="6977946" y="2085645"/>
                  <a:pt x="6760935" y="1559466"/>
                </a:cubicBezTo>
                <a:cubicBezTo>
                  <a:pt x="6543924" y="1033287"/>
                  <a:pt x="6183608" y="816826"/>
                  <a:pt x="5982745" y="573166"/>
                </a:cubicBezTo>
                <a:cubicBezTo>
                  <a:pt x="5781882" y="329506"/>
                  <a:pt x="5693155" y="260143"/>
                  <a:pt x="5555754" y="97504"/>
                </a:cubicBezTo>
                <a:lnTo>
                  <a:pt x="5479267" y="0"/>
                </a:lnTo>
                <a:lnTo>
                  <a:pt x="5667859" y="0"/>
                </a:lnTo>
                <a:cubicBezTo>
                  <a:pt x="5858282" y="249902"/>
                  <a:pt x="5988710" y="312083"/>
                  <a:pt x="6149136" y="468124"/>
                </a:cubicBezTo>
                <a:cubicBezTo>
                  <a:pt x="6087056" y="177088"/>
                  <a:pt x="6133712" y="186407"/>
                  <a:pt x="6126000" y="45548"/>
                </a:cubicBezTo>
                <a:cubicBezTo>
                  <a:pt x="6159732" y="22421"/>
                  <a:pt x="6187763" y="85908"/>
                  <a:pt x="6229506" y="115915"/>
                </a:cubicBezTo>
                <a:cubicBezTo>
                  <a:pt x="6377072" y="170652"/>
                  <a:pt x="6386864" y="484821"/>
                  <a:pt x="6438846" y="587069"/>
                </a:cubicBezTo>
                <a:cubicBezTo>
                  <a:pt x="6490828" y="689317"/>
                  <a:pt x="6527075" y="681545"/>
                  <a:pt x="6541401" y="729406"/>
                </a:cubicBezTo>
                <a:cubicBezTo>
                  <a:pt x="6572073" y="631561"/>
                  <a:pt x="6628396" y="506084"/>
                  <a:pt x="6622877" y="0"/>
                </a:cubicBezTo>
                <a:lnTo>
                  <a:pt x="6804505" y="0"/>
                </a:lnTo>
                <a:cubicBezTo>
                  <a:pt x="6770933" y="261843"/>
                  <a:pt x="6831100" y="433579"/>
                  <a:pt x="6703789" y="785528"/>
                </a:cubicBezTo>
                <a:cubicBezTo>
                  <a:pt x="6781112" y="969355"/>
                  <a:pt x="7027264" y="1470482"/>
                  <a:pt x="7030960" y="1520684"/>
                </a:cubicBezTo>
                <a:cubicBezTo>
                  <a:pt x="7197629" y="1942191"/>
                  <a:pt x="7237369" y="2553525"/>
                  <a:pt x="7386172" y="2945910"/>
                </a:cubicBezTo>
                <a:cubicBezTo>
                  <a:pt x="7466884" y="3158860"/>
                  <a:pt x="7449321" y="3586371"/>
                  <a:pt x="7580562" y="3733020"/>
                </a:cubicBezTo>
                <a:lnTo>
                  <a:pt x="7583795" y="3776049"/>
                </a:lnTo>
                <a:cubicBezTo>
                  <a:pt x="7610418" y="3828347"/>
                  <a:pt x="7703769" y="3962726"/>
                  <a:pt x="7740302" y="4046808"/>
                </a:cubicBezTo>
                <a:cubicBezTo>
                  <a:pt x="7747538" y="4057200"/>
                  <a:pt x="7806840" y="4241319"/>
                  <a:pt x="7802992" y="4280541"/>
                </a:cubicBezTo>
                <a:cubicBezTo>
                  <a:pt x="7829947" y="4545448"/>
                  <a:pt x="7857057" y="4810355"/>
                  <a:pt x="7884167" y="5075262"/>
                </a:cubicBezTo>
                <a:cubicBezTo>
                  <a:pt x="7913593" y="5233766"/>
                  <a:pt x="7968887" y="5447300"/>
                  <a:pt x="8081491" y="5683816"/>
                </a:cubicBezTo>
                <a:cubicBezTo>
                  <a:pt x="8097202" y="5717039"/>
                  <a:pt x="8140486" y="5805878"/>
                  <a:pt x="8298218" y="6064050"/>
                </a:cubicBezTo>
                <a:cubicBezTo>
                  <a:pt x="8353575" y="6154611"/>
                  <a:pt x="8589384" y="6516788"/>
                  <a:pt x="8772596" y="6808952"/>
                </a:cubicBezTo>
                <a:lnTo>
                  <a:pt x="8802997" y="6858000"/>
                </a:lnTo>
                <a:lnTo>
                  <a:pt x="8340887" y="6858000"/>
                </a:lnTo>
                <a:cubicBezTo>
                  <a:pt x="8062542" y="6199990"/>
                  <a:pt x="7805519" y="6139721"/>
                  <a:pt x="7505853" y="4883971"/>
                </a:cubicBezTo>
                <a:cubicBezTo>
                  <a:pt x="7345744" y="4546103"/>
                  <a:pt x="7404678" y="4802160"/>
                  <a:pt x="7306685" y="4707760"/>
                </a:cubicBezTo>
                <a:cubicBezTo>
                  <a:pt x="7279731" y="4703516"/>
                  <a:pt x="6961800" y="4346842"/>
                  <a:pt x="6917897" y="4317571"/>
                </a:cubicBezTo>
                <a:cubicBezTo>
                  <a:pt x="6862750" y="4280833"/>
                  <a:pt x="6835947" y="4327523"/>
                  <a:pt x="6777260" y="4262102"/>
                </a:cubicBezTo>
                <a:cubicBezTo>
                  <a:pt x="6584509" y="4271322"/>
                  <a:pt x="6068258" y="4316472"/>
                  <a:pt x="5761392" y="4372892"/>
                </a:cubicBezTo>
                <a:cubicBezTo>
                  <a:pt x="5454526" y="4429312"/>
                  <a:pt x="5026640" y="4594626"/>
                  <a:pt x="4936066" y="4600625"/>
                </a:cubicBezTo>
                <a:cubicBezTo>
                  <a:pt x="4810524" y="4638531"/>
                  <a:pt x="4582706" y="4661950"/>
                  <a:pt x="4491053" y="4738346"/>
                </a:cubicBezTo>
                <a:cubicBezTo>
                  <a:pt x="3997983" y="4955688"/>
                  <a:pt x="2872591" y="4837286"/>
                  <a:pt x="2649550" y="4683169"/>
                </a:cubicBezTo>
                <a:cubicBezTo>
                  <a:pt x="2426505" y="4529057"/>
                  <a:pt x="1251667" y="3869865"/>
                  <a:pt x="1176187" y="3831955"/>
                </a:cubicBezTo>
                <a:cubicBezTo>
                  <a:pt x="1009059" y="3827567"/>
                  <a:pt x="884289" y="3456697"/>
                  <a:pt x="771537" y="3363614"/>
                </a:cubicBezTo>
                <a:cubicBezTo>
                  <a:pt x="707457" y="3310776"/>
                  <a:pt x="391374" y="3202765"/>
                  <a:pt x="318362" y="3160032"/>
                </a:cubicBezTo>
                <a:cubicBezTo>
                  <a:pt x="189773" y="3082280"/>
                  <a:pt x="19314" y="3085874"/>
                  <a:pt x="0" y="2897101"/>
                </a:cubicBezTo>
                <a:lnTo>
                  <a:pt x="0" y="0"/>
                </a:lnTo>
                <a:close/>
              </a:path>
            </a:pathLst>
          </a:custGeom>
          <a:solidFill>
            <a:schemeClr val="accent2">
              <a:lumMod val="50000"/>
              <a:alpha val="17000"/>
            </a:schemeClr>
          </a:solidFill>
          <a:ln w="0"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CCF2F46A-3172-1EAE-1FA2-1807BF219837}"/>
              </a:ext>
            </a:extLst>
          </p:cNvPr>
          <p:cNvSpPr/>
          <p:nvPr userDrawn="1"/>
        </p:nvSpPr>
        <p:spPr>
          <a:xfrm>
            <a:off x="6790921" y="0"/>
            <a:ext cx="5401079" cy="6858000"/>
          </a:xfrm>
          <a:custGeom>
            <a:avLst/>
            <a:gdLst>
              <a:gd name="csX0" fmla="*/ 3588900 w 5401079"/>
              <a:gd name="csY0" fmla="*/ 6826803 h 6858000"/>
              <a:gd name="csX1" fmla="*/ 3816012 w 5401079"/>
              <a:gd name="csY1" fmla="*/ 6850103 h 6858000"/>
              <a:gd name="csX2" fmla="*/ 3849836 w 5401079"/>
              <a:gd name="csY2" fmla="*/ 6858000 h 6858000"/>
              <a:gd name="csX3" fmla="*/ 3347658 w 5401079"/>
              <a:gd name="csY3" fmla="*/ 6858000 h 6858000"/>
              <a:gd name="csX4" fmla="*/ 3362528 w 5401079"/>
              <a:gd name="csY4" fmla="*/ 6853635 h 6858000"/>
              <a:gd name="csX5" fmla="*/ 3588900 w 5401079"/>
              <a:gd name="csY5" fmla="*/ 6826803 h 6858000"/>
              <a:gd name="csX6" fmla="*/ 5401078 w 5401079"/>
              <a:gd name="csY6" fmla="*/ 5233434 h 6858000"/>
              <a:gd name="csX7" fmla="*/ 5401078 w 5401079"/>
              <a:gd name="csY7" fmla="*/ 5854299 h 6858000"/>
              <a:gd name="csX8" fmla="*/ 5363266 w 5401079"/>
              <a:gd name="csY8" fmla="*/ 5888859 h 6858000"/>
              <a:gd name="csX9" fmla="*/ 5090019 w 5401079"/>
              <a:gd name="csY9" fmla="*/ 6159475 h 6858000"/>
              <a:gd name="csX10" fmla="*/ 4955026 w 5401079"/>
              <a:gd name="csY10" fmla="*/ 6300035 h 6858000"/>
              <a:gd name="csX11" fmla="*/ 4624060 w 5401079"/>
              <a:gd name="csY11" fmla="*/ 6848658 h 6858000"/>
              <a:gd name="csX12" fmla="*/ 4624720 w 5401079"/>
              <a:gd name="csY12" fmla="*/ 6858000 h 6858000"/>
              <a:gd name="csX13" fmla="*/ 4519239 w 5401079"/>
              <a:gd name="csY13" fmla="*/ 6858000 h 6858000"/>
              <a:gd name="csX14" fmla="*/ 4529692 w 5401079"/>
              <a:gd name="csY14" fmla="*/ 6777455 h 6858000"/>
              <a:gd name="csX15" fmla="*/ 5177810 w 5401079"/>
              <a:gd name="csY15" fmla="*/ 5339892 h 6858000"/>
              <a:gd name="csX16" fmla="*/ 5360131 w 5401079"/>
              <a:gd name="csY16" fmla="*/ 5246899 h 6858000"/>
              <a:gd name="csX17" fmla="*/ 3821165 w 5401079"/>
              <a:gd name="csY17" fmla="*/ 5048556 h 6858000"/>
              <a:gd name="csX18" fmla="*/ 3631416 w 5401079"/>
              <a:gd name="csY18" fmla="*/ 5074602 h 6858000"/>
              <a:gd name="csX19" fmla="*/ 3787308 w 5401079"/>
              <a:gd name="csY19" fmla="*/ 5614692 h 6858000"/>
              <a:gd name="csX20" fmla="*/ 4142531 w 5401079"/>
              <a:gd name="csY20" fmla="*/ 5979804 h 6858000"/>
              <a:gd name="csX21" fmla="*/ 4010993 w 5401079"/>
              <a:gd name="csY21" fmla="*/ 5065399 h 6858000"/>
              <a:gd name="csX22" fmla="*/ 3821165 w 5401079"/>
              <a:gd name="csY22" fmla="*/ 5048556 h 6858000"/>
              <a:gd name="csX23" fmla="*/ 4667586 w 5401079"/>
              <a:gd name="csY23" fmla="*/ 4824635 h 6858000"/>
              <a:gd name="csX24" fmla="*/ 4199854 w 5401079"/>
              <a:gd name="csY24" fmla="*/ 4957503 h 6858000"/>
              <a:gd name="csX25" fmla="*/ 4179577 w 5401079"/>
              <a:gd name="csY25" fmla="*/ 5278473 h 6858000"/>
              <a:gd name="csX26" fmla="*/ 4199186 w 5401079"/>
              <a:gd name="csY26" fmla="*/ 5399986 h 6858000"/>
              <a:gd name="csX27" fmla="*/ 4234041 w 5401079"/>
              <a:gd name="csY27" fmla="*/ 5616005 h 6858000"/>
              <a:gd name="csX28" fmla="*/ 4334695 w 5401079"/>
              <a:gd name="csY28" fmla="*/ 5631798 h 6858000"/>
              <a:gd name="csX29" fmla="*/ 4512982 w 5401079"/>
              <a:gd name="csY29" fmla="*/ 5152727 h 6858000"/>
              <a:gd name="csX30" fmla="*/ 4667586 w 5401079"/>
              <a:gd name="csY30" fmla="*/ 4824635 h 6858000"/>
              <a:gd name="csX31" fmla="*/ 2374221 w 5401079"/>
              <a:gd name="csY31" fmla="*/ 2456598 h 6858000"/>
              <a:gd name="csX32" fmla="*/ 3018467 w 5401079"/>
              <a:gd name="csY32" fmla="*/ 2817834 h 6858000"/>
              <a:gd name="csX33" fmla="*/ 3473424 w 5401079"/>
              <a:gd name="csY33" fmla="*/ 3152719 h 6858000"/>
              <a:gd name="csX34" fmla="*/ 3770823 w 5401079"/>
              <a:gd name="csY34" fmla="*/ 3308682 h 6858000"/>
              <a:gd name="csX35" fmla="*/ 3684024 w 5401079"/>
              <a:gd name="csY35" fmla="*/ 3146417 h 6858000"/>
              <a:gd name="csX36" fmla="*/ 3169898 w 5401079"/>
              <a:gd name="csY36" fmla="*/ 2756776 h 6858000"/>
              <a:gd name="csX37" fmla="*/ 2859075 w 5401079"/>
              <a:gd name="csY37" fmla="*/ 2546873 h 6858000"/>
              <a:gd name="csX38" fmla="*/ 1409342 w 5401079"/>
              <a:gd name="csY38" fmla="*/ 0 h 6858000"/>
              <a:gd name="csX39" fmla="*/ 1755101 w 5401079"/>
              <a:gd name="csY39" fmla="*/ 0 h 6858000"/>
              <a:gd name="csX40" fmla="*/ 1879299 w 5401079"/>
              <a:gd name="csY40" fmla="*/ 136265 h 6858000"/>
              <a:gd name="csX41" fmla="*/ 2044345 w 5401079"/>
              <a:gd name="csY41" fmla="*/ 341038 h 6858000"/>
              <a:gd name="csX42" fmla="*/ 2534930 w 5401079"/>
              <a:gd name="csY42" fmla="*/ 883285 h 6858000"/>
              <a:gd name="csX43" fmla="*/ 2580376 w 5401079"/>
              <a:gd name="csY43" fmla="*/ 763926 h 6858000"/>
              <a:gd name="csX44" fmla="*/ 2793502 w 5401079"/>
              <a:gd name="csY44" fmla="*/ 259203 h 6858000"/>
              <a:gd name="csX45" fmla="*/ 2920426 w 5401079"/>
              <a:gd name="csY45" fmla="*/ 0 h 6858000"/>
              <a:gd name="csX46" fmla="*/ 3274789 w 5401079"/>
              <a:gd name="csY46" fmla="*/ 0 h 6858000"/>
              <a:gd name="csX47" fmla="*/ 3511031 w 5401079"/>
              <a:gd name="csY47" fmla="*/ 0 h 6858000"/>
              <a:gd name="csX48" fmla="*/ 3504558 w 5401079"/>
              <a:gd name="csY48" fmla="*/ 76092 h 6858000"/>
              <a:gd name="csX49" fmla="*/ 3100013 w 5401079"/>
              <a:gd name="csY49" fmla="*/ 1006318 h 6858000"/>
              <a:gd name="csX50" fmla="*/ 2957253 w 5401079"/>
              <a:gd name="csY50" fmla="*/ 1258925 h 6858000"/>
              <a:gd name="csX51" fmla="*/ 3012723 w 5401079"/>
              <a:gd name="csY51" fmla="*/ 1293946 h 6858000"/>
              <a:gd name="csX52" fmla="*/ 3466501 w 5401079"/>
              <a:gd name="csY52" fmla="*/ 2027645 h 6858000"/>
              <a:gd name="csX53" fmla="*/ 3656367 w 5401079"/>
              <a:gd name="csY53" fmla="*/ 2313003 h 6858000"/>
              <a:gd name="csX54" fmla="*/ 3903172 w 5401079"/>
              <a:gd name="csY54" fmla="*/ 3117520 h 6858000"/>
              <a:gd name="csX55" fmla="*/ 4033405 w 5401079"/>
              <a:gd name="csY55" fmla="*/ 4040314 h 6858000"/>
              <a:gd name="csX56" fmla="*/ 4157866 w 5401079"/>
              <a:gd name="csY56" fmla="*/ 4084283 h 6858000"/>
              <a:gd name="csX57" fmla="*/ 4186570 w 5401079"/>
              <a:gd name="csY57" fmla="*/ 4072577 h 6858000"/>
              <a:gd name="csX58" fmla="*/ 4186103 w 5401079"/>
              <a:gd name="csY58" fmla="*/ 4076275 h 6858000"/>
              <a:gd name="csX59" fmla="*/ 4187948 w 5401079"/>
              <a:gd name="csY59" fmla="*/ 4078706 h 6858000"/>
              <a:gd name="csX60" fmla="*/ 4193323 w 5401079"/>
              <a:gd name="csY60" fmla="*/ 4069822 h 6858000"/>
              <a:gd name="csX61" fmla="*/ 4201148 w 5401079"/>
              <a:gd name="csY61" fmla="*/ 4066631 h 6858000"/>
              <a:gd name="csX62" fmla="*/ 4196876 w 5401079"/>
              <a:gd name="csY62" fmla="*/ 4063947 h 6858000"/>
              <a:gd name="csX63" fmla="*/ 4193323 w 5401079"/>
              <a:gd name="csY63" fmla="*/ 4069822 h 6858000"/>
              <a:gd name="csX64" fmla="*/ 4186570 w 5401079"/>
              <a:gd name="csY64" fmla="*/ 4072577 h 6858000"/>
              <a:gd name="csX65" fmla="*/ 4188333 w 5401079"/>
              <a:gd name="csY65" fmla="*/ 4058580 h 6858000"/>
              <a:gd name="csX66" fmla="*/ 4212000 w 5401079"/>
              <a:gd name="csY66" fmla="*/ 3951243 h 6858000"/>
              <a:gd name="csX67" fmla="*/ 4520865 w 5401079"/>
              <a:gd name="csY67" fmla="*/ 2719547 h 6858000"/>
              <a:gd name="csX68" fmla="*/ 4689426 w 5401079"/>
              <a:gd name="csY68" fmla="*/ 2242113 h 6858000"/>
              <a:gd name="csX69" fmla="*/ 4949366 w 5401079"/>
              <a:gd name="csY69" fmla="*/ 1469030 h 6858000"/>
              <a:gd name="csX70" fmla="*/ 5149845 w 5401079"/>
              <a:gd name="csY70" fmla="*/ 1087296 h 6858000"/>
              <a:gd name="csX71" fmla="*/ 5255761 w 5401079"/>
              <a:gd name="csY71" fmla="*/ 1069536 h 6858000"/>
              <a:gd name="csX72" fmla="*/ 5401079 w 5401079"/>
              <a:gd name="csY72" fmla="*/ 872688 h 6858000"/>
              <a:gd name="csX73" fmla="*/ 5401078 w 5401079"/>
              <a:gd name="csY73" fmla="*/ 2296808 h 6858000"/>
              <a:gd name="csX74" fmla="*/ 5363241 w 5401079"/>
              <a:gd name="csY74" fmla="*/ 2355404 h 6858000"/>
              <a:gd name="csX75" fmla="*/ 5277700 w 5401079"/>
              <a:gd name="csY75" fmla="*/ 2475715 h 6858000"/>
              <a:gd name="csX76" fmla="*/ 4608865 w 5401079"/>
              <a:gd name="csY76" fmla="*/ 3385079 h 6858000"/>
              <a:gd name="csX77" fmla="*/ 4556863 w 5401079"/>
              <a:gd name="csY77" fmla="*/ 3470587 h 6858000"/>
              <a:gd name="csX78" fmla="*/ 4330088 w 5401079"/>
              <a:gd name="csY78" fmla="*/ 4121238 h 6858000"/>
              <a:gd name="csX79" fmla="*/ 4400949 w 5401079"/>
              <a:gd name="csY79" fmla="*/ 4153329 h 6858000"/>
              <a:gd name="csX80" fmla="*/ 4755438 w 5401079"/>
              <a:gd name="csY80" fmla="*/ 4373890 h 6858000"/>
              <a:gd name="csX81" fmla="*/ 4712995 w 5401079"/>
              <a:gd name="csY81" fmla="*/ 4578211 h 6858000"/>
              <a:gd name="csX82" fmla="*/ 4818388 w 5401079"/>
              <a:gd name="csY82" fmla="*/ 4518532 h 6858000"/>
              <a:gd name="csX83" fmla="*/ 5262250 w 5401079"/>
              <a:gd name="csY83" fmla="*/ 4095611 h 6858000"/>
              <a:gd name="csX84" fmla="*/ 5401078 w 5401079"/>
              <a:gd name="csY84" fmla="*/ 4091559 h 6858000"/>
              <a:gd name="csX85" fmla="*/ 5401078 w 5401079"/>
              <a:gd name="csY85" fmla="*/ 4368027 h 6858000"/>
              <a:gd name="csX86" fmla="*/ 5357706 w 5401079"/>
              <a:gd name="csY86" fmla="*/ 4390760 h 6858000"/>
              <a:gd name="csX87" fmla="*/ 5093333 w 5401079"/>
              <a:gd name="csY87" fmla="*/ 4569704 h 6858000"/>
              <a:gd name="csX88" fmla="*/ 4647137 w 5401079"/>
              <a:gd name="csY88" fmla="*/ 5167876 h 6858000"/>
              <a:gd name="csX89" fmla="*/ 4598371 w 5401079"/>
              <a:gd name="csY89" fmla="*/ 5236496 h 6858000"/>
              <a:gd name="csX90" fmla="*/ 4451048 w 5401079"/>
              <a:gd name="csY90" fmla="*/ 6855890 h 6858000"/>
              <a:gd name="csX91" fmla="*/ 4464495 w 5401079"/>
              <a:gd name="csY91" fmla="*/ 6858000 h 6858000"/>
              <a:gd name="csX92" fmla="*/ 4266409 w 5401079"/>
              <a:gd name="csY92" fmla="*/ 6858000 h 6858000"/>
              <a:gd name="csX93" fmla="*/ 4270402 w 5401079"/>
              <a:gd name="csY93" fmla="*/ 6756600 h 6858000"/>
              <a:gd name="csX94" fmla="*/ 4144268 w 5401079"/>
              <a:gd name="csY94" fmla="*/ 6154622 h 6858000"/>
              <a:gd name="csX95" fmla="*/ 3382407 w 5401079"/>
              <a:gd name="csY95" fmla="*/ 5780362 h 6858000"/>
              <a:gd name="csX96" fmla="*/ 3199871 w 5401079"/>
              <a:gd name="csY96" fmla="*/ 5628321 h 6858000"/>
              <a:gd name="csX97" fmla="*/ 3181248 w 5401079"/>
              <a:gd name="csY97" fmla="*/ 5541611 h 6858000"/>
              <a:gd name="csX98" fmla="*/ 3098324 w 5401079"/>
              <a:gd name="csY98" fmla="*/ 5371760 h 6858000"/>
              <a:gd name="csX99" fmla="*/ 3044428 w 5401079"/>
              <a:gd name="csY99" fmla="*/ 5208612 h 6858000"/>
              <a:gd name="csX100" fmla="*/ 3131520 w 5401079"/>
              <a:gd name="csY100" fmla="*/ 5074571 h 6858000"/>
              <a:gd name="csX101" fmla="*/ 3247297 w 5401079"/>
              <a:gd name="csY101" fmla="*/ 4819339 h 6858000"/>
              <a:gd name="csX102" fmla="*/ 3285417 w 5401079"/>
              <a:gd name="csY102" fmla="*/ 4644849 h 6858000"/>
              <a:gd name="csX103" fmla="*/ 2802638 w 5401079"/>
              <a:gd name="csY103" fmla="*/ 4846259 h 6858000"/>
              <a:gd name="csX104" fmla="*/ 2607500 w 5401079"/>
              <a:gd name="csY104" fmla="*/ 4968620 h 6858000"/>
              <a:gd name="csX105" fmla="*/ 1949755 w 5401079"/>
              <a:gd name="csY105" fmla="*/ 5338864 h 6858000"/>
              <a:gd name="csX106" fmla="*/ 1762492 w 5401079"/>
              <a:gd name="csY106" fmla="*/ 5368433 h 6858000"/>
              <a:gd name="csX107" fmla="*/ 1742309 w 5401079"/>
              <a:gd name="csY107" fmla="*/ 5264286 h 6858000"/>
              <a:gd name="csX108" fmla="*/ 1574316 w 5401079"/>
              <a:gd name="csY108" fmla="*/ 5102576 h 6858000"/>
              <a:gd name="csX109" fmla="*/ 757841 w 5401079"/>
              <a:gd name="csY109" fmla="*/ 5083680 h 6858000"/>
              <a:gd name="csX110" fmla="*/ 1555291 w 5401079"/>
              <a:gd name="csY110" fmla="*/ 4717161 h 6858000"/>
              <a:gd name="csX111" fmla="*/ 1492516 w 5401079"/>
              <a:gd name="csY111" fmla="*/ 4696170 h 6858000"/>
              <a:gd name="csX112" fmla="*/ 916443 w 5401079"/>
              <a:gd name="csY112" fmla="*/ 4524884 h 6858000"/>
              <a:gd name="csX113" fmla="*/ 700326 w 5401079"/>
              <a:gd name="csY113" fmla="*/ 4286747 h 6858000"/>
              <a:gd name="csX114" fmla="*/ 414420 w 5401079"/>
              <a:gd name="csY114" fmla="*/ 4126048 h 6858000"/>
              <a:gd name="csX115" fmla="*/ 1000900 w 5401079"/>
              <a:gd name="csY115" fmla="*/ 4170182 h 6858000"/>
              <a:gd name="csX116" fmla="*/ 1267516 w 5401079"/>
              <a:gd name="csY116" fmla="*/ 4177309 h 6858000"/>
              <a:gd name="csX117" fmla="*/ 1629395 w 5401079"/>
              <a:gd name="csY117" fmla="*/ 4217449 h 6858000"/>
              <a:gd name="csX118" fmla="*/ 2135744 w 5401079"/>
              <a:gd name="csY118" fmla="*/ 4203609 h 6858000"/>
              <a:gd name="csX119" fmla="*/ 2985277 w 5401079"/>
              <a:gd name="csY119" fmla="*/ 4308591 h 6858000"/>
              <a:gd name="csX120" fmla="*/ 3299244 w 5401079"/>
              <a:gd name="csY120" fmla="*/ 4337636 h 6858000"/>
              <a:gd name="csX121" fmla="*/ 3501623 w 5401079"/>
              <a:gd name="csY121" fmla="*/ 4130664 h 6858000"/>
              <a:gd name="csX122" fmla="*/ 3620277 w 5401079"/>
              <a:gd name="csY122" fmla="*/ 4044248 h 6858000"/>
              <a:gd name="csX123" fmla="*/ 3888678 w 5401079"/>
              <a:gd name="csY123" fmla="*/ 4086358 h 6858000"/>
              <a:gd name="csX124" fmla="*/ 3829296 w 5401079"/>
              <a:gd name="csY124" fmla="*/ 3622435 h 6858000"/>
              <a:gd name="csX125" fmla="*/ 3624904 w 5401079"/>
              <a:gd name="csY125" fmla="*/ 3357463 h 6858000"/>
              <a:gd name="csX126" fmla="*/ 2539054 w 5401079"/>
              <a:gd name="csY126" fmla="*/ 3294523 h 6858000"/>
              <a:gd name="csX127" fmla="*/ 1682868 w 5401079"/>
              <a:gd name="csY127" fmla="*/ 3106349 h 6858000"/>
              <a:gd name="csX128" fmla="*/ 1101757 w 5401079"/>
              <a:gd name="csY128" fmla="*/ 3116292 h 6858000"/>
              <a:gd name="csX129" fmla="*/ 204824 w 5401079"/>
              <a:gd name="csY129" fmla="*/ 3170592 h 6858000"/>
              <a:gd name="csX130" fmla="*/ 26515 w 5401079"/>
              <a:gd name="csY130" fmla="*/ 3067907 h 6858000"/>
              <a:gd name="csX131" fmla="*/ 842248 w 5401079"/>
              <a:gd name="csY131" fmla="*/ 2512540 h 6858000"/>
              <a:gd name="csX132" fmla="*/ 1009348 w 5401079"/>
              <a:gd name="csY132" fmla="*/ 2500216 h 6858000"/>
              <a:gd name="csX133" fmla="*/ 1012643 w 5401079"/>
              <a:gd name="csY133" fmla="*/ 2260104 h 6858000"/>
              <a:gd name="csX134" fmla="*/ 1554647 w 5401079"/>
              <a:gd name="csY134" fmla="*/ 2160505 h 6858000"/>
              <a:gd name="csX135" fmla="*/ 1754915 w 5401079"/>
              <a:gd name="csY135" fmla="*/ 2239733 h 6858000"/>
              <a:gd name="csX136" fmla="*/ 2336220 w 5401079"/>
              <a:gd name="csY136" fmla="*/ 2368936 h 6858000"/>
              <a:gd name="csX137" fmla="*/ 2453921 w 5401079"/>
              <a:gd name="csY137" fmla="*/ 2386460 h 6858000"/>
              <a:gd name="csX138" fmla="*/ 2739471 w 5401079"/>
              <a:gd name="csY138" fmla="*/ 2427904 h 6858000"/>
              <a:gd name="csX139" fmla="*/ 2644869 w 5401079"/>
              <a:gd name="csY139" fmla="*/ 2277708 h 6858000"/>
              <a:gd name="csX140" fmla="*/ 2591660 w 5401079"/>
              <a:gd name="csY140" fmla="*/ 2193225 h 6858000"/>
              <a:gd name="csX141" fmla="*/ 2518449 w 5401079"/>
              <a:gd name="csY141" fmla="*/ 2083849 h 6858000"/>
              <a:gd name="csX142" fmla="*/ 2352018 w 5401079"/>
              <a:gd name="csY142" fmla="*/ 2072493 h 6858000"/>
              <a:gd name="csX143" fmla="*/ 1784217 w 5401079"/>
              <a:gd name="csY143" fmla="*/ 2007596 h 6858000"/>
              <a:gd name="csX144" fmla="*/ 1481636 w 5401079"/>
              <a:gd name="csY144" fmla="*/ 1960037 h 6858000"/>
              <a:gd name="csX145" fmla="*/ 877185 w 5401079"/>
              <a:gd name="csY145" fmla="*/ 1865496 h 6858000"/>
              <a:gd name="csX146" fmla="*/ 438360 w 5401079"/>
              <a:gd name="csY146" fmla="*/ 1757498 h 6858000"/>
              <a:gd name="csX147" fmla="*/ 448890 w 5401079"/>
              <a:gd name="csY147" fmla="*/ 1690400 h 6858000"/>
              <a:gd name="csX148" fmla="*/ 1164876 w 5401079"/>
              <a:gd name="csY148" fmla="*/ 1538872 h 6858000"/>
              <a:gd name="csX149" fmla="*/ 1267907 w 5401079"/>
              <a:gd name="csY149" fmla="*/ 1509515 h 6858000"/>
              <a:gd name="csX150" fmla="*/ 958726 w 5401079"/>
              <a:gd name="csY150" fmla="*/ 1289129 h 6858000"/>
              <a:gd name="csX151" fmla="*/ 969254 w 5401079"/>
              <a:gd name="csY151" fmla="*/ 1222029 h 6858000"/>
              <a:gd name="csX152" fmla="*/ 1242306 w 5401079"/>
              <a:gd name="csY152" fmla="*/ 1225927 h 6858000"/>
              <a:gd name="csX153" fmla="*/ 1491004 w 5401079"/>
              <a:gd name="csY153" fmla="*/ 1265215 h 6858000"/>
              <a:gd name="csX154" fmla="*/ 1850823 w 5401079"/>
              <a:gd name="csY154" fmla="*/ 1321514 h 6858000"/>
              <a:gd name="csX155" fmla="*/ 2076397 w 5401079"/>
              <a:gd name="csY155" fmla="*/ 1395730 h 6858000"/>
              <a:gd name="csX156" fmla="*/ 2047749 w 5401079"/>
              <a:gd name="csY156" fmla="*/ 1344686 h 6858000"/>
              <a:gd name="csX157" fmla="*/ 1578825 w 5401079"/>
              <a:gd name="csY157" fmla="*/ 401611 h 6858000"/>
              <a:gd name="csX158" fmla="*/ 1426076 w 5401079"/>
              <a:gd name="csY158" fmla="*/ 38932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Lst>
            <a:rect l="l" t="t" r="r" b="b"/>
            <a:pathLst>
              <a:path w="5401079" h="6858000">
                <a:moveTo>
                  <a:pt x="3588900" y="6826803"/>
                </a:moveTo>
                <a:cubicBezTo>
                  <a:pt x="3664622" y="6827372"/>
                  <a:pt x="3740467" y="6836296"/>
                  <a:pt x="3816012" y="6850103"/>
                </a:cubicBezTo>
                <a:lnTo>
                  <a:pt x="3849836" y="6858000"/>
                </a:lnTo>
                <a:lnTo>
                  <a:pt x="3347658" y="6858000"/>
                </a:lnTo>
                <a:lnTo>
                  <a:pt x="3362528" y="6853635"/>
                </a:lnTo>
                <a:cubicBezTo>
                  <a:pt x="3437578" y="6834021"/>
                  <a:pt x="3513178" y="6826235"/>
                  <a:pt x="3588900" y="6826803"/>
                </a:cubicBezTo>
                <a:close/>
                <a:moveTo>
                  <a:pt x="5401078" y="5233434"/>
                </a:moveTo>
                <a:lnTo>
                  <a:pt x="5401078" y="5854299"/>
                </a:lnTo>
                <a:lnTo>
                  <a:pt x="5363266" y="5888859"/>
                </a:lnTo>
                <a:cubicBezTo>
                  <a:pt x="5279488" y="5965810"/>
                  <a:pt x="5191752" y="6048884"/>
                  <a:pt x="5090019" y="6159475"/>
                </a:cubicBezTo>
                <a:cubicBezTo>
                  <a:pt x="5045020" y="6206329"/>
                  <a:pt x="5032684" y="6185170"/>
                  <a:pt x="4955026" y="6300035"/>
                </a:cubicBezTo>
                <a:cubicBezTo>
                  <a:pt x="4877366" y="6414899"/>
                  <a:pt x="4721369" y="6540484"/>
                  <a:pt x="4624060" y="6848658"/>
                </a:cubicBezTo>
                <a:lnTo>
                  <a:pt x="4624720" y="6858000"/>
                </a:lnTo>
                <a:lnTo>
                  <a:pt x="4519239" y="6858000"/>
                </a:lnTo>
                <a:lnTo>
                  <a:pt x="4529692" y="6777455"/>
                </a:lnTo>
                <a:cubicBezTo>
                  <a:pt x="4603403" y="6256141"/>
                  <a:pt x="4769073" y="5703877"/>
                  <a:pt x="5177810" y="5339892"/>
                </a:cubicBezTo>
                <a:cubicBezTo>
                  <a:pt x="5237148" y="5301716"/>
                  <a:pt x="5297994" y="5270900"/>
                  <a:pt x="5360131" y="5246899"/>
                </a:cubicBezTo>
                <a:close/>
                <a:moveTo>
                  <a:pt x="3821165" y="5048556"/>
                </a:moveTo>
                <a:cubicBezTo>
                  <a:pt x="3760222" y="5051102"/>
                  <a:pt x="3699295" y="5060798"/>
                  <a:pt x="3631416" y="5074602"/>
                </a:cubicBezTo>
                <a:cubicBezTo>
                  <a:pt x="3610074" y="5210629"/>
                  <a:pt x="3610074" y="5210629"/>
                  <a:pt x="3787308" y="5614692"/>
                </a:cubicBezTo>
                <a:cubicBezTo>
                  <a:pt x="3875647" y="5795411"/>
                  <a:pt x="3947158" y="5904762"/>
                  <a:pt x="4142531" y="5979804"/>
                </a:cubicBezTo>
                <a:cubicBezTo>
                  <a:pt x="4189916" y="5677792"/>
                  <a:pt x="4099424" y="5354782"/>
                  <a:pt x="4010993" y="5065399"/>
                </a:cubicBezTo>
                <a:cubicBezTo>
                  <a:pt x="3943061" y="5050611"/>
                  <a:pt x="3882107" y="5046009"/>
                  <a:pt x="3821165" y="5048556"/>
                </a:cubicBezTo>
                <a:close/>
                <a:moveTo>
                  <a:pt x="4667586" y="4824635"/>
                </a:moveTo>
                <a:lnTo>
                  <a:pt x="4199854" y="4957503"/>
                </a:lnTo>
                <a:cubicBezTo>
                  <a:pt x="4168270" y="5158802"/>
                  <a:pt x="4168270" y="5158802"/>
                  <a:pt x="4179577" y="5278473"/>
                </a:cubicBezTo>
                <a:lnTo>
                  <a:pt x="4199186" y="5399986"/>
                </a:lnTo>
                <a:lnTo>
                  <a:pt x="4234041" y="5616005"/>
                </a:lnTo>
                <a:lnTo>
                  <a:pt x="4334695" y="5631798"/>
                </a:lnTo>
                <a:cubicBezTo>
                  <a:pt x="4370070" y="5454868"/>
                  <a:pt x="4410998" y="5303366"/>
                  <a:pt x="4512982" y="5152727"/>
                </a:cubicBezTo>
                <a:cubicBezTo>
                  <a:pt x="4596104" y="5039776"/>
                  <a:pt x="4596104" y="5039776"/>
                  <a:pt x="4667586" y="4824635"/>
                </a:cubicBezTo>
                <a:close/>
                <a:moveTo>
                  <a:pt x="2374221" y="2456598"/>
                </a:moveTo>
                <a:cubicBezTo>
                  <a:pt x="2572445" y="2562352"/>
                  <a:pt x="2835268" y="2701813"/>
                  <a:pt x="3018467" y="2817834"/>
                </a:cubicBezTo>
                <a:cubicBezTo>
                  <a:pt x="3201669" y="2933853"/>
                  <a:pt x="3348031" y="3070911"/>
                  <a:pt x="3473424" y="3152719"/>
                </a:cubicBezTo>
                <a:cubicBezTo>
                  <a:pt x="3598815" y="3234527"/>
                  <a:pt x="3655918" y="3270922"/>
                  <a:pt x="3770823" y="3308682"/>
                </a:cubicBezTo>
                <a:cubicBezTo>
                  <a:pt x="3753062" y="3202771"/>
                  <a:pt x="3753062" y="3202771"/>
                  <a:pt x="3684024" y="3146417"/>
                </a:cubicBezTo>
                <a:cubicBezTo>
                  <a:pt x="3502457" y="3026389"/>
                  <a:pt x="3332937" y="2900488"/>
                  <a:pt x="3169898" y="2756776"/>
                </a:cubicBezTo>
                <a:cubicBezTo>
                  <a:pt x="3070103" y="2667946"/>
                  <a:pt x="2987077" y="2589293"/>
                  <a:pt x="2859075" y="2546873"/>
                </a:cubicBezTo>
                <a:close/>
                <a:moveTo>
                  <a:pt x="1409342" y="0"/>
                </a:moveTo>
                <a:lnTo>
                  <a:pt x="1755101" y="0"/>
                </a:lnTo>
                <a:lnTo>
                  <a:pt x="1879299" y="136265"/>
                </a:lnTo>
                <a:cubicBezTo>
                  <a:pt x="1935937" y="203223"/>
                  <a:pt x="1990613" y="271976"/>
                  <a:pt x="2044345" y="341038"/>
                </a:cubicBezTo>
                <a:cubicBezTo>
                  <a:pt x="2195384" y="531807"/>
                  <a:pt x="2355703" y="718443"/>
                  <a:pt x="2534930" y="883285"/>
                </a:cubicBezTo>
                <a:lnTo>
                  <a:pt x="2580376" y="763926"/>
                </a:lnTo>
                <a:cubicBezTo>
                  <a:pt x="2647100" y="592959"/>
                  <a:pt x="2717981" y="425029"/>
                  <a:pt x="2793502" y="259203"/>
                </a:cubicBezTo>
                <a:lnTo>
                  <a:pt x="2920426" y="0"/>
                </a:lnTo>
                <a:lnTo>
                  <a:pt x="3274789" y="0"/>
                </a:lnTo>
                <a:lnTo>
                  <a:pt x="3511031" y="0"/>
                </a:lnTo>
                <a:lnTo>
                  <a:pt x="3504558" y="76092"/>
                </a:lnTo>
                <a:cubicBezTo>
                  <a:pt x="3450914" y="667567"/>
                  <a:pt x="3395509" y="721053"/>
                  <a:pt x="3100013" y="1006318"/>
                </a:cubicBezTo>
                <a:cubicBezTo>
                  <a:pt x="3019400" y="1093966"/>
                  <a:pt x="2993375" y="1148589"/>
                  <a:pt x="2957253" y="1258925"/>
                </a:cubicBezTo>
                <a:lnTo>
                  <a:pt x="3012723" y="1293946"/>
                </a:lnTo>
                <a:cubicBezTo>
                  <a:pt x="3233139" y="1465662"/>
                  <a:pt x="3350936" y="1778667"/>
                  <a:pt x="3466501" y="2027645"/>
                </a:cubicBezTo>
                <a:cubicBezTo>
                  <a:pt x="3519331" y="2138234"/>
                  <a:pt x="3570409" y="2225029"/>
                  <a:pt x="3656367" y="2313003"/>
                </a:cubicBezTo>
                <a:cubicBezTo>
                  <a:pt x="3729146" y="2494650"/>
                  <a:pt x="3840331" y="2829637"/>
                  <a:pt x="3903172" y="3117520"/>
                </a:cubicBezTo>
                <a:cubicBezTo>
                  <a:pt x="4019046" y="3373345"/>
                  <a:pt x="4077372" y="3760073"/>
                  <a:pt x="4033405" y="4040314"/>
                </a:cubicBezTo>
                <a:cubicBezTo>
                  <a:pt x="4068162" y="4068434"/>
                  <a:pt x="4113687" y="4091168"/>
                  <a:pt x="4157866" y="4084283"/>
                </a:cubicBezTo>
                <a:lnTo>
                  <a:pt x="4186570" y="4072577"/>
                </a:lnTo>
                <a:lnTo>
                  <a:pt x="4186103" y="4076275"/>
                </a:lnTo>
                <a:cubicBezTo>
                  <a:pt x="4186136" y="4079267"/>
                  <a:pt x="4186849" y="4079713"/>
                  <a:pt x="4187948" y="4078706"/>
                </a:cubicBezTo>
                <a:lnTo>
                  <a:pt x="4193323" y="4069822"/>
                </a:lnTo>
                <a:lnTo>
                  <a:pt x="4201148" y="4066631"/>
                </a:lnTo>
                <a:cubicBezTo>
                  <a:pt x="4202052" y="4057015"/>
                  <a:pt x="4199852" y="4059028"/>
                  <a:pt x="4196876" y="4063947"/>
                </a:cubicBezTo>
                <a:lnTo>
                  <a:pt x="4193323" y="4069822"/>
                </a:lnTo>
                <a:lnTo>
                  <a:pt x="4186570" y="4072577"/>
                </a:lnTo>
                <a:lnTo>
                  <a:pt x="4188333" y="4058580"/>
                </a:lnTo>
                <a:cubicBezTo>
                  <a:pt x="4191564" y="4040244"/>
                  <a:pt x="4198678" y="4007372"/>
                  <a:pt x="4212000" y="3951243"/>
                </a:cubicBezTo>
                <a:cubicBezTo>
                  <a:pt x="4265287" y="3726729"/>
                  <a:pt x="4441295" y="3004402"/>
                  <a:pt x="4520865" y="2719547"/>
                </a:cubicBezTo>
                <a:cubicBezTo>
                  <a:pt x="4600436" y="2434692"/>
                  <a:pt x="4618008" y="2450535"/>
                  <a:pt x="4689426" y="2242113"/>
                </a:cubicBezTo>
                <a:cubicBezTo>
                  <a:pt x="4760841" y="2033693"/>
                  <a:pt x="4872630" y="1661500"/>
                  <a:pt x="4949366" y="1469030"/>
                </a:cubicBezTo>
                <a:cubicBezTo>
                  <a:pt x="5026103" y="1276560"/>
                  <a:pt x="5055830" y="1189514"/>
                  <a:pt x="5149845" y="1087296"/>
                </a:cubicBezTo>
                <a:lnTo>
                  <a:pt x="5255761" y="1069536"/>
                </a:lnTo>
                <a:lnTo>
                  <a:pt x="5401079" y="872688"/>
                </a:lnTo>
                <a:lnTo>
                  <a:pt x="5401078" y="2296808"/>
                </a:lnTo>
                <a:lnTo>
                  <a:pt x="5363241" y="2355404"/>
                </a:lnTo>
                <a:cubicBezTo>
                  <a:pt x="5335498" y="2396490"/>
                  <a:pt x="5306986" y="2436743"/>
                  <a:pt x="5277700" y="2475715"/>
                </a:cubicBezTo>
                <a:cubicBezTo>
                  <a:pt x="5062443" y="2762372"/>
                  <a:pt x="4792227" y="3076767"/>
                  <a:pt x="4608865" y="3385079"/>
                </a:cubicBezTo>
                <a:lnTo>
                  <a:pt x="4556863" y="3470587"/>
                </a:lnTo>
                <a:cubicBezTo>
                  <a:pt x="4436294" y="3679286"/>
                  <a:pt x="4376489" y="3885349"/>
                  <a:pt x="4330088" y="4121238"/>
                </a:cubicBezTo>
                <a:cubicBezTo>
                  <a:pt x="4353709" y="4131935"/>
                  <a:pt x="4330060" y="4111220"/>
                  <a:pt x="4400949" y="4153329"/>
                </a:cubicBezTo>
                <a:cubicBezTo>
                  <a:pt x="4471842" y="4195438"/>
                  <a:pt x="4639356" y="4208724"/>
                  <a:pt x="4755438" y="4373890"/>
                </a:cubicBezTo>
                <a:cubicBezTo>
                  <a:pt x="4757246" y="4480292"/>
                  <a:pt x="4727141" y="4510104"/>
                  <a:pt x="4712995" y="4578211"/>
                </a:cubicBezTo>
                <a:cubicBezTo>
                  <a:pt x="4731105" y="4635970"/>
                  <a:pt x="4758794" y="4597992"/>
                  <a:pt x="4818388" y="4518532"/>
                </a:cubicBezTo>
                <a:cubicBezTo>
                  <a:pt x="5033359" y="4360537"/>
                  <a:pt x="4994097" y="4221693"/>
                  <a:pt x="5262250" y="4095611"/>
                </a:cubicBezTo>
                <a:lnTo>
                  <a:pt x="5401078" y="4091559"/>
                </a:lnTo>
                <a:lnTo>
                  <a:pt x="5401078" y="4368027"/>
                </a:lnTo>
                <a:lnTo>
                  <a:pt x="5357706" y="4390760"/>
                </a:lnTo>
                <a:cubicBezTo>
                  <a:pt x="5266955" y="4442861"/>
                  <a:pt x="5179817" y="4505495"/>
                  <a:pt x="5093333" y="4569704"/>
                </a:cubicBezTo>
                <a:cubicBezTo>
                  <a:pt x="4905354" y="4736611"/>
                  <a:pt x="4779501" y="4956797"/>
                  <a:pt x="4647137" y="5167876"/>
                </a:cubicBezTo>
                <a:lnTo>
                  <a:pt x="4598371" y="5236496"/>
                </a:lnTo>
                <a:cubicBezTo>
                  <a:pt x="4314471" y="5658118"/>
                  <a:pt x="4402457" y="6373064"/>
                  <a:pt x="4451048" y="6855890"/>
                </a:cubicBezTo>
                <a:lnTo>
                  <a:pt x="4464495" y="6858000"/>
                </a:lnTo>
                <a:lnTo>
                  <a:pt x="4266409" y="6858000"/>
                </a:lnTo>
                <a:lnTo>
                  <a:pt x="4270402" y="6756600"/>
                </a:lnTo>
                <a:cubicBezTo>
                  <a:pt x="4269331" y="6548955"/>
                  <a:pt x="4237254" y="6341985"/>
                  <a:pt x="4144268" y="6154622"/>
                </a:cubicBezTo>
                <a:cubicBezTo>
                  <a:pt x="3922646" y="5942533"/>
                  <a:pt x="3676106" y="5856301"/>
                  <a:pt x="3382407" y="5780362"/>
                </a:cubicBezTo>
                <a:cubicBezTo>
                  <a:pt x="3280231" y="5743123"/>
                  <a:pt x="3248148" y="5723650"/>
                  <a:pt x="3199871" y="5628321"/>
                </a:cubicBezTo>
                <a:lnTo>
                  <a:pt x="3181248" y="5541611"/>
                </a:lnTo>
                <a:cubicBezTo>
                  <a:pt x="3164830" y="5446394"/>
                  <a:pt x="3164830" y="5446394"/>
                  <a:pt x="3098324" y="5371760"/>
                </a:cubicBezTo>
                <a:cubicBezTo>
                  <a:pt x="3045945" y="5294790"/>
                  <a:pt x="3045945" y="5294790"/>
                  <a:pt x="3044428" y="5208612"/>
                </a:cubicBezTo>
                <a:cubicBezTo>
                  <a:pt x="3072264" y="5127041"/>
                  <a:pt x="3072264" y="5127041"/>
                  <a:pt x="3131520" y="5074571"/>
                </a:cubicBezTo>
                <a:cubicBezTo>
                  <a:pt x="3209258" y="4992482"/>
                  <a:pt x="3223349" y="4928986"/>
                  <a:pt x="3247297" y="4819339"/>
                </a:cubicBezTo>
                <a:lnTo>
                  <a:pt x="3285417" y="4644849"/>
                </a:lnTo>
                <a:cubicBezTo>
                  <a:pt x="3101423" y="4683540"/>
                  <a:pt x="2960629" y="4743172"/>
                  <a:pt x="2802638" y="4846259"/>
                </a:cubicBezTo>
                <a:cubicBezTo>
                  <a:pt x="2737593" y="4887046"/>
                  <a:pt x="2749647" y="4886519"/>
                  <a:pt x="2607500" y="4968620"/>
                </a:cubicBezTo>
                <a:cubicBezTo>
                  <a:pt x="2465353" y="5050721"/>
                  <a:pt x="2090589" y="5272227"/>
                  <a:pt x="1949755" y="5338864"/>
                </a:cubicBezTo>
                <a:cubicBezTo>
                  <a:pt x="1863145" y="5384225"/>
                  <a:pt x="1863145" y="5384225"/>
                  <a:pt x="1762492" y="5368433"/>
                </a:cubicBezTo>
                <a:lnTo>
                  <a:pt x="1742309" y="5264286"/>
                </a:lnTo>
                <a:cubicBezTo>
                  <a:pt x="1703888" y="5139425"/>
                  <a:pt x="1703888" y="5139425"/>
                  <a:pt x="1574316" y="5102576"/>
                </a:cubicBezTo>
                <a:cubicBezTo>
                  <a:pt x="1519632" y="5091866"/>
                  <a:pt x="696624" y="5169063"/>
                  <a:pt x="757841" y="5083680"/>
                </a:cubicBezTo>
                <a:cubicBezTo>
                  <a:pt x="738080" y="4933008"/>
                  <a:pt x="1594815" y="4829037"/>
                  <a:pt x="1555291" y="4717161"/>
                </a:cubicBezTo>
                <a:lnTo>
                  <a:pt x="1492516" y="4696170"/>
                </a:lnTo>
                <a:cubicBezTo>
                  <a:pt x="1356687" y="4643212"/>
                  <a:pt x="1046674" y="4590247"/>
                  <a:pt x="916443" y="4524884"/>
                </a:cubicBezTo>
                <a:lnTo>
                  <a:pt x="700326" y="4286747"/>
                </a:lnTo>
                <a:cubicBezTo>
                  <a:pt x="605025" y="4233182"/>
                  <a:pt x="270383" y="4121108"/>
                  <a:pt x="414420" y="4126048"/>
                </a:cubicBezTo>
                <a:cubicBezTo>
                  <a:pt x="545987" y="4072996"/>
                  <a:pt x="860146" y="4166384"/>
                  <a:pt x="1000900" y="4170182"/>
                </a:cubicBezTo>
                <a:lnTo>
                  <a:pt x="1267516" y="4177309"/>
                </a:lnTo>
                <a:cubicBezTo>
                  <a:pt x="1391026" y="4181490"/>
                  <a:pt x="1508485" y="4192455"/>
                  <a:pt x="1629395" y="4217449"/>
                </a:cubicBezTo>
                <a:cubicBezTo>
                  <a:pt x="1801763" y="4249686"/>
                  <a:pt x="1963625" y="4223865"/>
                  <a:pt x="2135744" y="4203609"/>
                </a:cubicBezTo>
                <a:cubicBezTo>
                  <a:pt x="2425295" y="4178625"/>
                  <a:pt x="2704309" y="4241876"/>
                  <a:pt x="2985277" y="4308591"/>
                </a:cubicBezTo>
                <a:cubicBezTo>
                  <a:pt x="3095422" y="4330937"/>
                  <a:pt x="3187150" y="4347222"/>
                  <a:pt x="3299244" y="4337636"/>
                </a:cubicBezTo>
                <a:cubicBezTo>
                  <a:pt x="3385740" y="4276868"/>
                  <a:pt x="3439788" y="4216065"/>
                  <a:pt x="3501623" y="4130664"/>
                </a:cubicBezTo>
                <a:cubicBezTo>
                  <a:pt x="3547912" y="4067272"/>
                  <a:pt x="3547912" y="4067272"/>
                  <a:pt x="3620277" y="4044248"/>
                </a:cubicBezTo>
                <a:cubicBezTo>
                  <a:pt x="3710642" y="4053816"/>
                  <a:pt x="3805456" y="4105920"/>
                  <a:pt x="3888678" y="4086358"/>
                </a:cubicBezTo>
                <a:cubicBezTo>
                  <a:pt x="3938940" y="3999569"/>
                  <a:pt x="3873258" y="3743919"/>
                  <a:pt x="3829296" y="3622435"/>
                </a:cubicBezTo>
                <a:cubicBezTo>
                  <a:pt x="3785334" y="3500953"/>
                  <a:pt x="3758953" y="3467686"/>
                  <a:pt x="3624904" y="3357463"/>
                </a:cubicBezTo>
                <a:cubicBezTo>
                  <a:pt x="3323684" y="3239283"/>
                  <a:pt x="2859238" y="3265153"/>
                  <a:pt x="2539054" y="3294523"/>
                </a:cubicBezTo>
                <a:cubicBezTo>
                  <a:pt x="2229369" y="3319034"/>
                  <a:pt x="1964165" y="3228360"/>
                  <a:pt x="1682868" y="3106349"/>
                </a:cubicBezTo>
                <a:cubicBezTo>
                  <a:pt x="1478519" y="3038539"/>
                  <a:pt x="1307174" y="3068951"/>
                  <a:pt x="1101757" y="3116292"/>
                </a:cubicBezTo>
                <a:cubicBezTo>
                  <a:pt x="892560" y="3120312"/>
                  <a:pt x="384031" y="3178655"/>
                  <a:pt x="204824" y="3170592"/>
                </a:cubicBezTo>
                <a:cubicBezTo>
                  <a:pt x="25617" y="3162529"/>
                  <a:pt x="-42580" y="3170897"/>
                  <a:pt x="26515" y="3067907"/>
                </a:cubicBezTo>
                <a:cubicBezTo>
                  <a:pt x="215679" y="2796006"/>
                  <a:pt x="517349" y="2586966"/>
                  <a:pt x="842248" y="2512540"/>
                </a:cubicBezTo>
                <a:cubicBezTo>
                  <a:pt x="909929" y="2503959"/>
                  <a:pt x="909929" y="2503959"/>
                  <a:pt x="1009348" y="2500216"/>
                </a:cubicBezTo>
                <a:cubicBezTo>
                  <a:pt x="1010447" y="2420180"/>
                  <a:pt x="971429" y="2344598"/>
                  <a:pt x="1012643" y="2260104"/>
                </a:cubicBezTo>
                <a:cubicBezTo>
                  <a:pt x="1202597" y="2154319"/>
                  <a:pt x="1340066" y="2120498"/>
                  <a:pt x="1554647" y="2160505"/>
                </a:cubicBezTo>
                <a:cubicBezTo>
                  <a:pt x="1642858" y="2187102"/>
                  <a:pt x="1642858" y="2187102"/>
                  <a:pt x="1754915" y="2239733"/>
                </a:cubicBezTo>
                <a:cubicBezTo>
                  <a:pt x="1940315" y="2320450"/>
                  <a:pt x="2137404" y="2340768"/>
                  <a:pt x="2336220" y="2368936"/>
                </a:cubicBezTo>
                <a:cubicBezTo>
                  <a:pt x="2394478" y="2377611"/>
                  <a:pt x="2394478" y="2377611"/>
                  <a:pt x="2453921" y="2386460"/>
                </a:cubicBezTo>
                <a:cubicBezTo>
                  <a:pt x="2549061" y="2400585"/>
                  <a:pt x="2644239" y="2414389"/>
                  <a:pt x="2739471" y="2427904"/>
                </a:cubicBezTo>
                <a:lnTo>
                  <a:pt x="2644869" y="2277708"/>
                </a:lnTo>
                <a:lnTo>
                  <a:pt x="2591660" y="2193225"/>
                </a:lnTo>
                <a:cubicBezTo>
                  <a:pt x="2568098" y="2156216"/>
                  <a:pt x="2544289" y="2119304"/>
                  <a:pt x="2518449" y="2083849"/>
                </a:cubicBezTo>
                <a:cubicBezTo>
                  <a:pt x="2463123" y="2078245"/>
                  <a:pt x="2407576" y="2074881"/>
                  <a:pt x="2352018" y="2072493"/>
                </a:cubicBezTo>
                <a:cubicBezTo>
                  <a:pt x="2160344" y="2061832"/>
                  <a:pt x="1973681" y="2037752"/>
                  <a:pt x="1784217" y="2007596"/>
                </a:cubicBezTo>
                <a:cubicBezTo>
                  <a:pt x="1639153" y="1988853"/>
                  <a:pt x="1584004" y="1976077"/>
                  <a:pt x="1481636" y="1960037"/>
                </a:cubicBezTo>
                <a:cubicBezTo>
                  <a:pt x="1330465" y="1936353"/>
                  <a:pt x="1051065" y="1899254"/>
                  <a:pt x="877185" y="1865496"/>
                </a:cubicBezTo>
                <a:cubicBezTo>
                  <a:pt x="725153" y="1841078"/>
                  <a:pt x="583188" y="1812010"/>
                  <a:pt x="438360" y="1757498"/>
                </a:cubicBezTo>
                <a:lnTo>
                  <a:pt x="448890" y="1690400"/>
                </a:lnTo>
                <a:cubicBezTo>
                  <a:pt x="689712" y="1604003"/>
                  <a:pt x="907508" y="1536717"/>
                  <a:pt x="1164876" y="1538872"/>
                </a:cubicBezTo>
                <a:cubicBezTo>
                  <a:pt x="1228447" y="1543975"/>
                  <a:pt x="1228447" y="1543975"/>
                  <a:pt x="1267907" y="1509515"/>
                </a:cubicBezTo>
                <a:lnTo>
                  <a:pt x="958726" y="1289129"/>
                </a:lnTo>
                <a:lnTo>
                  <a:pt x="969254" y="1222029"/>
                </a:lnTo>
                <a:cubicBezTo>
                  <a:pt x="1067980" y="1190620"/>
                  <a:pt x="1139926" y="1209974"/>
                  <a:pt x="1242306" y="1225927"/>
                </a:cubicBezTo>
                <a:cubicBezTo>
                  <a:pt x="1329264" y="1233123"/>
                  <a:pt x="1389583" y="1249283"/>
                  <a:pt x="1491004" y="1265215"/>
                </a:cubicBezTo>
                <a:cubicBezTo>
                  <a:pt x="1572194" y="1277995"/>
                  <a:pt x="1753257" y="1299762"/>
                  <a:pt x="1850823" y="1321514"/>
                </a:cubicBezTo>
                <a:cubicBezTo>
                  <a:pt x="1933547" y="1338304"/>
                  <a:pt x="2000853" y="1359062"/>
                  <a:pt x="2076397" y="1395730"/>
                </a:cubicBezTo>
                <a:lnTo>
                  <a:pt x="2047749" y="1344686"/>
                </a:lnTo>
                <a:cubicBezTo>
                  <a:pt x="1875322" y="1036062"/>
                  <a:pt x="1682438" y="619234"/>
                  <a:pt x="1578825" y="401611"/>
                </a:cubicBezTo>
                <a:cubicBezTo>
                  <a:pt x="1475215" y="183984"/>
                  <a:pt x="1463095" y="125802"/>
                  <a:pt x="1426076" y="38932"/>
                </a:cubicBezTo>
                <a:close/>
              </a:path>
            </a:pathLst>
          </a:custGeom>
          <a:solidFill>
            <a:schemeClr val="accent1">
              <a:alpha val="68000"/>
            </a:schemeClr>
          </a:solidFill>
          <a:ln w="8865" cap="flat">
            <a:noFill/>
            <a:prstDash val="solid"/>
            <a:miter/>
          </a:ln>
        </p:spPr>
        <p:txBody>
          <a:bodyPr wrap="square" rtlCol="0" anchor="ctr">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610D40E2-2878-FF95-48BD-B22F7F72BC7D}"/>
              </a:ext>
            </a:extLst>
          </p:cNvPr>
          <p:cNvSpPr/>
          <p:nvPr userDrawn="1"/>
        </p:nvSpPr>
        <p:spPr>
          <a:xfrm>
            <a:off x="6838922" y="0"/>
            <a:ext cx="5353078" cy="6858000"/>
          </a:xfrm>
          <a:custGeom>
            <a:avLst/>
            <a:gdLst>
              <a:gd name="csX0" fmla="*/ 3548743 w 5353078"/>
              <a:gd name="csY0" fmla="*/ 6836993 h 6858000"/>
              <a:gd name="csX1" fmla="*/ 3662366 w 5353078"/>
              <a:gd name="csY1" fmla="*/ 6843678 h 6858000"/>
              <a:gd name="csX2" fmla="*/ 3760192 w 5353078"/>
              <a:gd name="csY2" fmla="*/ 6858000 h 6858000"/>
              <a:gd name="csX3" fmla="*/ 3353717 w 5353078"/>
              <a:gd name="csY3" fmla="*/ 6858000 h 6858000"/>
              <a:gd name="csX4" fmla="*/ 3435305 w 5353078"/>
              <a:gd name="csY4" fmla="*/ 6842841 h 6858000"/>
              <a:gd name="csX5" fmla="*/ 3548743 w 5353078"/>
              <a:gd name="csY5" fmla="*/ 6836993 h 6858000"/>
              <a:gd name="csX6" fmla="*/ 5353077 w 5353078"/>
              <a:gd name="csY6" fmla="*/ 5247961 h 6858000"/>
              <a:gd name="csX7" fmla="*/ 5353078 w 5353078"/>
              <a:gd name="csY7" fmla="*/ 5641333 h 6858000"/>
              <a:gd name="csX8" fmla="*/ 5352499 w 5353078"/>
              <a:gd name="csY8" fmla="*/ 5641867 h 6858000"/>
              <a:gd name="csX9" fmla="*/ 5285781 w 5353078"/>
              <a:gd name="csY9" fmla="*/ 5704721 h 6858000"/>
              <a:gd name="csX10" fmla="*/ 4794714 w 5353078"/>
              <a:gd name="csY10" fmla="*/ 6191600 h 6858000"/>
              <a:gd name="csX11" fmla="*/ 4545593 w 5353078"/>
              <a:gd name="csY11" fmla="*/ 6540643 h 6858000"/>
              <a:gd name="csX12" fmla="*/ 4521595 w 5353078"/>
              <a:gd name="csY12" fmla="*/ 6592275 h 6858000"/>
              <a:gd name="csX13" fmla="*/ 4521783 w 5353078"/>
              <a:gd name="csY13" fmla="*/ 6591130 h 6858000"/>
              <a:gd name="csX14" fmla="*/ 5137654 w 5353078"/>
              <a:gd name="csY14" fmla="*/ 5350082 h 6858000"/>
              <a:gd name="csX15" fmla="*/ 5273618 w 5353078"/>
              <a:gd name="csY15" fmla="*/ 5276377 h 6858000"/>
              <a:gd name="csX16" fmla="*/ 1358481 w 5353078"/>
              <a:gd name="csY16" fmla="*/ 0 h 6858000"/>
              <a:gd name="csX17" fmla="*/ 1548475 w 5353078"/>
              <a:gd name="csY17" fmla="*/ 0 h 6858000"/>
              <a:gd name="csX18" fmla="*/ 1690970 w 5353078"/>
              <a:gd name="csY18" fmla="*/ 0 h 6858000"/>
              <a:gd name="csX19" fmla="*/ 1718986 w 5353078"/>
              <a:gd name="csY19" fmla="*/ 27829 h 6858000"/>
              <a:gd name="csX20" fmla="*/ 2494774 w 5353078"/>
              <a:gd name="csY20" fmla="*/ 893476 h 6858000"/>
              <a:gd name="csX21" fmla="*/ 2540220 w 5353078"/>
              <a:gd name="csY21" fmla="*/ 774116 h 6858000"/>
              <a:gd name="csX22" fmla="*/ 2853165 w 5353078"/>
              <a:gd name="csY22" fmla="*/ 79643 h 6858000"/>
              <a:gd name="csX23" fmla="*/ 2890142 w 5353078"/>
              <a:gd name="csY23" fmla="*/ 0 h 6858000"/>
              <a:gd name="csX24" fmla="*/ 3341064 w 5353078"/>
              <a:gd name="csY24" fmla="*/ 0 h 6858000"/>
              <a:gd name="csX25" fmla="*/ 3331726 w 5353078"/>
              <a:gd name="csY25" fmla="*/ 94951 h 6858000"/>
              <a:gd name="csX26" fmla="*/ 2939703 w 5353078"/>
              <a:gd name="csY26" fmla="*/ 897882 h 6858000"/>
              <a:gd name="csX27" fmla="*/ 2796940 w 5353078"/>
              <a:gd name="csY27" fmla="*/ 1150489 h 6858000"/>
              <a:gd name="csX28" fmla="*/ 3000050 w 5353078"/>
              <a:gd name="csY28" fmla="*/ 1337582 h 6858000"/>
              <a:gd name="csX29" fmla="*/ 3306189 w 5353078"/>
              <a:gd name="csY29" fmla="*/ 1919210 h 6858000"/>
              <a:gd name="csX30" fmla="*/ 3496055 w 5353078"/>
              <a:gd name="csY30" fmla="*/ 2204568 h 6858000"/>
              <a:gd name="csX31" fmla="*/ 3742859 w 5353078"/>
              <a:gd name="csY31" fmla="*/ 3009085 h 6858000"/>
              <a:gd name="csX32" fmla="*/ 3913903 w 5353078"/>
              <a:gd name="csY32" fmla="*/ 3503627 h 6858000"/>
              <a:gd name="csX33" fmla="*/ 3993249 w 5353078"/>
              <a:gd name="csY33" fmla="*/ 4050503 h 6858000"/>
              <a:gd name="csX34" fmla="*/ 4117710 w 5353078"/>
              <a:gd name="csY34" fmla="*/ 4094475 h 6858000"/>
              <a:gd name="csX35" fmla="*/ 4171844 w 5353078"/>
              <a:gd name="csY35" fmla="*/ 3961433 h 6858000"/>
              <a:gd name="csX36" fmla="*/ 4480709 w 5353078"/>
              <a:gd name="csY36" fmla="*/ 2729738 h 6858000"/>
              <a:gd name="csX37" fmla="*/ 4649268 w 5353078"/>
              <a:gd name="csY37" fmla="*/ 2252304 h 6858000"/>
              <a:gd name="csX38" fmla="*/ 4909210 w 5353078"/>
              <a:gd name="csY38" fmla="*/ 1479220 h 6858000"/>
              <a:gd name="csX39" fmla="*/ 5109689 w 5353078"/>
              <a:gd name="csY39" fmla="*/ 1097485 h 6858000"/>
              <a:gd name="csX40" fmla="*/ 5215604 w 5353078"/>
              <a:gd name="csY40" fmla="*/ 1079725 h 6858000"/>
              <a:gd name="csX41" fmla="*/ 5353078 w 5353078"/>
              <a:gd name="csY41" fmla="*/ 893505 h 6858000"/>
              <a:gd name="csX42" fmla="*/ 5353078 w 5353078"/>
              <a:gd name="csY42" fmla="*/ 2002440 h 6858000"/>
              <a:gd name="csX43" fmla="*/ 5283850 w 5353078"/>
              <a:gd name="csY43" fmla="*/ 2121651 h 6858000"/>
              <a:gd name="csX44" fmla="*/ 5117389 w 5353078"/>
              <a:gd name="csY44" fmla="*/ 2367279 h 6858000"/>
              <a:gd name="csX45" fmla="*/ 4448553 w 5353078"/>
              <a:gd name="csY45" fmla="*/ 3276643 h 6858000"/>
              <a:gd name="csX46" fmla="*/ 4396551 w 5353078"/>
              <a:gd name="csY46" fmla="*/ 3362151 h 6858000"/>
              <a:gd name="csX47" fmla="*/ 4240636 w 5353078"/>
              <a:gd name="csY47" fmla="*/ 4044894 h 6858000"/>
              <a:gd name="csX48" fmla="*/ 4360793 w 5353078"/>
              <a:gd name="csY48" fmla="*/ 4163519 h 6858000"/>
              <a:gd name="csX49" fmla="*/ 4570799 w 5353078"/>
              <a:gd name="csY49" fmla="*/ 4252814 h 6858000"/>
              <a:gd name="csX50" fmla="*/ 4704610 w 5353078"/>
              <a:gd name="csY50" fmla="*/ 4371184 h 6858000"/>
              <a:gd name="csX51" fmla="*/ 4672839 w 5353078"/>
              <a:gd name="csY51" fmla="*/ 4588401 h 6858000"/>
              <a:gd name="csX52" fmla="*/ 4778232 w 5353078"/>
              <a:gd name="csY52" fmla="*/ 4528721 h 6858000"/>
              <a:gd name="csX53" fmla="*/ 5222094 w 5353078"/>
              <a:gd name="csY53" fmla="*/ 4105800 h 6858000"/>
              <a:gd name="csX54" fmla="*/ 5353077 w 5353078"/>
              <a:gd name="csY54" fmla="*/ 4101977 h 6858000"/>
              <a:gd name="csX55" fmla="*/ 5353077 w 5353078"/>
              <a:gd name="csY55" fmla="*/ 4207826 h 6858000"/>
              <a:gd name="csX56" fmla="*/ 5289459 w 5353078"/>
              <a:gd name="csY56" fmla="*/ 4234069 h 6858000"/>
              <a:gd name="csX57" fmla="*/ 4933020 w 5353078"/>
              <a:gd name="csY57" fmla="*/ 4461268 h 6858000"/>
              <a:gd name="csX58" fmla="*/ 4689067 w 5353078"/>
              <a:gd name="csY58" fmla="*/ 4743790 h 6858000"/>
              <a:gd name="csX59" fmla="*/ 4507274 w 5353078"/>
              <a:gd name="csY59" fmla="*/ 4716199 h 6858000"/>
              <a:gd name="csX60" fmla="*/ 4039541 w 5353078"/>
              <a:gd name="csY60" fmla="*/ 4849068 h 6858000"/>
              <a:gd name="csX61" fmla="*/ 4019266 w 5353078"/>
              <a:gd name="csY61" fmla="*/ 5170037 h 6858000"/>
              <a:gd name="csX62" fmla="*/ 4051175 w 5353078"/>
              <a:gd name="csY62" fmla="*/ 5367789 h 6858000"/>
              <a:gd name="csX63" fmla="*/ 3970835 w 5353078"/>
              <a:gd name="csY63" fmla="*/ 5075590 h 6858000"/>
              <a:gd name="csX64" fmla="*/ 3850679 w 5353078"/>
              <a:gd name="csY64" fmla="*/ 4956964 h 6858000"/>
              <a:gd name="csX65" fmla="*/ 3660853 w 5353078"/>
              <a:gd name="csY65" fmla="*/ 4940121 h 6858000"/>
              <a:gd name="csX66" fmla="*/ 3471105 w 5353078"/>
              <a:gd name="csY66" fmla="*/ 4966166 h 6858000"/>
              <a:gd name="csX67" fmla="*/ 3626996 w 5353078"/>
              <a:gd name="csY67" fmla="*/ 5506257 h 6858000"/>
              <a:gd name="csX68" fmla="*/ 3764470 w 5353078"/>
              <a:gd name="csY68" fmla="*/ 5728442 h 6858000"/>
              <a:gd name="csX69" fmla="*/ 3884626 w 5353078"/>
              <a:gd name="csY69" fmla="*/ 5847067 h 6858000"/>
              <a:gd name="csX70" fmla="*/ 4102375 w 5353078"/>
              <a:gd name="csY70" fmla="*/ 5989993 h 6858000"/>
              <a:gd name="csX71" fmla="*/ 4087537 w 5353078"/>
              <a:gd name="csY71" fmla="*/ 5528056 h 6858000"/>
              <a:gd name="csX72" fmla="*/ 4174383 w 5353078"/>
              <a:gd name="csY72" fmla="*/ 5523362 h 6858000"/>
              <a:gd name="csX73" fmla="*/ 4193885 w 5353078"/>
              <a:gd name="csY73" fmla="*/ 5626196 h 6858000"/>
              <a:gd name="csX74" fmla="*/ 4264075 w 5353078"/>
              <a:gd name="csY74" fmla="*/ 5637208 h 6858000"/>
              <a:gd name="csX75" fmla="*/ 4253872 w 5353078"/>
              <a:gd name="csY75" fmla="*/ 5698422 h 6858000"/>
              <a:gd name="csX76" fmla="*/ 4290736 w 5353078"/>
              <a:gd name="csY76" fmla="*/ 6747455 h 6858000"/>
              <a:gd name="csX77" fmla="*/ 4357836 w 5353078"/>
              <a:gd name="csY77" fmla="*/ 6757982 h 6858000"/>
              <a:gd name="csX78" fmla="*/ 4369378 w 5353078"/>
              <a:gd name="csY78" fmla="*/ 6669019 h 6858000"/>
              <a:gd name="csX79" fmla="*/ 4383519 w 5353078"/>
              <a:gd name="csY79" fmla="*/ 6582850 h 6858000"/>
              <a:gd name="csX80" fmla="*/ 4391627 w 5353078"/>
              <a:gd name="csY80" fmla="*/ 6675167 h 6858000"/>
              <a:gd name="csX81" fmla="*/ 4410078 w 5353078"/>
              <a:gd name="csY81" fmla="*/ 6858000 h 6858000"/>
              <a:gd name="csX82" fmla="*/ 4231989 w 5353078"/>
              <a:gd name="csY82" fmla="*/ 6858000 h 6858000"/>
              <a:gd name="csX83" fmla="*/ 4238256 w 5353078"/>
              <a:gd name="csY83" fmla="*/ 6783655 h 6858000"/>
              <a:gd name="csX84" fmla="*/ 4155380 w 5353078"/>
              <a:gd name="csY84" fmla="*/ 6272749 h 6858000"/>
              <a:gd name="csX85" fmla="*/ 3983955 w 5353078"/>
              <a:gd name="csY85" fmla="*/ 6046187 h 6858000"/>
              <a:gd name="csX86" fmla="*/ 3222094 w 5353078"/>
              <a:gd name="csY86" fmla="*/ 5671927 h 6858000"/>
              <a:gd name="csX87" fmla="*/ 3166134 w 5353078"/>
              <a:gd name="csY87" fmla="*/ 5649434 h 6858000"/>
              <a:gd name="csX88" fmla="*/ 3141091 w 5353078"/>
              <a:gd name="csY88" fmla="*/ 5551800 h 6858000"/>
              <a:gd name="csX89" fmla="*/ 3058168 w 5353078"/>
              <a:gd name="csY89" fmla="*/ 5381949 h 6858000"/>
              <a:gd name="csX90" fmla="*/ 3004272 w 5353078"/>
              <a:gd name="csY90" fmla="*/ 5218804 h 6858000"/>
              <a:gd name="csX91" fmla="*/ 3091363 w 5353078"/>
              <a:gd name="csY91" fmla="*/ 5084760 h 6858000"/>
              <a:gd name="csX92" fmla="*/ 3207141 w 5353078"/>
              <a:gd name="csY92" fmla="*/ 4829529 h 6858000"/>
              <a:gd name="csX93" fmla="*/ 3291133 w 5353078"/>
              <a:gd name="csY93" fmla="*/ 4617261 h 6858000"/>
              <a:gd name="csX94" fmla="*/ 3125104 w 5353078"/>
              <a:gd name="csY94" fmla="*/ 4536414 h 6858000"/>
              <a:gd name="csX95" fmla="*/ 2642326 w 5353078"/>
              <a:gd name="csY95" fmla="*/ 4737823 h 6858000"/>
              <a:gd name="csX96" fmla="*/ 2447188 w 5353078"/>
              <a:gd name="csY96" fmla="*/ 4860184 h 6858000"/>
              <a:gd name="csX97" fmla="*/ 1789442 w 5353078"/>
              <a:gd name="csY97" fmla="*/ 5230428 h 6858000"/>
              <a:gd name="csX98" fmla="*/ 1701077 w 5353078"/>
              <a:gd name="csY98" fmla="*/ 5268145 h 6858000"/>
              <a:gd name="csX99" fmla="*/ 1700170 w 5353078"/>
              <a:gd name="csY99" fmla="*/ 5268152 h 6858000"/>
              <a:gd name="csX100" fmla="*/ 1689218 w 5353078"/>
              <a:gd name="csY100" fmla="*/ 5233191 h 6858000"/>
              <a:gd name="csX101" fmla="*/ 1577003 w 5353078"/>
              <a:gd name="csY101" fmla="*/ 5125173 h 6858000"/>
              <a:gd name="csX102" fmla="*/ 1571924 w 5353078"/>
              <a:gd name="csY102" fmla="*/ 5123701 h 6858000"/>
              <a:gd name="csX103" fmla="*/ 1569061 w 5353078"/>
              <a:gd name="csY103" fmla="*/ 5114565 h 6858000"/>
              <a:gd name="csX104" fmla="*/ 1414004 w 5353078"/>
              <a:gd name="csY104" fmla="*/ 4994140 h 6858000"/>
              <a:gd name="csX105" fmla="*/ 814546 w 5353078"/>
              <a:gd name="csY105" fmla="*/ 5015921 h 6858000"/>
              <a:gd name="csX106" fmla="*/ 784334 w 5353078"/>
              <a:gd name="csY106" fmla="*/ 5015638 h 6858000"/>
              <a:gd name="csX107" fmla="*/ 787327 w 5353078"/>
              <a:gd name="csY107" fmla="*/ 5013683 h 6858000"/>
              <a:gd name="csX108" fmla="*/ 1515134 w 5353078"/>
              <a:gd name="csY108" fmla="*/ 4727351 h 6858000"/>
              <a:gd name="csX109" fmla="*/ 1452360 w 5353078"/>
              <a:gd name="csY109" fmla="*/ 4706359 h 6858000"/>
              <a:gd name="csX110" fmla="*/ 1393951 w 5353078"/>
              <a:gd name="csY110" fmla="*/ 4686476 h 6858000"/>
              <a:gd name="csX111" fmla="*/ 1336273 w 5353078"/>
              <a:gd name="csY111" fmla="*/ 4670110 h 6858000"/>
              <a:gd name="csX112" fmla="*/ 1371250 w 5353078"/>
              <a:gd name="csY112" fmla="*/ 4650415 h 6858000"/>
              <a:gd name="csX113" fmla="*/ 1394979 w 5353078"/>
              <a:gd name="csY113" fmla="*/ 4608725 h 6858000"/>
              <a:gd name="csX114" fmla="*/ 1332204 w 5353078"/>
              <a:gd name="csY114" fmla="*/ 4587734 h 6858000"/>
              <a:gd name="csX115" fmla="*/ 812705 w 5353078"/>
              <a:gd name="csY115" fmla="*/ 4440402 h 6858000"/>
              <a:gd name="csX116" fmla="*/ 540013 w 5353078"/>
              <a:gd name="csY116" fmla="*/ 4178312 h 6858000"/>
              <a:gd name="csX117" fmla="*/ 434881 w 5353078"/>
              <a:gd name="csY117" fmla="*/ 4129910 h 6858000"/>
              <a:gd name="csX118" fmla="*/ 422705 w 5353078"/>
              <a:gd name="csY118" fmla="*/ 4124813 h 6858000"/>
              <a:gd name="csX119" fmla="*/ 431465 w 5353078"/>
              <a:gd name="csY119" fmla="*/ 4122747 h 6858000"/>
              <a:gd name="csX120" fmla="*/ 960744 w 5353078"/>
              <a:gd name="csY120" fmla="*/ 4180374 h 6858000"/>
              <a:gd name="csX121" fmla="*/ 1227360 w 5353078"/>
              <a:gd name="csY121" fmla="*/ 4187498 h 6858000"/>
              <a:gd name="csX122" fmla="*/ 1589239 w 5353078"/>
              <a:gd name="csY122" fmla="*/ 4227640 h 6858000"/>
              <a:gd name="csX123" fmla="*/ 2095587 w 5353078"/>
              <a:gd name="csY123" fmla="*/ 4213798 h 6858000"/>
              <a:gd name="csX124" fmla="*/ 2945120 w 5353078"/>
              <a:gd name="csY124" fmla="*/ 4318781 h 6858000"/>
              <a:gd name="csX125" fmla="*/ 3259087 w 5353078"/>
              <a:gd name="csY125" fmla="*/ 4347827 h 6858000"/>
              <a:gd name="csX126" fmla="*/ 3461467 w 5353078"/>
              <a:gd name="csY126" fmla="*/ 4140855 h 6858000"/>
              <a:gd name="csX127" fmla="*/ 3580119 w 5353078"/>
              <a:gd name="csY127" fmla="*/ 4054438 h 6858000"/>
              <a:gd name="csX128" fmla="*/ 3848522 w 5353078"/>
              <a:gd name="csY128" fmla="*/ 4096550 h 6858000"/>
              <a:gd name="csX129" fmla="*/ 3789140 w 5353078"/>
              <a:gd name="csY129" fmla="*/ 3632626 h 6858000"/>
              <a:gd name="csX130" fmla="*/ 3464591 w 5353078"/>
              <a:gd name="csY130" fmla="*/ 3249027 h 6858000"/>
              <a:gd name="csX131" fmla="*/ 2378741 w 5353078"/>
              <a:gd name="csY131" fmla="*/ 3186087 h 6858000"/>
              <a:gd name="csX132" fmla="*/ 1522557 w 5353078"/>
              <a:gd name="csY132" fmla="*/ 2997913 h 6858000"/>
              <a:gd name="csX133" fmla="*/ 941445 w 5353078"/>
              <a:gd name="csY133" fmla="*/ 3007856 h 6858000"/>
              <a:gd name="csX134" fmla="*/ 0 w 5353078"/>
              <a:gd name="csY134" fmla="*/ 3060358 h 6858000"/>
              <a:gd name="csX135" fmla="*/ 62395 w 5353078"/>
              <a:gd name="csY135" fmla="*/ 2979222 h 6858000"/>
              <a:gd name="csX136" fmla="*/ 802091 w 5353078"/>
              <a:gd name="csY136" fmla="*/ 2522730 h 6858000"/>
              <a:gd name="csX137" fmla="*/ 969192 w 5353078"/>
              <a:gd name="csY137" fmla="*/ 2510408 h 6858000"/>
              <a:gd name="csX138" fmla="*/ 972486 w 5353078"/>
              <a:gd name="csY138" fmla="*/ 2270294 h 6858000"/>
              <a:gd name="csX139" fmla="*/ 1514491 w 5353078"/>
              <a:gd name="csY139" fmla="*/ 2170696 h 6858000"/>
              <a:gd name="csX140" fmla="*/ 1714760 w 5353078"/>
              <a:gd name="csY140" fmla="*/ 2249924 h 6858000"/>
              <a:gd name="csX141" fmla="*/ 2000380 w 5353078"/>
              <a:gd name="csY141" fmla="*/ 2334230 h 6858000"/>
              <a:gd name="csX142" fmla="*/ 2262216 w 5353078"/>
              <a:gd name="csY142" fmla="*/ 2373986 h 6858000"/>
              <a:gd name="csX143" fmla="*/ 2334065 w 5353078"/>
              <a:gd name="csY143" fmla="*/ 2466788 h 6858000"/>
              <a:gd name="csX144" fmla="*/ 2978311 w 5353078"/>
              <a:gd name="csY144" fmla="*/ 2828023 h 6858000"/>
              <a:gd name="csX145" fmla="*/ 3433267 w 5353078"/>
              <a:gd name="csY145" fmla="*/ 3162909 h 6858000"/>
              <a:gd name="csX146" fmla="*/ 3730668 w 5353078"/>
              <a:gd name="csY146" fmla="*/ 3318872 h 6858000"/>
              <a:gd name="csX147" fmla="*/ 3684344 w 5353078"/>
              <a:gd name="csY147" fmla="*/ 3153907 h 6858000"/>
              <a:gd name="csX148" fmla="*/ 3523711 w 5353078"/>
              <a:gd name="csY148" fmla="*/ 3037980 h 6858000"/>
              <a:gd name="csX149" fmla="*/ 3009586 w 5353078"/>
              <a:gd name="csY149" fmla="*/ 2648341 h 6858000"/>
              <a:gd name="csX150" fmla="*/ 2478293 w 5353078"/>
              <a:gd name="csY150" fmla="*/ 2061657 h 6858000"/>
              <a:gd name="csX151" fmla="*/ 2358136 w 5353078"/>
              <a:gd name="csY151" fmla="*/ 1975413 h 6858000"/>
              <a:gd name="csX152" fmla="*/ 2191706 w 5353078"/>
              <a:gd name="csY152" fmla="*/ 1964057 h 6858000"/>
              <a:gd name="csX153" fmla="*/ 1623905 w 5353078"/>
              <a:gd name="csY153" fmla="*/ 1899160 h 6858000"/>
              <a:gd name="csX154" fmla="*/ 1321325 w 5353078"/>
              <a:gd name="csY154" fmla="*/ 1851602 h 6858000"/>
              <a:gd name="csX155" fmla="*/ 716873 w 5353078"/>
              <a:gd name="csY155" fmla="*/ 1757061 h 6858000"/>
              <a:gd name="csX156" fmla="*/ 427668 w 5353078"/>
              <a:gd name="csY156" fmla="*/ 1694136 h 6858000"/>
              <a:gd name="csX157" fmla="*/ 586011 w 5353078"/>
              <a:gd name="csY157" fmla="*/ 1640161 h 6858000"/>
              <a:gd name="csX158" fmla="*/ 1124719 w 5353078"/>
              <a:gd name="csY158" fmla="*/ 1549062 h 6858000"/>
              <a:gd name="csX159" fmla="*/ 1289815 w 5353078"/>
              <a:gd name="csY159" fmla="*/ 1533198 h 6858000"/>
              <a:gd name="csX160" fmla="*/ 923224 w 5353078"/>
              <a:gd name="csY160" fmla="*/ 1269658 h 6858000"/>
              <a:gd name="csX161" fmla="*/ 929098 w 5353078"/>
              <a:gd name="csY161" fmla="*/ 1232219 h 6858000"/>
              <a:gd name="csX162" fmla="*/ 1202149 w 5353078"/>
              <a:gd name="csY162" fmla="*/ 1236116 h 6858000"/>
              <a:gd name="csX163" fmla="*/ 1810665 w 5353078"/>
              <a:gd name="csY163" fmla="*/ 1331703 h 6858000"/>
              <a:gd name="csX164" fmla="*/ 2036241 w 5353078"/>
              <a:gd name="csY164" fmla="*/ 1405922 h 6858000"/>
              <a:gd name="csX165" fmla="*/ 1538669 w 5353078"/>
              <a:gd name="csY165" fmla="*/ 411800 h 6858000"/>
              <a:gd name="csX166" fmla="*/ 1402531 w 5353078"/>
              <a:gd name="csY166" fmla="*/ 108387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Lst>
            <a:rect l="l" t="t" r="r" b="b"/>
            <a:pathLst>
              <a:path w="5353078" h="6858000">
                <a:moveTo>
                  <a:pt x="3548743" y="6836993"/>
                </a:moveTo>
                <a:cubicBezTo>
                  <a:pt x="3586604" y="6837277"/>
                  <a:pt x="3624496" y="6839651"/>
                  <a:pt x="3662366" y="6843678"/>
                </a:cubicBezTo>
                <a:lnTo>
                  <a:pt x="3760192" y="6858000"/>
                </a:lnTo>
                <a:lnTo>
                  <a:pt x="3353717" y="6858000"/>
                </a:lnTo>
                <a:lnTo>
                  <a:pt x="3435305" y="6842841"/>
                </a:lnTo>
                <a:cubicBezTo>
                  <a:pt x="3473051" y="6838513"/>
                  <a:pt x="3510882" y="6836709"/>
                  <a:pt x="3548743" y="6836993"/>
                </a:cubicBezTo>
                <a:close/>
                <a:moveTo>
                  <a:pt x="5353077" y="5247961"/>
                </a:moveTo>
                <a:lnTo>
                  <a:pt x="5353078" y="5641333"/>
                </a:lnTo>
                <a:lnTo>
                  <a:pt x="5352499" y="5641867"/>
                </a:lnTo>
                <a:cubicBezTo>
                  <a:pt x="5329149" y="5663622"/>
                  <a:pt x="5306735" y="5684712"/>
                  <a:pt x="5285781" y="5704721"/>
                </a:cubicBezTo>
                <a:cubicBezTo>
                  <a:pt x="5118148" y="5864792"/>
                  <a:pt x="4918079" y="6052279"/>
                  <a:pt x="4794714" y="6191600"/>
                </a:cubicBezTo>
                <a:cubicBezTo>
                  <a:pt x="4671349" y="6330919"/>
                  <a:pt x="4634159" y="6369927"/>
                  <a:pt x="4545593" y="6540643"/>
                </a:cubicBezTo>
                <a:lnTo>
                  <a:pt x="4521595" y="6592275"/>
                </a:lnTo>
                <a:lnTo>
                  <a:pt x="4521783" y="6591130"/>
                </a:lnTo>
                <a:cubicBezTo>
                  <a:pt x="4608463" y="6131207"/>
                  <a:pt x="4780010" y="5668569"/>
                  <a:pt x="5137654" y="5350082"/>
                </a:cubicBezTo>
                <a:cubicBezTo>
                  <a:pt x="5182157" y="5321450"/>
                  <a:pt x="5227509" y="5296959"/>
                  <a:pt x="5273618" y="5276377"/>
                </a:cubicBezTo>
                <a:close/>
                <a:moveTo>
                  <a:pt x="1358481" y="0"/>
                </a:moveTo>
                <a:lnTo>
                  <a:pt x="1548475" y="0"/>
                </a:lnTo>
                <a:lnTo>
                  <a:pt x="1690970" y="0"/>
                </a:lnTo>
                <a:lnTo>
                  <a:pt x="1718986" y="27829"/>
                </a:lnTo>
                <a:cubicBezTo>
                  <a:pt x="1890182" y="213722"/>
                  <a:pt x="2357901" y="769094"/>
                  <a:pt x="2494774" y="893476"/>
                </a:cubicBezTo>
                <a:lnTo>
                  <a:pt x="2540220" y="774116"/>
                </a:lnTo>
                <a:cubicBezTo>
                  <a:pt x="2597854" y="646992"/>
                  <a:pt x="2729799" y="348075"/>
                  <a:pt x="2853165" y="79643"/>
                </a:cubicBezTo>
                <a:lnTo>
                  <a:pt x="2890142" y="0"/>
                </a:lnTo>
                <a:lnTo>
                  <a:pt x="3341064" y="0"/>
                </a:lnTo>
                <a:lnTo>
                  <a:pt x="3331726" y="94951"/>
                </a:lnTo>
                <a:cubicBezTo>
                  <a:pt x="3280658" y="568731"/>
                  <a:pt x="3212468" y="634562"/>
                  <a:pt x="2939703" y="897882"/>
                </a:cubicBezTo>
                <a:cubicBezTo>
                  <a:pt x="2859087" y="985530"/>
                  <a:pt x="2833063" y="1040154"/>
                  <a:pt x="2796940" y="1150489"/>
                </a:cubicBezTo>
                <a:lnTo>
                  <a:pt x="3000050" y="1337582"/>
                </a:lnTo>
                <a:cubicBezTo>
                  <a:pt x="3131586" y="1509727"/>
                  <a:pt x="3219514" y="1732476"/>
                  <a:pt x="3306189" y="1919210"/>
                </a:cubicBezTo>
                <a:cubicBezTo>
                  <a:pt x="3359018" y="2029799"/>
                  <a:pt x="3410098" y="2116593"/>
                  <a:pt x="3496055" y="2204568"/>
                </a:cubicBezTo>
                <a:cubicBezTo>
                  <a:pt x="3568835" y="2386214"/>
                  <a:pt x="3680019" y="2721201"/>
                  <a:pt x="3742859" y="3009085"/>
                </a:cubicBezTo>
                <a:cubicBezTo>
                  <a:pt x="3826442" y="3304299"/>
                  <a:pt x="3870807" y="3342763"/>
                  <a:pt x="3913903" y="3503627"/>
                </a:cubicBezTo>
                <a:lnTo>
                  <a:pt x="3993249" y="4050503"/>
                </a:lnTo>
                <a:cubicBezTo>
                  <a:pt x="4028005" y="4078623"/>
                  <a:pt x="4073530" y="4101357"/>
                  <a:pt x="4117710" y="4094475"/>
                </a:cubicBezTo>
                <a:lnTo>
                  <a:pt x="4171844" y="3961433"/>
                </a:lnTo>
                <a:lnTo>
                  <a:pt x="4480709" y="2729738"/>
                </a:lnTo>
                <a:cubicBezTo>
                  <a:pt x="4560280" y="2444881"/>
                  <a:pt x="4577852" y="2460723"/>
                  <a:pt x="4649268" y="2252304"/>
                </a:cubicBezTo>
                <a:cubicBezTo>
                  <a:pt x="4720685" y="2043882"/>
                  <a:pt x="4832474" y="1671689"/>
                  <a:pt x="4909210" y="1479220"/>
                </a:cubicBezTo>
                <a:cubicBezTo>
                  <a:pt x="4985947" y="1286750"/>
                  <a:pt x="5015674" y="1199704"/>
                  <a:pt x="5109689" y="1097485"/>
                </a:cubicBezTo>
                <a:lnTo>
                  <a:pt x="5215604" y="1079725"/>
                </a:lnTo>
                <a:lnTo>
                  <a:pt x="5353078" y="893505"/>
                </a:lnTo>
                <a:lnTo>
                  <a:pt x="5353078" y="2002440"/>
                </a:lnTo>
                <a:lnTo>
                  <a:pt x="5283850" y="2121651"/>
                </a:lnTo>
                <a:cubicBezTo>
                  <a:pt x="5231440" y="2206267"/>
                  <a:pt x="5175958" y="2289335"/>
                  <a:pt x="5117389" y="2367279"/>
                </a:cubicBezTo>
                <a:cubicBezTo>
                  <a:pt x="4902132" y="2653934"/>
                  <a:pt x="4631915" y="2968331"/>
                  <a:pt x="4448553" y="3276643"/>
                </a:cubicBezTo>
                <a:lnTo>
                  <a:pt x="4396551" y="3362151"/>
                </a:lnTo>
                <a:cubicBezTo>
                  <a:pt x="4361898" y="3490192"/>
                  <a:pt x="4246596" y="3911331"/>
                  <a:pt x="4240636" y="4044894"/>
                </a:cubicBezTo>
                <a:cubicBezTo>
                  <a:pt x="4234678" y="4178454"/>
                  <a:pt x="4305765" y="4128865"/>
                  <a:pt x="4360793" y="4163519"/>
                </a:cubicBezTo>
                <a:cubicBezTo>
                  <a:pt x="4415821" y="4198172"/>
                  <a:pt x="4487151" y="4204897"/>
                  <a:pt x="4570799" y="4252814"/>
                </a:cubicBezTo>
                <a:lnTo>
                  <a:pt x="4704610" y="4371184"/>
                </a:lnTo>
                <a:lnTo>
                  <a:pt x="4672839" y="4588401"/>
                </a:lnTo>
                <a:cubicBezTo>
                  <a:pt x="4690949" y="4646159"/>
                  <a:pt x="4718638" y="4608183"/>
                  <a:pt x="4778232" y="4528721"/>
                </a:cubicBezTo>
                <a:cubicBezTo>
                  <a:pt x="4993203" y="4370727"/>
                  <a:pt x="4953942" y="4231883"/>
                  <a:pt x="5222094" y="4105800"/>
                </a:cubicBezTo>
                <a:lnTo>
                  <a:pt x="5353077" y="4101977"/>
                </a:lnTo>
                <a:lnTo>
                  <a:pt x="5353077" y="4207826"/>
                </a:lnTo>
                <a:lnTo>
                  <a:pt x="5289459" y="4234069"/>
                </a:lnTo>
                <a:cubicBezTo>
                  <a:pt x="5164807" y="4292842"/>
                  <a:pt x="5048333" y="4375656"/>
                  <a:pt x="4933020" y="4461268"/>
                </a:cubicBezTo>
                <a:cubicBezTo>
                  <a:pt x="4839031" y="4544720"/>
                  <a:pt x="4849623" y="4622606"/>
                  <a:pt x="4689067" y="4743790"/>
                </a:cubicBezTo>
                <a:cubicBezTo>
                  <a:pt x="4628470" y="4734594"/>
                  <a:pt x="4567872" y="4725396"/>
                  <a:pt x="4507274" y="4716199"/>
                </a:cubicBezTo>
                <a:lnTo>
                  <a:pt x="4039541" y="4849068"/>
                </a:lnTo>
                <a:cubicBezTo>
                  <a:pt x="4007958" y="5050367"/>
                  <a:pt x="4007958" y="5050367"/>
                  <a:pt x="4019266" y="5170037"/>
                </a:cubicBezTo>
                <a:lnTo>
                  <a:pt x="4051175" y="5367789"/>
                </a:lnTo>
                <a:lnTo>
                  <a:pt x="3970835" y="5075590"/>
                </a:lnTo>
                <a:cubicBezTo>
                  <a:pt x="3937420" y="5007118"/>
                  <a:pt x="3902343" y="4979542"/>
                  <a:pt x="3850679" y="4956964"/>
                </a:cubicBezTo>
                <a:cubicBezTo>
                  <a:pt x="3799016" y="4934386"/>
                  <a:pt x="3721795" y="4937574"/>
                  <a:pt x="3660853" y="4940121"/>
                </a:cubicBezTo>
                <a:cubicBezTo>
                  <a:pt x="3599910" y="4942666"/>
                  <a:pt x="3538983" y="4952363"/>
                  <a:pt x="3471105" y="4966166"/>
                </a:cubicBezTo>
                <a:cubicBezTo>
                  <a:pt x="3449761" y="5102192"/>
                  <a:pt x="3449761" y="5102192"/>
                  <a:pt x="3626996" y="5506257"/>
                </a:cubicBezTo>
                <a:cubicBezTo>
                  <a:pt x="3671166" y="5596616"/>
                  <a:pt x="3711129" y="5669134"/>
                  <a:pt x="3764470" y="5728442"/>
                </a:cubicBezTo>
                <a:lnTo>
                  <a:pt x="3884626" y="5847067"/>
                </a:lnTo>
                <a:cubicBezTo>
                  <a:pt x="3937968" y="5906374"/>
                  <a:pt x="4004689" y="5952473"/>
                  <a:pt x="4102375" y="5989993"/>
                </a:cubicBezTo>
                <a:cubicBezTo>
                  <a:pt x="4126067" y="5838987"/>
                  <a:pt x="4115291" y="5682732"/>
                  <a:pt x="4087537" y="5528056"/>
                </a:cubicBezTo>
                <a:lnTo>
                  <a:pt x="4174383" y="5523362"/>
                </a:lnTo>
                <a:lnTo>
                  <a:pt x="4193885" y="5626196"/>
                </a:lnTo>
                <a:lnTo>
                  <a:pt x="4264075" y="5637208"/>
                </a:lnTo>
                <a:lnTo>
                  <a:pt x="4253872" y="5698422"/>
                </a:lnTo>
                <a:cubicBezTo>
                  <a:pt x="4214609" y="6053251"/>
                  <a:pt x="4260368" y="6445689"/>
                  <a:pt x="4290736" y="6747455"/>
                </a:cubicBezTo>
                <a:lnTo>
                  <a:pt x="4357836" y="6757982"/>
                </a:lnTo>
                <a:lnTo>
                  <a:pt x="4369378" y="6669019"/>
                </a:lnTo>
                <a:lnTo>
                  <a:pt x="4383519" y="6582850"/>
                </a:lnTo>
                <a:lnTo>
                  <a:pt x="4391627" y="6675167"/>
                </a:lnTo>
                <a:lnTo>
                  <a:pt x="4410078" y="6858000"/>
                </a:lnTo>
                <a:lnTo>
                  <a:pt x="4231989" y="6858000"/>
                </a:lnTo>
                <a:lnTo>
                  <a:pt x="4238256" y="6783655"/>
                </a:lnTo>
                <a:cubicBezTo>
                  <a:pt x="4251605" y="6606365"/>
                  <a:pt x="4248367" y="6460110"/>
                  <a:pt x="4155380" y="6272749"/>
                </a:cubicBezTo>
                <a:cubicBezTo>
                  <a:pt x="4115693" y="6118121"/>
                  <a:pt x="4130958" y="6128333"/>
                  <a:pt x="3983955" y="6046187"/>
                </a:cubicBezTo>
                <a:cubicBezTo>
                  <a:pt x="3762334" y="5834097"/>
                  <a:pt x="3515793" y="5747865"/>
                  <a:pt x="3222094" y="5671927"/>
                </a:cubicBezTo>
                <a:lnTo>
                  <a:pt x="3166134" y="5649434"/>
                </a:lnTo>
                <a:lnTo>
                  <a:pt x="3141091" y="5551800"/>
                </a:lnTo>
                <a:cubicBezTo>
                  <a:pt x="3124673" y="5456585"/>
                  <a:pt x="3124673" y="5456585"/>
                  <a:pt x="3058168" y="5381949"/>
                </a:cubicBezTo>
                <a:cubicBezTo>
                  <a:pt x="3005789" y="5304979"/>
                  <a:pt x="3005789" y="5304979"/>
                  <a:pt x="3004272" y="5218804"/>
                </a:cubicBezTo>
                <a:cubicBezTo>
                  <a:pt x="3032108" y="5137230"/>
                  <a:pt x="3032108" y="5137230"/>
                  <a:pt x="3091363" y="5084760"/>
                </a:cubicBezTo>
                <a:cubicBezTo>
                  <a:pt x="3169101" y="5002673"/>
                  <a:pt x="3183192" y="4939177"/>
                  <a:pt x="3207141" y="4829529"/>
                </a:cubicBezTo>
                <a:lnTo>
                  <a:pt x="3291133" y="4617261"/>
                </a:lnTo>
                <a:cubicBezTo>
                  <a:pt x="3277459" y="4568410"/>
                  <a:pt x="3225593" y="4522617"/>
                  <a:pt x="3125104" y="4536414"/>
                </a:cubicBezTo>
                <a:cubicBezTo>
                  <a:pt x="2941111" y="4575105"/>
                  <a:pt x="2800317" y="4634737"/>
                  <a:pt x="2642326" y="4737823"/>
                </a:cubicBezTo>
                <a:cubicBezTo>
                  <a:pt x="2577280" y="4778610"/>
                  <a:pt x="2589335" y="4778084"/>
                  <a:pt x="2447188" y="4860184"/>
                </a:cubicBezTo>
                <a:cubicBezTo>
                  <a:pt x="2305041" y="4942285"/>
                  <a:pt x="1930277" y="5163792"/>
                  <a:pt x="1789442" y="5230428"/>
                </a:cubicBezTo>
                <a:cubicBezTo>
                  <a:pt x="1746137" y="5253108"/>
                  <a:pt x="1724485" y="5264449"/>
                  <a:pt x="1701077" y="5268145"/>
                </a:cubicBezTo>
                <a:cubicBezTo>
                  <a:pt x="1700774" y="5268147"/>
                  <a:pt x="1700473" y="5268149"/>
                  <a:pt x="1700170" y="5268152"/>
                </a:cubicBezTo>
                <a:lnTo>
                  <a:pt x="1689218" y="5233191"/>
                </a:lnTo>
                <a:cubicBezTo>
                  <a:pt x="1665637" y="5161061"/>
                  <a:pt x="1651855" y="5147796"/>
                  <a:pt x="1577003" y="5125173"/>
                </a:cubicBezTo>
                <a:cubicBezTo>
                  <a:pt x="1575310" y="5124682"/>
                  <a:pt x="1573616" y="5124192"/>
                  <a:pt x="1571924" y="5123701"/>
                </a:cubicBezTo>
                <a:lnTo>
                  <a:pt x="1569061" y="5114565"/>
                </a:lnTo>
                <a:cubicBezTo>
                  <a:pt x="1541551" y="5030413"/>
                  <a:pt x="1527379" y="5026383"/>
                  <a:pt x="1414004" y="4994140"/>
                </a:cubicBezTo>
                <a:cubicBezTo>
                  <a:pt x="1379827" y="4987447"/>
                  <a:pt x="1045522" y="5015092"/>
                  <a:pt x="814546" y="5015921"/>
                </a:cubicBezTo>
                <a:lnTo>
                  <a:pt x="784334" y="5015638"/>
                </a:lnTo>
                <a:lnTo>
                  <a:pt x="787327" y="5013683"/>
                </a:lnTo>
                <a:cubicBezTo>
                  <a:pt x="987690" y="4903931"/>
                  <a:pt x="1547248" y="4818249"/>
                  <a:pt x="1515134" y="4727351"/>
                </a:cubicBezTo>
                <a:lnTo>
                  <a:pt x="1452360" y="4706359"/>
                </a:lnTo>
                <a:cubicBezTo>
                  <a:pt x="1435382" y="4699739"/>
                  <a:pt x="1415682" y="4693120"/>
                  <a:pt x="1393951" y="4686476"/>
                </a:cubicBezTo>
                <a:lnTo>
                  <a:pt x="1336273" y="4670110"/>
                </a:lnTo>
                <a:lnTo>
                  <a:pt x="1371250" y="4650415"/>
                </a:lnTo>
                <a:cubicBezTo>
                  <a:pt x="1390855" y="4636571"/>
                  <a:pt x="1399919" y="4622711"/>
                  <a:pt x="1394979" y="4608725"/>
                </a:cubicBezTo>
                <a:lnTo>
                  <a:pt x="1332204" y="4587734"/>
                </a:lnTo>
                <a:cubicBezTo>
                  <a:pt x="1213355" y="4541396"/>
                  <a:pt x="961143" y="4495051"/>
                  <a:pt x="812705" y="4440402"/>
                </a:cubicBezTo>
                <a:lnTo>
                  <a:pt x="540013" y="4178312"/>
                </a:lnTo>
                <a:cubicBezTo>
                  <a:pt x="516189" y="4164920"/>
                  <a:pt x="477404" y="4147873"/>
                  <a:pt x="434881" y="4129910"/>
                </a:cubicBezTo>
                <a:lnTo>
                  <a:pt x="422705" y="4124813"/>
                </a:lnTo>
                <a:lnTo>
                  <a:pt x="431465" y="4122747"/>
                </a:lnTo>
                <a:cubicBezTo>
                  <a:pt x="581661" y="4105134"/>
                  <a:pt x="837585" y="4177049"/>
                  <a:pt x="960744" y="4180374"/>
                </a:cubicBezTo>
                <a:lnTo>
                  <a:pt x="1227360" y="4187498"/>
                </a:lnTo>
                <a:cubicBezTo>
                  <a:pt x="1350870" y="4191679"/>
                  <a:pt x="1468328" y="4202645"/>
                  <a:pt x="1589239" y="4227640"/>
                </a:cubicBezTo>
                <a:cubicBezTo>
                  <a:pt x="1761607" y="4259875"/>
                  <a:pt x="1923469" y="4234055"/>
                  <a:pt x="2095587" y="4213798"/>
                </a:cubicBezTo>
                <a:cubicBezTo>
                  <a:pt x="2385139" y="4188815"/>
                  <a:pt x="2664152" y="4252065"/>
                  <a:pt x="2945120" y="4318781"/>
                </a:cubicBezTo>
                <a:cubicBezTo>
                  <a:pt x="3055266" y="4341127"/>
                  <a:pt x="3146994" y="4357411"/>
                  <a:pt x="3259087" y="4347827"/>
                </a:cubicBezTo>
                <a:cubicBezTo>
                  <a:pt x="3345583" y="4287058"/>
                  <a:pt x="3399631" y="4226256"/>
                  <a:pt x="3461467" y="4140855"/>
                </a:cubicBezTo>
                <a:cubicBezTo>
                  <a:pt x="3507755" y="4077463"/>
                  <a:pt x="3507755" y="4077463"/>
                  <a:pt x="3580119" y="4054438"/>
                </a:cubicBezTo>
                <a:cubicBezTo>
                  <a:pt x="3670485" y="4064006"/>
                  <a:pt x="3765300" y="4116109"/>
                  <a:pt x="3848522" y="4096550"/>
                </a:cubicBezTo>
                <a:cubicBezTo>
                  <a:pt x="3898784" y="4009758"/>
                  <a:pt x="3853129" y="3773880"/>
                  <a:pt x="3789140" y="3632626"/>
                </a:cubicBezTo>
                <a:cubicBezTo>
                  <a:pt x="3725151" y="3491372"/>
                  <a:pt x="3699659" y="3323450"/>
                  <a:pt x="3464591" y="3249027"/>
                </a:cubicBezTo>
                <a:cubicBezTo>
                  <a:pt x="3163372" y="3130848"/>
                  <a:pt x="2698926" y="3156718"/>
                  <a:pt x="2378741" y="3186087"/>
                </a:cubicBezTo>
                <a:cubicBezTo>
                  <a:pt x="2069057" y="3210599"/>
                  <a:pt x="1803854" y="3119924"/>
                  <a:pt x="1522557" y="2997913"/>
                </a:cubicBezTo>
                <a:cubicBezTo>
                  <a:pt x="1318206" y="2930103"/>
                  <a:pt x="1146862" y="2960515"/>
                  <a:pt x="941445" y="3007856"/>
                </a:cubicBezTo>
                <a:cubicBezTo>
                  <a:pt x="687685" y="3018263"/>
                  <a:pt x="146509" y="3065130"/>
                  <a:pt x="0" y="3060358"/>
                </a:cubicBezTo>
                <a:lnTo>
                  <a:pt x="62395" y="2979222"/>
                </a:lnTo>
                <a:cubicBezTo>
                  <a:pt x="251303" y="2756040"/>
                  <a:pt x="517806" y="2587853"/>
                  <a:pt x="802091" y="2522730"/>
                </a:cubicBezTo>
                <a:cubicBezTo>
                  <a:pt x="869772" y="2514149"/>
                  <a:pt x="869772" y="2514149"/>
                  <a:pt x="969192" y="2510408"/>
                </a:cubicBezTo>
                <a:cubicBezTo>
                  <a:pt x="970291" y="2430369"/>
                  <a:pt x="931273" y="2354788"/>
                  <a:pt x="972486" y="2270294"/>
                </a:cubicBezTo>
                <a:cubicBezTo>
                  <a:pt x="1162441" y="2164509"/>
                  <a:pt x="1299910" y="2130687"/>
                  <a:pt x="1514491" y="2170696"/>
                </a:cubicBezTo>
                <a:cubicBezTo>
                  <a:pt x="1602702" y="2197293"/>
                  <a:pt x="1602702" y="2197293"/>
                  <a:pt x="1714760" y="2249924"/>
                </a:cubicBezTo>
                <a:cubicBezTo>
                  <a:pt x="1807459" y="2290282"/>
                  <a:pt x="1903080" y="2315540"/>
                  <a:pt x="2000380" y="2334230"/>
                </a:cubicBezTo>
                <a:cubicBezTo>
                  <a:pt x="2087659" y="2347482"/>
                  <a:pt x="2174937" y="2360733"/>
                  <a:pt x="2262216" y="2373986"/>
                </a:cubicBezTo>
                <a:lnTo>
                  <a:pt x="2334065" y="2466788"/>
                </a:lnTo>
                <a:cubicBezTo>
                  <a:pt x="2532289" y="2572543"/>
                  <a:pt x="2795112" y="2712004"/>
                  <a:pt x="2978311" y="2828023"/>
                </a:cubicBezTo>
                <a:cubicBezTo>
                  <a:pt x="3161513" y="2944045"/>
                  <a:pt x="3307875" y="3081100"/>
                  <a:pt x="3433267" y="3162909"/>
                </a:cubicBezTo>
                <a:cubicBezTo>
                  <a:pt x="3558659" y="3244716"/>
                  <a:pt x="3615762" y="3281111"/>
                  <a:pt x="3730668" y="3318872"/>
                </a:cubicBezTo>
                <a:cubicBezTo>
                  <a:pt x="3712906" y="3212962"/>
                  <a:pt x="3753383" y="3210262"/>
                  <a:pt x="3684344" y="3153907"/>
                </a:cubicBezTo>
                <a:lnTo>
                  <a:pt x="3523711" y="3037980"/>
                </a:lnTo>
                <a:cubicBezTo>
                  <a:pt x="3342145" y="2917954"/>
                  <a:pt x="3172623" y="2792053"/>
                  <a:pt x="3009586" y="2648341"/>
                </a:cubicBezTo>
                <a:cubicBezTo>
                  <a:pt x="2835349" y="2485621"/>
                  <a:pt x="2586866" y="2173812"/>
                  <a:pt x="2478293" y="2061657"/>
                </a:cubicBezTo>
                <a:lnTo>
                  <a:pt x="2358136" y="1975413"/>
                </a:lnTo>
                <a:cubicBezTo>
                  <a:pt x="2302810" y="1969809"/>
                  <a:pt x="2247263" y="1966445"/>
                  <a:pt x="2191706" y="1964057"/>
                </a:cubicBezTo>
                <a:cubicBezTo>
                  <a:pt x="2000031" y="1953396"/>
                  <a:pt x="1813369" y="1929316"/>
                  <a:pt x="1623905" y="1899160"/>
                </a:cubicBezTo>
                <a:cubicBezTo>
                  <a:pt x="1478842" y="1880417"/>
                  <a:pt x="1423692" y="1867641"/>
                  <a:pt x="1321325" y="1851602"/>
                </a:cubicBezTo>
                <a:cubicBezTo>
                  <a:pt x="1170153" y="1827918"/>
                  <a:pt x="890754" y="1790818"/>
                  <a:pt x="716873" y="1757061"/>
                </a:cubicBezTo>
                <a:cubicBezTo>
                  <a:pt x="567930" y="1730816"/>
                  <a:pt x="449478" y="1713619"/>
                  <a:pt x="427668" y="1694136"/>
                </a:cubicBezTo>
                <a:lnTo>
                  <a:pt x="586011" y="1640161"/>
                </a:lnTo>
                <a:cubicBezTo>
                  <a:pt x="760928" y="1584890"/>
                  <a:pt x="931693" y="1547446"/>
                  <a:pt x="1124719" y="1549062"/>
                </a:cubicBezTo>
                <a:cubicBezTo>
                  <a:pt x="1188291" y="1554164"/>
                  <a:pt x="1250355" y="1567657"/>
                  <a:pt x="1289815" y="1533198"/>
                </a:cubicBezTo>
                <a:lnTo>
                  <a:pt x="923224" y="1269658"/>
                </a:lnTo>
                <a:lnTo>
                  <a:pt x="929098" y="1232219"/>
                </a:lnTo>
                <a:cubicBezTo>
                  <a:pt x="1027824" y="1200809"/>
                  <a:pt x="1099769" y="1220163"/>
                  <a:pt x="1202149" y="1236116"/>
                </a:cubicBezTo>
                <a:cubicBezTo>
                  <a:pt x="1349077" y="1252696"/>
                  <a:pt x="1671650" y="1303403"/>
                  <a:pt x="1810665" y="1331703"/>
                </a:cubicBezTo>
                <a:cubicBezTo>
                  <a:pt x="1893391" y="1348493"/>
                  <a:pt x="1960697" y="1369251"/>
                  <a:pt x="2036241" y="1405922"/>
                </a:cubicBezTo>
                <a:lnTo>
                  <a:pt x="1538669" y="411800"/>
                </a:lnTo>
                <a:cubicBezTo>
                  <a:pt x="1481082" y="289774"/>
                  <a:pt x="1437627" y="191947"/>
                  <a:pt x="1402531" y="108387"/>
                </a:cubicBezTo>
                <a:close/>
              </a:path>
            </a:pathLst>
          </a:custGeom>
          <a:solidFill>
            <a:schemeClr val="accent3">
              <a:lumMod val="60000"/>
              <a:lumOff val="40000"/>
              <a:alpha val="27000"/>
            </a:schemeClr>
          </a:solidFill>
          <a:ln w="8865" cap="flat">
            <a:noFill/>
            <a:prstDash val="solid"/>
            <a:miter/>
          </a:ln>
        </p:spPr>
        <p:txBody>
          <a:bodyPr wrap="square" rtlCol="0" anchor="ctr">
            <a:noAutofit/>
          </a:bodyPr>
          <a:lstStyle/>
          <a:p>
            <a:pPr lvl="0"/>
            <a:endParaRPr lang="en-US">
              <a:solidFill>
                <a:schemeClr val="tx1"/>
              </a:solidFill>
            </a:endParaRPr>
          </a:p>
        </p:txBody>
      </p:sp>
      <p:sp>
        <p:nvSpPr>
          <p:cNvPr id="12" name="Rectangle 11">
            <a:extLst>
              <a:ext uri="{FF2B5EF4-FFF2-40B4-BE49-F238E27FC236}">
                <a16:creationId xmlns:a16="http://schemas.microsoft.com/office/drawing/2014/main" id="{7DE9D19E-2416-3E36-3577-F2BD22180EB5}"/>
              </a:ext>
            </a:extLst>
          </p:cNvPr>
          <p:cNvSpPr/>
          <p:nvPr/>
        </p:nvSpPr>
        <p:spPr>
          <a:xfrm>
            <a:off x="50104" y="-2740"/>
            <a:ext cx="12141895" cy="6858000"/>
          </a:xfrm>
          <a:prstGeom prst="rect">
            <a:avLst/>
          </a:prstGeom>
          <a:blipFill dpi="0" rotWithShape="1">
            <a:blip r:embed="rId2">
              <a:alphaModFix amt="5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C5C0CC08-74C1-2E78-4C0D-FD2050E7DFD9}"/>
              </a:ext>
            </a:extLst>
          </p:cNvPr>
          <p:cNvSpPr>
            <a:spLocks noGrp="1"/>
          </p:cNvSpPr>
          <p:nvPr>
            <p:ph type="title"/>
          </p:nvPr>
        </p:nvSpPr>
        <p:spPr>
          <a:xfrm>
            <a:off x="612648" y="1634608"/>
            <a:ext cx="5635754" cy="2491655"/>
          </a:xfrm>
        </p:spPr>
        <p:txBody>
          <a:bodyPr>
            <a:normAutofit/>
          </a:bodyPr>
          <a:lstStyle>
            <a:lvl1pPr>
              <a:defRPr sz="4800"/>
            </a:lvl1pPr>
          </a:lstStyle>
          <a:p>
            <a:r>
              <a:rPr lang="en-US"/>
              <a:t>Click to edit Master title style</a:t>
            </a:r>
          </a:p>
        </p:txBody>
      </p:sp>
      <p:sp>
        <p:nvSpPr>
          <p:cNvPr id="18" name="Subtitle 2">
            <a:extLst>
              <a:ext uri="{FF2B5EF4-FFF2-40B4-BE49-F238E27FC236}">
                <a16:creationId xmlns:a16="http://schemas.microsoft.com/office/drawing/2014/main" id="{7D2414EA-A846-ECC7-11C8-516F30F1109B}"/>
              </a:ext>
            </a:extLst>
          </p:cNvPr>
          <p:cNvSpPr>
            <a:spLocks noGrp="1"/>
          </p:cNvSpPr>
          <p:nvPr>
            <p:ph type="subTitle" idx="1"/>
          </p:nvPr>
        </p:nvSpPr>
        <p:spPr>
          <a:xfrm>
            <a:off x="612645" y="4226456"/>
            <a:ext cx="4949953" cy="1029310"/>
          </a:xfrm>
        </p:spPr>
        <p:txBody>
          <a:bodyPr vert="horz" lIns="91440" tIns="45720" rIns="91440" bIns="45720" rtlCol="0" anchor="t">
            <a:normAutofit/>
          </a:bodyPr>
          <a:lstStyle>
            <a:lvl1pPr marL="0" indent="0">
              <a:buNone/>
              <a:defRPr lang="en-US" sz="1400" cap="all" spc="2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010479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1"/>
                </a:solidFill>
              </a:defRPr>
            </a:lvl1pPr>
          </a:lstStyle>
          <a:p>
            <a:r>
              <a:rPr lang="en-US"/>
              <a:t>Click to edit Master title style</a:t>
            </a:r>
          </a:p>
        </p:txBody>
      </p:sp>
      <p:sp>
        <p:nvSpPr>
          <p:cNvPr id="18" name="Freeform: Shape 17">
            <a:extLst>
              <a:ext uri="{FF2B5EF4-FFF2-40B4-BE49-F238E27FC236}">
                <a16:creationId xmlns:a16="http://schemas.microsoft.com/office/drawing/2014/main" id="{F3DD934E-3117-EC3C-B36C-BEA2F6114A33}"/>
              </a:ext>
            </a:extLst>
          </p:cNvPr>
          <p:cNvSpPr/>
          <p:nvPr/>
        </p:nvSpPr>
        <p:spPr>
          <a:xfrm>
            <a:off x="4752975" y="0"/>
            <a:ext cx="7439025" cy="6858000"/>
          </a:xfrm>
          <a:custGeom>
            <a:avLst/>
            <a:gdLst>
              <a:gd name="connsiteX0" fmla="*/ 4413660 w 7439025"/>
              <a:gd name="connsiteY0" fmla="*/ 6625158 h 6858000"/>
              <a:gd name="connsiteX1" fmla="*/ 4471559 w 7439025"/>
              <a:gd name="connsiteY1" fmla="*/ 6657906 h 6858000"/>
              <a:gd name="connsiteX2" fmla="*/ 4500863 w 7439025"/>
              <a:gd name="connsiteY2" fmla="*/ 6689603 h 6858000"/>
              <a:gd name="connsiteX3" fmla="*/ 4500863 w 7439025"/>
              <a:gd name="connsiteY3" fmla="*/ 6688407 h 6858000"/>
              <a:gd name="connsiteX4" fmla="*/ 4507139 w 7439025"/>
              <a:gd name="connsiteY4" fmla="*/ 6688407 h 6858000"/>
              <a:gd name="connsiteX5" fmla="*/ 4677854 w 7439025"/>
              <a:gd name="connsiteY5" fmla="*/ 6841794 h 6858000"/>
              <a:gd name="connsiteX6" fmla="*/ 4681952 w 7439025"/>
              <a:gd name="connsiteY6" fmla="*/ 6858000 h 6858000"/>
              <a:gd name="connsiteX7" fmla="*/ 3613635 w 7439025"/>
              <a:gd name="connsiteY7" fmla="*/ 6858000 h 6858000"/>
              <a:gd name="connsiteX8" fmla="*/ 3634176 w 7439025"/>
              <a:gd name="connsiteY8" fmla="*/ 6844053 h 6858000"/>
              <a:gd name="connsiteX9" fmla="*/ 3674724 w 7439025"/>
              <a:gd name="connsiteY9" fmla="*/ 6837906 h 6858000"/>
              <a:gd name="connsiteX10" fmla="*/ 3762927 w 7439025"/>
              <a:gd name="connsiteY10" fmla="*/ 6825648 h 6858000"/>
              <a:gd name="connsiteX11" fmla="*/ 3793423 w 7439025"/>
              <a:gd name="connsiteY11" fmla="*/ 6779306 h 6858000"/>
              <a:gd name="connsiteX12" fmla="*/ 3936650 w 7439025"/>
              <a:gd name="connsiteY12" fmla="*/ 6630097 h 6858000"/>
              <a:gd name="connsiteX13" fmla="*/ 4072092 w 7439025"/>
              <a:gd name="connsiteY13" fmla="*/ 6637574 h 6858000"/>
              <a:gd name="connsiteX14" fmla="*/ 4139669 w 7439025"/>
              <a:gd name="connsiteY14" fmla="*/ 6682426 h 6858000"/>
              <a:gd name="connsiteX15" fmla="*/ 4221890 w 7439025"/>
              <a:gd name="connsiteY15" fmla="*/ 6694683 h 6858000"/>
              <a:gd name="connsiteX16" fmla="*/ 4247311 w 7439025"/>
              <a:gd name="connsiteY16" fmla="*/ 6716207 h 6858000"/>
              <a:gd name="connsiteX17" fmla="*/ 4241329 w 7439025"/>
              <a:gd name="connsiteY17" fmla="*/ 6744021 h 6858000"/>
              <a:gd name="connsiteX18" fmla="*/ 4327140 w 7439025"/>
              <a:gd name="connsiteY18" fmla="*/ 6791858 h 6858000"/>
              <a:gd name="connsiteX19" fmla="*/ 4346879 w 7439025"/>
              <a:gd name="connsiteY19" fmla="*/ 6717104 h 6858000"/>
              <a:gd name="connsiteX20" fmla="*/ 4413660 w 7439025"/>
              <a:gd name="connsiteY20" fmla="*/ 6625158 h 6858000"/>
              <a:gd name="connsiteX21" fmla="*/ 6412073 w 7439025"/>
              <a:gd name="connsiteY21" fmla="*/ 6142134 h 6858000"/>
              <a:gd name="connsiteX22" fmla="*/ 6473378 w 7439025"/>
              <a:gd name="connsiteY22" fmla="*/ 6372363 h 6858000"/>
              <a:gd name="connsiteX23" fmla="*/ 6479350 w 7439025"/>
              <a:gd name="connsiteY23" fmla="*/ 6533521 h 6858000"/>
              <a:gd name="connsiteX24" fmla="*/ 6506865 w 7439025"/>
              <a:gd name="connsiteY24" fmla="*/ 6611261 h 6858000"/>
              <a:gd name="connsiteX25" fmla="*/ 6626759 w 7439025"/>
              <a:gd name="connsiteY25" fmla="*/ 6501529 h 6858000"/>
              <a:gd name="connsiteX26" fmla="*/ 6675798 w 7439025"/>
              <a:gd name="connsiteY26" fmla="*/ 6456379 h 6858000"/>
              <a:gd name="connsiteX27" fmla="*/ 6780744 w 7439025"/>
              <a:gd name="connsiteY27" fmla="*/ 6373554 h 6858000"/>
              <a:gd name="connsiteX28" fmla="*/ 6862975 w 7439025"/>
              <a:gd name="connsiteY28" fmla="*/ 6422299 h 6858000"/>
              <a:gd name="connsiteX29" fmla="*/ 6947589 w 7439025"/>
              <a:gd name="connsiteY29" fmla="*/ 6484786 h 6858000"/>
              <a:gd name="connsiteX30" fmla="*/ 7041773 w 7439025"/>
              <a:gd name="connsiteY30" fmla="*/ 6470131 h 6858000"/>
              <a:gd name="connsiteX31" fmla="*/ 7312671 w 7439025"/>
              <a:gd name="connsiteY31" fmla="*/ 6740133 h 6858000"/>
              <a:gd name="connsiteX32" fmla="*/ 7346153 w 7439025"/>
              <a:gd name="connsiteY32" fmla="*/ 6733254 h 6858000"/>
              <a:gd name="connsiteX33" fmla="*/ 7393772 w 7439025"/>
              <a:gd name="connsiteY33" fmla="*/ 6785085 h 6858000"/>
              <a:gd name="connsiteX34" fmla="*/ 7439025 w 7439025"/>
              <a:gd name="connsiteY34" fmla="*/ 6837572 h 6858000"/>
              <a:gd name="connsiteX35" fmla="*/ 7439025 w 7439025"/>
              <a:gd name="connsiteY35" fmla="*/ 6858000 h 6858000"/>
              <a:gd name="connsiteX36" fmla="*/ 5273486 w 7439025"/>
              <a:gd name="connsiteY36" fmla="*/ 6858000 h 6858000"/>
              <a:gd name="connsiteX37" fmla="*/ 5264522 w 7439025"/>
              <a:gd name="connsiteY37" fmla="*/ 6796645 h 6858000"/>
              <a:gd name="connsiteX38" fmla="*/ 5232515 w 7439025"/>
              <a:gd name="connsiteY38" fmla="*/ 6441131 h 6858000"/>
              <a:gd name="connsiteX39" fmla="*/ 5426570 w 7439025"/>
              <a:gd name="connsiteY39" fmla="*/ 6324820 h 6858000"/>
              <a:gd name="connsiteX40" fmla="*/ 5509091 w 7439025"/>
              <a:gd name="connsiteY40" fmla="*/ 6365484 h 6858000"/>
              <a:gd name="connsiteX41" fmla="*/ 5704641 w 7439025"/>
              <a:gd name="connsiteY41" fmla="*/ 6484482 h 6858000"/>
              <a:gd name="connsiteX42" fmla="*/ 5759956 w 7439025"/>
              <a:gd name="connsiteY42" fmla="*/ 6540694 h 6858000"/>
              <a:gd name="connsiteX43" fmla="*/ 5931581 w 7439025"/>
              <a:gd name="connsiteY43" fmla="*/ 6472828 h 6858000"/>
              <a:gd name="connsiteX44" fmla="*/ 6055962 w 7439025"/>
              <a:gd name="connsiteY44" fmla="*/ 6357713 h 6858000"/>
              <a:gd name="connsiteX45" fmla="*/ 6169586 w 7439025"/>
              <a:gd name="connsiteY45" fmla="*/ 6227042 h 6858000"/>
              <a:gd name="connsiteX46" fmla="*/ 6269752 w 7439025"/>
              <a:gd name="connsiteY46" fmla="*/ 6188177 h 6858000"/>
              <a:gd name="connsiteX47" fmla="*/ 6412073 w 7439025"/>
              <a:gd name="connsiteY47" fmla="*/ 6142134 h 6858000"/>
              <a:gd name="connsiteX48" fmla="*/ 1261422 w 7439025"/>
              <a:gd name="connsiteY48" fmla="*/ 0 h 6858000"/>
              <a:gd name="connsiteX49" fmla="*/ 2967075 w 7439025"/>
              <a:gd name="connsiteY49" fmla="*/ 0 h 6858000"/>
              <a:gd name="connsiteX50" fmla="*/ 3005935 w 7439025"/>
              <a:gd name="connsiteY50" fmla="*/ 75621 h 6858000"/>
              <a:gd name="connsiteX51" fmla="*/ 3112301 w 7439025"/>
              <a:gd name="connsiteY51" fmla="*/ 256296 h 6858000"/>
              <a:gd name="connsiteX52" fmla="*/ 3166120 w 7439025"/>
              <a:gd name="connsiteY52" fmla="*/ 200379 h 6858000"/>
              <a:gd name="connsiteX53" fmla="*/ 3268678 w 7439025"/>
              <a:gd name="connsiteY53" fmla="*/ 279316 h 6858000"/>
              <a:gd name="connsiteX54" fmla="*/ 3347614 w 7439025"/>
              <a:gd name="connsiteY54" fmla="*/ 321470 h 6858000"/>
              <a:gd name="connsiteX55" fmla="*/ 3448378 w 7439025"/>
              <a:gd name="connsiteY55" fmla="*/ 772069 h 6858000"/>
              <a:gd name="connsiteX56" fmla="*/ 3563498 w 7439025"/>
              <a:gd name="connsiteY56" fmla="*/ 976288 h 6858000"/>
              <a:gd name="connsiteX57" fmla="*/ 3605349 w 7439025"/>
              <a:gd name="connsiteY57" fmla="*/ 1132666 h 6858000"/>
              <a:gd name="connsiteX58" fmla="*/ 3601470 w 7439025"/>
              <a:gd name="connsiteY58" fmla="*/ 1501636 h 6858000"/>
              <a:gd name="connsiteX59" fmla="*/ 3508174 w 7439025"/>
              <a:gd name="connsiteY59" fmla="*/ 2199208 h 6858000"/>
              <a:gd name="connsiteX60" fmla="*/ 3599671 w 7439025"/>
              <a:gd name="connsiteY60" fmla="*/ 2614810 h 6858000"/>
              <a:gd name="connsiteX61" fmla="*/ 3622700 w 7439025"/>
              <a:gd name="connsiteY61" fmla="*/ 2599866 h 6858000"/>
              <a:gd name="connsiteX62" fmla="*/ 3611036 w 7439025"/>
              <a:gd name="connsiteY62" fmla="*/ 2319103 h 6858000"/>
              <a:gd name="connsiteX63" fmla="*/ 3736917 w 7439025"/>
              <a:gd name="connsiteY63" fmla="*/ 1569507 h 6858000"/>
              <a:gd name="connsiteX64" fmla="*/ 3860999 w 7439025"/>
              <a:gd name="connsiteY64" fmla="*/ 1212195 h 6858000"/>
              <a:gd name="connsiteX65" fmla="*/ 4168973 w 7439025"/>
              <a:gd name="connsiteY65" fmla="*/ 706885 h 6858000"/>
              <a:gd name="connsiteX66" fmla="*/ 4291559 w 7439025"/>
              <a:gd name="connsiteY66" fmla="*/ 736489 h 6858000"/>
              <a:gd name="connsiteX67" fmla="*/ 4526579 w 7439025"/>
              <a:gd name="connsiteY67" fmla="*/ 534069 h 6858000"/>
              <a:gd name="connsiteX68" fmla="*/ 5067165 w 7439025"/>
              <a:gd name="connsiteY68" fmla="*/ 322078 h 6858000"/>
              <a:gd name="connsiteX69" fmla="*/ 5226239 w 7439025"/>
              <a:gd name="connsiteY69" fmla="*/ 300849 h 6858000"/>
              <a:gd name="connsiteX70" fmla="*/ 5553947 w 7439025"/>
              <a:gd name="connsiteY70" fmla="*/ 222800 h 6858000"/>
              <a:gd name="connsiteX71" fmla="*/ 5718954 w 7439025"/>
              <a:gd name="connsiteY71" fmla="*/ 122866 h 6858000"/>
              <a:gd name="connsiteX72" fmla="*/ 5743251 w 7439025"/>
              <a:gd name="connsiteY72" fmla="*/ 110898 h 6858000"/>
              <a:gd name="connsiteX73" fmla="*/ 5876793 w 7439025"/>
              <a:gd name="connsiteY73" fmla="*/ 241989 h 6858000"/>
              <a:gd name="connsiteX74" fmla="*/ 5874187 w 7439025"/>
              <a:gd name="connsiteY74" fmla="*/ 278095 h 6858000"/>
              <a:gd name="connsiteX75" fmla="*/ 5605971 w 7439025"/>
              <a:gd name="connsiteY75" fmla="*/ 784929 h 6858000"/>
              <a:gd name="connsiteX76" fmla="*/ 5186771 w 7439025"/>
              <a:gd name="connsiteY76" fmla="*/ 1152400 h 6858000"/>
              <a:gd name="connsiteX77" fmla="*/ 5098568 w 7439025"/>
              <a:gd name="connsiteY77" fmla="*/ 1237617 h 6858000"/>
              <a:gd name="connsiteX78" fmla="*/ 5171219 w 7439025"/>
              <a:gd name="connsiteY78" fmla="*/ 1430775 h 6858000"/>
              <a:gd name="connsiteX79" fmla="*/ 5088699 w 7439025"/>
              <a:gd name="connsiteY79" fmla="*/ 1726188 h 6858000"/>
              <a:gd name="connsiteX80" fmla="*/ 5110227 w 7439025"/>
              <a:gd name="connsiteY80" fmla="*/ 1841602 h 6858000"/>
              <a:gd name="connsiteX81" fmla="*/ 5179892 w 7439025"/>
              <a:gd name="connsiteY81" fmla="*/ 1770436 h 6858000"/>
              <a:gd name="connsiteX82" fmla="*/ 5202916 w 7439025"/>
              <a:gd name="connsiteY82" fmla="*/ 1846681 h 6858000"/>
              <a:gd name="connsiteX83" fmla="*/ 4295751 w 7439025"/>
              <a:gd name="connsiteY83" fmla="*/ 2433021 h 6858000"/>
              <a:gd name="connsiteX84" fmla="*/ 3810769 w 7439025"/>
              <a:gd name="connsiteY84" fmla="*/ 3136868 h 6858000"/>
              <a:gd name="connsiteX85" fmla="*/ 4252395 w 7439025"/>
              <a:gd name="connsiteY85" fmla="*/ 4456364 h 6858000"/>
              <a:gd name="connsiteX86" fmla="*/ 4394118 w 7439025"/>
              <a:gd name="connsiteY86" fmla="*/ 4826820 h 6858000"/>
              <a:gd name="connsiteX87" fmla="*/ 4481433 w 7439025"/>
              <a:gd name="connsiteY87" fmla="*/ 4727855 h 6858000"/>
              <a:gd name="connsiteX88" fmla="*/ 4244017 w 7439025"/>
              <a:gd name="connsiteY88" fmla="*/ 3776134 h 6858000"/>
              <a:gd name="connsiteX89" fmla="*/ 4399202 w 7439025"/>
              <a:gd name="connsiteY89" fmla="*/ 3354545 h 6858000"/>
              <a:gd name="connsiteX90" fmla="*/ 4706578 w 7439025"/>
              <a:gd name="connsiteY90" fmla="*/ 2870460 h 6858000"/>
              <a:gd name="connsiteX91" fmla="*/ 4930826 w 7439025"/>
              <a:gd name="connsiteY91" fmla="*/ 2793912 h 6858000"/>
              <a:gd name="connsiteX92" fmla="*/ 5016342 w 7439025"/>
              <a:gd name="connsiteY92" fmla="*/ 3107867 h 6858000"/>
              <a:gd name="connsiteX93" fmla="*/ 5171523 w 7439025"/>
              <a:gd name="connsiteY93" fmla="*/ 3090820 h 6858000"/>
              <a:gd name="connsiteX94" fmla="*/ 5440323 w 7439025"/>
              <a:gd name="connsiteY94" fmla="*/ 2870460 h 6858000"/>
              <a:gd name="connsiteX95" fmla="*/ 5887333 w 7439025"/>
              <a:gd name="connsiteY95" fmla="*/ 2759234 h 6858000"/>
              <a:gd name="connsiteX96" fmla="*/ 6033845 w 7439025"/>
              <a:gd name="connsiteY96" fmla="*/ 2820525 h 6858000"/>
              <a:gd name="connsiteX97" fmla="*/ 6451845 w 7439025"/>
              <a:gd name="connsiteY97" fmla="*/ 2797510 h 6858000"/>
              <a:gd name="connsiteX98" fmla="*/ 6801077 w 7439025"/>
              <a:gd name="connsiteY98" fmla="*/ 2935644 h 6858000"/>
              <a:gd name="connsiteX99" fmla="*/ 6984925 w 7439025"/>
              <a:gd name="connsiteY99" fmla="*/ 2952875 h 6858000"/>
              <a:gd name="connsiteX100" fmla="*/ 7094381 w 7439025"/>
              <a:gd name="connsiteY100" fmla="*/ 2959826 h 6858000"/>
              <a:gd name="connsiteX101" fmla="*/ 7105847 w 7439025"/>
              <a:gd name="connsiteY101" fmla="*/ 2997745 h 6858000"/>
              <a:gd name="connsiteX102" fmla="*/ 7166063 w 7439025"/>
              <a:gd name="connsiteY102" fmla="*/ 3269638 h 6858000"/>
              <a:gd name="connsiteX103" fmla="*/ 7072872 w 7439025"/>
              <a:gd name="connsiteY103" fmla="*/ 3298628 h 6858000"/>
              <a:gd name="connsiteX104" fmla="*/ 6715266 w 7439025"/>
              <a:gd name="connsiteY104" fmla="*/ 3639197 h 6858000"/>
              <a:gd name="connsiteX105" fmla="*/ 6201283 w 7439025"/>
              <a:gd name="connsiteY105" fmla="*/ 4202508 h 6858000"/>
              <a:gd name="connsiteX106" fmla="*/ 6106800 w 7439025"/>
              <a:gd name="connsiteY106" fmla="*/ 4330482 h 6858000"/>
              <a:gd name="connsiteX107" fmla="*/ 6131020 w 7439025"/>
              <a:gd name="connsiteY107" fmla="*/ 4382811 h 6858000"/>
              <a:gd name="connsiteX108" fmla="*/ 6316393 w 7439025"/>
              <a:gd name="connsiteY108" fmla="*/ 4751473 h 6858000"/>
              <a:gd name="connsiteX109" fmla="*/ 6238663 w 7439025"/>
              <a:gd name="connsiteY109" fmla="*/ 4779581 h 6858000"/>
              <a:gd name="connsiteX110" fmla="*/ 6047892 w 7439025"/>
              <a:gd name="connsiteY110" fmla="*/ 4779885 h 6858000"/>
              <a:gd name="connsiteX111" fmla="*/ 5638865 w 7439025"/>
              <a:gd name="connsiteY111" fmla="*/ 4781076 h 6858000"/>
              <a:gd name="connsiteX112" fmla="*/ 5329395 w 7439025"/>
              <a:gd name="connsiteY112" fmla="*/ 4720084 h 6858000"/>
              <a:gd name="connsiteX113" fmla="*/ 5193350 w 7439025"/>
              <a:gd name="connsiteY113" fmla="*/ 4735627 h 6858000"/>
              <a:gd name="connsiteX114" fmla="*/ 5112615 w 7439025"/>
              <a:gd name="connsiteY114" fmla="*/ 4762538 h 6858000"/>
              <a:gd name="connsiteX115" fmla="*/ 4812715 w 7439025"/>
              <a:gd name="connsiteY115" fmla="*/ 4892602 h 6858000"/>
              <a:gd name="connsiteX116" fmla="*/ 4662025 w 7439025"/>
              <a:gd name="connsiteY116" fmla="*/ 5043601 h 6858000"/>
              <a:gd name="connsiteX117" fmla="*/ 4586375 w 7439025"/>
              <a:gd name="connsiteY117" fmla="*/ 5164702 h 6858000"/>
              <a:gd name="connsiteX118" fmla="*/ 4610295 w 7439025"/>
              <a:gd name="connsiteY118" fmla="*/ 5379977 h 6858000"/>
              <a:gd name="connsiteX119" fmla="*/ 4743350 w 7439025"/>
              <a:gd name="connsiteY119" fmla="*/ 5937914 h 6858000"/>
              <a:gd name="connsiteX120" fmla="*/ 5040239 w 7439025"/>
              <a:gd name="connsiteY120" fmla="*/ 6818496 h 6858000"/>
              <a:gd name="connsiteX121" fmla="*/ 5052528 w 7439025"/>
              <a:gd name="connsiteY121" fmla="*/ 6858000 h 6858000"/>
              <a:gd name="connsiteX122" fmla="*/ 4780468 w 7439025"/>
              <a:gd name="connsiteY122" fmla="*/ 6858000 h 6858000"/>
              <a:gd name="connsiteX123" fmla="*/ 4772655 w 7439025"/>
              <a:gd name="connsiteY123" fmla="*/ 6820898 h 6858000"/>
              <a:gd name="connsiteX124" fmla="*/ 4739167 w 7439025"/>
              <a:gd name="connsiteY124" fmla="*/ 6723085 h 6858000"/>
              <a:gd name="connsiteX125" fmla="*/ 4697606 w 7439025"/>
              <a:gd name="connsiteY125" fmla="*/ 6514380 h 6858000"/>
              <a:gd name="connsiteX126" fmla="*/ 4328640 w 7439025"/>
              <a:gd name="connsiteY126" fmla="*/ 5592566 h 6858000"/>
              <a:gd name="connsiteX127" fmla="*/ 4104093 w 7439025"/>
              <a:gd name="connsiteY127" fmla="*/ 5369813 h 6858000"/>
              <a:gd name="connsiteX128" fmla="*/ 3825718 w 7439025"/>
              <a:gd name="connsiteY128" fmla="*/ 5339317 h 6858000"/>
              <a:gd name="connsiteX129" fmla="*/ 3650504 w 7439025"/>
              <a:gd name="connsiteY129" fmla="*/ 5318382 h 6858000"/>
              <a:gd name="connsiteX130" fmla="*/ 3654093 w 7439025"/>
              <a:gd name="connsiteY130" fmla="*/ 5294461 h 6858000"/>
              <a:gd name="connsiteX131" fmla="*/ 3591263 w 7439025"/>
              <a:gd name="connsiteY131" fmla="*/ 5264785 h 6858000"/>
              <a:gd name="connsiteX132" fmla="*/ 3500403 w 7439025"/>
              <a:gd name="connsiteY132" fmla="*/ 5290279 h 6858000"/>
              <a:gd name="connsiteX133" fmla="*/ 3427448 w 7439025"/>
              <a:gd name="connsiteY133" fmla="*/ 5373996 h 6858000"/>
              <a:gd name="connsiteX134" fmla="*/ 3412494 w 7439025"/>
              <a:gd name="connsiteY134" fmla="*/ 5466390 h 6858000"/>
              <a:gd name="connsiteX135" fmla="*/ 3541366 w 7439025"/>
              <a:gd name="connsiteY135" fmla="*/ 5682867 h 6858000"/>
              <a:gd name="connsiteX136" fmla="*/ 3652597 w 7439025"/>
              <a:gd name="connsiteY136" fmla="*/ 5754022 h 6858000"/>
              <a:gd name="connsiteX137" fmla="*/ 3678009 w 7439025"/>
              <a:gd name="connsiteY137" fmla="*/ 5826987 h 6858000"/>
              <a:gd name="connsiteX138" fmla="*/ 3718678 w 7439025"/>
              <a:gd name="connsiteY138" fmla="*/ 5891867 h 6858000"/>
              <a:gd name="connsiteX139" fmla="*/ 3752763 w 7439025"/>
              <a:gd name="connsiteY139" fmla="*/ 6060207 h 6858000"/>
              <a:gd name="connsiteX140" fmla="*/ 3695953 w 7439025"/>
              <a:gd name="connsiteY140" fmla="*/ 6228547 h 6858000"/>
              <a:gd name="connsiteX141" fmla="*/ 3772497 w 7439025"/>
              <a:gd name="connsiteY141" fmla="*/ 6636383 h 6858000"/>
              <a:gd name="connsiteX142" fmla="*/ 3751268 w 7439025"/>
              <a:gd name="connsiteY142" fmla="*/ 6703062 h 6858000"/>
              <a:gd name="connsiteX143" fmla="*/ 3671429 w 7439025"/>
              <a:gd name="connsiteY143" fmla="*/ 6726380 h 6858000"/>
              <a:gd name="connsiteX144" fmla="*/ 3482762 w 7439025"/>
              <a:gd name="connsiteY144" fmla="*/ 6773021 h 6858000"/>
              <a:gd name="connsiteX145" fmla="*/ 3327880 w 7439025"/>
              <a:gd name="connsiteY145" fmla="*/ 6792456 h 6858000"/>
              <a:gd name="connsiteX146" fmla="*/ 3237589 w 7439025"/>
              <a:gd name="connsiteY146" fmla="*/ 6822957 h 6858000"/>
              <a:gd name="connsiteX147" fmla="*/ 3174788 w 7439025"/>
              <a:gd name="connsiteY147" fmla="*/ 6846878 h 6858000"/>
              <a:gd name="connsiteX148" fmla="*/ 3103034 w 7439025"/>
              <a:gd name="connsiteY148" fmla="*/ 6834023 h 6858000"/>
              <a:gd name="connsiteX149" fmla="*/ 3095199 w 7439025"/>
              <a:gd name="connsiteY149" fmla="*/ 6858000 h 6858000"/>
              <a:gd name="connsiteX150" fmla="*/ 1557118 w 7439025"/>
              <a:gd name="connsiteY150" fmla="*/ 6858000 h 6858000"/>
              <a:gd name="connsiteX151" fmla="*/ 1555358 w 7439025"/>
              <a:gd name="connsiteY151" fmla="*/ 6850166 h 6858000"/>
              <a:gd name="connsiteX152" fmla="*/ 1547029 w 7439025"/>
              <a:gd name="connsiteY152" fmla="*/ 6826242 h 6858000"/>
              <a:gd name="connsiteX153" fmla="*/ 1529094 w 7439025"/>
              <a:gd name="connsiteY153" fmla="*/ 6492557 h 6858000"/>
              <a:gd name="connsiteX154" fmla="*/ 1569155 w 7439025"/>
              <a:gd name="connsiteY154" fmla="*/ 6123895 h 6858000"/>
              <a:gd name="connsiteX155" fmla="*/ 1704009 w 7439025"/>
              <a:gd name="connsiteY155" fmla="*/ 5913390 h 6858000"/>
              <a:gd name="connsiteX156" fmla="*/ 1742879 w 7439025"/>
              <a:gd name="connsiteY156" fmla="*/ 5570738 h 6858000"/>
              <a:gd name="connsiteX157" fmla="*/ 2200945 w 7439025"/>
              <a:gd name="connsiteY157" fmla="*/ 4967351 h 6858000"/>
              <a:gd name="connsiteX158" fmla="*/ 2452403 w 7439025"/>
              <a:gd name="connsiteY158" fmla="*/ 4838190 h 6858000"/>
              <a:gd name="connsiteX159" fmla="*/ 2535826 w 7439025"/>
              <a:gd name="connsiteY159" fmla="*/ 4831306 h 6858000"/>
              <a:gd name="connsiteX160" fmla="*/ 2940671 w 7439025"/>
              <a:gd name="connsiteY160" fmla="*/ 4826526 h 6858000"/>
              <a:gd name="connsiteX161" fmla="*/ 3850237 w 7439025"/>
              <a:gd name="connsiteY161" fmla="*/ 4919519 h 6858000"/>
              <a:gd name="connsiteX162" fmla="*/ 4085855 w 7439025"/>
              <a:gd name="connsiteY162" fmla="*/ 5063933 h 6858000"/>
              <a:gd name="connsiteX163" fmla="*/ 4181534 w 7439025"/>
              <a:gd name="connsiteY163" fmla="*/ 5069610 h 6858000"/>
              <a:gd name="connsiteX164" fmla="*/ 4118439 w 7439025"/>
              <a:gd name="connsiteY164" fmla="*/ 4879153 h 6858000"/>
              <a:gd name="connsiteX165" fmla="*/ 3927678 w 7439025"/>
              <a:gd name="connsiteY165" fmla="*/ 4270378 h 6858000"/>
              <a:gd name="connsiteX166" fmla="*/ 3690570 w 7439025"/>
              <a:gd name="connsiteY166" fmla="*/ 3721124 h 6858000"/>
              <a:gd name="connsiteX167" fmla="*/ 3460635 w 7439025"/>
              <a:gd name="connsiteY167" fmla="*/ 3275609 h 6858000"/>
              <a:gd name="connsiteX168" fmla="*/ 3119778 w 7439025"/>
              <a:gd name="connsiteY168" fmla="*/ 3191883 h 6858000"/>
              <a:gd name="connsiteX169" fmla="*/ 2895231 w 7439025"/>
              <a:gd name="connsiteY169" fmla="*/ 3445739 h 6858000"/>
              <a:gd name="connsiteX170" fmla="*/ 2561541 w 7439025"/>
              <a:gd name="connsiteY170" fmla="*/ 3736666 h 6858000"/>
              <a:gd name="connsiteX171" fmla="*/ 1897457 w 7439025"/>
              <a:gd name="connsiteY171" fmla="*/ 3703478 h 6858000"/>
              <a:gd name="connsiteX172" fmla="*/ 1479158 w 7439025"/>
              <a:gd name="connsiteY172" fmla="*/ 3903810 h 6858000"/>
              <a:gd name="connsiteX173" fmla="*/ 918534 w 7439025"/>
              <a:gd name="connsiteY173" fmla="*/ 4186961 h 6858000"/>
              <a:gd name="connsiteX174" fmla="*/ 499633 w 7439025"/>
              <a:gd name="connsiteY174" fmla="*/ 3934610 h 6858000"/>
              <a:gd name="connsiteX175" fmla="*/ 347442 w 7439025"/>
              <a:gd name="connsiteY175" fmla="*/ 4011747 h 6858000"/>
              <a:gd name="connsiteX176" fmla="*/ 170130 w 7439025"/>
              <a:gd name="connsiteY176" fmla="*/ 4050920 h 6858000"/>
              <a:gd name="connsiteX177" fmla="*/ 46048 w 7439025"/>
              <a:gd name="connsiteY177" fmla="*/ 4090085 h 6858000"/>
              <a:gd name="connsiteX178" fmla="*/ 0 w 7439025"/>
              <a:gd name="connsiteY178" fmla="*/ 4078720 h 6858000"/>
              <a:gd name="connsiteX179" fmla="*/ 590522 w 7439025"/>
              <a:gd name="connsiteY179" fmla="*/ 3778821 h 6858000"/>
              <a:gd name="connsiteX180" fmla="*/ 827635 w 7439025"/>
              <a:gd name="connsiteY180" fmla="*/ 3581480 h 6858000"/>
              <a:gd name="connsiteX181" fmla="*/ 976241 w 7439025"/>
              <a:gd name="connsiteY181" fmla="*/ 3456800 h 6858000"/>
              <a:gd name="connsiteX182" fmla="*/ 969367 w 7439025"/>
              <a:gd name="connsiteY182" fmla="*/ 3382948 h 6858000"/>
              <a:gd name="connsiteX183" fmla="*/ 1039924 w 7439025"/>
              <a:gd name="connsiteY183" fmla="*/ 3170060 h 6858000"/>
              <a:gd name="connsiteX184" fmla="*/ 1242644 w 7439025"/>
              <a:gd name="connsiteY184" fmla="*/ 2900059 h 6858000"/>
              <a:gd name="connsiteX185" fmla="*/ 1407395 w 7439025"/>
              <a:gd name="connsiteY185" fmla="*/ 2748472 h 6858000"/>
              <a:gd name="connsiteX186" fmla="*/ 1437293 w 7439025"/>
              <a:gd name="connsiteY186" fmla="*/ 2629170 h 6858000"/>
              <a:gd name="connsiteX187" fmla="*/ 1554810 w 7439025"/>
              <a:gd name="connsiteY187" fmla="*/ 2555313 h 6858000"/>
              <a:gd name="connsiteX188" fmla="*/ 1804773 w 7439025"/>
              <a:gd name="connsiteY188" fmla="*/ 2510167 h 6858000"/>
              <a:gd name="connsiteX189" fmla="*/ 1941411 w 7439025"/>
              <a:gd name="connsiteY189" fmla="*/ 2375618 h 6858000"/>
              <a:gd name="connsiteX190" fmla="*/ 2354934 w 7439025"/>
              <a:gd name="connsiteY190" fmla="*/ 2537967 h 6858000"/>
              <a:gd name="connsiteX191" fmla="*/ 2887754 w 7439025"/>
              <a:gd name="connsiteY191" fmla="*/ 2585809 h 6858000"/>
              <a:gd name="connsiteX192" fmla="*/ 3138016 w 7439025"/>
              <a:gd name="connsiteY192" fmla="*/ 2692858 h 6858000"/>
              <a:gd name="connsiteX193" fmla="*/ 3171204 w 7439025"/>
              <a:gd name="connsiteY193" fmla="*/ 2659666 h 6858000"/>
              <a:gd name="connsiteX194" fmla="*/ 2996892 w 7439025"/>
              <a:gd name="connsiteY194" fmla="*/ 2500004 h 6858000"/>
              <a:gd name="connsiteX195" fmla="*/ 2036497 w 7439025"/>
              <a:gd name="connsiteY195" fmla="*/ 2178866 h 6858000"/>
              <a:gd name="connsiteX196" fmla="*/ 1690551 w 7439025"/>
              <a:gd name="connsiteY196" fmla="*/ 1899598 h 6858000"/>
              <a:gd name="connsiteX197" fmla="*/ 1377497 w 7439025"/>
              <a:gd name="connsiteY197" fmla="*/ 1578180 h 6858000"/>
              <a:gd name="connsiteX198" fmla="*/ 1208559 w 7439025"/>
              <a:gd name="connsiteY198" fmla="*/ 1465757 h 6858000"/>
              <a:gd name="connsiteX199" fmla="*/ 1210652 w 7439025"/>
              <a:gd name="connsiteY199" fmla="*/ 1391003 h 6858000"/>
              <a:gd name="connsiteX200" fmla="*/ 1393338 w 7439025"/>
              <a:gd name="connsiteY200" fmla="*/ 1262435 h 6858000"/>
              <a:gd name="connsiteX201" fmla="*/ 1463312 w 7439025"/>
              <a:gd name="connsiteY201" fmla="*/ 1193363 h 6858000"/>
              <a:gd name="connsiteX202" fmla="*/ 1440882 w 7439025"/>
              <a:gd name="connsiteY202" fmla="*/ 1133857 h 6858000"/>
              <a:gd name="connsiteX203" fmla="*/ 1325468 w 7439025"/>
              <a:gd name="connsiteY203" fmla="*/ 926657 h 6858000"/>
              <a:gd name="connsiteX204" fmla="*/ 1134109 w 7439025"/>
              <a:gd name="connsiteY204" fmla="*/ 134004 h 6858000"/>
              <a:gd name="connsiteX205" fmla="*/ 1150558 w 7439025"/>
              <a:gd name="connsiteY205" fmla="*/ 11712 h 6858000"/>
              <a:gd name="connsiteX206" fmla="*/ 1242644 w 7439025"/>
              <a:gd name="connsiteY206" fmla="*/ 82573 h 6858000"/>
              <a:gd name="connsiteX207" fmla="*/ 1259400 w 7439025"/>
              <a:gd name="connsiteY207" fmla="*/ 187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439025" h="6858000">
                <a:moveTo>
                  <a:pt x="4413660" y="6625158"/>
                </a:moveTo>
                <a:cubicBezTo>
                  <a:pt x="4432833" y="6621747"/>
                  <a:pt x="4453394" y="6630660"/>
                  <a:pt x="4471559" y="6657906"/>
                </a:cubicBezTo>
                <a:cubicBezTo>
                  <a:pt x="4485615" y="6680337"/>
                  <a:pt x="4485615" y="6691099"/>
                  <a:pt x="4500863" y="6689603"/>
                </a:cubicBezTo>
                <a:lnTo>
                  <a:pt x="4500863" y="6688407"/>
                </a:lnTo>
                <a:lnTo>
                  <a:pt x="4507139" y="6688407"/>
                </a:lnTo>
                <a:cubicBezTo>
                  <a:pt x="4600208" y="6679663"/>
                  <a:pt x="4650047" y="6757196"/>
                  <a:pt x="4677854" y="6841794"/>
                </a:cubicBezTo>
                <a:lnTo>
                  <a:pt x="4681952" y="6858000"/>
                </a:lnTo>
                <a:lnTo>
                  <a:pt x="3613635" y="6858000"/>
                </a:lnTo>
                <a:lnTo>
                  <a:pt x="3634176" y="6844053"/>
                </a:lnTo>
                <a:cubicBezTo>
                  <a:pt x="3645982" y="6838746"/>
                  <a:pt x="3659101" y="6836111"/>
                  <a:pt x="3674724" y="6837906"/>
                </a:cubicBezTo>
                <a:cubicBezTo>
                  <a:pt x="3704029" y="6839700"/>
                  <a:pt x="3737211" y="6848069"/>
                  <a:pt x="3762927" y="6825648"/>
                </a:cubicBezTo>
                <a:cubicBezTo>
                  <a:pt x="3776679" y="6815480"/>
                  <a:pt x="3785652" y="6795746"/>
                  <a:pt x="3793423" y="6779306"/>
                </a:cubicBezTo>
                <a:cubicBezTo>
                  <a:pt x="3818241" y="6703351"/>
                  <a:pt x="3876845" y="6636079"/>
                  <a:pt x="3936650" y="6630097"/>
                </a:cubicBezTo>
                <a:cubicBezTo>
                  <a:pt x="3984193" y="6631593"/>
                  <a:pt x="4029035" y="6621429"/>
                  <a:pt x="4072092" y="6637574"/>
                </a:cubicBezTo>
                <a:cubicBezTo>
                  <a:pt x="4093322" y="6648640"/>
                  <a:pt x="4115149" y="6668070"/>
                  <a:pt x="4139669" y="6682426"/>
                </a:cubicBezTo>
                <a:cubicBezTo>
                  <a:pt x="4163295" y="6697968"/>
                  <a:pt x="4197973" y="6692893"/>
                  <a:pt x="4221890" y="6694683"/>
                </a:cubicBezTo>
                <a:cubicBezTo>
                  <a:pt x="4235652" y="6697080"/>
                  <a:pt x="4248807" y="6700664"/>
                  <a:pt x="4247311" y="6716207"/>
                </a:cubicBezTo>
                <a:cubicBezTo>
                  <a:pt x="4246110" y="6725179"/>
                  <a:pt x="4241928" y="6734455"/>
                  <a:pt x="4241329" y="6744021"/>
                </a:cubicBezTo>
                <a:cubicBezTo>
                  <a:pt x="4246110" y="6768535"/>
                  <a:pt x="4308303" y="6868701"/>
                  <a:pt x="4327140" y="6791858"/>
                </a:cubicBezTo>
                <a:cubicBezTo>
                  <a:pt x="4332523" y="6767638"/>
                  <a:pt x="4338505" y="6743418"/>
                  <a:pt x="4346879" y="6717104"/>
                </a:cubicBezTo>
                <a:cubicBezTo>
                  <a:pt x="4353605" y="6670763"/>
                  <a:pt x="4381705" y="6630843"/>
                  <a:pt x="4413660" y="6625158"/>
                </a:cubicBezTo>
                <a:close/>
                <a:moveTo>
                  <a:pt x="6412073" y="6142134"/>
                </a:moveTo>
                <a:cubicBezTo>
                  <a:pt x="6467093" y="6129867"/>
                  <a:pt x="6453340" y="6316446"/>
                  <a:pt x="6473378" y="6372363"/>
                </a:cubicBezTo>
                <a:cubicBezTo>
                  <a:pt x="6487724" y="6419004"/>
                  <a:pt x="6485331" y="6476417"/>
                  <a:pt x="6479350" y="6533521"/>
                </a:cubicBezTo>
                <a:cubicBezTo>
                  <a:pt x="6476962" y="6578970"/>
                  <a:pt x="6484135" y="6609172"/>
                  <a:pt x="6506865" y="6611261"/>
                </a:cubicBezTo>
                <a:cubicBezTo>
                  <a:pt x="6556497" y="6615747"/>
                  <a:pt x="6590577" y="6534124"/>
                  <a:pt x="6626759" y="6501529"/>
                </a:cubicBezTo>
                <a:cubicBezTo>
                  <a:pt x="6644405" y="6485977"/>
                  <a:pt x="6662938" y="6471627"/>
                  <a:pt x="6675798" y="6456379"/>
                </a:cubicBezTo>
                <a:cubicBezTo>
                  <a:pt x="6703607" y="6418700"/>
                  <a:pt x="6726925" y="6355914"/>
                  <a:pt x="6780744" y="6373554"/>
                </a:cubicBezTo>
                <a:cubicBezTo>
                  <a:pt x="6803469" y="6381629"/>
                  <a:pt x="6829778" y="6411233"/>
                  <a:pt x="6862975" y="6422299"/>
                </a:cubicBezTo>
                <a:cubicBezTo>
                  <a:pt x="6899447" y="6430967"/>
                  <a:pt x="6922173" y="6462061"/>
                  <a:pt x="6947589" y="6484786"/>
                </a:cubicBezTo>
                <a:cubicBezTo>
                  <a:pt x="6976589" y="6506314"/>
                  <a:pt x="7013964" y="6460865"/>
                  <a:pt x="7041773" y="6470131"/>
                </a:cubicBezTo>
                <a:cubicBezTo>
                  <a:pt x="7128779" y="6535016"/>
                  <a:pt x="7216385" y="6679136"/>
                  <a:pt x="7312671" y="6740133"/>
                </a:cubicBezTo>
                <a:cubicBezTo>
                  <a:pt x="7324625" y="6744021"/>
                  <a:pt x="7336284" y="6741628"/>
                  <a:pt x="7346153" y="6733254"/>
                </a:cubicBezTo>
                <a:cubicBezTo>
                  <a:pt x="7356800" y="6743747"/>
                  <a:pt x="7373760" y="6762363"/>
                  <a:pt x="7393772" y="6785085"/>
                </a:cubicBezTo>
                <a:lnTo>
                  <a:pt x="7439025" y="6837572"/>
                </a:lnTo>
                <a:lnTo>
                  <a:pt x="7439025" y="6858000"/>
                </a:lnTo>
                <a:lnTo>
                  <a:pt x="5273486" y="6858000"/>
                </a:lnTo>
                <a:lnTo>
                  <a:pt x="5264522" y="6796645"/>
                </a:lnTo>
                <a:cubicBezTo>
                  <a:pt x="5247301" y="6670218"/>
                  <a:pt x="5231206" y="6509716"/>
                  <a:pt x="5232515" y="6441131"/>
                </a:cubicBezTo>
                <a:cubicBezTo>
                  <a:pt x="5239991" y="6346049"/>
                  <a:pt x="5352419" y="6296417"/>
                  <a:pt x="5426570" y="6324820"/>
                </a:cubicBezTo>
                <a:cubicBezTo>
                  <a:pt x="5456173" y="6336783"/>
                  <a:pt x="5481879" y="6353820"/>
                  <a:pt x="5509091" y="6365484"/>
                </a:cubicBezTo>
                <a:cubicBezTo>
                  <a:pt x="5585036" y="6385821"/>
                  <a:pt x="5637369" y="6441131"/>
                  <a:pt x="5704641" y="6484482"/>
                </a:cubicBezTo>
                <a:cubicBezTo>
                  <a:pt x="5739025" y="6508104"/>
                  <a:pt x="5744708" y="6547572"/>
                  <a:pt x="5759956" y="6540694"/>
                </a:cubicBezTo>
                <a:cubicBezTo>
                  <a:pt x="5809587" y="6514086"/>
                  <a:pt x="5884342" y="6513492"/>
                  <a:pt x="5931581" y="6472828"/>
                </a:cubicBezTo>
                <a:cubicBezTo>
                  <a:pt x="5977928" y="6431261"/>
                  <a:pt x="5991985" y="6373260"/>
                  <a:pt x="6055962" y="6357713"/>
                </a:cubicBezTo>
                <a:cubicBezTo>
                  <a:pt x="6105305" y="6340372"/>
                  <a:pt x="6132809" y="6255748"/>
                  <a:pt x="6169586" y="6227042"/>
                </a:cubicBezTo>
                <a:cubicBezTo>
                  <a:pt x="6201881" y="6210308"/>
                  <a:pt x="6235961" y="6203729"/>
                  <a:pt x="6269752" y="6188177"/>
                </a:cubicBezTo>
                <a:cubicBezTo>
                  <a:pt x="6336127" y="6169345"/>
                  <a:pt x="6356165" y="6178905"/>
                  <a:pt x="6412073" y="6142134"/>
                </a:cubicBezTo>
                <a:close/>
                <a:moveTo>
                  <a:pt x="1261422" y="0"/>
                </a:moveTo>
                <a:lnTo>
                  <a:pt x="2967075" y="0"/>
                </a:lnTo>
                <a:lnTo>
                  <a:pt x="3005935" y="75621"/>
                </a:lnTo>
                <a:cubicBezTo>
                  <a:pt x="3052578" y="165172"/>
                  <a:pt x="3095857" y="244034"/>
                  <a:pt x="3112301" y="256296"/>
                </a:cubicBezTo>
                <a:cubicBezTo>
                  <a:pt x="3128451" y="264666"/>
                  <a:pt x="3149072" y="236856"/>
                  <a:pt x="3166120" y="200379"/>
                </a:cubicBezTo>
                <a:cubicBezTo>
                  <a:pt x="3238780" y="48488"/>
                  <a:pt x="3244164" y="197094"/>
                  <a:pt x="3268678" y="279316"/>
                </a:cubicBezTo>
                <a:cubicBezTo>
                  <a:pt x="3285127" y="314298"/>
                  <a:pt x="3324002" y="288582"/>
                  <a:pt x="3347614" y="321470"/>
                </a:cubicBezTo>
                <a:cubicBezTo>
                  <a:pt x="3428350" y="463198"/>
                  <a:pt x="3399036" y="613005"/>
                  <a:pt x="3448378" y="772069"/>
                </a:cubicBezTo>
                <a:cubicBezTo>
                  <a:pt x="3476182" y="849510"/>
                  <a:pt x="3517146" y="911409"/>
                  <a:pt x="3563498" y="976288"/>
                </a:cubicBezTo>
                <a:cubicBezTo>
                  <a:pt x="3580834" y="1025327"/>
                  <a:pt x="3579339" y="1089305"/>
                  <a:pt x="3605349" y="1132666"/>
                </a:cubicBezTo>
                <a:cubicBezTo>
                  <a:pt x="3657677" y="1233425"/>
                  <a:pt x="3634359" y="1397279"/>
                  <a:pt x="3601470" y="1501636"/>
                </a:cubicBezTo>
                <a:cubicBezTo>
                  <a:pt x="3577250" y="1743819"/>
                  <a:pt x="3486351" y="1954324"/>
                  <a:pt x="3508174" y="2199208"/>
                </a:cubicBezTo>
                <a:cubicBezTo>
                  <a:pt x="3552726" y="2334655"/>
                  <a:pt x="3538375" y="2481162"/>
                  <a:pt x="3599671" y="2614810"/>
                </a:cubicBezTo>
                <a:cubicBezTo>
                  <a:pt x="3611036" y="2631259"/>
                  <a:pt x="3617017" y="2618408"/>
                  <a:pt x="3622700" y="2599866"/>
                </a:cubicBezTo>
                <a:cubicBezTo>
                  <a:pt x="3637943" y="2510167"/>
                  <a:pt x="3624485" y="2404314"/>
                  <a:pt x="3611036" y="2319103"/>
                </a:cubicBezTo>
                <a:cubicBezTo>
                  <a:pt x="3642130" y="2052690"/>
                  <a:pt x="3727347" y="1830232"/>
                  <a:pt x="3736917" y="1569507"/>
                </a:cubicBezTo>
                <a:cubicBezTo>
                  <a:pt x="3768011" y="1453500"/>
                  <a:pt x="3845452" y="1321333"/>
                  <a:pt x="3860999" y="1212195"/>
                </a:cubicBezTo>
                <a:cubicBezTo>
                  <a:pt x="3922888" y="1035187"/>
                  <a:pt x="3986880" y="752928"/>
                  <a:pt x="4168973" y="706885"/>
                </a:cubicBezTo>
                <a:cubicBezTo>
                  <a:pt x="4228769" y="711675"/>
                  <a:pt x="4236245" y="581014"/>
                  <a:pt x="4291559" y="736489"/>
                </a:cubicBezTo>
                <a:cubicBezTo>
                  <a:pt x="4352561" y="890473"/>
                  <a:pt x="4438367" y="546326"/>
                  <a:pt x="4526579" y="534069"/>
                </a:cubicBezTo>
                <a:cubicBezTo>
                  <a:pt x="4601029" y="484133"/>
                  <a:pt x="4937705" y="352270"/>
                  <a:pt x="5067165" y="322078"/>
                </a:cubicBezTo>
                <a:cubicBezTo>
                  <a:pt x="5116807" y="279021"/>
                  <a:pt x="5170027" y="293671"/>
                  <a:pt x="5226239" y="300849"/>
                </a:cubicBezTo>
                <a:cubicBezTo>
                  <a:pt x="5326101" y="269446"/>
                  <a:pt x="5473515" y="276629"/>
                  <a:pt x="5553947" y="222800"/>
                </a:cubicBezTo>
                <a:cubicBezTo>
                  <a:pt x="5598793" y="209202"/>
                  <a:pt x="5658517" y="160988"/>
                  <a:pt x="5718954" y="122866"/>
                </a:cubicBezTo>
                <a:lnTo>
                  <a:pt x="5743251" y="110898"/>
                </a:lnTo>
                <a:lnTo>
                  <a:pt x="5876793" y="241989"/>
                </a:lnTo>
                <a:lnTo>
                  <a:pt x="5874187" y="278095"/>
                </a:lnTo>
                <a:cubicBezTo>
                  <a:pt x="5838689" y="472942"/>
                  <a:pt x="5741418" y="661812"/>
                  <a:pt x="5605971" y="784929"/>
                </a:cubicBezTo>
                <a:cubicBezTo>
                  <a:pt x="5449594" y="896161"/>
                  <a:pt x="5335073" y="1013663"/>
                  <a:pt x="5186771" y="1152400"/>
                </a:cubicBezTo>
                <a:cubicBezTo>
                  <a:pt x="5155073" y="1176326"/>
                  <a:pt x="5114110" y="1198443"/>
                  <a:pt x="5098568" y="1237617"/>
                </a:cubicBezTo>
                <a:cubicBezTo>
                  <a:pt x="5085109" y="1272599"/>
                  <a:pt x="5173018" y="1376647"/>
                  <a:pt x="5171219" y="1430775"/>
                </a:cubicBezTo>
                <a:cubicBezTo>
                  <a:pt x="5170625" y="1539011"/>
                  <a:pt x="5159265" y="1646350"/>
                  <a:pt x="5088699" y="1726188"/>
                </a:cubicBezTo>
                <a:cubicBezTo>
                  <a:pt x="5018431" y="1800040"/>
                  <a:pt x="4995705" y="1955810"/>
                  <a:pt x="5110227" y="1841602"/>
                </a:cubicBezTo>
                <a:cubicBezTo>
                  <a:pt x="5136835" y="1811400"/>
                  <a:pt x="5161953" y="1757876"/>
                  <a:pt x="5179892" y="1770436"/>
                </a:cubicBezTo>
                <a:cubicBezTo>
                  <a:pt x="5201421" y="1791068"/>
                  <a:pt x="5205009" y="1816180"/>
                  <a:pt x="5202916" y="1846681"/>
                </a:cubicBezTo>
                <a:cubicBezTo>
                  <a:pt x="5034581" y="2185151"/>
                  <a:pt x="4598337" y="2304453"/>
                  <a:pt x="4295751" y="2433021"/>
                </a:cubicBezTo>
                <a:cubicBezTo>
                  <a:pt x="3934258" y="2601959"/>
                  <a:pt x="3814652" y="2656381"/>
                  <a:pt x="3810769" y="3136868"/>
                </a:cubicBezTo>
                <a:cubicBezTo>
                  <a:pt x="3918108" y="3597336"/>
                  <a:pt x="4098406" y="4015634"/>
                  <a:pt x="4252395" y="4456364"/>
                </a:cubicBezTo>
                <a:cubicBezTo>
                  <a:pt x="4277503" y="4523940"/>
                  <a:pt x="4352257" y="4803502"/>
                  <a:pt x="4394118" y="4826820"/>
                </a:cubicBezTo>
                <a:cubicBezTo>
                  <a:pt x="4441955" y="4832802"/>
                  <a:pt x="4460797" y="4772702"/>
                  <a:pt x="4481433" y="4727855"/>
                </a:cubicBezTo>
                <a:cubicBezTo>
                  <a:pt x="4549000" y="4634868"/>
                  <a:pt x="4169861" y="4088884"/>
                  <a:pt x="4244017" y="3776134"/>
                </a:cubicBezTo>
                <a:cubicBezTo>
                  <a:pt x="4288275" y="3626336"/>
                  <a:pt x="4311892" y="3480427"/>
                  <a:pt x="4399202" y="3354545"/>
                </a:cubicBezTo>
                <a:cubicBezTo>
                  <a:pt x="4393819" y="3127003"/>
                  <a:pt x="4521789" y="2954481"/>
                  <a:pt x="4706578" y="2870460"/>
                </a:cubicBezTo>
                <a:cubicBezTo>
                  <a:pt x="4763387" y="2833684"/>
                  <a:pt x="4889264" y="2632754"/>
                  <a:pt x="4930826" y="2793912"/>
                </a:cubicBezTo>
                <a:cubicBezTo>
                  <a:pt x="4954742" y="2902755"/>
                  <a:pt x="4996907" y="3001720"/>
                  <a:pt x="5016342" y="3107867"/>
                </a:cubicBezTo>
                <a:cubicBezTo>
                  <a:pt x="5050127" y="3201159"/>
                  <a:pt x="5136237" y="3155406"/>
                  <a:pt x="5171523" y="3090820"/>
                </a:cubicBezTo>
                <a:cubicBezTo>
                  <a:pt x="5264211" y="2993351"/>
                  <a:pt x="5338063" y="2953280"/>
                  <a:pt x="5440323" y="2870460"/>
                </a:cubicBezTo>
                <a:cubicBezTo>
                  <a:pt x="5476805" y="2850427"/>
                  <a:pt x="5842780" y="2789435"/>
                  <a:pt x="5887333" y="2759234"/>
                </a:cubicBezTo>
                <a:cubicBezTo>
                  <a:pt x="5989283" y="2692858"/>
                  <a:pt x="5974937" y="2742490"/>
                  <a:pt x="6033845" y="2820525"/>
                </a:cubicBezTo>
                <a:cubicBezTo>
                  <a:pt x="6129525" y="2848932"/>
                  <a:pt x="6404595" y="2753556"/>
                  <a:pt x="6451845" y="2797510"/>
                </a:cubicBezTo>
                <a:cubicBezTo>
                  <a:pt x="6496696" y="2822922"/>
                  <a:pt x="6785525" y="2928461"/>
                  <a:pt x="6801077" y="2935644"/>
                </a:cubicBezTo>
                <a:cubicBezTo>
                  <a:pt x="6819315" y="2942971"/>
                  <a:pt x="6901387" y="2947978"/>
                  <a:pt x="6984925" y="2952875"/>
                </a:cubicBezTo>
                <a:lnTo>
                  <a:pt x="7094381" y="2959826"/>
                </a:lnTo>
                <a:lnTo>
                  <a:pt x="7105847" y="2997745"/>
                </a:lnTo>
                <a:lnTo>
                  <a:pt x="7166063" y="3269638"/>
                </a:lnTo>
                <a:lnTo>
                  <a:pt x="7072872" y="3298628"/>
                </a:lnTo>
                <a:cubicBezTo>
                  <a:pt x="7039679" y="3318362"/>
                  <a:pt x="6774165" y="3568031"/>
                  <a:pt x="6715266" y="3639197"/>
                </a:cubicBezTo>
                <a:cubicBezTo>
                  <a:pt x="6633035" y="3740250"/>
                  <a:pt x="6285000" y="4092472"/>
                  <a:pt x="6201283" y="4202508"/>
                </a:cubicBezTo>
                <a:cubicBezTo>
                  <a:pt x="6170185" y="4246766"/>
                  <a:pt x="6116067" y="4275766"/>
                  <a:pt x="6106800" y="4330482"/>
                </a:cubicBezTo>
                <a:cubicBezTo>
                  <a:pt x="6104707" y="4349922"/>
                  <a:pt x="6118763" y="4369049"/>
                  <a:pt x="6131020" y="4382811"/>
                </a:cubicBezTo>
                <a:cubicBezTo>
                  <a:pt x="6213835" y="4462639"/>
                  <a:pt x="6297257" y="4616031"/>
                  <a:pt x="6316393" y="4751473"/>
                </a:cubicBezTo>
                <a:cubicBezTo>
                  <a:pt x="6319085" y="4831012"/>
                  <a:pt x="6290677" y="4812170"/>
                  <a:pt x="6238663" y="4779581"/>
                </a:cubicBezTo>
                <a:cubicBezTo>
                  <a:pt x="6183937" y="4760445"/>
                  <a:pt x="6099019" y="4759847"/>
                  <a:pt x="6047892" y="4779885"/>
                </a:cubicBezTo>
                <a:cubicBezTo>
                  <a:pt x="6009321" y="4793932"/>
                  <a:pt x="5719296" y="4818456"/>
                  <a:pt x="5638865" y="4781076"/>
                </a:cubicBezTo>
                <a:cubicBezTo>
                  <a:pt x="5537797" y="4744300"/>
                  <a:pt x="5437935" y="4695859"/>
                  <a:pt x="5329395" y="4720084"/>
                </a:cubicBezTo>
                <a:cubicBezTo>
                  <a:pt x="5291717" y="4730547"/>
                  <a:pt x="5234907" y="4721575"/>
                  <a:pt x="5193350" y="4735627"/>
                </a:cubicBezTo>
                <a:cubicBezTo>
                  <a:pt x="5168228" y="4748188"/>
                  <a:pt x="5143415" y="4755959"/>
                  <a:pt x="5112615" y="4762538"/>
                </a:cubicBezTo>
                <a:cubicBezTo>
                  <a:pt x="5004379" y="4787950"/>
                  <a:pt x="4905111" y="4822942"/>
                  <a:pt x="4812715" y="4892602"/>
                </a:cubicBezTo>
                <a:cubicBezTo>
                  <a:pt x="4749929" y="4934463"/>
                  <a:pt x="4706274" y="4978417"/>
                  <a:pt x="4662025" y="5043601"/>
                </a:cubicBezTo>
                <a:cubicBezTo>
                  <a:pt x="4633319" y="5076793"/>
                  <a:pt x="4598935" y="5117154"/>
                  <a:pt x="4586375" y="5164702"/>
                </a:cubicBezTo>
                <a:cubicBezTo>
                  <a:pt x="4569925" y="5236759"/>
                  <a:pt x="4588468" y="5313896"/>
                  <a:pt x="4610295" y="5379977"/>
                </a:cubicBezTo>
                <a:cubicBezTo>
                  <a:pt x="4631231" y="5507354"/>
                  <a:pt x="4731990" y="5870637"/>
                  <a:pt x="4743350" y="5937914"/>
                </a:cubicBezTo>
                <a:cubicBezTo>
                  <a:pt x="4783118" y="6034976"/>
                  <a:pt x="4968480" y="6590575"/>
                  <a:pt x="5040239" y="6818496"/>
                </a:cubicBezTo>
                <a:lnTo>
                  <a:pt x="5052528" y="6858000"/>
                </a:lnTo>
                <a:lnTo>
                  <a:pt x="4780468" y="6858000"/>
                </a:lnTo>
                <a:lnTo>
                  <a:pt x="4772655" y="6820898"/>
                </a:lnTo>
                <a:cubicBezTo>
                  <a:pt x="4763087" y="6786848"/>
                  <a:pt x="4751726" y="6754481"/>
                  <a:pt x="4739167" y="6723085"/>
                </a:cubicBezTo>
                <a:cubicBezTo>
                  <a:pt x="4729597" y="6653126"/>
                  <a:pt x="4715845" y="6579563"/>
                  <a:pt x="4697606" y="6514380"/>
                </a:cubicBezTo>
                <a:cubicBezTo>
                  <a:pt x="4586973" y="6203126"/>
                  <a:pt x="4526579" y="5852693"/>
                  <a:pt x="4328640" y="5592566"/>
                </a:cubicBezTo>
                <a:cubicBezTo>
                  <a:pt x="4276910" y="5493297"/>
                  <a:pt x="4210231" y="5394931"/>
                  <a:pt x="4104093" y="5369813"/>
                </a:cubicBezTo>
                <a:cubicBezTo>
                  <a:pt x="4023063" y="5330639"/>
                  <a:pt x="3916019" y="5347986"/>
                  <a:pt x="3825718" y="5339317"/>
                </a:cubicBezTo>
                <a:cubicBezTo>
                  <a:pt x="3769507" y="5330041"/>
                  <a:pt x="3693257" y="5351271"/>
                  <a:pt x="3650504" y="5318382"/>
                </a:cubicBezTo>
                <a:cubicBezTo>
                  <a:pt x="3650200" y="5310307"/>
                  <a:pt x="3651695" y="5302232"/>
                  <a:pt x="3654093" y="5294461"/>
                </a:cubicBezTo>
                <a:cubicBezTo>
                  <a:pt x="3662013" y="5270241"/>
                  <a:pt x="3628975" y="5262918"/>
                  <a:pt x="3591263" y="5264785"/>
                </a:cubicBezTo>
                <a:cubicBezTo>
                  <a:pt x="3553551" y="5266657"/>
                  <a:pt x="3511169" y="5277723"/>
                  <a:pt x="3500403" y="5290279"/>
                </a:cubicBezTo>
                <a:cubicBezTo>
                  <a:pt x="3470505" y="5310611"/>
                  <a:pt x="3450173" y="5345593"/>
                  <a:pt x="3427448" y="5373996"/>
                </a:cubicBezTo>
                <a:cubicBezTo>
                  <a:pt x="3405625" y="5402702"/>
                  <a:pt x="3392466" y="5437086"/>
                  <a:pt x="3412494" y="5466390"/>
                </a:cubicBezTo>
                <a:cubicBezTo>
                  <a:pt x="3457350" y="5514831"/>
                  <a:pt x="3503688" y="5620076"/>
                  <a:pt x="3541366" y="5682867"/>
                </a:cubicBezTo>
                <a:cubicBezTo>
                  <a:pt x="3573063" y="5727419"/>
                  <a:pt x="3620302" y="5723227"/>
                  <a:pt x="3652597" y="5754022"/>
                </a:cubicBezTo>
                <a:cubicBezTo>
                  <a:pt x="3673229" y="5783033"/>
                  <a:pt x="3670836" y="5796187"/>
                  <a:pt x="3678009" y="5826987"/>
                </a:cubicBezTo>
                <a:cubicBezTo>
                  <a:pt x="3683393" y="5857777"/>
                  <a:pt x="3698935" y="5874819"/>
                  <a:pt x="3718678" y="5891867"/>
                </a:cubicBezTo>
                <a:cubicBezTo>
                  <a:pt x="3752459" y="5921465"/>
                  <a:pt x="3770698" y="6008481"/>
                  <a:pt x="3752763" y="6060207"/>
                </a:cubicBezTo>
                <a:cubicBezTo>
                  <a:pt x="3729735" y="6131068"/>
                  <a:pt x="3692365" y="6142727"/>
                  <a:pt x="3695953" y="6228547"/>
                </a:cubicBezTo>
                <a:cubicBezTo>
                  <a:pt x="3719277" y="6360998"/>
                  <a:pt x="3817349" y="6503025"/>
                  <a:pt x="3772497" y="6636383"/>
                </a:cubicBezTo>
                <a:cubicBezTo>
                  <a:pt x="3766516" y="6660299"/>
                  <a:pt x="3765319" y="6687510"/>
                  <a:pt x="3751268" y="6703062"/>
                </a:cubicBezTo>
                <a:cubicBezTo>
                  <a:pt x="3732725" y="6723987"/>
                  <a:pt x="3697145" y="6723389"/>
                  <a:pt x="3671429" y="6726380"/>
                </a:cubicBezTo>
                <a:cubicBezTo>
                  <a:pt x="3591596" y="6734455"/>
                  <a:pt x="3550936" y="6752694"/>
                  <a:pt x="3482762" y="6773021"/>
                </a:cubicBezTo>
                <a:cubicBezTo>
                  <a:pt x="3435523" y="6784685"/>
                  <a:pt x="3373026" y="6758371"/>
                  <a:pt x="3327880" y="6792456"/>
                </a:cubicBezTo>
                <a:cubicBezTo>
                  <a:pt x="3298277" y="6808003"/>
                  <a:pt x="3269580" y="6805316"/>
                  <a:pt x="3237589" y="6822957"/>
                </a:cubicBezTo>
                <a:cubicBezTo>
                  <a:pt x="3217247" y="6833420"/>
                  <a:pt x="3193929" y="6846878"/>
                  <a:pt x="3174788" y="6846878"/>
                </a:cubicBezTo>
                <a:cubicBezTo>
                  <a:pt x="3146689" y="6849271"/>
                  <a:pt x="3117081" y="6820270"/>
                  <a:pt x="3103034" y="6834023"/>
                </a:cubicBezTo>
                <a:lnTo>
                  <a:pt x="3095199" y="6858000"/>
                </a:lnTo>
                <a:lnTo>
                  <a:pt x="1557118" y="6858000"/>
                </a:lnTo>
                <a:lnTo>
                  <a:pt x="1555358" y="6850166"/>
                </a:lnTo>
                <a:cubicBezTo>
                  <a:pt x="1551834" y="6837809"/>
                  <a:pt x="1548600" y="6828932"/>
                  <a:pt x="1547029" y="6826242"/>
                </a:cubicBezTo>
                <a:cubicBezTo>
                  <a:pt x="1469892" y="6739534"/>
                  <a:pt x="1516533" y="6605279"/>
                  <a:pt x="1529094" y="6492557"/>
                </a:cubicBezTo>
                <a:cubicBezTo>
                  <a:pt x="1557192" y="6387905"/>
                  <a:pt x="1521019" y="6230337"/>
                  <a:pt x="1569155" y="6123895"/>
                </a:cubicBezTo>
                <a:cubicBezTo>
                  <a:pt x="1593081" y="6086520"/>
                  <a:pt x="1679485" y="5933727"/>
                  <a:pt x="1704009" y="5913390"/>
                </a:cubicBezTo>
                <a:cubicBezTo>
                  <a:pt x="1719561" y="5899343"/>
                  <a:pt x="1725533" y="5664324"/>
                  <a:pt x="1742879" y="5570738"/>
                </a:cubicBezTo>
                <a:cubicBezTo>
                  <a:pt x="1773669" y="5408978"/>
                  <a:pt x="2130682" y="4989777"/>
                  <a:pt x="2200945" y="4967351"/>
                </a:cubicBezTo>
                <a:cubicBezTo>
                  <a:pt x="2279587" y="4915631"/>
                  <a:pt x="2362406" y="4858517"/>
                  <a:pt x="2452403" y="4838190"/>
                </a:cubicBezTo>
                <a:cubicBezTo>
                  <a:pt x="2476927" y="4840278"/>
                  <a:pt x="2510110" y="4836694"/>
                  <a:pt x="2535826" y="4831306"/>
                </a:cubicBezTo>
                <a:cubicBezTo>
                  <a:pt x="2589649" y="4829517"/>
                  <a:pt x="2941568" y="4814259"/>
                  <a:pt x="2940671" y="4826526"/>
                </a:cubicBezTo>
                <a:cubicBezTo>
                  <a:pt x="2938587" y="4836989"/>
                  <a:pt x="3812265" y="4869289"/>
                  <a:pt x="3850237" y="4919519"/>
                </a:cubicBezTo>
                <a:cubicBezTo>
                  <a:pt x="3931865" y="4974828"/>
                  <a:pt x="3983586" y="5045390"/>
                  <a:pt x="4085855" y="5063933"/>
                </a:cubicBezTo>
                <a:cubicBezTo>
                  <a:pt x="4111864" y="5072307"/>
                  <a:pt x="4160898" y="5080078"/>
                  <a:pt x="4181534" y="5069610"/>
                </a:cubicBezTo>
                <a:cubicBezTo>
                  <a:pt x="4191394" y="5004427"/>
                  <a:pt x="4141164" y="4940444"/>
                  <a:pt x="4118439" y="4879153"/>
                </a:cubicBezTo>
                <a:cubicBezTo>
                  <a:pt x="4040998" y="4701243"/>
                  <a:pt x="4000035" y="4467425"/>
                  <a:pt x="3927678" y="4270378"/>
                </a:cubicBezTo>
                <a:cubicBezTo>
                  <a:pt x="3863397" y="4073042"/>
                  <a:pt x="3764128" y="3924740"/>
                  <a:pt x="3690570" y="3721124"/>
                </a:cubicBezTo>
                <a:cubicBezTo>
                  <a:pt x="3614027" y="3572812"/>
                  <a:pt x="3589503" y="3379060"/>
                  <a:pt x="3460635" y="3275609"/>
                </a:cubicBezTo>
                <a:cubicBezTo>
                  <a:pt x="3358376" y="3229263"/>
                  <a:pt x="3234000" y="3139859"/>
                  <a:pt x="3119778" y="3191883"/>
                </a:cubicBezTo>
                <a:cubicBezTo>
                  <a:pt x="3027388" y="3257067"/>
                  <a:pt x="2955625" y="3347373"/>
                  <a:pt x="2895231" y="3445739"/>
                </a:cubicBezTo>
                <a:cubicBezTo>
                  <a:pt x="2775924" y="3531250"/>
                  <a:pt x="2647356" y="3603612"/>
                  <a:pt x="2561541" y="3736666"/>
                </a:cubicBezTo>
                <a:cubicBezTo>
                  <a:pt x="2377360" y="3900226"/>
                  <a:pt x="2091213" y="3819490"/>
                  <a:pt x="1897457" y="3703478"/>
                </a:cubicBezTo>
                <a:cubicBezTo>
                  <a:pt x="1702210" y="3510923"/>
                  <a:pt x="1566772" y="3695408"/>
                  <a:pt x="1479158" y="3903810"/>
                </a:cubicBezTo>
                <a:cubicBezTo>
                  <a:pt x="1357763" y="4104739"/>
                  <a:pt x="1131716" y="4189657"/>
                  <a:pt x="918534" y="4186961"/>
                </a:cubicBezTo>
                <a:cubicBezTo>
                  <a:pt x="760063" y="4150782"/>
                  <a:pt x="649131" y="3998298"/>
                  <a:pt x="499633" y="3934610"/>
                </a:cubicBezTo>
                <a:cubicBezTo>
                  <a:pt x="441028" y="3922950"/>
                  <a:pt x="396177" y="3984232"/>
                  <a:pt x="347442" y="4011747"/>
                </a:cubicBezTo>
                <a:cubicBezTo>
                  <a:pt x="297203" y="4046729"/>
                  <a:pt x="215580" y="4059290"/>
                  <a:pt x="170130" y="4050920"/>
                </a:cubicBezTo>
                <a:cubicBezTo>
                  <a:pt x="127073" y="4042546"/>
                  <a:pt x="87012" y="4066159"/>
                  <a:pt x="46048" y="4090085"/>
                </a:cubicBezTo>
                <a:cubicBezTo>
                  <a:pt x="28104" y="4099655"/>
                  <a:pt x="304" y="4105034"/>
                  <a:pt x="0" y="4078720"/>
                </a:cubicBezTo>
                <a:cubicBezTo>
                  <a:pt x="143522" y="3767461"/>
                  <a:pt x="309470" y="3734268"/>
                  <a:pt x="590522" y="3778821"/>
                </a:cubicBezTo>
                <a:cubicBezTo>
                  <a:pt x="679029" y="3768657"/>
                  <a:pt x="761549" y="3615575"/>
                  <a:pt x="827635" y="3581480"/>
                </a:cubicBezTo>
                <a:cubicBezTo>
                  <a:pt x="879659" y="3549195"/>
                  <a:pt x="968166" y="3538428"/>
                  <a:pt x="976241" y="3456800"/>
                </a:cubicBezTo>
                <a:cubicBezTo>
                  <a:pt x="978330" y="3434673"/>
                  <a:pt x="974442" y="3405673"/>
                  <a:pt x="969367" y="3382948"/>
                </a:cubicBezTo>
                <a:cubicBezTo>
                  <a:pt x="949927" y="3296839"/>
                  <a:pt x="999853" y="3233445"/>
                  <a:pt x="1039924" y="3170060"/>
                </a:cubicBezTo>
                <a:cubicBezTo>
                  <a:pt x="1098533" y="3105480"/>
                  <a:pt x="1237265" y="2932354"/>
                  <a:pt x="1242644" y="2900059"/>
                </a:cubicBezTo>
                <a:cubicBezTo>
                  <a:pt x="1256102" y="2834277"/>
                  <a:pt x="1358955" y="2797800"/>
                  <a:pt x="1407395" y="2748472"/>
                </a:cubicBezTo>
                <a:cubicBezTo>
                  <a:pt x="1436405" y="2721555"/>
                  <a:pt x="1427433" y="2668040"/>
                  <a:pt x="1437293" y="2629170"/>
                </a:cubicBezTo>
                <a:cubicBezTo>
                  <a:pt x="1457929" y="2579828"/>
                  <a:pt x="1508458" y="2562491"/>
                  <a:pt x="1554810" y="2555313"/>
                </a:cubicBezTo>
                <a:cubicBezTo>
                  <a:pt x="1646292" y="2570262"/>
                  <a:pt x="1715075" y="2517939"/>
                  <a:pt x="1804773" y="2510167"/>
                </a:cubicBezTo>
                <a:cubicBezTo>
                  <a:pt x="1876232" y="2500592"/>
                  <a:pt x="1872045" y="2379207"/>
                  <a:pt x="1941411" y="2375618"/>
                </a:cubicBezTo>
                <a:cubicBezTo>
                  <a:pt x="2078956" y="2416876"/>
                  <a:pt x="2200347" y="2546341"/>
                  <a:pt x="2354934" y="2537967"/>
                </a:cubicBezTo>
                <a:cubicBezTo>
                  <a:pt x="2528349" y="2535874"/>
                  <a:pt x="2722110" y="2527205"/>
                  <a:pt x="2887754" y="2585809"/>
                </a:cubicBezTo>
                <a:cubicBezTo>
                  <a:pt x="2970578" y="2609730"/>
                  <a:pt x="3053697" y="2678802"/>
                  <a:pt x="3138016" y="2692858"/>
                </a:cubicBezTo>
                <a:cubicBezTo>
                  <a:pt x="3174195" y="2707508"/>
                  <a:pt x="3188550" y="2690461"/>
                  <a:pt x="3171204" y="2659666"/>
                </a:cubicBezTo>
                <a:cubicBezTo>
                  <a:pt x="3123367" y="2591197"/>
                  <a:pt x="3059075" y="2539462"/>
                  <a:pt x="2996892" y="2500004"/>
                </a:cubicBezTo>
                <a:cubicBezTo>
                  <a:pt x="2673072" y="2412694"/>
                  <a:pt x="2340882" y="2329271"/>
                  <a:pt x="2036497" y="2178866"/>
                </a:cubicBezTo>
                <a:cubicBezTo>
                  <a:pt x="1923771" y="2084681"/>
                  <a:pt x="1748257" y="2051195"/>
                  <a:pt x="1690551" y="1899598"/>
                </a:cubicBezTo>
                <a:cubicBezTo>
                  <a:pt x="1628956" y="1751894"/>
                  <a:pt x="1452541" y="1721398"/>
                  <a:pt x="1377497" y="1578180"/>
                </a:cubicBezTo>
                <a:cubicBezTo>
                  <a:pt x="1326669" y="1519571"/>
                  <a:pt x="1274341" y="1494464"/>
                  <a:pt x="1208559" y="1465757"/>
                </a:cubicBezTo>
                <a:cubicBezTo>
                  <a:pt x="1179853" y="1448112"/>
                  <a:pt x="1175366" y="1400872"/>
                  <a:pt x="1210652" y="1391003"/>
                </a:cubicBezTo>
                <a:cubicBezTo>
                  <a:pt x="1285112" y="1382629"/>
                  <a:pt x="1336230" y="1308772"/>
                  <a:pt x="1393338" y="1262435"/>
                </a:cubicBezTo>
                <a:cubicBezTo>
                  <a:pt x="1416367" y="1243892"/>
                  <a:pt x="1457027" y="1226850"/>
                  <a:pt x="1463312" y="1193363"/>
                </a:cubicBezTo>
                <a:cubicBezTo>
                  <a:pt x="1467494" y="1173629"/>
                  <a:pt x="1453148" y="1150012"/>
                  <a:pt x="1440882" y="1133857"/>
                </a:cubicBezTo>
                <a:cubicBezTo>
                  <a:pt x="1381679" y="1063893"/>
                  <a:pt x="1349394" y="986756"/>
                  <a:pt x="1325468" y="926657"/>
                </a:cubicBezTo>
                <a:cubicBezTo>
                  <a:pt x="1189433" y="681773"/>
                  <a:pt x="1161320" y="423132"/>
                  <a:pt x="1134109" y="134004"/>
                </a:cubicBezTo>
                <a:cubicBezTo>
                  <a:pt x="1136800" y="96335"/>
                  <a:pt x="1111688" y="3637"/>
                  <a:pt x="1150558" y="11712"/>
                </a:cubicBezTo>
                <a:cubicBezTo>
                  <a:pt x="1166404" y="32343"/>
                  <a:pt x="1209755" y="109186"/>
                  <a:pt x="1242644" y="82573"/>
                </a:cubicBezTo>
                <a:cubicBezTo>
                  <a:pt x="1250045" y="62129"/>
                  <a:pt x="1255508" y="40788"/>
                  <a:pt x="1259400" y="18748"/>
                </a:cubicBezTo>
                <a:close/>
              </a:path>
            </a:pathLst>
          </a:custGeom>
          <a:solidFill>
            <a:schemeClr val="accent1">
              <a:alpha val="25000"/>
            </a:schemeClr>
          </a:solidFill>
          <a:ln w="0"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5D10A124-B321-C0BD-BB6C-1FB44A57BDCE}"/>
              </a:ext>
            </a:extLst>
          </p:cNvPr>
          <p:cNvSpPr/>
          <p:nvPr/>
        </p:nvSpPr>
        <p:spPr>
          <a:xfrm flipH="1">
            <a:off x="7510292" y="3810416"/>
            <a:ext cx="3012243" cy="3047585"/>
          </a:xfrm>
          <a:custGeom>
            <a:avLst/>
            <a:gdLst>
              <a:gd name="connsiteX0" fmla="*/ 1011858 w 3012243"/>
              <a:gd name="connsiteY0" fmla="*/ 1132261 h 3047585"/>
              <a:gd name="connsiteX1" fmla="*/ 1011858 w 3012243"/>
              <a:gd name="connsiteY1" fmla="*/ 1141284 h 3047585"/>
              <a:gd name="connsiteX2" fmla="*/ 1002835 w 3012243"/>
              <a:gd name="connsiteY2" fmla="*/ 1141284 h 3047585"/>
              <a:gd name="connsiteX3" fmla="*/ 1011858 w 3012243"/>
              <a:gd name="connsiteY3" fmla="*/ 1132261 h 3047585"/>
              <a:gd name="connsiteX4" fmla="*/ 966365 w 3012243"/>
              <a:gd name="connsiteY4" fmla="*/ 1047767 h 3047585"/>
              <a:gd name="connsiteX5" fmla="*/ 966365 w 3012243"/>
              <a:gd name="connsiteY5" fmla="*/ 1053905 h 3047585"/>
              <a:gd name="connsiteX6" fmla="*/ 960227 w 3012243"/>
              <a:gd name="connsiteY6" fmla="*/ 1051020 h 3047585"/>
              <a:gd name="connsiteX7" fmla="*/ 963117 w 3012243"/>
              <a:gd name="connsiteY7" fmla="*/ 1051020 h 3047585"/>
              <a:gd name="connsiteX8" fmla="*/ 963117 w 3012243"/>
              <a:gd name="connsiteY8" fmla="*/ 1048130 h 3047585"/>
              <a:gd name="connsiteX9" fmla="*/ 966365 w 3012243"/>
              <a:gd name="connsiteY9" fmla="*/ 1047767 h 3047585"/>
              <a:gd name="connsiteX10" fmla="*/ 788718 w 3012243"/>
              <a:gd name="connsiteY10" fmla="*/ 1032964 h 3047585"/>
              <a:gd name="connsiteX11" fmla="*/ 824825 w 3012243"/>
              <a:gd name="connsiteY11" fmla="*/ 1081347 h 3047585"/>
              <a:gd name="connsiteX12" fmla="*/ 788718 w 3012243"/>
              <a:gd name="connsiteY12" fmla="*/ 1032964 h 3047585"/>
              <a:gd name="connsiteX13" fmla="*/ 2090753 w 3012243"/>
              <a:gd name="connsiteY13" fmla="*/ 950427 h 3047585"/>
              <a:gd name="connsiteX14" fmla="*/ 2121068 w 3012243"/>
              <a:gd name="connsiteY14" fmla="*/ 979165 h 3047585"/>
              <a:gd name="connsiteX15" fmla="*/ 2099764 w 3012243"/>
              <a:gd name="connsiteY15" fmla="*/ 1069071 h 3047585"/>
              <a:gd name="connsiteX16" fmla="*/ 2079907 w 3012243"/>
              <a:gd name="connsiteY16" fmla="*/ 1090016 h 3047585"/>
              <a:gd name="connsiteX17" fmla="*/ 2072323 w 3012243"/>
              <a:gd name="connsiteY17" fmla="*/ 952086 h 3047585"/>
              <a:gd name="connsiteX18" fmla="*/ 2073765 w 3012243"/>
              <a:gd name="connsiteY18" fmla="*/ 951002 h 3047585"/>
              <a:gd name="connsiteX19" fmla="*/ 2090753 w 3012243"/>
              <a:gd name="connsiteY19" fmla="*/ 950427 h 3047585"/>
              <a:gd name="connsiteX20" fmla="*/ 2249360 w 3012243"/>
              <a:gd name="connsiteY20" fmla="*/ 940733 h 3047585"/>
              <a:gd name="connsiteX21" fmla="*/ 2265494 w 3012243"/>
              <a:gd name="connsiteY21" fmla="*/ 945586 h 3047585"/>
              <a:gd name="connsiteX22" fmla="*/ 2256467 w 3012243"/>
              <a:gd name="connsiteY22" fmla="*/ 966526 h 3047585"/>
              <a:gd name="connsiteX23" fmla="*/ 2249360 w 3012243"/>
              <a:gd name="connsiteY23" fmla="*/ 940733 h 3047585"/>
              <a:gd name="connsiteX24" fmla="*/ 2069795 w 3012243"/>
              <a:gd name="connsiteY24" fmla="*/ 924282 h 3047585"/>
              <a:gd name="connsiteX25" fmla="*/ 2090737 w 3012243"/>
              <a:gd name="connsiteY25" fmla="*/ 927534 h 3047585"/>
              <a:gd name="connsiteX26" fmla="*/ 2090737 w 3012243"/>
              <a:gd name="connsiteY26" fmla="*/ 939448 h 3047585"/>
              <a:gd name="connsiteX27" fmla="*/ 2069795 w 3012243"/>
              <a:gd name="connsiteY27" fmla="*/ 924282 h 3047585"/>
              <a:gd name="connsiteX28" fmla="*/ 2063658 w 3012243"/>
              <a:gd name="connsiteY28" fmla="*/ 864345 h 3047585"/>
              <a:gd name="connsiteX29" fmla="*/ 2099764 w 3012243"/>
              <a:gd name="connsiteY29" fmla="*/ 888538 h 3047585"/>
              <a:gd name="connsiteX30" fmla="*/ 2102654 w 3012243"/>
              <a:gd name="connsiteY30" fmla="*/ 888538 h 3047585"/>
              <a:gd name="connsiteX31" fmla="*/ 2102654 w 3012243"/>
              <a:gd name="connsiteY31" fmla="*/ 912727 h 3047585"/>
              <a:gd name="connsiteX32" fmla="*/ 2060409 w 3012243"/>
              <a:gd name="connsiteY32" fmla="*/ 876262 h 3047585"/>
              <a:gd name="connsiteX33" fmla="*/ 2057520 w 3012243"/>
              <a:gd name="connsiteY33" fmla="*/ 876262 h 3047585"/>
              <a:gd name="connsiteX34" fmla="*/ 2063658 w 3012243"/>
              <a:gd name="connsiteY34" fmla="*/ 864345 h 3047585"/>
              <a:gd name="connsiteX35" fmla="*/ 1587029 w 3012243"/>
              <a:gd name="connsiteY35" fmla="*/ 845790 h 3047585"/>
              <a:gd name="connsiteX36" fmla="*/ 1620625 w 3012243"/>
              <a:gd name="connsiteY36" fmla="*/ 862902 h 3047585"/>
              <a:gd name="connsiteX37" fmla="*/ 1623873 w 3012243"/>
              <a:gd name="connsiteY37" fmla="*/ 864345 h 3047585"/>
              <a:gd name="connsiteX38" fmla="*/ 1662148 w 3012243"/>
              <a:gd name="connsiteY38" fmla="*/ 858207 h 3047585"/>
              <a:gd name="connsiteX39" fmla="*/ 1406149 w 3012243"/>
              <a:gd name="connsiteY39" fmla="*/ 1009134 h 3047585"/>
              <a:gd name="connsiteX40" fmla="*/ 1167843 w 3012243"/>
              <a:gd name="connsiteY40" fmla="*/ 1102651 h 3047585"/>
              <a:gd name="connsiteX41" fmla="*/ 1115850 w 3012243"/>
              <a:gd name="connsiteY41" fmla="*/ 1117095 h 3047585"/>
              <a:gd name="connsiteX42" fmla="*/ 1079743 w 3012243"/>
              <a:gd name="connsiteY42" fmla="*/ 1125760 h 3047585"/>
              <a:gd name="connsiteX43" fmla="*/ 1048328 w 3012243"/>
              <a:gd name="connsiteY43" fmla="*/ 1136230 h 3047585"/>
              <a:gd name="connsiteX44" fmla="*/ 1027745 w 3012243"/>
              <a:gd name="connsiteY44" fmla="*/ 1122512 h 3047585"/>
              <a:gd name="connsiteX45" fmla="*/ 1233919 w 3012243"/>
              <a:gd name="connsiteY45" fmla="*/ 1032243 h 3047585"/>
              <a:gd name="connsiteX46" fmla="*/ 1494971 w 3012243"/>
              <a:gd name="connsiteY46" fmla="*/ 898646 h 3047585"/>
              <a:gd name="connsiteX47" fmla="*/ 1587029 w 3012243"/>
              <a:gd name="connsiteY47" fmla="*/ 845790 h 3047585"/>
              <a:gd name="connsiteX48" fmla="*/ 2304849 w 3012243"/>
              <a:gd name="connsiteY48" fmla="*/ 818852 h 3047585"/>
              <a:gd name="connsiteX49" fmla="*/ 2301601 w 3012243"/>
              <a:gd name="connsiteY49" fmla="*/ 834017 h 3047585"/>
              <a:gd name="connsiteX50" fmla="*/ 2298716 w 3012243"/>
              <a:gd name="connsiteY50" fmla="*/ 834017 h 3047585"/>
              <a:gd name="connsiteX51" fmla="*/ 2280660 w 3012243"/>
              <a:gd name="connsiteY51" fmla="*/ 897203 h 3047585"/>
              <a:gd name="connsiteX52" fmla="*/ 2271632 w 3012243"/>
              <a:gd name="connsiteY52" fmla="*/ 897203 h 3047585"/>
              <a:gd name="connsiteX53" fmla="*/ 2271632 w 3012243"/>
              <a:gd name="connsiteY53" fmla="*/ 894313 h 3047585"/>
              <a:gd name="connsiteX54" fmla="*/ 2268743 w 3012243"/>
              <a:gd name="connsiteY54" fmla="*/ 894313 h 3047585"/>
              <a:gd name="connsiteX55" fmla="*/ 2304849 w 3012243"/>
              <a:gd name="connsiteY55" fmla="*/ 818852 h 3047585"/>
              <a:gd name="connsiteX56" fmla="*/ 2413225 w 3012243"/>
              <a:gd name="connsiteY56" fmla="*/ 816594 h 3047585"/>
              <a:gd name="connsiteX57" fmla="*/ 2428339 w 3012243"/>
              <a:gd name="connsiteY57" fmla="*/ 818852 h 3047585"/>
              <a:gd name="connsiteX58" fmla="*/ 2370929 w 3012243"/>
              <a:gd name="connsiteY58" fmla="*/ 836903 h 3047585"/>
              <a:gd name="connsiteX59" fmla="*/ 2413225 w 3012243"/>
              <a:gd name="connsiteY59" fmla="*/ 816594 h 3047585"/>
              <a:gd name="connsiteX60" fmla="*/ 1500029 w 3012243"/>
              <a:gd name="connsiteY60" fmla="*/ 806934 h 3047585"/>
              <a:gd name="connsiteX61" fmla="*/ 1566463 w 3012243"/>
              <a:gd name="connsiteY61" fmla="*/ 813435 h 3047585"/>
              <a:gd name="connsiteX62" fmla="*/ 1410119 w 3012243"/>
              <a:gd name="connsiteY62" fmla="*/ 926809 h 3047585"/>
              <a:gd name="connsiteX63" fmla="*/ 1316603 w 3012243"/>
              <a:gd name="connsiteY63" fmla="*/ 975554 h 3047585"/>
              <a:gd name="connsiteX64" fmla="*/ 1290608 w 3012243"/>
              <a:gd name="connsiteY64" fmla="*/ 987472 h 3047585"/>
              <a:gd name="connsiteX65" fmla="*/ 1291329 w 3012243"/>
              <a:gd name="connsiteY65" fmla="*/ 982776 h 3047585"/>
              <a:gd name="connsiteX66" fmla="*/ 1497498 w 3012243"/>
              <a:gd name="connsiteY66" fmla="*/ 807656 h 3047585"/>
              <a:gd name="connsiteX67" fmla="*/ 2114930 w 3012243"/>
              <a:gd name="connsiteY67" fmla="*/ 794658 h 3047585"/>
              <a:gd name="connsiteX68" fmla="*/ 2114930 w 3012243"/>
              <a:gd name="connsiteY68" fmla="*/ 812714 h 3047585"/>
              <a:gd name="connsiteX69" fmla="*/ 2103013 w 3012243"/>
              <a:gd name="connsiteY69" fmla="*/ 812714 h 3047585"/>
              <a:gd name="connsiteX70" fmla="*/ 2103013 w 3012243"/>
              <a:gd name="connsiteY70" fmla="*/ 794658 h 3047585"/>
              <a:gd name="connsiteX71" fmla="*/ 2114930 w 3012243"/>
              <a:gd name="connsiteY71" fmla="*/ 794658 h 3047585"/>
              <a:gd name="connsiteX72" fmla="*/ 2475953 w 3012243"/>
              <a:gd name="connsiteY72" fmla="*/ 784278 h 3047585"/>
              <a:gd name="connsiteX73" fmla="*/ 2494414 w 3012243"/>
              <a:gd name="connsiteY73" fmla="*/ 788883 h 3047585"/>
              <a:gd name="connsiteX74" fmla="*/ 2446032 w 3012243"/>
              <a:gd name="connsiteY74" fmla="*/ 813072 h 3047585"/>
              <a:gd name="connsiteX75" fmla="*/ 2458308 w 3012243"/>
              <a:gd name="connsiteY75" fmla="*/ 788883 h 3047585"/>
              <a:gd name="connsiteX76" fmla="*/ 2475953 w 3012243"/>
              <a:gd name="connsiteY76" fmla="*/ 784278 h 3047585"/>
              <a:gd name="connsiteX77" fmla="*/ 2244912 w 3012243"/>
              <a:gd name="connsiteY77" fmla="*/ 776603 h 3047585"/>
              <a:gd name="connsiteX78" fmla="*/ 2250329 w 3012243"/>
              <a:gd name="connsiteY78" fmla="*/ 789242 h 3047585"/>
              <a:gd name="connsiteX79" fmla="*/ 2271632 w 3012243"/>
              <a:gd name="connsiteY79" fmla="*/ 797911 h 3047585"/>
              <a:gd name="connsiteX80" fmla="*/ 2280660 w 3012243"/>
              <a:gd name="connsiteY80" fmla="*/ 806576 h 3047585"/>
              <a:gd name="connsiteX81" fmla="*/ 2230831 w 3012243"/>
              <a:gd name="connsiteY81" fmla="*/ 866872 h 3047585"/>
              <a:gd name="connsiteX82" fmla="*/ 2228666 w 3012243"/>
              <a:gd name="connsiteY82" fmla="*/ 867597 h 3047585"/>
              <a:gd name="connsiteX83" fmla="*/ 2172340 w 3012243"/>
              <a:gd name="connsiteY83" fmla="*/ 903341 h 3047585"/>
              <a:gd name="connsiteX84" fmla="*/ 2187143 w 3012243"/>
              <a:gd name="connsiteY84" fmla="*/ 877705 h 3047585"/>
              <a:gd name="connsiteX85" fmla="*/ 2204836 w 3012243"/>
              <a:gd name="connsiteY85" fmla="*/ 841598 h 3047585"/>
              <a:gd name="connsiteX86" fmla="*/ 2227582 w 3012243"/>
              <a:gd name="connsiteY86" fmla="*/ 791047 h 3047585"/>
              <a:gd name="connsiteX87" fmla="*/ 2244912 w 3012243"/>
              <a:gd name="connsiteY87" fmla="*/ 776603 h 3047585"/>
              <a:gd name="connsiteX88" fmla="*/ 1399112 w 3012243"/>
              <a:gd name="connsiteY88" fmla="*/ 757791 h 3047585"/>
              <a:gd name="connsiteX89" fmla="*/ 1110071 w 3012243"/>
              <a:gd name="connsiteY89" fmla="*/ 999748 h 3047585"/>
              <a:gd name="connsiteX90" fmla="*/ 1111517 w 3012243"/>
              <a:gd name="connsiteY90" fmla="*/ 995774 h 3047585"/>
              <a:gd name="connsiteX91" fmla="*/ 1370043 w 3012243"/>
              <a:gd name="connsiteY91" fmla="*/ 761079 h 3047585"/>
              <a:gd name="connsiteX92" fmla="*/ 1372570 w 3012243"/>
              <a:gd name="connsiteY92" fmla="*/ 760720 h 3047585"/>
              <a:gd name="connsiteX93" fmla="*/ 1399112 w 3012243"/>
              <a:gd name="connsiteY93" fmla="*/ 757791 h 3047585"/>
              <a:gd name="connsiteX94" fmla="*/ 1055550 w 3012243"/>
              <a:gd name="connsiteY94" fmla="*/ 750245 h 3047585"/>
              <a:gd name="connsiteX95" fmla="*/ 1071074 w 3012243"/>
              <a:gd name="connsiteY95" fmla="*/ 763247 h 3047585"/>
              <a:gd name="connsiteX96" fmla="*/ 1082991 w 3012243"/>
              <a:gd name="connsiteY96" fmla="*/ 769022 h 3047585"/>
              <a:gd name="connsiteX97" fmla="*/ 1108265 w 3012243"/>
              <a:gd name="connsiteY97" fmla="*/ 785631 h 3047585"/>
              <a:gd name="connsiteX98" fmla="*/ 1151594 w 3012243"/>
              <a:gd name="connsiteY98" fmla="*/ 780940 h 3047585"/>
              <a:gd name="connsiteX99" fmla="*/ 1081549 w 3012243"/>
              <a:gd name="connsiteY99" fmla="*/ 879510 h 3047585"/>
              <a:gd name="connsiteX100" fmla="*/ 1081907 w 3012243"/>
              <a:gd name="connsiteY100" fmla="*/ 870483 h 3047585"/>
              <a:gd name="connsiteX101" fmla="*/ 1110071 w 3012243"/>
              <a:gd name="connsiteY101" fmla="*/ 829322 h 3047585"/>
              <a:gd name="connsiteX102" fmla="*/ 1086240 w 3012243"/>
              <a:gd name="connsiteY102" fmla="*/ 816683 h 3047585"/>
              <a:gd name="connsiteX103" fmla="*/ 1074685 w 3012243"/>
              <a:gd name="connsiteY103" fmla="*/ 845568 h 3047585"/>
              <a:gd name="connsiteX104" fmla="*/ 953368 w 3012243"/>
              <a:gd name="connsiteY104" fmla="*/ 1022494 h 3047585"/>
              <a:gd name="connsiteX105" fmla="*/ 1053381 w 3012243"/>
              <a:gd name="connsiteY105" fmla="*/ 752051 h 3047585"/>
              <a:gd name="connsiteX106" fmla="*/ 1458143 w 3012243"/>
              <a:gd name="connsiteY106" fmla="*/ 743749 h 3047585"/>
              <a:gd name="connsiteX107" fmla="*/ 1460307 w 3012243"/>
              <a:gd name="connsiteY107" fmla="*/ 744833 h 3047585"/>
              <a:gd name="connsiteX108" fmla="*/ 985142 w 3012243"/>
              <a:gd name="connsiteY108" fmla="*/ 1119981 h 3047585"/>
              <a:gd name="connsiteX109" fmla="*/ 985501 w 3012243"/>
              <a:gd name="connsiteY109" fmla="*/ 1106262 h 3047585"/>
              <a:gd name="connsiteX110" fmla="*/ 1022333 w 3012243"/>
              <a:gd name="connsiteY110" fmla="*/ 1078820 h 3047585"/>
              <a:gd name="connsiteX111" fmla="*/ 1260276 w 3012243"/>
              <a:gd name="connsiteY111" fmla="*/ 920671 h 3047585"/>
              <a:gd name="connsiteX112" fmla="*/ 1442619 w 3012243"/>
              <a:gd name="connsiteY112" fmla="*/ 792853 h 3047585"/>
              <a:gd name="connsiteX113" fmla="*/ 1456338 w 3012243"/>
              <a:gd name="connsiteY113" fmla="*/ 765411 h 3047585"/>
              <a:gd name="connsiteX114" fmla="*/ 1458143 w 3012243"/>
              <a:gd name="connsiteY114" fmla="*/ 743749 h 3047585"/>
              <a:gd name="connsiteX115" fmla="*/ 1162427 w 3012243"/>
              <a:gd name="connsiteY115" fmla="*/ 740496 h 3047585"/>
              <a:gd name="connsiteX116" fmla="*/ 1195644 w 3012243"/>
              <a:gd name="connsiteY116" fmla="*/ 743386 h 3047585"/>
              <a:gd name="connsiteX117" fmla="*/ 1195644 w 3012243"/>
              <a:gd name="connsiteY117" fmla="*/ 746276 h 3047585"/>
              <a:gd name="connsiteX118" fmla="*/ 1198533 w 3012243"/>
              <a:gd name="connsiteY118" fmla="*/ 746276 h 3047585"/>
              <a:gd name="connsiteX119" fmla="*/ 1156289 w 3012243"/>
              <a:gd name="connsiteY119" fmla="*/ 755303 h 3047585"/>
              <a:gd name="connsiteX120" fmla="*/ 1153399 w 3012243"/>
              <a:gd name="connsiteY120" fmla="*/ 755303 h 3047585"/>
              <a:gd name="connsiteX121" fmla="*/ 1162427 w 3012243"/>
              <a:gd name="connsiteY121" fmla="*/ 740496 h 3047585"/>
              <a:gd name="connsiteX122" fmla="*/ 2375983 w 3012243"/>
              <a:gd name="connsiteY122" fmla="*/ 734000 h 3047585"/>
              <a:gd name="connsiteX123" fmla="*/ 2378147 w 3012243"/>
              <a:gd name="connsiteY123" fmla="*/ 735084 h 3047585"/>
              <a:gd name="connsiteX124" fmla="*/ 2404146 w 3012243"/>
              <a:gd name="connsiteY124" fmla="*/ 736164 h 3047585"/>
              <a:gd name="connsiteX125" fmla="*/ 2393675 w 3012243"/>
              <a:gd name="connsiteY125" fmla="*/ 755662 h 3047585"/>
              <a:gd name="connsiteX126" fmla="*/ 2385010 w 3012243"/>
              <a:gd name="connsiteY126" fmla="*/ 766495 h 3047585"/>
              <a:gd name="connsiteX127" fmla="*/ 2374540 w 3012243"/>
              <a:gd name="connsiteY127" fmla="*/ 791769 h 3047585"/>
              <a:gd name="connsiteX128" fmla="*/ 2365512 w 3012243"/>
              <a:gd name="connsiteY128" fmla="*/ 826074 h 3047585"/>
              <a:gd name="connsiteX129" fmla="*/ 2354320 w 3012243"/>
              <a:gd name="connsiteY129" fmla="*/ 834376 h 3047585"/>
              <a:gd name="connsiteX130" fmla="*/ 2355042 w 3012243"/>
              <a:gd name="connsiteY130" fmla="*/ 845568 h 3047585"/>
              <a:gd name="connsiteX131" fmla="*/ 2352515 w 3012243"/>
              <a:gd name="connsiteY131" fmla="*/ 858569 h 3047585"/>
              <a:gd name="connsiteX132" fmla="*/ 2327600 w 3012243"/>
              <a:gd name="connsiteY132" fmla="*/ 852431 h 3047585"/>
              <a:gd name="connsiteX133" fmla="*/ 2350709 w 3012243"/>
              <a:gd name="connsiteY133" fmla="*/ 793574 h 3047585"/>
              <a:gd name="connsiteX134" fmla="*/ 2345293 w 3012243"/>
              <a:gd name="connsiteY134" fmla="*/ 775523 h 3047585"/>
              <a:gd name="connsiteX135" fmla="*/ 2375983 w 3012243"/>
              <a:gd name="connsiteY135" fmla="*/ 734000 h 3047585"/>
              <a:gd name="connsiteX136" fmla="*/ 2678196 w 3012243"/>
              <a:gd name="connsiteY136" fmla="*/ 719555 h 3047585"/>
              <a:gd name="connsiteX137" fmla="*/ 2690113 w 3012243"/>
              <a:gd name="connsiteY137" fmla="*/ 749524 h 3047585"/>
              <a:gd name="connsiteX138" fmla="*/ 2683975 w 3012243"/>
              <a:gd name="connsiteY138" fmla="*/ 755662 h 3047585"/>
              <a:gd name="connsiteX139" fmla="*/ 2678196 w 3012243"/>
              <a:gd name="connsiteY139" fmla="*/ 719555 h 3047585"/>
              <a:gd name="connsiteX140" fmla="*/ 1841597 w 3012243"/>
              <a:gd name="connsiteY140" fmla="*/ 713059 h 3047585"/>
              <a:gd name="connsiteX141" fmla="*/ 1867233 w 3012243"/>
              <a:gd name="connsiteY141" fmla="*/ 719197 h 3047585"/>
              <a:gd name="connsiteX142" fmla="*/ 1891785 w 3012243"/>
              <a:gd name="connsiteY142" fmla="*/ 746639 h 3047585"/>
              <a:gd name="connsiteX143" fmla="*/ 1997941 w 3012243"/>
              <a:gd name="connsiteY143" fmla="*/ 845931 h 3047585"/>
              <a:gd name="connsiteX144" fmla="*/ 2029357 w 3012243"/>
              <a:gd name="connsiteY144" fmla="*/ 902257 h 3047585"/>
              <a:gd name="connsiteX145" fmla="*/ 1889263 w 3012243"/>
              <a:gd name="connsiteY145" fmla="*/ 866872 h 3047585"/>
              <a:gd name="connsiteX146" fmla="*/ 1752413 w 3012243"/>
              <a:gd name="connsiteY146" fmla="*/ 829322 h 3047585"/>
              <a:gd name="connsiteX147" fmla="*/ 1741942 w 3012243"/>
              <a:gd name="connsiteY147" fmla="*/ 823906 h 3047585"/>
              <a:gd name="connsiteX148" fmla="*/ 1754944 w 3012243"/>
              <a:gd name="connsiteY148" fmla="*/ 804407 h 3047585"/>
              <a:gd name="connsiteX149" fmla="*/ 1767579 w 3012243"/>
              <a:gd name="connsiteY149" fmla="*/ 791410 h 3047585"/>
              <a:gd name="connsiteX150" fmla="*/ 1820298 w 3012243"/>
              <a:gd name="connsiteY150" fmla="*/ 739054 h 3047585"/>
              <a:gd name="connsiteX151" fmla="*/ 1839796 w 3012243"/>
              <a:gd name="connsiteY151" fmla="*/ 713780 h 3047585"/>
              <a:gd name="connsiteX152" fmla="*/ 1322019 w 3012243"/>
              <a:gd name="connsiteY152" fmla="*/ 709448 h 3047585"/>
              <a:gd name="connsiteX153" fmla="*/ 1330684 w 3012243"/>
              <a:gd name="connsiteY153" fmla="*/ 744833 h 3047585"/>
              <a:gd name="connsiteX154" fmla="*/ 1248000 w 3012243"/>
              <a:gd name="connsiteY154" fmla="*/ 824268 h 3047585"/>
              <a:gd name="connsiteX155" fmla="*/ 977199 w 3012243"/>
              <a:gd name="connsiteY155" fmla="*/ 1076656 h 3047585"/>
              <a:gd name="connsiteX156" fmla="*/ 1156647 w 3012243"/>
              <a:gd name="connsiteY156" fmla="*/ 826433 h 3047585"/>
              <a:gd name="connsiteX157" fmla="*/ 1183731 w 3012243"/>
              <a:gd name="connsiteY157" fmla="*/ 825348 h 3047585"/>
              <a:gd name="connsiteX158" fmla="*/ 1205756 w 3012243"/>
              <a:gd name="connsiteY158" fmla="*/ 821737 h 3047585"/>
              <a:gd name="connsiteX159" fmla="*/ 1207924 w 3012243"/>
              <a:gd name="connsiteY159" fmla="*/ 819573 h 3047585"/>
              <a:gd name="connsiteX160" fmla="*/ 1242947 w 3012243"/>
              <a:gd name="connsiteY160" fmla="*/ 776603 h 3047585"/>
              <a:gd name="connsiteX161" fmla="*/ 1261719 w 3012243"/>
              <a:gd name="connsiteY161" fmla="*/ 766495 h 3047585"/>
              <a:gd name="connsiteX162" fmla="*/ 1295299 w 3012243"/>
              <a:gd name="connsiteY162" fmla="*/ 731110 h 3047585"/>
              <a:gd name="connsiteX163" fmla="*/ 1317687 w 3012243"/>
              <a:gd name="connsiteY163" fmla="*/ 732194 h 3047585"/>
              <a:gd name="connsiteX164" fmla="*/ 1322019 w 3012243"/>
              <a:gd name="connsiteY164" fmla="*/ 709448 h 3047585"/>
              <a:gd name="connsiteX165" fmla="*/ 1883842 w 3012243"/>
              <a:gd name="connsiteY165" fmla="*/ 674421 h 3047585"/>
              <a:gd name="connsiteX166" fmla="*/ 1891427 w 3012243"/>
              <a:gd name="connsiteY166" fmla="*/ 675868 h 3047585"/>
              <a:gd name="connsiteX167" fmla="*/ 1906951 w 3012243"/>
              <a:gd name="connsiteY167" fmla="*/ 704031 h 3047585"/>
              <a:gd name="connsiteX168" fmla="*/ 2001189 w 3012243"/>
              <a:gd name="connsiteY168" fmla="*/ 792131 h 3047585"/>
              <a:gd name="connsiteX169" fmla="*/ 2027551 w 3012243"/>
              <a:gd name="connsiteY169" fmla="*/ 851347 h 3047585"/>
              <a:gd name="connsiteX170" fmla="*/ 2016718 w 3012243"/>
              <a:gd name="connsiteY170" fmla="*/ 847015 h 3047585"/>
              <a:gd name="connsiteX171" fmla="*/ 2007690 w 3012243"/>
              <a:gd name="connsiteY171" fmla="*/ 833292 h 3047585"/>
              <a:gd name="connsiteX172" fmla="*/ 1879151 w 3012243"/>
              <a:gd name="connsiteY172" fmla="*/ 683086 h 3047585"/>
              <a:gd name="connsiteX173" fmla="*/ 1879872 w 3012243"/>
              <a:gd name="connsiteY173" fmla="*/ 681643 h 3047585"/>
              <a:gd name="connsiteX174" fmla="*/ 1883842 w 3012243"/>
              <a:gd name="connsiteY174" fmla="*/ 674421 h 3047585"/>
              <a:gd name="connsiteX175" fmla="*/ 1779118 w 3012243"/>
              <a:gd name="connsiteY175" fmla="*/ 661429 h 3047585"/>
              <a:gd name="connsiteX176" fmla="*/ 1816324 w 3012243"/>
              <a:gd name="connsiteY176" fmla="*/ 668283 h 3047585"/>
              <a:gd name="connsiteX177" fmla="*/ 1837265 w 3012243"/>
              <a:gd name="connsiteY177" fmla="*/ 696809 h 3047585"/>
              <a:gd name="connsiteX178" fmla="*/ 1823183 w 3012243"/>
              <a:gd name="connsiteY178" fmla="*/ 718834 h 3047585"/>
              <a:gd name="connsiteX179" fmla="*/ 1682368 w 3012243"/>
              <a:gd name="connsiteY179" fmla="*/ 841598 h 3047585"/>
              <a:gd name="connsiteX180" fmla="*/ 1681647 w 3012243"/>
              <a:gd name="connsiteY180" fmla="*/ 834376 h 3047585"/>
              <a:gd name="connsiteX181" fmla="*/ 1691395 w 3012243"/>
              <a:gd name="connsiteY181" fmla="*/ 817768 h 3047585"/>
              <a:gd name="connsiteX182" fmla="*/ 1692838 w 3012243"/>
              <a:gd name="connsiteY182" fmla="*/ 816325 h 3047585"/>
              <a:gd name="connsiteX183" fmla="*/ 1693923 w 3012243"/>
              <a:gd name="connsiteY183" fmla="*/ 803323 h 3047585"/>
              <a:gd name="connsiteX184" fmla="*/ 1703309 w 3012243"/>
              <a:gd name="connsiteY184" fmla="*/ 756025 h 3047585"/>
              <a:gd name="connsiteX185" fmla="*/ 1779118 w 3012243"/>
              <a:gd name="connsiteY185" fmla="*/ 661429 h 3047585"/>
              <a:gd name="connsiteX186" fmla="*/ 2054630 w 3012243"/>
              <a:gd name="connsiteY186" fmla="*/ 653122 h 3047585"/>
              <a:gd name="connsiteX187" fmla="*/ 2054630 w 3012243"/>
              <a:gd name="connsiteY187" fmla="*/ 662145 h 3047585"/>
              <a:gd name="connsiteX188" fmla="*/ 2045602 w 3012243"/>
              <a:gd name="connsiteY188" fmla="*/ 662145 h 3047585"/>
              <a:gd name="connsiteX189" fmla="*/ 2045602 w 3012243"/>
              <a:gd name="connsiteY189" fmla="*/ 653122 h 3047585"/>
              <a:gd name="connsiteX190" fmla="*/ 2054630 w 3012243"/>
              <a:gd name="connsiteY190" fmla="*/ 653122 h 3047585"/>
              <a:gd name="connsiteX191" fmla="*/ 898422 w 3012243"/>
              <a:gd name="connsiteY191" fmla="*/ 646672 h 3047585"/>
              <a:gd name="connsiteX192" fmla="*/ 940008 w 3012243"/>
              <a:gd name="connsiteY192" fmla="*/ 669367 h 3047585"/>
              <a:gd name="connsiteX193" fmla="*/ 935313 w 3012243"/>
              <a:gd name="connsiteY193" fmla="*/ 690308 h 3047585"/>
              <a:gd name="connsiteX194" fmla="*/ 962033 w 3012243"/>
              <a:gd name="connsiteY194" fmla="*/ 701504 h 3047585"/>
              <a:gd name="connsiteX195" fmla="*/ 984058 w 3012243"/>
              <a:gd name="connsiteY195" fmla="*/ 706558 h 3047585"/>
              <a:gd name="connsiteX196" fmla="*/ 1028108 w 3012243"/>
              <a:gd name="connsiteY196" fmla="*/ 705115 h 3047585"/>
              <a:gd name="connsiteX197" fmla="*/ 1010057 w 3012243"/>
              <a:gd name="connsiteY197" fmla="*/ 810187 h 3047585"/>
              <a:gd name="connsiteX198" fmla="*/ 929537 w 3012243"/>
              <a:gd name="connsiteY198" fmla="*/ 1026464 h 3047585"/>
              <a:gd name="connsiteX199" fmla="*/ 910398 w 3012243"/>
              <a:gd name="connsiteY199" fmla="*/ 923202 h 3047585"/>
              <a:gd name="connsiteX200" fmla="*/ 901733 w 3012243"/>
              <a:gd name="connsiteY200" fmla="*/ 895760 h 3047585"/>
              <a:gd name="connsiteX201" fmla="*/ 890541 w 3012243"/>
              <a:gd name="connsiteY201" fmla="*/ 777687 h 3047585"/>
              <a:gd name="connsiteX202" fmla="*/ 890178 w 3012243"/>
              <a:gd name="connsiteY202" fmla="*/ 774802 h 3047585"/>
              <a:gd name="connsiteX203" fmla="*/ 886209 w 3012243"/>
              <a:gd name="connsiteY203" fmla="*/ 701863 h 3047585"/>
              <a:gd name="connsiteX204" fmla="*/ 887293 w 3012243"/>
              <a:gd name="connsiteY204" fmla="*/ 656729 h 3047585"/>
              <a:gd name="connsiteX205" fmla="*/ 898422 w 3012243"/>
              <a:gd name="connsiteY205" fmla="*/ 646672 h 3047585"/>
              <a:gd name="connsiteX206" fmla="*/ 2082793 w 3012243"/>
              <a:gd name="connsiteY206" fmla="*/ 634703 h 3047585"/>
              <a:gd name="connsiteX207" fmla="*/ 2096153 w 3012243"/>
              <a:gd name="connsiteY207" fmla="*/ 688865 h 3047585"/>
              <a:gd name="connsiteX208" fmla="*/ 2100127 w 3012243"/>
              <a:gd name="connsiteY208" fmla="*/ 776244 h 3047585"/>
              <a:gd name="connsiteX209" fmla="*/ 2089294 w 3012243"/>
              <a:gd name="connsiteY209" fmla="*/ 748803 h 3047585"/>
              <a:gd name="connsiteX210" fmla="*/ 2087488 w 3012243"/>
              <a:gd name="connsiteY210" fmla="*/ 709806 h 3047585"/>
              <a:gd name="connsiteX211" fmla="*/ 2078461 w 3012243"/>
              <a:gd name="connsiteY211" fmla="*/ 688507 h 3047585"/>
              <a:gd name="connsiteX212" fmla="*/ 2080987 w 3012243"/>
              <a:gd name="connsiteY212" fmla="*/ 635066 h 3047585"/>
              <a:gd name="connsiteX213" fmla="*/ 583633 w 3012243"/>
              <a:gd name="connsiteY213" fmla="*/ 617011 h 3047585"/>
              <a:gd name="connsiteX214" fmla="*/ 583633 w 3012243"/>
              <a:gd name="connsiteY214" fmla="*/ 619901 h 3047585"/>
              <a:gd name="connsiteX215" fmla="*/ 586518 w 3012243"/>
              <a:gd name="connsiteY215" fmla="*/ 619901 h 3047585"/>
              <a:gd name="connsiteX216" fmla="*/ 571715 w 3012243"/>
              <a:gd name="connsiteY216" fmla="*/ 617011 h 3047585"/>
              <a:gd name="connsiteX217" fmla="*/ 583633 w 3012243"/>
              <a:gd name="connsiteY217" fmla="*/ 617011 h 3047585"/>
              <a:gd name="connsiteX218" fmla="*/ 2021322 w 3012243"/>
              <a:gd name="connsiteY218" fmla="*/ 608708 h 3047585"/>
              <a:gd name="connsiteX219" fmla="*/ 2019245 w 3012243"/>
              <a:gd name="connsiteY219" fmla="*/ 626401 h 3047585"/>
              <a:gd name="connsiteX220" fmla="*/ 2000109 w 3012243"/>
              <a:gd name="connsiteY220" fmla="*/ 652396 h 3047585"/>
              <a:gd name="connsiteX221" fmla="*/ 2023940 w 3012243"/>
              <a:gd name="connsiteY221" fmla="*/ 677674 h 3047585"/>
              <a:gd name="connsiteX222" fmla="*/ 2041270 w 3012243"/>
              <a:gd name="connsiteY222" fmla="*/ 701863 h 3047585"/>
              <a:gd name="connsiteX223" fmla="*/ 2069433 w 3012243"/>
              <a:gd name="connsiteY223" fmla="*/ 724972 h 3047585"/>
              <a:gd name="connsiteX224" fmla="*/ 2080266 w 3012243"/>
              <a:gd name="connsiteY224" fmla="*/ 789605 h 3047585"/>
              <a:gd name="connsiteX225" fmla="*/ 2090015 w 3012243"/>
              <a:gd name="connsiteY225" fmla="*/ 819573 h 3047585"/>
              <a:gd name="connsiteX226" fmla="*/ 2095069 w 3012243"/>
              <a:gd name="connsiteY226" fmla="*/ 851710 h 3047585"/>
              <a:gd name="connsiteX227" fmla="*/ 2080987 w 3012243"/>
              <a:gd name="connsiteY227" fmla="*/ 846652 h 3047585"/>
              <a:gd name="connsiteX228" fmla="*/ 1919227 w 3012243"/>
              <a:gd name="connsiteY228" fmla="*/ 665398 h 3047585"/>
              <a:gd name="connsiteX229" fmla="*/ 1919953 w 3012243"/>
              <a:gd name="connsiteY229" fmla="*/ 663592 h 3047585"/>
              <a:gd name="connsiteX230" fmla="*/ 1990360 w 3012243"/>
              <a:gd name="connsiteY230" fmla="*/ 618095 h 3047585"/>
              <a:gd name="connsiteX231" fmla="*/ 2021322 w 3012243"/>
              <a:gd name="connsiteY231" fmla="*/ 608708 h 3047585"/>
              <a:gd name="connsiteX232" fmla="*/ 1593546 w 3012243"/>
              <a:gd name="connsiteY232" fmla="*/ 604735 h 3047585"/>
              <a:gd name="connsiteX233" fmla="*/ 1608708 w 3012243"/>
              <a:gd name="connsiteY233" fmla="*/ 610873 h 3047585"/>
              <a:gd name="connsiteX234" fmla="*/ 1599680 w 3012243"/>
              <a:gd name="connsiteY234" fmla="*/ 622790 h 3047585"/>
              <a:gd name="connsiteX235" fmla="*/ 1593546 w 3012243"/>
              <a:gd name="connsiteY235" fmla="*/ 604735 h 3047585"/>
              <a:gd name="connsiteX236" fmla="*/ 1810545 w 3012243"/>
              <a:gd name="connsiteY236" fmla="*/ 592822 h 3047585"/>
              <a:gd name="connsiteX237" fmla="*/ 1822462 w 3012243"/>
              <a:gd name="connsiteY237" fmla="*/ 598960 h 3047585"/>
              <a:gd name="connsiteX238" fmla="*/ 1801521 w 3012243"/>
              <a:gd name="connsiteY238" fmla="*/ 607987 h 3047585"/>
              <a:gd name="connsiteX239" fmla="*/ 1810545 w 3012243"/>
              <a:gd name="connsiteY239" fmla="*/ 592822 h 3047585"/>
              <a:gd name="connsiteX240" fmla="*/ 1966893 w 3012243"/>
              <a:gd name="connsiteY240" fmla="*/ 562853 h 3047585"/>
              <a:gd name="connsiteX241" fmla="*/ 1964003 w 3012243"/>
              <a:gd name="connsiteY241" fmla="*/ 578015 h 3047585"/>
              <a:gd name="connsiteX242" fmla="*/ 1952085 w 3012243"/>
              <a:gd name="connsiteY242" fmla="*/ 578015 h 3047585"/>
              <a:gd name="connsiteX243" fmla="*/ 1954975 w 3012243"/>
              <a:gd name="connsiteY243" fmla="*/ 562853 h 3047585"/>
              <a:gd name="connsiteX244" fmla="*/ 1966893 w 3012243"/>
              <a:gd name="connsiteY244" fmla="*/ 562853 h 3047585"/>
              <a:gd name="connsiteX245" fmla="*/ 2256108 w 3012243"/>
              <a:gd name="connsiteY245" fmla="*/ 555268 h 3047585"/>
              <a:gd name="connsiteX246" fmla="*/ 2268021 w 3012243"/>
              <a:gd name="connsiteY246" fmla="*/ 593543 h 3047585"/>
              <a:gd name="connsiteX247" fmla="*/ 2249607 w 3012243"/>
              <a:gd name="connsiteY247" fmla="*/ 640483 h 3047585"/>
              <a:gd name="connsiteX248" fmla="*/ 2273438 w 3012243"/>
              <a:gd name="connsiteY248" fmla="*/ 655286 h 3047585"/>
              <a:gd name="connsiteX249" fmla="*/ 2300880 w 3012243"/>
              <a:gd name="connsiteY249" fmla="*/ 672257 h 3047585"/>
              <a:gd name="connsiteX250" fmla="*/ 2331570 w 3012243"/>
              <a:gd name="connsiteY250" fmla="*/ 678395 h 3047585"/>
              <a:gd name="connsiteX251" fmla="*/ 2333017 w 3012243"/>
              <a:gd name="connsiteY251" fmla="*/ 727862 h 3047585"/>
              <a:gd name="connsiteX252" fmla="*/ 2314961 w 3012243"/>
              <a:gd name="connsiteY252" fmla="*/ 740496 h 3047585"/>
              <a:gd name="connsiteX253" fmla="*/ 2311713 w 3012243"/>
              <a:gd name="connsiteY253" fmla="*/ 775160 h 3047585"/>
              <a:gd name="connsiteX254" fmla="*/ 2284630 w 3012243"/>
              <a:gd name="connsiteY254" fmla="*/ 733278 h 3047585"/>
              <a:gd name="connsiteX255" fmla="*/ 2266941 w 3012243"/>
              <a:gd name="connsiteY255" fmla="*/ 737969 h 3047585"/>
              <a:gd name="connsiteX256" fmla="*/ 2264052 w 3012243"/>
              <a:gd name="connsiteY256" fmla="*/ 688507 h 3047585"/>
              <a:gd name="connsiteX257" fmla="*/ 2252134 w 3012243"/>
              <a:gd name="connsiteY257" fmla="*/ 719555 h 3047585"/>
              <a:gd name="connsiteX258" fmla="*/ 2241305 w 3012243"/>
              <a:gd name="connsiteY258" fmla="*/ 742665 h 3047585"/>
              <a:gd name="connsiteX259" fmla="*/ 2190391 w 3012243"/>
              <a:gd name="connsiteY259" fmla="*/ 793216 h 3047585"/>
              <a:gd name="connsiteX260" fmla="*/ 2177394 w 3012243"/>
              <a:gd name="connsiteY260" fmla="*/ 702947 h 3047585"/>
              <a:gd name="connsiteX261" fmla="*/ 2182811 w 3012243"/>
              <a:gd name="connsiteY261" fmla="*/ 839793 h 3047585"/>
              <a:gd name="connsiteX262" fmla="*/ 2163671 w 3012243"/>
              <a:gd name="connsiteY262" fmla="*/ 879152 h 3047585"/>
              <a:gd name="connsiteX263" fmla="*/ 2134787 w 3012243"/>
              <a:gd name="connsiteY263" fmla="*/ 893592 h 3047585"/>
              <a:gd name="connsiteX264" fmla="*/ 2136955 w 3012243"/>
              <a:gd name="connsiteY264" fmla="*/ 880594 h 3047585"/>
              <a:gd name="connsiteX265" fmla="*/ 2138398 w 3012243"/>
              <a:gd name="connsiteY265" fmla="*/ 847015 h 3047585"/>
              <a:gd name="connsiteX266" fmla="*/ 2121789 w 3012243"/>
              <a:gd name="connsiteY266" fmla="*/ 851347 h 3047585"/>
              <a:gd name="connsiteX267" fmla="*/ 2116735 w 3012243"/>
              <a:gd name="connsiteY267" fmla="*/ 831486 h 3047585"/>
              <a:gd name="connsiteX268" fmla="*/ 2135149 w 3012243"/>
              <a:gd name="connsiteY268" fmla="*/ 806576 h 3047585"/>
              <a:gd name="connsiteX269" fmla="*/ 2135871 w 3012243"/>
              <a:gd name="connsiteY269" fmla="*/ 803686 h 3047585"/>
              <a:gd name="connsiteX270" fmla="*/ 2169088 w 3012243"/>
              <a:gd name="connsiteY270" fmla="*/ 674784 h 3047585"/>
              <a:gd name="connsiteX271" fmla="*/ 2209168 w 3012243"/>
              <a:gd name="connsiteY271" fmla="*/ 651316 h 3047585"/>
              <a:gd name="connsiteX272" fmla="*/ 2237331 w 3012243"/>
              <a:gd name="connsiteY272" fmla="*/ 622790 h 3047585"/>
              <a:gd name="connsiteX273" fmla="*/ 2244191 w 3012243"/>
              <a:gd name="connsiteY273" fmla="*/ 598238 h 3047585"/>
              <a:gd name="connsiteX274" fmla="*/ 2226140 w 3012243"/>
              <a:gd name="connsiteY274" fmla="*/ 576213 h 3047585"/>
              <a:gd name="connsiteX275" fmla="*/ 2222887 w 3012243"/>
              <a:gd name="connsiteY275" fmla="*/ 567907 h 3047585"/>
              <a:gd name="connsiteX276" fmla="*/ 2240221 w 3012243"/>
              <a:gd name="connsiteY276" fmla="*/ 559601 h 3047585"/>
              <a:gd name="connsiteX277" fmla="*/ 2256108 w 3012243"/>
              <a:gd name="connsiteY277" fmla="*/ 555268 h 3047585"/>
              <a:gd name="connsiteX278" fmla="*/ 1358125 w 3012243"/>
              <a:gd name="connsiteY278" fmla="*/ 553463 h 3047585"/>
              <a:gd name="connsiteX279" fmla="*/ 1379429 w 3012243"/>
              <a:gd name="connsiteY279" fmla="*/ 559601 h 3047585"/>
              <a:gd name="connsiteX280" fmla="*/ 1442619 w 3012243"/>
              <a:gd name="connsiteY280" fmla="*/ 577656 h 3047585"/>
              <a:gd name="connsiteX281" fmla="*/ 1442619 w 3012243"/>
              <a:gd name="connsiteY281" fmla="*/ 580546 h 3047585"/>
              <a:gd name="connsiteX282" fmla="*/ 1445505 w 3012243"/>
              <a:gd name="connsiteY282" fmla="*/ 580546 h 3047585"/>
              <a:gd name="connsiteX283" fmla="*/ 1412287 w 3012243"/>
              <a:gd name="connsiteY283" fmla="*/ 601487 h 3047585"/>
              <a:gd name="connsiteX284" fmla="*/ 1385205 w 3012243"/>
              <a:gd name="connsiteY284" fmla="*/ 583435 h 3047585"/>
              <a:gd name="connsiteX285" fmla="*/ 1358125 w 3012243"/>
              <a:gd name="connsiteY285" fmla="*/ 553463 h 3047585"/>
              <a:gd name="connsiteX286" fmla="*/ 310663 w 3012243"/>
              <a:gd name="connsiteY286" fmla="*/ 543355 h 3047585"/>
              <a:gd name="connsiteX287" fmla="*/ 790523 w 3012243"/>
              <a:gd name="connsiteY287" fmla="*/ 1082073 h 3047585"/>
              <a:gd name="connsiteX288" fmla="*/ 795219 w 3012243"/>
              <a:gd name="connsiteY288" fmla="*/ 1093986 h 3047585"/>
              <a:gd name="connsiteX289" fmla="*/ 793776 w 3012243"/>
              <a:gd name="connsiteY289" fmla="*/ 1094707 h 3047585"/>
              <a:gd name="connsiteX290" fmla="*/ 229422 w 3012243"/>
              <a:gd name="connsiteY290" fmla="*/ 670810 h 3047585"/>
              <a:gd name="connsiteX291" fmla="*/ 256142 w 3012243"/>
              <a:gd name="connsiteY291" fmla="*/ 645899 h 3047585"/>
              <a:gd name="connsiteX292" fmla="*/ 310663 w 3012243"/>
              <a:gd name="connsiteY292" fmla="*/ 543355 h 3047585"/>
              <a:gd name="connsiteX293" fmla="*/ 590492 w 3012243"/>
              <a:gd name="connsiteY293" fmla="*/ 514108 h 3047585"/>
              <a:gd name="connsiteX294" fmla="*/ 632737 w 3012243"/>
              <a:gd name="connsiteY294" fmla="*/ 563937 h 3047585"/>
              <a:gd name="connsiteX295" fmla="*/ 651514 w 3012243"/>
              <a:gd name="connsiteY295" fmla="*/ 600402 h 3047585"/>
              <a:gd name="connsiteX296" fmla="*/ 675344 w 3012243"/>
              <a:gd name="connsiteY296" fmla="*/ 662145 h 3047585"/>
              <a:gd name="connsiteX297" fmla="*/ 741782 w 3012243"/>
              <a:gd name="connsiteY297" fmla="*/ 819932 h 3047585"/>
              <a:gd name="connsiteX298" fmla="*/ 762723 w 3012243"/>
              <a:gd name="connsiteY298" fmla="*/ 862902 h 3047585"/>
              <a:gd name="connsiteX299" fmla="*/ 781859 w 3012243"/>
              <a:gd name="connsiteY299" fmla="*/ 890344 h 3047585"/>
              <a:gd name="connsiteX300" fmla="*/ 820133 w 3012243"/>
              <a:gd name="connsiteY300" fmla="*/ 989998 h 3047585"/>
              <a:gd name="connsiteX301" fmla="*/ 820492 w 3012243"/>
              <a:gd name="connsiteY301" fmla="*/ 1022857 h 3047585"/>
              <a:gd name="connsiteX302" fmla="*/ 830241 w 3012243"/>
              <a:gd name="connsiteY302" fmla="*/ 1049214 h 3047585"/>
              <a:gd name="connsiteX303" fmla="*/ 829520 w 3012243"/>
              <a:gd name="connsiteY303" fmla="*/ 1050657 h 3047585"/>
              <a:gd name="connsiteX304" fmla="*/ 728418 w 3012243"/>
              <a:gd name="connsiteY304" fmla="*/ 914533 h 3047585"/>
              <a:gd name="connsiteX305" fmla="*/ 685452 w 3012243"/>
              <a:gd name="connsiteY305" fmla="*/ 818852 h 3047585"/>
              <a:gd name="connsiteX306" fmla="*/ 651872 w 3012243"/>
              <a:gd name="connsiteY306" fmla="*/ 754941 h 3047585"/>
              <a:gd name="connsiteX307" fmla="*/ 608548 w 3012243"/>
              <a:gd name="connsiteY307" fmla="*/ 630734 h 3047585"/>
              <a:gd name="connsiteX308" fmla="*/ 583633 w 3012243"/>
              <a:gd name="connsiteY308" fmla="*/ 536133 h 3047585"/>
              <a:gd name="connsiteX309" fmla="*/ 590492 w 3012243"/>
              <a:gd name="connsiteY309" fmla="*/ 514108 h 3047585"/>
              <a:gd name="connsiteX310" fmla="*/ 355076 w 3012243"/>
              <a:gd name="connsiteY310" fmla="*/ 504721 h 3047585"/>
              <a:gd name="connsiteX311" fmla="*/ 396599 w 3012243"/>
              <a:gd name="connsiteY311" fmla="*/ 562853 h 3047585"/>
              <a:gd name="connsiteX312" fmla="*/ 546442 w 3012243"/>
              <a:gd name="connsiteY312" fmla="*/ 806213 h 3047585"/>
              <a:gd name="connsiteX313" fmla="*/ 423678 w 3012243"/>
              <a:gd name="connsiteY313" fmla="*/ 665756 h 3047585"/>
              <a:gd name="connsiteX314" fmla="*/ 353629 w 3012243"/>
              <a:gd name="connsiteY314" fmla="*/ 505801 h 3047585"/>
              <a:gd name="connsiteX315" fmla="*/ 379628 w 3012243"/>
              <a:gd name="connsiteY315" fmla="*/ 451643 h 3047585"/>
              <a:gd name="connsiteX316" fmla="*/ 401653 w 3012243"/>
              <a:gd name="connsiteY316" fmla="*/ 479807 h 3047585"/>
              <a:gd name="connsiteX317" fmla="*/ 440287 w 3012243"/>
              <a:gd name="connsiteY317" fmla="*/ 516272 h 3047585"/>
              <a:gd name="connsiteX318" fmla="*/ 452925 w 3012243"/>
              <a:gd name="connsiteY318" fmla="*/ 531800 h 3047585"/>
              <a:gd name="connsiteX319" fmla="*/ 498059 w 3012243"/>
              <a:gd name="connsiteY319" fmla="*/ 624954 h 3047585"/>
              <a:gd name="connsiteX320" fmla="*/ 527665 w 3012243"/>
              <a:gd name="connsiteY320" fmla="*/ 625317 h 3047585"/>
              <a:gd name="connsiteX321" fmla="*/ 551137 w 3012243"/>
              <a:gd name="connsiteY321" fmla="*/ 640120 h 3047585"/>
              <a:gd name="connsiteX322" fmla="*/ 751527 w 3012243"/>
              <a:gd name="connsiteY322" fmla="*/ 1003717 h 3047585"/>
              <a:gd name="connsiteX323" fmla="*/ 742504 w 3012243"/>
              <a:gd name="connsiteY323" fmla="*/ 1003717 h 3047585"/>
              <a:gd name="connsiteX324" fmla="*/ 449314 w 3012243"/>
              <a:gd name="connsiteY324" fmla="*/ 625680 h 3047585"/>
              <a:gd name="connsiteX325" fmla="*/ 405985 w 3012243"/>
              <a:gd name="connsiteY325" fmla="*/ 523494 h 3047585"/>
              <a:gd name="connsiteX326" fmla="*/ 377822 w 3012243"/>
              <a:gd name="connsiteY326" fmla="*/ 452728 h 3047585"/>
              <a:gd name="connsiteX327" fmla="*/ 299724 w 3012243"/>
              <a:gd name="connsiteY327" fmla="*/ 427975 h 3047585"/>
              <a:gd name="connsiteX328" fmla="*/ 312469 w 3012243"/>
              <a:gd name="connsiteY328" fmla="*/ 490277 h 3047585"/>
              <a:gd name="connsiteX329" fmla="*/ 285390 w 3012243"/>
              <a:gd name="connsiteY329" fmla="*/ 454170 h 3047585"/>
              <a:gd name="connsiteX330" fmla="*/ 299724 w 3012243"/>
              <a:gd name="connsiteY330" fmla="*/ 427975 h 3047585"/>
              <a:gd name="connsiteX331" fmla="*/ 728418 w 3012243"/>
              <a:gd name="connsiteY331" fmla="*/ 418064 h 3047585"/>
              <a:gd name="connsiteX332" fmla="*/ 731308 w 3012243"/>
              <a:gd name="connsiteY332" fmla="*/ 427092 h 3047585"/>
              <a:gd name="connsiteX333" fmla="*/ 728418 w 3012243"/>
              <a:gd name="connsiteY333" fmla="*/ 427092 h 3047585"/>
              <a:gd name="connsiteX334" fmla="*/ 710367 w 3012243"/>
              <a:gd name="connsiteY334" fmla="*/ 442253 h 3047585"/>
              <a:gd name="connsiteX335" fmla="*/ 728418 w 3012243"/>
              <a:gd name="connsiteY335" fmla="*/ 418064 h 3047585"/>
              <a:gd name="connsiteX336" fmla="*/ 396958 w 3012243"/>
              <a:gd name="connsiteY336" fmla="*/ 409036 h 3047585"/>
              <a:gd name="connsiteX337" fmla="*/ 394068 w 3012243"/>
              <a:gd name="connsiteY337" fmla="*/ 420954 h 3047585"/>
              <a:gd name="connsiteX338" fmla="*/ 391183 w 3012243"/>
              <a:gd name="connsiteY338" fmla="*/ 420954 h 3047585"/>
              <a:gd name="connsiteX339" fmla="*/ 390820 w 3012243"/>
              <a:gd name="connsiteY339" fmla="*/ 409036 h 3047585"/>
              <a:gd name="connsiteX340" fmla="*/ 396958 w 3012243"/>
              <a:gd name="connsiteY340" fmla="*/ 409036 h 3047585"/>
              <a:gd name="connsiteX341" fmla="*/ 586248 w 3012243"/>
              <a:gd name="connsiteY341" fmla="*/ 319458 h 3047585"/>
              <a:gd name="connsiteX342" fmla="*/ 604937 w 3012243"/>
              <a:gd name="connsiteY342" fmla="*/ 336823 h 3047585"/>
              <a:gd name="connsiteX343" fmla="*/ 611070 w 3012243"/>
              <a:gd name="connsiteY343" fmla="*/ 381957 h 3047585"/>
              <a:gd name="connsiteX344" fmla="*/ 599157 w 3012243"/>
              <a:gd name="connsiteY344" fmla="*/ 379068 h 3047585"/>
              <a:gd name="connsiteX345" fmla="*/ 608185 w 3012243"/>
              <a:gd name="connsiteY345" fmla="*/ 349099 h 3047585"/>
              <a:gd name="connsiteX346" fmla="*/ 580743 w 3012243"/>
              <a:gd name="connsiteY346" fmla="*/ 321657 h 3047585"/>
              <a:gd name="connsiteX347" fmla="*/ 586248 w 3012243"/>
              <a:gd name="connsiteY347" fmla="*/ 319458 h 3047585"/>
              <a:gd name="connsiteX348" fmla="*/ 776442 w 3012243"/>
              <a:gd name="connsiteY348" fmla="*/ 1389 h 3047585"/>
              <a:gd name="connsiteX349" fmla="*/ 748642 w 3012243"/>
              <a:gd name="connsiteY349" fmla="*/ 53745 h 3047585"/>
              <a:gd name="connsiteX350" fmla="*/ 721563 w 3012243"/>
              <a:gd name="connsiteY350" fmla="*/ 75407 h 3047585"/>
              <a:gd name="connsiteX351" fmla="*/ 781496 w 3012243"/>
              <a:gd name="connsiteY351" fmla="*/ 164229 h 3047585"/>
              <a:gd name="connsiteX352" fmla="*/ 817965 w 3012243"/>
              <a:gd name="connsiteY352" fmla="*/ 160260 h 3047585"/>
              <a:gd name="connsiteX353" fmla="*/ 829157 w 3012243"/>
              <a:gd name="connsiteY353" fmla="*/ 177590 h 3047585"/>
              <a:gd name="connsiteX354" fmla="*/ 847575 w 3012243"/>
              <a:gd name="connsiteY354" fmla="*/ 292051 h 3047585"/>
              <a:gd name="connsiteX355" fmla="*/ 856599 w 3012243"/>
              <a:gd name="connsiteY355" fmla="*/ 464278 h 3047585"/>
              <a:gd name="connsiteX356" fmla="*/ 772109 w 3012243"/>
              <a:gd name="connsiteY356" fmla="*/ 485945 h 3047585"/>
              <a:gd name="connsiteX357" fmla="*/ 750806 w 3012243"/>
              <a:gd name="connsiteY357" fmla="*/ 575492 h 3047585"/>
              <a:gd name="connsiteX358" fmla="*/ 795219 w 3012243"/>
              <a:gd name="connsiteY358" fmla="*/ 592100 h 3047585"/>
              <a:gd name="connsiteX359" fmla="*/ 833489 w 3012243"/>
              <a:gd name="connsiteY359" fmla="*/ 680563 h 3047585"/>
              <a:gd name="connsiteX360" fmla="*/ 846854 w 3012243"/>
              <a:gd name="connsiteY360" fmla="*/ 670089 h 3047585"/>
              <a:gd name="connsiteX361" fmla="*/ 873570 w 3012243"/>
              <a:gd name="connsiteY361" fmla="*/ 709806 h 3047585"/>
              <a:gd name="connsiteX362" fmla="*/ 883682 w 3012243"/>
              <a:gd name="connsiteY362" fmla="*/ 900814 h 3047585"/>
              <a:gd name="connsiteX363" fmla="*/ 894511 w 3012243"/>
              <a:gd name="connsiteY363" fmla="*/ 1021410 h 3047585"/>
              <a:gd name="connsiteX364" fmla="*/ 889098 w 3012243"/>
              <a:gd name="connsiteY364" fmla="*/ 1033686 h 3047585"/>
              <a:gd name="connsiteX365" fmla="*/ 854435 w 3012243"/>
              <a:gd name="connsiteY365" fmla="*/ 910200 h 3047585"/>
              <a:gd name="connsiteX366" fmla="*/ 824103 w 3012243"/>
              <a:gd name="connsiteY366" fmla="*/ 905505 h 3047585"/>
              <a:gd name="connsiteX367" fmla="*/ 846854 w 3012243"/>
              <a:gd name="connsiteY367" fmla="*/ 976638 h 3047585"/>
              <a:gd name="connsiteX368" fmla="*/ 817965 w 3012243"/>
              <a:gd name="connsiteY368" fmla="*/ 932588 h 3047585"/>
              <a:gd name="connsiteX369" fmla="*/ 704229 w 3012243"/>
              <a:gd name="connsiteY369" fmla="*/ 693561 h 3047585"/>
              <a:gd name="connsiteX370" fmla="*/ 653319 w 3012243"/>
              <a:gd name="connsiteY370" fmla="*/ 488109 h 3047585"/>
              <a:gd name="connsiteX371" fmla="*/ 717952 w 3012243"/>
              <a:gd name="connsiteY371" fmla="*/ 494251 h 3047585"/>
              <a:gd name="connsiteX372" fmla="*/ 780053 w 3012243"/>
              <a:gd name="connsiteY372" fmla="*/ 431424 h 3047585"/>
              <a:gd name="connsiteX373" fmla="*/ 747916 w 3012243"/>
              <a:gd name="connsiteY373" fmla="*/ 401093 h 3047585"/>
              <a:gd name="connsiteX374" fmla="*/ 686177 w 3012243"/>
              <a:gd name="connsiteY374" fmla="*/ 418064 h 3047585"/>
              <a:gd name="connsiteX375" fmla="*/ 676066 w 3012243"/>
              <a:gd name="connsiteY375" fmla="*/ 416980 h 3047585"/>
              <a:gd name="connsiteX376" fmla="*/ 665954 w 3012243"/>
              <a:gd name="connsiteY376" fmla="*/ 367513 h 3047585"/>
              <a:gd name="connsiteX377" fmla="*/ 661621 w 3012243"/>
              <a:gd name="connsiteY377" fmla="*/ 272190 h 3047585"/>
              <a:gd name="connsiteX378" fmla="*/ 632015 w 3012243"/>
              <a:gd name="connsiteY378" fmla="*/ 225614 h 3047585"/>
              <a:gd name="connsiteX379" fmla="*/ 592298 w 3012243"/>
              <a:gd name="connsiteY379" fmla="*/ 236084 h 3047585"/>
              <a:gd name="connsiteX380" fmla="*/ 585797 w 3012243"/>
              <a:gd name="connsiteY380" fmla="*/ 221640 h 3047585"/>
              <a:gd name="connsiteX381" fmla="*/ 578938 w 3012243"/>
              <a:gd name="connsiteY381" fmla="*/ 207200 h 3047585"/>
              <a:gd name="connsiteX382" fmla="*/ 542831 w 3012243"/>
              <a:gd name="connsiteY382" fmla="*/ 222724 h 3047585"/>
              <a:gd name="connsiteX383" fmla="*/ 493001 w 3012243"/>
              <a:gd name="connsiteY383" fmla="*/ 201783 h 3047585"/>
              <a:gd name="connsiteX384" fmla="*/ 457979 w 3012243"/>
              <a:gd name="connsiteY384" fmla="*/ 255582 h 3047585"/>
              <a:gd name="connsiteX385" fmla="*/ 429816 w 3012243"/>
              <a:gd name="connsiteY385" fmla="*/ 291330 h 3047585"/>
              <a:gd name="connsiteX386" fmla="*/ 392263 w 3012243"/>
              <a:gd name="connsiteY386" fmla="*/ 268942 h 3047585"/>
              <a:gd name="connsiteX387" fmla="*/ 338463 w 3012243"/>
              <a:gd name="connsiteY387" fmla="*/ 251250 h 3047585"/>
              <a:gd name="connsiteX388" fmla="*/ 328718 w 3012243"/>
              <a:gd name="connsiteY388" fmla="*/ 241859 h 3047585"/>
              <a:gd name="connsiteX389" fmla="*/ 302719 w 3012243"/>
              <a:gd name="connsiteY389" fmla="*/ 224166 h 3047585"/>
              <a:gd name="connsiteX390" fmla="*/ 261559 w 3012243"/>
              <a:gd name="connsiteY390" fmla="*/ 254861 h 3047585"/>
              <a:gd name="connsiteX391" fmla="*/ 199816 w 3012243"/>
              <a:gd name="connsiteY391" fmla="*/ 222365 h 3047585"/>
              <a:gd name="connsiteX392" fmla="*/ 173817 w 3012243"/>
              <a:gd name="connsiteY392" fmla="*/ 250165 h 3047585"/>
              <a:gd name="connsiteX393" fmla="*/ 157930 w 3012243"/>
              <a:gd name="connsiteY393" fmla="*/ 277244 h 3047585"/>
              <a:gd name="connsiteX394" fmla="*/ 120018 w 3012243"/>
              <a:gd name="connsiteY394" fmla="*/ 259193 h 3047585"/>
              <a:gd name="connsiteX395" fmla="*/ 112796 w 3012243"/>
              <a:gd name="connsiteY395" fmla="*/ 280497 h 3047585"/>
              <a:gd name="connsiteX396" fmla="*/ 167317 w 3012243"/>
              <a:gd name="connsiteY396" fmla="*/ 359932 h 3047585"/>
              <a:gd name="connsiteX397" fmla="*/ 225448 w 3012243"/>
              <a:gd name="connsiteY397" fmla="*/ 427092 h 3047585"/>
              <a:gd name="connsiteX398" fmla="*/ 281779 w 3012243"/>
              <a:gd name="connsiteY398" fmla="*/ 492083 h 3047585"/>
              <a:gd name="connsiteX399" fmla="*/ 226895 w 3012243"/>
              <a:gd name="connsiteY399" fmla="*/ 485582 h 3047585"/>
              <a:gd name="connsiteX400" fmla="*/ 199091 w 3012243"/>
              <a:gd name="connsiteY400" fmla="*/ 476554 h 3047585"/>
              <a:gd name="connsiteX401" fmla="*/ 130851 w 3012243"/>
              <a:gd name="connsiteY401" fmla="*/ 505443 h 3047585"/>
              <a:gd name="connsiteX402" fmla="*/ 118213 w 3012243"/>
              <a:gd name="connsiteY402" fmla="*/ 507248 h 3047585"/>
              <a:gd name="connsiteX403" fmla="*/ 97272 w 3012243"/>
              <a:gd name="connsiteY403" fmla="*/ 522414 h 3047585"/>
              <a:gd name="connsiteX404" fmla="*/ 40583 w 3012243"/>
              <a:gd name="connsiteY404" fmla="*/ 578740 h 3047585"/>
              <a:gd name="connsiteX405" fmla="*/ 865 w 3012243"/>
              <a:gd name="connsiteY405" fmla="*/ 604735 h 3047585"/>
              <a:gd name="connsiteX406" fmla="*/ 10973 w 3012243"/>
              <a:gd name="connsiteY406" fmla="*/ 683086 h 3047585"/>
              <a:gd name="connsiteX407" fmla="*/ 94382 w 3012243"/>
              <a:gd name="connsiteY407" fmla="*/ 721724 h 3047585"/>
              <a:gd name="connsiteX408" fmla="*/ 106299 w 3012243"/>
              <a:gd name="connsiteY408" fmla="*/ 692839 h 3047585"/>
              <a:gd name="connsiteX409" fmla="*/ 114601 w 3012243"/>
              <a:gd name="connsiteY409" fmla="*/ 688144 h 3047585"/>
              <a:gd name="connsiteX410" fmla="*/ 282500 w 3012243"/>
              <a:gd name="connsiteY410" fmla="*/ 794658 h 3047585"/>
              <a:gd name="connsiteX411" fmla="*/ 675703 w 3012243"/>
              <a:gd name="connsiteY411" fmla="*/ 1054990 h 3047585"/>
              <a:gd name="connsiteX412" fmla="*/ 765613 w 3012243"/>
              <a:gd name="connsiteY412" fmla="*/ 1101567 h 3047585"/>
              <a:gd name="connsiteX413" fmla="*/ 886209 w 3012243"/>
              <a:gd name="connsiteY413" fmla="*/ 1129734 h 3047585"/>
              <a:gd name="connsiteX414" fmla="*/ 743584 w 3012243"/>
              <a:gd name="connsiteY414" fmla="*/ 1579626 h 3047585"/>
              <a:gd name="connsiteX415" fmla="*/ 429095 w 3012243"/>
              <a:gd name="connsiteY415" fmla="*/ 2392031 h 3047585"/>
              <a:gd name="connsiteX416" fmla="*/ 329798 w 3012243"/>
              <a:gd name="connsiteY416" fmla="*/ 2692080 h 3047585"/>
              <a:gd name="connsiteX417" fmla="*/ 247477 w 3012243"/>
              <a:gd name="connsiteY417" fmla="*/ 2860341 h 3047585"/>
              <a:gd name="connsiteX418" fmla="*/ 238087 w 3012243"/>
              <a:gd name="connsiteY418" fmla="*/ 2904391 h 3047585"/>
              <a:gd name="connsiteX419" fmla="*/ 219314 w 3012243"/>
              <a:gd name="connsiteY419" fmla="*/ 2933997 h 3047585"/>
              <a:gd name="connsiteX420" fmla="*/ 233348 w 3012243"/>
              <a:gd name="connsiteY420" fmla="*/ 3025844 h 3047585"/>
              <a:gd name="connsiteX421" fmla="*/ 236096 w 3012243"/>
              <a:gd name="connsiteY421" fmla="*/ 3047585 h 3047585"/>
              <a:gd name="connsiteX422" fmla="*/ 330015 w 3012243"/>
              <a:gd name="connsiteY422" fmla="*/ 3047585 h 3047585"/>
              <a:gd name="connsiteX423" fmla="*/ 329440 w 3012243"/>
              <a:gd name="connsiteY423" fmla="*/ 3040515 h 3047585"/>
              <a:gd name="connsiteX424" fmla="*/ 320775 w 3012243"/>
              <a:gd name="connsiteY424" fmla="*/ 2953136 h 3047585"/>
              <a:gd name="connsiteX425" fmla="*/ 354713 w 3012243"/>
              <a:gd name="connsiteY425" fmla="*/ 2835426 h 3047585"/>
              <a:gd name="connsiteX426" fmla="*/ 382876 w 3012243"/>
              <a:gd name="connsiteY426" fmla="*/ 2743352 h 3047585"/>
              <a:gd name="connsiteX427" fmla="*/ 492643 w 3012243"/>
              <a:gd name="connsiteY427" fmla="*/ 2401421 h 3047585"/>
              <a:gd name="connsiteX428" fmla="*/ 524054 w 3012243"/>
              <a:gd name="connsiteY428" fmla="*/ 2308984 h 3047585"/>
              <a:gd name="connsiteX429" fmla="*/ 897763 w 3012243"/>
              <a:gd name="connsiteY429" fmla="*/ 1279577 h 3047585"/>
              <a:gd name="connsiteX430" fmla="*/ 953005 w 3012243"/>
              <a:gd name="connsiteY430" fmla="*/ 1178475 h 3047585"/>
              <a:gd name="connsiteX431" fmla="*/ 967808 w 3012243"/>
              <a:gd name="connsiteY431" fmla="*/ 1169089 h 3047585"/>
              <a:gd name="connsiteX432" fmla="*/ 1046885 w 3012243"/>
              <a:gd name="connsiteY432" fmla="*/ 1152839 h 3047585"/>
              <a:gd name="connsiteX433" fmla="*/ 1085156 w 3012243"/>
              <a:gd name="connsiteY433" fmla="*/ 1142010 h 3047585"/>
              <a:gd name="connsiteX434" fmla="*/ 1147983 w 3012243"/>
              <a:gd name="connsiteY434" fmla="*/ 1125760 h 3047585"/>
              <a:gd name="connsiteX435" fmla="*/ 1241499 w 3012243"/>
              <a:gd name="connsiteY435" fmla="*/ 1092539 h 3047585"/>
              <a:gd name="connsiteX436" fmla="*/ 1414815 w 3012243"/>
              <a:gd name="connsiteY436" fmla="*/ 1018883 h 3047585"/>
              <a:gd name="connsiteX437" fmla="*/ 1541548 w 3012243"/>
              <a:gd name="connsiteY437" fmla="*/ 956777 h 3047585"/>
              <a:gd name="connsiteX438" fmla="*/ 1771189 w 3012243"/>
              <a:gd name="connsiteY438" fmla="*/ 842320 h 3047585"/>
              <a:gd name="connsiteX439" fmla="*/ 2006969 w 3012243"/>
              <a:gd name="connsiteY439" fmla="*/ 913811 h 3047585"/>
              <a:gd name="connsiteX440" fmla="*/ 2027910 w 3012243"/>
              <a:gd name="connsiteY440" fmla="*/ 933672 h 3047585"/>
              <a:gd name="connsiteX441" fmla="*/ 1944863 w 3012243"/>
              <a:gd name="connsiteY441" fmla="*/ 925729 h 3047585"/>
              <a:gd name="connsiteX442" fmla="*/ 1742305 w 3012243"/>
              <a:gd name="connsiteY442" fmla="*/ 867597 h 3047585"/>
              <a:gd name="connsiteX443" fmla="*/ 1713421 w 3012243"/>
              <a:gd name="connsiteY443" fmla="*/ 866872 h 3047585"/>
              <a:gd name="connsiteX444" fmla="*/ 1721723 w 3012243"/>
              <a:gd name="connsiteY444" fmla="*/ 875899 h 3047585"/>
              <a:gd name="connsiteX445" fmla="*/ 1928976 w 3012243"/>
              <a:gd name="connsiteY445" fmla="*/ 940890 h 3047585"/>
              <a:gd name="connsiteX446" fmla="*/ 2042354 w 3012243"/>
              <a:gd name="connsiteY446" fmla="*/ 969058 h 3047585"/>
              <a:gd name="connsiteX447" fmla="*/ 2049935 w 3012243"/>
              <a:gd name="connsiteY447" fmla="*/ 1028632 h 3047585"/>
              <a:gd name="connsiteX448" fmla="*/ 2066185 w 3012243"/>
              <a:gd name="connsiteY448" fmla="*/ 1125039 h 3047585"/>
              <a:gd name="connsiteX449" fmla="*/ 2021050 w 3012243"/>
              <a:gd name="connsiteY449" fmla="*/ 1267659 h 3047585"/>
              <a:gd name="connsiteX450" fmla="*/ 1993609 w 3012243"/>
              <a:gd name="connsiteY450" fmla="*/ 1471302 h 3047585"/>
              <a:gd name="connsiteX451" fmla="*/ 1938367 w 3012243"/>
              <a:gd name="connsiteY451" fmla="*/ 1646785 h 3047585"/>
              <a:gd name="connsiteX452" fmla="*/ 1873371 w 3012243"/>
              <a:gd name="connsiteY452" fmla="*/ 1808904 h 3047585"/>
              <a:gd name="connsiteX453" fmla="*/ 1139306 w 3012243"/>
              <a:gd name="connsiteY453" fmla="*/ 3036083 h 3047585"/>
              <a:gd name="connsiteX454" fmla="*/ 1131170 w 3012243"/>
              <a:gd name="connsiteY454" fmla="*/ 3047585 h 3047585"/>
              <a:gd name="connsiteX455" fmla="*/ 1196412 w 3012243"/>
              <a:gd name="connsiteY455" fmla="*/ 3047585 h 3047585"/>
              <a:gd name="connsiteX456" fmla="*/ 1201287 w 3012243"/>
              <a:gd name="connsiteY456" fmla="*/ 3040377 h 3047585"/>
              <a:gd name="connsiteX457" fmla="*/ 1842681 w 3012243"/>
              <a:gd name="connsiteY457" fmla="*/ 2018326 h 3047585"/>
              <a:gd name="connsiteX458" fmla="*/ 2048855 w 3012243"/>
              <a:gd name="connsiteY458" fmla="*/ 1565544 h 3047585"/>
              <a:gd name="connsiteX459" fmla="*/ 2127927 w 3012243"/>
              <a:gd name="connsiteY459" fmla="*/ 1423645 h 3047585"/>
              <a:gd name="connsiteX460" fmla="*/ 2056798 w 3012243"/>
              <a:gd name="connsiteY460" fmla="*/ 1499469 h 3047585"/>
              <a:gd name="connsiteX461" fmla="*/ 2020687 w 3012243"/>
              <a:gd name="connsiteY461" fmla="*/ 1548573 h 3047585"/>
              <a:gd name="connsiteX462" fmla="*/ 2020687 w 3012243"/>
              <a:gd name="connsiteY462" fmla="*/ 1511024 h 3047585"/>
              <a:gd name="connsiteX463" fmla="*/ 2039827 w 3012243"/>
              <a:gd name="connsiteY463" fmla="*/ 1439528 h 3047585"/>
              <a:gd name="connsiteX464" fmla="*/ 2154647 w 3012243"/>
              <a:gd name="connsiteY464" fmla="*/ 1001190 h 3047585"/>
              <a:gd name="connsiteX465" fmla="*/ 2164397 w 3012243"/>
              <a:gd name="connsiteY465" fmla="*/ 973749 h 3047585"/>
              <a:gd name="connsiteX466" fmla="*/ 2225418 w 3012243"/>
              <a:gd name="connsiteY466" fmla="*/ 1028995 h 3047585"/>
              <a:gd name="connsiteX467" fmla="*/ 2224334 w 3012243"/>
              <a:gd name="connsiteY467" fmla="*/ 1032243 h 3047585"/>
              <a:gd name="connsiteX468" fmla="*/ 2181727 w 3012243"/>
              <a:gd name="connsiteY468" fmla="*/ 1261884 h 3047585"/>
              <a:gd name="connsiteX469" fmla="*/ 2163671 w 3012243"/>
              <a:gd name="connsiteY469" fmla="*/ 1354680 h 3047585"/>
              <a:gd name="connsiteX470" fmla="*/ 2206279 w 3012243"/>
              <a:gd name="connsiteY470" fmla="*/ 1245997 h 3047585"/>
              <a:gd name="connsiteX471" fmla="*/ 2243469 w 3012243"/>
              <a:gd name="connsiteY471" fmla="*/ 1049936 h 3047585"/>
              <a:gd name="connsiteX472" fmla="*/ 2280297 w 3012243"/>
              <a:gd name="connsiteY472" fmla="*/ 1001190 h 3047585"/>
              <a:gd name="connsiteX473" fmla="*/ 2374898 w 3012243"/>
              <a:gd name="connsiteY473" fmla="*/ 940532 h 3047585"/>
              <a:gd name="connsiteX474" fmla="*/ 2379594 w 3012243"/>
              <a:gd name="connsiteY474" fmla="*/ 921034 h 3047585"/>
              <a:gd name="connsiteX475" fmla="*/ 2285714 w 3012243"/>
              <a:gd name="connsiteY475" fmla="*/ 980249 h 3047585"/>
              <a:gd name="connsiteX476" fmla="*/ 2279576 w 3012243"/>
              <a:gd name="connsiteY476" fmla="*/ 960030 h 3047585"/>
              <a:gd name="connsiteX477" fmla="*/ 2289325 w 3012243"/>
              <a:gd name="connsiteY477" fmla="*/ 935115 h 3047585"/>
              <a:gd name="connsiteX478" fmla="*/ 2443863 w 3012243"/>
              <a:gd name="connsiteY478" fmla="*/ 889981 h 3047585"/>
              <a:gd name="connsiteX479" fmla="*/ 2579266 w 3012243"/>
              <a:gd name="connsiteY479" fmla="*/ 849179 h 3047585"/>
              <a:gd name="connsiteX480" fmla="*/ 2739217 w 3012243"/>
              <a:gd name="connsiteY480" fmla="*/ 822100 h 3047585"/>
              <a:gd name="connsiteX481" fmla="*/ 2921918 w 3012243"/>
              <a:gd name="connsiteY481" fmla="*/ 831849 h 3047585"/>
              <a:gd name="connsiteX482" fmla="*/ 2960556 w 3012243"/>
              <a:gd name="connsiteY482" fmla="*/ 883484 h 3047585"/>
              <a:gd name="connsiteX483" fmla="*/ 3012187 w 3012243"/>
              <a:gd name="connsiteY483" fmla="*/ 882400 h 3047585"/>
              <a:gd name="connsiteX484" fmla="*/ 2990162 w 3012243"/>
              <a:gd name="connsiteY484" fmla="*/ 855317 h 3047585"/>
              <a:gd name="connsiteX485" fmla="*/ 2981134 w 3012243"/>
              <a:gd name="connsiteY485" fmla="*/ 844846 h 3047585"/>
              <a:gd name="connsiteX486" fmla="*/ 2997021 w 3012243"/>
              <a:gd name="connsiteY486" fmla="*/ 808377 h 3047585"/>
              <a:gd name="connsiteX487" fmla="*/ 2963442 w 3012243"/>
              <a:gd name="connsiteY487" fmla="*/ 745913 h 3047585"/>
              <a:gd name="connsiteX488" fmla="*/ 2953334 w 3012243"/>
              <a:gd name="connsiteY488" fmla="*/ 732194 h 3047585"/>
              <a:gd name="connsiteX489" fmla="*/ 2966694 w 3012243"/>
              <a:gd name="connsiteY489" fmla="*/ 680563 h 3047585"/>
              <a:gd name="connsiteX490" fmla="*/ 2896282 w 3012243"/>
              <a:gd name="connsiteY490" fmla="*/ 680201 h 3047585"/>
              <a:gd name="connsiteX491" fmla="*/ 2830933 w 3012243"/>
              <a:gd name="connsiteY491" fmla="*/ 735805 h 3047585"/>
              <a:gd name="connsiteX492" fmla="*/ 2847541 w 3012243"/>
              <a:gd name="connsiteY492" fmla="*/ 760720 h 3047585"/>
              <a:gd name="connsiteX493" fmla="*/ 2720082 w 3012243"/>
              <a:gd name="connsiteY493" fmla="*/ 803686 h 3047585"/>
              <a:gd name="connsiteX494" fmla="*/ 2319656 w 3012243"/>
              <a:gd name="connsiteY494" fmla="*/ 906231 h 3047585"/>
              <a:gd name="connsiteX495" fmla="*/ 2310992 w 3012243"/>
              <a:gd name="connsiteY495" fmla="*/ 888897 h 3047585"/>
              <a:gd name="connsiteX496" fmla="*/ 2390064 w 3012243"/>
              <a:gd name="connsiteY496" fmla="*/ 865787 h 3047585"/>
              <a:gd name="connsiteX497" fmla="*/ 2598764 w 3012243"/>
              <a:gd name="connsiteY497" fmla="*/ 780940 h 3047585"/>
              <a:gd name="connsiteX498" fmla="*/ 2655449 w 3012243"/>
              <a:gd name="connsiteY498" fmla="*/ 722445 h 3047585"/>
              <a:gd name="connsiteX499" fmla="*/ 2652564 w 3012243"/>
              <a:gd name="connsiteY499" fmla="*/ 757109 h 3047585"/>
              <a:gd name="connsiteX500" fmla="*/ 2674947 w 3012243"/>
              <a:gd name="connsiteY500" fmla="*/ 769022 h 3047585"/>
              <a:gd name="connsiteX501" fmla="*/ 2800964 w 3012243"/>
              <a:gd name="connsiteY501" fmla="*/ 743749 h 3047585"/>
              <a:gd name="connsiteX502" fmla="*/ 2801323 w 3012243"/>
              <a:gd name="connsiteY502" fmla="*/ 732557 h 3047585"/>
              <a:gd name="connsiteX503" fmla="*/ 2796269 w 3012243"/>
              <a:gd name="connsiteY503" fmla="*/ 726778 h 3047585"/>
              <a:gd name="connsiteX504" fmla="*/ 2752577 w 3012243"/>
              <a:gd name="connsiteY504" fmla="*/ 668283 h 3047585"/>
              <a:gd name="connsiteX505" fmla="*/ 2624759 w 3012243"/>
              <a:gd name="connsiteY505" fmla="*/ 658175 h 3047585"/>
              <a:gd name="connsiteX506" fmla="*/ 2603818 w 3012243"/>
              <a:gd name="connsiteY506" fmla="*/ 633623 h 3047585"/>
              <a:gd name="connsiteX507" fmla="*/ 2533048 w 3012243"/>
              <a:gd name="connsiteY507" fmla="*/ 558521 h 3047585"/>
              <a:gd name="connsiteX508" fmla="*/ 2488998 w 3012243"/>
              <a:gd name="connsiteY508" fmla="*/ 488834 h 3047585"/>
              <a:gd name="connsiteX509" fmla="*/ 2451807 w 3012243"/>
              <a:gd name="connsiteY509" fmla="*/ 546603 h 3047585"/>
              <a:gd name="connsiteX510" fmla="*/ 2405951 w 3012243"/>
              <a:gd name="connsiteY510" fmla="*/ 627485 h 3047585"/>
              <a:gd name="connsiteX511" fmla="*/ 2410646 w 3012243"/>
              <a:gd name="connsiteY511" fmla="*/ 581267 h 3047585"/>
              <a:gd name="connsiteX512" fmla="*/ 2411731 w 3012243"/>
              <a:gd name="connsiteY512" fmla="*/ 521688 h 3047585"/>
              <a:gd name="connsiteX513" fmla="*/ 2371650 w 3012243"/>
              <a:gd name="connsiteY513" fmla="*/ 517719 h 3047585"/>
              <a:gd name="connsiteX514" fmla="*/ 2321821 w 3012243"/>
              <a:gd name="connsiteY514" fmla="*/ 512665 h 3047585"/>
              <a:gd name="connsiteX515" fmla="*/ 2261525 w 3012243"/>
              <a:gd name="connsiteY515" fmla="*/ 518803 h 3047585"/>
              <a:gd name="connsiteX516" fmla="*/ 2256108 w 3012243"/>
              <a:gd name="connsiteY516" fmla="*/ 483055 h 3047585"/>
              <a:gd name="connsiteX517" fmla="*/ 2290046 w 3012243"/>
              <a:gd name="connsiteY517" fmla="*/ 468611 h 3047585"/>
              <a:gd name="connsiteX518" fmla="*/ 2297990 w 3012243"/>
              <a:gd name="connsiteY518" fmla="*/ 438642 h 3047585"/>
              <a:gd name="connsiteX519" fmla="*/ 2222528 w 3012243"/>
              <a:gd name="connsiteY519" fmla="*/ 424202 h 3047585"/>
              <a:gd name="connsiteX520" fmla="*/ 2194724 w 3012243"/>
              <a:gd name="connsiteY520" fmla="*/ 480891 h 3047585"/>
              <a:gd name="connsiteX521" fmla="*/ 2152121 w 3012243"/>
              <a:gd name="connsiteY521" fmla="*/ 520608 h 3047585"/>
              <a:gd name="connsiteX522" fmla="*/ 2148509 w 3012243"/>
              <a:gd name="connsiteY522" fmla="*/ 539022 h 3047585"/>
              <a:gd name="connsiteX523" fmla="*/ 2117094 w 3012243"/>
              <a:gd name="connsiteY523" fmla="*/ 532159 h 3047585"/>
              <a:gd name="connsiteX524" fmla="*/ 2030799 w 3012243"/>
              <a:gd name="connsiteY524" fmla="*/ 367513 h 3047585"/>
              <a:gd name="connsiteX525" fmla="*/ 1997220 w 3012243"/>
              <a:gd name="connsiteY525" fmla="*/ 442979 h 3047585"/>
              <a:gd name="connsiteX526" fmla="*/ 1902619 w 3012243"/>
              <a:gd name="connsiteY526" fmla="*/ 445505 h 3047585"/>
              <a:gd name="connsiteX527" fmla="*/ 1851709 w 3012243"/>
              <a:gd name="connsiteY527" fmla="*/ 484860 h 3047585"/>
              <a:gd name="connsiteX528" fmla="*/ 1801879 w 3012243"/>
              <a:gd name="connsiteY528" fmla="*/ 479807 h 3047585"/>
              <a:gd name="connsiteX529" fmla="*/ 1781660 w 3012243"/>
              <a:gd name="connsiteY529" fmla="*/ 479444 h 3047585"/>
              <a:gd name="connsiteX530" fmla="*/ 1681647 w 3012243"/>
              <a:gd name="connsiteY530" fmla="*/ 462114 h 3047585"/>
              <a:gd name="connsiteX531" fmla="*/ 1670451 w 3012243"/>
              <a:gd name="connsiteY531" fmla="*/ 394955 h 3047585"/>
              <a:gd name="connsiteX532" fmla="*/ 1650594 w 3012243"/>
              <a:gd name="connsiteY532" fmla="*/ 376903 h 3047585"/>
              <a:gd name="connsiteX533" fmla="*/ 1622068 w 3012243"/>
              <a:gd name="connsiteY533" fmla="*/ 354153 h 3047585"/>
              <a:gd name="connsiteX534" fmla="*/ 1749165 w 3012243"/>
              <a:gd name="connsiteY534" fmla="*/ 611236 h 3047585"/>
              <a:gd name="connsiteX535" fmla="*/ 1756387 w 3012243"/>
              <a:gd name="connsiteY535" fmla="*/ 653843 h 3047585"/>
              <a:gd name="connsiteX536" fmla="*/ 1663233 w 3012243"/>
              <a:gd name="connsiteY536" fmla="*/ 728220 h 3047585"/>
              <a:gd name="connsiteX537" fmla="*/ 1636149 w 3012243"/>
              <a:gd name="connsiteY537" fmla="*/ 666840 h 3047585"/>
              <a:gd name="connsiteX538" fmla="*/ 1640482 w 3012243"/>
              <a:gd name="connsiteY538" fmla="*/ 599681 h 3047585"/>
              <a:gd name="connsiteX539" fmla="*/ 1575849 w 3012243"/>
              <a:gd name="connsiteY539" fmla="*/ 550214 h 3047585"/>
              <a:gd name="connsiteX540" fmla="*/ 1496418 w 3012243"/>
              <a:gd name="connsiteY540" fmla="*/ 585958 h 3047585"/>
              <a:gd name="connsiteX541" fmla="*/ 1488833 w 3012243"/>
              <a:gd name="connsiteY541" fmla="*/ 606540 h 3047585"/>
              <a:gd name="connsiteX542" fmla="*/ 1469335 w 3012243"/>
              <a:gd name="connsiteY542" fmla="*/ 602929 h 3047585"/>
              <a:gd name="connsiteX543" fmla="*/ 1501472 w 3012243"/>
              <a:gd name="connsiteY543" fmla="*/ 561406 h 3047585"/>
              <a:gd name="connsiteX544" fmla="*/ 1527467 w 3012243"/>
              <a:gd name="connsiteY544" fmla="*/ 503274 h 3047585"/>
              <a:gd name="connsiteX545" fmla="*/ 1488475 w 3012243"/>
              <a:gd name="connsiteY545" fmla="*/ 493525 h 3047585"/>
              <a:gd name="connsiteX546" fmla="*/ 1480168 w 3012243"/>
              <a:gd name="connsiteY546" fmla="*/ 482696 h 3047585"/>
              <a:gd name="connsiteX547" fmla="*/ 1476557 w 3012243"/>
              <a:gd name="connsiteY547" fmla="*/ 476195 h 3047585"/>
              <a:gd name="connsiteX548" fmla="*/ 1467171 w 3012243"/>
              <a:gd name="connsiteY548" fmla="*/ 465004 h 3047585"/>
              <a:gd name="connsiteX549" fmla="*/ 1461391 w 3012243"/>
              <a:gd name="connsiteY549" fmla="*/ 461393 h 3047585"/>
              <a:gd name="connsiteX550" fmla="*/ 1417341 w 3012243"/>
              <a:gd name="connsiteY550" fmla="*/ 464641 h 3047585"/>
              <a:gd name="connsiteX551" fmla="*/ 1402176 w 3012243"/>
              <a:gd name="connsiteY551" fmla="*/ 456697 h 3047585"/>
              <a:gd name="connsiteX552" fmla="*/ 1340796 w 3012243"/>
              <a:gd name="connsiteY552" fmla="*/ 503637 h 3047585"/>
              <a:gd name="connsiteX553" fmla="*/ 1322382 w 3012243"/>
              <a:gd name="connsiteY553" fmla="*/ 505801 h 3047585"/>
              <a:gd name="connsiteX554" fmla="*/ 1243668 w 3012243"/>
              <a:gd name="connsiteY554" fmla="*/ 518081 h 3047585"/>
              <a:gd name="connsiteX555" fmla="*/ 1236809 w 3012243"/>
              <a:gd name="connsiteY555" fmla="*/ 520608 h 3047585"/>
              <a:gd name="connsiteX556" fmla="*/ 1217669 w 3012243"/>
              <a:gd name="connsiteY556" fmla="*/ 501110 h 3047585"/>
              <a:gd name="connsiteX557" fmla="*/ 1196728 w 3012243"/>
              <a:gd name="connsiteY557" fmla="*/ 518803 h 3047585"/>
              <a:gd name="connsiteX558" fmla="*/ 1214058 w 3012243"/>
              <a:gd name="connsiteY558" fmla="*/ 585599 h 3047585"/>
              <a:gd name="connsiteX559" fmla="*/ 1251611 w 3012243"/>
              <a:gd name="connsiteY559" fmla="*/ 610151 h 3047585"/>
              <a:gd name="connsiteX560" fmla="*/ 1258112 w 3012243"/>
              <a:gd name="connsiteY560" fmla="*/ 631818 h 3047585"/>
              <a:gd name="connsiteX561" fmla="*/ 1212257 w 3012243"/>
              <a:gd name="connsiteY561" fmla="*/ 661787 h 3047585"/>
              <a:gd name="connsiteX562" fmla="*/ 1196007 w 3012243"/>
              <a:gd name="connsiteY562" fmla="*/ 669009 h 3047585"/>
              <a:gd name="connsiteX563" fmla="*/ 1136428 w 3012243"/>
              <a:gd name="connsiteY563" fmla="*/ 635066 h 3047585"/>
              <a:gd name="connsiteX564" fmla="*/ 1108628 w 3012243"/>
              <a:gd name="connsiteY564" fmla="*/ 661065 h 3047585"/>
              <a:gd name="connsiteX565" fmla="*/ 1072880 w 3012243"/>
              <a:gd name="connsiteY565" fmla="*/ 629650 h 3047585"/>
              <a:gd name="connsiteX566" fmla="*/ 1083713 w 3012243"/>
              <a:gd name="connsiteY566" fmla="*/ 576213 h 3047585"/>
              <a:gd name="connsiteX567" fmla="*/ 1062051 w 3012243"/>
              <a:gd name="connsiteY567" fmla="*/ 550936 h 3047585"/>
              <a:gd name="connsiteX568" fmla="*/ 1073964 w 3012243"/>
              <a:gd name="connsiteY568" fmla="*/ 533243 h 3047585"/>
              <a:gd name="connsiteX569" fmla="*/ 1085156 w 3012243"/>
              <a:gd name="connsiteY569" fmla="*/ 542992 h 3047585"/>
              <a:gd name="connsiteX570" fmla="*/ 1164233 w 3012243"/>
              <a:gd name="connsiteY570" fmla="*/ 463919 h 3047585"/>
              <a:gd name="connsiteX571" fmla="*/ 1145819 w 3012243"/>
              <a:gd name="connsiteY571" fmla="*/ 449475 h 3047585"/>
              <a:gd name="connsiteX572" fmla="*/ 1113319 w 3012243"/>
              <a:gd name="connsiteY572" fmla="*/ 507248 h 3047585"/>
              <a:gd name="connsiteX573" fmla="*/ 1105017 w 3012243"/>
              <a:gd name="connsiteY573" fmla="*/ 506164 h 3047585"/>
              <a:gd name="connsiteX574" fmla="*/ 1106459 w 3012243"/>
              <a:gd name="connsiteY574" fmla="*/ 427092 h 3047585"/>
              <a:gd name="connsiteX575" fmla="*/ 1067467 w 3012243"/>
              <a:gd name="connsiteY575" fmla="*/ 432504 h 3047585"/>
              <a:gd name="connsiteX576" fmla="*/ 998861 w 3012243"/>
              <a:gd name="connsiteY576" fmla="*/ 522773 h 3047585"/>
              <a:gd name="connsiteX577" fmla="*/ 1032082 w 3012243"/>
              <a:gd name="connsiteY577" fmla="*/ 545160 h 3047585"/>
              <a:gd name="connsiteX578" fmla="*/ 1051939 w 3012243"/>
              <a:gd name="connsiteY578" fmla="*/ 615568 h 3047585"/>
              <a:gd name="connsiteX579" fmla="*/ 1001029 w 3012243"/>
              <a:gd name="connsiteY579" fmla="*/ 648785 h 3047585"/>
              <a:gd name="connsiteX580" fmla="*/ 993807 w 3012243"/>
              <a:gd name="connsiteY580" fmla="*/ 549493 h 3047585"/>
              <a:gd name="connsiteX581" fmla="*/ 931701 w 3012243"/>
              <a:gd name="connsiteY581" fmla="*/ 518081 h 3047585"/>
              <a:gd name="connsiteX582" fmla="*/ 872849 w 3012243"/>
              <a:gd name="connsiteY582" fmla="*/ 465004 h 3047585"/>
              <a:gd name="connsiteX583" fmla="*/ 902454 w 3012243"/>
              <a:gd name="connsiteY583" fmla="*/ 171814 h 3047585"/>
              <a:gd name="connsiteX584" fmla="*/ 907149 w 3012243"/>
              <a:gd name="connsiteY584" fmla="*/ 147621 h 3047585"/>
              <a:gd name="connsiteX585" fmla="*/ 928453 w 3012243"/>
              <a:gd name="connsiteY585" fmla="*/ 149789 h 3047585"/>
              <a:gd name="connsiteX586" fmla="*/ 947589 w 3012243"/>
              <a:gd name="connsiteY586" fmla="*/ 145094 h 3047585"/>
              <a:gd name="connsiteX587" fmla="*/ 961670 w 3012243"/>
              <a:gd name="connsiteY587" fmla="*/ 167119 h 3047585"/>
              <a:gd name="connsiteX588" fmla="*/ 980447 w 3012243"/>
              <a:gd name="connsiteY588" fmla="*/ 59521 h 3047585"/>
              <a:gd name="connsiteX589" fmla="*/ 944340 w 3012243"/>
              <a:gd name="connsiteY589" fmla="*/ 66021 h 3047585"/>
              <a:gd name="connsiteX590" fmla="*/ 941092 w 3012243"/>
              <a:gd name="connsiteY590" fmla="*/ 33163 h 3047585"/>
              <a:gd name="connsiteX591" fmla="*/ 908597 w 3012243"/>
              <a:gd name="connsiteY591" fmla="*/ 6080 h 3047585"/>
              <a:gd name="connsiteX592" fmla="*/ 876459 w 3012243"/>
              <a:gd name="connsiteY592" fmla="*/ 15108 h 3047585"/>
              <a:gd name="connsiteX593" fmla="*/ 849739 w 3012243"/>
              <a:gd name="connsiteY593" fmla="*/ 8248 h 3047585"/>
              <a:gd name="connsiteX594" fmla="*/ 820492 w 3012243"/>
              <a:gd name="connsiteY594" fmla="*/ 36774 h 3047585"/>
              <a:gd name="connsiteX595" fmla="*/ 776442 w 3012243"/>
              <a:gd name="connsiteY595" fmla="*/ 1389 h 304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Lst>
            <a:rect l="l" t="t" r="r" b="b"/>
            <a:pathLst>
              <a:path w="3012243" h="3047585">
                <a:moveTo>
                  <a:pt x="1011858" y="1132261"/>
                </a:moveTo>
                <a:cubicBezTo>
                  <a:pt x="1011858" y="1135146"/>
                  <a:pt x="1011858" y="1138399"/>
                  <a:pt x="1011858" y="1141284"/>
                </a:cubicBezTo>
                <a:cubicBezTo>
                  <a:pt x="1008973" y="1141284"/>
                  <a:pt x="1005725" y="1141284"/>
                  <a:pt x="1002835" y="1141284"/>
                </a:cubicBezTo>
                <a:cubicBezTo>
                  <a:pt x="1005362" y="1132982"/>
                  <a:pt x="1003193" y="1134788"/>
                  <a:pt x="1011858" y="1132261"/>
                </a:cubicBezTo>
                <a:close/>
                <a:moveTo>
                  <a:pt x="966365" y="1047767"/>
                </a:moveTo>
                <a:cubicBezTo>
                  <a:pt x="966365" y="1049936"/>
                  <a:pt x="966365" y="1051741"/>
                  <a:pt x="966365" y="1053905"/>
                </a:cubicBezTo>
                <a:cubicBezTo>
                  <a:pt x="960590" y="1052100"/>
                  <a:pt x="963839" y="1054268"/>
                  <a:pt x="960227" y="1051020"/>
                </a:cubicBezTo>
                <a:cubicBezTo>
                  <a:pt x="961311" y="1051020"/>
                  <a:pt x="962396" y="1051020"/>
                  <a:pt x="963117" y="1051020"/>
                </a:cubicBezTo>
                <a:cubicBezTo>
                  <a:pt x="963117" y="1049936"/>
                  <a:pt x="963117" y="1048852"/>
                  <a:pt x="963117" y="1048130"/>
                </a:cubicBezTo>
                <a:cubicBezTo>
                  <a:pt x="964560" y="1047767"/>
                  <a:pt x="965644" y="1047767"/>
                  <a:pt x="966365" y="1047767"/>
                </a:cubicBezTo>
                <a:close/>
                <a:moveTo>
                  <a:pt x="788718" y="1032964"/>
                </a:moveTo>
                <a:cubicBezTo>
                  <a:pt x="806773" y="1041629"/>
                  <a:pt x="821213" y="1064017"/>
                  <a:pt x="824825" y="1081347"/>
                </a:cubicBezTo>
                <a:cubicBezTo>
                  <a:pt x="804605" y="1076656"/>
                  <a:pt x="790165" y="1052100"/>
                  <a:pt x="788718" y="1032964"/>
                </a:cubicBezTo>
                <a:close/>
                <a:moveTo>
                  <a:pt x="2090753" y="950427"/>
                </a:moveTo>
                <a:cubicBezTo>
                  <a:pt x="2110099" y="951070"/>
                  <a:pt x="2132442" y="956689"/>
                  <a:pt x="2121068" y="979165"/>
                </a:cubicBezTo>
                <a:cubicBezTo>
                  <a:pt x="2120705" y="982776"/>
                  <a:pt x="2103375" y="1045603"/>
                  <a:pt x="2099764" y="1069071"/>
                </a:cubicBezTo>
                <a:cubicBezTo>
                  <a:pt x="2096516" y="1079183"/>
                  <a:pt x="2092905" y="1109152"/>
                  <a:pt x="2079907" y="1090016"/>
                </a:cubicBezTo>
                <a:cubicBezTo>
                  <a:pt x="2076297" y="1081347"/>
                  <a:pt x="2060409" y="983498"/>
                  <a:pt x="2072323" y="952086"/>
                </a:cubicBezTo>
                <a:lnTo>
                  <a:pt x="2073765" y="951002"/>
                </a:lnTo>
                <a:cubicBezTo>
                  <a:pt x="2078188" y="950551"/>
                  <a:pt x="2084304" y="950213"/>
                  <a:pt x="2090753" y="950427"/>
                </a:cubicBezTo>
                <a:close/>
                <a:moveTo>
                  <a:pt x="2249360" y="940733"/>
                </a:moveTo>
                <a:cubicBezTo>
                  <a:pt x="2254189" y="939763"/>
                  <a:pt x="2259898" y="940892"/>
                  <a:pt x="2265494" y="945586"/>
                </a:cubicBezTo>
                <a:cubicBezTo>
                  <a:pt x="2264052" y="957140"/>
                  <a:pt x="2260799" y="958946"/>
                  <a:pt x="2256467" y="966526"/>
                </a:cubicBezTo>
                <a:cubicBezTo>
                  <a:pt x="2228305" y="965445"/>
                  <a:pt x="2234873" y="943644"/>
                  <a:pt x="2249360" y="940733"/>
                </a:cubicBezTo>
                <a:close/>
                <a:moveTo>
                  <a:pt x="2069795" y="924282"/>
                </a:moveTo>
                <a:cubicBezTo>
                  <a:pt x="2076655" y="925366"/>
                  <a:pt x="2083515" y="926450"/>
                  <a:pt x="2090737" y="927534"/>
                </a:cubicBezTo>
                <a:cubicBezTo>
                  <a:pt x="2090737" y="931504"/>
                  <a:pt x="2090737" y="935478"/>
                  <a:pt x="2090737" y="939448"/>
                </a:cubicBezTo>
                <a:cubicBezTo>
                  <a:pt x="2075212" y="939085"/>
                  <a:pt x="2068353" y="936921"/>
                  <a:pt x="2069795" y="924282"/>
                </a:cubicBezTo>
                <a:close/>
                <a:moveTo>
                  <a:pt x="2063658" y="864345"/>
                </a:moveTo>
                <a:cubicBezTo>
                  <a:pt x="2078098" y="867956"/>
                  <a:pt x="2100849" y="872651"/>
                  <a:pt x="2099764" y="888538"/>
                </a:cubicBezTo>
                <a:cubicBezTo>
                  <a:pt x="2100849" y="888538"/>
                  <a:pt x="2101929" y="888538"/>
                  <a:pt x="2102654" y="888538"/>
                </a:cubicBezTo>
                <a:cubicBezTo>
                  <a:pt x="2107708" y="898287"/>
                  <a:pt x="2109872" y="904425"/>
                  <a:pt x="2102654" y="912727"/>
                </a:cubicBezTo>
                <a:cubicBezTo>
                  <a:pt x="2089294" y="908758"/>
                  <a:pt x="2064016" y="889259"/>
                  <a:pt x="2060409" y="876262"/>
                </a:cubicBezTo>
                <a:cubicBezTo>
                  <a:pt x="2059325" y="876262"/>
                  <a:pt x="2058241" y="876262"/>
                  <a:pt x="2057520" y="876262"/>
                </a:cubicBezTo>
                <a:cubicBezTo>
                  <a:pt x="2055714" y="870124"/>
                  <a:pt x="2061852" y="867597"/>
                  <a:pt x="2063658" y="864345"/>
                </a:cubicBezTo>
                <a:close/>
                <a:moveTo>
                  <a:pt x="1587029" y="845790"/>
                </a:moveTo>
                <a:cubicBezTo>
                  <a:pt x="1597833" y="846247"/>
                  <a:pt x="1608981" y="851167"/>
                  <a:pt x="1620625" y="862902"/>
                </a:cubicBezTo>
                <a:lnTo>
                  <a:pt x="1623873" y="864345"/>
                </a:lnTo>
                <a:cubicBezTo>
                  <a:pt x="1637596" y="868677"/>
                  <a:pt x="1651315" y="854958"/>
                  <a:pt x="1662148" y="858207"/>
                </a:cubicBezTo>
                <a:cubicBezTo>
                  <a:pt x="1591737" y="926450"/>
                  <a:pt x="1493166" y="968695"/>
                  <a:pt x="1406149" y="1009134"/>
                </a:cubicBezTo>
                <a:cubicBezTo>
                  <a:pt x="1329604" y="1045603"/>
                  <a:pt x="1247279" y="1073766"/>
                  <a:pt x="1167843" y="1102651"/>
                </a:cubicBezTo>
                <a:cubicBezTo>
                  <a:pt x="1151957" y="1112400"/>
                  <a:pt x="1132095" y="1110236"/>
                  <a:pt x="1115850" y="1117095"/>
                </a:cubicBezTo>
                <a:cubicBezTo>
                  <a:pt x="1105375" y="1123592"/>
                  <a:pt x="1092019" y="1122870"/>
                  <a:pt x="1079743" y="1125760"/>
                </a:cubicBezTo>
                <a:cubicBezTo>
                  <a:pt x="1071437" y="1129008"/>
                  <a:pt x="1061325" y="1134788"/>
                  <a:pt x="1048328" y="1136230"/>
                </a:cubicBezTo>
                <a:cubicBezTo>
                  <a:pt x="1030635" y="1140204"/>
                  <a:pt x="1002113" y="1136230"/>
                  <a:pt x="1027745" y="1122512"/>
                </a:cubicBezTo>
                <a:cubicBezTo>
                  <a:pt x="1099600" y="1101208"/>
                  <a:pt x="1165675" y="1064376"/>
                  <a:pt x="1233919" y="1032243"/>
                </a:cubicBezTo>
                <a:cubicBezTo>
                  <a:pt x="1326714" y="998663"/>
                  <a:pt x="1407955" y="943059"/>
                  <a:pt x="1494971" y="898646"/>
                </a:cubicBezTo>
                <a:cubicBezTo>
                  <a:pt x="1525300" y="883212"/>
                  <a:pt x="1554616" y="844420"/>
                  <a:pt x="1587029" y="845790"/>
                </a:cubicBezTo>
                <a:close/>
                <a:moveTo>
                  <a:pt x="2304849" y="818852"/>
                </a:moveTo>
                <a:cubicBezTo>
                  <a:pt x="2304128" y="826795"/>
                  <a:pt x="2304128" y="829322"/>
                  <a:pt x="2301601" y="834017"/>
                </a:cubicBezTo>
                <a:cubicBezTo>
                  <a:pt x="2300517" y="834017"/>
                  <a:pt x="2299437" y="834017"/>
                  <a:pt x="2298716" y="834017"/>
                </a:cubicBezTo>
                <a:cubicBezTo>
                  <a:pt x="2304849" y="860734"/>
                  <a:pt x="2281744" y="870483"/>
                  <a:pt x="2280660" y="897203"/>
                </a:cubicBezTo>
                <a:cubicBezTo>
                  <a:pt x="2277770" y="897203"/>
                  <a:pt x="2274522" y="897203"/>
                  <a:pt x="2271632" y="897203"/>
                </a:cubicBezTo>
                <a:cubicBezTo>
                  <a:pt x="2271632" y="896119"/>
                  <a:pt x="2271632" y="895039"/>
                  <a:pt x="2271632" y="894313"/>
                </a:cubicBezTo>
                <a:cubicBezTo>
                  <a:pt x="2270552" y="894313"/>
                  <a:pt x="2269468" y="894313"/>
                  <a:pt x="2268743" y="894313"/>
                </a:cubicBezTo>
                <a:cubicBezTo>
                  <a:pt x="2272354" y="864345"/>
                  <a:pt x="2284271" y="829681"/>
                  <a:pt x="2304849" y="818852"/>
                </a:cubicBezTo>
                <a:close/>
                <a:moveTo>
                  <a:pt x="2413225" y="816594"/>
                </a:moveTo>
                <a:cubicBezTo>
                  <a:pt x="2417891" y="815692"/>
                  <a:pt x="2422833" y="816144"/>
                  <a:pt x="2428339" y="818852"/>
                </a:cubicBezTo>
                <a:cubicBezTo>
                  <a:pt x="2430503" y="834376"/>
                  <a:pt x="2365871" y="866513"/>
                  <a:pt x="2370929" y="836903"/>
                </a:cubicBezTo>
                <a:cubicBezTo>
                  <a:pt x="2387716" y="834195"/>
                  <a:pt x="2399227" y="819301"/>
                  <a:pt x="2413225" y="816594"/>
                </a:cubicBezTo>
                <a:close/>
                <a:moveTo>
                  <a:pt x="1500029" y="806934"/>
                </a:moveTo>
                <a:cubicBezTo>
                  <a:pt x="1519523" y="812714"/>
                  <a:pt x="1548049" y="808019"/>
                  <a:pt x="1566463" y="813435"/>
                </a:cubicBezTo>
                <a:cubicBezTo>
                  <a:pt x="1532525" y="868677"/>
                  <a:pt x="1466808" y="898287"/>
                  <a:pt x="1410119" y="926809"/>
                </a:cubicBezTo>
                <a:cubicBezTo>
                  <a:pt x="1381598" y="943780"/>
                  <a:pt x="1346571" y="960030"/>
                  <a:pt x="1316603" y="975554"/>
                </a:cubicBezTo>
                <a:cubicBezTo>
                  <a:pt x="1309022" y="980612"/>
                  <a:pt x="1299994" y="988914"/>
                  <a:pt x="1290608" y="987472"/>
                </a:cubicBezTo>
                <a:cubicBezTo>
                  <a:pt x="1288077" y="987109"/>
                  <a:pt x="1288802" y="985303"/>
                  <a:pt x="1291329" y="982776"/>
                </a:cubicBezTo>
                <a:cubicBezTo>
                  <a:pt x="1358489" y="924282"/>
                  <a:pt x="1433950" y="871204"/>
                  <a:pt x="1497498" y="807656"/>
                </a:cubicBezTo>
                <a:close/>
                <a:moveTo>
                  <a:pt x="2114930" y="794658"/>
                </a:moveTo>
                <a:cubicBezTo>
                  <a:pt x="2114930" y="800796"/>
                  <a:pt x="2114930" y="806934"/>
                  <a:pt x="2114930" y="812714"/>
                </a:cubicBezTo>
                <a:cubicBezTo>
                  <a:pt x="2110956" y="812714"/>
                  <a:pt x="2106987" y="812714"/>
                  <a:pt x="2103013" y="812714"/>
                </a:cubicBezTo>
                <a:cubicBezTo>
                  <a:pt x="2103013" y="806576"/>
                  <a:pt x="2103013" y="800796"/>
                  <a:pt x="2103013" y="794658"/>
                </a:cubicBezTo>
                <a:cubicBezTo>
                  <a:pt x="2106987" y="794658"/>
                  <a:pt x="2110956" y="794658"/>
                  <a:pt x="2114930" y="794658"/>
                </a:cubicBezTo>
                <a:close/>
                <a:moveTo>
                  <a:pt x="2475953" y="784278"/>
                </a:moveTo>
                <a:cubicBezTo>
                  <a:pt x="2482316" y="784729"/>
                  <a:pt x="2488816" y="786715"/>
                  <a:pt x="2494414" y="788883"/>
                </a:cubicBezTo>
                <a:cubicBezTo>
                  <a:pt x="2488276" y="809824"/>
                  <a:pt x="2464804" y="813798"/>
                  <a:pt x="2446032" y="813072"/>
                </a:cubicBezTo>
                <a:cubicBezTo>
                  <a:pt x="2450364" y="804770"/>
                  <a:pt x="2454334" y="796827"/>
                  <a:pt x="2458308" y="788883"/>
                </a:cubicBezTo>
                <a:cubicBezTo>
                  <a:pt x="2463361" y="784912"/>
                  <a:pt x="2469589" y="783827"/>
                  <a:pt x="2475953" y="784278"/>
                </a:cubicBezTo>
                <a:close/>
                <a:moveTo>
                  <a:pt x="2244912" y="776603"/>
                </a:moveTo>
                <a:cubicBezTo>
                  <a:pt x="2247080" y="771912"/>
                  <a:pt x="2249607" y="788883"/>
                  <a:pt x="2250329" y="789242"/>
                </a:cubicBezTo>
                <a:cubicBezTo>
                  <a:pt x="2253940" y="801518"/>
                  <a:pt x="2262246" y="796827"/>
                  <a:pt x="2271632" y="797911"/>
                </a:cubicBezTo>
                <a:cubicBezTo>
                  <a:pt x="2275965" y="798269"/>
                  <a:pt x="2282103" y="802243"/>
                  <a:pt x="2280660" y="806576"/>
                </a:cubicBezTo>
                <a:cubicBezTo>
                  <a:pt x="2272354" y="826433"/>
                  <a:pt x="2260078" y="870124"/>
                  <a:pt x="2230831" y="866872"/>
                </a:cubicBezTo>
                <a:lnTo>
                  <a:pt x="2228666" y="867597"/>
                </a:lnTo>
                <a:cubicBezTo>
                  <a:pt x="2213142" y="872651"/>
                  <a:pt x="2179558" y="921034"/>
                  <a:pt x="2172340" y="903341"/>
                </a:cubicBezTo>
                <a:cubicBezTo>
                  <a:pt x="2170893" y="894676"/>
                  <a:pt x="2182811" y="885286"/>
                  <a:pt x="2187143" y="877705"/>
                </a:cubicBezTo>
                <a:cubicBezTo>
                  <a:pt x="2195445" y="867956"/>
                  <a:pt x="2200141" y="853874"/>
                  <a:pt x="2204836" y="841598"/>
                </a:cubicBezTo>
                <a:cubicBezTo>
                  <a:pt x="2204473" y="819573"/>
                  <a:pt x="2216749" y="807297"/>
                  <a:pt x="2227582" y="791047"/>
                </a:cubicBezTo>
                <a:cubicBezTo>
                  <a:pt x="2232999" y="783467"/>
                  <a:pt x="2234083" y="774439"/>
                  <a:pt x="2244912" y="776603"/>
                </a:cubicBezTo>
                <a:close/>
                <a:moveTo>
                  <a:pt x="1399112" y="757791"/>
                </a:moveTo>
                <a:cubicBezTo>
                  <a:pt x="1500790" y="758986"/>
                  <a:pt x="1153736" y="987899"/>
                  <a:pt x="1110071" y="999748"/>
                </a:cubicBezTo>
                <a:cubicBezTo>
                  <a:pt x="1108265" y="1000469"/>
                  <a:pt x="1108628" y="999022"/>
                  <a:pt x="1111517" y="995774"/>
                </a:cubicBezTo>
                <a:cubicBezTo>
                  <a:pt x="1175787" y="924282"/>
                  <a:pt x="1277969" y="772633"/>
                  <a:pt x="1370043" y="761079"/>
                </a:cubicBezTo>
                <a:lnTo>
                  <a:pt x="1372570" y="760720"/>
                </a:lnTo>
                <a:cubicBezTo>
                  <a:pt x="1383560" y="758644"/>
                  <a:pt x="1392333" y="757712"/>
                  <a:pt x="1399112" y="757791"/>
                </a:cubicBezTo>
                <a:close/>
                <a:moveTo>
                  <a:pt x="1055550" y="750245"/>
                </a:moveTo>
                <a:cubicBezTo>
                  <a:pt x="1063856" y="745913"/>
                  <a:pt x="1067467" y="757109"/>
                  <a:pt x="1071074" y="763247"/>
                </a:cubicBezTo>
                <a:cubicBezTo>
                  <a:pt x="1073964" y="767579"/>
                  <a:pt x="1078296" y="768301"/>
                  <a:pt x="1082991" y="769022"/>
                </a:cubicBezTo>
                <a:cubicBezTo>
                  <a:pt x="1092741" y="770469"/>
                  <a:pt x="1097073" y="783825"/>
                  <a:pt x="1108265" y="785631"/>
                </a:cubicBezTo>
                <a:cubicBezTo>
                  <a:pt x="1123431" y="784909"/>
                  <a:pt x="1139318" y="771549"/>
                  <a:pt x="1151594" y="780940"/>
                </a:cubicBezTo>
                <a:cubicBezTo>
                  <a:pt x="1162064" y="805854"/>
                  <a:pt x="1104654" y="864707"/>
                  <a:pt x="1081549" y="879510"/>
                </a:cubicBezTo>
                <a:cubicBezTo>
                  <a:pt x="1079018" y="880232"/>
                  <a:pt x="1079743" y="875899"/>
                  <a:pt x="1081907" y="870483"/>
                </a:cubicBezTo>
                <a:cubicBezTo>
                  <a:pt x="1086603" y="854596"/>
                  <a:pt x="1099963" y="840877"/>
                  <a:pt x="1110071" y="829322"/>
                </a:cubicBezTo>
                <a:cubicBezTo>
                  <a:pt x="1109349" y="817046"/>
                  <a:pt x="1095989" y="800075"/>
                  <a:pt x="1086240" y="816683"/>
                </a:cubicBezTo>
                <a:cubicBezTo>
                  <a:pt x="1081549" y="824990"/>
                  <a:pt x="1082270" y="838350"/>
                  <a:pt x="1074685" y="845568"/>
                </a:cubicBezTo>
                <a:cubicBezTo>
                  <a:pt x="1038941" y="902257"/>
                  <a:pt x="1009694" y="979887"/>
                  <a:pt x="953368" y="1022494"/>
                </a:cubicBezTo>
                <a:cubicBezTo>
                  <a:pt x="980810" y="938363"/>
                  <a:pt x="1004999" y="828959"/>
                  <a:pt x="1053381" y="752051"/>
                </a:cubicBezTo>
                <a:close/>
                <a:moveTo>
                  <a:pt x="1458143" y="743749"/>
                </a:moveTo>
                <a:lnTo>
                  <a:pt x="1460307" y="744833"/>
                </a:lnTo>
                <a:cubicBezTo>
                  <a:pt x="1578739" y="819210"/>
                  <a:pt x="1083354" y="1106625"/>
                  <a:pt x="985142" y="1119981"/>
                </a:cubicBezTo>
                <a:cubicBezTo>
                  <a:pt x="976115" y="1119981"/>
                  <a:pt x="980084" y="1113484"/>
                  <a:pt x="985501" y="1106262"/>
                </a:cubicBezTo>
                <a:cubicBezTo>
                  <a:pt x="995250" y="1093986"/>
                  <a:pt x="1008247" y="1086042"/>
                  <a:pt x="1022333" y="1078820"/>
                </a:cubicBezTo>
                <a:cubicBezTo>
                  <a:pt x="1109712" y="1040549"/>
                  <a:pt x="1184089" y="974111"/>
                  <a:pt x="1260276" y="920671"/>
                </a:cubicBezTo>
                <a:cubicBezTo>
                  <a:pt x="1327073" y="887817"/>
                  <a:pt x="1376181" y="824627"/>
                  <a:pt x="1442619" y="792853"/>
                </a:cubicBezTo>
                <a:cubicBezTo>
                  <a:pt x="1458143" y="788520"/>
                  <a:pt x="1469698" y="783104"/>
                  <a:pt x="1456338" y="765411"/>
                </a:cubicBezTo>
                <a:cubicBezTo>
                  <a:pt x="1449479" y="758189"/>
                  <a:pt x="1444420" y="741943"/>
                  <a:pt x="1458143" y="743749"/>
                </a:cubicBezTo>
                <a:close/>
                <a:moveTo>
                  <a:pt x="1162427" y="740496"/>
                </a:moveTo>
                <a:cubicBezTo>
                  <a:pt x="1170371" y="743386"/>
                  <a:pt x="1183368" y="743749"/>
                  <a:pt x="1195644" y="743386"/>
                </a:cubicBezTo>
                <a:cubicBezTo>
                  <a:pt x="1195644" y="744470"/>
                  <a:pt x="1195644" y="745554"/>
                  <a:pt x="1195644" y="746276"/>
                </a:cubicBezTo>
                <a:cubicBezTo>
                  <a:pt x="1196728" y="746276"/>
                  <a:pt x="1197812" y="746276"/>
                  <a:pt x="1198533" y="746276"/>
                </a:cubicBezTo>
                <a:cubicBezTo>
                  <a:pt x="1196369" y="773355"/>
                  <a:pt x="1162427" y="783825"/>
                  <a:pt x="1156289" y="755303"/>
                </a:cubicBezTo>
                <a:cubicBezTo>
                  <a:pt x="1155205" y="755303"/>
                  <a:pt x="1154121" y="755303"/>
                  <a:pt x="1153399" y="755303"/>
                </a:cubicBezTo>
                <a:cubicBezTo>
                  <a:pt x="1151235" y="749165"/>
                  <a:pt x="1160259" y="744107"/>
                  <a:pt x="1162427" y="740496"/>
                </a:cubicBezTo>
                <a:close/>
                <a:moveTo>
                  <a:pt x="2375983" y="734000"/>
                </a:moveTo>
                <a:lnTo>
                  <a:pt x="2378147" y="735084"/>
                </a:lnTo>
                <a:cubicBezTo>
                  <a:pt x="2388621" y="749524"/>
                  <a:pt x="2394034" y="738695"/>
                  <a:pt x="2404146" y="736164"/>
                </a:cubicBezTo>
                <a:cubicBezTo>
                  <a:pt x="2417864" y="737611"/>
                  <a:pt x="2396202" y="750245"/>
                  <a:pt x="2393675" y="755662"/>
                </a:cubicBezTo>
                <a:cubicBezTo>
                  <a:pt x="2391511" y="758552"/>
                  <a:pt x="2387174" y="763968"/>
                  <a:pt x="2385010" y="766495"/>
                </a:cubicBezTo>
                <a:cubicBezTo>
                  <a:pt x="2378147" y="775882"/>
                  <a:pt x="2374540" y="785631"/>
                  <a:pt x="2374540" y="791769"/>
                </a:cubicBezTo>
                <a:cubicBezTo>
                  <a:pt x="2374540" y="806576"/>
                  <a:pt x="2381036" y="816683"/>
                  <a:pt x="2365512" y="826074"/>
                </a:cubicBezTo>
                <a:cubicBezTo>
                  <a:pt x="2362985" y="828601"/>
                  <a:pt x="2356126" y="831128"/>
                  <a:pt x="2354320" y="834376"/>
                </a:cubicBezTo>
                <a:cubicBezTo>
                  <a:pt x="2351789" y="837624"/>
                  <a:pt x="2354679" y="841598"/>
                  <a:pt x="2355042" y="845568"/>
                </a:cubicBezTo>
                <a:cubicBezTo>
                  <a:pt x="2358290" y="850626"/>
                  <a:pt x="2358653" y="854596"/>
                  <a:pt x="2352515" y="858569"/>
                </a:cubicBezTo>
                <a:cubicBezTo>
                  <a:pt x="2343846" y="861455"/>
                  <a:pt x="2335902" y="857485"/>
                  <a:pt x="2327600" y="852431"/>
                </a:cubicBezTo>
                <a:cubicBezTo>
                  <a:pt x="2293299" y="834376"/>
                  <a:pt x="2350346" y="815241"/>
                  <a:pt x="2350709" y="793574"/>
                </a:cubicBezTo>
                <a:cubicBezTo>
                  <a:pt x="2352152" y="786715"/>
                  <a:pt x="2349262" y="780577"/>
                  <a:pt x="2345293" y="775523"/>
                </a:cubicBezTo>
                <a:cubicBezTo>
                  <a:pt x="2339155" y="752777"/>
                  <a:pt x="2351068" y="728946"/>
                  <a:pt x="2375983" y="734000"/>
                </a:cubicBezTo>
                <a:close/>
                <a:moveTo>
                  <a:pt x="2678196" y="719555"/>
                </a:moveTo>
                <a:cubicBezTo>
                  <a:pt x="2698778" y="715944"/>
                  <a:pt x="2684338" y="739775"/>
                  <a:pt x="2690113" y="749524"/>
                </a:cubicBezTo>
                <a:cubicBezTo>
                  <a:pt x="2686139" y="752051"/>
                  <a:pt x="2686502" y="751692"/>
                  <a:pt x="2683975" y="755662"/>
                </a:cubicBezTo>
                <a:cubicBezTo>
                  <a:pt x="2665561" y="748440"/>
                  <a:pt x="2662671" y="729305"/>
                  <a:pt x="2678196" y="719555"/>
                </a:cubicBezTo>
                <a:close/>
                <a:moveTo>
                  <a:pt x="1841597" y="713059"/>
                </a:moveTo>
                <a:cubicBezTo>
                  <a:pt x="1852431" y="713059"/>
                  <a:pt x="1859290" y="714502"/>
                  <a:pt x="1867233" y="719197"/>
                </a:cubicBezTo>
                <a:cubicBezTo>
                  <a:pt x="1877708" y="725693"/>
                  <a:pt x="1880593" y="736889"/>
                  <a:pt x="1891785" y="746639"/>
                </a:cubicBezTo>
                <a:cubicBezTo>
                  <a:pt x="1929339" y="772996"/>
                  <a:pt x="1969419" y="809461"/>
                  <a:pt x="1997941" y="845931"/>
                </a:cubicBezTo>
                <a:cubicBezTo>
                  <a:pt x="2013107" y="855317"/>
                  <a:pt x="2049213" y="882759"/>
                  <a:pt x="2029357" y="902257"/>
                </a:cubicBezTo>
                <a:cubicBezTo>
                  <a:pt x="1982417" y="901535"/>
                  <a:pt x="1934034" y="881316"/>
                  <a:pt x="1889263" y="866872"/>
                </a:cubicBezTo>
                <a:cubicBezTo>
                  <a:pt x="1846293" y="851710"/>
                  <a:pt x="1802964" y="836544"/>
                  <a:pt x="1752413" y="829322"/>
                </a:cubicBezTo>
                <a:cubicBezTo>
                  <a:pt x="1747359" y="828238"/>
                  <a:pt x="1743027" y="826795"/>
                  <a:pt x="1741942" y="823906"/>
                </a:cubicBezTo>
                <a:cubicBezTo>
                  <a:pt x="1737251" y="813072"/>
                  <a:pt x="1747000" y="811630"/>
                  <a:pt x="1754944" y="804407"/>
                </a:cubicBezTo>
                <a:cubicBezTo>
                  <a:pt x="1758913" y="800796"/>
                  <a:pt x="1763246" y="796464"/>
                  <a:pt x="1767579" y="791410"/>
                </a:cubicBezTo>
                <a:cubicBezTo>
                  <a:pt x="1784913" y="770469"/>
                  <a:pt x="1800078" y="755303"/>
                  <a:pt x="1820298" y="739054"/>
                </a:cubicBezTo>
                <a:cubicBezTo>
                  <a:pt x="1827879" y="730747"/>
                  <a:pt x="1834379" y="717391"/>
                  <a:pt x="1839796" y="713780"/>
                </a:cubicBezTo>
                <a:close/>
                <a:moveTo>
                  <a:pt x="1322019" y="709448"/>
                </a:moveTo>
                <a:cubicBezTo>
                  <a:pt x="1349461" y="710891"/>
                  <a:pt x="1344044" y="728220"/>
                  <a:pt x="1330684" y="744833"/>
                </a:cubicBezTo>
                <a:cubicBezTo>
                  <a:pt x="1308659" y="772633"/>
                  <a:pt x="1272552" y="798632"/>
                  <a:pt x="1248000" y="824268"/>
                </a:cubicBezTo>
                <a:cubicBezTo>
                  <a:pt x="1159179" y="912727"/>
                  <a:pt x="1080823" y="1019604"/>
                  <a:pt x="977199" y="1076656"/>
                </a:cubicBezTo>
                <a:cubicBezTo>
                  <a:pt x="1010778" y="979165"/>
                  <a:pt x="1121262" y="926087"/>
                  <a:pt x="1156647" y="826433"/>
                </a:cubicBezTo>
                <a:cubicBezTo>
                  <a:pt x="1163148" y="816683"/>
                  <a:pt x="1174340" y="822463"/>
                  <a:pt x="1183731" y="825348"/>
                </a:cubicBezTo>
                <a:cubicBezTo>
                  <a:pt x="1190953" y="827875"/>
                  <a:pt x="1200339" y="826795"/>
                  <a:pt x="1205756" y="821737"/>
                </a:cubicBezTo>
                <a:lnTo>
                  <a:pt x="1207924" y="819573"/>
                </a:lnTo>
                <a:cubicBezTo>
                  <a:pt x="1215505" y="806213"/>
                  <a:pt x="1225975" y="784188"/>
                  <a:pt x="1242947" y="776603"/>
                </a:cubicBezTo>
                <a:cubicBezTo>
                  <a:pt x="1249806" y="774080"/>
                  <a:pt x="1255944" y="770828"/>
                  <a:pt x="1261719" y="766495"/>
                </a:cubicBezTo>
                <a:cubicBezTo>
                  <a:pt x="1275442" y="754941"/>
                  <a:pt x="1274721" y="730389"/>
                  <a:pt x="1295299" y="731110"/>
                </a:cubicBezTo>
                <a:cubicBezTo>
                  <a:pt x="1302162" y="731831"/>
                  <a:pt x="1310465" y="732916"/>
                  <a:pt x="1317687" y="732194"/>
                </a:cubicBezTo>
                <a:cubicBezTo>
                  <a:pt x="1322382" y="726415"/>
                  <a:pt x="1306132" y="709806"/>
                  <a:pt x="1322019" y="709448"/>
                </a:cubicBezTo>
                <a:close/>
                <a:moveTo>
                  <a:pt x="1883842" y="674421"/>
                </a:moveTo>
                <a:cubicBezTo>
                  <a:pt x="1885651" y="674784"/>
                  <a:pt x="1889621" y="675505"/>
                  <a:pt x="1891427" y="675868"/>
                </a:cubicBezTo>
                <a:cubicBezTo>
                  <a:pt x="1901897" y="681643"/>
                  <a:pt x="1899007" y="695362"/>
                  <a:pt x="1906951" y="704031"/>
                </a:cubicBezTo>
                <a:cubicBezTo>
                  <a:pt x="1943058" y="724972"/>
                  <a:pt x="1986749" y="749887"/>
                  <a:pt x="2001189" y="792131"/>
                </a:cubicBezTo>
                <a:cubicBezTo>
                  <a:pt x="2018886" y="806576"/>
                  <a:pt x="2045244" y="823184"/>
                  <a:pt x="2027551" y="851347"/>
                </a:cubicBezTo>
                <a:cubicBezTo>
                  <a:pt x="2023219" y="853874"/>
                  <a:pt x="2020329" y="851710"/>
                  <a:pt x="2016718" y="847015"/>
                </a:cubicBezTo>
                <a:cubicBezTo>
                  <a:pt x="2011664" y="843404"/>
                  <a:pt x="2009859" y="837624"/>
                  <a:pt x="2007690" y="833292"/>
                </a:cubicBezTo>
                <a:cubicBezTo>
                  <a:pt x="1987471" y="812351"/>
                  <a:pt x="1859653" y="722804"/>
                  <a:pt x="1879151" y="683086"/>
                </a:cubicBezTo>
                <a:lnTo>
                  <a:pt x="1879872" y="681643"/>
                </a:lnTo>
                <a:cubicBezTo>
                  <a:pt x="1880593" y="680563"/>
                  <a:pt x="1880593" y="675143"/>
                  <a:pt x="1883842" y="674421"/>
                </a:cubicBezTo>
                <a:close/>
                <a:moveTo>
                  <a:pt x="1779118" y="661429"/>
                </a:moveTo>
                <a:cubicBezTo>
                  <a:pt x="1790892" y="658196"/>
                  <a:pt x="1803416" y="659708"/>
                  <a:pt x="1816324" y="668283"/>
                </a:cubicBezTo>
                <a:cubicBezTo>
                  <a:pt x="1824267" y="674784"/>
                  <a:pt x="1834379" y="686339"/>
                  <a:pt x="1837265" y="696809"/>
                </a:cubicBezTo>
                <a:cubicBezTo>
                  <a:pt x="1835822" y="705474"/>
                  <a:pt x="1827879" y="711612"/>
                  <a:pt x="1823183" y="718834"/>
                </a:cubicBezTo>
                <a:cubicBezTo>
                  <a:pt x="1786718" y="765411"/>
                  <a:pt x="1728223" y="811267"/>
                  <a:pt x="1682368" y="841598"/>
                </a:cubicBezTo>
                <a:cubicBezTo>
                  <a:pt x="1679841" y="843404"/>
                  <a:pt x="1680199" y="839071"/>
                  <a:pt x="1681647" y="834376"/>
                </a:cubicBezTo>
                <a:cubicBezTo>
                  <a:pt x="1683811" y="828601"/>
                  <a:pt x="1688143" y="823543"/>
                  <a:pt x="1691395" y="817768"/>
                </a:cubicBezTo>
                <a:lnTo>
                  <a:pt x="1692838" y="816325"/>
                </a:lnTo>
                <a:cubicBezTo>
                  <a:pt x="1695728" y="815962"/>
                  <a:pt x="1693560" y="808377"/>
                  <a:pt x="1693923" y="803323"/>
                </a:cubicBezTo>
                <a:cubicBezTo>
                  <a:pt x="1694281" y="787436"/>
                  <a:pt x="1697892" y="772271"/>
                  <a:pt x="1703309" y="756025"/>
                </a:cubicBezTo>
                <a:cubicBezTo>
                  <a:pt x="1715224" y="723529"/>
                  <a:pt x="1743795" y="671128"/>
                  <a:pt x="1779118" y="661429"/>
                </a:cubicBezTo>
                <a:close/>
                <a:moveTo>
                  <a:pt x="2054630" y="653122"/>
                </a:moveTo>
                <a:cubicBezTo>
                  <a:pt x="2054630" y="656007"/>
                  <a:pt x="2054630" y="659255"/>
                  <a:pt x="2054630" y="662145"/>
                </a:cubicBezTo>
                <a:cubicBezTo>
                  <a:pt x="2051740" y="662145"/>
                  <a:pt x="2048492" y="662145"/>
                  <a:pt x="2045602" y="662145"/>
                </a:cubicBezTo>
                <a:cubicBezTo>
                  <a:pt x="2045602" y="659255"/>
                  <a:pt x="2045602" y="656007"/>
                  <a:pt x="2045602" y="653122"/>
                </a:cubicBezTo>
                <a:cubicBezTo>
                  <a:pt x="2048492" y="653122"/>
                  <a:pt x="2051740" y="653122"/>
                  <a:pt x="2054630" y="653122"/>
                </a:cubicBezTo>
                <a:close/>
                <a:moveTo>
                  <a:pt x="898422" y="646672"/>
                </a:moveTo>
                <a:cubicBezTo>
                  <a:pt x="912993" y="643169"/>
                  <a:pt x="935132" y="657183"/>
                  <a:pt x="940008" y="669367"/>
                </a:cubicBezTo>
                <a:cubicBezTo>
                  <a:pt x="941813" y="677311"/>
                  <a:pt x="936759" y="684170"/>
                  <a:pt x="935313" y="690308"/>
                </a:cubicBezTo>
                <a:cubicBezTo>
                  <a:pt x="929537" y="712696"/>
                  <a:pt x="949757" y="701863"/>
                  <a:pt x="962033" y="701504"/>
                </a:cubicBezTo>
                <a:cubicBezTo>
                  <a:pt x="968892" y="701863"/>
                  <a:pt x="976115" y="706558"/>
                  <a:pt x="984058" y="706558"/>
                </a:cubicBezTo>
                <a:cubicBezTo>
                  <a:pt x="999224" y="707279"/>
                  <a:pt x="1018722" y="691030"/>
                  <a:pt x="1028108" y="705115"/>
                </a:cubicBezTo>
                <a:cubicBezTo>
                  <a:pt x="1020886" y="738332"/>
                  <a:pt x="1016553" y="775523"/>
                  <a:pt x="1010057" y="810187"/>
                </a:cubicBezTo>
                <a:cubicBezTo>
                  <a:pt x="983337" y="889259"/>
                  <a:pt x="962033" y="948834"/>
                  <a:pt x="929537" y="1026464"/>
                </a:cubicBezTo>
                <a:cubicBezTo>
                  <a:pt x="897401" y="1128650"/>
                  <a:pt x="910398" y="943780"/>
                  <a:pt x="910398" y="923202"/>
                </a:cubicBezTo>
                <a:cubicBezTo>
                  <a:pt x="909318" y="912006"/>
                  <a:pt x="906428" y="905505"/>
                  <a:pt x="901733" y="895760"/>
                </a:cubicBezTo>
                <a:cubicBezTo>
                  <a:pt x="889098" y="859654"/>
                  <a:pt x="901374" y="813435"/>
                  <a:pt x="890541" y="777687"/>
                </a:cubicBezTo>
                <a:lnTo>
                  <a:pt x="890178" y="774802"/>
                </a:lnTo>
                <a:cubicBezTo>
                  <a:pt x="888373" y="753498"/>
                  <a:pt x="893068" y="722804"/>
                  <a:pt x="886209" y="701863"/>
                </a:cubicBezTo>
                <a:cubicBezTo>
                  <a:pt x="881876" y="685976"/>
                  <a:pt x="882597" y="670810"/>
                  <a:pt x="887293" y="656729"/>
                </a:cubicBezTo>
                <a:cubicBezTo>
                  <a:pt x="889549" y="650953"/>
                  <a:pt x="893565" y="647839"/>
                  <a:pt x="898422" y="646672"/>
                </a:cubicBezTo>
                <a:close/>
                <a:moveTo>
                  <a:pt x="2082793" y="634703"/>
                </a:moveTo>
                <a:cubicBezTo>
                  <a:pt x="2103738" y="642647"/>
                  <a:pt x="2092905" y="671536"/>
                  <a:pt x="2096153" y="688865"/>
                </a:cubicBezTo>
                <a:cubicBezTo>
                  <a:pt x="2106261" y="705474"/>
                  <a:pt x="2127565" y="767938"/>
                  <a:pt x="2100127" y="776244"/>
                </a:cubicBezTo>
                <a:cubicBezTo>
                  <a:pt x="2093263" y="770828"/>
                  <a:pt x="2091099" y="757468"/>
                  <a:pt x="2089294" y="748803"/>
                </a:cubicBezTo>
                <a:cubicBezTo>
                  <a:pt x="2086041" y="736164"/>
                  <a:pt x="2092905" y="722082"/>
                  <a:pt x="2087488" y="709806"/>
                </a:cubicBezTo>
                <a:cubicBezTo>
                  <a:pt x="2084961" y="702584"/>
                  <a:pt x="2080266" y="695362"/>
                  <a:pt x="2078461" y="688507"/>
                </a:cubicBezTo>
                <a:cubicBezTo>
                  <a:pt x="2077739" y="671536"/>
                  <a:pt x="2072685" y="648785"/>
                  <a:pt x="2080987" y="635066"/>
                </a:cubicBezTo>
                <a:close/>
                <a:moveTo>
                  <a:pt x="583633" y="617011"/>
                </a:moveTo>
                <a:cubicBezTo>
                  <a:pt x="583633" y="618095"/>
                  <a:pt x="583633" y="619179"/>
                  <a:pt x="583633" y="619901"/>
                </a:cubicBezTo>
                <a:cubicBezTo>
                  <a:pt x="584713" y="619901"/>
                  <a:pt x="585797" y="619901"/>
                  <a:pt x="586518" y="619901"/>
                </a:cubicBezTo>
                <a:cubicBezTo>
                  <a:pt x="600241" y="652759"/>
                  <a:pt x="548969" y="640841"/>
                  <a:pt x="571715" y="617011"/>
                </a:cubicBezTo>
                <a:cubicBezTo>
                  <a:pt x="575689" y="617011"/>
                  <a:pt x="579659" y="617011"/>
                  <a:pt x="583633" y="617011"/>
                </a:cubicBezTo>
                <a:close/>
                <a:moveTo>
                  <a:pt x="2021322" y="608708"/>
                </a:moveTo>
                <a:cubicBezTo>
                  <a:pt x="2031431" y="608167"/>
                  <a:pt x="2036035" y="612138"/>
                  <a:pt x="2019245" y="626401"/>
                </a:cubicBezTo>
                <a:cubicBezTo>
                  <a:pt x="2010580" y="635429"/>
                  <a:pt x="1993971" y="639399"/>
                  <a:pt x="2000109" y="652396"/>
                </a:cubicBezTo>
                <a:cubicBezTo>
                  <a:pt x="2005526" y="661424"/>
                  <a:pt x="2019607" y="667199"/>
                  <a:pt x="2023940" y="677674"/>
                </a:cubicBezTo>
                <a:cubicBezTo>
                  <a:pt x="2024299" y="697530"/>
                  <a:pt x="2031162" y="700057"/>
                  <a:pt x="2041270" y="701863"/>
                </a:cubicBezTo>
                <a:cubicBezTo>
                  <a:pt x="2050660" y="703668"/>
                  <a:pt x="2061489" y="706195"/>
                  <a:pt x="2069433" y="724972"/>
                </a:cubicBezTo>
                <a:cubicBezTo>
                  <a:pt x="2078098" y="744107"/>
                  <a:pt x="2077018" y="769022"/>
                  <a:pt x="2080266" y="789605"/>
                </a:cubicBezTo>
                <a:cubicBezTo>
                  <a:pt x="2083515" y="801159"/>
                  <a:pt x="2086404" y="807297"/>
                  <a:pt x="2090015" y="819573"/>
                </a:cubicBezTo>
                <a:cubicBezTo>
                  <a:pt x="2093626" y="830406"/>
                  <a:pt x="2099401" y="842682"/>
                  <a:pt x="2095069" y="851710"/>
                </a:cubicBezTo>
                <a:cubicBezTo>
                  <a:pt x="2092183" y="856043"/>
                  <a:pt x="2083515" y="851347"/>
                  <a:pt x="2080987" y="846652"/>
                </a:cubicBezTo>
                <a:cubicBezTo>
                  <a:pt x="2060768" y="766495"/>
                  <a:pt x="1937283" y="743749"/>
                  <a:pt x="1919227" y="665398"/>
                </a:cubicBezTo>
                <a:lnTo>
                  <a:pt x="1919953" y="663592"/>
                </a:lnTo>
                <a:cubicBezTo>
                  <a:pt x="1939451" y="646979"/>
                  <a:pt x="1967614" y="628565"/>
                  <a:pt x="1990360" y="618095"/>
                </a:cubicBezTo>
                <a:cubicBezTo>
                  <a:pt x="1995595" y="614305"/>
                  <a:pt x="2011212" y="609250"/>
                  <a:pt x="2021322" y="608708"/>
                </a:cubicBezTo>
                <a:close/>
                <a:moveTo>
                  <a:pt x="1593546" y="604735"/>
                </a:moveTo>
                <a:cubicBezTo>
                  <a:pt x="1600405" y="603292"/>
                  <a:pt x="1603654" y="606182"/>
                  <a:pt x="1608708" y="610873"/>
                </a:cubicBezTo>
                <a:cubicBezTo>
                  <a:pt x="1606902" y="617011"/>
                  <a:pt x="1599680" y="617011"/>
                  <a:pt x="1599680" y="622790"/>
                </a:cubicBezTo>
                <a:cubicBezTo>
                  <a:pt x="1590294" y="622427"/>
                  <a:pt x="1589209" y="610873"/>
                  <a:pt x="1593546" y="604735"/>
                </a:cubicBezTo>
                <a:close/>
                <a:moveTo>
                  <a:pt x="1810545" y="592822"/>
                </a:moveTo>
                <a:cubicBezTo>
                  <a:pt x="1818851" y="593543"/>
                  <a:pt x="1815965" y="598597"/>
                  <a:pt x="1822462" y="598960"/>
                </a:cubicBezTo>
                <a:cubicBezTo>
                  <a:pt x="1821741" y="610514"/>
                  <a:pt x="1809465" y="613041"/>
                  <a:pt x="1801521" y="607987"/>
                </a:cubicBezTo>
                <a:cubicBezTo>
                  <a:pt x="1802964" y="596433"/>
                  <a:pt x="1805132" y="599322"/>
                  <a:pt x="1810545" y="592822"/>
                </a:cubicBezTo>
                <a:close/>
                <a:moveTo>
                  <a:pt x="1966893" y="562853"/>
                </a:moveTo>
                <a:cubicBezTo>
                  <a:pt x="1965808" y="567907"/>
                  <a:pt x="1964724" y="572961"/>
                  <a:pt x="1964003" y="578015"/>
                </a:cubicBezTo>
                <a:cubicBezTo>
                  <a:pt x="1960029" y="578015"/>
                  <a:pt x="1956059" y="578015"/>
                  <a:pt x="1952085" y="578015"/>
                </a:cubicBezTo>
                <a:cubicBezTo>
                  <a:pt x="1952448" y="569712"/>
                  <a:pt x="1953169" y="567548"/>
                  <a:pt x="1954975" y="562853"/>
                </a:cubicBezTo>
                <a:cubicBezTo>
                  <a:pt x="1958945" y="562853"/>
                  <a:pt x="1962919" y="562853"/>
                  <a:pt x="1966893" y="562853"/>
                </a:cubicBezTo>
                <a:close/>
                <a:moveTo>
                  <a:pt x="2256108" y="555268"/>
                </a:moveTo>
                <a:cubicBezTo>
                  <a:pt x="2268021" y="560326"/>
                  <a:pt x="2270911" y="581626"/>
                  <a:pt x="2268021" y="593543"/>
                </a:cubicBezTo>
                <a:cubicBezTo>
                  <a:pt x="2267300" y="609067"/>
                  <a:pt x="2248886" y="624233"/>
                  <a:pt x="2249607" y="640483"/>
                </a:cubicBezTo>
                <a:cubicBezTo>
                  <a:pt x="2251776" y="648785"/>
                  <a:pt x="2264410" y="652759"/>
                  <a:pt x="2273438" y="655286"/>
                </a:cubicBezTo>
                <a:cubicBezTo>
                  <a:pt x="2284993" y="657454"/>
                  <a:pt x="2291852" y="665756"/>
                  <a:pt x="2300880" y="672257"/>
                </a:cubicBezTo>
                <a:cubicBezTo>
                  <a:pt x="2312434" y="677311"/>
                  <a:pt x="2322183" y="674063"/>
                  <a:pt x="2331570" y="678395"/>
                </a:cubicBezTo>
                <a:cubicBezTo>
                  <a:pt x="2355042" y="687060"/>
                  <a:pt x="2349984" y="712696"/>
                  <a:pt x="2333017" y="727862"/>
                </a:cubicBezTo>
                <a:cubicBezTo>
                  <a:pt x="2327600" y="733278"/>
                  <a:pt x="2319294" y="735805"/>
                  <a:pt x="2314961" y="740496"/>
                </a:cubicBezTo>
                <a:cubicBezTo>
                  <a:pt x="2304128" y="748803"/>
                  <a:pt x="2323626" y="769022"/>
                  <a:pt x="2311713" y="775160"/>
                </a:cubicBezTo>
                <a:cubicBezTo>
                  <a:pt x="2299437" y="772996"/>
                  <a:pt x="2300880" y="734000"/>
                  <a:pt x="2284630" y="733278"/>
                </a:cubicBezTo>
                <a:cubicBezTo>
                  <a:pt x="2277770" y="732557"/>
                  <a:pt x="2270190" y="739416"/>
                  <a:pt x="2266941" y="737969"/>
                </a:cubicBezTo>
                <a:cubicBezTo>
                  <a:pt x="2265494" y="730747"/>
                  <a:pt x="2279217" y="696088"/>
                  <a:pt x="2264052" y="688507"/>
                </a:cubicBezTo>
                <a:cubicBezTo>
                  <a:pt x="2246718" y="684533"/>
                  <a:pt x="2252856" y="708726"/>
                  <a:pt x="2252134" y="719555"/>
                </a:cubicBezTo>
                <a:cubicBezTo>
                  <a:pt x="2251776" y="728583"/>
                  <a:pt x="2246718" y="735805"/>
                  <a:pt x="2241305" y="742665"/>
                </a:cubicBezTo>
                <a:cubicBezTo>
                  <a:pt x="2229388" y="752051"/>
                  <a:pt x="2208805" y="820295"/>
                  <a:pt x="2190391" y="793216"/>
                </a:cubicBezTo>
                <a:cubicBezTo>
                  <a:pt x="2177394" y="766495"/>
                  <a:pt x="2194724" y="722804"/>
                  <a:pt x="2177394" y="702947"/>
                </a:cubicBezTo>
                <a:cubicBezTo>
                  <a:pt x="2144177" y="674063"/>
                  <a:pt x="2186422" y="827875"/>
                  <a:pt x="2182811" y="839793"/>
                </a:cubicBezTo>
                <a:cubicBezTo>
                  <a:pt x="2181005" y="853874"/>
                  <a:pt x="2169088" y="865429"/>
                  <a:pt x="2163671" y="879152"/>
                </a:cubicBezTo>
                <a:cubicBezTo>
                  <a:pt x="2156812" y="893950"/>
                  <a:pt x="2146341" y="910200"/>
                  <a:pt x="2134787" y="893592"/>
                </a:cubicBezTo>
                <a:cubicBezTo>
                  <a:pt x="2132260" y="884927"/>
                  <a:pt x="2135149" y="885286"/>
                  <a:pt x="2136955" y="880594"/>
                </a:cubicBezTo>
                <a:cubicBezTo>
                  <a:pt x="2142371" y="871204"/>
                  <a:pt x="2139845" y="857485"/>
                  <a:pt x="2138398" y="847015"/>
                </a:cubicBezTo>
                <a:cubicBezTo>
                  <a:pt x="2134065" y="830406"/>
                  <a:pt x="2125037" y="837266"/>
                  <a:pt x="2121789" y="851347"/>
                </a:cubicBezTo>
                <a:cubicBezTo>
                  <a:pt x="2112040" y="865429"/>
                  <a:pt x="2108429" y="840514"/>
                  <a:pt x="2116735" y="831486"/>
                </a:cubicBezTo>
                <a:cubicBezTo>
                  <a:pt x="2121427" y="822821"/>
                  <a:pt x="2132260" y="814878"/>
                  <a:pt x="2135149" y="806576"/>
                </a:cubicBezTo>
                <a:lnTo>
                  <a:pt x="2135871" y="803686"/>
                </a:lnTo>
                <a:cubicBezTo>
                  <a:pt x="2127565" y="762884"/>
                  <a:pt x="2113483" y="687781"/>
                  <a:pt x="2169088" y="674784"/>
                </a:cubicBezTo>
                <a:cubicBezTo>
                  <a:pt x="2184616" y="670451"/>
                  <a:pt x="2192197" y="653843"/>
                  <a:pt x="2209168" y="651316"/>
                </a:cubicBezTo>
                <a:cubicBezTo>
                  <a:pt x="2223971" y="648426"/>
                  <a:pt x="2231556" y="635429"/>
                  <a:pt x="2237331" y="622790"/>
                </a:cubicBezTo>
                <a:cubicBezTo>
                  <a:pt x="2241305" y="615209"/>
                  <a:pt x="2245996" y="606540"/>
                  <a:pt x="2244191" y="598238"/>
                </a:cubicBezTo>
                <a:cubicBezTo>
                  <a:pt x="2242385" y="588126"/>
                  <a:pt x="2232999" y="582710"/>
                  <a:pt x="2226140" y="576213"/>
                </a:cubicBezTo>
                <a:cubicBezTo>
                  <a:pt x="2222887" y="572961"/>
                  <a:pt x="2221444" y="570075"/>
                  <a:pt x="2222887" y="567907"/>
                </a:cubicBezTo>
                <a:cubicBezTo>
                  <a:pt x="2225055" y="564659"/>
                  <a:pt x="2233720" y="562853"/>
                  <a:pt x="2240221" y="559601"/>
                </a:cubicBezTo>
                <a:cubicBezTo>
                  <a:pt x="2245996" y="556352"/>
                  <a:pt x="2251413" y="553463"/>
                  <a:pt x="2256108" y="555268"/>
                </a:cubicBezTo>
                <a:close/>
                <a:moveTo>
                  <a:pt x="1358125" y="553463"/>
                </a:moveTo>
                <a:cubicBezTo>
                  <a:pt x="1370043" y="554547"/>
                  <a:pt x="1372929" y="554547"/>
                  <a:pt x="1379429" y="559601"/>
                </a:cubicBezTo>
                <a:cubicBezTo>
                  <a:pt x="1397122" y="570075"/>
                  <a:pt x="1414093" y="573682"/>
                  <a:pt x="1442619" y="577656"/>
                </a:cubicBezTo>
                <a:cubicBezTo>
                  <a:pt x="1442619" y="578740"/>
                  <a:pt x="1442619" y="579824"/>
                  <a:pt x="1442619" y="580546"/>
                </a:cubicBezTo>
                <a:cubicBezTo>
                  <a:pt x="1443699" y="580546"/>
                  <a:pt x="1444783" y="580546"/>
                  <a:pt x="1445505" y="580546"/>
                </a:cubicBezTo>
                <a:cubicBezTo>
                  <a:pt x="1448394" y="601845"/>
                  <a:pt x="1423121" y="593543"/>
                  <a:pt x="1412287" y="601487"/>
                </a:cubicBezTo>
                <a:cubicBezTo>
                  <a:pt x="1387736" y="599681"/>
                  <a:pt x="1397485" y="592100"/>
                  <a:pt x="1385205" y="583435"/>
                </a:cubicBezTo>
                <a:cubicBezTo>
                  <a:pt x="1369680" y="576572"/>
                  <a:pt x="1357767" y="573682"/>
                  <a:pt x="1358125" y="553463"/>
                </a:cubicBezTo>
                <a:close/>
                <a:moveTo>
                  <a:pt x="310663" y="543355"/>
                </a:moveTo>
                <a:cubicBezTo>
                  <a:pt x="435233" y="707642"/>
                  <a:pt x="609990" y="915617"/>
                  <a:pt x="790523" y="1082073"/>
                </a:cubicBezTo>
                <a:cubicBezTo>
                  <a:pt x="794856" y="1087126"/>
                  <a:pt x="797383" y="1092180"/>
                  <a:pt x="795219" y="1093986"/>
                </a:cubicBezTo>
                <a:lnTo>
                  <a:pt x="793776" y="1094707"/>
                </a:lnTo>
                <a:cubicBezTo>
                  <a:pt x="672817" y="1053905"/>
                  <a:pt x="207397" y="811988"/>
                  <a:pt x="229422" y="670810"/>
                </a:cubicBezTo>
                <a:cubicBezTo>
                  <a:pt x="231590" y="657091"/>
                  <a:pt x="244225" y="653480"/>
                  <a:pt x="256142" y="645899"/>
                </a:cubicBezTo>
                <a:cubicBezTo>
                  <a:pt x="292249" y="625680"/>
                  <a:pt x="334131" y="586684"/>
                  <a:pt x="310663" y="543355"/>
                </a:cubicBezTo>
                <a:close/>
                <a:moveTo>
                  <a:pt x="590492" y="514108"/>
                </a:moveTo>
                <a:cubicBezTo>
                  <a:pt x="613601" y="514108"/>
                  <a:pt x="630569" y="542992"/>
                  <a:pt x="632737" y="563937"/>
                </a:cubicBezTo>
                <a:cubicBezTo>
                  <a:pt x="637069" y="574408"/>
                  <a:pt x="645013" y="587768"/>
                  <a:pt x="651514" y="600402"/>
                </a:cubicBezTo>
                <a:cubicBezTo>
                  <a:pt x="662343" y="624233"/>
                  <a:pt x="669206" y="638315"/>
                  <a:pt x="675344" y="662145"/>
                </a:cubicBezTo>
                <a:cubicBezTo>
                  <a:pt x="690510" y="719555"/>
                  <a:pt x="718673" y="769744"/>
                  <a:pt x="741782" y="819932"/>
                </a:cubicBezTo>
                <a:cubicBezTo>
                  <a:pt x="750806" y="834376"/>
                  <a:pt x="756585" y="848458"/>
                  <a:pt x="762723" y="862902"/>
                </a:cubicBezTo>
                <a:cubicBezTo>
                  <a:pt x="768140" y="872288"/>
                  <a:pt x="777889" y="881674"/>
                  <a:pt x="781859" y="890344"/>
                </a:cubicBezTo>
                <a:cubicBezTo>
                  <a:pt x="788359" y="925003"/>
                  <a:pt x="805689" y="956777"/>
                  <a:pt x="820133" y="989998"/>
                </a:cubicBezTo>
                <a:cubicBezTo>
                  <a:pt x="825546" y="1000106"/>
                  <a:pt x="818687" y="1012745"/>
                  <a:pt x="820492" y="1022857"/>
                </a:cubicBezTo>
                <a:cubicBezTo>
                  <a:pt x="821939" y="1030438"/>
                  <a:pt x="829883" y="1042714"/>
                  <a:pt x="830241" y="1049214"/>
                </a:cubicBezTo>
                <a:lnTo>
                  <a:pt x="829520" y="1050657"/>
                </a:lnTo>
                <a:cubicBezTo>
                  <a:pt x="790523" y="1010939"/>
                  <a:pt x="752611" y="961114"/>
                  <a:pt x="728418" y="914533"/>
                </a:cubicBezTo>
                <a:cubicBezTo>
                  <a:pt x="711451" y="884564"/>
                  <a:pt x="688342" y="853511"/>
                  <a:pt x="685452" y="818852"/>
                </a:cubicBezTo>
                <a:cubicBezTo>
                  <a:pt x="684372" y="793937"/>
                  <a:pt x="659094" y="778771"/>
                  <a:pt x="651872" y="754941"/>
                </a:cubicBezTo>
                <a:cubicBezTo>
                  <a:pt x="633821" y="714502"/>
                  <a:pt x="622988" y="672257"/>
                  <a:pt x="608548" y="630734"/>
                </a:cubicBezTo>
                <a:cubicBezTo>
                  <a:pt x="603131" y="600044"/>
                  <a:pt x="584354" y="568628"/>
                  <a:pt x="583633" y="536133"/>
                </a:cubicBezTo>
                <a:cubicBezTo>
                  <a:pt x="583270" y="527826"/>
                  <a:pt x="583991" y="516272"/>
                  <a:pt x="590492" y="514108"/>
                </a:cubicBezTo>
                <a:close/>
                <a:moveTo>
                  <a:pt x="355076" y="504721"/>
                </a:moveTo>
                <a:cubicBezTo>
                  <a:pt x="378181" y="510859"/>
                  <a:pt x="381071" y="546966"/>
                  <a:pt x="396599" y="562853"/>
                </a:cubicBezTo>
                <a:cubicBezTo>
                  <a:pt x="436675" y="647705"/>
                  <a:pt x="493723" y="728583"/>
                  <a:pt x="546442" y="806213"/>
                </a:cubicBezTo>
                <a:cubicBezTo>
                  <a:pt x="496975" y="771191"/>
                  <a:pt x="459063" y="714860"/>
                  <a:pt x="423678" y="665756"/>
                </a:cubicBezTo>
                <a:cubicBezTo>
                  <a:pt x="382876" y="621343"/>
                  <a:pt x="341353" y="568270"/>
                  <a:pt x="353629" y="505801"/>
                </a:cubicBezTo>
                <a:close/>
                <a:moveTo>
                  <a:pt x="379628" y="451643"/>
                </a:moveTo>
                <a:cubicBezTo>
                  <a:pt x="393347" y="449117"/>
                  <a:pt x="398405" y="467889"/>
                  <a:pt x="401653" y="479807"/>
                </a:cubicBezTo>
                <a:cubicBezTo>
                  <a:pt x="406707" y="503274"/>
                  <a:pt x="418624" y="516635"/>
                  <a:pt x="440287" y="516272"/>
                </a:cubicBezTo>
                <a:cubicBezTo>
                  <a:pt x="448230" y="517356"/>
                  <a:pt x="451478" y="524215"/>
                  <a:pt x="452925" y="531800"/>
                </a:cubicBezTo>
                <a:cubicBezTo>
                  <a:pt x="456173" y="567185"/>
                  <a:pt x="463754" y="607266"/>
                  <a:pt x="498059" y="624954"/>
                </a:cubicBezTo>
                <a:cubicBezTo>
                  <a:pt x="507809" y="627123"/>
                  <a:pt x="517916" y="622069"/>
                  <a:pt x="527665" y="625317"/>
                </a:cubicBezTo>
                <a:cubicBezTo>
                  <a:pt x="536330" y="627485"/>
                  <a:pt x="546442" y="633623"/>
                  <a:pt x="551137" y="640120"/>
                </a:cubicBezTo>
                <a:cubicBezTo>
                  <a:pt x="556913" y="653122"/>
                  <a:pt x="738893" y="950281"/>
                  <a:pt x="751527" y="1003717"/>
                </a:cubicBezTo>
                <a:cubicBezTo>
                  <a:pt x="753333" y="1013108"/>
                  <a:pt x="748642" y="1009855"/>
                  <a:pt x="742504" y="1003717"/>
                </a:cubicBezTo>
                <a:cubicBezTo>
                  <a:pt x="623709" y="884927"/>
                  <a:pt x="522249" y="762884"/>
                  <a:pt x="449314" y="625680"/>
                </a:cubicBezTo>
                <a:cubicBezTo>
                  <a:pt x="429095" y="588848"/>
                  <a:pt x="410681" y="566101"/>
                  <a:pt x="405985" y="523494"/>
                </a:cubicBezTo>
                <a:cubicBezTo>
                  <a:pt x="399485" y="498942"/>
                  <a:pt x="366626" y="475474"/>
                  <a:pt x="377822" y="452728"/>
                </a:cubicBezTo>
                <a:close/>
                <a:moveTo>
                  <a:pt x="299724" y="427975"/>
                </a:moveTo>
                <a:cubicBezTo>
                  <a:pt x="316462" y="422034"/>
                  <a:pt x="335486" y="468342"/>
                  <a:pt x="312469" y="490277"/>
                </a:cubicBezTo>
                <a:cubicBezTo>
                  <a:pt x="291165" y="487387"/>
                  <a:pt x="299471" y="467168"/>
                  <a:pt x="285390" y="454170"/>
                </a:cubicBezTo>
                <a:cubicBezTo>
                  <a:pt x="288820" y="437741"/>
                  <a:pt x="294145" y="429955"/>
                  <a:pt x="299724" y="427975"/>
                </a:cubicBezTo>
                <a:close/>
                <a:moveTo>
                  <a:pt x="728418" y="418064"/>
                </a:moveTo>
                <a:cubicBezTo>
                  <a:pt x="729506" y="420954"/>
                  <a:pt x="730586" y="424202"/>
                  <a:pt x="731308" y="427092"/>
                </a:cubicBezTo>
                <a:cubicBezTo>
                  <a:pt x="730228" y="427092"/>
                  <a:pt x="729143" y="427092"/>
                  <a:pt x="728418" y="427092"/>
                </a:cubicBezTo>
                <a:cubicBezTo>
                  <a:pt x="726617" y="439726"/>
                  <a:pt x="722643" y="444784"/>
                  <a:pt x="710367" y="442253"/>
                </a:cubicBezTo>
                <a:cubicBezTo>
                  <a:pt x="710729" y="426729"/>
                  <a:pt x="713978" y="419507"/>
                  <a:pt x="728418" y="418064"/>
                </a:cubicBezTo>
                <a:close/>
                <a:moveTo>
                  <a:pt x="396958" y="409036"/>
                </a:moveTo>
                <a:cubicBezTo>
                  <a:pt x="396958" y="416621"/>
                  <a:pt x="394068" y="415537"/>
                  <a:pt x="394068" y="420954"/>
                </a:cubicBezTo>
                <a:cubicBezTo>
                  <a:pt x="392988" y="420954"/>
                  <a:pt x="391904" y="420954"/>
                  <a:pt x="391183" y="420954"/>
                </a:cubicBezTo>
                <a:cubicBezTo>
                  <a:pt x="390820" y="416980"/>
                  <a:pt x="390820" y="413010"/>
                  <a:pt x="390820" y="409036"/>
                </a:cubicBezTo>
                <a:cubicBezTo>
                  <a:pt x="392988" y="409036"/>
                  <a:pt x="394793" y="409036"/>
                  <a:pt x="396958" y="409036"/>
                </a:cubicBezTo>
                <a:close/>
                <a:moveTo>
                  <a:pt x="586248" y="319458"/>
                </a:moveTo>
                <a:cubicBezTo>
                  <a:pt x="592680" y="321794"/>
                  <a:pt x="601143" y="335197"/>
                  <a:pt x="604937" y="336823"/>
                </a:cubicBezTo>
                <a:cubicBezTo>
                  <a:pt x="628404" y="338266"/>
                  <a:pt x="617571" y="369319"/>
                  <a:pt x="611070" y="381957"/>
                </a:cubicBezTo>
                <a:cubicBezTo>
                  <a:pt x="603852" y="381236"/>
                  <a:pt x="603490" y="380510"/>
                  <a:pt x="599157" y="379068"/>
                </a:cubicBezTo>
                <a:cubicBezTo>
                  <a:pt x="601325" y="364265"/>
                  <a:pt x="607101" y="364623"/>
                  <a:pt x="608185" y="349099"/>
                </a:cubicBezTo>
                <a:cubicBezTo>
                  <a:pt x="589049" y="347656"/>
                  <a:pt x="555107" y="338987"/>
                  <a:pt x="580743" y="321657"/>
                </a:cubicBezTo>
                <a:cubicBezTo>
                  <a:pt x="582187" y="319130"/>
                  <a:pt x="584105" y="318679"/>
                  <a:pt x="586248" y="319458"/>
                </a:cubicBezTo>
                <a:close/>
                <a:moveTo>
                  <a:pt x="776442" y="1389"/>
                </a:moveTo>
                <a:cubicBezTo>
                  <a:pt x="758749" y="11859"/>
                  <a:pt x="765613" y="43271"/>
                  <a:pt x="748642" y="53745"/>
                </a:cubicBezTo>
                <a:cubicBezTo>
                  <a:pt x="738530" y="59158"/>
                  <a:pt x="719394" y="59521"/>
                  <a:pt x="721563" y="75407"/>
                </a:cubicBezTo>
                <a:cubicBezTo>
                  <a:pt x="729506" y="104292"/>
                  <a:pt x="747557" y="158091"/>
                  <a:pt x="781496" y="164229"/>
                </a:cubicBezTo>
                <a:cubicBezTo>
                  <a:pt x="793050" y="163871"/>
                  <a:pt x="806773" y="151595"/>
                  <a:pt x="817965" y="160260"/>
                </a:cubicBezTo>
                <a:cubicBezTo>
                  <a:pt x="829883" y="170367"/>
                  <a:pt x="817244" y="167119"/>
                  <a:pt x="829157" y="177590"/>
                </a:cubicBezTo>
                <a:cubicBezTo>
                  <a:pt x="876822" y="86599"/>
                  <a:pt x="849018" y="254861"/>
                  <a:pt x="847575" y="292051"/>
                </a:cubicBezTo>
                <a:cubicBezTo>
                  <a:pt x="839631" y="354153"/>
                  <a:pt x="855156" y="406146"/>
                  <a:pt x="856599" y="464278"/>
                </a:cubicBezTo>
                <a:cubicBezTo>
                  <a:pt x="836021" y="524941"/>
                  <a:pt x="800273" y="458866"/>
                  <a:pt x="772109" y="485945"/>
                </a:cubicBezTo>
                <a:cubicBezTo>
                  <a:pt x="752611" y="501110"/>
                  <a:pt x="725532" y="551298"/>
                  <a:pt x="750806" y="575492"/>
                </a:cubicBezTo>
                <a:cubicBezTo>
                  <a:pt x="763445" y="585237"/>
                  <a:pt x="782943" y="580904"/>
                  <a:pt x="795219" y="592100"/>
                </a:cubicBezTo>
                <a:cubicBezTo>
                  <a:pt x="818687" y="613041"/>
                  <a:pt x="819412" y="654202"/>
                  <a:pt x="833489" y="680563"/>
                </a:cubicBezTo>
                <a:cubicBezTo>
                  <a:pt x="836742" y="687060"/>
                  <a:pt x="842159" y="680563"/>
                  <a:pt x="846854" y="670089"/>
                </a:cubicBezTo>
                <a:cubicBezTo>
                  <a:pt x="869959" y="624954"/>
                  <a:pt x="870680" y="691030"/>
                  <a:pt x="873570" y="709806"/>
                </a:cubicBezTo>
                <a:cubicBezTo>
                  <a:pt x="888735" y="770469"/>
                  <a:pt x="872486" y="837987"/>
                  <a:pt x="883682" y="900814"/>
                </a:cubicBezTo>
                <a:cubicBezTo>
                  <a:pt x="888014" y="934752"/>
                  <a:pt x="892347" y="981692"/>
                  <a:pt x="894511" y="1021410"/>
                </a:cubicBezTo>
                <a:cubicBezTo>
                  <a:pt x="894152" y="1028632"/>
                  <a:pt x="891625" y="1034049"/>
                  <a:pt x="889098" y="1033686"/>
                </a:cubicBezTo>
                <a:cubicBezTo>
                  <a:pt x="871043" y="999022"/>
                  <a:pt x="872127" y="947391"/>
                  <a:pt x="854435" y="910200"/>
                </a:cubicBezTo>
                <a:cubicBezTo>
                  <a:pt x="850461" y="897924"/>
                  <a:pt x="827714" y="888897"/>
                  <a:pt x="824103" y="905505"/>
                </a:cubicBezTo>
                <a:cubicBezTo>
                  <a:pt x="822660" y="928614"/>
                  <a:pt x="842517" y="953529"/>
                  <a:pt x="846854" y="976638"/>
                </a:cubicBezTo>
                <a:cubicBezTo>
                  <a:pt x="847934" y="1012386"/>
                  <a:pt x="819412" y="942337"/>
                  <a:pt x="817965" y="932588"/>
                </a:cubicBezTo>
                <a:cubicBezTo>
                  <a:pt x="794856" y="845568"/>
                  <a:pt x="729865" y="780214"/>
                  <a:pt x="704229" y="693561"/>
                </a:cubicBezTo>
                <a:cubicBezTo>
                  <a:pt x="691231" y="626039"/>
                  <a:pt x="626236" y="558158"/>
                  <a:pt x="653319" y="488109"/>
                </a:cubicBezTo>
                <a:cubicBezTo>
                  <a:pt x="665232" y="472584"/>
                  <a:pt x="699533" y="492083"/>
                  <a:pt x="717952" y="494251"/>
                </a:cubicBezTo>
                <a:cubicBezTo>
                  <a:pt x="741419" y="487387"/>
                  <a:pt x="779332" y="459224"/>
                  <a:pt x="780053" y="431424"/>
                </a:cubicBezTo>
                <a:cubicBezTo>
                  <a:pt x="773194" y="418422"/>
                  <a:pt x="758391" y="416621"/>
                  <a:pt x="747916" y="401093"/>
                </a:cubicBezTo>
                <a:cubicBezTo>
                  <a:pt x="726975" y="374735"/>
                  <a:pt x="702065" y="401093"/>
                  <a:pt x="686177" y="418064"/>
                </a:cubicBezTo>
                <a:cubicBezTo>
                  <a:pt x="682204" y="420591"/>
                  <a:pt x="678593" y="420228"/>
                  <a:pt x="676066" y="416980"/>
                </a:cubicBezTo>
                <a:cubicBezTo>
                  <a:pt x="669206" y="402535"/>
                  <a:pt x="675344" y="381957"/>
                  <a:pt x="665954" y="367513"/>
                </a:cubicBezTo>
                <a:cubicBezTo>
                  <a:pt x="640680" y="336823"/>
                  <a:pt x="667401" y="307939"/>
                  <a:pt x="661621" y="272190"/>
                </a:cubicBezTo>
                <a:cubicBezTo>
                  <a:pt x="655483" y="253777"/>
                  <a:pt x="656567" y="222724"/>
                  <a:pt x="632015" y="225614"/>
                </a:cubicBezTo>
                <a:cubicBezTo>
                  <a:pt x="619377" y="226335"/>
                  <a:pt x="600241" y="248723"/>
                  <a:pt x="592298" y="236084"/>
                </a:cubicBezTo>
                <a:cubicBezTo>
                  <a:pt x="589771" y="232473"/>
                  <a:pt x="587603" y="226698"/>
                  <a:pt x="585797" y="221640"/>
                </a:cubicBezTo>
                <a:cubicBezTo>
                  <a:pt x="583633" y="216223"/>
                  <a:pt x="584713" y="215502"/>
                  <a:pt x="578938" y="207200"/>
                </a:cubicBezTo>
                <a:cubicBezTo>
                  <a:pt x="570273" y="194202"/>
                  <a:pt x="553301" y="214059"/>
                  <a:pt x="542831" y="222724"/>
                </a:cubicBezTo>
                <a:cubicBezTo>
                  <a:pt x="522974" y="233557"/>
                  <a:pt x="512862" y="197450"/>
                  <a:pt x="493001" y="201783"/>
                </a:cubicBezTo>
                <a:cubicBezTo>
                  <a:pt x="472423" y="207558"/>
                  <a:pt x="458342" y="235000"/>
                  <a:pt x="457979" y="255582"/>
                </a:cubicBezTo>
                <a:cubicBezTo>
                  <a:pt x="461590" y="275439"/>
                  <a:pt x="446425" y="287719"/>
                  <a:pt x="429816" y="291330"/>
                </a:cubicBezTo>
                <a:cubicBezTo>
                  <a:pt x="415372" y="296743"/>
                  <a:pt x="404901" y="276164"/>
                  <a:pt x="392263" y="268942"/>
                </a:cubicBezTo>
                <a:cubicBezTo>
                  <a:pt x="376017" y="263888"/>
                  <a:pt x="353992" y="260277"/>
                  <a:pt x="338463" y="251250"/>
                </a:cubicBezTo>
                <a:cubicBezTo>
                  <a:pt x="334852" y="248723"/>
                  <a:pt x="334852" y="249444"/>
                  <a:pt x="328718" y="241859"/>
                </a:cubicBezTo>
                <a:cubicBezTo>
                  <a:pt x="321855" y="231389"/>
                  <a:pt x="316801" y="216948"/>
                  <a:pt x="302719" y="224166"/>
                </a:cubicBezTo>
                <a:cubicBezTo>
                  <a:pt x="289359" y="228140"/>
                  <a:pt x="275999" y="254861"/>
                  <a:pt x="261559" y="254861"/>
                </a:cubicBezTo>
                <a:cubicBezTo>
                  <a:pt x="240977" y="250165"/>
                  <a:pt x="214619" y="213338"/>
                  <a:pt x="199816" y="222365"/>
                </a:cubicBezTo>
                <a:cubicBezTo>
                  <a:pt x="189342" y="224892"/>
                  <a:pt x="178871" y="238252"/>
                  <a:pt x="173817" y="250165"/>
                </a:cubicBezTo>
                <a:cubicBezTo>
                  <a:pt x="169485" y="259552"/>
                  <a:pt x="165511" y="270022"/>
                  <a:pt x="157930" y="277244"/>
                </a:cubicBezTo>
                <a:cubicBezTo>
                  <a:pt x="148544" y="282661"/>
                  <a:pt x="131210" y="259915"/>
                  <a:pt x="120018" y="259193"/>
                </a:cubicBezTo>
                <a:cubicBezTo>
                  <a:pt x="109185" y="259552"/>
                  <a:pt x="108101" y="270385"/>
                  <a:pt x="112796" y="280497"/>
                </a:cubicBezTo>
                <a:cubicBezTo>
                  <a:pt x="133378" y="314077"/>
                  <a:pt x="152151" y="329601"/>
                  <a:pt x="167317" y="359932"/>
                </a:cubicBezTo>
                <a:cubicBezTo>
                  <a:pt x="191147" y="380152"/>
                  <a:pt x="207034" y="402535"/>
                  <a:pt x="225448" y="427092"/>
                </a:cubicBezTo>
                <a:cubicBezTo>
                  <a:pt x="241698" y="439368"/>
                  <a:pt x="295497" y="462114"/>
                  <a:pt x="281779" y="492083"/>
                </a:cubicBezTo>
                <a:cubicBezTo>
                  <a:pt x="271308" y="504359"/>
                  <a:pt x="238808" y="492441"/>
                  <a:pt x="226895" y="485582"/>
                </a:cubicBezTo>
                <a:cubicBezTo>
                  <a:pt x="215703" y="479085"/>
                  <a:pt x="211008" y="471500"/>
                  <a:pt x="199091" y="476554"/>
                </a:cubicBezTo>
                <a:cubicBezTo>
                  <a:pt x="178871" y="488834"/>
                  <a:pt x="154319" y="501469"/>
                  <a:pt x="130851" y="505443"/>
                </a:cubicBezTo>
                <a:cubicBezTo>
                  <a:pt x="126519" y="505801"/>
                  <a:pt x="126877" y="505080"/>
                  <a:pt x="118213" y="507248"/>
                </a:cubicBezTo>
                <a:cubicBezTo>
                  <a:pt x="109548" y="510138"/>
                  <a:pt x="104852" y="519883"/>
                  <a:pt x="97272" y="522414"/>
                </a:cubicBezTo>
                <a:cubicBezTo>
                  <a:pt x="69109" y="524578"/>
                  <a:pt x="40945" y="548771"/>
                  <a:pt x="40583" y="578740"/>
                </a:cubicBezTo>
                <a:cubicBezTo>
                  <a:pt x="42388" y="604735"/>
                  <a:pt x="6640" y="587042"/>
                  <a:pt x="865" y="604735"/>
                </a:cubicBezTo>
                <a:cubicBezTo>
                  <a:pt x="-5994" y="627123"/>
                  <a:pt x="30834" y="662508"/>
                  <a:pt x="10973" y="683086"/>
                </a:cubicBezTo>
                <a:cubicBezTo>
                  <a:pt x="-10327" y="709806"/>
                  <a:pt x="77052" y="732916"/>
                  <a:pt x="94382" y="721724"/>
                </a:cubicBezTo>
                <a:cubicBezTo>
                  <a:pt x="103047" y="714502"/>
                  <a:pt x="95466" y="698252"/>
                  <a:pt x="106299" y="692839"/>
                </a:cubicBezTo>
                <a:cubicBezTo>
                  <a:pt x="108463" y="691755"/>
                  <a:pt x="112433" y="689228"/>
                  <a:pt x="114601" y="688144"/>
                </a:cubicBezTo>
                <a:cubicBezTo>
                  <a:pt x="181761" y="652396"/>
                  <a:pt x="238808" y="755662"/>
                  <a:pt x="282500" y="794658"/>
                </a:cubicBezTo>
                <a:cubicBezTo>
                  <a:pt x="388655" y="915617"/>
                  <a:pt x="534166" y="983498"/>
                  <a:pt x="675703" y="1054990"/>
                </a:cubicBezTo>
                <a:cubicBezTo>
                  <a:pt x="706034" y="1071239"/>
                  <a:pt x="736003" y="1088932"/>
                  <a:pt x="765613" y="1101567"/>
                </a:cubicBezTo>
                <a:cubicBezTo>
                  <a:pt x="802799" y="1113484"/>
                  <a:pt x="881513" y="1086405"/>
                  <a:pt x="886209" y="1129734"/>
                </a:cubicBezTo>
                <a:cubicBezTo>
                  <a:pt x="894152" y="1181002"/>
                  <a:pt x="764166" y="1527991"/>
                  <a:pt x="743584" y="1579626"/>
                </a:cubicBezTo>
                <a:cubicBezTo>
                  <a:pt x="634180" y="1868479"/>
                  <a:pt x="524054" y="2097036"/>
                  <a:pt x="429095" y="2392031"/>
                </a:cubicBezTo>
                <a:cubicBezTo>
                  <a:pt x="396599" y="2493854"/>
                  <a:pt x="363741" y="2592787"/>
                  <a:pt x="329798" y="2692080"/>
                </a:cubicBezTo>
                <a:cubicBezTo>
                  <a:pt x="307052" y="2750215"/>
                  <a:pt x="298387" y="2818818"/>
                  <a:pt x="247477" y="2860341"/>
                </a:cubicBezTo>
                <a:cubicBezTo>
                  <a:pt x="240255" y="2874060"/>
                  <a:pt x="248920" y="2889588"/>
                  <a:pt x="238087" y="2904391"/>
                </a:cubicBezTo>
                <a:cubicBezTo>
                  <a:pt x="231228" y="2915946"/>
                  <a:pt x="221116" y="2924252"/>
                  <a:pt x="219314" y="2933997"/>
                </a:cubicBezTo>
                <a:cubicBezTo>
                  <a:pt x="222381" y="2947536"/>
                  <a:pt x="228068" y="2986171"/>
                  <a:pt x="233348" y="3025844"/>
                </a:cubicBezTo>
                <a:lnTo>
                  <a:pt x="236096" y="3047585"/>
                </a:lnTo>
                <a:lnTo>
                  <a:pt x="330015" y="3047585"/>
                </a:lnTo>
                <a:lnTo>
                  <a:pt x="329440" y="3040515"/>
                </a:lnTo>
                <a:cubicBezTo>
                  <a:pt x="322939" y="3013432"/>
                  <a:pt x="319691" y="2982383"/>
                  <a:pt x="320775" y="2953136"/>
                </a:cubicBezTo>
                <a:cubicBezTo>
                  <a:pt x="325107" y="2913414"/>
                  <a:pt x="345327" y="2873701"/>
                  <a:pt x="354713" y="2835426"/>
                </a:cubicBezTo>
                <a:cubicBezTo>
                  <a:pt x="364825" y="2805095"/>
                  <a:pt x="370963" y="2773320"/>
                  <a:pt x="382876" y="2743352"/>
                </a:cubicBezTo>
                <a:cubicBezTo>
                  <a:pt x="414292" y="2628894"/>
                  <a:pt x="461953" y="2517322"/>
                  <a:pt x="492643" y="2401421"/>
                </a:cubicBezTo>
                <a:cubicBezTo>
                  <a:pt x="502392" y="2371090"/>
                  <a:pt x="513221" y="2339678"/>
                  <a:pt x="524054" y="2308984"/>
                </a:cubicBezTo>
                <a:cubicBezTo>
                  <a:pt x="640680" y="1962358"/>
                  <a:pt x="766693" y="1621508"/>
                  <a:pt x="897763" y="1279577"/>
                </a:cubicBezTo>
                <a:cubicBezTo>
                  <a:pt x="908234" y="1242023"/>
                  <a:pt x="929175" y="1209891"/>
                  <a:pt x="953005" y="1178475"/>
                </a:cubicBezTo>
                <a:cubicBezTo>
                  <a:pt x="957338" y="1173780"/>
                  <a:pt x="962033" y="1170531"/>
                  <a:pt x="967808" y="1169089"/>
                </a:cubicBezTo>
                <a:cubicBezTo>
                  <a:pt x="993807" y="1168367"/>
                  <a:pt x="1023413" y="1159340"/>
                  <a:pt x="1046885" y="1152839"/>
                </a:cubicBezTo>
                <a:cubicBezTo>
                  <a:pt x="1060967" y="1152117"/>
                  <a:pt x="1072158" y="1144895"/>
                  <a:pt x="1085156" y="1142010"/>
                </a:cubicBezTo>
                <a:cubicBezTo>
                  <a:pt x="1107543" y="1140926"/>
                  <a:pt x="1126683" y="1130814"/>
                  <a:pt x="1147983" y="1125760"/>
                </a:cubicBezTo>
                <a:cubicBezTo>
                  <a:pt x="1179035" y="1113847"/>
                  <a:pt x="1210447" y="1107346"/>
                  <a:pt x="1241499" y="1092539"/>
                </a:cubicBezTo>
                <a:cubicBezTo>
                  <a:pt x="1299994" y="1072682"/>
                  <a:pt x="1358489" y="1045962"/>
                  <a:pt x="1414815" y="1018883"/>
                </a:cubicBezTo>
                <a:cubicBezTo>
                  <a:pt x="1462113" y="1003717"/>
                  <a:pt x="1496055" y="977722"/>
                  <a:pt x="1541548" y="956777"/>
                </a:cubicBezTo>
                <a:cubicBezTo>
                  <a:pt x="1620625" y="923923"/>
                  <a:pt x="1678035" y="831486"/>
                  <a:pt x="1771189" y="842320"/>
                </a:cubicBezTo>
                <a:cubicBezTo>
                  <a:pt x="1847735" y="869398"/>
                  <a:pt x="1927896" y="896482"/>
                  <a:pt x="2006969" y="913811"/>
                </a:cubicBezTo>
                <a:cubicBezTo>
                  <a:pt x="2019607" y="913090"/>
                  <a:pt x="2044522" y="924282"/>
                  <a:pt x="2027910" y="933672"/>
                </a:cubicBezTo>
                <a:cubicBezTo>
                  <a:pt x="1999747" y="939448"/>
                  <a:pt x="1970862" y="934031"/>
                  <a:pt x="1944863" y="925729"/>
                </a:cubicBezTo>
                <a:cubicBezTo>
                  <a:pt x="1876261" y="910922"/>
                  <a:pt x="1809465" y="889618"/>
                  <a:pt x="1742305" y="867597"/>
                </a:cubicBezTo>
                <a:cubicBezTo>
                  <a:pt x="1736167" y="864707"/>
                  <a:pt x="1715947" y="859291"/>
                  <a:pt x="1713421" y="866872"/>
                </a:cubicBezTo>
                <a:cubicBezTo>
                  <a:pt x="1713058" y="869761"/>
                  <a:pt x="1716669" y="873372"/>
                  <a:pt x="1721723" y="875899"/>
                </a:cubicBezTo>
                <a:cubicBezTo>
                  <a:pt x="1785271" y="900451"/>
                  <a:pt x="1860737" y="919949"/>
                  <a:pt x="1928976" y="940890"/>
                </a:cubicBezTo>
                <a:cubicBezTo>
                  <a:pt x="1964724" y="954250"/>
                  <a:pt x="2013469" y="941616"/>
                  <a:pt x="2042354" y="969058"/>
                </a:cubicBezTo>
                <a:cubicBezTo>
                  <a:pt x="2054993" y="984945"/>
                  <a:pt x="2044159" y="1011302"/>
                  <a:pt x="2049935" y="1028632"/>
                </a:cubicBezTo>
                <a:cubicBezTo>
                  <a:pt x="2059325" y="1060406"/>
                  <a:pt x="2058241" y="1092902"/>
                  <a:pt x="2066185" y="1125039"/>
                </a:cubicBezTo>
                <a:cubicBezTo>
                  <a:pt x="2069795" y="1158977"/>
                  <a:pt x="2021772" y="1251051"/>
                  <a:pt x="2021050" y="1267659"/>
                </a:cubicBezTo>
                <a:cubicBezTo>
                  <a:pt x="2015275" y="1299075"/>
                  <a:pt x="2003358" y="1440253"/>
                  <a:pt x="1993609" y="1471302"/>
                </a:cubicBezTo>
                <a:cubicBezTo>
                  <a:pt x="1987112" y="1489357"/>
                  <a:pt x="1953532" y="1608510"/>
                  <a:pt x="1938367" y="1646785"/>
                </a:cubicBezTo>
                <a:cubicBezTo>
                  <a:pt x="1917426" y="1700584"/>
                  <a:pt x="1897206" y="1756189"/>
                  <a:pt x="1873371" y="1808904"/>
                </a:cubicBezTo>
                <a:cubicBezTo>
                  <a:pt x="1742710" y="2118632"/>
                  <a:pt x="1234725" y="2897403"/>
                  <a:pt x="1139306" y="3036083"/>
                </a:cubicBezTo>
                <a:lnTo>
                  <a:pt x="1131170" y="3047585"/>
                </a:lnTo>
                <a:lnTo>
                  <a:pt x="1196412" y="3047585"/>
                </a:lnTo>
                <a:lnTo>
                  <a:pt x="1201287" y="3040377"/>
                </a:lnTo>
                <a:cubicBezTo>
                  <a:pt x="1428084" y="2706342"/>
                  <a:pt x="1651675" y="2370187"/>
                  <a:pt x="1842681" y="2018326"/>
                </a:cubicBezTo>
                <a:cubicBezTo>
                  <a:pt x="1895397" y="1861982"/>
                  <a:pt x="1990360" y="1713945"/>
                  <a:pt x="2048855" y="1565544"/>
                </a:cubicBezTo>
                <a:cubicBezTo>
                  <a:pt x="2072323" y="1525105"/>
                  <a:pt x="2101207" y="1473829"/>
                  <a:pt x="2127927" y="1423645"/>
                </a:cubicBezTo>
                <a:cubicBezTo>
                  <a:pt x="2104818" y="1449639"/>
                  <a:pt x="2076297" y="1473111"/>
                  <a:pt x="2056798" y="1499469"/>
                </a:cubicBezTo>
                <a:cubicBezTo>
                  <a:pt x="2041991" y="1513551"/>
                  <a:pt x="2035132" y="1538465"/>
                  <a:pt x="2020687" y="1548573"/>
                </a:cubicBezTo>
                <a:cubicBezTo>
                  <a:pt x="2006247" y="1544962"/>
                  <a:pt x="2019245" y="1521131"/>
                  <a:pt x="2020687" y="1511024"/>
                </a:cubicBezTo>
                <a:cubicBezTo>
                  <a:pt x="2027910" y="1487189"/>
                  <a:pt x="2032605" y="1463362"/>
                  <a:pt x="2039827" y="1439528"/>
                </a:cubicBezTo>
                <a:cubicBezTo>
                  <a:pt x="2051382" y="1377426"/>
                  <a:pt x="2126485" y="1085321"/>
                  <a:pt x="2154647" y="1001190"/>
                </a:cubicBezTo>
                <a:cubicBezTo>
                  <a:pt x="2159701" y="987109"/>
                  <a:pt x="2159339" y="984945"/>
                  <a:pt x="2164397" y="973749"/>
                </a:cubicBezTo>
                <a:cubicBezTo>
                  <a:pt x="2191838" y="926809"/>
                  <a:pt x="2239137" y="982776"/>
                  <a:pt x="2225418" y="1028995"/>
                </a:cubicBezTo>
                <a:lnTo>
                  <a:pt x="2224334" y="1032243"/>
                </a:lnTo>
                <a:cubicBezTo>
                  <a:pt x="2206641" y="1084600"/>
                  <a:pt x="2190033" y="1244550"/>
                  <a:pt x="2181727" y="1261884"/>
                </a:cubicBezTo>
                <a:cubicBezTo>
                  <a:pt x="2178115" y="1270549"/>
                  <a:pt x="2168008" y="1321821"/>
                  <a:pt x="2163671" y="1354680"/>
                </a:cubicBezTo>
                <a:cubicBezTo>
                  <a:pt x="2186059" y="1308461"/>
                  <a:pt x="2203030" y="1268744"/>
                  <a:pt x="2206279" y="1245997"/>
                </a:cubicBezTo>
                <a:cubicBezTo>
                  <a:pt x="2217833" y="1179201"/>
                  <a:pt x="2225055" y="1115648"/>
                  <a:pt x="2243469" y="1049936"/>
                </a:cubicBezTo>
                <a:cubicBezTo>
                  <a:pt x="2244912" y="1025384"/>
                  <a:pt x="2254303" y="1005164"/>
                  <a:pt x="2280297" y="1001190"/>
                </a:cubicBezTo>
                <a:cubicBezTo>
                  <a:pt x="2315683" y="988556"/>
                  <a:pt x="2346735" y="965446"/>
                  <a:pt x="2374898" y="940532"/>
                </a:cubicBezTo>
                <a:cubicBezTo>
                  <a:pt x="2379956" y="935836"/>
                  <a:pt x="2387900" y="925729"/>
                  <a:pt x="2379594" y="921034"/>
                </a:cubicBezTo>
                <a:cubicBezTo>
                  <a:pt x="2355763" y="910563"/>
                  <a:pt x="2317851" y="977001"/>
                  <a:pt x="2285714" y="980249"/>
                </a:cubicBezTo>
                <a:cubicBezTo>
                  <a:pt x="2277770" y="979528"/>
                  <a:pt x="2277412" y="970500"/>
                  <a:pt x="2279576" y="960030"/>
                </a:cubicBezTo>
                <a:cubicBezTo>
                  <a:pt x="2282103" y="952445"/>
                  <a:pt x="2282103" y="940169"/>
                  <a:pt x="2289325" y="935115"/>
                </a:cubicBezTo>
                <a:cubicBezTo>
                  <a:pt x="2340235" y="917422"/>
                  <a:pt x="2392954" y="902978"/>
                  <a:pt x="2443863" y="889981"/>
                </a:cubicBezTo>
                <a:cubicBezTo>
                  <a:pt x="2489719" y="876262"/>
                  <a:pt x="2532685" y="853511"/>
                  <a:pt x="2579266" y="849179"/>
                </a:cubicBezTo>
                <a:cubicBezTo>
                  <a:pt x="2629813" y="828959"/>
                  <a:pt x="2683975" y="820295"/>
                  <a:pt x="2739217" y="822100"/>
                </a:cubicBezTo>
                <a:cubicBezTo>
                  <a:pt x="2803128" y="822821"/>
                  <a:pt x="2865234" y="812351"/>
                  <a:pt x="2921918" y="831849"/>
                </a:cubicBezTo>
                <a:cubicBezTo>
                  <a:pt x="2942864" y="840514"/>
                  <a:pt x="2942864" y="872288"/>
                  <a:pt x="2960556" y="883484"/>
                </a:cubicBezTo>
                <a:cubicBezTo>
                  <a:pt x="2974996" y="891786"/>
                  <a:pt x="3010382" y="898646"/>
                  <a:pt x="3012187" y="882400"/>
                </a:cubicBezTo>
                <a:cubicBezTo>
                  <a:pt x="3013271" y="874094"/>
                  <a:pt x="2998468" y="860734"/>
                  <a:pt x="2990162" y="855317"/>
                </a:cubicBezTo>
                <a:cubicBezTo>
                  <a:pt x="2986551" y="851710"/>
                  <a:pt x="2985467" y="852431"/>
                  <a:pt x="2981134" y="844846"/>
                </a:cubicBezTo>
                <a:cubicBezTo>
                  <a:pt x="2976802" y="831486"/>
                  <a:pt x="2995941" y="820295"/>
                  <a:pt x="2997021" y="808377"/>
                </a:cubicBezTo>
                <a:cubicBezTo>
                  <a:pt x="2998827" y="785272"/>
                  <a:pt x="2983665" y="759636"/>
                  <a:pt x="2963442" y="745913"/>
                </a:cubicBezTo>
                <a:cubicBezTo>
                  <a:pt x="2959472" y="742665"/>
                  <a:pt x="2954418" y="737611"/>
                  <a:pt x="2953334" y="732194"/>
                </a:cubicBezTo>
                <a:cubicBezTo>
                  <a:pt x="2949002" y="715223"/>
                  <a:pt x="2980776" y="697893"/>
                  <a:pt x="2966694" y="680563"/>
                </a:cubicBezTo>
                <a:cubicBezTo>
                  <a:pt x="2941058" y="653122"/>
                  <a:pt x="2901699" y="733637"/>
                  <a:pt x="2896282" y="680201"/>
                </a:cubicBezTo>
                <a:cubicBezTo>
                  <a:pt x="2878952" y="626401"/>
                  <a:pt x="2808182" y="713417"/>
                  <a:pt x="2830933" y="735805"/>
                </a:cubicBezTo>
                <a:cubicBezTo>
                  <a:pt x="2840319" y="741581"/>
                  <a:pt x="2848621" y="747719"/>
                  <a:pt x="2847541" y="760720"/>
                </a:cubicBezTo>
                <a:cubicBezTo>
                  <a:pt x="2838150" y="823184"/>
                  <a:pt x="2764853" y="800434"/>
                  <a:pt x="2720082" y="803686"/>
                </a:cubicBezTo>
                <a:cubicBezTo>
                  <a:pt x="2579988" y="812351"/>
                  <a:pt x="2448196" y="858928"/>
                  <a:pt x="2319656" y="906231"/>
                </a:cubicBezTo>
                <a:cubicBezTo>
                  <a:pt x="2304128" y="914533"/>
                  <a:pt x="2298353" y="896840"/>
                  <a:pt x="2310992" y="888897"/>
                </a:cubicBezTo>
                <a:cubicBezTo>
                  <a:pt x="2336628" y="884206"/>
                  <a:pt x="2364791" y="874456"/>
                  <a:pt x="2390064" y="865787"/>
                </a:cubicBezTo>
                <a:cubicBezTo>
                  <a:pt x="2453612" y="828238"/>
                  <a:pt x="2529078" y="805129"/>
                  <a:pt x="2598764" y="780940"/>
                </a:cubicBezTo>
                <a:cubicBezTo>
                  <a:pt x="2621148" y="763606"/>
                  <a:pt x="2626927" y="700057"/>
                  <a:pt x="2655449" y="722445"/>
                </a:cubicBezTo>
                <a:cubicBezTo>
                  <a:pt x="2658339" y="733278"/>
                  <a:pt x="2644257" y="747719"/>
                  <a:pt x="2652564" y="757109"/>
                </a:cubicBezTo>
                <a:cubicBezTo>
                  <a:pt x="2657255" y="765053"/>
                  <a:pt x="2666645" y="766858"/>
                  <a:pt x="2674947" y="769022"/>
                </a:cubicBezTo>
                <a:cubicBezTo>
                  <a:pt x="2715749" y="775160"/>
                  <a:pt x="2778213" y="787799"/>
                  <a:pt x="2800964" y="743749"/>
                </a:cubicBezTo>
                <a:cubicBezTo>
                  <a:pt x="2803128" y="735084"/>
                  <a:pt x="2802044" y="735805"/>
                  <a:pt x="2801323" y="732557"/>
                </a:cubicBezTo>
                <a:cubicBezTo>
                  <a:pt x="2800238" y="730389"/>
                  <a:pt x="2798433" y="728583"/>
                  <a:pt x="2796269" y="726778"/>
                </a:cubicBezTo>
                <a:cubicBezTo>
                  <a:pt x="2775324" y="716670"/>
                  <a:pt x="2766300" y="682006"/>
                  <a:pt x="2752577" y="668283"/>
                </a:cubicBezTo>
                <a:cubicBezTo>
                  <a:pt x="2713222" y="617374"/>
                  <a:pt x="2633424" y="711612"/>
                  <a:pt x="2624759" y="658175"/>
                </a:cubicBezTo>
                <a:cubicBezTo>
                  <a:pt x="2625122" y="642647"/>
                  <a:pt x="2608509" y="645537"/>
                  <a:pt x="2603818" y="633623"/>
                </a:cubicBezTo>
                <a:cubicBezTo>
                  <a:pt x="2602734" y="593543"/>
                  <a:pt x="2568792" y="568991"/>
                  <a:pt x="2533048" y="558521"/>
                </a:cubicBezTo>
                <a:cubicBezTo>
                  <a:pt x="2506327" y="545160"/>
                  <a:pt x="2521856" y="495694"/>
                  <a:pt x="2488998" y="488834"/>
                </a:cubicBezTo>
                <a:cubicBezTo>
                  <a:pt x="2448196" y="494251"/>
                  <a:pt x="2455055" y="513386"/>
                  <a:pt x="2451807" y="546603"/>
                </a:cubicBezTo>
                <a:cubicBezTo>
                  <a:pt x="2437725" y="571518"/>
                  <a:pt x="2430503" y="611236"/>
                  <a:pt x="2405951" y="627485"/>
                </a:cubicBezTo>
                <a:cubicBezTo>
                  <a:pt x="2401256" y="625680"/>
                  <a:pt x="2405951" y="590653"/>
                  <a:pt x="2410646" y="581267"/>
                </a:cubicBezTo>
                <a:cubicBezTo>
                  <a:pt x="2422201" y="562132"/>
                  <a:pt x="2429782" y="539022"/>
                  <a:pt x="2411731" y="521688"/>
                </a:cubicBezTo>
                <a:cubicBezTo>
                  <a:pt x="2401256" y="511581"/>
                  <a:pt x="2384289" y="519524"/>
                  <a:pt x="2371650" y="517719"/>
                </a:cubicBezTo>
                <a:cubicBezTo>
                  <a:pt x="2356847" y="513023"/>
                  <a:pt x="2339155" y="507248"/>
                  <a:pt x="2321821" y="512665"/>
                </a:cubicBezTo>
                <a:cubicBezTo>
                  <a:pt x="2301601" y="513745"/>
                  <a:pt x="2281382" y="513745"/>
                  <a:pt x="2261525" y="518803"/>
                </a:cubicBezTo>
                <a:cubicBezTo>
                  <a:pt x="2239858" y="522051"/>
                  <a:pt x="2245996" y="492804"/>
                  <a:pt x="2256108" y="483055"/>
                </a:cubicBezTo>
                <a:cubicBezTo>
                  <a:pt x="2266216" y="470057"/>
                  <a:pt x="2278133" y="477280"/>
                  <a:pt x="2290046" y="468611"/>
                </a:cubicBezTo>
                <a:cubicBezTo>
                  <a:pt x="2297990" y="461030"/>
                  <a:pt x="2310629" y="446948"/>
                  <a:pt x="2297990" y="438642"/>
                </a:cubicBezTo>
                <a:cubicBezTo>
                  <a:pt x="2276686" y="432504"/>
                  <a:pt x="2247443" y="409757"/>
                  <a:pt x="2222528" y="424202"/>
                </a:cubicBezTo>
                <a:cubicBezTo>
                  <a:pt x="2192560" y="435756"/>
                  <a:pt x="2209889" y="462477"/>
                  <a:pt x="2194724" y="480891"/>
                </a:cubicBezTo>
                <a:cubicBezTo>
                  <a:pt x="2178478" y="492441"/>
                  <a:pt x="2152842" y="494609"/>
                  <a:pt x="2152121" y="520608"/>
                </a:cubicBezTo>
                <a:cubicBezTo>
                  <a:pt x="2152121" y="526025"/>
                  <a:pt x="2150315" y="533606"/>
                  <a:pt x="2148509" y="539022"/>
                </a:cubicBezTo>
                <a:cubicBezTo>
                  <a:pt x="2140203" y="549130"/>
                  <a:pt x="2123957" y="542992"/>
                  <a:pt x="2117094" y="532159"/>
                </a:cubicBezTo>
                <a:cubicBezTo>
                  <a:pt x="2048855" y="434672"/>
                  <a:pt x="2043075" y="289883"/>
                  <a:pt x="2030799" y="367513"/>
                </a:cubicBezTo>
                <a:cubicBezTo>
                  <a:pt x="2022856" y="390981"/>
                  <a:pt x="2049935" y="517719"/>
                  <a:pt x="1997220" y="442979"/>
                </a:cubicBezTo>
                <a:cubicBezTo>
                  <a:pt x="1977000" y="402535"/>
                  <a:pt x="1926449" y="415174"/>
                  <a:pt x="1902619" y="445505"/>
                </a:cubicBezTo>
                <a:cubicBezTo>
                  <a:pt x="1889263" y="462477"/>
                  <a:pt x="1876261" y="484498"/>
                  <a:pt x="1851709" y="484860"/>
                </a:cubicBezTo>
                <a:cubicBezTo>
                  <a:pt x="1834738" y="490640"/>
                  <a:pt x="1816324" y="474027"/>
                  <a:pt x="1801879" y="479807"/>
                </a:cubicBezTo>
                <a:cubicBezTo>
                  <a:pt x="1795383" y="481249"/>
                  <a:pt x="1787439" y="484139"/>
                  <a:pt x="1781660" y="479444"/>
                </a:cubicBezTo>
                <a:cubicBezTo>
                  <a:pt x="1735446" y="384847"/>
                  <a:pt x="1721001" y="504721"/>
                  <a:pt x="1681647" y="462114"/>
                </a:cubicBezTo>
                <a:cubicBezTo>
                  <a:pt x="1663233" y="445864"/>
                  <a:pt x="1666481" y="415895"/>
                  <a:pt x="1670451" y="394955"/>
                </a:cubicBezTo>
                <a:cubicBezTo>
                  <a:pt x="1671897" y="381595"/>
                  <a:pt x="1659621" y="380873"/>
                  <a:pt x="1650594" y="376903"/>
                </a:cubicBezTo>
                <a:cubicBezTo>
                  <a:pt x="1640482" y="372567"/>
                  <a:pt x="1630374" y="349820"/>
                  <a:pt x="1622068" y="354153"/>
                </a:cubicBezTo>
                <a:cubicBezTo>
                  <a:pt x="1620262" y="407231"/>
                  <a:pt x="1732556" y="579099"/>
                  <a:pt x="1749165" y="611236"/>
                </a:cubicBezTo>
                <a:cubicBezTo>
                  <a:pt x="1756024" y="626401"/>
                  <a:pt x="1765051" y="635066"/>
                  <a:pt x="1756387" y="653843"/>
                </a:cubicBezTo>
                <a:cubicBezTo>
                  <a:pt x="1752775" y="665756"/>
                  <a:pt x="1675509" y="769385"/>
                  <a:pt x="1663233" y="728220"/>
                </a:cubicBezTo>
                <a:cubicBezTo>
                  <a:pt x="1656369" y="706558"/>
                  <a:pt x="1638318" y="689950"/>
                  <a:pt x="1636149" y="666840"/>
                </a:cubicBezTo>
                <a:cubicBezTo>
                  <a:pt x="1635428" y="645174"/>
                  <a:pt x="1647341" y="622427"/>
                  <a:pt x="1640482" y="599681"/>
                </a:cubicBezTo>
                <a:cubicBezTo>
                  <a:pt x="1633264" y="568991"/>
                  <a:pt x="1598600" y="568628"/>
                  <a:pt x="1575849" y="550214"/>
                </a:cubicBezTo>
                <a:cubicBezTo>
                  <a:pt x="1547686" y="540465"/>
                  <a:pt x="1518439" y="567185"/>
                  <a:pt x="1496418" y="585958"/>
                </a:cubicBezTo>
                <a:cubicBezTo>
                  <a:pt x="1490639" y="591737"/>
                  <a:pt x="1490276" y="600402"/>
                  <a:pt x="1488833" y="606540"/>
                </a:cubicBezTo>
                <a:cubicBezTo>
                  <a:pt x="1487028" y="619542"/>
                  <a:pt x="1471503" y="610151"/>
                  <a:pt x="1469335" y="602929"/>
                </a:cubicBezTo>
                <a:cubicBezTo>
                  <a:pt x="1467892" y="584878"/>
                  <a:pt x="1493887" y="577656"/>
                  <a:pt x="1501472" y="561406"/>
                </a:cubicBezTo>
                <a:cubicBezTo>
                  <a:pt x="1512664" y="544076"/>
                  <a:pt x="1535773" y="526025"/>
                  <a:pt x="1527467" y="503274"/>
                </a:cubicBezTo>
                <a:cubicBezTo>
                  <a:pt x="1520607" y="490277"/>
                  <a:pt x="1498582" y="503996"/>
                  <a:pt x="1488475" y="493525"/>
                </a:cubicBezTo>
                <a:cubicBezTo>
                  <a:pt x="1485585" y="490640"/>
                  <a:pt x="1482333" y="486307"/>
                  <a:pt x="1480168" y="482696"/>
                </a:cubicBezTo>
                <a:cubicBezTo>
                  <a:pt x="1479084" y="481249"/>
                  <a:pt x="1477279" y="478001"/>
                  <a:pt x="1476557" y="476195"/>
                </a:cubicBezTo>
                <a:cubicBezTo>
                  <a:pt x="1473667" y="472222"/>
                  <a:pt x="1474752" y="471863"/>
                  <a:pt x="1467171" y="465004"/>
                </a:cubicBezTo>
                <a:cubicBezTo>
                  <a:pt x="1465724" y="463919"/>
                  <a:pt x="1462839" y="462114"/>
                  <a:pt x="1461391" y="461393"/>
                </a:cubicBezTo>
                <a:cubicBezTo>
                  <a:pt x="1445146" y="453449"/>
                  <a:pt x="1433229" y="471863"/>
                  <a:pt x="1417341" y="464641"/>
                </a:cubicBezTo>
                <a:cubicBezTo>
                  <a:pt x="1412287" y="461751"/>
                  <a:pt x="1407234" y="459587"/>
                  <a:pt x="1402176" y="456697"/>
                </a:cubicBezTo>
                <a:cubicBezTo>
                  <a:pt x="1373654" y="447670"/>
                  <a:pt x="1358489" y="489918"/>
                  <a:pt x="1340796" y="503637"/>
                </a:cubicBezTo>
                <a:cubicBezTo>
                  <a:pt x="1335379" y="507607"/>
                  <a:pt x="1328879" y="507607"/>
                  <a:pt x="1322382" y="505801"/>
                </a:cubicBezTo>
                <a:cubicBezTo>
                  <a:pt x="1294577" y="493888"/>
                  <a:pt x="1265693" y="499305"/>
                  <a:pt x="1243668" y="518081"/>
                </a:cubicBezTo>
                <a:cubicBezTo>
                  <a:pt x="1241141" y="519883"/>
                  <a:pt x="1238973" y="520608"/>
                  <a:pt x="1236809" y="520608"/>
                </a:cubicBezTo>
                <a:cubicBezTo>
                  <a:pt x="1229223" y="521688"/>
                  <a:pt x="1228143" y="498942"/>
                  <a:pt x="1217669" y="501110"/>
                </a:cubicBezTo>
                <a:cubicBezTo>
                  <a:pt x="1208283" y="502916"/>
                  <a:pt x="1203229" y="510138"/>
                  <a:pt x="1196728" y="518803"/>
                </a:cubicBezTo>
                <a:cubicBezTo>
                  <a:pt x="1176871" y="550214"/>
                  <a:pt x="1173260" y="596791"/>
                  <a:pt x="1214058" y="585599"/>
                </a:cubicBezTo>
                <a:cubicBezTo>
                  <a:pt x="1229223" y="585958"/>
                  <a:pt x="1238614" y="601845"/>
                  <a:pt x="1251611" y="610151"/>
                </a:cubicBezTo>
                <a:cubicBezTo>
                  <a:pt x="1260276" y="617736"/>
                  <a:pt x="1264609" y="627485"/>
                  <a:pt x="1258112" y="631818"/>
                </a:cubicBezTo>
                <a:cubicBezTo>
                  <a:pt x="1243668" y="638677"/>
                  <a:pt x="1223807" y="646979"/>
                  <a:pt x="1212257" y="661787"/>
                </a:cubicBezTo>
                <a:cubicBezTo>
                  <a:pt x="1205393" y="667925"/>
                  <a:pt x="1198896" y="671894"/>
                  <a:pt x="1196007" y="669009"/>
                </a:cubicBezTo>
                <a:cubicBezTo>
                  <a:pt x="1188785" y="645174"/>
                  <a:pt x="1160621" y="625680"/>
                  <a:pt x="1136428" y="635066"/>
                </a:cubicBezTo>
                <a:cubicBezTo>
                  <a:pt x="1125236" y="639399"/>
                  <a:pt x="1115487" y="649869"/>
                  <a:pt x="1108628" y="661065"/>
                </a:cubicBezTo>
                <a:cubicBezTo>
                  <a:pt x="1091298" y="692477"/>
                  <a:pt x="1072521" y="647342"/>
                  <a:pt x="1072880" y="629650"/>
                </a:cubicBezTo>
                <a:cubicBezTo>
                  <a:pt x="1072158" y="611957"/>
                  <a:pt x="1086961" y="592459"/>
                  <a:pt x="1083713" y="576213"/>
                </a:cubicBezTo>
                <a:cubicBezTo>
                  <a:pt x="1081186" y="564659"/>
                  <a:pt x="1067826" y="559963"/>
                  <a:pt x="1062051" y="550936"/>
                </a:cubicBezTo>
                <a:cubicBezTo>
                  <a:pt x="1054466" y="542271"/>
                  <a:pt x="1062051" y="526746"/>
                  <a:pt x="1073964" y="533243"/>
                </a:cubicBezTo>
                <a:cubicBezTo>
                  <a:pt x="1081907" y="538660"/>
                  <a:pt x="1081549" y="539381"/>
                  <a:pt x="1085156" y="542992"/>
                </a:cubicBezTo>
                <a:cubicBezTo>
                  <a:pt x="1128847" y="596791"/>
                  <a:pt x="1158453" y="496052"/>
                  <a:pt x="1164233" y="463919"/>
                </a:cubicBezTo>
                <a:cubicBezTo>
                  <a:pt x="1167843" y="449838"/>
                  <a:pt x="1159537" y="433230"/>
                  <a:pt x="1145819" y="449475"/>
                </a:cubicBezTo>
                <a:cubicBezTo>
                  <a:pt x="1132095" y="464278"/>
                  <a:pt x="1125236" y="494972"/>
                  <a:pt x="1113319" y="507248"/>
                </a:cubicBezTo>
                <a:cubicBezTo>
                  <a:pt x="1110796" y="510497"/>
                  <a:pt x="1104295" y="513386"/>
                  <a:pt x="1105017" y="506164"/>
                </a:cubicBezTo>
                <a:cubicBezTo>
                  <a:pt x="1106459" y="485945"/>
                  <a:pt x="1127042" y="443700"/>
                  <a:pt x="1106459" y="427092"/>
                </a:cubicBezTo>
                <a:cubicBezTo>
                  <a:pt x="1095989" y="423839"/>
                  <a:pt x="1077212" y="444421"/>
                  <a:pt x="1067467" y="432504"/>
                </a:cubicBezTo>
                <a:cubicBezTo>
                  <a:pt x="1023413" y="374372"/>
                  <a:pt x="972866" y="487387"/>
                  <a:pt x="998861" y="522773"/>
                </a:cubicBezTo>
                <a:cubicBezTo>
                  <a:pt x="1007526" y="537938"/>
                  <a:pt x="1023054" y="529995"/>
                  <a:pt x="1032082" y="545160"/>
                </a:cubicBezTo>
                <a:cubicBezTo>
                  <a:pt x="1046522" y="563212"/>
                  <a:pt x="1059882" y="594627"/>
                  <a:pt x="1051939" y="615568"/>
                </a:cubicBezTo>
                <a:cubicBezTo>
                  <a:pt x="1042911" y="631092"/>
                  <a:pt x="1018722" y="646621"/>
                  <a:pt x="1001029" y="648785"/>
                </a:cubicBezTo>
                <a:cubicBezTo>
                  <a:pt x="968892" y="625317"/>
                  <a:pt x="1020165" y="579461"/>
                  <a:pt x="993807" y="549493"/>
                </a:cubicBezTo>
                <a:cubicBezTo>
                  <a:pt x="980447" y="523135"/>
                  <a:pt x="946867" y="540107"/>
                  <a:pt x="931701" y="518081"/>
                </a:cubicBezTo>
                <a:cubicBezTo>
                  <a:pt x="910398" y="495331"/>
                  <a:pt x="874654" y="506527"/>
                  <a:pt x="872849" y="465004"/>
                </a:cubicBezTo>
                <a:cubicBezTo>
                  <a:pt x="869600" y="361375"/>
                  <a:pt x="828798" y="256666"/>
                  <a:pt x="902454" y="171814"/>
                </a:cubicBezTo>
                <a:cubicBezTo>
                  <a:pt x="908234" y="162424"/>
                  <a:pt x="904623" y="151232"/>
                  <a:pt x="907149" y="147621"/>
                </a:cubicBezTo>
                <a:cubicBezTo>
                  <a:pt x="914372" y="145094"/>
                  <a:pt x="921594" y="150148"/>
                  <a:pt x="928453" y="149789"/>
                </a:cubicBezTo>
                <a:cubicBezTo>
                  <a:pt x="936034" y="149426"/>
                  <a:pt x="943619" y="142930"/>
                  <a:pt x="947589" y="145094"/>
                </a:cubicBezTo>
                <a:cubicBezTo>
                  <a:pt x="954811" y="148705"/>
                  <a:pt x="950841" y="168562"/>
                  <a:pt x="961670" y="167119"/>
                </a:cubicBezTo>
                <a:cubicBezTo>
                  <a:pt x="993444" y="157370"/>
                  <a:pt x="1023776" y="70712"/>
                  <a:pt x="980447" y="59521"/>
                </a:cubicBezTo>
                <a:cubicBezTo>
                  <a:pt x="967808" y="58078"/>
                  <a:pt x="958785" y="68907"/>
                  <a:pt x="944340" y="66021"/>
                </a:cubicBezTo>
                <a:cubicBezTo>
                  <a:pt x="939645" y="61326"/>
                  <a:pt x="943977" y="45439"/>
                  <a:pt x="941092" y="33163"/>
                </a:cubicBezTo>
                <a:cubicBezTo>
                  <a:pt x="937839" y="17997"/>
                  <a:pt x="928095" y="-5112"/>
                  <a:pt x="908597" y="6080"/>
                </a:cubicBezTo>
                <a:cubicBezTo>
                  <a:pt x="898122" y="9332"/>
                  <a:pt x="886567" y="27746"/>
                  <a:pt x="876459" y="15108"/>
                </a:cubicBezTo>
                <a:cubicBezTo>
                  <a:pt x="869600" y="5358"/>
                  <a:pt x="860573" y="-3307"/>
                  <a:pt x="849739" y="8248"/>
                </a:cubicBezTo>
                <a:cubicBezTo>
                  <a:pt x="839631" y="16192"/>
                  <a:pt x="830241" y="37858"/>
                  <a:pt x="820492" y="36774"/>
                </a:cubicBezTo>
                <a:cubicBezTo>
                  <a:pt x="806052" y="36411"/>
                  <a:pt x="795581" y="-8361"/>
                  <a:pt x="776442" y="1389"/>
                </a:cubicBezTo>
                <a:close/>
              </a:path>
            </a:pathLst>
          </a:custGeom>
          <a:solidFill>
            <a:schemeClr val="accent6"/>
          </a:solidFill>
          <a:ln w="8653"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FC754D0D-3FCB-EC33-EF84-CB9D9C8AA003}"/>
              </a:ext>
            </a:extLst>
          </p:cNvPr>
          <p:cNvSpPr/>
          <p:nvPr/>
        </p:nvSpPr>
        <p:spPr>
          <a:xfrm flipH="1">
            <a:off x="8596450" y="429658"/>
            <a:ext cx="3595550" cy="6428342"/>
          </a:xfrm>
          <a:custGeom>
            <a:avLst/>
            <a:gdLst>
              <a:gd name="connsiteX0" fmla="*/ 2277713 w 3595550"/>
              <a:gd name="connsiteY0" fmla="*/ 2447948 h 6428342"/>
              <a:gd name="connsiteX1" fmla="*/ 2296737 w 3595550"/>
              <a:gd name="connsiteY1" fmla="*/ 2466972 h 6428342"/>
              <a:gd name="connsiteX2" fmla="*/ 2274668 w 3595550"/>
              <a:gd name="connsiteY2" fmla="*/ 2450993 h 6428342"/>
              <a:gd name="connsiteX3" fmla="*/ 2277713 w 3595550"/>
              <a:gd name="connsiteY3" fmla="*/ 2450993 h 6428342"/>
              <a:gd name="connsiteX4" fmla="*/ 2277713 w 3595550"/>
              <a:gd name="connsiteY4" fmla="*/ 2447948 h 6428342"/>
              <a:gd name="connsiteX5" fmla="*/ 1971544 w 3595550"/>
              <a:gd name="connsiteY5" fmla="*/ 2375815 h 6428342"/>
              <a:gd name="connsiteX6" fmla="*/ 1985536 w 3595550"/>
              <a:gd name="connsiteY6" fmla="*/ 2377951 h 6428342"/>
              <a:gd name="connsiteX7" fmla="*/ 1966517 w 3595550"/>
              <a:gd name="connsiteY7" fmla="*/ 2412950 h 6428342"/>
              <a:gd name="connsiteX8" fmla="*/ 1966517 w 3595550"/>
              <a:gd name="connsiteY8" fmla="*/ 2415995 h 6428342"/>
              <a:gd name="connsiteX9" fmla="*/ 1971544 w 3595550"/>
              <a:gd name="connsiteY9" fmla="*/ 2375815 h 6428342"/>
              <a:gd name="connsiteX10" fmla="*/ 1486785 w 3595550"/>
              <a:gd name="connsiteY10" fmla="*/ 2286645 h 6428342"/>
              <a:gd name="connsiteX11" fmla="*/ 1577709 w 3595550"/>
              <a:gd name="connsiteY11" fmla="*/ 2312896 h 6428342"/>
              <a:gd name="connsiteX12" fmla="*/ 1850862 w 3595550"/>
              <a:gd name="connsiteY12" fmla="*/ 2416372 h 6428342"/>
              <a:gd name="connsiteX13" fmla="*/ 1907547 w 3595550"/>
              <a:gd name="connsiteY13" fmla="*/ 2431591 h 6428342"/>
              <a:gd name="connsiteX14" fmla="*/ 1921246 w 3595550"/>
              <a:gd name="connsiteY14" fmla="*/ 2452895 h 6428342"/>
              <a:gd name="connsiteX15" fmla="*/ 1905645 w 3595550"/>
              <a:gd name="connsiteY15" fmla="*/ 2499691 h 6428342"/>
              <a:gd name="connsiteX16" fmla="*/ 1844395 w 3595550"/>
              <a:gd name="connsiteY16" fmla="*/ 2666701 h 6428342"/>
              <a:gd name="connsiteX17" fmla="*/ 1494013 w 3595550"/>
              <a:gd name="connsiteY17" fmla="*/ 3668777 h 6428342"/>
              <a:gd name="connsiteX18" fmla="*/ 1387870 w 3595550"/>
              <a:gd name="connsiteY18" fmla="*/ 4028671 h 6428342"/>
              <a:gd name="connsiteX19" fmla="*/ 1331567 w 3595550"/>
              <a:gd name="connsiteY19" fmla="*/ 4218506 h 6428342"/>
              <a:gd name="connsiteX20" fmla="*/ 1328522 w 3595550"/>
              <a:gd name="connsiteY20" fmla="*/ 4225355 h 6428342"/>
              <a:gd name="connsiteX21" fmla="*/ 1316726 w 3595550"/>
              <a:gd name="connsiteY21" fmla="*/ 4223453 h 6428342"/>
              <a:gd name="connsiteX22" fmla="*/ 1314446 w 3595550"/>
              <a:gd name="connsiteY22" fmla="*/ 4202909 h 6428342"/>
              <a:gd name="connsiteX23" fmla="*/ 1313686 w 3595550"/>
              <a:gd name="connsiteY23" fmla="*/ 4199864 h 6428342"/>
              <a:gd name="connsiteX24" fmla="*/ 1301129 w 3595550"/>
              <a:gd name="connsiteY24" fmla="*/ 3846059 h 6428342"/>
              <a:gd name="connsiteX25" fmla="*/ 1312161 w 3595550"/>
              <a:gd name="connsiteY25" fmla="*/ 3782147 h 6428342"/>
              <a:gd name="connsiteX26" fmla="*/ 1342977 w 3595550"/>
              <a:gd name="connsiteY26" fmla="*/ 3512794 h 6428342"/>
              <a:gd name="connsiteX27" fmla="*/ 1355912 w 3595550"/>
              <a:gd name="connsiteY27" fmla="*/ 3419586 h 6428342"/>
              <a:gd name="connsiteX28" fmla="*/ 1365806 w 3595550"/>
              <a:gd name="connsiteY28" fmla="*/ 3353393 h 6428342"/>
              <a:gd name="connsiteX29" fmla="*/ 1369988 w 3595550"/>
              <a:gd name="connsiteY29" fmla="*/ 3264368 h 6428342"/>
              <a:gd name="connsiteX30" fmla="*/ 1409556 w 3595550"/>
              <a:gd name="connsiteY30" fmla="*/ 2872137 h 6428342"/>
              <a:gd name="connsiteX31" fmla="*/ 1419446 w 3595550"/>
              <a:gd name="connsiteY31" fmla="*/ 2798335 h 6428342"/>
              <a:gd name="connsiteX32" fmla="*/ 1451022 w 3595550"/>
              <a:gd name="connsiteY32" fmla="*/ 2387459 h 6428342"/>
              <a:gd name="connsiteX33" fmla="*/ 1486785 w 3595550"/>
              <a:gd name="connsiteY33" fmla="*/ 2286645 h 6428342"/>
              <a:gd name="connsiteX34" fmla="*/ 2031647 w 3595550"/>
              <a:gd name="connsiteY34" fmla="*/ 2248589 h 6428342"/>
              <a:gd name="connsiteX35" fmla="*/ 2022820 w 3595550"/>
              <a:gd name="connsiteY35" fmla="*/ 2319741 h 6428342"/>
              <a:gd name="connsiteX36" fmla="*/ 2021299 w 3595550"/>
              <a:gd name="connsiteY36" fmla="*/ 2322404 h 6428342"/>
              <a:gd name="connsiteX37" fmla="*/ 1932656 w 3595550"/>
              <a:gd name="connsiteY37" fmla="*/ 2390885 h 6428342"/>
              <a:gd name="connsiteX38" fmla="*/ 1929233 w 3595550"/>
              <a:gd name="connsiteY38" fmla="*/ 2412567 h 6428342"/>
              <a:gd name="connsiteX39" fmla="*/ 1898417 w 3595550"/>
              <a:gd name="connsiteY39" fmla="*/ 2414092 h 6428342"/>
              <a:gd name="connsiteX40" fmla="*/ 1869504 w 3595550"/>
              <a:gd name="connsiteY40" fmla="*/ 2403060 h 6428342"/>
              <a:gd name="connsiteX41" fmla="*/ 1844017 w 3595550"/>
              <a:gd name="connsiteY41" fmla="*/ 2399633 h 6428342"/>
              <a:gd name="connsiteX42" fmla="*/ 1808632 w 3595550"/>
              <a:gd name="connsiteY42" fmla="*/ 2385556 h 6428342"/>
              <a:gd name="connsiteX43" fmla="*/ 1715428 w 3595550"/>
              <a:gd name="connsiteY43" fmla="*/ 2349415 h 6428342"/>
              <a:gd name="connsiteX44" fmla="*/ 1620699 w 3595550"/>
              <a:gd name="connsiteY44" fmla="*/ 2312132 h 6428342"/>
              <a:gd name="connsiteX45" fmla="*/ 1565534 w 3595550"/>
              <a:gd name="connsiteY45" fmla="*/ 2280178 h 6428342"/>
              <a:gd name="connsiteX46" fmla="*/ 1572384 w 3595550"/>
              <a:gd name="connsiteY46" fmla="*/ 2275991 h 6428342"/>
              <a:gd name="connsiteX47" fmla="*/ 1880536 w 3595550"/>
              <a:gd name="connsiteY47" fmla="*/ 2266479 h 6428342"/>
              <a:gd name="connsiteX48" fmla="*/ 1980971 w 3595550"/>
              <a:gd name="connsiteY48" fmla="*/ 2259252 h 6428342"/>
              <a:gd name="connsiteX49" fmla="*/ 2031647 w 3595550"/>
              <a:gd name="connsiteY49" fmla="*/ 2248589 h 6428342"/>
              <a:gd name="connsiteX50" fmla="*/ 1569339 w 3595550"/>
              <a:gd name="connsiteY50" fmla="*/ 2193819 h 6428342"/>
              <a:gd name="connsiteX51" fmla="*/ 1531296 w 3595550"/>
              <a:gd name="connsiteY51" fmla="*/ 2225395 h 6428342"/>
              <a:gd name="connsiteX52" fmla="*/ 1569339 w 3595550"/>
              <a:gd name="connsiteY52" fmla="*/ 2193819 h 6428342"/>
              <a:gd name="connsiteX53" fmla="*/ 1591786 w 3595550"/>
              <a:gd name="connsiteY53" fmla="*/ 2130285 h 6428342"/>
              <a:gd name="connsiteX54" fmla="*/ 1588741 w 3595550"/>
              <a:gd name="connsiteY54" fmla="*/ 2139797 h 6428342"/>
              <a:gd name="connsiteX55" fmla="*/ 1579229 w 3595550"/>
              <a:gd name="connsiteY55" fmla="*/ 2139797 h 6428342"/>
              <a:gd name="connsiteX56" fmla="*/ 1591786 w 3595550"/>
              <a:gd name="connsiteY56" fmla="*/ 2130285 h 6428342"/>
              <a:gd name="connsiteX57" fmla="*/ 1670917 w 3595550"/>
              <a:gd name="connsiteY57" fmla="*/ 2104794 h 6428342"/>
              <a:gd name="connsiteX58" fmla="*/ 1604338 w 3595550"/>
              <a:gd name="connsiteY58" fmla="*/ 2158816 h 6428342"/>
              <a:gd name="connsiteX59" fmla="*/ 1670917 w 3595550"/>
              <a:gd name="connsiteY59" fmla="*/ 2104794 h 6428342"/>
              <a:gd name="connsiteX60" fmla="*/ 1885483 w 3595550"/>
              <a:gd name="connsiteY60" fmla="*/ 2064088 h 6428342"/>
              <a:gd name="connsiteX61" fmla="*/ 1761459 w 3595550"/>
              <a:gd name="connsiteY61" fmla="*/ 2133329 h 6428342"/>
              <a:gd name="connsiteX62" fmla="*/ 1742057 w 3595550"/>
              <a:gd name="connsiteY62" fmla="*/ 2145881 h 6428342"/>
              <a:gd name="connsiteX63" fmla="*/ 1704014 w 3595550"/>
              <a:gd name="connsiteY63" fmla="*/ 2163003 h 6428342"/>
              <a:gd name="connsiteX64" fmla="*/ 1607000 w 3595550"/>
              <a:gd name="connsiteY64" fmla="*/ 2209034 h 6428342"/>
              <a:gd name="connsiteX65" fmla="*/ 1596351 w 3595550"/>
              <a:gd name="connsiteY65" fmla="*/ 2203327 h 6428342"/>
              <a:gd name="connsiteX66" fmla="*/ 1597111 w 3595550"/>
              <a:gd name="connsiteY66" fmla="*/ 2201047 h 6428342"/>
              <a:gd name="connsiteX67" fmla="*/ 1729882 w 3595550"/>
              <a:gd name="connsiteY67" fmla="*/ 2126480 h 6428342"/>
              <a:gd name="connsiteX68" fmla="*/ 1766406 w 3595550"/>
              <a:gd name="connsiteY68" fmla="*/ 2111643 h 6428342"/>
              <a:gd name="connsiteX69" fmla="*/ 1867224 w 3595550"/>
              <a:gd name="connsiteY69" fmla="*/ 2067515 h 6428342"/>
              <a:gd name="connsiteX70" fmla="*/ 1885483 w 3595550"/>
              <a:gd name="connsiteY70" fmla="*/ 2064088 h 6428342"/>
              <a:gd name="connsiteX71" fmla="*/ 1087534 w 3595550"/>
              <a:gd name="connsiteY71" fmla="*/ 2007678 h 6428342"/>
              <a:gd name="connsiteX72" fmla="*/ 1182052 w 3595550"/>
              <a:gd name="connsiteY72" fmla="*/ 2113923 h 6428342"/>
              <a:gd name="connsiteX73" fmla="*/ 1180909 w 3595550"/>
              <a:gd name="connsiteY73" fmla="*/ 2114306 h 6428342"/>
              <a:gd name="connsiteX74" fmla="*/ 1078194 w 3595550"/>
              <a:gd name="connsiteY74" fmla="*/ 2044304 h 6428342"/>
              <a:gd name="connsiteX75" fmla="*/ 1077811 w 3595550"/>
              <a:gd name="connsiteY75" fmla="*/ 2019195 h 6428342"/>
              <a:gd name="connsiteX76" fmla="*/ 1087534 w 3595550"/>
              <a:gd name="connsiteY76" fmla="*/ 2007678 h 6428342"/>
              <a:gd name="connsiteX77" fmla="*/ 2604511 w 3595550"/>
              <a:gd name="connsiteY77" fmla="*/ 1984196 h 6428342"/>
              <a:gd name="connsiteX78" fmla="*/ 2620490 w 3595550"/>
              <a:gd name="connsiteY78" fmla="*/ 2003220 h 6428342"/>
              <a:gd name="connsiteX79" fmla="*/ 2649022 w 3595550"/>
              <a:gd name="connsiteY79" fmla="*/ 1993708 h 6428342"/>
              <a:gd name="connsiteX80" fmla="*/ 2604511 w 3595550"/>
              <a:gd name="connsiteY80" fmla="*/ 1984196 h 6428342"/>
              <a:gd name="connsiteX81" fmla="*/ 2728535 w 3595550"/>
              <a:gd name="connsiteY81" fmla="*/ 1977729 h 6428342"/>
              <a:gd name="connsiteX82" fmla="*/ 2734998 w 3595550"/>
              <a:gd name="connsiteY82" fmla="*/ 1980774 h 6428342"/>
              <a:gd name="connsiteX83" fmla="*/ 2728535 w 3595550"/>
              <a:gd name="connsiteY83" fmla="*/ 1977729 h 6428342"/>
              <a:gd name="connsiteX84" fmla="*/ 1239119 w 3595550"/>
              <a:gd name="connsiteY84" fmla="*/ 1958705 h 6428342"/>
              <a:gd name="connsiteX85" fmla="*/ 1312161 w 3595550"/>
              <a:gd name="connsiteY85" fmla="*/ 2092241 h 6428342"/>
              <a:gd name="connsiteX86" fmla="*/ 1264610 w 3595550"/>
              <a:gd name="connsiteY86" fmla="*/ 2016155 h 6428342"/>
              <a:gd name="connsiteX87" fmla="*/ 1239119 w 3595550"/>
              <a:gd name="connsiteY87" fmla="*/ 1961750 h 6428342"/>
              <a:gd name="connsiteX88" fmla="*/ 1239119 w 3595550"/>
              <a:gd name="connsiteY88" fmla="*/ 1958705 h 6428342"/>
              <a:gd name="connsiteX89" fmla="*/ 1179729 w 3595550"/>
              <a:gd name="connsiteY89" fmla="*/ 1935863 h 6428342"/>
              <a:gd name="connsiteX90" fmla="*/ 1231892 w 3595550"/>
              <a:gd name="connsiteY90" fmla="*/ 1989521 h 6428342"/>
              <a:gd name="connsiteX91" fmla="*/ 1233034 w 3595550"/>
              <a:gd name="connsiteY91" fmla="*/ 1992184 h 6428342"/>
              <a:gd name="connsiteX92" fmla="*/ 1292381 w 3595550"/>
              <a:gd name="connsiteY92" fmla="*/ 2106318 h 6428342"/>
              <a:gd name="connsiteX93" fmla="*/ 1330803 w 3595550"/>
              <a:gd name="connsiteY93" fmla="*/ 2174035 h 6428342"/>
              <a:gd name="connsiteX94" fmla="*/ 1258903 w 3595550"/>
              <a:gd name="connsiteY94" fmla="*/ 2113923 h 6428342"/>
              <a:gd name="connsiteX95" fmla="*/ 1180532 w 3595550"/>
              <a:gd name="connsiteY95" fmla="*/ 2027187 h 6428342"/>
              <a:gd name="connsiteX96" fmla="*/ 1152378 w 3595550"/>
              <a:gd name="connsiteY96" fmla="*/ 1976209 h 6428342"/>
              <a:gd name="connsiteX97" fmla="*/ 1170642 w 3595550"/>
              <a:gd name="connsiteY97" fmla="*/ 1970119 h 6428342"/>
              <a:gd name="connsiteX98" fmla="*/ 1179729 w 3595550"/>
              <a:gd name="connsiteY98" fmla="*/ 1935863 h 6428342"/>
              <a:gd name="connsiteX99" fmla="*/ 1785430 w 3595550"/>
              <a:gd name="connsiteY99" fmla="*/ 1908869 h 6428342"/>
              <a:gd name="connsiteX100" fmla="*/ 1748906 w 3595550"/>
              <a:gd name="connsiteY100" fmla="*/ 1992566 h 6428342"/>
              <a:gd name="connsiteX101" fmla="*/ 1747764 w 3595550"/>
              <a:gd name="connsiteY101" fmla="*/ 1994850 h 6428342"/>
              <a:gd name="connsiteX102" fmla="*/ 1683092 w 3595550"/>
              <a:gd name="connsiteY102" fmla="*/ 2067132 h 6428342"/>
              <a:gd name="connsiteX103" fmla="*/ 1629069 w 3595550"/>
              <a:gd name="connsiteY103" fmla="*/ 2091099 h 6428342"/>
              <a:gd name="connsiteX104" fmla="*/ 1632874 w 3595550"/>
              <a:gd name="connsiteY104" fmla="*/ 2077022 h 6428342"/>
              <a:gd name="connsiteX105" fmla="*/ 1765263 w 3595550"/>
              <a:gd name="connsiteY105" fmla="*/ 1925609 h 6428342"/>
              <a:gd name="connsiteX106" fmla="*/ 1785430 w 3595550"/>
              <a:gd name="connsiteY106" fmla="*/ 1908869 h 6428342"/>
              <a:gd name="connsiteX107" fmla="*/ 2251559 w 3595550"/>
              <a:gd name="connsiteY107" fmla="*/ 1891179 h 6428342"/>
              <a:gd name="connsiteX108" fmla="*/ 2247280 w 3595550"/>
              <a:gd name="connsiteY108" fmla="*/ 1913817 h 6428342"/>
              <a:gd name="connsiteX109" fmla="*/ 2245759 w 3595550"/>
              <a:gd name="connsiteY109" fmla="*/ 1916857 h 6428342"/>
              <a:gd name="connsiteX110" fmla="*/ 2146462 w 3595550"/>
              <a:gd name="connsiteY110" fmla="*/ 2097566 h 6428342"/>
              <a:gd name="connsiteX111" fmla="*/ 2067330 w 3595550"/>
              <a:gd name="connsiteY111" fmla="*/ 2220831 h 6428342"/>
              <a:gd name="connsiteX112" fmla="*/ 1992386 w 3595550"/>
              <a:gd name="connsiteY112" fmla="*/ 2238330 h 6428342"/>
              <a:gd name="connsiteX113" fmla="*/ 1808254 w 3595550"/>
              <a:gd name="connsiteY113" fmla="*/ 2251647 h 6428342"/>
              <a:gd name="connsiteX114" fmla="*/ 1592164 w 3595550"/>
              <a:gd name="connsiteY114" fmla="*/ 2247460 h 6428342"/>
              <a:gd name="connsiteX115" fmla="*/ 1614610 w 3595550"/>
              <a:gd name="connsiteY115" fmla="*/ 2231863 h 6428342"/>
              <a:gd name="connsiteX116" fmla="*/ 2231300 w 3595550"/>
              <a:gd name="connsiteY116" fmla="*/ 1891370 h 6428342"/>
              <a:gd name="connsiteX117" fmla="*/ 2251559 w 3595550"/>
              <a:gd name="connsiteY117" fmla="*/ 1891179 h 6428342"/>
              <a:gd name="connsiteX118" fmla="*/ 2190594 w 3595550"/>
              <a:gd name="connsiteY118" fmla="*/ 1864737 h 6428342"/>
              <a:gd name="connsiteX119" fmla="*/ 2191354 w 3595550"/>
              <a:gd name="connsiteY119" fmla="*/ 1865879 h 6428342"/>
              <a:gd name="connsiteX120" fmla="*/ 2063525 w 3595550"/>
              <a:gd name="connsiteY120" fmla="*/ 1962132 h 6428342"/>
              <a:gd name="connsiteX121" fmla="*/ 1940266 w 3595550"/>
              <a:gd name="connsiteY121" fmla="*/ 2017292 h 6428342"/>
              <a:gd name="connsiteX122" fmla="*/ 1934941 w 3595550"/>
              <a:gd name="connsiteY122" fmla="*/ 2021097 h 6428342"/>
              <a:gd name="connsiteX123" fmla="*/ 1930754 w 3595550"/>
              <a:gd name="connsiteY123" fmla="*/ 2042784 h 6428342"/>
              <a:gd name="connsiteX124" fmla="*/ 1918961 w 3595550"/>
              <a:gd name="connsiteY124" fmla="*/ 2050775 h 6428342"/>
              <a:gd name="connsiteX125" fmla="*/ 1911352 w 3595550"/>
              <a:gd name="connsiteY125" fmla="*/ 2045064 h 6428342"/>
              <a:gd name="connsiteX126" fmla="*/ 1864179 w 3595550"/>
              <a:gd name="connsiteY126" fmla="*/ 2049633 h 6428342"/>
              <a:gd name="connsiteX127" fmla="*/ 1814343 w 3595550"/>
              <a:gd name="connsiteY127" fmla="*/ 2070555 h 6428342"/>
              <a:gd name="connsiteX128" fmla="*/ 1731785 w 3595550"/>
              <a:gd name="connsiteY128" fmla="*/ 2107838 h 6428342"/>
              <a:gd name="connsiteX129" fmla="*/ 1794559 w 3595550"/>
              <a:gd name="connsiteY129" fmla="*/ 2030231 h 6428342"/>
              <a:gd name="connsiteX130" fmla="*/ 2016352 w 3595550"/>
              <a:gd name="connsiteY130" fmla="*/ 1927129 h 6428342"/>
              <a:gd name="connsiteX131" fmla="*/ 2153693 w 3595550"/>
              <a:gd name="connsiteY131" fmla="*/ 1864737 h 6428342"/>
              <a:gd name="connsiteX132" fmla="*/ 2169668 w 3595550"/>
              <a:gd name="connsiteY132" fmla="*/ 1865119 h 6428342"/>
              <a:gd name="connsiteX133" fmla="*/ 2190594 w 3595550"/>
              <a:gd name="connsiteY133" fmla="*/ 1864737 h 6428342"/>
              <a:gd name="connsiteX134" fmla="*/ 1306314 w 3595550"/>
              <a:gd name="connsiteY134" fmla="*/ 1854229 h 6428342"/>
              <a:gd name="connsiteX135" fmla="*/ 1315966 w 3595550"/>
              <a:gd name="connsiteY135" fmla="*/ 1863217 h 6428342"/>
              <a:gd name="connsiteX136" fmla="*/ 1323958 w 3595550"/>
              <a:gd name="connsiteY136" fmla="*/ 1904305 h 6428342"/>
              <a:gd name="connsiteX137" fmla="*/ 1330803 w 3595550"/>
              <a:gd name="connsiteY137" fmla="*/ 1919901 h 6428342"/>
              <a:gd name="connsiteX138" fmla="*/ 1338034 w 3595550"/>
              <a:gd name="connsiteY138" fmla="*/ 1974306 h 6428342"/>
              <a:gd name="connsiteX139" fmla="*/ 1355534 w 3595550"/>
              <a:gd name="connsiteY139" fmla="*/ 2056478 h 6428342"/>
              <a:gd name="connsiteX140" fmla="*/ 1366184 w 3595550"/>
              <a:gd name="connsiteY140" fmla="*/ 2059523 h 6428342"/>
              <a:gd name="connsiteX141" fmla="*/ 1371131 w 3595550"/>
              <a:gd name="connsiteY141" fmla="*/ 2083112 h 6428342"/>
              <a:gd name="connsiteX142" fmla="*/ 1357814 w 3595550"/>
              <a:gd name="connsiteY142" fmla="*/ 2083489 h 6428342"/>
              <a:gd name="connsiteX143" fmla="*/ 1353631 w 3595550"/>
              <a:gd name="connsiteY143" fmla="*/ 2071697 h 6428342"/>
              <a:gd name="connsiteX144" fmla="*/ 1352489 w 3595550"/>
              <a:gd name="connsiteY144" fmla="*/ 2069413 h 6428342"/>
              <a:gd name="connsiteX145" fmla="*/ 1340697 w 3595550"/>
              <a:gd name="connsiteY145" fmla="*/ 2047348 h 6428342"/>
              <a:gd name="connsiteX146" fmla="*/ 1336892 w 3595550"/>
              <a:gd name="connsiteY146" fmla="*/ 2021097 h 6428342"/>
              <a:gd name="connsiteX147" fmla="*/ 1328900 w 3595550"/>
              <a:gd name="connsiteY147" fmla="*/ 1999033 h 6428342"/>
              <a:gd name="connsiteX148" fmla="*/ 1315588 w 3595550"/>
              <a:gd name="connsiteY148" fmla="*/ 1940068 h 6428342"/>
              <a:gd name="connsiteX149" fmla="*/ 1298466 w 3595550"/>
              <a:gd name="connsiteY149" fmla="*/ 1889846 h 6428342"/>
              <a:gd name="connsiteX150" fmla="*/ 1298089 w 3595550"/>
              <a:gd name="connsiteY150" fmla="*/ 1864359 h 6428342"/>
              <a:gd name="connsiteX151" fmla="*/ 1306314 w 3595550"/>
              <a:gd name="connsiteY151" fmla="*/ 1854229 h 6428342"/>
              <a:gd name="connsiteX152" fmla="*/ 1252053 w 3595550"/>
              <a:gd name="connsiteY152" fmla="*/ 1854087 h 6428342"/>
              <a:gd name="connsiteX153" fmla="*/ 1277544 w 3595550"/>
              <a:gd name="connsiteY153" fmla="*/ 1882618 h 6428342"/>
              <a:gd name="connsiteX154" fmla="*/ 1296564 w 3595550"/>
              <a:gd name="connsiteY154" fmla="*/ 1943108 h 6428342"/>
              <a:gd name="connsiteX155" fmla="*/ 1287052 w 3595550"/>
              <a:gd name="connsiteY155" fmla="*/ 1943108 h 6428342"/>
              <a:gd name="connsiteX156" fmla="*/ 1242542 w 3595550"/>
              <a:gd name="connsiteY156" fmla="*/ 1863599 h 6428342"/>
              <a:gd name="connsiteX157" fmla="*/ 1252053 w 3595550"/>
              <a:gd name="connsiteY157" fmla="*/ 1854087 h 6428342"/>
              <a:gd name="connsiteX158" fmla="*/ 2229780 w 3595550"/>
              <a:gd name="connsiteY158" fmla="*/ 1825555 h 6428342"/>
              <a:gd name="connsiteX159" fmla="*/ 2232825 w 3595550"/>
              <a:gd name="connsiteY159" fmla="*/ 1835063 h 6428342"/>
              <a:gd name="connsiteX160" fmla="*/ 2223313 w 3595550"/>
              <a:gd name="connsiteY160" fmla="*/ 1844575 h 6428342"/>
              <a:gd name="connsiteX161" fmla="*/ 2210756 w 3595550"/>
              <a:gd name="connsiteY161" fmla="*/ 1838108 h 6428342"/>
              <a:gd name="connsiteX162" fmla="*/ 2229780 w 3595550"/>
              <a:gd name="connsiteY162" fmla="*/ 1825555 h 6428342"/>
              <a:gd name="connsiteX163" fmla="*/ 1641527 w 3595550"/>
              <a:gd name="connsiteY163" fmla="*/ 1821655 h 6428342"/>
              <a:gd name="connsiteX164" fmla="*/ 1655316 w 3595550"/>
              <a:gd name="connsiteY164" fmla="*/ 1840770 h 6428342"/>
              <a:gd name="connsiteX165" fmla="*/ 1610427 w 3595550"/>
              <a:gd name="connsiteY165" fmla="*/ 1941206 h 6428342"/>
              <a:gd name="connsiteX166" fmla="*/ 1484501 w 3595550"/>
              <a:gd name="connsiteY166" fmla="*/ 2144362 h 6428342"/>
              <a:gd name="connsiteX167" fmla="*/ 1492870 w 3595550"/>
              <a:gd name="connsiteY167" fmla="*/ 2109358 h 6428342"/>
              <a:gd name="connsiteX168" fmla="*/ 1536243 w 3595550"/>
              <a:gd name="connsiteY168" fmla="*/ 2010825 h 6428342"/>
              <a:gd name="connsiteX169" fmla="*/ 1537381 w 3595550"/>
              <a:gd name="connsiteY169" fmla="*/ 2008163 h 6428342"/>
              <a:gd name="connsiteX170" fmla="*/ 1555645 w 3595550"/>
              <a:gd name="connsiteY170" fmla="*/ 1969742 h 6428342"/>
              <a:gd name="connsiteX171" fmla="*/ 1591404 w 3595550"/>
              <a:gd name="connsiteY171" fmla="*/ 1885663 h 6428342"/>
              <a:gd name="connsiteX172" fmla="*/ 1620317 w 3595550"/>
              <a:gd name="connsiteY172" fmla="*/ 1822511 h 6428342"/>
              <a:gd name="connsiteX173" fmla="*/ 1641527 w 3595550"/>
              <a:gd name="connsiteY173" fmla="*/ 1821655 h 6428342"/>
              <a:gd name="connsiteX174" fmla="*/ 1743152 w 3595550"/>
              <a:gd name="connsiteY174" fmla="*/ 1808766 h 6428342"/>
              <a:gd name="connsiteX175" fmla="*/ 1758036 w 3595550"/>
              <a:gd name="connsiteY175" fmla="*/ 1811479 h 6428342"/>
              <a:gd name="connsiteX176" fmla="*/ 1747764 w 3595550"/>
              <a:gd name="connsiteY176" fmla="*/ 1831258 h 6428342"/>
              <a:gd name="connsiteX177" fmla="*/ 1759556 w 3595550"/>
              <a:gd name="connsiteY177" fmla="*/ 1896695 h 6428342"/>
              <a:gd name="connsiteX178" fmla="*/ 1669015 w 3595550"/>
              <a:gd name="connsiteY178" fmla="*/ 2001318 h 6428342"/>
              <a:gd name="connsiteX179" fmla="*/ 1565917 w 3595550"/>
              <a:gd name="connsiteY179" fmla="*/ 2117728 h 6428342"/>
              <a:gd name="connsiteX180" fmla="*/ 1537763 w 3595550"/>
              <a:gd name="connsiteY180" fmla="*/ 2136752 h 6428342"/>
              <a:gd name="connsiteX181" fmla="*/ 1532816 w 3595550"/>
              <a:gd name="connsiteY181" fmla="*/ 2126098 h 6428342"/>
              <a:gd name="connsiteX182" fmla="*/ 1613850 w 3595550"/>
              <a:gd name="connsiteY182" fmla="*/ 1977729 h 6428342"/>
              <a:gd name="connsiteX183" fmla="*/ 1662548 w 3595550"/>
              <a:gd name="connsiteY183" fmla="*/ 1923706 h 6428342"/>
              <a:gd name="connsiteX184" fmla="*/ 1664828 w 3595550"/>
              <a:gd name="connsiteY184" fmla="*/ 1922564 h 6428342"/>
              <a:gd name="connsiteX185" fmla="*/ 1676242 w 3595550"/>
              <a:gd name="connsiteY185" fmla="*/ 1903162 h 6428342"/>
              <a:gd name="connsiteX186" fmla="*/ 1693359 w 3595550"/>
              <a:gd name="connsiteY186" fmla="*/ 1879196 h 6428342"/>
              <a:gd name="connsiteX187" fmla="*/ 1707058 w 3595550"/>
              <a:gd name="connsiteY187" fmla="*/ 1897455 h 6428342"/>
              <a:gd name="connsiteX188" fmla="*/ 1736732 w 3595550"/>
              <a:gd name="connsiteY188" fmla="*/ 1881098 h 6428342"/>
              <a:gd name="connsiteX189" fmla="*/ 1730265 w 3595550"/>
              <a:gd name="connsiteY189" fmla="*/ 1820608 h 6428342"/>
              <a:gd name="connsiteX190" fmla="*/ 1743152 w 3595550"/>
              <a:gd name="connsiteY190" fmla="*/ 1808766 h 6428342"/>
              <a:gd name="connsiteX191" fmla="*/ 651725 w 3595550"/>
              <a:gd name="connsiteY191" fmla="*/ 1793597 h 6428342"/>
              <a:gd name="connsiteX192" fmla="*/ 651725 w 3595550"/>
              <a:gd name="connsiteY192" fmla="*/ 1800064 h 6428342"/>
              <a:gd name="connsiteX193" fmla="*/ 642213 w 3595550"/>
              <a:gd name="connsiteY193" fmla="*/ 1800064 h 6428342"/>
              <a:gd name="connsiteX194" fmla="*/ 642213 w 3595550"/>
              <a:gd name="connsiteY194" fmla="*/ 1793597 h 6428342"/>
              <a:gd name="connsiteX195" fmla="*/ 651725 w 3595550"/>
              <a:gd name="connsiteY195" fmla="*/ 1793597 h 6428342"/>
              <a:gd name="connsiteX196" fmla="*/ 2448910 w 3595550"/>
              <a:gd name="connsiteY196" fmla="*/ 1790552 h 6428342"/>
              <a:gd name="connsiteX197" fmla="*/ 2439399 w 3595550"/>
              <a:gd name="connsiteY197" fmla="*/ 1790552 h 6428342"/>
              <a:gd name="connsiteX198" fmla="*/ 2448910 w 3595550"/>
              <a:gd name="connsiteY198" fmla="*/ 1790552 h 6428342"/>
              <a:gd name="connsiteX199" fmla="*/ 238950 w 3595550"/>
              <a:gd name="connsiteY199" fmla="*/ 1784085 h 6428342"/>
              <a:gd name="connsiteX200" fmla="*/ 257970 w 3595550"/>
              <a:gd name="connsiteY200" fmla="*/ 1793597 h 6428342"/>
              <a:gd name="connsiteX201" fmla="*/ 257970 w 3595550"/>
              <a:gd name="connsiteY201" fmla="*/ 1803109 h 6428342"/>
              <a:gd name="connsiteX202" fmla="*/ 238950 w 3595550"/>
              <a:gd name="connsiteY202" fmla="*/ 1784085 h 6428342"/>
              <a:gd name="connsiteX203" fmla="*/ 383896 w 3595550"/>
              <a:gd name="connsiteY203" fmla="*/ 1781040 h 6428342"/>
              <a:gd name="connsiteX204" fmla="*/ 386177 w 3595550"/>
              <a:gd name="connsiteY204" fmla="*/ 1781422 h 6428342"/>
              <a:gd name="connsiteX205" fmla="*/ 392266 w 3595550"/>
              <a:gd name="connsiteY205" fmla="*/ 1814901 h 6428342"/>
              <a:gd name="connsiteX206" fmla="*/ 423842 w 3595550"/>
              <a:gd name="connsiteY206" fmla="*/ 1809954 h 6428342"/>
              <a:gd name="connsiteX207" fmla="*/ 461126 w 3595550"/>
              <a:gd name="connsiteY207" fmla="*/ 1824413 h 6428342"/>
              <a:gd name="connsiteX208" fmla="*/ 668842 w 3595550"/>
              <a:gd name="connsiteY208" fmla="*/ 1965177 h 6428342"/>
              <a:gd name="connsiteX209" fmla="*/ 1183954 w 3595550"/>
              <a:gd name="connsiteY209" fmla="*/ 2215883 h 6428342"/>
              <a:gd name="connsiteX210" fmla="*/ 1081998 w 3595550"/>
              <a:gd name="connsiteY210" fmla="*/ 2204469 h 6428342"/>
              <a:gd name="connsiteX211" fmla="*/ 983465 w 3595550"/>
              <a:gd name="connsiteY211" fmla="*/ 2176316 h 6428342"/>
              <a:gd name="connsiteX212" fmla="*/ 596178 w 3595550"/>
              <a:gd name="connsiteY212" fmla="*/ 2023382 h 6428342"/>
              <a:gd name="connsiteX213" fmla="*/ 542159 w 3595550"/>
              <a:gd name="connsiteY213" fmla="*/ 1988379 h 6428342"/>
              <a:gd name="connsiteX214" fmla="*/ 383896 w 3595550"/>
              <a:gd name="connsiteY214" fmla="*/ 1781040 h 6428342"/>
              <a:gd name="connsiteX215" fmla="*/ 1655316 w 3595550"/>
              <a:gd name="connsiteY215" fmla="*/ 1774573 h 6428342"/>
              <a:gd name="connsiteX216" fmla="*/ 1674340 w 3595550"/>
              <a:gd name="connsiteY216" fmla="*/ 1790552 h 6428342"/>
              <a:gd name="connsiteX217" fmla="*/ 1661788 w 3595550"/>
              <a:gd name="connsiteY217" fmla="*/ 1793597 h 6428342"/>
              <a:gd name="connsiteX218" fmla="*/ 1655316 w 3595550"/>
              <a:gd name="connsiteY218" fmla="*/ 1774573 h 6428342"/>
              <a:gd name="connsiteX219" fmla="*/ 366015 w 3595550"/>
              <a:gd name="connsiteY219" fmla="*/ 1762021 h 6428342"/>
              <a:gd name="connsiteX220" fmla="*/ 350036 w 3595550"/>
              <a:gd name="connsiteY220" fmla="*/ 1774573 h 6428342"/>
              <a:gd name="connsiteX221" fmla="*/ 366015 w 3595550"/>
              <a:gd name="connsiteY221" fmla="*/ 1762021 h 6428342"/>
              <a:gd name="connsiteX222" fmla="*/ 816119 w 3595550"/>
              <a:gd name="connsiteY222" fmla="*/ 1730396 h 6428342"/>
              <a:gd name="connsiteX223" fmla="*/ 818735 w 3595550"/>
              <a:gd name="connsiteY223" fmla="*/ 1736912 h 6428342"/>
              <a:gd name="connsiteX224" fmla="*/ 833954 w 3595550"/>
              <a:gd name="connsiteY224" fmla="*/ 1749086 h 6428342"/>
              <a:gd name="connsiteX225" fmla="*/ 860583 w 3595550"/>
              <a:gd name="connsiteY225" fmla="*/ 1758216 h 6428342"/>
              <a:gd name="connsiteX226" fmla="*/ 870477 w 3595550"/>
              <a:gd name="connsiteY226" fmla="*/ 1779138 h 6428342"/>
              <a:gd name="connsiteX227" fmla="*/ 940857 w 3595550"/>
              <a:gd name="connsiteY227" fmla="*/ 1891748 h 6428342"/>
              <a:gd name="connsiteX228" fmla="*/ 1042435 w 3595550"/>
              <a:gd name="connsiteY228" fmla="*/ 1968217 h 6428342"/>
              <a:gd name="connsiteX229" fmla="*/ 1034825 w 3595550"/>
              <a:gd name="connsiteY229" fmla="*/ 1974306 h 6428342"/>
              <a:gd name="connsiteX230" fmla="*/ 1010859 w 3595550"/>
              <a:gd name="connsiteY230" fmla="*/ 1952620 h 6428342"/>
              <a:gd name="connsiteX231" fmla="*/ 989550 w 3595550"/>
              <a:gd name="connsiteY231" fmla="*/ 1943108 h 6428342"/>
              <a:gd name="connsiteX232" fmla="*/ 917650 w 3595550"/>
              <a:gd name="connsiteY232" fmla="*/ 1911914 h 6428342"/>
              <a:gd name="connsiteX233" fmla="*/ 891781 w 3595550"/>
              <a:gd name="connsiteY233" fmla="*/ 1911154 h 6428342"/>
              <a:gd name="connsiteX234" fmla="*/ 888737 w 3595550"/>
              <a:gd name="connsiteY234" fmla="*/ 1910012 h 6428342"/>
              <a:gd name="connsiteX235" fmla="*/ 833954 w 3595550"/>
              <a:gd name="connsiteY235" fmla="*/ 1857892 h 6428342"/>
              <a:gd name="connsiteX236" fmla="*/ 827105 w 3595550"/>
              <a:gd name="connsiteY236" fmla="*/ 1807674 h 6428342"/>
              <a:gd name="connsiteX237" fmla="*/ 805040 w 3595550"/>
              <a:gd name="connsiteY237" fmla="*/ 1765443 h 6428342"/>
              <a:gd name="connsiteX238" fmla="*/ 809223 w 3595550"/>
              <a:gd name="connsiteY238" fmla="*/ 1732725 h 6428342"/>
              <a:gd name="connsiteX239" fmla="*/ 816119 w 3595550"/>
              <a:gd name="connsiteY239" fmla="*/ 1730396 h 6428342"/>
              <a:gd name="connsiteX240" fmla="*/ 1325116 w 3595550"/>
              <a:gd name="connsiteY240" fmla="*/ 1700551 h 6428342"/>
              <a:gd name="connsiteX241" fmla="*/ 1363903 w 3595550"/>
              <a:gd name="connsiteY241" fmla="*/ 1738054 h 6428342"/>
              <a:gd name="connsiteX242" fmla="*/ 1378740 w 3595550"/>
              <a:gd name="connsiteY242" fmla="*/ 2037459 h 6428342"/>
              <a:gd name="connsiteX243" fmla="*/ 1332705 w 3595550"/>
              <a:gd name="connsiteY243" fmla="*/ 1848380 h 6428342"/>
              <a:gd name="connsiteX244" fmla="*/ 1327762 w 3595550"/>
              <a:gd name="connsiteY244" fmla="*/ 1833165 h 6428342"/>
              <a:gd name="connsiteX245" fmla="*/ 1313686 w 3595550"/>
              <a:gd name="connsiteY245" fmla="*/ 1759358 h 6428342"/>
              <a:gd name="connsiteX246" fmla="*/ 1298466 w 3595550"/>
              <a:gd name="connsiteY246" fmla="*/ 1768106 h 6428342"/>
              <a:gd name="connsiteX247" fmla="*/ 1273740 w 3595550"/>
              <a:gd name="connsiteY247" fmla="*/ 1770008 h 6428342"/>
              <a:gd name="connsiteX248" fmla="*/ 1251293 w 3595550"/>
              <a:gd name="connsiteY248" fmla="*/ 1736530 h 6428342"/>
              <a:gd name="connsiteX249" fmla="*/ 1252814 w 3595550"/>
              <a:gd name="connsiteY249" fmla="*/ 1734250 h 6428342"/>
              <a:gd name="connsiteX250" fmla="*/ 1310263 w 3595550"/>
              <a:gd name="connsiteY250" fmla="*/ 1701913 h 6428342"/>
              <a:gd name="connsiteX251" fmla="*/ 1325116 w 3595550"/>
              <a:gd name="connsiteY251" fmla="*/ 1700551 h 6428342"/>
              <a:gd name="connsiteX252" fmla="*/ 1826513 w 3595550"/>
              <a:gd name="connsiteY252" fmla="*/ 1688974 h 6428342"/>
              <a:gd name="connsiteX253" fmla="*/ 1839070 w 3595550"/>
              <a:gd name="connsiteY253" fmla="*/ 1692019 h 6428342"/>
              <a:gd name="connsiteX254" fmla="*/ 1839070 w 3595550"/>
              <a:gd name="connsiteY254" fmla="*/ 1704576 h 6428342"/>
              <a:gd name="connsiteX255" fmla="*/ 1826513 w 3595550"/>
              <a:gd name="connsiteY255" fmla="*/ 1704576 h 6428342"/>
              <a:gd name="connsiteX256" fmla="*/ 1823473 w 3595550"/>
              <a:gd name="connsiteY256" fmla="*/ 1692019 h 6428342"/>
              <a:gd name="connsiteX257" fmla="*/ 1826513 w 3595550"/>
              <a:gd name="connsiteY257" fmla="*/ 1692019 h 6428342"/>
              <a:gd name="connsiteX258" fmla="*/ 1826513 w 3595550"/>
              <a:gd name="connsiteY258" fmla="*/ 1688974 h 6428342"/>
              <a:gd name="connsiteX259" fmla="*/ 810365 w 3595550"/>
              <a:gd name="connsiteY259" fmla="*/ 1685552 h 6428342"/>
              <a:gd name="connsiteX260" fmla="*/ 810365 w 3595550"/>
              <a:gd name="connsiteY260" fmla="*/ 1704576 h 6428342"/>
              <a:gd name="connsiteX261" fmla="*/ 807321 w 3595550"/>
              <a:gd name="connsiteY261" fmla="*/ 1704576 h 6428342"/>
              <a:gd name="connsiteX262" fmla="*/ 807321 w 3595550"/>
              <a:gd name="connsiteY262" fmla="*/ 1707616 h 6428342"/>
              <a:gd name="connsiteX263" fmla="*/ 797813 w 3595550"/>
              <a:gd name="connsiteY263" fmla="*/ 1704576 h 6428342"/>
              <a:gd name="connsiteX264" fmla="*/ 797813 w 3595550"/>
              <a:gd name="connsiteY264" fmla="*/ 1688596 h 6428342"/>
              <a:gd name="connsiteX265" fmla="*/ 810365 w 3595550"/>
              <a:gd name="connsiteY265" fmla="*/ 1685552 h 6428342"/>
              <a:gd name="connsiteX266" fmla="*/ 1633346 w 3595550"/>
              <a:gd name="connsiteY266" fmla="*/ 1685077 h 6428342"/>
              <a:gd name="connsiteX267" fmla="*/ 1642381 w 3595550"/>
              <a:gd name="connsiteY267" fmla="*/ 1693161 h 6428342"/>
              <a:gd name="connsiteX268" fmla="*/ 1642381 w 3595550"/>
              <a:gd name="connsiteY268" fmla="*/ 1710283 h 6428342"/>
              <a:gd name="connsiteX269" fmla="*/ 1643146 w 3595550"/>
              <a:gd name="connsiteY269" fmla="*/ 1712563 h 6428342"/>
              <a:gd name="connsiteX270" fmla="*/ 1618797 w 3595550"/>
              <a:gd name="connsiteY270" fmla="*/ 1782943 h 6428342"/>
              <a:gd name="connsiteX271" fmla="*/ 1595208 w 3595550"/>
              <a:gd name="connsiteY271" fmla="*/ 1832783 h 6428342"/>
              <a:gd name="connsiteX272" fmla="*/ 1574664 w 3595550"/>
              <a:gd name="connsiteY272" fmla="*/ 1886045 h 6428342"/>
              <a:gd name="connsiteX273" fmla="*/ 1561348 w 3595550"/>
              <a:gd name="connsiteY273" fmla="*/ 1915337 h 6428342"/>
              <a:gd name="connsiteX274" fmla="*/ 1551080 w 3595550"/>
              <a:gd name="connsiteY274" fmla="*/ 1933218 h 6428342"/>
              <a:gd name="connsiteX275" fmla="*/ 1533576 w 3595550"/>
              <a:gd name="connsiteY275" fmla="*/ 1964034 h 6428342"/>
              <a:gd name="connsiteX276" fmla="*/ 1541186 w 3595550"/>
              <a:gd name="connsiteY276" fmla="*/ 1930934 h 6428342"/>
              <a:gd name="connsiteX277" fmla="*/ 1561730 w 3595550"/>
              <a:gd name="connsiteY277" fmla="*/ 1868924 h 6428342"/>
              <a:gd name="connsiteX278" fmla="*/ 1571242 w 3595550"/>
              <a:gd name="connsiteY278" fmla="*/ 1839628 h 6428342"/>
              <a:gd name="connsiteX279" fmla="*/ 1584176 w 3595550"/>
              <a:gd name="connsiteY279" fmla="*/ 1801207 h 6428342"/>
              <a:gd name="connsiteX280" fmla="*/ 1595968 w 3595550"/>
              <a:gd name="connsiteY280" fmla="*/ 1765826 h 6428342"/>
              <a:gd name="connsiteX281" fmla="*/ 1607383 w 3595550"/>
              <a:gd name="connsiteY281" fmla="*/ 1737290 h 6428342"/>
              <a:gd name="connsiteX282" fmla="*/ 1620317 w 3595550"/>
              <a:gd name="connsiteY282" fmla="*/ 1698109 h 6428342"/>
              <a:gd name="connsiteX283" fmla="*/ 1633346 w 3595550"/>
              <a:gd name="connsiteY283" fmla="*/ 1685077 h 6428342"/>
              <a:gd name="connsiteX284" fmla="*/ 2480487 w 3595550"/>
              <a:gd name="connsiteY284" fmla="*/ 1673000 h 6428342"/>
              <a:gd name="connsiteX285" fmla="*/ 2458422 w 3595550"/>
              <a:gd name="connsiteY285" fmla="*/ 1692019 h 6428342"/>
              <a:gd name="connsiteX286" fmla="*/ 2458422 w 3595550"/>
              <a:gd name="connsiteY286" fmla="*/ 1695064 h 6428342"/>
              <a:gd name="connsiteX287" fmla="*/ 2451955 w 3595550"/>
              <a:gd name="connsiteY287" fmla="*/ 1692019 h 6428342"/>
              <a:gd name="connsiteX288" fmla="*/ 2451955 w 3595550"/>
              <a:gd name="connsiteY288" fmla="*/ 1688974 h 6428342"/>
              <a:gd name="connsiteX289" fmla="*/ 2461467 w 3595550"/>
              <a:gd name="connsiteY289" fmla="*/ 1679467 h 6428342"/>
              <a:gd name="connsiteX290" fmla="*/ 2461467 w 3595550"/>
              <a:gd name="connsiteY290" fmla="*/ 1673000 h 6428342"/>
              <a:gd name="connsiteX291" fmla="*/ 2480487 w 3595550"/>
              <a:gd name="connsiteY291" fmla="*/ 1673000 h 6428342"/>
              <a:gd name="connsiteX292" fmla="*/ 1586079 w 3595550"/>
              <a:gd name="connsiteY292" fmla="*/ 1662345 h 6428342"/>
              <a:gd name="connsiteX293" fmla="*/ 1591404 w 3595550"/>
              <a:gd name="connsiteY293" fmla="*/ 1719413 h 6428342"/>
              <a:gd name="connsiteX294" fmla="*/ 1534718 w 3595550"/>
              <a:gd name="connsiteY294" fmla="*/ 1878436 h 6428342"/>
              <a:gd name="connsiteX295" fmla="*/ 1474229 w 3595550"/>
              <a:gd name="connsiteY295" fmla="*/ 2072457 h 6428342"/>
              <a:gd name="connsiteX296" fmla="*/ 1462814 w 3595550"/>
              <a:gd name="connsiteY296" fmla="*/ 2067515 h 6428342"/>
              <a:gd name="connsiteX297" fmla="*/ 1478794 w 3595550"/>
              <a:gd name="connsiteY297" fmla="*/ 1995988 h 6428342"/>
              <a:gd name="connsiteX298" fmla="*/ 1514174 w 3595550"/>
              <a:gd name="connsiteY298" fmla="*/ 1883760 h 6428342"/>
              <a:gd name="connsiteX299" fmla="*/ 1568197 w 3595550"/>
              <a:gd name="connsiteY299" fmla="*/ 1674520 h 6428342"/>
              <a:gd name="connsiteX300" fmla="*/ 1568957 w 3595550"/>
              <a:gd name="connsiteY300" fmla="*/ 1671857 h 6428342"/>
              <a:gd name="connsiteX301" fmla="*/ 1586079 w 3595550"/>
              <a:gd name="connsiteY301" fmla="*/ 1662345 h 6428342"/>
              <a:gd name="connsiteX302" fmla="*/ 1207543 w 3595550"/>
              <a:gd name="connsiteY302" fmla="*/ 1657020 h 6428342"/>
              <a:gd name="connsiteX303" fmla="*/ 1207543 w 3595550"/>
              <a:gd name="connsiteY303" fmla="*/ 1673000 h 6428342"/>
              <a:gd name="connsiteX304" fmla="*/ 1204498 w 3595550"/>
              <a:gd name="connsiteY304" fmla="*/ 1673000 h 6428342"/>
              <a:gd name="connsiteX305" fmla="*/ 1204498 w 3595550"/>
              <a:gd name="connsiteY305" fmla="*/ 1676040 h 6428342"/>
              <a:gd name="connsiteX306" fmla="*/ 1188519 w 3595550"/>
              <a:gd name="connsiteY306" fmla="*/ 1669573 h 6428342"/>
              <a:gd name="connsiteX307" fmla="*/ 1207543 w 3595550"/>
              <a:gd name="connsiteY307" fmla="*/ 1657020 h 6428342"/>
              <a:gd name="connsiteX308" fmla="*/ 1541568 w 3595550"/>
              <a:gd name="connsiteY308" fmla="*/ 1638379 h 6428342"/>
              <a:gd name="connsiteX309" fmla="*/ 1551080 w 3595550"/>
              <a:gd name="connsiteY309" fmla="*/ 1651313 h 6428342"/>
              <a:gd name="connsiteX310" fmla="*/ 1537763 w 3595550"/>
              <a:gd name="connsiteY310" fmla="*/ 1711803 h 6428342"/>
              <a:gd name="connsiteX311" fmla="*/ 1533576 w 3595550"/>
              <a:gd name="connsiteY311" fmla="*/ 1737290 h 6428342"/>
              <a:gd name="connsiteX312" fmla="*/ 1518362 w 3595550"/>
              <a:gd name="connsiteY312" fmla="*/ 1790934 h 6428342"/>
              <a:gd name="connsiteX313" fmla="*/ 1512272 w 3595550"/>
              <a:gd name="connsiteY313" fmla="*/ 1785987 h 6428342"/>
              <a:gd name="connsiteX314" fmla="*/ 1528251 w 3595550"/>
              <a:gd name="connsiteY314" fmla="*/ 1661203 h 6428342"/>
              <a:gd name="connsiteX315" fmla="*/ 1528634 w 3595550"/>
              <a:gd name="connsiteY315" fmla="*/ 1658923 h 6428342"/>
              <a:gd name="connsiteX316" fmla="*/ 1541568 w 3595550"/>
              <a:gd name="connsiteY316" fmla="*/ 1638379 h 6428342"/>
              <a:gd name="connsiteX317" fmla="*/ 502080 w 3595550"/>
              <a:gd name="connsiteY317" fmla="*/ 1629176 h 6428342"/>
              <a:gd name="connsiteX318" fmla="*/ 545200 w 3595550"/>
              <a:gd name="connsiteY318" fmla="*/ 1710283 h 6428342"/>
              <a:gd name="connsiteX319" fmla="*/ 563464 w 3595550"/>
              <a:gd name="connsiteY319" fmla="*/ 1743761 h 6428342"/>
              <a:gd name="connsiteX320" fmla="*/ 604547 w 3595550"/>
              <a:gd name="connsiteY320" fmla="*/ 1774573 h 6428342"/>
              <a:gd name="connsiteX321" fmla="*/ 653245 w 3595550"/>
              <a:gd name="connsiteY321" fmla="*/ 1822511 h 6428342"/>
              <a:gd name="connsiteX322" fmla="*/ 673407 w 3595550"/>
              <a:gd name="connsiteY322" fmla="*/ 1836587 h 6428342"/>
              <a:gd name="connsiteX323" fmla="*/ 725909 w 3595550"/>
              <a:gd name="connsiteY323" fmla="*/ 1841535 h 6428342"/>
              <a:gd name="connsiteX324" fmla="*/ 749876 w 3595550"/>
              <a:gd name="connsiteY324" fmla="*/ 1836587 h 6428342"/>
              <a:gd name="connsiteX325" fmla="*/ 793248 w 3595550"/>
              <a:gd name="connsiteY325" fmla="*/ 1882240 h 6428342"/>
              <a:gd name="connsiteX326" fmla="*/ 832812 w 3595550"/>
              <a:gd name="connsiteY326" fmla="*/ 1904682 h 6428342"/>
              <a:gd name="connsiteX327" fmla="*/ 854498 w 3595550"/>
              <a:gd name="connsiteY327" fmla="*/ 1921804 h 6428342"/>
              <a:gd name="connsiteX328" fmla="*/ 904334 w 3595550"/>
              <a:gd name="connsiteY328" fmla="*/ 1986481 h 6428342"/>
              <a:gd name="connsiteX329" fmla="*/ 922593 w 3595550"/>
              <a:gd name="connsiteY329" fmla="*/ 1976209 h 6428342"/>
              <a:gd name="connsiteX330" fmla="*/ 981181 w 3595550"/>
              <a:gd name="connsiteY330" fmla="*/ 2048108 h 6428342"/>
              <a:gd name="connsiteX331" fmla="*/ 1031780 w 3595550"/>
              <a:gd name="connsiteY331" fmla="*/ 2042406 h 6428342"/>
              <a:gd name="connsiteX332" fmla="*/ 1255858 w 3595550"/>
              <a:gd name="connsiteY332" fmla="*/ 2201807 h 6428342"/>
              <a:gd name="connsiteX333" fmla="*/ 1266890 w 3595550"/>
              <a:gd name="connsiteY333" fmla="*/ 2217026 h 6428342"/>
              <a:gd name="connsiteX334" fmla="*/ 1250151 w 3595550"/>
              <a:gd name="connsiteY334" fmla="*/ 2219688 h 6428342"/>
              <a:gd name="connsiteX335" fmla="*/ 1201076 w 3595550"/>
              <a:gd name="connsiteY335" fmla="*/ 2196482 h 6428342"/>
              <a:gd name="connsiteX336" fmla="*/ 1007432 w 3595550"/>
              <a:gd name="connsiteY336" fmla="*/ 2110883 h 6428342"/>
              <a:gd name="connsiteX337" fmla="*/ 832052 w 3595550"/>
              <a:gd name="connsiteY337" fmla="*/ 2029089 h 6428342"/>
              <a:gd name="connsiteX338" fmla="*/ 441342 w 3595550"/>
              <a:gd name="connsiteY338" fmla="*/ 1736530 h 6428342"/>
              <a:gd name="connsiteX339" fmla="*/ 443622 w 3595550"/>
              <a:gd name="connsiteY339" fmla="*/ 1735010 h 6428342"/>
              <a:gd name="connsiteX340" fmla="*/ 469495 w 3595550"/>
              <a:gd name="connsiteY340" fmla="*/ 1682129 h 6428342"/>
              <a:gd name="connsiteX341" fmla="*/ 472918 w 3595550"/>
              <a:gd name="connsiteY341" fmla="*/ 1636859 h 6428342"/>
              <a:gd name="connsiteX342" fmla="*/ 502080 w 3595550"/>
              <a:gd name="connsiteY342" fmla="*/ 1629176 h 6428342"/>
              <a:gd name="connsiteX343" fmla="*/ 1718468 w 3595550"/>
              <a:gd name="connsiteY343" fmla="*/ 1615932 h 6428342"/>
              <a:gd name="connsiteX344" fmla="*/ 1724940 w 3595550"/>
              <a:gd name="connsiteY344" fmla="*/ 1653976 h 6428342"/>
              <a:gd name="connsiteX345" fmla="*/ 1705916 w 3595550"/>
              <a:gd name="connsiteY345" fmla="*/ 1615932 h 6428342"/>
              <a:gd name="connsiteX346" fmla="*/ 1718468 w 3595550"/>
              <a:gd name="connsiteY346" fmla="*/ 1615932 h 6428342"/>
              <a:gd name="connsiteX347" fmla="*/ 426694 w 3595550"/>
              <a:gd name="connsiteY347" fmla="*/ 1613698 h 6428342"/>
              <a:gd name="connsiteX348" fmla="*/ 435634 w 3595550"/>
              <a:gd name="connsiteY348" fmla="*/ 1618977 h 6428342"/>
              <a:gd name="connsiteX349" fmla="*/ 432590 w 3595550"/>
              <a:gd name="connsiteY349" fmla="*/ 1631529 h 6428342"/>
              <a:gd name="connsiteX350" fmla="*/ 416610 w 3595550"/>
              <a:gd name="connsiteY350" fmla="*/ 1615550 h 6428342"/>
              <a:gd name="connsiteX351" fmla="*/ 426694 w 3595550"/>
              <a:gd name="connsiteY351" fmla="*/ 1613698 h 6428342"/>
              <a:gd name="connsiteX352" fmla="*/ 1384447 w 3595550"/>
              <a:gd name="connsiteY352" fmla="*/ 1600713 h 6428342"/>
              <a:gd name="connsiteX353" fmla="*/ 1395480 w 3595550"/>
              <a:gd name="connsiteY353" fmla="*/ 1654736 h 6428342"/>
              <a:gd name="connsiteX354" fmla="*/ 1406129 w 3595550"/>
              <a:gd name="connsiteY354" fmla="*/ 1690117 h 6428342"/>
              <a:gd name="connsiteX355" fmla="*/ 1406512 w 3595550"/>
              <a:gd name="connsiteY355" fmla="*/ 1782565 h 6428342"/>
              <a:gd name="connsiteX356" fmla="*/ 1408032 w 3595550"/>
              <a:gd name="connsiteY356" fmla="*/ 1991423 h 6428342"/>
              <a:gd name="connsiteX357" fmla="*/ 1407654 w 3595550"/>
              <a:gd name="connsiteY357" fmla="*/ 2039739 h 6428342"/>
              <a:gd name="connsiteX358" fmla="*/ 1401564 w 3595550"/>
              <a:gd name="connsiteY358" fmla="*/ 2047348 h 6428342"/>
              <a:gd name="connsiteX359" fmla="*/ 1395097 w 3595550"/>
              <a:gd name="connsiteY359" fmla="*/ 2038979 h 6428342"/>
              <a:gd name="connsiteX360" fmla="*/ 1382923 w 3595550"/>
              <a:gd name="connsiteY360" fmla="*/ 1602238 h 6428342"/>
              <a:gd name="connsiteX361" fmla="*/ 1507707 w 3595550"/>
              <a:gd name="connsiteY361" fmla="*/ 1600713 h 6428342"/>
              <a:gd name="connsiteX362" fmla="*/ 1509610 w 3595550"/>
              <a:gd name="connsiteY362" fmla="*/ 1670337 h 6428342"/>
              <a:gd name="connsiteX363" fmla="*/ 1505045 w 3595550"/>
              <a:gd name="connsiteY363" fmla="*/ 1706856 h 6428342"/>
              <a:gd name="connsiteX364" fmla="*/ 1495533 w 3595550"/>
              <a:gd name="connsiteY364" fmla="*/ 1768488 h 6428342"/>
              <a:gd name="connsiteX365" fmla="*/ 1480318 w 3595550"/>
              <a:gd name="connsiteY365" fmla="*/ 1835063 h 6428342"/>
              <a:gd name="connsiteX366" fmla="*/ 1473086 w 3595550"/>
              <a:gd name="connsiteY366" fmla="*/ 1866639 h 6428342"/>
              <a:gd name="connsiteX367" fmla="*/ 1472708 w 3595550"/>
              <a:gd name="connsiteY367" fmla="*/ 1919141 h 6428342"/>
              <a:gd name="connsiteX368" fmla="*/ 1462054 w 3595550"/>
              <a:gd name="connsiteY368" fmla="*/ 1950718 h 6428342"/>
              <a:gd name="connsiteX369" fmla="*/ 1454067 w 3595550"/>
              <a:gd name="connsiteY369" fmla="*/ 2005883 h 6428342"/>
              <a:gd name="connsiteX370" fmla="*/ 1444937 w 3595550"/>
              <a:gd name="connsiteY370" fmla="*/ 2055340 h 6428342"/>
              <a:gd name="connsiteX371" fmla="*/ 1431238 w 3595550"/>
              <a:gd name="connsiteY371" fmla="*/ 2118110 h 6428342"/>
              <a:gd name="connsiteX372" fmla="*/ 1422491 w 3595550"/>
              <a:gd name="connsiteY372" fmla="*/ 2104034 h 6428342"/>
              <a:gd name="connsiteX373" fmla="*/ 1434665 w 3595550"/>
              <a:gd name="connsiteY373" fmla="*/ 1914194 h 6428342"/>
              <a:gd name="connsiteX374" fmla="*/ 1446840 w 3595550"/>
              <a:gd name="connsiteY374" fmla="*/ 1854469 h 6428342"/>
              <a:gd name="connsiteX375" fmla="*/ 1465859 w 3595550"/>
              <a:gd name="connsiteY375" fmla="*/ 1606420 h 6428342"/>
              <a:gd name="connsiteX376" fmla="*/ 1467761 w 3595550"/>
              <a:gd name="connsiteY376" fmla="*/ 1604900 h 6428342"/>
              <a:gd name="connsiteX377" fmla="*/ 1494013 w 3595550"/>
              <a:gd name="connsiteY377" fmla="*/ 1604518 h 6428342"/>
              <a:gd name="connsiteX378" fmla="*/ 1507707 w 3595550"/>
              <a:gd name="connsiteY378" fmla="*/ 1600713 h 6428342"/>
              <a:gd name="connsiteX379" fmla="*/ 1664450 w 3595550"/>
              <a:gd name="connsiteY379" fmla="*/ 1596531 h 6428342"/>
              <a:gd name="connsiteX380" fmla="*/ 1677002 w 3595550"/>
              <a:gd name="connsiteY380" fmla="*/ 1602998 h 6428342"/>
              <a:gd name="connsiteX381" fmla="*/ 1661405 w 3595550"/>
              <a:gd name="connsiteY381" fmla="*/ 1612510 h 6428342"/>
              <a:gd name="connsiteX382" fmla="*/ 1664450 w 3595550"/>
              <a:gd name="connsiteY382" fmla="*/ 1596531 h 6428342"/>
              <a:gd name="connsiteX383" fmla="*/ 1422679 w 3595550"/>
              <a:gd name="connsiteY383" fmla="*/ 1580645 h 6428342"/>
              <a:gd name="connsiteX384" fmla="*/ 1428958 w 3595550"/>
              <a:gd name="connsiteY384" fmla="*/ 1582071 h 6428342"/>
              <a:gd name="connsiteX385" fmla="*/ 1431238 w 3595550"/>
              <a:gd name="connsiteY385" fmla="*/ 1836205 h 6428342"/>
              <a:gd name="connsiteX386" fmla="*/ 1431620 w 3595550"/>
              <a:gd name="connsiteY386" fmla="*/ 1852562 h 6428342"/>
              <a:gd name="connsiteX387" fmla="*/ 1420588 w 3595550"/>
              <a:gd name="connsiteY387" fmla="*/ 1852562 h 6428342"/>
              <a:gd name="connsiteX388" fmla="*/ 1429340 w 3595550"/>
              <a:gd name="connsiteY388" fmla="*/ 1626582 h 6428342"/>
              <a:gd name="connsiteX389" fmla="*/ 1428576 w 3595550"/>
              <a:gd name="connsiteY389" fmla="*/ 1625444 h 6428342"/>
              <a:gd name="connsiteX390" fmla="*/ 1419064 w 3595550"/>
              <a:gd name="connsiteY390" fmla="*/ 1593108 h 6428342"/>
              <a:gd name="connsiteX391" fmla="*/ 1417544 w 3595550"/>
              <a:gd name="connsiteY391" fmla="*/ 1582071 h 6428342"/>
              <a:gd name="connsiteX392" fmla="*/ 1422679 w 3595550"/>
              <a:gd name="connsiteY392" fmla="*/ 1580645 h 6428342"/>
              <a:gd name="connsiteX393" fmla="*/ 238950 w 3595550"/>
              <a:gd name="connsiteY393" fmla="*/ 1567999 h 6428342"/>
              <a:gd name="connsiteX394" fmla="*/ 238950 w 3595550"/>
              <a:gd name="connsiteY394" fmla="*/ 1583974 h 6428342"/>
              <a:gd name="connsiteX395" fmla="*/ 238950 w 3595550"/>
              <a:gd name="connsiteY395" fmla="*/ 1567999 h 6428342"/>
              <a:gd name="connsiteX396" fmla="*/ 103134 w 3595550"/>
              <a:gd name="connsiteY396" fmla="*/ 1563052 h 6428342"/>
              <a:gd name="connsiteX397" fmla="*/ 114926 w 3595550"/>
              <a:gd name="connsiteY397" fmla="*/ 1569137 h 6428342"/>
              <a:gd name="connsiteX398" fmla="*/ 127860 w 3595550"/>
              <a:gd name="connsiteY398" fmla="*/ 1578649 h 6428342"/>
              <a:gd name="connsiteX399" fmla="*/ 195200 w 3595550"/>
              <a:gd name="connsiteY399" fmla="*/ 1614030 h 6428342"/>
              <a:gd name="connsiteX400" fmla="*/ 206232 w 3595550"/>
              <a:gd name="connsiteY400" fmla="*/ 1672617 h 6428342"/>
              <a:gd name="connsiteX401" fmla="*/ 195200 w 3595550"/>
              <a:gd name="connsiteY401" fmla="*/ 1669573 h 6428342"/>
              <a:gd name="connsiteX402" fmla="*/ 156014 w 3595550"/>
              <a:gd name="connsiteY402" fmla="*/ 1630009 h 6428342"/>
              <a:gd name="connsiteX403" fmla="*/ 130141 w 3595550"/>
              <a:gd name="connsiteY403" fmla="*/ 1645228 h 6428342"/>
              <a:gd name="connsiteX404" fmla="*/ 103512 w 3595550"/>
              <a:gd name="connsiteY404" fmla="*/ 1644086 h 6428342"/>
              <a:gd name="connsiteX405" fmla="*/ 100849 w 3595550"/>
              <a:gd name="connsiteY405" fmla="*/ 1644846 h 6428342"/>
              <a:gd name="connsiteX406" fmla="*/ 103134 w 3595550"/>
              <a:gd name="connsiteY406" fmla="*/ 1563052 h 6428342"/>
              <a:gd name="connsiteX407" fmla="*/ 999822 w 3595550"/>
              <a:gd name="connsiteY407" fmla="*/ 1539085 h 6428342"/>
              <a:gd name="connsiteX408" fmla="*/ 1001725 w 3595550"/>
              <a:gd name="connsiteY408" fmla="*/ 1539846 h 6428342"/>
              <a:gd name="connsiteX409" fmla="*/ 1057267 w 3595550"/>
              <a:gd name="connsiteY409" fmla="*/ 1609843 h 6428342"/>
              <a:gd name="connsiteX410" fmla="*/ 1056507 w 3595550"/>
              <a:gd name="connsiteY410" fmla="*/ 1623542 h 6428342"/>
              <a:gd name="connsiteX411" fmla="*/ 1058792 w 3595550"/>
              <a:gd name="connsiteY411" fmla="*/ 1629627 h 6428342"/>
              <a:gd name="connsiteX412" fmla="*/ 1087706 w 3595550"/>
              <a:gd name="connsiteY412" fmla="*/ 1666910 h 6428342"/>
              <a:gd name="connsiteX413" fmla="*/ 1116619 w 3595550"/>
              <a:gd name="connsiteY413" fmla="*/ 1698109 h 6428342"/>
              <a:gd name="connsiteX414" fmla="*/ 1126891 w 3595550"/>
              <a:gd name="connsiteY414" fmla="*/ 1703051 h 6428342"/>
              <a:gd name="connsiteX415" fmla="*/ 1121184 w 3595550"/>
              <a:gd name="connsiteY415" fmla="*/ 1671097 h 6428342"/>
              <a:gd name="connsiteX416" fmla="*/ 1142488 w 3595550"/>
              <a:gd name="connsiteY416" fmla="*/ 1690499 h 6428342"/>
              <a:gd name="connsiteX417" fmla="*/ 1126131 w 3595550"/>
              <a:gd name="connsiteY417" fmla="*/ 1729302 h 6428342"/>
              <a:gd name="connsiteX418" fmla="*/ 1104062 w 3595550"/>
              <a:gd name="connsiteY418" fmla="*/ 1707616 h 6428342"/>
              <a:gd name="connsiteX419" fmla="*/ 1096457 w 3595550"/>
              <a:gd name="connsiteY419" fmla="*/ 1697726 h 6428342"/>
              <a:gd name="connsiteX420" fmla="*/ 1060312 w 3595550"/>
              <a:gd name="connsiteY420" fmla="*/ 1673760 h 6428342"/>
              <a:gd name="connsiteX421" fmla="*/ 992977 w 3595550"/>
              <a:gd name="connsiteY421" fmla="*/ 1559247 h 6428342"/>
              <a:gd name="connsiteX422" fmla="*/ 989172 w 3595550"/>
              <a:gd name="connsiteY422" fmla="*/ 1543268 h 6428342"/>
              <a:gd name="connsiteX423" fmla="*/ 999822 w 3595550"/>
              <a:gd name="connsiteY423" fmla="*/ 1539085 h 6428342"/>
              <a:gd name="connsiteX424" fmla="*/ 1289719 w 3595550"/>
              <a:gd name="connsiteY424" fmla="*/ 1536419 h 6428342"/>
              <a:gd name="connsiteX425" fmla="*/ 1289719 w 3595550"/>
              <a:gd name="connsiteY425" fmla="*/ 1545930 h 6428342"/>
              <a:gd name="connsiteX426" fmla="*/ 1277162 w 3595550"/>
              <a:gd name="connsiteY426" fmla="*/ 1548975 h 6428342"/>
              <a:gd name="connsiteX427" fmla="*/ 1277162 w 3595550"/>
              <a:gd name="connsiteY427" fmla="*/ 1536419 h 6428342"/>
              <a:gd name="connsiteX428" fmla="*/ 1289719 w 3595550"/>
              <a:gd name="connsiteY428" fmla="*/ 1536419 h 6428342"/>
              <a:gd name="connsiteX429" fmla="*/ 1394719 w 3595550"/>
              <a:gd name="connsiteY429" fmla="*/ 1536419 h 6428342"/>
              <a:gd name="connsiteX430" fmla="*/ 1394719 w 3595550"/>
              <a:gd name="connsiteY430" fmla="*/ 1587401 h 6428342"/>
              <a:gd name="connsiteX431" fmla="*/ 1385207 w 3595550"/>
              <a:gd name="connsiteY431" fmla="*/ 1539463 h 6428342"/>
              <a:gd name="connsiteX432" fmla="*/ 1394719 w 3595550"/>
              <a:gd name="connsiteY432" fmla="*/ 1536419 h 6428342"/>
              <a:gd name="connsiteX433" fmla="*/ 1200932 w 3595550"/>
              <a:gd name="connsiteY433" fmla="*/ 1520822 h 6428342"/>
              <a:gd name="connsiteX434" fmla="*/ 1223140 w 3595550"/>
              <a:gd name="connsiteY434" fmla="*/ 1529956 h 6428342"/>
              <a:gd name="connsiteX435" fmla="*/ 1216672 w 3595550"/>
              <a:gd name="connsiteY435" fmla="*/ 1622017 h 6428342"/>
              <a:gd name="connsiteX436" fmla="*/ 1188141 w 3595550"/>
              <a:gd name="connsiteY436" fmla="*/ 1542508 h 6428342"/>
              <a:gd name="connsiteX437" fmla="*/ 1200932 w 3595550"/>
              <a:gd name="connsiteY437" fmla="*/ 1520822 h 6428342"/>
              <a:gd name="connsiteX438" fmla="*/ 629562 w 3595550"/>
              <a:gd name="connsiteY438" fmla="*/ 1518731 h 6428342"/>
              <a:gd name="connsiteX439" fmla="*/ 649822 w 3595550"/>
              <a:gd name="connsiteY439" fmla="*/ 1522724 h 6428342"/>
              <a:gd name="connsiteX440" fmla="*/ 682541 w 3595550"/>
              <a:gd name="connsiteY440" fmla="*/ 1526151 h 6428342"/>
              <a:gd name="connsiteX441" fmla="*/ 697755 w 3595550"/>
              <a:gd name="connsiteY441" fmla="*/ 1536419 h 6428342"/>
              <a:gd name="connsiteX442" fmla="*/ 658952 w 3595550"/>
              <a:gd name="connsiteY442" fmla="*/ 1560007 h 6428342"/>
              <a:gd name="connsiteX443" fmla="*/ 641830 w 3595550"/>
              <a:gd name="connsiteY443" fmla="*/ 1583214 h 6428342"/>
              <a:gd name="connsiteX444" fmla="*/ 683301 w 3595550"/>
              <a:gd name="connsiteY444" fmla="*/ 1652455 h 6428342"/>
              <a:gd name="connsiteX445" fmla="*/ 683679 w 3595550"/>
              <a:gd name="connsiteY445" fmla="*/ 1661967 h 6428342"/>
              <a:gd name="connsiteX446" fmla="*/ 675691 w 3595550"/>
              <a:gd name="connsiteY446" fmla="*/ 1663865 h 6428342"/>
              <a:gd name="connsiteX447" fmla="*/ 648680 w 3595550"/>
              <a:gd name="connsiteY447" fmla="*/ 1672617 h 6428342"/>
              <a:gd name="connsiteX448" fmla="*/ 582865 w 3595550"/>
              <a:gd name="connsiteY448" fmla="*/ 1610607 h 6428342"/>
              <a:gd name="connsiteX449" fmla="*/ 572971 w 3595550"/>
              <a:gd name="connsiteY449" fmla="*/ 1642561 h 6428342"/>
              <a:gd name="connsiteX450" fmla="*/ 567268 w 3595550"/>
              <a:gd name="connsiteY450" fmla="*/ 1652455 h 6428342"/>
              <a:gd name="connsiteX451" fmla="*/ 547862 w 3595550"/>
              <a:gd name="connsiteY451" fmla="*/ 1560390 h 6428342"/>
              <a:gd name="connsiteX452" fmla="*/ 550529 w 3595550"/>
              <a:gd name="connsiteY452" fmla="*/ 1559629 h 6428342"/>
              <a:gd name="connsiteX453" fmla="*/ 615579 w 3595550"/>
              <a:gd name="connsiteY453" fmla="*/ 1527289 h 6428342"/>
              <a:gd name="connsiteX454" fmla="*/ 629562 w 3595550"/>
              <a:gd name="connsiteY454" fmla="*/ 1518731 h 6428342"/>
              <a:gd name="connsiteX455" fmla="*/ 1070966 w 3595550"/>
              <a:gd name="connsiteY455" fmla="*/ 1504847 h 6428342"/>
              <a:gd name="connsiteX456" fmla="*/ 1096457 w 3595550"/>
              <a:gd name="connsiteY456" fmla="*/ 1549358 h 6428342"/>
              <a:gd name="connsiteX457" fmla="*/ 1064499 w 3595550"/>
              <a:gd name="connsiteY457" fmla="*/ 1539463 h 6428342"/>
              <a:gd name="connsiteX458" fmla="*/ 1070966 w 3595550"/>
              <a:gd name="connsiteY458" fmla="*/ 1517399 h 6428342"/>
              <a:gd name="connsiteX459" fmla="*/ 1067922 w 3595550"/>
              <a:gd name="connsiteY459" fmla="*/ 1517399 h 6428342"/>
              <a:gd name="connsiteX460" fmla="*/ 1070966 w 3595550"/>
              <a:gd name="connsiteY460" fmla="*/ 1504847 h 6428342"/>
              <a:gd name="connsiteX461" fmla="*/ 184928 w 3595550"/>
              <a:gd name="connsiteY461" fmla="*/ 1498375 h 6428342"/>
              <a:gd name="connsiteX462" fmla="*/ 194435 w 3595550"/>
              <a:gd name="connsiteY462" fmla="*/ 1536419 h 6428342"/>
              <a:gd name="connsiteX463" fmla="*/ 184928 w 3595550"/>
              <a:gd name="connsiteY463" fmla="*/ 1498375 h 6428342"/>
              <a:gd name="connsiteX464" fmla="*/ 680256 w 3595550"/>
              <a:gd name="connsiteY464" fmla="*/ 1498375 h 6428342"/>
              <a:gd name="connsiteX465" fmla="*/ 692808 w 3595550"/>
              <a:gd name="connsiteY465" fmla="*/ 1514354 h 6428342"/>
              <a:gd name="connsiteX466" fmla="*/ 680256 w 3595550"/>
              <a:gd name="connsiteY466" fmla="*/ 1511310 h 6428342"/>
              <a:gd name="connsiteX467" fmla="*/ 680256 w 3595550"/>
              <a:gd name="connsiteY467" fmla="*/ 1498375 h 6428342"/>
              <a:gd name="connsiteX468" fmla="*/ 1797982 w 3595550"/>
              <a:gd name="connsiteY468" fmla="*/ 1488868 h 6428342"/>
              <a:gd name="connsiteX469" fmla="*/ 1743959 w 3595550"/>
              <a:gd name="connsiteY469" fmla="*/ 1568377 h 6428342"/>
              <a:gd name="connsiteX470" fmla="*/ 1753471 w 3595550"/>
              <a:gd name="connsiteY470" fmla="*/ 1545930 h 6428342"/>
              <a:gd name="connsiteX471" fmla="*/ 1788470 w 3595550"/>
              <a:gd name="connsiteY471" fmla="*/ 1488868 h 6428342"/>
              <a:gd name="connsiteX472" fmla="*/ 1797982 w 3595550"/>
              <a:gd name="connsiteY472" fmla="*/ 1488868 h 6428342"/>
              <a:gd name="connsiteX473" fmla="*/ 1705916 w 3595550"/>
              <a:gd name="connsiteY473" fmla="*/ 1482400 h 6428342"/>
              <a:gd name="connsiteX474" fmla="*/ 1712383 w 3595550"/>
              <a:gd name="connsiteY474" fmla="*/ 1488868 h 6428342"/>
              <a:gd name="connsiteX475" fmla="*/ 1702871 w 3595550"/>
              <a:gd name="connsiteY475" fmla="*/ 1526911 h 6428342"/>
              <a:gd name="connsiteX476" fmla="*/ 1705916 w 3595550"/>
              <a:gd name="connsiteY476" fmla="*/ 1482400 h 6428342"/>
              <a:gd name="connsiteX477" fmla="*/ 841564 w 3595550"/>
              <a:gd name="connsiteY477" fmla="*/ 1469084 h 6428342"/>
              <a:gd name="connsiteX478" fmla="*/ 886452 w 3595550"/>
              <a:gd name="connsiteY478" fmla="*/ 1515879 h 6428342"/>
              <a:gd name="connsiteX479" fmla="*/ 932865 w 3595550"/>
              <a:gd name="connsiteY479" fmla="*/ 1538325 h 6428342"/>
              <a:gd name="connsiteX480" fmla="*/ 953031 w 3595550"/>
              <a:gd name="connsiteY480" fmla="*/ 1537561 h 6428342"/>
              <a:gd name="connsiteX481" fmla="*/ 1040150 w 3595550"/>
              <a:gd name="connsiteY481" fmla="*/ 1661967 h 6428342"/>
              <a:gd name="connsiteX482" fmla="*/ 1055369 w 3595550"/>
              <a:gd name="connsiteY482" fmla="*/ 1711803 h 6428342"/>
              <a:gd name="connsiteX483" fmla="*/ 1007814 w 3595550"/>
              <a:gd name="connsiteY483" fmla="*/ 1704954 h 6428342"/>
              <a:gd name="connsiteX484" fmla="*/ 1005912 w 3595550"/>
              <a:gd name="connsiteY484" fmla="*/ 1820991 h 6428342"/>
              <a:gd name="connsiteX485" fmla="*/ 1002867 w 3595550"/>
              <a:gd name="connsiteY485" fmla="*/ 1824413 h 6428342"/>
              <a:gd name="connsiteX486" fmla="*/ 889497 w 3595550"/>
              <a:gd name="connsiteY486" fmla="*/ 1689739 h 6428342"/>
              <a:gd name="connsiteX487" fmla="*/ 914606 w 3595550"/>
              <a:gd name="connsiteY487" fmla="*/ 1644464 h 6428342"/>
              <a:gd name="connsiteX488" fmla="*/ 902049 w 3595550"/>
              <a:gd name="connsiteY488" fmla="*/ 1624684 h 6428342"/>
              <a:gd name="connsiteX489" fmla="*/ 867810 w 3595550"/>
              <a:gd name="connsiteY489" fmla="*/ 1649411 h 6428342"/>
              <a:gd name="connsiteX490" fmla="*/ 861343 w 3595550"/>
              <a:gd name="connsiteY490" fmla="*/ 1596908 h 6428342"/>
              <a:gd name="connsiteX491" fmla="*/ 836234 w 3595550"/>
              <a:gd name="connsiteY491" fmla="*/ 1587401 h 6428342"/>
              <a:gd name="connsiteX492" fmla="*/ 791342 w 3595550"/>
              <a:gd name="connsiteY492" fmla="*/ 1546695 h 6428342"/>
              <a:gd name="connsiteX493" fmla="*/ 792866 w 3595550"/>
              <a:gd name="connsiteY493" fmla="*/ 1543268 h 6428342"/>
              <a:gd name="connsiteX494" fmla="*/ 795146 w 3595550"/>
              <a:gd name="connsiteY494" fmla="*/ 1504082 h 6428342"/>
              <a:gd name="connsiteX495" fmla="*/ 803516 w 3595550"/>
              <a:gd name="connsiteY495" fmla="*/ 1482400 h 6428342"/>
              <a:gd name="connsiteX496" fmla="*/ 821020 w 3595550"/>
              <a:gd name="connsiteY496" fmla="*/ 1476311 h 6428342"/>
              <a:gd name="connsiteX497" fmla="*/ 841564 w 3595550"/>
              <a:gd name="connsiteY497" fmla="*/ 1469084 h 6428342"/>
              <a:gd name="connsiteX498" fmla="*/ 1750426 w 3595550"/>
              <a:gd name="connsiteY498" fmla="*/ 1457291 h 6428342"/>
              <a:gd name="connsiteX499" fmla="*/ 1762983 w 3595550"/>
              <a:gd name="connsiteY499" fmla="*/ 1488868 h 6428342"/>
              <a:gd name="connsiteX500" fmla="*/ 1753471 w 3595550"/>
              <a:gd name="connsiteY500" fmla="*/ 1488868 h 6428342"/>
              <a:gd name="connsiteX501" fmla="*/ 1750426 w 3595550"/>
              <a:gd name="connsiteY501" fmla="*/ 1457291 h 6428342"/>
              <a:gd name="connsiteX502" fmla="*/ 765855 w 3595550"/>
              <a:gd name="connsiteY502" fmla="*/ 1450820 h 6428342"/>
              <a:gd name="connsiteX503" fmla="*/ 768900 w 3595550"/>
              <a:gd name="connsiteY503" fmla="*/ 1469844 h 6428342"/>
              <a:gd name="connsiteX504" fmla="*/ 765855 w 3595550"/>
              <a:gd name="connsiteY504" fmla="*/ 1450820 h 6428342"/>
              <a:gd name="connsiteX505" fmla="*/ 1414121 w 3595550"/>
              <a:gd name="connsiteY505" fmla="*/ 1437508 h 6428342"/>
              <a:gd name="connsiteX506" fmla="*/ 1423251 w 3595550"/>
              <a:gd name="connsiteY506" fmla="*/ 1437885 h 6428342"/>
              <a:gd name="connsiteX507" fmla="*/ 1429718 w 3595550"/>
              <a:gd name="connsiteY507" fmla="*/ 1548975 h 6428342"/>
              <a:gd name="connsiteX508" fmla="*/ 1420206 w 3595550"/>
              <a:gd name="connsiteY508" fmla="*/ 1548975 h 6428342"/>
              <a:gd name="connsiteX509" fmla="*/ 1429718 w 3595550"/>
              <a:gd name="connsiteY509" fmla="*/ 1504465 h 6428342"/>
              <a:gd name="connsiteX510" fmla="*/ 1426673 w 3595550"/>
              <a:gd name="connsiteY510" fmla="*/ 1462994 h 6428342"/>
              <a:gd name="connsiteX511" fmla="*/ 1414121 w 3595550"/>
              <a:gd name="connsiteY511" fmla="*/ 1437508 h 6428342"/>
              <a:gd name="connsiteX512" fmla="*/ 321122 w 3595550"/>
              <a:gd name="connsiteY512" fmla="*/ 1406309 h 6428342"/>
              <a:gd name="connsiteX513" fmla="*/ 352698 w 3595550"/>
              <a:gd name="connsiteY513" fmla="*/ 1434845 h 6428342"/>
              <a:gd name="connsiteX514" fmla="*/ 352698 w 3595550"/>
              <a:gd name="connsiteY514" fmla="*/ 1485823 h 6428342"/>
              <a:gd name="connsiteX515" fmla="*/ 346231 w 3595550"/>
              <a:gd name="connsiteY515" fmla="*/ 1498375 h 6428342"/>
              <a:gd name="connsiteX516" fmla="*/ 334057 w 3595550"/>
              <a:gd name="connsiteY516" fmla="*/ 1491908 h 6428342"/>
              <a:gd name="connsiteX517" fmla="*/ 308570 w 3595550"/>
              <a:gd name="connsiteY517" fmla="*/ 1482400 h 6428342"/>
              <a:gd name="connsiteX518" fmla="*/ 321122 w 3595550"/>
              <a:gd name="connsiteY518" fmla="*/ 1406309 h 6428342"/>
              <a:gd name="connsiteX519" fmla="*/ 1547275 w 3595550"/>
              <a:gd name="connsiteY519" fmla="*/ 1361799 h 6428342"/>
              <a:gd name="connsiteX520" fmla="*/ 1563250 w 3595550"/>
              <a:gd name="connsiteY520" fmla="*/ 1371311 h 6428342"/>
              <a:gd name="connsiteX521" fmla="*/ 1556783 w 3595550"/>
              <a:gd name="connsiteY521" fmla="*/ 1383867 h 6428342"/>
              <a:gd name="connsiteX522" fmla="*/ 1547275 w 3595550"/>
              <a:gd name="connsiteY522" fmla="*/ 1361799 h 6428342"/>
              <a:gd name="connsiteX523" fmla="*/ 308570 w 3595550"/>
              <a:gd name="connsiteY523" fmla="*/ 1339352 h 6428342"/>
              <a:gd name="connsiteX524" fmla="*/ 308570 w 3595550"/>
              <a:gd name="connsiteY524" fmla="*/ 1355331 h 6428342"/>
              <a:gd name="connsiteX525" fmla="*/ 296013 w 3595550"/>
              <a:gd name="connsiteY525" fmla="*/ 1355331 h 6428342"/>
              <a:gd name="connsiteX526" fmla="*/ 296013 w 3595550"/>
              <a:gd name="connsiteY526" fmla="*/ 1339352 h 6428342"/>
              <a:gd name="connsiteX527" fmla="*/ 308570 w 3595550"/>
              <a:gd name="connsiteY527" fmla="*/ 1339352 h 6428342"/>
              <a:gd name="connsiteX528" fmla="*/ 1890094 w 3595550"/>
              <a:gd name="connsiteY528" fmla="*/ 1315576 h 6428342"/>
              <a:gd name="connsiteX529" fmla="*/ 1927709 w 3595550"/>
              <a:gd name="connsiteY529" fmla="*/ 1330222 h 6428342"/>
              <a:gd name="connsiteX530" fmla="*/ 1964232 w 3595550"/>
              <a:gd name="connsiteY530" fmla="*/ 1326418 h 6428342"/>
              <a:gd name="connsiteX531" fmla="*/ 1988199 w 3595550"/>
              <a:gd name="connsiteY531" fmla="*/ 1347344 h 6428342"/>
              <a:gd name="connsiteX532" fmla="*/ 2008365 w 3595550"/>
              <a:gd name="connsiteY532" fmla="*/ 1358376 h 6428342"/>
              <a:gd name="connsiteX533" fmla="*/ 1953960 w 3595550"/>
              <a:gd name="connsiteY533" fmla="*/ 1375876 h 6428342"/>
              <a:gd name="connsiteX534" fmla="*/ 1947875 w 3595550"/>
              <a:gd name="connsiteY534" fmla="*/ 1370550 h 6428342"/>
              <a:gd name="connsiteX535" fmla="*/ 1932278 w 3595550"/>
              <a:gd name="connsiteY535" fmla="*/ 1377018 h 6428342"/>
              <a:gd name="connsiteX536" fmla="*/ 1944452 w 3595550"/>
              <a:gd name="connsiteY536" fmla="*/ 1426475 h 6428342"/>
              <a:gd name="connsiteX537" fmla="*/ 1820806 w 3595550"/>
              <a:gd name="connsiteY537" fmla="*/ 1624684 h 6428342"/>
              <a:gd name="connsiteX538" fmla="*/ 1807494 w 3595550"/>
              <a:gd name="connsiteY538" fmla="*/ 1630769 h 6428342"/>
              <a:gd name="connsiteX539" fmla="*/ 1803307 w 3595550"/>
              <a:gd name="connsiteY539" fmla="*/ 1621639 h 6428342"/>
              <a:gd name="connsiteX540" fmla="*/ 1833363 w 3595550"/>
              <a:gd name="connsiteY540" fmla="*/ 1527671 h 6428342"/>
              <a:gd name="connsiteX541" fmla="*/ 1821188 w 3595550"/>
              <a:gd name="connsiteY541" fmla="*/ 1477071 h 6428342"/>
              <a:gd name="connsiteX542" fmla="*/ 1832980 w 3595550"/>
              <a:gd name="connsiteY542" fmla="*/ 1435987 h 6428342"/>
              <a:gd name="connsiteX543" fmla="*/ 1844017 w 3595550"/>
              <a:gd name="connsiteY543" fmla="*/ 1406692 h 6428342"/>
              <a:gd name="connsiteX544" fmla="*/ 1869126 w 3595550"/>
              <a:gd name="connsiteY544" fmla="*/ 1352669 h 6428342"/>
              <a:gd name="connsiteX545" fmla="*/ 1871028 w 3595550"/>
              <a:gd name="connsiteY545" fmla="*/ 1350006 h 6428342"/>
              <a:gd name="connsiteX546" fmla="*/ 1890094 w 3595550"/>
              <a:gd name="connsiteY546" fmla="*/ 1315576 h 6428342"/>
              <a:gd name="connsiteX547" fmla="*/ 1309121 w 3595550"/>
              <a:gd name="connsiteY547" fmla="*/ 1301309 h 6428342"/>
              <a:gd name="connsiteX548" fmla="*/ 1325100 w 3595550"/>
              <a:gd name="connsiteY548" fmla="*/ 1304354 h 6428342"/>
              <a:gd name="connsiteX549" fmla="*/ 1322055 w 3595550"/>
              <a:gd name="connsiteY549" fmla="*/ 1313866 h 6428342"/>
              <a:gd name="connsiteX550" fmla="*/ 1309498 w 3595550"/>
              <a:gd name="connsiteY550" fmla="*/ 1313866 h 6428342"/>
              <a:gd name="connsiteX551" fmla="*/ 1309121 w 3595550"/>
              <a:gd name="connsiteY551" fmla="*/ 1301309 h 6428342"/>
              <a:gd name="connsiteX552" fmla="*/ 1805974 w 3595550"/>
              <a:gd name="connsiteY552" fmla="*/ 1292179 h 6428342"/>
              <a:gd name="connsiteX553" fmla="*/ 1830700 w 3595550"/>
              <a:gd name="connsiteY553" fmla="*/ 1307016 h 6428342"/>
              <a:gd name="connsiteX554" fmla="*/ 1829940 w 3595550"/>
              <a:gd name="connsiteY554" fmla="*/ 1385770 h 6428342"/>
              <a:gd name="connsiteX555" fmla="*/ 1827278 w 3595550"/>
              <a:gd name="connsiteY555" fmla="*/ 1397940 h 6428342"/>
              <a:gd name="connsiteX556" fmla="*/ 1820046 w 3595550"/>
              <a:gd name="connsiteY556" fmla="*/ 1424191 h 6428342"/>
              <a:gd name="connsiteX557" fmla="*/ 1814721 w 3595550"/>
              <a:gd name="connsiteY557" fmla="*/ 1436365 h 6428342"/>
              <a:gd name="connsiteX558" fmla="*/ 1807494 w 3595550"/>
              <a:gd name="connsiteY558" fmla="*/ 1474409 h 6428342"/>
              <a:gd name="connsiteX559" fmla="*/ 1801404 w 3595550"/>
              <a:gd name="connsiteY559" fmla="*/ 1482778 h 6428342"/>
              <a:gd name="connsiteX560" fmla="*/ 1794559 w 3595550"/>
              <a:gd name="connsiteY560" fmla="*/ 1477836 h 6428342"/>
              <a:gd name="connsiteX561" fmla="*/ 1782763 w 3595550"/>
              <a:gd name="connsiteY561" fmla="*/ 1452344 h 6428342"/>
              <a:gd name="connsiteX562" fmla="*/ 1754231 w 3595550"/>
              <a:gd name="connsiteY562" fmla="*/ 1424951 h 6428342"/>
              <a:gd name="connsiteX563" fmla="*/ 1756134 w 3595550"/>
              <a:gd name="connsiteY563" fmla="*/ 1381965 h 6428342"/>
              <a:gd name="connsiteX564" fmla="*/ 1728744 w 3595550"/>
              <a:gd name="connsiteY564" fmla="*/ 1342779 h 6428342"/>
              <a:gd name="connsiteX565" fmla="*/ 1728744 w 3595550"/>
              <a:gd name="connsiteY565" fmla="*/ 1342397 h 6428342"/>
              <a:gd name="connsiteX566" fmla="*/ 1735590 w 3595550"/>
              <a:gd name="connsiteY566" fmla="*/ 1334409 h 6428342"/>
              <a:gd name="connsiteX567" fmla="*/ 1754991 w 3595550"/>
              <a:gd name="connsiteY567" fmla="*/ 1333649 h 6428342"/>
              <a:gd name="connsiteX568" fmla="*/ 1799124 w 3595550"/>
              <a:gd name="connsiteY568" fmla="*/ 1297504 h 6428342"/>
              <a:gd name="connsiteX569" fmla="*/ 1805974 w 3595550"/>
              <a:gd name="connsiteY569" fmla="*/ 1292179 h 6428342"/>
              <a:gd name="connsiteX570" fmla="*/ 1697164 w 3595550"/>
              <a:gd name="connsiteY570" fmla="*/ 1286094 h 6428342"/>
              <a:gd name="connsiteX571" fmla="*/ 1685372 w 3595550"/>
              <a:gd name="connsiteY571" fmla="*/ 1356474 h 6428342"/>
              <a:gd name="connsiteX572" fmla="*/ 1700591 w 3595550"/>
              <a:gd name="connsiteY572" fmla="*/ 1409354 h 6428342"/>
              <a:gd name="connsiteX573" fmla="*/ 1684612 w 3595550"/>
              <a:gd name="connsiteY573" fmla="*/ 1418106 h 6428342"/>
              <a:gd name="connsiteX574" fmla="*/ 1678527 w 3595550"/>
              <a:gd name="connsiteY574" fmla="*/ 1405931 h 6428342"/>
              <a:gd name="connsiteX575" fmla="*/ 1634394 w 3595550"/>
              <a:gd name="connsiteY575" fmla="*/ 1400224 h 6428342"/>
              <a:gd name="connsiteX576" fmla="*/ 1620317 w 3595550"/>
              <a:gd name="connsiteY576" fmla="*/ 1415443 h 6428342"/>
              <a:gd name="connsiteX577" fmla="*/ 1579611 w 3595550"/>
              <a:gd name="connsiteY577" fmla="*/ 1365986 h 6428342"/>
              <a:gd name="connsiteX578" fmla="*/ 1579611 w 3595550"/>
              <a:gd name="connsiteY578" fmla="*/ 1364461 h 6428342"/>
              <a:gd name="connsiteX579" fmla="*/ 1589501 w 3595550"/>
              <a:gd name="connsiteY579" fmla="*/ 1363323 h 6428342"/>
              <a:gd name="connsiteX580" fmla="*/ 1607760 w 3595550"/>
              <a:gd name="connsiteY580" fmla="*/ 1370550 h 6428342"/>
              <a:gd name="connsiteX581" fmla="*/ 1645808 w 3595550"/>
              <a:gd name="connsiteY581" fmla="*/ 1322613 h 6428342"/>
              <a:gd name="connsiteX582" fmla="*/ 1667490 w 3595550"/>
              <a:gd name="connsiteY582" fmla="*/ 1320715 h 6428342"/>
              <a:gd name="connsiteX583" fmla="*/ 1688416 w 3595550"/>
              <a:gd name="connsiteY583" fmla="*/ 1303211 h 6428342"/>
              <a:gd name="connsiteX584" fmla="*/ 1697164 w 3595550"/>
              <a:gd name="connsiteY584" fmla="*/ 1286094 h 6428342"/>
              <a:gd name="connsiteX585" fmla="*/ 1150098 w 3595550"/>
              <a:gd name="connsiteY585" fmla="*/ 1279245 h 6428342"/>
              <a:gd name="connsiteX586" fmla="*/ 1213628 w 3595550"/>
              <a:gd name="connsiteY586" fmla="*/ 1342779 h 6428342"/>
              <a:gd name="connsiteX587" fmla="*/ 1185096 w 3595550"/>
              <a:gd name="connsiteY587" fmla="*/ 1317288 h 6428342"/>
              <a:gd name="connsiteX588" fmla="*/ 1150098 w 3595550"/>
              <a:gd name="connsiteY588" fmla="*/ 1288757 h 6428342"/>
              <a:gd name="connsiteX589" fmla="*/ 1147053 w 3595550"/>
              <a:gd name="connsiteY589" fmla="*/ 1288757 h 6428342"/>
              <a:gd name="connsiteX590" fmla="*/ 1150098 w 3595550"/>
              <a:gd name="connsiteY590" fmla="*/ 1279245 h 6428342"/>
              <a:gd name="connsiteX591" fmla="*/ 2912667 w 3595550"/>
              <a:gd name="connsiteY591" fmla="*/ 1263265 h 6428342"/>
              <a:gd name="connsiteX592" fmla="*/ 2912667 w 3595550"/>
              <a:gd name="connsiteY592" fmla="*/ 1269733 h 6428342"/>
              <a:gd name="connsiteX593" fmla="*/ 2903155 w 3595550"/>
              <a:gd name="connsiteY593" fmla="*/ 1269733 h 6428342"/>
              <a:gd name="connsiteX594" fmla="*/ 2903155 w 3595550"/>
              <a:gd name="connsiteY594" fmla="*/ 1263265 h 6428342"/>
              <a:gd name="connsiteX595" fmla="*/ 2912667 w 3595550"/>
              <a:gd name="connsiteY595" fmla="*/ 1263265 h 6428342"/>
              <a:gd name="connsiteX596" fmla="*/ 2706089 w 3595550"/>
              <a:gd name="connsiteY596" fmla="*/ 1231689 h 6428342"/>
              <a:gd name="connsiteX597" fmla="*/ 2709129 w 3595550"/>
              <a:gd name="connsiteY597" fmla="*/ 1244246 h 6428342"/>
              <a:gd name="connsiteX598" fmla="*/ 2699622 w 3595550"/>
              <a:gd name="connsiteY598" fmla="*/ 1244246 h 6428342"/>
              <a:gd name="connsiteX599" fmla="*/ 2703044 w 3595550"/>
              <a:gd name="connsiteY599" fmla="*/ 1234734 h 6428342"/>
              <a:gd name="connsiteX600" fmla="*/ 2706089 w 3595550"/>
              <a:gd name="connsiteY600" fmla="*/ 1231689 h 6428342"/>
              <a:gd name="connsiteX601" fmla="*/ 2773046 w 3595550"/>
              <a:gd name="connsiteY601" fmla="*/ 1231689 h 6428342"/>
              <a:gd name="connsiteX602" fmla="*/ 2785598 w 3595550"/>
              <a:gd name="connsiteY602" fmla="*/ 1234734 h 6428342"/>
              <a:gd name="connsiteX603" fmla="*/ 2782554 w 3595550"/>
              <a:gd name="connsiteY603" fmla="*/ 1244246 h 6428342"/>
              <a:gd name="connsiteX604" fmla="*/ 2773046 w 3595550"/>
              <a:gd name="connsiteY604" fmla="*/ 1231689 h 6428342"/>
              <a:gd name="connsiteX605" fmla="*/ 2207903 w 3595550"/>
              <a:gd name="connsiteY605" fmla="*/ 1220609 h 6428342"/>
              <a:gd name="connsiteX606" fmla="*/ 2241572 w 3595550"/>
              <a:gd name="connsiteY606" fmla="*/ 1246148 h 6428342"/>
              <a:gd name="connsiteX607" fmla="*/ 2259454 w 3595550"/>
              <a:gd name="connsiteY607" fmla="*/ 1273538 h 6428342"/>
              <a:gd name="connsiteX608" fmla="*/ 2261734 w 3595550"/>
              <a:gd name="connsiteY608" fmla="*/ 1300171 h 6428342"/>
              <a:gd name="connsiteX609" fmla="*/ 1926189 w 3595550"/>
              <a:gd name="connsiteY609" fmla="*/ 1704194 h 6428342"/>
              <a:gd name="connsiteX610" fmla="*/ 1888528 w 3595550"/>
              <a:gd name="connsiteY610" fmla="*/ 1753269 h 6428342"/>
              <a:gd name="connsiteX611" fmla="*/ 1874451 w 3595550"/>
              <a:gd name="connsiteY611" fmla="*/ 1739574 h 6428342"/>
              <a:gd name="connsiteX612" fmla="*/ 1867984 w 3595550"/>
              <a:gd name="connsiteY612" fmla="*/ 1634574 h 6428342"/>
              <a:gd name="connsiteX613" fmla="*/ 1872548 w 3595550"/>
              <a:gd name="connsiteY613" fmla="*/ 1592343 h 6428342"/>
              <a:gd name="connsiteX614" fmla="*/ 1873691 w 3595550"/>
              <a:gd name="connsiteY614" fmla="*/ 1577129 h 6428342"/>
              <a:gd name="connsiteX615" fmla="*/ 2016734 w 3595550"/>
              <a:gd name="connsiteY615" fmla="*/ 1369408 h 6428342"/>
              <a:gd name="connsiteX616" fmla="*/ 2018637 w 3595550"/>
              <a:gd name="connsiteY616" fmla="*/ 1367888 h 6428342"/>
              <a:gd name="connsiteX617" fmla="*/ 2038039 w 3595550"/>
              <a:gd name="connsiteY617" fmla="*/ 1358376 h 6428342"/>
              <a:gd name="connsiteX618" fmla="*/ 2061245 w 3595550"/>
              <a:gd name="connsiteY618" fmla="*/ 1334787 h 6428342"/>
              <a:gd name="connsiteX619" fmla="*/ 2100048 w 3595550"/>
              <a:gd name="connsiteY619" fmla="*/ 1373595 h 6428342"/>
              <a:gd name="connsiteX620" fmla="*/ 2123255 w 3595550"/>
              <a:gd name="connsiteY620" fmla="*/ 1383103 h 6428342"/>
              <a:gd name="connsiteX621" fmla="*/ 2149888 w 3595550"/>
              <a:gd name="connsiteY621" fmla="*/ 1405931 h 6428342"/>
              <a:gd name="connsiteX622" fmla="*/ 2171953 w 3595550"/>
              <a:gd name="connsiteY622" fmla="*/ 1238157 h 6428342"/>
              <a:gd name="connsiteX623" fmla="*/ 2207903 w 3595550"/>
              <a:gd name="connsiteY623" fmla="*/ 1220609 h 6428342"/>
              <a:gd name="connsiteX624" fmla="*/ 2128202 w 3595550"/>
              <a:gd name="connsiteY624" fmla="*/ 1218755 h 6428342"/>
              <a:gd name="connsiteX625" fmla="*/ 2128202 w 3595550"/>
              <a:gd name="connsiteY625" fmla="*/ 1272777 h 6428342"/>
              <a:gd name="connsiteX626" fmla="*/ 2109183 w 3595550"/>
              <a:gd name="connsiteY626" fmla="*/ 1272777 h 6428342"/>
              <a:gd name="connsiteX627" fmla="*/ 2128202 w 3595550"/>
              <a:gd name="connsiteY627" fmla="*/ 1218755 h 6428342"/>
              <a:gd name="connsiteX628" fmla="*/ 1845680 w 3595550"/>
              <a:gd name="connsiteY628" fmla="*/ 1204774 h 6428342"/>
              <a:gd name="connsiteX629" fmla="*/ 1852004 w 3595550"/>
              <a:gd name="connsiteY629" fmla="*/ 1206203 h 6428342"/>
              <a:gd name="connsiteX630" fmla="*/ 1842492 w 3595550"/>
              <a:gd name="connsiteY630" fmla="*/ 1206203 h 6428342"/>
              <a:gd name="connsiteX631" fmla="*/ 1845680 w 3595550"/>
              <a:gd name="connsiteY631" fmla="*/ 1204774 h 6428342"/>
              <a:gd name="connsiteX632" fmla="*/ 2342960 w 3595550"/>
              <a:gd name="connsiteY632" fmla="*/ 1203681 h 6428342"/>
              <a:gd name="connsiteX633" fmla="*/ 2356084 w 3595550"/>
              <a:gd name="connsiteY633" fmla="*/ 1214572 h 6428342"/>
              <a:gd name="connsiteX634" fmla="*/ 2396030 w 3595550"/>
              <a:gd name="connsiteY634" fmla="*/ 1246908 h 6428342"/>
              <a:gd name="connsiteX635" fmla="*/ 2449293 w 3595550"/>
              <a:gd name="connsiteY635" fmla="*/ 1256420 h 6428342"/>
              <a:gd name="connsiteX636" fmla="*/ 2439021 w 3595550"/>
              <a:gd name="connsiteY636" fmla="*/ 1324898 h 6428342"/>
              <a:gd name="connsiteX637" fmla="*/ 2396030 w 3595550"/>
              <a:gd name="connsiteY637" fmla="*/ 1460714 h 6428342"/>
              <a:gd name="connsiteX638" fmla="*/ 2362552 w 3595550"/>
              <a:gd name="connsiteY638" fmla="*/ 1473266 h 6428342"/>
              <a:gd name="connsiteX639" fmla="*/ 2357605 w 3595550"/>
              <a:gd name="connsiteY639" fmla="*/ 1501420 h 6428342"/>
              <a:gd name="connsiteX640" fmla="*/ 2369401 w 3595550"/>
              <a:gd name="connsiteY640" fmla="*/ 1562670 h 6428342"/>
              <a:gd name="connsiteX641" fmla="*/ 2319184 w 3595550"/>
              <a:gd name="connsiteY641" fmla="*/ 1722075 h 6428342"/>
              <a:gd name="connsiteX642" fmla="*/ 2278856 w 3595550"/>
              <a:gd name="connsiteY642" fmla="*/ 1742237 h 6428342"/>
              <a:gd name="connsiteX643" fmla="*/ 2254507 w 3595550"/>
              <a:gd name="connsiteY643" fmla="*/ 1785987 h 6428342"/>
              <a:gd name="connsiteX644" fmla="*/ 2177278 w 3595550"/>
              <a:gd name="connsiteY644" fmla="*/ 1824031 h 6428342"/>
              <a:gd name="connsiteX645" fmla="*/ 1935701 w 3595550"/>
              <a:gd name="connsiteY645" fmla="*/ 1939686 h 6428342"/>
              <a:gd name="connsiteX646" fmla="*/ 1801026 w 3595550"/>
              <a:gd name="connsiteY646" fmla="*/ 2007403 h 6428342"/>
              <a:gd name="connsiteX647" fmla="*/ 1764121 w 3595550"/>
              <a:gd name="connsiteY647" fmla="*/ 2024524 h 6428342"/>
              <a:gd name="connsiteX648" fmla="*/ 1765263 w 3595550"/>
              <a:gd name="connsiteY648" fmla="*/ 2003220 h 6428342"/>
              <a:gd name="connsiteX649" fmla="*/ 1791132 w 3595550"/>
              <a:gd name="connsiteY649" fmla="*/ 1953762 h 6428342"/>
              <a:gd name="connsiteX650" fmla="*/ 1819286 w 3595550"/>
              <a:gd name="connsiteY650" fmla="*/ 1921044 h 6428342"/>
              <a:gd name="connsiteX651" fmla="*/ 1869886 w 3595550"/>
              <a:gd name="connsiteY651" fmla="*/ 1875391 h 6428342"/>
              <a:gd name="connsiteX652" fmla="*/ 1888145 w 3595550"/>
              <a:gd name="connsiteY652" fmla="*/ 1874249 h 6428342"/>
              <a:gd name="connsiteX653" fmla="*/ 1907547 w 3595550"/>
              <a:gd name="connsiteY653" fmla="*/ 1834303 h 6428342"/>
              <a:gd name="connsiteX654" fmla="*/ 1899178 w 3595550"/>
              <a:gd name="connsiteY654" fmla="*/ 1808434 h 6428342"/>
              <a:gd name="connsiteX655" fmla="*/ 1940266 w 3595550"/>
              <a:gd name="connsiteY655" fmla="*/ 1728542 h 6428342"/>
              <a:gd name="connsiteX656" fmla="*/ 2277335 w 3595550"/>
              <a:gd name="connsiteY656" fmla="*/ 1314243 h 6428342"/>
              <a:gd name="connsiteX657" fmla="*/ 2279616 w 3595550"/>
              <a:gd name="connsiteY657" fmla="*/ 1311203 h 6428342"/>
              <a:gd name="connsiteX658" fmla="*/ 2309672 w 3595550"/>
              <a:gd name="connsiteY658" fmla="*/ 1292561 h 6428342"/>
              <a:gd name="connsiteX659" fmla="*/ 2332878 w 3595550"/>
              <a:gd name="connsiteY659" fmla="*/ 1275440 h 6428342"/>
              <a:gd name="connsiteX660" fmla="*/ 2333638 w 3595550"/>
              <a:gd name="connsiteY660" fmla="*/ 1259461 h 6428342"/>
              <a:gd name="connsiteX661" fmla="*/ 2340106 w 3595550"/>
              <a:gd name="connsiteY661" fmla="*/ 1224462 h 6428342"/>
              <a:gd name="connsiteX662" fmla="*/ 2342960 w 3595550"/>
              <a:gd name="connsiteY662" fmla="*/ 1203681 h 6428342"/>
              <a:gd name="connsiteX663" fmla="*/ 2315756 w 3595550"/>
              <a:gd name="connsiteY663" fmla="*/ 1203158 h 6428342"/>
              <a:gd name="connsiteX664" fmla="*/ 2331736 w 3595550"/>
              <a:gd name="connsiteY664" fmla="*/ 1206203 h 6428342"/>
              <a:gd name="connsiteX665" fmla="*/ 2296737 w 3595550"/>
              <a:gd name="connsiteY665" fmla="*/ 1241201 h 6428342"/>
              <a:gd name="connsiteX666" fmla="*/ 2315756 w 3595550"/>
              <a:gd name="connsiteY666" fmla="*/ 1203158 h 6428342"/>
              <a:gd name="connsiteX667" fmla="*/ 2659676 w 3595550"/>
              <a:gd name="connsiteY667" fmla="*/ 1194406 h 6428342"/>
              <a:gd name="connsiteX668" fmla="*/ 2676033 w 3595550"/>
              <a:gd name="connsiteY668" fmla="*/ 1220275 h 6428342"/>
              <a:gd name="connsiteX669" fmla="*/ 2642937 w 3595550"/>
              <a:gd name="connsiteY669" fmla="*/ 1298646 h 6428342"/>
              <a:gd name="connsiteX670" fmla="*/ 2702662 w 3595550"/>
              <a:gd name="connsiteY670" fmla="*/ 1327560 h 6428342"/>
              <a:gd name="connsiteX671" fmla="*/ 2609076 w 3595550"/>
              <a:gd name="connsiteY671" fmla="*/ 1471746 h 6428342"/>
              <a:gd name="connsiteX672" fmla="*/ 2600706 w 3595550"/>
              <a:gd name="connsiteY672" fmla="*/ 1478596 h 6428342"/>
              <a:gd name="connsiteX673" fmla="*/ 2582825 w 3595550"/>
              <a:gd name="connsiteY673" fmla="*/ 1471364 h 6428342"/>
              <a:gd name="connsiteX674" fmla="*/ 2535652 w 3595550"/>
              <a:gd name="connsiteY674" fmla="*/ 1440170 h 6428342"/>
              <a:gd name="connsiteX675" fmla="*/ 2455760 w 3595550"/>
              <a:gd name="connsiteY675" fmla="*/ 1463376 h 6428342"/>
              <a:gd name="connsiteX676" fmla="*/ 2455760 w 3595550"/>
              <a:gd name="connsiteY676" fmla="*/ 1548593 h 6428342"/>
              <a:gd name="connsiteX677" fmla="*/ 2502173 w 3595550"/>
              <a:gd name="connsiteY677" fmla="*/ 1579031 h 6428342"/>
              <a:gd name="connsiteX678" fmla="*/ 2461845 w 3595550"/>
              <a:gd name="connsiteY678" fmla="*/ 1628867 h 6428342"/>
              <a:gd name="connsiteX679" fmla="*/ 2389181 w 3595550"/>
              <a:gd name="connsiteY679" fmla="*/ 1698109 h 6428342"/>
              <a:gd name="connsiteX680" fmla="*/ 2383856 w 3595550"/>
              <a:gd name="connsiteY680" fmla="*/ 1648268 h 6428342"/>
              <a:gd name="connsiteX681" fmla="*/ 2414290 w 3595550"/>
              <a:gd name="connsiteY681" fmla="*/ 1548215 h 6428342"/>
              <a:gd name="connsiteX682" fmla="*/ 2429131 w 3595550"/>
              <a:gd name="connsiteY682" fmla="*/ 1481636 h 6428342"/>
              <a:gd name="connsiteX683" fmla="*/ 2456898 w 3595550"/>
              <a:gd name="connsiteY683" fmla="*/ 1393375 h 6428342"/>
              <a:gd name="connsiteX684" fmla="*/ 2457662 w 3595550"/>
              <a:gd name="connsiteY684" fmla="*/ 1390334 h 6428342"/>
              <a:gd name="connsiteX685" fmla="*/ 2495324 w 3595550"/>
              <a:gd name="connsiteY685" fmla="*/ 1323755 h 6428342"/>
              <a:gd name="connsiteX686" fmla="*/ 2533749 w 3595550"/>
              <a:gd name="connsiteY686" fmla="*/ 1291419 h 6428342"/>
              <a:gd name="connsiteX687" fmla="*/ 2569890 w 3595550"/>
              <a:gd name="connsiteY687" fmla="*/ 1265550 h 6428342"/>
              <a:gd name="connsiteX688" fmla="*/ 2584727 w 3595550"/>
              <a:gd name="connsiteY688" fmla="*/ 1265550 h 6428342"/>
              <a:gd name="connsiteX689" fmla="*/ 2624673 w 3595550"/>
              <a:gd name="connsiteY689" fmla="*/ 1206580 h 6428342"/>
              <a:gd name="connsiteX690" fmla="*/ 2638372 w 3595550"/>
              <a:gd name="connsiteY690" fmla="*/ 1209625 h 6428342"/>
              <a:gd name="connsiteX691" fmla="*/ 2659676 w 3595550"/>
              <a:gd name="connsiteY691" fmla="*/ 1194406 h 6428342"/>
              <a:gd name="connsiteX692" fmla="*/ 1944070 w 3595550"/>
              <a:gd name="connsiteY692" fmla="*/ 1187179 h 6428342"/>
              <a:gd name="connsiteX693" fmla="*/ 1969561 w 3595550"/>
              <a:gd name="connsiteY693" fmla="*/ 1260225 h 6428342"/>
              <a:gd name="connsiteX694" fmla="*/ 1944070 w 3595550"/>
              <a:gd name="connsiteY694" fmla="*/ 1187179 h 6428342"/>
              <a:gd name="connsiteX695" fmla="*/ 1791514 w 3595550"/>
              <a:gd name="connsiteY695" fmla="*/ 1183756 h 6428342"/>
              <a:gd name="connsiteX696" fmla="*/ 1791514 w 3595550"/>
              <a:gd name="connsiteY696" fmla="*/ 1205820 h 6428342"/>
              <a:gd name="connsiteX697" fmla="*/ 1778958 w 3595550"/>
              <a:gd name="connsiteY697" fmla="*/ 1208865 h 6428342"/>
              <a:gd name="connsiteX698" fmla="*/ 1778958 w 3595550"/>
              <a:gd name="connsiteY698" fmla="*/ 1183756 h 6428342"/>
              <a:gd name="connsiteX699" fmla="*/ 1791514 w 3595550"/>
              <a:gd name="connsiteY699" fmla="*/ 1183756 h 6428342"/>
              <a:gd name="connsiteX700" fmla="*/ 2944239 w 3595550"/>
              <a:gd name="connsiteY700" fmla="*/ 1161688 h 6428342"/>
              <a:gd name="connsiteX701" fmla="*/ 2953751 w 3595550"/>
              <a:gd name="connsiteY701" fmla="*/ 1164732 h 6428342"/>
              <a:gd name="connsiteX702" fmla="*/ 2937776 w 3595550"/>
              <a:gd name="connsiteY702" fmla="*/ 1206203 h 6428342"/>
              <a:gd name="connsiteX703" fmla="*/ 2944239 w 3595550"/>
              <a:gd name="connsiteY703" fmla="*/ 1161688 h 6428342"/>
              <a:gd name="connsiteX704" fmla="*/ 3347888 w 3595550"/>
              <a:gd name="connsiteY704" fmla="*/ 440761 h 6428342"/>
              <a:gd name="connsiteX705" fmla="*/ 3379460 w 3595550"/>
              <a:gd name="connsiteY705" fmla="*/ 447229 h 6428342"/>
              <a:gd name="connsiteX706" fmla="*/ 3347888 w 3595550"/>
              <a:gd name="connsiteY706" fmla="*/ 459781 h 6428342"/>
              <a:gd name="connsiteX707" fmla="*/ 3347888 w 3595550"/>
              <a:gd name="connsiteY707" fmla="*/ 440761 h 6428342"/>
              <a:gd name="connsiteX708" fmla="*/ 3382504 w 3595550"/>
              <a:gd name="connsiteY708" fmla="*/ 399673 h 6428342"/>
              <a:gd name="connsiteX709" fmla="*/ 3388972 w 3595550"/>
              <a:gd name="connsiteY709" fmla="*/ 441139 h 6428342"/>
              <a:gd name="connsiteX710" fmla="*/ 3376420 w 3595550"/>
              <a:gd name="connsiteY710" fmla="*/ 415652 h 6428342"/>
              <a:gd name="connsiteX711" fmla="*/ 3373375 w 3595550"/>
              <a:gd name="connsiteY711" fmla="*/ 415652 h 6428342"/>
              <a:gd name="connsiteX712" fmla="*/ 3382504 w 3595550"/>
              <a:gd name="connsiteY712" fmla="*/ 399673 h 6428342"/>
              <a:gd name="connsiteX713" fmla="*/ 3182394 w 3595550"/>
              <a:gd name="connsiteY713" fmla="*/ 367715 h 6428342"/>
              <a:gd name="connsiteX714" fmla="*/ 3191905 w 3595550"/>
              <a:gd name="connsiteY714" fmla="*/ 370759 h 6428342"/>
              <a:gd name="connsiteX715" fmla="*/ 3182394 w 3595550"/>
              <a:gd name="connsiteY715" fmla="*/ 367715 h 6428342"/>
              <a:gd name="connsiteX716" fmla="*/ 2888696 w 3595550"/>
              <a:gd name="connsiteY716" fmla="*/ 279836 h 6428342"/>
              <a:gd name="connsiteX717" fmla="*/ 2917232 w 3595550"/>
              <a:gd name="connsiteY717" fmla="*/ 351736 h 6428342"/>
              <a:gd name="connsiteX718" fmla="*/ 2898590 w 3595550"/>
              <a:gd name="connsiteY718" fmla="*/ 414892 h 6428342"/>
              <a:gd name="connsiteX719" fmla="*/ 2855600 w 3595550"/>
              <a:gd name="connsiteY719" fmla="*/ 478805 h 6428342"/>
              <a:gd name="connsiteX720" fmla="*/ 2926362 w 3595550"/>
              <a:gd name="connsiteY720" fmla="*/ 430867 h 6428342"/>
              <a:gd name="connsiteX721" fmla="*/ 2935109 w 3595550"/>
              <a:gd name="connsiteY721" fmla="*/ 393206 h 6428342"/>
              <a:gd name="connsiteX722" fmla="*/ 2974677 w 3595550"/>
              <a:gd name="connsiteY722" fmla="*/ 363150 h 6428342"/>
              <a:gd name="connsiteX723" fmla="*/ 3006631 w 3595550"/>
              <a:gd name="connsiteY723" fmla="*/ 355540 h 6428342"/>
              <a:gd name="connsiteX724" fmla="*/ 3032882 w 3595550"/>
              <a:gd name="connsiteY724" fmla="*/ 329671 h 6428342"/>
              <a:gd name="connsiteX725" fmla="*/ 3050382 w 3595550"/>
              <a:gd name="connsiteY725" fmla="*/ 354020 h 6428342"/>
              <a:gd name="connsiteX726" fmla="*/ 3042772 w 3595550"/>
              <a:gd name="connsiteY726" fmla="*/ 423262 h 6428342"/>
              <a:gd name="connsiteX727" fmla="*/ 2957556 w 3595550"/>
              <a:gd name="connsiteY727" fmla="*/ 511523 h 6428342"/>
              <a:gd name="connsiteX728" fmla="*/ 2792826 w 3595550"/>
              <a:gd name="connsiteY728" fmla="*/ 648100 h 6428342"/>
              <a:gd name="connsiteX729" fmla="*/ 2666139 w 3595550"/>
              <a:gd name="connsiteY729" fmla="*/ 762230 h 6428342"/>
              <a:gd name="connsiteX730" fmla="*/ 2658912 w 3595550"/>
              <a:gd name="connsiteY730" fmla="*/ 717719 h 6428342"/>
              <a:gd name="connsiteX731" fmla="*/ 2767339 w 3595550"/>
              <a:gd name="connsiteY731" fmla="*/ 547664 h 6428342"/>
              <a:gd name="connsiteX732" fmla="*/ 2787118 w 3595550"/>
              <a:gd name="connsiteY732" fmla="*/ 509621 h 6428342"/>
              <a:gd name="connsiteX733" fmla="*/ 2799675 w 3595550"/>
              <a:gd name="connsiteY733" fmla="*/ 476142 h 6428342"/>
              <a:gd name="connsiteX734" fmla="*/ 2800817 w 3595550"/>
              <a:gd name="connsiteY734" fmla="*/ 471955 h 6428342"/>
              <a:gd name="connsiteX735" fmla="*/ 2835056 w 3595550"/>
              <a:gd name="connsiteY735" fmla="*/ 417933 h 6428342"/>
              <a:gd name="connsiteX736" fmla="*/ 2871957 w 3595550"/>
              <a:gd name="connsiteY736" fmla="*/ 385979 h 6428342"/>
              <a:gd name="connsiteX737" fmla="*/ 2848373 w 3595550"/>
              <a:gd name="connsiteY737" fmla="*/ 375324 h 6428342"/>
              <a:gd name="connsiteX738" fmla="*/ 2841523 w 3595550"/>
              <a:gd name="connsiteY738" fmla="*/ 323204 h 6428342"/>
              <a:gd name="connsiteX739" fmla="*/ 2867392 w 3595550"/>
              <a:gd name="connsiteY739" fmla="*/ 295815 h 6428342"/>
              <a:gd name="connsiteX740" fmla="*/ 2888696 w 3595550"/>
              <a:gd name="connsiteY740" fmla="*/ 279836 h 6428342"/>
              <a:gd name="connsiteX741" fmla="*/ 2414672 w 3595550"/>
              <a:gd name="connsiteY741" fmla="*/ 254345 h 6428342"/>
              <a:gd name="connsiteX742" fmla="*/ 2429891 w 3595550"/>
              <a:gd name="connsiteY742" fmla="*/ 271084 h 6428342"/>
              <a:gd name="connsiteX743" fmla="*/ 2488096 w 3595550"/>
              <a:gd name="connsiteY743" fmla="*/ 293148 h 6428342"/>
              <a:gd name="connsiteX744" fmla="*/ 2478584 w 3595550"/>
              <a:gd name="connsiteY744" fmla="*/ 377987 h 6428342"/>
              <a:gd name="connsiteX745" fmla="*/ 2476682 w 3595550"/>
              <a:gd name="connsiteY745" fmla="*/ 384454 h 6428342"/>
              <a:gd name="connsiteX746" fmla="*/ 2510160 w 3595550"/>
              <a:gd name="connsiteY746" fmla="*/ 525978 h 6428342"/>
              <a:gd name="connsiteX747" fmla="*/ 2598804 w 3595550"/>
              <a:gd name="connsiteY747" fmla="*/ 761470 h 6428342"/>
              <a:gd name="connsiteX748" fmla="*/ 2579780 w 3595550"/>
              <a:gd name="connsiteY748" fmla="*/ 770217 h 6428342"/>
              <a:gd name="connsiteX749" fmla="*/ 2570650 w 3595550"/>
              <a:gd name="connsiteY749" fmla="*/ 749295 h 6428342"/>
              <a:gd name="connsiteX750" fmla="*/ 2568748 w 3595550"/>
              <a:gd name="connsiteY750" fmla="*/ 746633 h 6428342"/>
              <a:gd name="connsiteX751" fmla="*/ 2524997 w 3595550"/>
              <a:gd name="connsiteY751" fmla="*/ 675871 h 6428342"/>
              <a:gd name="connsiteX752" fmla="*/ 2396790 w 3595550"/>
              <a:gd name="connsiteY752" fmla="*/ 492121 h 6428342"/>
              <a:gd name="connsiteX753" fmla="*/ 2339728 w 3595550"/>
              <a:gd name="connsiteY753" fmla="*/ 324346 h 6428342"/>
              <a:gd name="connsiteX754" fmla="*/ 2357605 w 3595550"/>
              <a:gd name="connsiteY754" fmla="*/ 312932 h 6428342"/>
              <a:gd name="connsiteX755" fmla="*/ 2373206 w 3595550"/>
              <a:gd name="connsiteY755" fmla="*/ 309127 h 6428342"/>
              <a:gd name="connsiteX756" fmla="*/ 2370539 w 3595550"/>
              <a:gd name="connsiteY756" fmla="*/ 291628 h 6428342"/>
              <a:gd name="connsiteX757" fmla="*/ 2399075 w 3595550"/>
              <a:gd name="connsiteY757" fmla="*/ 255105 h 6428342"/>
              <a:gd name="connsiteX758" fmla="*/ 2414672 w 3595550"/>
              <a:gd name="connsiteY758" fmla="*/ 254345 h 6428342"/>
              <a:gd name="connsiteX759" fmla="*/ 2680552 w 3595550"/>
              <a:gd name="connsiteY759" fmla="*/ 250208 h 6428342"/>
              <a:gd name="connsiteX760" fmla="*/ 2715219 w 3595550"/>
              <a:gd name="connsiteY760" fmla="*/ 268422 h 6428342"/>
              <a:gd name="connsiteX761" fmla="*/ 2717121 w 3595550"/>
              <a:gd name="connsiteY761" fmla="*/ 270706 h 6428342"/>
              <a:gd name="connsiteX762" fmla="*/ 2733478 w 3595550"/>
              <a:gd name="connsiteY762" fmla="*/ 272986 h 6428342"/>
              <a:gd name="connsiteX763" fmla="*/ 2761250 w 3595550"/>
              <a:gd name="connsiteY763" fmla="*/ 282116 h 6428342"/>
              <a:gd name="connsiteX764" fmla="*/ 2790163 w 3595550"/>
              <a:gd name="connsiteY764" fmla="*/ 296193 h 6428342"/>
              <a:gd name="connsiteX765" fmla="*/ 2764676 w 3595550"/>
              <a:gd name="connsiteY765" fmla="*/ 349455 h 6428342"/>
              <a:gd name="connsiteX766" fmla="*/ 2765814 w 3595550"/>
              <a:gd name="connsiteY766" fmla="*/ 410323 h 6428342"/>
              <a:gd name="connsiteX767" fmla="*/ 2772664 w 3595550"/>
              <a:gd name="connsiteY767" fmla="*/ 421737 h 6428342"/>
              <a:gd name="connsiteX768" fmla="*/ 2795110 w 3595550"/>
              <a:gd name="connsiteY768" fmla="*/ 428205 h 6428342"/>
              <a:gd name="connsiteX769" fmla="*/ 2787883 w 3595550"/>
              <a:gd name="connsiteY769" fmla="*/ 463586 h 6428342"/>
              <a:gd name="connsiteX770" fmla="*/ 2754782 w 3595550"/>
              <a:gd name="connsiteY770" fmla="*/ 535868 h 6428342"/>
              <a:gd name="connsiteX771" fmla="*/ 2657009 w 3595550"/>
              <a:gd name="connsiteY771" fmla="*/ 679294 h 6428342"/>
              <a:gd name="connsiteX772" fmla="*/ 2651306 w 3595550"/>
              <a:gd name="connsiteY772" fmla="*/ 654567 h 6428342"/>
              <a:gd name="connsiteX773" fmla="*/ 2660436 w 3595550"/>
              <a:gd name="connsiteY773" fmla="*/ 583045 h 6428342"/>
              <a:gd name="connsiteX774" fmla="*/ 2647502 w 3595550"/>
              <a:gd name="connsiteY774" fmla="*/ 522555 h 6428342"/>
              <a:gd name="connsiteX775" fmla="*/ 2710272 w 3595550"/>
              <a:gd name="connsiteY775" fmla="*/ 416790 h 6428342"/>
              <a:gd name="connsiteX776" fmla="*/ 2703044 w 3595550"/>
              <a:gd name="connsiteY776" fmla="*/ 396628 h 6428342"/>
              <a:gd name="connsiteX777" fmla="*/ 2649782 w 3595550"/>
              <a:gd name="connsiteY777" fmla="*/ 397388 h 6428342"/>
              <a:gd name="connsiteX778" fmla="*/ 2662338 w 3595550"/>
              <a:gd name="connsiteY778" fmla="*/ 330814 h 6428342"/>
              <a:gd name="connsiteX779" fmla="*/ 2654729 w 3595550"/>
              <a:gd name="connsiteY779" fmla="*/ 284779 h 6428342"/>
              <a:gd name="connsiteX780" fmla="*/ 2680552 w 3595550"/>
              <a:gd name="connsiteY780" fmla="*/ 250208 h 6428342"/>
              <a:gd name="connsiteX781" fmla="*/ 2596237 w 3595550"/>
              <a:gd name="connsiteY781" fmla="*/ 235465 h 6428342"/>
              <a:gd name="connsiteX782" fmla="*/ 2614023 w 3595550"/>
              <a:gd name="connsiteY782" fmla="*/ 240650 h 6428342"/>
              <a:gd name="connsiteX783" fmla="*/ 2635327 w 3595550"/>
              <a:gd name="connsiteY783" fmla="*/ 282881 h 6428342"/>
              <a:gd name="connsiteX784" fmla="*/ 2631900 w 3595550"/>
              <a:gd name="connsiteY784" fmla="*/ 400815 h 6428342"/>
              <a:gd name="connsiteX785" fmla="*/ 2625815 w 3595550"/>
              <a:gd name="connsiteY785" fmla="*/ 421737 h 6428342"/>
              <a:gd name="connsiteX786" fmla="*/ 2589292 w 3595550"/>
              <a:gd name="connsiteY786" fmla="*/ 443424 h 6428342"/>
              <a:gd name="connsiteX787" fmla="*/ 2599946 w 3595550"/>
              <a:gd name="connsiteY787" fmla="*/ 498584 h 6428342"/>
              <a:gd name="connsiteX788" fmla="*/ 2624673 w 3595550"/>
              <a:gd name="connsiteY788" fmla="*/ 462065 h 6428342"/>
              <a:gd name="connsiteX789" fmla="*/ 2630002 w 3595550"/>
              <a:gd name="connsiteY789" fmla="*/ 472715 h 6428342"/>
              <a:gd name="connsiteX790" fmla="*/ 2628860 w 3595550"/>
              <a:gd name="connsiteY790" fmla="*/ 717719 h 6428342"/>
              <a:gd name="connsiteX791" fmla="*/ 2576358 w 3595550"/>
              <a:gd name="connsiteY791" fmla="*/ 665217 h 6428342"/>
              <a:gd name="connsiteX792" fmla="*/ 2556196 w 3595550"/>
              <a:gd name="connsiteY792" fmla="*/ 614999 h 6428342"/>
              <a:gd name="connsiteX793" fmla="*/ 2536412 w 3595550"/>
              <a:gd name="connsiteY793" fmla="*/ 561359 h 6428342"/>
              <a:gd name="connsiteX794" fmla="*/ 2541359 w 3595550"/>
              <a:gd name="connsiteY794" fmla="*/ 532445 h 6428342"/>
              <a:gd name="connsiteX795" fmla="*/ 2510543 w 3595550"/>
              <a:gd name="connsiteY795" fmla="*/ 435432 h 6428342"/>
              <a:gd name="connsiteX796" fmla="*/ 2508640 w 3595550"/>
              <a:gd name="connsiteY796" fmla="*/ 307989 h 6428342"/>
              <a:gd name="connsiteX797" fmla="*/ 2509018 w 3595550"/>
              <a:gd name="connsiteY797" fmla="*/ 304945 h 6428342"/>
              <a:gd name="connsiteX798" fmla="*/ 2536794 w 3595550"/>
              <a:gd name="connsiteY798" fmla="*/ 260434 h 6428342"/>
              <a:gd name="connsiteX799" fmla="*/ 2584727 w 3595550"/>
              <a:gd name="connsiteY799" fmla="*/ 247118 h 6428342"/>
              <a:gd name="connsiteX800" fmla="*/ 2596237 w 3595550"/>
              <a:gd name="connsiteY800" fmla="*/ 235465 h 6428342"/>
              <a:gd name="connsiteX801" fmla="*/ 2687447 w 3595550"/>
              <a:gd name="connsiteY801" fmla="*/ 183583 h 6428342"/>
              <a:gd name="connsiteX802" fmla="*/ 2674891 w 3595550"/>
              <a:gd name="connsiteY802" fmla="*/ 218586 h 6428342"/>
              <a:gd name="connsiteX803" fmla="*/ 2674891 w 3595550"/>
              <a:gd name="connsiteY803" fmla="*/ 221626 h 6428342"/>
              <a:gd name="connsiteX804" fmla="*/ 2639892 w 3595550"/>
              <a:gd name="connsiteY804" fmla="*/ 205651 h 6428342"/>
              <a:gd name="connsiteX805" fmla="*/ 2645977 w 3595550"/>
              <a:gd name="connsiteY805" fmla="*/ 199562 h 6428342"/>
              <a:gd name="connsiteX806" fmla="*/ 2687447 w 3595550"/>
              <a:gd name="connsiteY806" fmla="*/ 183583 h 6428342"/>
              <a:gd name="connsiteX807" fmla="*/ 2652444 w 3595550"/>
              <a:gd name="connsiteY807" fmla="*/ 148584 h 6428342"/>
              <a:gd name="connsiteX808" fmla="*/ 2665001 w 3595550"/>
              <a:gd name="connsiteY808" fmla="*/ 155051 h 6428342"/>
              <a:gd name="connsiteX809" fmla="*/ 2649022 w 3595550"/>
              <a:gd name="connsiteY809" fmla="*/ 177116 h 6428342"/>
              <a:gd name="connsiteX810" fmla="*/ 2652444 w 3595550"/>
              <a:gd name="connsiteY810" fmla="*/ 148584 h 6428342"/>
              <a:gd name="connsiteX811" fmla="*/ 2913913 w 3595550"/>
              <a:gd name="connsiteY811" fmla="*/ 132337 h 6428342"/>
              <a:gd name="connsiteX812" fmla="*/ 3006253 w 3595550"/>
              <a:gd name="connsiteY812" fmla="*/ 201082 h 6428342"/>
              <a:gd name="connsiteX813" fmla="*/ 3054569 w 3595550"/>
              <a:gd name="connsiteY813" fmla="*/ 278311 h 6428342"/>
              <a:gd name="connsiteX814" fmla="*/ 3028700 w 3595550"/>
              <a:gd name="connsiteY814" fmla="*/ 263474 h 6428342"/>
              <a:gd name="connsiteX815" fmla="*/ 2976958 w 3595550"/>
              <a:gd name="connsiteY815" fmla="*/ 275271 h 6428342"/>
              <a:gd name="connsiteX816" fmla="*/ 2999404 w 3595550"/>
              <a:gd name="connsiteY816" fmla="*/ 330431 h 6428342"/>
              <a:gd name="connsiteX817" fmla="*/ 2962885 w 3595550"/>
              <a:gd name="connsiteY817" fmla="*/ 328151 h 6428342"/>
              <a:gd name="connsiteX818" fmla="*/ 2941199 w 3595550"/>
              <a:gd name="connsiteY818" fmla="*/ 322062 h 6428342"/>
              <a:gd name="connsiteX819" fmla="*/ 2936252 w 3595550"/>
              <a:gd name="connsiteY819" fmla="*/ 280596 h 6428342"/>
              <a:gd name="connsiteX820" fmla="*/ 2945004 w 3595550"/>
              <a:gd name="connsiteY820" fmla="*/ 260052 h 6428342"/>
              <a:gd name="connsiteX821" fmla="*/ 2917610 w 3595550"/>
              <a:gd name="connsiteY821" fmla="*/ 199562 h 6428342"/>
              <a:gd name="connsiteX822" fmla="*/ 2839621 w 3595550"/>
              <a:gd name="connsiteY822" fmla="*/ 199944 h 6428342"/>
              <a:gd name="connsiteX823" fmla="*/ 2835438 w 3595550"/>
              <a:gd name="connsiteY823" fmla="*/ 174835 h 6428342"/>
              <a:gd name="connsiteX824" fmla="*/ 2834674 w 3595550"/>
              <a:gd name="connsiteY824" fmla="*/ 152767 h 6428342"/>
              <a:gd name="connsiteX825" fmla="*/ 2871957 w 3595550"/>
              <a:gd name="connsiteY825" fmla="*/ 147442 h 6428342"/>
              <a:gd name="connsiteX826" fmla="*/ 2873860 w 3595550"/>
              <a:gd name="connsiteY826" fmla="*/ 146300 h 6428342"/>
              <a:gd name="connsiteX827" fmla="*/ 2913913 w 3595550"/>
              <a:gd name="connsiteY827" fmla="*/ 132337 h 6428342"/>
              <a:gd name="connsiteX828" fmla="*/ 2341626 w 3595550"/>
              <a:gd name="connsiteY828" fmla="*/ 3256 h 6428342"/>
              <a:gd name="connsiteX829" fmla="*/ 2314996 w 3595550"/>
              <a:gd name="connsiteY829" fmla="*/ 25702 h 6428342"/>
              <a:gd name="connsiteX830" fmla="*/ 2299017 w 3595550"/>
              <a:gd name="connsiteY830" fmla="*/ 103313 h 6428342"/>
              <a:gd name="connsiteX831" fmla="*/ 2313476 w 3595550"/>
              <a:gd name="connsiteY831" fmla="*/ 112061 h 6428342"/>
              <a:gd name="connsiteX832" fmla="*/ 2313094 w 3595550"/>
              <a:gd name="connsiteY832" fmla="*/ 117768 h 6428342"/>
              <a:gd name="connsiteX833" fmla="*/ 2281518 w 3595550"/>
              <a:gd name="connsiteY833" fmla="*/ 123853 h 6428342"/>
              <a:gd name="connsiteX834" fmla="*/ 2246519 w 3595550"/>
              <a:gd name="connsiteY834" fmla="*/ 150487 h 6428342"/>
              <a:gd name="connsiteX835" fmla="*/ 2214561 w 3595550"/>
              <a:gd name="connsiteY835" fmla="*/ 130325 h 6428342"/>
              <a:gd name="connsiteX836" fmla="*/ 2203911 w 3595550"/>
              <a:gd name="connsiteY836" fmla="*/ 88472 h 6428342"/>
              <a:gd name="connsiteX837" fmla="*/ 2183745 w 3595550"/>
              <a:gd name="connsiteY837" fmla="*/ 117768 h 6428342"/>
              <a:gd name="connsiteX838" fmla="*/ 2117170 w 3595550"/>
              <a:gd name="connsiteY838" fmla="*/ 173693 h 6428342"/>
              <a:gd name="connsiteX839" fmla="*/ 2235483 w 3595550"/>
              <a:gd name="connsiteY839" fmla="*/ 237988 h 6428342"/>
              <a:gd name="connsiteX840" fmla="*/ 2192497 w 3595550"/>
              <a:gd name="connsiteY840" fmla="*/ 243695 h 6428342"/>
              <a:gd name="connsiteX841" fmla="*/ 2140754 w 3595550"/>
              <a:gd name="connsiteY841" fmla="*/ 268799 h 6428342"/>
              <a:gd name="connsiteX842" fmla="*/ 2110320 w 3595550"/>
              <a:gd name="connsiteY842" fmla="*/ 304563 h 6428342"/>
              <a:gd name="connsiteX843" fmla="*/ 2249564 w 3595550"/>
              <a:gd name="connsiteY843" fmla="*/ 268422 h 6428342"/>
              <a:gd name="connsiteX844" fmla="*/ 2257552 w 3595550"/>
              <a:gd name="connsiteY844" fmla="*/ 253967 h 6428342"/>
              <a:gd name="connsiteX845" fmla="*/ 2268584 w 3595550"/>
              <a:gd name="connsiteY845" fmla="*/ 274129 h 6428342"/>
              <a:gd name="connsiteX846" fmla="*/ 2280376 w 3595550"/>
              <a:gd name="connsiteY846" fmla="*/ 295433 h 6428342"/>
              <a:gd name="connsiteX847" fmla="*/ 2254507 w 3595550"/>
              <a:gd name="connsiteY847" fmla="*/ 347171 h 6428342"/>
              <a:gd name="connsiteX848" fmla="*/ 2233202 w 3595550"/>
              <a:gd name="connsiteY848" fmla="*/ 369239 h 6428342"/>
              <a:gd name="connsiteX849" fmla="*/ 2274291 w 3595550"/>
              <a:gd name="connsiteY849" fmla="*/ 379129 h 6428342"/>
              <a:gd name="connsiteX850" fmla="*/ 2308912 w 3595550"/>
              <a:gd name="connsiteY850" fmla="*/ 388641 h 6428342"/>
              <a:gd name="connsiteX851" fmla="*/ 2303204 w 3595550"/>
              <a:gd name="connsiteY851" fmla="*/ 427445 h 6428342"/>
              <a:gd name="connsiteX852" fmla="*/ 2343910 w 3595550"/>
              <a:gd name="connsiteY852" fmla="*/ 442281 h 6428342"/>
              <a:gd name="connsiteX853" fmla="*/ 2440159 w 3595550"/>
              <a:gd name="connsiteY853" fmla="*/ 591032 h 6428342"/>
              <a:gd name="connsiteX854" fmla="*/ 2532607 w 3595550"/>
              <a:gd name="connsiteY854" fmla="*/ 766417 h 6428342"/>
              <a:gd name="connsiteX855" fmla="*/ 2551631 w 3595550"/>
              <a:gd name="connsiteY855" fmla="*/ 815492 h 6428342"/>
              <a:gd name="connsiteX856" fmla="*/ 2546684 w 3595550"/>
              <a:gd name="connsiteY856" fmla="*/ 828045 h 6428342"/>
              <a:gd name="connsiteX857" fmla="*/ 2572553 w 3595550"/>
              <a:gd name="connsiteY857" fmla="*/ 841361 h 6428342"/>
              <a:gd name="connsiteX858" fmla="*/ 2533367 w 3595550"/>
              <a:gd name="connsiteY858" fmla="*/ 1017123 h 6428342"/>
              <a:gd name="connsiteX859" fmla="*/ 2497608 w 3595550"/>
              <a:gd name="connsiteY859" fmla="*/ 1111092 h 6428342"/>
              <a:gd name="connsiteX860" fmla="*/ 2480109 w 3595550"/>
              <a:gd name="connsiteY860" fmla="*/ 1111092 h 6428342"/>
              <a:gd name="connsiteX861" fmla="*/ 2437118 w 3595550"/>
              <a:gd name="connsiteY861" fmla="*/ 1081418 h 6428342"/>
              <a:gd name="connsiteX862" fmla="*/ 2388043 w 3595550"/>
              <a:gd name="connsiteY862" fmla="*/ 1066581 h 6428342"/>
              <a:gd name="connsiteX863" fmla="*/ 2353422 w 3595550"/>
              <a:gd name="connsiteY863" fmla="*/ 1057829 h 6428342"/>
              <a:gd name="connsiteX864" fmla="*/ 2321464 w 3595550"/>
              <a:gd name="connsiteY864" fmla="*/ 1068484 h 6428342"/>
              <a:gd name="connsiteX865" fmla="*/ 2275811 w 3595550"/>
              <a:gd name="connsiteY865" fmla="*/ 1046037 h 6428342"/>
              <a:gd name="connsiteX866" fmla="*/ 2254889 w 3595550"/>
              <a:gd name="connsiteY866" fmla="*/ 1055549 h 6428342"/>
              <a:gd name="connsiteX867" fmla="*/ 2202386 w 3595550"/>
              <a:gd name="connsiteY867" fmla="*/ 1047940 h 6428342"/>
              <a:gd name="connsiteX868" fmla="*/ 2165486 w 3595550"/>
              <a:gd name="connsiteY868" fmla="*/ 1075329 h 6428342"/>
              <a:gd name="connsiteX869" fmla="*/ 2118312 w 3595550"/>
              <a:gd name="connsiteY869" fmla="*/ 1056687 h 6428342"/>
              <a:gd name="connsiteX870" fmla="*/ 2068472 w 3595550"/>
              <a:gd name="connsiteY870" fmla="*/ 1147615 h 6428342"/>
              <a:gd name="connsiteX871" fmla="*/ 2057440 w 3595550"/>
              <a:gd name="connsiteY871" fmla="*/ 1169679 h 6428342"/>
              <a:gd name="connsiteX872" fmla="*/ 2028909 w 3595550"/>
              <a:gd name="connsiteY872" fmla="*/ 1143810 h 6428342"/>
              <a:gd name="connsiteX873" fmla="*/ 1992004 w 3595550"/>
              <a:gd name="connsiteY873" fmla="*/ 1076853 h 6428342"/>
              <a:gd name="connsiteX874" fmla="*/ 1961952 w 3595550"/>
              <a:gd name="connsiteY874" fmla="*/ 1058972 h 6428342"/>
              <a:gd name="connsiteX875" fmla="*/ 1925051 w 3595550"/>
              <a:gd name="connsiteY875" fmla="*/ 1069622 h 6428342"/>
              <a:gd name="connsiteX876" fmla="*/ 1888145 w 3595550"/>
              <a:gd name="connsiteY876" fmla="*/ 1055167 h 6428342"/>
              <a:gd name="connsiteX877" fmla="*/ 1847057 w 3595550"/>
              <a:gd name="connsiteY877" fmla="*/ 1056309 h 6428342"/>
              <a:gd name="connsiteX878" fmla="*/ 1785807 w 3595550"/>
              <a:gd name="connsiteY878" fmla="*/ 1073809 h 6428342"/>
              <a:gd name="connsiteX879" fmla="*/ 1755374 w 3595550"/>
              <a:gd name="connsiteY879" fmla="*/ 1139623 h 6428342"/>
              <a:gd name="connsiteX880" fmla="*/ 1742057 w 3595550"/>
              <a:gd name="connsiteY880" fmla="*/ 1110332 h 6428342"/>
              <a:gd name="connsiteX881" fmla="*/ 1736732 w 3595550"/>
              <a:gd name="connsiteY881" fmla="*/ 1086743 h 6428342"/>
              <a:gd name="connsiteX882" fmla="*/ 1706676 w 3595550"/>
              <a:gd name="connsiteY882" fmla="*/ 1093593 h 6428342"/>
              <a:gd name="connsiteX883" fmla="*/ 1702871 w 3595550"/>
              <a:gd name="connsiteY883" fmla="*/ 1110332 h 6428342"/>
              <a:gd name="connsiteX884" fmla="*/ 1678527 w 3595550"/>
              <a:gd name="connsiteY884" fmla="*/ 1085983 h 6428342"/>
              <a:gd name="connsiteX885" fmla="*/ 1639341 w 3595550"/>
              <a:gd name="connsiteY885" fmla="*/ 1110332 h 6428342"/>
              <a:gd name="connsiteX886" fmla="*/ 1631349 w 3595550"/>
              <a:gd name="connsiteY886" fmla="*/ 1156363 h 6428342"/>
              <a:gd name="connsiteX887" fmla="*/ 1638199 w 3595550"/>
              <a:gd name="connsiteY887" fmla="*/ 1182232 h 6428342"/>
              <a:gd name="connsiteX888" fmla="*/ 1634394 w 3595550"/>
              <a:gd name="connsiteY888" fmla="*/ 1195930 h 6428342"/>
              <a:gd name="connsiteX889" fmla="*/ 1630211 w 3595550"/>
              <a:gd name="connsiteY889" fmla="*/ 1201638 h 6428342"/>
              <a:gd name="connsiteX890" fmla="*/ 1555262 w 3595550"/>
              <a:gd name="connsiteY890" fmla="*/ 1187179 h 6428342"/>
              <a:gd name="connsiteX891" fmla="*/ 1580754 w 3595550"/>
              <a:gd name="connsiteY891" fmla="*/ 1237779 h 6428342"/>
              <a:gd name="connsiteX892" fmla="*/ 1556783 w 3595550"/>
              <a:gd name="connsiteY892" fmla="*/ 1240819 h 6428342"/>
              <a:gd name="connsiteX893" fmla="*/ 1505045 w 3595550"/>
              <a:gd name="connsiteY893" fmla="*/ 1207341 h 6428342"/>
              <a:gd name="connsiteX894" fmla="*/ 1491350 w 3595550"/>
              <a:gd name="connsiteY894" fmla="*/ 1214572 h 6428342"/>
              <a:gd name="connsiteX895" fmla="*/ 1464717 w 3595550"/>
              <a:gd name="connsiteY895" fmla="*/ 1133156 h 6428342"/>
              <a:gd name="connsiteX896" fmla="*/ 1399662 w 3595550"/>
              <a:gd name="connsiteY896" fmla="*/ 1147615 h 6428342"/>
              <a:gd name="connsiteX897" fmla="*/ 1372273 w 3595550"/>
              <a:gd name="connsiteY897" fmla="*/ 1142668 h 6428342"/>
              <a:gd name="connsiteX898" fmla="*/ 1344119 w 3595550"/>
              <a:gd name="connsiteY898" fmla="*/ 1151415 h 6428342"/>
              <a:gd name="connsiteX899" fmla="*/ 1284772 w 3595550"/>
              <a:gd name="connsiteY899" fmla="*/ 1146851 h 6428342"/>
              <a:gd name="connsiteX900" fmla="*/ 1233794 w 3595550"/>
              <a:gd name="connsiteY900" fmla="*/ 1189463 h 6428342"/>
              <a:gd name="connsiteX901" fmla="*/ 1221998 w 3595550"/>
              <a:gd name="connsiteY901" fmla="*/ 1188321 h 6428342"/>
              <a:gd name="connsiteX902" fmla="*/ 1210205 w 3595550"/>
              <a:gd name="connsiteY902" fmla="*/ 1190223 h 6428342"/>
              <a:gd name="connsiteX903" fmla="*/ 1175967 w 3595550"/>
              <a:gd name="connsiteY903" fmla="*/ 1217612 h 6428342"/>
              <a:gd name="connsiteX904" fmla="*/ 1147053 w 3595550"/>
              <a:gd name="connsiteY904" fmla="*/ 1238539 h 6428342"/>
              <a:gd name="connsiteX905" fmla="*/ 1116237 w 3595550"/>
              <a:gd name="connsiteY905" fmla="*/ 1252616 h 6428342"/>
              <a:gd name="connsiteX906" fmla="*/ 1085421 w 3595550"/>
              <a:gd name="connsiteY906" fmla="*/ 1278485 h 6428342"/>
              <a:gd name="connsiteX907" fmla="*/ 1066779 w 3595550"/>
              <a:gd name="connsiteY907" fmla="*/ 1278102 h 6428342"/>
              <a:gd name="connsiteX908" fmla="*/ 1034061 w 3595550"/>
              <a:gd name="connsiteY908" fmla="*/ 1283432 h 6428342"/>
              <a:gd name="connsiteX909" fmla="*/ 1003249 w 3595550"/>
              <a:gd name="connsiteY909" fmla="*/ 1280005 h 6428342"/>
              <a:gd name="connsiteX910" fmla="*/ 967486 w 3595550"/>
              <a:gd name="connsiteY910" fmla="*/ 1313105 h 6428342"/>
              <a:gd name="connsiteX911" fmla="*/ 920691 w 3595550"/>
              <a:gd name="connsiteY911" fmla="*/ 1319950 h 6428342"/>
              <a:gd name="connsiteX912" fmla="*/ 864766 w 3595550"/>
              <a:gd name="connsiteY912" fmla="*/ 1340117 h 6428342"/>
              <a:gd name="connsiteX913" fmla="*/ 853734 w 3595550"/>
              <a:gd name="connsiteY913" fmla="*/ 1266692 h 6428342"/>
              <a:gd name="connsiteX914" fmla="*/ 828247 w 3595550"/>
              <a:gd name="connsiteY914" fmla="*/ 1217612 h 6428342"/>
              <a:gd name="connsiteX915" fmla="*/ 773842 w 3595550"/>
              <a:gd name="connsiteY915" fmla="*/ 1216470 h 6428342"/>
              <a:gd name="connsiteX916" fmla="*/ 726669 w 3595550"/>
              <a:gd name="connsiteY916" fmla="*/ 1219137 h 6428342"/>
              <a:gd name="connsiteX917" fmla="*/ 693573 w 3595550"/>
              <a:gd name="connsiteY917" fmla="*/ 1218377 h 6428342"/>
              <a:gd name="connsiteX918" fmla="*/ 638026 w 3595550"/>
              <a:gd name="connsiteY918" fmla="*/ 1240059 h 6428342"/>
              <a:gd name="connsiteX919" fmla="*/ 577918 w 3595550"/>
              <a:gd name="connsiteY919" fmla="*/ 1272017 h 6428342"/>
              <a:gd name="connsiteX920" fmla="*/ 533408 w 3595550"/>
              <a:gd name="connsiteY920" fmla="*/ 1268973 h 6428342"/>
              <a:gd name="connsiteX921" fmla="*/ 450089 w 3595550"/>
              <a:gd name="connsiteY921" fmla="*/ 1369408 h 6428342"/>
              <a:gd name="connsiteX922" fmla="*/ 395306 w 3595550"/>
              <a:gd name="connsiteY922" fmla="*/ 1384245 h 6428342"/>
              <a:gd name="connsiteX923" fmla="*/ 381612 w 3595550"/>
              <a:gd name="connsiteY923" fmla="*/ 1375115 h 6428342"/>
              <a:gd name="connsiteX924" fmla="*/ 376665 w 3595550"/>
              <a:gd name="connsiteY924" fmla="*/ 1355331 h 6428342"/>
              <a:gd name="connsiteX925" fmla="*/ 333679 w 3595550"/>
              <a:gd name="connsiteY925" fmla="*/ 1330983 h 6428342"/>
              <a:gd name="connsiteX926" fmla="*/ 256827 w 3595550"/>
              <a:gd name="connsiteY926" fmla="*/ 1322995 h 6428342"/>
              <a:gd name="connsiteX927" fmla="*/ 224109 w 3595550"/>
              <a:gd name="connsiteY927" fmla="*/ 1326418 h 6428342"/>
              <a:gd name="connsiteX928" fmla="*/ 197862 w 3595550"/>
              <a:gd name="connsiteY928" fmla="*/ 1341255 h 6428342"/>
              <a:gd name="connsiteX929" fmla="*/ 124438 w 3595550"/>
              <a:gd name="connsiteY929" fmla="*/ 1381583 h 6428342"/>
              <a:gd name="connsiteX930" fmla="*/ 120633 w 3595550"/>
              <a:gd name="connsiteY930" fmla="*/ 1405931 h 6428342"/>
              <a:gd name="connsiteX931" fmla="*/ 94382 w 3595550"/>
              <a:gd name="connsiteY931" fmla="*/ 1382725 h 6428342"/>
              <a:gd name="connsiteX932" fmla="*/ 68513 w 3595550"/>
              <a:gd name="connsiteY932" fmla="*/ 1407452 h 6428342"/>
              <a:gd name="connsiteX933" fmla="*/ 54054 w 3595550"/>
              <a:gd name="connsiteY933" fmla="*/ 1424951 h 6428342"/>
              <a:gd name="connsiteX934" fmla="*/ 43022 w 3595550"/>
              <a:gd name="connsiteY934" fmla="*/ 1414301 h 6428342"/>
              <a:gd name="connsiteX935" fmla="*/ 28185 w 3595550"/>
              <a:gd name="connsiteY935" fmla="*/ 1394139 h 6428342"/>
              <a:gd name="connsiteX936" fmla="*/ 0 w 3595550"/>
              <a:gd name="connsiteY936" fmla="*/ 1414581 h 6428342"/>
              <a:gd name="connsiteX937" fmla="*/ 0 w 3595550"/>
              <a:gd name="connsiteY937" fmla="*/ 1651722 h 6428342"/>
              <a:gd name="connsiteX938" fmla="*/ 10257 w 3595550"/>
              <a:gd name="connsiteY938" fmla="*/ 1654547 h 6428342"/>
              <a:gd name="connsiteX939" fmla="*/ 50631 w 3595550"/>
              <a:gd name="connsiteY939" fmla="*/ 1677182 h 6428342"/>
              <a:gd name="connsiteX940" fmla="*/ 57476 w 3595550"/>
              <a:gd name="connsiteY940" fmla="*/ 1757456 h 6428342"/>
              <a:gd name="connsiteX941" fmla="*/ 110739 w 3595550"/>
              <a:gd name="connsiteY941" fmla="*/ 1863977 h 6428342"/>
              <a:gd name="connsiteX942" fmla="*/ 157156 w 3595550"/>
              <a:gd name="connsiteY942" fmla="*/ 1855989 h 6428342"/>
              <a:gd name="connsiteX943" fmla="*/ 146120 w 3595550"/>
              <a:gd name="connsiteY943" fmla="*/ 1801967 h 6428342"/>
              <a:gd name="connsiteX944" fmla="*/ 137372 w 3595550"/>
              <a:gd name="connsiteY944" fmla="*/ 1778760 h 6428342"/>
              <a:gd name="connsiteX945" fmla="*/ 144217 w 3595550"/>
              <a:gd name="connsiteY945" fmla="*/ 1778378 h 6428342"/>
              <a:gd name="connsiteX946" fmla="*/ 182261 w 3595550"/>
              <a:gd name="connsiteY946" fmla="*/ 1833165 h 6428342"/>
              <a:gd name="connsiteX947" fmla="*/ 241991 w 3595550"/>
              <a:gd name="connsiteY947" fmla="*/ 1841912 h 6428342"/>
              <a:gd name="connsiteX948" fmla="*/ 254165 w 3595550"/>
              <a:gd name="connsiteY948" fmla="*/ 1844575 h 6428342"/>
              <a:gd name="connsiteX949" fmla="*/ 259112 w 3595550"/>
              <a:gd name="connsiteY949" fmla="*/ 1905447 h 6428342"/>
              <a:gd name="connsiteX950" fmla="*/ 282319 w 3595550"/>
              <a:gd name="connsiteY950" fmla="*/ 1913817 h 6428342"/>
              <a:gd name="connsiteX951" fmla="*/ 295253 w 3595550"/>
              <a:gd name="connsiteY951" fmla="*/ 1891748 h 6428342"/>
              <a:gd name="connsiteX952" fmla="*/ 316557 w 3595550"/>
              <a:gd name="connsiteY952" fmla="*/ 1857892 h 6428342"/>
              <a:gd name="connsiteX953" fmla="*/ 569926 w 3595550"/>
              <a:gd name="connsiteY953" fmla="*/ 2032512 h 6428342"/>
              <a:gd name="connsiteX954" fmla="*/ 803138 w 3595550"/>
              <a:gd name="connsiteY954" fmla="*/ 2139797 h 6428342"/>
              <a:gd name="connsiteX955" fmla="*/ 1134501 w 3595550"/>
              <a:gd name="connsiteY955" fmla="*/ 2238707 h 6428342"/>
              <a:gd name="connsiteX956" fmla="*/ 1206783 w 3595550"/>
              <a:gd name="connsiteY956" fmla="*/ 2255829 h 6428342"/>
              <a:gd name="connsiteX957" fmla="*/ 1305316 w 3595550"/>
              <a:gd name="connsiteY957" fmla="*/ 2278276 h 6428342"/>
              <a:gd name="connsiteX958" fmla="*/ 1346022 w 3595550"/>
              <a:gd name="connsiteY958" fmla="*/ 2599744 h 6428342"/>
              <a:gd name="connsiteX959" fmla="*/ 1287052 w 3595550"/>
              <a:gd name="connsiteY959" fmla="*/ 3273120 h 6428342"/>
              <a:gd name="connsiteX960" fmla="*/ 1263846 w 3595550"/>
              <a:gd name="connsiteY960" fmla="*/ 3471328 h 6428342"/>
              <a:gd name="connsiteX961" fmla="*/ 1235696 w 3595550"/>
              <a:gd name="connsiteY961" fmla="*/ 3655078 h 6428342"/>
              <a:gd name="connsiteX962" fmla="*/ 1199173 w 3595550"/>
              <a:gd name="connsiteY962" fmla="*/ 4402260 h 6428342"/>
              <a:gd name="connsiteX963" fmla="*/ 1181292 w 3595550"/>
              <a:gd name="connsiteY963" fmla="*/ 4875142 h 6428342"/>
              <a:gd name="connsiteX964" fmla="*/ 1162272 w 3595550"/>
              <a:gd name="connsiteY964" fmla="*/ 4993459 h 6428342"/>
              <a:gd name="connsiteX965" fmla="*/ 1156943 w 3595550"/>
              <a:gd name="connsiteY965" fmla="*/ 5033787 h 6428342"/>
              <a:gd name="connsiteX966" fmla="*/ 1182052 w 3595550"/>
              <a:gd name="connsiteY966" fmla="*/ 5120146 h 6428342"/>
              <a:gd name="connsiteX967" fmla="*/ 1224282 w 3595550"/>
              <a:gd name="connsiteY967" fmla="*/ 5691565 h 6428342"/>
              <a:gd name="connsiteX968" fmla="*/ 1251246 w 3595550"/>
              <a:gd name="connsiteY968" fmla="*/ 6250664 h 6428342"/>
              <a:gd name="connsiteX969" fmla="*/ 1252847 w 3595550"/>
              <a:gd name="connsiteY969" fmla="*/ 6428342 h 6428342"/>
              <a:gd name="connsiteX970" fmla="*/ 1392251 w 3595550"/>
              <a:gd name="connsiteY970" fmla="*/ 6428342 h 6428342"/>
              <a:gd name="connsiteX971" fmla="*/ 1392833 w 3595550"/>
              <a:gd name="connsiteY971" fmla="*/ 6389904 h 6428342"/>
              <a:gd name="connsiteX972" fmla="*/ 1386728 w 3595550"/>
              <a:gd name="connsiteY972" fmla="*/ 6218470 h 6428342"/>
              <a:gd name="connsiteX973" fmla="*/ 1330803 w 3595550"/>
              <a:gd name="connsiteY973" fmla="*/ 5184058 h 6428342"/>
              <a:gd name="connsiteX974" fmla="*/ 1338412 w 3595550"/>
              <a:gd name="connsiteY974" fmla="*/ 5028080 h 6428342"/>
              <a:gd name="connsiteX975" fmla="*/ 1321673 w 3595550"/>
              <a:gd name="connsiteY975" fmla="*/ 4964927 h 6428342"/>
              <a:gd name="connsiteX976" fmla="*/ 1361241 w 3595550"/>
              <a:gd name="connsiteY976" fmla="*/ 4431173 h 6428342"/>
              <a:gd name="connsiteX977" fmla="*/ 1355152 w 3595550"/>
              <a:gd name="connsiteY977" fmla="*/ 4382093 h 6428342"/>
              <a:gd name="connsiteX978" fmla="*/ 1367326 w 3595550"/>
              <a:gd name="connsiteY978" fmla="*/ 4300682 h 6428342"/>
              <a:gd name="connsiteX979" fmla="*/ 1579229 w 3595550"/>
              <a:gd name="connsiteY979" fmla="*/ 3569101 h 6428342"/>
              <a:gd name="connsiteX980" fmla="*/ 1853147 w 3595550"/>
              <a:gd name="connsiteY980" fmla="*/ 2779689 h 6428342"/>
              <a:gd name="connsiteX981" fmla="*/ 1972602 w 3595550"/>
              <a:gd name="connsiteY981" fmla="*/ 2514905 h 6428342"/>
              <a:gd name="connsiteX982" fmla="*/ 2028909 w 3595550"/>
              <a:gd name="connsiteY982" fmla="*/ 2462785 h 6428342"/>
              <a:gd name="connsiteX983" fmla="*/ 2222170 w 3595550"/>
              <a:gd name="connsiteY983" fmla="*/ 2465452 h 6428342"/>
              <a:gd name="connsiteX984" fmla="*/ 2329834 w 3595550"/>
              <a:gd name="connsiteY984" fmla="*/ 2485232 h 6428342"/>
              <a:gd name="connsiteX985" fmla="*/ 2357227 w 3595550"/>
              <a:gd name="connsiteY985" fmla="*/ 2518710 h 6428342"/>
              <a:gd name="connsiteX986" fmla="*/ 2438261 w 3595550"/>
              <a:gd name="connsiteY986" fmla="*/ 2502353 h 6428342"/>
              <a:gd name="connsiteX987" fmla="*/ 2431411 w 3595550"/>
              <a:gd name="connsiteY987" fmla="*/ 2447188 h 6428342"/>
              <a:gd name="connsiteX988" fmla="*/ 2412388 w 3595550"/>
              <a:gd name="connsiteY988" fmla="*/ 2426644 h 6428342"/>
              <a:gd name="connsiteX989" fmla="*/ 2386140 w 3595550"/>
              <a:gd name="connsiteY989" fmla="*/ 2395068 h 6428342"/>
              <a:gd name="connsiteX990" fmla="*/ 2385376 w 3595550"/>
              <a:gd name="connsiteY990" fmla="*/ 2305287 h 6428342"/>
              <a:gd name="connsiteX991" fmla="*/ 2328313 w 3595550"/>
              <a:gd name="connsiteY991" fmla="*/ 2263817 h 6428342"/>
              <a:gd name="connsiteX992" fmla="*/ 2312334 w 3595550"/>
              <a:gd name="connsiteY992" fmla="*/ 2230720 h 6428342"/>
              <a:gd name="connsiteX993" fmla="*/ 2251844 w 3595550"/>
              <a:gd name="connsiteY993" fmla="*/ 2279796 h 6428342"/>
              <a:gd name="connsiteX994" fmla="*/ 2246897 w 3595550"/>
              <a:gd name="connsiteY994" fmla="*/ 2329254 h 6428342"/>
              <a:gd name="connsiteX995" fmla="*/ 2262116 w 3595550"/>
              <a:gd name="connsiteY995" fmla="*/ 2349037 h 6428342"/>
              <a:gd name="connsiteX996" fmla="*/ 2243092 w 3595550"/>
              <a:gd name="connsiteY996" fmla="*/ 2373764 h 6428342"/>
              <a:gd name="connsiteX997" fmla="*/ 2213419 w 3595550"/>
              <a:gd name="connsiteY997" fmla="*/ 2434636 h 6428342"/>
              <a:gd name="connsiteX998" fmla="*/ 2032332 w 3595550"/>
              <a:gd name="connsiteY998" fmla="*/ 2435774 h 6428342"/>
              <a:gd name="connsiteX999" fmla="*/ 2031189 w 3595550"/>
              <a:gd name="connsiteY999" fmla="*/ 2412950 h 6428342"/>
              <a:gd name="connsiteX1000" fmla="*/ 2051733 w 3595550"/>
              <a:gd name="connsiteY1000" fmla="*/ 2368817 h 6428342"/>
              <a:gd name="connsiteX1001" fmla="*/ 2123637 w 3595550"/>
              <a:gd name="connsiteY1001" fmla="*/ 2243655 h 6428342"/>
              <a:gd name="connsiteX1002" fmla="*/ 2191354 w 3595550"/>
              <a:gd name="connsiteY1002" fmla="*/ 2223111 h 6428342"/>
              <a:gd name="connsiteX1003" fmla="*/ 2377771 w 3595550"/>
              <a:gd name="connsiteY1003" fmla="*/ 2166426 h 6428342"/>
              <a:gd name="connsiteX1004" fmla="*/ 2540599 w 3595550"/>
              <a:gd name="connsiteY1004" fmla="*/ 2077022 h 6428342"/>
              <a:gd name="connsiteX1005" fmla="*/ 2603751 w 3595550"/>
              <a:gd name="connsiteY1005" fmla="*/ 2083112 h 6428342"/>
              <a:gd name="connsiteX1006" fmla="*/ 2628478 w 3595550"/>
              <a:gd name="connsiteY1006" fmla="*/ 2067515 h 6428342"/>
              <a:gd name="connsiteX1007" fmla="*/ 2646742 w 3595550"/>
              <a:gd name="connsiteY1007" fmla="*/ 2054958 h 6428342"/>
              <a:gd name="connsiteX1008" fmla="*/ 2666903 w 3595550"/>
              <a:gd name="connsiteY1008" fmla="*/ 2074742 h 6428342"/>
              <a:gd name="connsiteX1009" fmla="*/ 2688968 w 3595550"/>
              <a:gd name="connsiteY1009" fmla="*/ 2085392 h 6428342"/>
              <a:gd name="connsiteX1010" fmla="*/ 2699622 w 3595550"/>
              <a:gd name="connsiteY1010" fmla="*/ 2152731 h 6428342"/>
              <a:gd name="connsiteX1011" fmla="*/ 2775708 w 3595550"/>
              <a:gd name="connsiteY1011" fmla="*/ 2036316 h 6428342"/>
              <a:gd name="connsiteX1012" fmla="*/ 2773046 w 3595550"/>
              <a:gd name="connsiteY1012" fmla="*/ 2099469 h 6428342"/>
              <a:gd name="connsiteX1013" fmla="*/ 2802720 w 3595550"/>
              <a:gd name="connsiteY1013" fmla="*/ 2091859 h 6428342"/>
              <a:gd name="connsiteX1014" fmla="*/ 2801195 w 3595550"/>
              <a:gd name="connsiteY1014" fmla="*/ 2003220 h 6428342"/>
              <a:gd name="connsiteX1015" fmla="*/ 2777989 w 3595550"/>
              <a:gd name="connsiteY1015" fmla="*/ 1999415 h 6428342"/>
              <a:gd name="connsiteX1016" fmla="*/ 2736905 w 3595550"/>
              <a:gd name="connsiteY1016" fmla="*/ 1955282 h 6428342"/>
              <a:gd name="connsiteX1017" fmla="*/ 2719024 w 3595550"/>
              <a:gd name="connsiteY1017" fmla="*/ 1956425 h 6428342"/>
              <a:gd name="connsiteX1018" fmla="*/ 2705324 w 3595550"/>
              <a:gd name="connsiteY1018" fmla="*/ 1958327 h 6428342"/>
              <a:gd name="connsiteX1019" fmla="*/ 2723206 w 3595550"/>
              <a:gd name="connsiteY1019" fmla="*/ 1899740 h 6428342"/>
              <a:gd name="connsiteX1020" fmla="*/ 2698857 w 3595550"/>
              <a:gd name="connsiteY1020" fmla="*/ 1865501 h 6428342"/>
              <a:gd name="connsiteX1021" fmla="*/ 2685545 w 3595550"/>
              <a:gd name="connsiteY1021" fmla="*/ 1879578 h 6428342"/>
              <a:gd name="connsiteX1022" fmla="*/ 2672228 w 3595550"/>
              <a:gd name="connsiteY1022" fmla="*/ 1885281 h 6428342"/>
              <a:gd name="connsiteX1023" fmla="*/ 2651306 w 3595550"/>
              <a:gd name="connsiteY1023" fmla="*/ 1830880 h 6428342"/>
              <a:gd name="connsiteX1024" fmla="*/ 2640652 w 3595550"/>
              <a:gd name="connsiteY1024" fmla="*/ 1828596 h 6428342"/>
              <a:gd name="connsiteX1025" fmla="*/ 2603369 w 3595550"/>
              <a:gd name="connsiteY1025" fmla="*/ 1797402 h 6428342"/>
              <a:gd name="connsiteX1026" fmla="*/ 2556956 w 3595550"/>
              <a:gd name="connsiteY1026" fmla="*/ 1832023 h 6428342"/>
              <a:gd name="connsiteX1027" fmla="*/ 2531464 w 3595550"/>
              <a:gd name="connsiteY1027" fmla="*/ 1884521 h 6428342"/>
              <a:gd name="connsiteX1028" fmla="*/ 2539834 w 3595550"/>
              <a:gd name="connsiteY1028" fmla="*/ 1886805 h 6428342"/>
              <a:gd name="connsiteX1029" fmla="*/ 2552391 w 3595550"/>
              <a:gd name="connsiteY1029" fmla="*/ 1895553 h 6428342"/>
              <a:gd name="connsiteX1030" fmla="*/ 2554671 w 3595550"/>
              <a:gd name="connsiteY1030" fmla="*/ 1920284 h 6428342"/>
              <a:gd name="connsiteX1031" fmla="*/ 2527282 w 3595550"/>
              <a:gd name="connsiteY1031" fmla="*/ 1918759 h 6428342"/>
              <a:gd name="connsiteX1032" fmla="*/ 2517010 w 3595550"/>
              <a:gd name="connsiteY1032" fmla="*/ 1953002 h 6428342"/>
              <a:gd name="connsiteX1033" fmla="*/ 2522717 w 3595550"/>
              <a:gd name="connsiteY1033" fmla="*/ 2053055 h 6428342"/>
              <a:gd name="connsiteX1034" fmla="*/ 2235483 w 3595550"/>
              <a:gd name="connsiteY1034" fmla="*/ 2193437 h 6428342"/>
              <a:gd name="connsiteX1035" fmla="*/ 2179562 w 3595550"/>
              <a:gd name="connsiteY1035" fmla="*/ 2131045 h 6428342"/>
              <a:gd name="connsiteX1036" fmla="*/ 2291408 w 3595550"/>
              <a:gd name="connsiteY1036" fmla="*/ 1937783 h 6428342"/>
              <a:gd name="connsiteX1037" fmla="*/ 2343910 w 3595550"/>
              <a:gd name="connsiteY1037" fmla="*/ 1927511 h 6428342"/>
              <a:gd name="connsiteX1038" fmla="*/ 2390323 w 3595550"/>
              <a:gd name="connsiteY1038" fmla="*/ 1887565 h 6428342"/>
              <a:gd name="connsiteX1039" fmla="*/ 2391848 w 3595550"/>
              <a:gd name="connsiteY1039" fmla="*/ 1876911 h 6428342"/>
              <a:gd name="connsiteX1040" fmla="*/ 2378909 w 3595550"/>
              <a:gd name="connsiteY1040" fmla="*/ 1867021 h 6428342"/>
              <a:gd name="connsiteX1041" fmla="*/ 2403640 w 3595550"/>
              <a:gd name="connsiteY1041" fmla="*/ 1840770 h 6428342"/>
              <a:gd name="connsiteX1042" fmla="*/ 2443204 w 3595550"/>
              <a:gd name="connsiteY1042" fmla="*/ 1752131 h 6428342"/>
              <a:gd name="connsiteX1043" fmla="*/ 2496084 w 3595550"/>
              <a:gd name="connsiteY1043" fmla="*/ 1696584 h 6428342"/>
              <a:gd name="connsiteX1044" fmla="*/ 2563041 w 3595550"/>
              <a:gd name="connsiteY1044" fmla="*/ 1709141 h 6428342"/>
              <a:gd name="connsiteX1045" fmla="*/ 2560760 w 3595550"/>
              <a:gd name="connsiteY1045" fmla="*/ 1682889 h 6428342"/>
              <a:gd name="connsiteX1046" fmla="*/ 2545164 w 3595550"/>
              <a:gd name="connsiteY1046" fmla="*/ 1652455 h 6428342"/>
              <a:gd name="connsiteX1047" fmla="*/ 2547826 w 3595550"/>
              <a:gd name="connsiteY1047" fmla="*/ 1637236 h 6428342"/>
              <a:gd name="connsiteX1048" fmla="*/ 2542119 w 3595550"/>
              <a:gd name="connsiteY1048" fmla="*/ 1634192 h 6428342"/>
              <a:gd name="connsiteX1049" fmla="*/ 2540976 w 3595550"/>
              <a:gd name="connsiteY1049" fmla="*/ 1611368 h 6428342"/>
              <a:gd name="connsiteX1050" fmla="*/ 2575598 w 3595550"/>
              <a:gd name="connsiteY1050" fmla="*/ 1603380 h 6428342"/>
              <a:gd name="connsiteX1051" fmla="*/ 2568748 w 3595550"/>
              <a:gd name="connsiteY1051" fmla="*/ 1634952 h 6428342"/>
              <a:gd name="connsiteX1052" fmla="*/ 2584345 w 3595550"/>
              <a:gd name="connsiteY1052" fmla="*/ 1653216 h 6428342"/>
              <a:gd name="connsiteX1053" fmla="*/ 2635705 w 3595550"/>
              <a:gd name="connsiteY1053" fmla="*/ 1640663 h 6428342"/>
              <a:gd name="connsiteX1054" fmla="*/ 2692012 w 3595550"/>
              <a:gd name="connsiteY1054" fmla="*/ 1567235 h 6428342"/>
              <a:gd name="connsiteX1055" fmla="*/ 2685163 w 3595550"/>
              <a:gd name="connsiteY1055" fmla="*/ 1545553 h 6428342"/>
              <a:gd name="connsiteX1056" fmla="*/ 2655871 w 3595550"/>
              <a:gd name="connsiteY1056" fmla="*/ 1535659 h 6428342"/>
              <a:gd name="connsiteX1057" fmla="*/ 2637607 w 3595550"/>
              <a:gd name="connsiteY1057" fmla="*/ 1474409 h 6428342"/>
              <a:gd name="connsiteX1058" fmla="*/ 2739945 w 3595550"/>
              <a:gd name="connsiteY1058" fmla="*/ 1326800 h 6428342"/>
              <a:gd name="connsiteX1059" fmla="*/ 2831251 w 3595550"/>
              <a:gd name="connsiteY1059" fmla="*/ 1316910 h 6428342"/>
              <a:gd name="connsiteX1060" fmla="*/ 2854076 w 3595550"/>
              <a:gd name="connsiteY1060" fmla="*/ 1283432 h 6428342"/>
              <a:gd name="connsiteX1061" fmla="*/ 2860165 w 3595550"/>
              <a:gd name="connsiteY1061" fmla="*/ 1291419 h 6428342"/>
              <a:gd name="connsiteX1062" fmla="*/ 2853315 w 3595550"/>
              <a:gd name="connsiteY1062" fmla="*/ 1362559 h 6428342"/>
              <a:gd name="connsiteX1063" fmla="*/ 2925602 w 3595550"/>
              <a:gd name="connsiteY1063" fmla="*/ 1321093 h 6428342"/>
              <a:gd name="connsiteX1064" fmla="*/ 2941199 w 3595550"/>
              <a:gd name="connsiteY1064" fmla="*/ 1342019 h 6428342"/>
              <a:gd name="connsiteX1065" fmla="*/ 3003591 w 3595550"/>
              <a:gd name="connsiteY1065" fmla="*/ 1310061 h 6428342"/>
              <a:gd name="connsiteX1066" fmla="*/ 3019570 w 3595550"/>
              <a:gd name="connsiteY1066" fmla="*/ 1313483 h 6428342"/>
              <a:gd name="connsiteX1067" fmla="*/ 2992559 w 3595550"/>
              <a:gd name="connsiteY1067" fmla="*/ 1350006 h 6428342"/>
              <a:gd name="connsiteX1068" fmla="*/ 2979624 w 3595550"/>
              <a:gd name="connsiteY1068" fmla="*/ 1373595 h 6428342"/>
              <a:gd name="connsiteX1069" fmla="*/ 3001306 w 3595550"/>
              <a:gd name="connsiteY1069" fmla="*/ 1371693 h 6428342"/>
              <a:gd name="connsiteX1070" fmla="*/ 3051142 w 3595550"/>
              <a:gd name="connsiteY1070" fmla="*/ 1305874 h 6428342"/>
              <a:gd name="connsiteX1071" fmla="*/ 3037447 w 3595550"/>
              <a:gd name="connsiteY1071" fmla="*/ 1292179 h 6428342"/>
              <a:gd name="connsiteX1072" fmla="*/ 2999786 w 3595550"/>
              <a:gd name="connsiteY1072" fmla="*/ 1222560 h 6428342"/>
              <a:gd name="connsiteX1073" fmla="*/ 2958316 w 3595550"/>
              <a:gd name="connsiteY1073" fmla="*/ 1131636 h 6428342"/>
              <a:gd name="connsiteX1074" fmla="*/ 2901253 w 3595550"/>
              <a:gd name="connsiteY1074" fmla="*/ 1120604 h 6428342"/>
              <a:gd name="connsiteX1075" fmla="*/ 2835816 w 3595550"/>
              <a:gd name="connsiteY1075" fmla="*/ 1110710 h 6428342"/>
              <a:gd name="connsiteX1076" fmla="*/ 2817556 w 3595550"/>
              <a:gd name="connsiteY1076" fmla="*/ 1135059 h 6428342"/>
              <a:gd name="connsiteX1077" fmla="*/ 2685163 w 3595550"/>
              <a:gd name="connsiteY1077" fmla="*/ 1112612 h 6428342"/>
              <a:gd name="connsiteX1078" fmla="*/ 2617063 w 3595550"/>
              <a:gd name="connsiteY1078" fmla="*/ 1065057 h 6428342"/>
              <a:gd name="connsiteX1079" fmla="*/ 2584345 w 3595550"/>
              <a:gd name="connsiteY1079" fmla="*/ 1101198 h 6428342"/>
              <a:gd name="connsiteX1080" fmla="*/ 2568748 w 3595550"/>
              <a:gd name="connsiteY1080" fmla="*/ 1121742 h 6428342"/>
              <a:gd name="connsiteX1081" fmla="*/ 2550488 w 3595550"/>
              <a:gd name="connsiteY1081" fmla="*/ 1120604 h 6428342"/>
              <a:gd name="connsiteX1082" fmla="*/ 2556956 w 3595550"/>
              <a:gd name="connsiteY1082" fmla="*/ 1069244 h 6428342"/>
              <a:gd name="connsiteX1083" fmla="*/ 2611738 w 3595550"/>
              <a:gd name="connsiteY1083" fmla="*/ 902993 h 6428342"/>
              <a:gd name="connsiteX1084" fmla="*/ 2638372 w 3595550"/>
              <a:gd name="connsiteY1084" fmla="*/ 850113 h 6428342"/>
              <a:gd name="connsiteX1085" fmla="*/ 2678313 w 3595550"/>
              <a:gd name="connsiteY1085" fmla="*/ 832609 h 6428342"/>
              <a:gd name="connsiteX1086" fmla="*/ 2781416 w 3595550"/>
              <a:gd name="connsiteY1086" fmla="*/ 806358 h 6428342"/>
              <a:gd name="connsiteX1087" fmla="*/ 2895924 w 3595550"/>
              <a:gd name="connsiteY1087" fmla="*/ 752718 h 6428342"/>
              <a:gd name="connsiteX1088" fmla="*/ 2910760 w 3595550"/>
              <a:gd name="connsiteY1088" fmla="*/ 735979 h 6428342"/>
              <a:gd name="connsiteX1089" fmla="*/ 2891359 w 3595550"/>
              <a:gd name="connsiteY1089" fmla="*/ 737121 h 6428342"/>
              <a:gd name="connsiteX1090" fmla="*/ 2694292 w 3595550"/>
              <a:gd name="connsiteY1090" fmla="*/ 802176 h 6428342"/>
              <a:gd name="connsiteX1091" fmla="*/ 2688207 w 3595550"/>
              <a:gd name="connsiteY1091" fmla="*/ 793424 h 6428342"/>
              <a:gd name="connsiteX1092" fmla="*/ 2758209 w 3595550"/>
              <a:gd name="connsiteY1092" fmla="*/ 705545 h 6428342"/>
              <a:gd name="connsiteX1093" fmla="*/ 2929024 w 3595550"/>
              <a:gd name="connsiteY1093" fmla="*/ 551469 h 6428342"/>
              <a:gd name="connsiteX1094" fmla="*/ 3068263 w 3595550"/>
              <a:gd name="connsiteY1094" fmla="*/ 421355 h 6428342"/>
              <a:gd name="connsiteX1095" fmla="*/ 3070926 w 3595550"/>
              <a:gd name="connsiteY1095" fmla="*/ 381792 h 6428342"/>
              <a:gd name="connsiteX1096" fmla="*/ 3108591 w 3595550"/>
              <a:gd name="connsiteY1096" fmla="*/ 341464 h 6428342"/>
              <a:gd name="connsiteX1097" fmla="*/ 3120384 w 3595550"/>
              <a:gd name="connsiteY1097" fmla="*/ 384076 h 6428342"/>
              <a:gd name="connsiteX1098" fmla="*/ 3126851 w 3595550"/>
              <a:gd name="connsiteY1098" fmla="*/ 426302 h 6428342"/>
              <a:gd name="connsiteX1099" fmla="*/ 3170601 w 3595550"/>
              <a:gd name="connsiteY1099" fmla="*/ 430489 h 6428342"/>
              <a:gd name="connsiteX1100" fmla="*/ 3225006 w 3595550"/>
              <a:gd name="connsiteY1100" fmla="*/ 420595 h 6428342"/>
              <a:gd name="connsiteX1101" fmla="*/ 3260005 w 3595550"/>
              <a:gd name="connsiteY1101" fmla="*/ 416790 h 6428342"/>
              <a:gd name="connsiteX1102" fmla="*/ 3268752 w 3595550"/>
              <a:gd name="connsiteY1102" fmla="*/ 467773 h 6428342"/>
              <a:gd name="connsiteX1103" fmla="*/ 3285492 w 3595550"/>
              <a:gd name="connsiteY1103" fmla="*/ 482227 h 6428342"/>
              <a:gd name="connsiteX1104" fmla="*/ 3328864 w 3595550"/>
              <a:gd name="connsiteY1104" fmla="*/ 467390 h 6428342"/>
              <a:gd name="connsiteX1105" fmla="*/ 3345221 w 3595550"/>
              <a:gd name="connsiteY1105" fmla="*/ 500109 h 6428342"/>
              <a:gd name="connsiteX1106" fmla="*/ 3373757 w 3595550"/>
              <a:gd name="connsiteY1106" fmla="*/ 535490 h 6428342"/>
              <a:gd name="connsiteX1107" fmla="*/ 3389354 w 3595550"/>
              <a:gd name="connsiteY1107" fmla="*/ 549184 h 6428342"/>
              <a:gd name="connsiteX1108" fmla="*/ 3477615 w 3595550"/>
              <a:gd name="connsiteY1108" fmla="*/ 514563 h 6428342"/>
              <a:gd name="connsiteX1109" fmla="*/ 3442994 w 3595550"/>
              <a:gd name="connsiteY1109" fmla="*/ 487552 h 6428342"/>
              <a:gd name="connsiteX1110" fmla="*/ 3443759 w 3595550"/>
              <a:gd name="connsiteY1110" fmla="*/ 462443 h 6428342"/>
              <a:gd name="connsiteX1111" fmla="*/ 3479518 w 3595550"/>
              <a:gd name="connsiteY1111" fmla="*/ 437716 h 6428342"/>
              <a:gd name="connsiteX1112" fmla="*/ 3526313 w 3595550"/>
              <a:gd name="connsiteY1112" fmla="*/ 463586 h 6428342"/>
              <a:gd name="connsiteX1113" fmla="*/ 3555604 w 3595550"/>
              <a:gd name="connsiteY1113" fmla="*/ 455216 h 6428342"/>
              <a:gd name="connsiteX1114" fmla="*/ 3595550 w 3595550"/>
              <a:gd name="connsiteY1114" fmla="*/ 439619 h 6428342"/>
              <a:gd name="connsiteX1115" fmla="*/ 3566636 w 3595550"/>
              <a:gd name="connsiteY1115" fmla="*/ 399291 h 6428342"/>
              <a:gd name="connsiteX1116" fmla="*/ 3562454 w 3595550"/>
              <a:gd name="connsiteY1116" fmla="*/ 379889 h 6428342"/>
              <a:gd name="connsiteX1117" fmla="*/ 3534300 w 3595550"/>
              <a:gd name="connsiteY1117" fmla="*/ 358585 h 6428342"/>
              <a:gd name="connsiteX1118" fmla="*/ 3485602 w 3595550"/>
              <a:gd name="connsiteY1118" fmla="*/ 387877 h 6428342"/>
              <a:gd name="connsiteX1119" fmla="*/ 3460876 w 3595550"/>
              <a:gd name="connsiteY1119" fmla="*/ 374942 h 6428342"/>
              <a:gd name="connsiteX1120" fmla="*/ 3445657 w 3595550"/>
              <a:gd name="connsiteY1120" fmla="*/ 373422 h 6428342"/>
              <a:gd name="connsiteX1121" fmla="*/ 3431584 w 3595550"/>
              <a:gd name="connsiteY1121" fmla="*/ 372662 h 6428342"/>
              <a:gd name="connsiteX1122" fmla="*/ 3427015 w 3595550"/>
              <a:gd name="connsiteY1122" fmla="*/ 288966 h 6428342"/>
              <a:gd name="connsiteX1123" fmla="*/ 3408374 w 3595550"/>
              <a:gd name="connsiteY1123" fmla="*/ 283641 h 6428342"/>
              <a:gd name="connsiteX1124" fmla="*/ 3366148 w 3595550"/>
              <a:gd name="connsiteY1124" fmla="*/ 306847 h 6428342"/>
              <a:gd name="connsiteX1125" fmla="*/ 3307560 w 3595550"/>
              <a:gd name="connsiteY1125" fmla="*/ 262337 h 6428342"/>
              <a:gd name="connsiteX1126" fmla="*/ 3298808 w 3595550"/>
              <a:gd name="connsiteY1126" fmla="*/ 267279 h 6428342"/>
              <a:gd name="connsiteX1127" fmla="*/ 3286256 w 3595550"/>
              <a:gd name="connsiteY1127" fmla="*/ 276791 h 6428342"/>
              <a:gd name="connsiteX1128" fmla="*/ 3261525 w 3595550"/>
              <a:gd name="connsiteY1128" fmla="*/ 267661 h 6428342"/>
              <a:gd name="connsiteX1129" fmla="*/ 3279406 w 3595550"/>
              <a:gd name="connsiteY1129" fmla="*/ 234183 h 6428342"/>
              <a:gd name="connsiteX1130" fmla="*/ 3245550 w 3595550"/>
              <a:gd name="connsiteY1130" fmla="*/ 228858 h 6428342"/>
              <a:gd name="connsiteX1131" fmla="*/ 3214734 w 3595550"/>
              <a:gd name="connsiteY1131" fmla="*/ 221248 h 6428342"/>
              <a:gd name="connsiteX1132" fmla="*/ 3175926 w 3595550"/>
              <a:gd name="connsiteY1132" fmla="*/ 121191 h 6428342"/>
              <a:gd name="connsiteX1133" fmla="*/ 3133700 w 3595550"/>
              <a:gd name="connsiteY1133" fmla="*/ 99126 h 6428342"/>
              <a:gd name="connsiteX1134" fmla="*/ 3090328 w 3595550"/>
              <a:gd name="connsiteY1134" fmla="*/ 93802 h 6428342"/>
              <a:gd name="connsiteX1135" fmla="*/ 3050382 w 3595550"/>
              <a:gd name="connsiteY1135" fmla="*/ 126898 h 6428342"/>
              <a:gd name="connsiteX1136" fmla="*/ 3032882 w 3595550"/>
              <a:gd name="connsiteY1136" fmla="*/ 136410 h 6428342"/>
              <a:gd name="connsiteX1137" fmla="*/ 3023753 w 3595550"/>
              <a:gd name="connsiteY1137" fmla="*/ 101029 h 6428342"/>
              <a:gd name="connsiteX1138" fmla="*/ 3000546 w 3595550"/>
              <a:gd name="connsiteY1138" fmla="*/ 75538 h 6428342"/>
              <a:gd name="connsiteX1139" fmla="*/ 2941199 w 3595550"/>
              <a:gd name="connsiteY1139" fmla="*/ 99509 h 6428342"/>
              <a:gd name="connsiteX1140" fmla="*/ 2873099 w 3595550"/>
              <a:gd name="connsiteY1140" fmla="*/ 96082 h 6428342"/>
              <a:gd name="connsiteX1141" fmla="*/ 2810707 w 3595550"/>
              <a:gd name="connsiteY1141" fmla="*/ 66030 h 6428342"/>
              <a:gd name="connsiteX1142" fmla="*/ 2817556 w 3595550"/>
              <a:gd name="connsiteY1142" fmla="*/ 147064 h 6428342"/>
              <a:gd name="connsiteX1143" fmla="*/ 2797773 w 3595550"/>
              <a:gd name="connsiteY1143" fmla="*/ 170266 h 6428342"/>
              <a:gd name="connsiteX1144" fmla="*/ 2790163 w 3595550"/>
              <a:gd name="connsiteY1144" fmla="*/ 227333 h 6428342"/>
              <a:gd name="connsiteX1145" fmla="*/ 2776468 w 3595550"/>
              <a:gd name="connsiteY1145" fmla="*/ 236085 h 6428342"/>
              <a:gd name="connsiteX1146" fmla="*/ 2771522 w 3595550"/>
              <a:gd name="connsiteY1146" fmla="*/ 229618 h 6428342"/>
              <a:gd name="connsiteX1147" fmla="*/ 2773806 w 3595550"/>
              <a:gd name="connsiteY1147" fmla="*/ 214021 h 6428342"/>
              <a:gd name="connsiteX1148" fmla="*/ 2763152 w 3595550"/>
              <a:gd name="connsiteY1148" fmla="*/ 166466 h 6428342"/>
              <a:gd name="connsiteX1149" fmla="*/ 2759347 w 3595550"/>
              <a:gd name="connsiteY1149" fmla="*/ 88094 h 6428342"/>
              <a:gd name="connsiteX1150" fmla="*/ 2752120 w 3595550"/>
              <a:gd name="connsiteY1150" fmla="*/ 48909 h 6428342"/>
              <a:gd name="connsiteX1151" fmla="*/ 2711032 w 3595550"/>
              <a:gd name="connsiteY1151" fmla="*/ 72115 h 6428342"/>
              <a:gd name="connsiteX1152" fmla="*/ 2571410 w 3595550"/>
              <a:gd name="connsiteY1152" fmla="*/ 85810 h 6428342"/>
              <a:gd name="connsiteX1153" fmla="*/ 2564183 w 3595550"/>
              <a:gd name="connsiteY1153" fmla="*/ 140592 h 6428342"/>
              <a:gd name="connsiteX1154" fmla="*/ 2578642 w 3595550"/>
              <a:gd name="connsiteY1154" fmla="*/ 168746 h 6428342"/>
              <a:gd name="connsiteX1155" fmla="*/ 2544404 w 3595550"/>
              <a:gd name="connsiteY1155" fmla="*/ 183965 h 6428342"/>
              <a:gd name="connsiteX1156" fmla="*/ 2521575 w 3595550"/>
              <a:gd name="connsiteY1156" fmla="*/ 217061 h 6428342"/>
              <a:gd name="connsiteX1157" fmla="*/ 2505218 w 3595550"/>
              <a:gd name="connsiteY1157" fmla="*/ 190810 h 6428342"/>
              <a:gd name="connsiteX1158" fmla="*/ 2537554 w 3595550"/>
              <a:gd name="connsiteY1158" fmla="*/ 76298 h 6428342"/>
              <a:gd name="connsiteX1159" fmla="*/ 2487714 w 3595550"/>
              <a:gd name="connsiteY1159" fmla="*/ 72115 h 6428342"/>
              <a:gd name="connsiteX1160" fmla="*/ 2447390 w 3595550"/>
              <a:gd name="connsiteY1160" fmla="*/ 89615 h 6428342"/>
              <a:gd name="connsiteX1161" fmla="*/ 2467174 w 3595550"/>
              <a:gd name="connsiteY1161" fmla="*/ 178258 h 6428342"/>
              <a:gd name="connsiteX1162" fmla="*/ 2466792 w 3595550"/>
              <a:gd name="connsiteY1162" fmla="*/ 201847 h 6428342"/>
              <a:gd name="connsiteX1163" fmla="*/ 2417717 w 3595550"/>
              <a:gd name="connsiteY1163" fmla="*/ 151629 h 6428342"/>
              <a:gd name="connsiteX1164" fmla="*/ 2379291 w 3595550"/>
              <a:gd name="connsiteY1164" fmla="*/ 156954 h 6428342"/>
              <a:gd name="connsiteX1165" fmla="*/ 2361032 w 3595550"/>
              <a:gd name="connsiteY1165" fmla="*/ 179400 h 6428342"/>
              <a:gd name="connsiteX1166" fmla="*/ 2401738 w 3595550"/>
              <a:gd name="connsiteY1166" fmla="*/ 204887 h 6428342"/>
              <a:gd name="connsiteX1167" fmla="*/ 2394888 w 3595550"/>
              <a:gd name="connsiteY1167" fmla="*/ 229618 h 6428342"/>
              <a:gd name="connsiteX1168" fmla="*/ 2311952 w 3595550"/>
              <a:gd name="connsiteY1168" fmla="*/ 283641 h 6428342"/>
              <a:gd name="connsiteX1169" fmla="*/ 2295212 w 3595550"/>
              <a:gd name="connsiteY1169" fmla="*/ 216684 h 6428342"/>
              <a:gd name="connsiteX1170" fmla="*/ 2322606 w 3595550"/>
              <a:gd name="connsiteY1170" fmla="*/ 175213 h 6428342"/>
              <a:gd name="connsiteX1171" fmla="*/ 2327553 w 3595550"/>
              <a:gd name="connsiteY1171" fmla="*/ 143259 h 6428342"/>
              <a:gd name="connsiteX1172" fmla="*/ 2360267 w 3595550"/>
              <a:gd name="connsiteY1172" fmla="*/ 130325 h 6428342"/>
              <a:gd name="connsiteX1173" fmla="*/ 2390323 w 3595550"/>
              <a:gd name="connsiteY1173" fmla="*/ 104073 h 6428342"/>
              <a:gd name="connsiteX1174" fmla="*/ 2392226 w 3595550"/>
              <a:gd name="connsiteY1174" fmla="*/ 80485 h 6428342"/>
              <a:gd name="connsiteX1175" fmla="*/ 2361410 w 3595550"/>
              <a:gd name="connsiteY1175" fmla="*/ 73257 h 6428342"/>
              <a:gd name="connsiteX1176" fmla="*/ 2341626 w 3595550"/>
              <a:gd name="connsiteY1176" fmla="*/ 3256 h 642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Lst>
            <a:rect l="l" t="t" r="r" b="b"/>
            <a:pathLst>
              <a:path w="3595550" h="6428342">
                <a:moveTo>
                  <a:pt x="2277713" y="2447948"/>
                </a:moveTo>
                <a:cubicBezTo>
                  <a:pt x="2294075" y="2448713"/>
                  <a:pt x="2298640" y="2453656"/>
                  <a:pt x="2296737" y="2466972"/>
                </a:cubicBezTo>
                <a:cubicBezTo>
                  <a:pt x="2286465" y="2464310"/>
                  <a:pt x="2273530" y="2462025"/>
                  <a:pt x="2274668" y="2450993"/>
                </a:cubicBezTo>
                <a:cubicBezTo>
                  <a:pt x="2275433" y="2450993"/>
                  <a:pt x="2276571" y="2450993"/>
                  <a:pt x="2277713" y="2450993"/>
                </a:cubicBezTo>
                <a:cubicBezTo>
                  <a:pt x="2277713" y="2449851"/>
                  <a:pt x="2277713" y="2448713"/>
                  <a:pt x="2277713" y="2447948"/>
                </a:cubicBezTo>
                <a:close/>
                <a:moveTo>
                  <a:pt x="1971544" y="2375815"/>
                </a:moveTo>
                <a:cubicBezTo>
                  <a:pt x="1976382" y="2373456"/>
                  <a:pt x="1981447" y="2373575"/>
                  <a:pt x="1985536" y="2377951"/>
                </a:cubicBezTo>
                <a:cubicBezTo>
                  <a:pt x="1984016" y="2393926"/>
                  <a:pt x="1977167" y="2406483"/>
                  <a:pt x="1966517" y="2412950"/>
                </a:cubicBezTo>
                <a:cubicBezTo>
                  <a:pt x="1966517" y="2414092"/>
                  <a:pt x="1966517" y="2415234"/>
                  <a:pt x="1966517" y="2415995"/>
                </a:cubicBezTo>
                <a:cubicBezTo>
                  <a:pt x="1944545" y="2412284"/>
                  <a:pt x="1957028" y="2382894"/>
                  <a:pt x="1971544" y="2375815"/>
                </a:cubicBezTo>
                <a:close/>
                <a:moveTo>
                  <a:pt x="1486785" y="2286645"/>
                </a:moveTo>
                <a:cubicBezTo>
                  <a:pt x="1512272" y="2281320"/>
                  <a:pt x="1552218" y="2302242"/>
                  <a:pt x="1577709" y="2312896"/>
                </a:cubicBezTo>
                <a:cubicBezTo>
                  <a:pt x="1667112" y="2350940"/>
                  <a:pt x="1758796" y="2386699"/>
                  <a:pt x="1850862" y="2416372"/>
                </a:cubicBezTo>
                <a:cubicBezTo>
                  <a:pt x="1869504" y="2419417"/>
                  <a:pt x="1888528" y="2427404"/>
                  <a:pt x="1907547" y="2431591"/>
                </a:cubicBezTo>
                <a:cubicBezTo>
                  <a:pt x="1917441" y="2435014"/>
                  <a:pt x="1923144" y="2442624"/>
                  <a:pt x="1921246" y="2452895"/>
                </a:cubicBezTo>
                <a:cubicBezTo>
                  <a:pt x="1918201" y="2469257"/>
                  <a:pt x="1907547" y="2483329"/>
                  <a:pt x="1905645" y="2499691"/>
                </a:cubicBezTo>
                <a:cubicBezTo>
                  <a:pt x="1899178" y="2558656"/>
                  <a:pt x="1864557" y="2610398"/>
                  <a:pt x="1844395" y="2666701"/>
                </a:cubicBezTo>
                <a:cubicBezTo>
                  <a:pt x="1716570" y="2997300"/>
                  <a:pt x="1591786" y="3328284"/>
                  <a:pt x="1494013" y="3668777"/>
                </a:cubicBezTo>
                <a:cubicBezTo>
                  <a:pt x="1458632" y="3788232"/>
                  <a:pt x="1422869" y="3908833"/>
                  <a:pt x="1387870" y="4028671"/>
                </a:cubicBezTo>
                <a:cubicBezTo>
                  <a:pt x="1369988" y="4090681"/>
                  <a:pt x="1352871" y="4156495"/>
                  <a:pt x="1331567" y="4218506"/>
                </a:cubicBezTo>
                <a:cubicBezTo>
                  <a:pt x="1330803" y="4220408"/>
                  <a:pt x="1329282" y="4223835"/>
                  <a:pt x="1328522" y="4225355"/>
                </a:cubicBezTo>
                <a:cubicBezTo>
                  <a:pt x="1325100" y="4233347"/>
                  <a:pt x="1318633" y="4231822"/>
                  <a:pt x="1316726" y="4223453"/>
                </a:cubicBezTo>
                <a:cubicBezTo>
                  <a:pt x="1315206" y="4216608"/>
                  <a:pt x="1315966" y="4208238"/>
                  <a:pt x="1314446" y="4202909"/>
                </a:cubicBezTo>
                <a:lnTo>
                  <a:pt x="1313686" y="4199864"/>
                </a:lnTo>
                <a:cubicBezTo>
                  <a:pt x="1287817" y="4087258"/>
                  <a:pt x="1294284" y="3960571"/>
                  <a:pt x="1301129" y="3846059"/>
                </a:cubicBezTo>
                <a:cubicBezTo>
                  <a:pt x="1304934" y="3822092"/>
                  <a:pt x="1309881" y="3804971"/>
                  <a:pt x="1312161" y="3782147"/>
                </a:cubicBezTo>
                <a:cubicBezTo>
                  <a:pt x="1315966" y="3693121"/>
                  <a:pt x="1340697" y="3601820"/>
                  <a:pt x="1342977" y="3512794"/>
                </a:cubicBezTo>
                <a:cubicBezTo>
                  <a:pt x="1345262" y="3480840"/>
                  <a:pt x="1357814" y="3451926"/>
                  <a:pt x="1355912" y="3419586"/>
                </a:cubicBezTo>
                <a:cubicBezTo>
                  <a:pt x="1355152" y="3389912"/>
                  <a:pt x="1363143" y="3380405"/>
                  <a:pt x="1365806" y="3353393"/>
                </a:cubicBezTo>
                <a:cubicBezTo>
                  <a:pt x="1367326" y="3323719"/>
                  <a:pt x="1366948" y="3294424"/>
                  <a:pt x="1369988" y="3264368"/>
                </a:cubicBezTo>
                <a:cubicBezTo>
                  <a:pt x="1389390" y="3138063"/>
                  <a:pt x="1400044" y="3001487"/>
                  <a:pt x="1409556" y="2872137"/>
                </a:cubicBezTo>
                <a:cubicBezTo>
                  <a:pt x="1413361" y="2845126"/>
                  <a:pt x="1417166" y="2826484"/>
                  <a:pt x="1419446" y="2798335"/>
                </a:cubicBezTo>
                <a:cubicBezTo>
                  <a:pt x="1419828" y="2663279"/>
                  <a:pt x="1448360" y="2514905"/>
                  <a:pt x="1451022" y="2387459"/>
                </a:cubicBezTo>
                <a:cubicBezTo>
                  <a:pt x="1454445" y="2358549"/>
                  <a:pt x="1462054" y="2298820"/>
                  <a:pt x="1486785" y="2286645"/>
                </a:cubicBezTo>
                <a:close/>
                <a:moveTo>
                  <a:pt x="2031647" y="2248589"/>
                </a:moveTo>
                <a:cubicBezTo>
                  <a:pt x="2067332" y="2245344"/>
                  <a:pt x="2059630" y="2265530"/>
                  <a:pt x="2022820" y="2319741"/>
                </a:cubicBezTo>
                <a:lnTo>
                  <a:pt x="2021299" y="2322404"/>
                </a:lnTo>
                <a:cubicBezTo>
                  <a:pt x="2004938" y="2360069"/>
                  <a:pt x="1937603" y="2342948"/>
                  <a:pt x="1932656" y="2390885"/>
                </a:cubicBezTo>
                <a:cubicBezTo>
                  <a:pt x="1932278" y="2397731"/>
                  <a:pt x="1930754" y="2405723"/>
                  <a:pt x="1929233" y="2412567"/>
                </a:cubicBezTo>
                <a:cubicBezTo>
                  <a:pt x="1920864" y="2422079"/>
                  <a:pt x="1909450" y="2413332"/>
                  <a:pt x="1898417" y="2414092"/>
                </a:cubicBezTo>
                <a:cubicBezTo>
                  <a:pt x="1888528" y="2412567"/>
                  <a:pt x="1879398" y="2406100"/>
                  <a:pt x="1869504" y="2403060"/>
                </a:cubicBezTo>
                <a:cubicBezTo>
                  <a:pt x="1862659" y="2400398"/>
                  <a:pt x="1851244" y="2402296"/>
                  <a:pt x="1844017" y="2399633"/>
                </a:cubicBezTo>
                <a:cubicBezTo>
                  <a:pt x="1830318" y="2393926"/>
                  <a:pt x="1819668" y="2388983"/>
                  <a:pt x="1808632" y="2385556"/>
                </a:cubicBezTo>
                <a:cubicBezTo>
                  <a:pt x="1777060" y="2370719"/>
                  <a:pt x="1747382" y="2363114"/>
                  <a:pt x="1715428" y="2349415"/>
                </a:cubicBezTo>
                <a:cubicBezTo>
                  <a:pt x="1683092" y="2337241"/>
                  <a:pt x="1650751" y="2326969"/>
                  <a:pt x="1620699" y="2312132"/>
                </a:cubicBezTo>
                <a:cubicBezTo>
                  <a:pt x="1605102" y="2303385"/>
                  <a:pt x="1568579" y="2301100"/>
                  <a:pt x="1565534" y="2280178"/>
                </a:cubicBezTo>
                <a:cubicBezTo>
                  <a:pt x="1566295" y="2277893"/>
                  <a:pt x="1568579" y="2276373"/>
                  <a:pt x="1572384" y="2275991"/>
                </a:cubicBezTo>
                <a:cubicBezTo>
                  <a:pt x="1674340" y="2270284"/>
                  <a:pt x="1779722" y="2282080"/>
                  <a:pt x="1880536" y="2266479"/>
                </a:cubicBezTo>
                <a:cubicBezTo>
                  <a:pt x="1914014" y="2255447"/>
                  <a:pt x="1947493" y="2260776"/>
                  <a:pt x="1980971" y="2259252"/>
                </a:cubicBezTo>
                <a:cubicBezTo>
                  <a:pt x="2003036" y="2253356"/>
                  <a:pt x="2019752" y="2249671"/>
                  <a:pt x="2031647" y="2248589"/>
                </a:cubicBezTo>
                <a:close/>
                <a:moveTo>
                  <a:pt x="1569339" y="2193819"/>
                </a:moveTo>
                <a:cubicBezTo>
                  <a:pt x="1570482" y="2212078"/>
                  <a:pt x="1546511" y="2218546"/>
                  <a:pt x="1531296" y="2225395"/>
                </a:cubicBezTo>
                <a:cubicBezTo>
                  <a:pt x="1521024" y="2209034"/>
                  <a:pt x="1551840" y="2193055"/>
                  <a:pt x="1569339" y="2193819"/>
                </a:cubicBezTo>
                <a:close/>
                <a:moveTo>
                  <a:pt x="1591786" y="2130285"/>
                </a:moveTo>
                <a:cubicBezTo>
                  <a:pt x="1590643" y="2136752"/>
                  <a:pt x="1588363" y="2134467"/>
                  <a:pt x="1588741" y="2139797"/>
                </a:cubicBezTo>
                <a:cubicBezTo>
                  <a:pt x="1585696" y="2139797"/>
                  <a:pt x="1582274" y="2139797"/>
                  <a:pt x="1579229" y="2139797"/>
                </a:cubicBezTo>
                <a:cubicBezTo>
                  <a:pt x="1584558" y="2134467"/>
                  <a:pt x="1582656" y="2132187"/>
                  <a:pt x="1591786" y="2130285"/>
                </a:cubicBezTo>
                <a:close/>
                <a:moveTo>
                  <a:pt x="1670917" y="2104794"/>
                </a:moveTo>
                <a:cubicBezTo>
                  <a:pt x="1680425" y="2123435"/>
                  <a:pt x="1624504" y="2156914"/>
                  <a:pt x="1604338" y="2158816"/>
                </a:cubicBezTo>
                <a:cubicBezTo>
                  <a:pt x="1599391" y="2139797"/>
                  <a:pt x="1657983" y="2112025"/>
                  <a:pt x="1670917" y="2104794"/>
                </a:cubicBezTo>
                <a:close/>
                <a:moveTo>
                  <a:pt x="1885483" y="2064088"/>
                </a:moveTo>
                <a:cubicBezTo>
                  <a:pt x="1857329" y="2098326"/>
                  <a:pt x="1803307" y="2113163"/>
                  <a:pt x="1761459" y="2133329"/>
                </a:cubicBezTo>
                <a:cubicBezTo>
                  <a:pt x="1753471" y="2136752"/>
                  <a:pt x="1749666" y="2142459"/>
                  <a:pt x="1742057" y="2145881"/>
                </a:cubicBezTo>
                <a:cubicBezTo>
                  <a:pt x="1729505" y="2151589"/>
                  <a:pt x="1712383" y="2155011"/>
                  <a:pt x="1704014" y="2163003"/>
                </a:cubicBezTo>
                <a:cubicBezTo>
                  <a:pt x="1672437" y="2174035"/>
                  <a:pt x="1642764" y="2196099"/>
                  <a:pt x="1607000" y="2209034"/>
                </a:cubicBezTo>
                <a:cubicBezTo>
                  <a:pt x="1600538" y="2211319"/>
                  <a:pt x="1595968" y="2207514"/>
                  <a:pt x="1596351" y="2203327"/>
                </a:cubicBezTo>
                <a:lnTo>
                  <a:pt x="1597111" y="2201047"/>
                </a:lnTo>
                <a:cubicBezTo>
                  <a:pt x="1636674" y="2170231"/>
                  <a:pt x="1680425" y="2139797"/>
                  <a:pt x="1729882" y="2126480"/>
                </a:cubicBezTo>
                <a:cubicBezTo>
                  <a:pt x="1742817" y="2122293"/>
                  <a:pt x="1752329" y="2115448"/>
                  <a:pt x="1766406" y="2111643"/>
                </a:cubicBezTo>
                <a:cubicBezTo>
                  <a:pt x="1799884" y="2095286"/>
                  <a:pt x="1834123" y="2084249"/>
                  <a:pt x="1867224" y="2067515"/>
                </a:cubicBezTo>
                <a:cubicBezTo>
                  <a:pt x="1872926" y="2065230"/>
                  <a:pt x="1883963" y="2062185"/>
                  <a:pt x="1885483" y="2064088"/>
                </a:cubicBezTo>
                <a:close/>
                <a:moveTo>
                  <a:pt x="1087534" y="2007678"/>
                </a:moveTo>
                <a:cubicBezTo>
                  <a:pt x="1116226" y="1997001"/>
                  <a:pt x="1182052" y="2091288"/>
                  <a:pt x="1182052" y="2113923"/>
                </a:cubicBezTo>
                <a:lnTo>
                  <a:pt x="1180909" y="2114306"/>
                </a:lnTo>
                <a:cubicBezTo>
                  <a:pt x="1142488" y="2099086"/>
                  <a:pt x="1110530" y="2069035"/>
                  <a:pt x="1078194" y="2044304"/>
                </a:cubicBezTo>
                <a:cubicBezTo>
                  <a:pt x="1075149" y="2032894"/>
                  <a:pt x="1076673" y="2029089"/>
                  <a:pt x="1077811" y="2019195"/>
                </a:cubicBezTo>
                <a:cubicBezTo>
                  <a:pt x="1080094" y="2012870"/>
                  <a:pt x="1083435" y="2009203"/>
                  <a:pt x="1087534" y="2007678"/>
                </a:cubicBezTo>
                <a:close/>
                <a:moveTo>
                  <a:pt x="2604511" y="1984196"/>
                </a:moveTo>
                <a:cubicBezTo>
                  <a:pt x="2609836" y="1990663"/>
                  <a:pt x="2615161" y="1996748"/>
                  <a:pt x="2620490" y="2003220"/>
                </a:cubicBezTo>
                <a:cubicBezTo>
                  <a:pt x="2630002" y="2000175"/>
                  <a:pt x="2639510" y="1996748"/>
                  <a:pt x="2649022" y="1993708"/>
                </a:cubicBezTo>
                <a:cubicBezTo>
                  <a:pt x="2638372" y="2040499"/>
                  <a:pt x="2558098" y="2008923"/>
                  <a:pt x="2604511" y="1984196"/>
                </a:cubicBezTo>
                <a:close/>
                <a:moveTo>
                  <a:pt x="2728535" y="1977729"/>
                </a:moveTo>
                <a:cubicBezTo>
                  <a:pt x="2730816" y="1978871"/>
                  <a:pt x="2732718" y="1980009"/>
                  <a:pt x="2734998" y="1980774"/>
                </a:cubicBezTo>
                <a:cubicBezTo>
                  <a:pt x="2720926" y="2030231"/>
                  <a:pt x="2693532" y="2012727"/>
                  <a:pt x="2728535" y="1977729"/>
                </a:cubicBezTo>
                <a:close/>
                <a:moveTo>
                  <a:pt x="1239119" y="1958705"/>
                </a:moveTo>
                <a:cubicBezTo>
                  <a:pt x="1273740" y="1993326"/>
                  <a:pt x="1295804" y="2042784"/>
                  <a:pt x="1312161" y="2092241"/>
                </a:cubicBezTo>
                <a:cubicBezTo>
                  <a:pt x="1288194" y="2072079"/>
                  <a:pt x="1272220" y="2044304"/>
                  <a:pt x="1264610" y="2016155"/>
                </a:cubicBezTo>
                <a:cubicBezTo>
                  <a:pt x="1252436" y="2003598"/>
                  <a:pt x="1232652" y="1977729"/>
                  <a:pt x="1239119" y="1961750"/>
                </a:cubicBezTo>
                <a:cubicBezTo>
                  <a:pt x="1239119" y="1960607"/>
                  <a:pt x="1239119" y="1959465"/>
                  <a:pt x="1239119" y="1958705"/>
                </a:cubicBezTo>
                <a:close/>
                <a:moveTo>
                  <a:pt x="1179729" y="1935863"/>
                </a:moveTo>
                <a:cubicBezTo>
                  <a:pt x="1192942" y="1924111"/>
                  <a:pt x="1216484" y="1970406"/>
                  <a:pt x="1231892" y="1989521"/>
                </a:cubicBezTo>
                <a:lnTo>
                  <a:pt x="1233034" y="1992184"/>
                </a:lnTo>
                <a:cubicBezTo>
                  <a:pt x="1247106" y="2031751"/>
                  <a:pt x="1276402" y="2067132"/>
                  <a:pt x="1292381" y="2106318"/>
                </a:cubicBezTo>
                <a:cubicBezTo>
                  <a:pt x="1303791" y="2127622"/>
                  <a:pt x="1326620" y="2149686"/>
                  <a:pt x="1330803" y="2174035"/>
                </a:cubicBezTo>
                <a:cubicBezTo>
                  <a:pt x="1328900" y="2186587"/>
                  <a:pt x="1289719" y="2143979"/>
                  <a:pt x="1258903" y="2113923"/>
                </a:cubicBezTo>
                <a:cubicBezTo>
                  <a:pt x="1231509" y="2085774"/>
                  <a:pt x="1205640" y="2057238"/>
                  <a:pt x="1180532" y="2027187"/>
                </a:cubicBezTo>
                <a:cubicBezTo>
                  <a:pt x="1172922" y="2016914"/>
                  <a:pt x="1134501" y="1973546"/>
                  <a:pt x="1152378" y="1976209"/>
                </a:cubicBezTo>
                <a:cubicBezTo>
                  <a:pt x="1158845" y="1977347"/>
                  <a:pt x="1167975" y="1976586"/>
                  <a:pt x="1170642" y="1970119"/>
                </a:cubicBezTo>
                <a:cubicBezTo>
                  <a:pt x="1172067" y="1950146"/>
                  <a:pt x="1175324" y="1939780"/>
                  <a:pt x="1179729" y="1935863"/>
                </a:cubicBezTo>
                <a:close/>
                <a:moveTo>
                  <a:pt x="1785430" y="1908869"/>
                </a:moveTo>
                <a:cubicBezTo>
                  <a:pt x="1776678" y="1935499"/>
                  <a:pt x="1769068" y="1970879"/>
                  <a:pt x="1748906" y="1992566"/>
                </a:cubicBezTo>
                <a:lnTo>
                  <a:pt x="1747764" y="1994850"/>
                </a:lnTo>
                <a:cubicBezTo>
                  <a:pt x="1738634" y="2026426"/>
                  <a:pt x="1715428" y="2057238"/>
                  <a:pt x="1683092" y="2067132"/>
                </a:cubicBezTo>
                <a:cubicBezTo>
                  <a:pt x="1665970" y="2075120"/>
                  <a:pt x="1646568" y="2091099"/>
                  <a:pt x="1629069" y="2091099"/>
                </a:cubicBezTo>
                <a:cubicBezTo>
                  <a:pt x="1617655" y="2089579"/>
                  <a:pt x="1629069" y="2083112"/>
                  <a:pt x="1632874" y="2077022"/>
                </a:cubicBezTo>
                <a:cubicBezTo>
                  <a:pt x="1675860" y="2025662"/>
                  <a:pt x="1715810" y="1970879"/>
                  <a:pt x="1765263" y="1925609"/>
                </a:cubicBezTo>
                <a:cubicBezTo>
                  <a:pt x="1770970" y="1921044"/>
                  <a:pt x="1780482" y="1910772"/>
                  <a:pt x="1785430" y="1908869"/>
                </a:cubicBezTo>
                <a:close/>
                <a:moveTo>
                  <a:pt x="2251559" y="1891179"/>
                </a:moveTo>
                <a:cubicBezTo>
                  <a:pt x="2254128" y="1896125"/>
                  <a:pt x="2252607" y="1904876"/>
                  <a:pt x="2247280" y="1913817"/>
                </a:cubicBezTo>
                <a:lnTo>
                  <a:pt x="2245759" y="1916857"/>
                </a:lnTo>
                <a:cubicBezTo>
                  <a:pt x="2210756" y="1974306"/>
                  <a:pt x="2182985" y="2039361"/>
                  <a:pt x="2146462" y="2097566"/>
                </a:cubicBezTo>
                <a:cubicBezTo>
                  <a:pt x="2123637" y="2140557"/>
                  <a:pt x="2109183" y="2194197"/>
                  <a:pt x="2067330" y="2220831"/>
                </a:cubicBezTo>
                <a:cubicBezTo>
                  <a:pt x="2044506" y="2234525"/>
                  <a:pt x="2016734" y="2229200"/>
                  <a:pt x="1992386" y="2238330"/>
                </a:cubicBezTo>
                <a:cubicBezTo>
                  <a:pt x="1931514" y="2249362"/>
                  <a:pt x="1868361" y="2237188"/>
                  <a:pt x="1808254" y="2251647"/>
                </a:cubicBezTo>
                <a:cubicBezTo>
                  <a:pt x="1750426" y="2248602"/>
                  <a:pt x="1652653" y="2274089"/>
                  <a:pt x="1592164" y="2247460"/>
                </a:cubicBezTo>
                <a:cubicBezTo>
                  <a:pt x="1582274" y="2239850"/>
                  <a:pt x="1604338" y="2238707"/>
                  <a:pt x="1614610" y="2231863"/>
                </a:cubicBezTo>
                <a:cubicBezTo>
                  <a:pt x="1834883" y="2135610"/>
                  <a:pt x="2020539" y="2011590"/>
                  <a:pt x="2231300" y="1891370"/>
                </a:cubicBezTo>
                <a:cubicBezTo>
                  <a:pt x="2242332" y="1885092"/>
                  <a:pt x="2248990" y="1886233"/>
                  <a:pt x="2251559" y="1891179"/>
                </a:cubicBezTo>
                <a:close/>
                <a:moveTo>
                  <a:pt x="2190594" y="1864737"/>
                </a:moveTo>
                <a:lnTo>
                  <a:pt x="2191354" y="1865879"/>
                </a:lnTo>
                <a:cubicBezTo>
                  <a:pt x="2170810" y="1912292"/>
                  <a:pt x="2107658" y="1938161"/>
                  <a:pt x="2063525" y="1962132"/>
                </a:cubicBezTo>
                <a:cubicBezTo>
                  <a:pt x="2024722" y="1984578"/>
                  <a:pt x="1982874" y="2001695"/>
                  <a:pt x="1940266" y="2017292"/>
                </a:cubicBezTo>
                <a:cubicBezTo>
                  <a:pt x="1938745" y="2018435"/>
                  <a:pt x="1936078" y="2020337"/>
                  <a:pt x="1934941" y="2021097"/>
                </a:cubicBezTo>
                <a:cubicBezTo>
                  <a:pt x="1929616" y="2026426"/>
                  <a:pt x="1936461" y="2037836"/>
                  <a:pt x="1930754" y="2042784"/>
                </a:cubicBezTo>
                <a:cubicBezTo>
                  <a:pt x="1928091" y="2045828"/>
                  <a:pt x="1923526" y="2048108"/>
                  <a:pt x="1918961" y="2050775"/>
                </a:cubicBezTo>
                <a:cubicBezTo>
                  <a:pt x="1909450" y="2057238"/>
                  <a:pt x="1902222" y="2059145"/>
                  <a:pt x="1911352" y="2045064"/>
                </a:cubicBezTo>
                <a:cubicBezTo>
                  <a:pt x="1917441" y="2018435"/>
                  <a:pt x="1872926" y="2046206"/>
                  <a:pt x="1864179" y="2049633"/>
                </a:cubicBezTo>
                <a:cubicBezTo>
                  <a:pt x="1846297" y="2054958"/>
                  <a:pt x="1830700" y="2063710"/>
                  <a:pt x="1814343" y="2070555"/>
                </a:cubicBezTo>
                <a:cubicBezTo>
                  <a:pt x="1787328" y="2082729"/>
                  <a:pt x="1757654" y="2093001"/>
                  <a:pt x="1731785" y="2107838"/>
                </a:cubicBezTo>
                <a:cubicBezTo>
                  <a:pt x="1636674" y="2129903"/>
                  <a:pt x="1775158" y="2038979"/>
                  <a:pt x="1794559" y="2030231"/>
                </a:cubicBezTo>
                <a:cubicBezTo>
                  <a:pt x="1867984" y="1996748"/>
                  <a:pt x="1937985" y="1951095"/>
                  <a:pt x="2016352" y="1927129"/>
                </a:cubicBezTo>
                <a:cubicBezTo>
                  <a:pt x="2058960" y="1902784"/>
                  <a:pt x="2106138" y="1880338"/>
                  <a:pt x="2153693" y="1864737"/>
                </a:cubicBezTo>
                <a:cubicBezTo>
                  <a:pt x="2159018" y="1862839"/>
                  <a:pt x="2163965" y="1863977"/>
                  <a:pt x="2169668" y="1865119"/>
                </a:cubicBezTo>
                <a:cubicBezTo>
                  <a:pt x="2176135" y="1867404"/>
                  <a:pt x="2183745" y="1864737"/>
                  <a:pt x="2190594" y="1864737"/>
                </a:cubicBezTo>
                <a:close/>
                <a:moveTo>
                  <a:pt x="1306314" y="1854229"/>
                </a:moveTo>
                <a:cubicBezTo>
                  <a:pt x="1309404" y="1854276"/>
                  <a:pt x="1312732" y="1857509"/>
                  <a:pt x="1315966" y="1863217"/>
                </a:cubicBezTo>
                <a:cubicBezTo>
                  <a:pt x="1320913" y="1874249"/>
                  <a:pt x="1320153" y="1892512"/>
                  <a:pt x="1323958" y="1904305"/>
                </a:cubicBezTo>
                <a:cubicBezTo>
                  <a:pt x="1327762" y="1908487"/>
                  <a:pt x="1330043" y="1913434"/>
                  <a:pt x="1330803" y="1919901"/>
                </a:cubicBezTo>
                <a:cubicBezTo>
                  <a:pt x="1336510" y="1943108"/>
                  <a:pt x="1339554" y="1948437"/>
                  <a:pt x="1338034" y="1974306"/>
                </a:cubicBezTo>
                <a:cubicBezTo>
                  <a:pt x="1352107" y="1998651"/>
                  <a:pt x="1355152" y="2027947"/>
                  <a:pt x="1355534" y="2056478"/>
                </a:cubicBezTo>
                <a:cubicBezTo>
                  <a:pt x="1357436" y="2058763"/>
                  <a:pt x="1363903" y="2056860"/>
                  <a:pt x="1366184" y="2059523"/>
                </a:cubicBezTo>
                <a:cubicBezTo>
                  <a:pt x="1373033" y="2065230"/>
                  <a:pt x="1374175" y="2074742"/>
                  <a:pt x="1371131" y="2083112"/>
                </a:cubicBezTo>
                <a:cubicBezTo>
                  <a:pt x="1368846" y="2087676"/>
                  <a:pt x="1360476" y="2086152"/>
                  <a:pt x="1357814" y="2083489"/>
                </a:cubicBezTo>
                <a:cubicBezTo>
                  <a:pt x="1354774" y="2081587"/>
                  <a:pt x="1354009" y="2074742"/>
                  <a:pt x="1353631" y="2071697"/>
                </a:cubicBezTo>
                <a:lnTo>
                  <a:pt x="1352489" y="2069413"/>
                </a:lnTo>
                <a:cubicBezTo>
                  <a:pt x="1344502" y="2062945"/>
                  <a:pt x="1344119" y="2055340"/>
                  <a:pt x="1340697" y="2047348"/>
                </a:cubicBezTo>
                <a:cubicBezTo>
                  <a:pt x="1341457" y="2037076"/>
                  <a:pt x="1340315" y="2030991"/>
                  <a:pt x="1336892" y="2021097"/>
                </a:cubicBezTo>
                <a:cubicBezTo>
                  <a:pt x="1333470" y="2014252"/>
                  <a:pt x="1330425" y="2007020"/>
                  <a:pt x="1328900" y="1999033"/>
                </a:cubicBezTo>
                <a:cubicBezTo>
                  <a:pt x="1329665" y="1977347"/>
                  <a:pt x="1312161" y="1961372"/>
                  <a:pt x="1315588" y="1940068"/>
                </a:cubicBezTo>
                <a:cubicBezTo>
                  <a:pt x="1304934" y="1922946"/>
                  <a:pt x="1301129" y="1910012"/>
                  <a:pt x="1298466" y="1889846"/>
                </a:cubicBezTo>
                <a:cubicBezTo>
                  <a:pt x="1288194" y="1886423"/>
                  <a:pt x="1294662" y="1869684"/>
                  <a:pt x="1298089" y="1864359"/>
                </a:cubicBezTo>
                <a:cubicBezTo>
                  <a:pt x="1300371" y="1857320"/>
                  <a:pt x="1303224" y="1854181"/>
                  <a:pt x="1306314" y="1854229"/>
                </a:cubicBezTo>
                <a:close/>
                <a:moveTo>
                  <a:pt x="1252053" y="1854087"/>
                </a:moveTo>
                <a:cubicBezTo>
                  <a:pt x="1277922" y="1855229"/>
                  <a:pt x="1267650" y="1867781"/>
                  <a:pt x="1277544" y="1882618"/>
                </a:cubicBezTo>
                <a:cubicBezTo>
                  <a:pt x="1295044" y="1898980"/>
                  <a:pt x="1284772" y="1916857"/>
                  <a:pt x="1296564" y="1943108"/>
                </a:cubicBezTo>
                <a:cubicBezTo>
                  <a:pt x="1293524" y="1943108"/>
                  <a:pt x="1290097" y="1943108"/>
                  <a:pt x="1287052" y="1943108"/>
                </a:cubicBezTo>
                <a:cubicBezTo>
                  <a:pt x="1275260" y="1910772"/>
                  <a:pt x="1266508" y="1889086"/>
                  <a:pt x="1242542" y="1863599"/>
                </a:cubicBezTo>
                <a:cubicBezTo>
                  <a:pt x="1247106" y="1860554"/>
                  <a:pt x="1249009" y="1859034"/>
                  <a:pt x="1252053" y="1854087"/>
                </a:cubicBezTo>
                <a:close/>
                <a:moveTo>
                  <a:pt x="2229780" y="1825555"/>
                </a:moveTo>
                <a:cubicBezTo>
                  <a:pt x="2230918" y="1828596"/>
                  <a:pt x="2232060" y="1832023"/>
                  <a:pt x="2232825" y="1835063"/>
                </a:cubicBezTo>
                <a:cubicBezTo>
                  <a:pt x="2229398" y="1838108"/>
                  <a:pt x="2222548" y="1839250"/>
                  <a:pt x="2223313" y="1844575"/>
                </a:cubicBezTo>
                <a:cubicBezTo>
                  <a:pt x="2217224" y="1846477"/>
                  <a:pt x="2214561" y="1840010"/>
                  <a:pt x="2210756" y="1838108"/>
                </a:cubicBezTo>
                <a:cubicBezTo>
                  <a:pt x="2213419" y="1825933"/>
                  <a:pt x="2219126" y="1824031"/>
                  <a:pt x="2229780" y="1825555"/>
                </a:cubicBezTo>
                <a:close/>
                <a:moveTo>
                  <a:pt x="1641527" y="1821655"/>
                </a:moveTo>
                <a:cubicBezTo>
                  <a:pt x="1648374" y="1825839"/>
                  <a:pt x="1653985" y="1833352"/>
                  <a:pt x="1655316" y="1840770"/>
                </a:cubicBezTo>
                <a:cubicBezTo>
                  <a:pt x="1645044" y="1876151"/>
                  <a:pt x="1626024" y="1909630"/>
                  <a:pt x="1610427" y="1941206"/>
                </a:cubicBezTo>
                <a:cubicBezTo>
                  <a:pt x="1572762" y="2007020"/>
                  <a:pt x="1542710" y="2085392"/>
                  <a:pt x="1484501" y="2144362"/>
                </a:cubicBezTo>
                <a:cubicBezTo>
                  <a:pt x="1479176" y="2136752"/>
                  <a:pt x="1488306" y="2118110"/>
                  <a:pt x="1492870" y="2109358"/>
                </a:cubicBezTo>
                <a:cubicBezTo>
                  <a:pt x="1510752" y="2078542"/>
                  <a:pt x="1517597" y="2042024"/>
                  <a:pt x="1536243" y="2010825"/>
                </a:cubicBezTo>
                <a:lnTo>
                  <a:pt x="1537381" y="2008163"/>
                </a:lnTo>
                <a:cubicBezTo>
                  <a:pt x="1538906" y="1994850"/>
                  <a:pt x="1552218" y="1981534"/>
                  <a:pt x="1555645" y="1969742"/>
                </a:cubicBezTo>
                <a:cubicBezTo>
                  <a:pt x="1563632" y="1941588"/>
                  <a:pt x="1580371" y="1913052"/>
                  <a:pt x="1591404" y="1885663"/>
                </a:cubicBezTo>
                <a:cubicBezTo>
                  <a:pt x="1602818" y="1866639"/>
                  <a:pt x="1603196" y="1837348"/>
                  <a:pt x="1620317" y="1822511"/>
                </a:cubicBezTo>
                <a:cubicBezTo>
                  <a:pt x="1626596" y="1816615"/>
                  <a:pt x="1634680" y="1817470"/>
                  <a:pt x="1641527" y="1821655"/>
                </a:cubicBezTo>
                <a:close/>
                <a:moveTo>
                  <a:pt x="1743152" y="1808766"/>
                </a:moveTo>
                <a:cubicBezTo>
                  <a:pt x="1749001" y="1805960"/>
                  <a:pt x="1755183" y="1805580"/>
                  <a:pt x="1758036" y="1811479"/>
                </a:cubicBezTo>
                <a:cubicBezTo>
                  <a:pt x="1759178" y="1816803"/>
                  <a:pt x="1748906" y="1824413"/>
                  <a:pt x="1747764" y="1831258"/>
                </a:cubicBezTo>
                <a:cubicBezTo>
                  <a:pt x="1742817" y="1853327"/>
                  <a:pt x="1767166" y="1873106"/>
                  <a:pt x="1759556" y="1896695"/>
                </a:cubicBezTo>
                <a:cubicBezTo>
                  <a:pt x="1733687" y="1934361"/>
                  <a:pt x="1699071" y="1966697"/>
                  <a:pt x="1669015" y="2001318"/>
                </a:cubicBezTo>
                <a:cubicBezTo>
                  <a:pt x="1631732" y="2038601"/>
                  <a:pt x="1602818" y="2082729"/>
                  <a:pt x="1565917" y="2117728"/>
                </a:cubicBezTo>
                <a:cubicBezTo>
                  <a:pt x="1557925" y="2125720"/>
                  <a:pt x="1550698" y="2137894"/>
                  <a:pt x="1537763" y="2136752"/>
                </a:cubicBezTo>
                <a:cubicBezTo>
                  <a:pt x="1532816" y="2135992"/>
                  <a:pt x="1530536" y="2131805"/>
                  <a:pt x="1532816" y="2126098"/>
                </a:cubicBezTo>
                <a:cubicBezTo>
                  <a:pt x="1554880" y="2069035"/>
                  <a:pt x="1593688" y="2029849"/>
                  <a:pt x="1613850" y="1977729"/>
                </a:cubicBezTo>
                <a:cubicBezTo>
                  <a:pt x="1626407" y="1958327"/>
                  <a:pt x="1635914" y="1927511"/>
                  <a:pt x="1662548" y="1923706"/>
                </a:cubicBezTo>
                <a:lnTo>
                  <a:pt x="1664828" y="1922564"/>
                </a:lnTo>
                <a:cubicBezTo>
                  <a:pt x="1668255" y="1920662"/>
                  <a:pt x="1672055" y="1912292"/>
                  <a:pt x="1676242" y="1903162"/>
                </a:cubicBezTo>
                <a:cubicBezTo>
                  <a:pt x="1682709" y="1891748"/>
                  <a:pt x="1680047" y="1875009"/>
                  <a:pt x="1693359" y="1879196"/>
                </a:cubicBezTo>
                <a:cubicBezTo>
                  <a:pt x="1699071" y="1884521"/>
                  <a:pt x="1700969" y="1892890"/>
                  <a:pt x="1707058" y="1897455"/>
                </a:cubicBezTo>
                <a:cubicBezTo>
                  <a:pt x="1718090" y="1902784"/>
                  <a:pt x="1733309" y="1892512"/>
                  <a:pt x="1736732" y="1881098"/>
                </a:cubicBezTo>
                <a:cubicBezTo>
                  <a:pt x="1738252" y="1861696"/>
                  <a:pt x="1719993" y="1840010"/>
                  <a:pt x="1730265" y="1820608"/>
                </a:cubicBezTo>
                <a:cubicBezTo>
                  <a:pt x="1731787" y="1816804"/>
                  <a:pt x="1737303" y="1811572"/>
                  <a:pt x="1743152" y="1808766"/>
                </a:cubicBezTo>
                <a:close/>
                <a:moveTo>
                  <a:pt x="651725" y="1793597"/>
                </a:moveTo>
                <a:cubicBezTo>
                  <a:pt x="651725" y="1795882"/>
                  <a:pt x="651725" y="1797780"/>
                  <a:pt x="651725" y="1800064"/>
                </a:cubicBezTo>
                <a:cubicBezTo>
                  <a:pt x="648680" y="1800064"/>
                  <a:pt x="645257" y="1800064"/>
                  <a:pt x="642213" y="1800064"/>
                </a:cubicBezTo>
                <a:cubicBezTo>
                  <a:pt x="642213" y="1797780"/>
                  <a:pt x="642213" y="1795882"/>
                  <a:pt x="642213" y="1793597"/>
                </a:cubicBezTo>
                <a:cubicBezTo>
                  <a:pt x="645257" y="1793597"/>
                  <a:pt x="648680" y="1793597"/>
                  <a:pt x="651725" y="1793597"/>
                </a:cubicBezTo>
                <a:close/>
                <a:moveTo>
                  <a:pt x="2448910" y="1790552"/>
                </a:moveTo>
                <a:cubicBezTo>
                  <a:pt x="2445866" y="1822128"/>
                  <a:pt x="2416957" y="1815661"/>
                  <a:pt x="2439399" y="1790552"/>
                </a:cubicBezTo>
                <a:cubicBezTo>
                  <a:pt x="2442443" y="1790552"/>
                  <a:pt x="2445866" y="1790552"/>
                  <a:pt x="2448910" y="1790552"/>
                </a:cubicBezTo>
                <a:close/>
                <a:moveTo>
                  <a:pt x="238950" y="1784085"/>
                </a:moveTo>
                <a:cubicBezTo>
                  <a:pt x="251125" y="1785609"/>
                  <a:pt x="249982" y="1789032"/>
                  <a:pt x="257970" y="1793597"/>
                </a:cubicBezTo>
                <a:cubicBezTo>
                  <a:pt x="257970" y="1796642"/>
                  <a:pt x="257970" y="1800064"/>
                  <a:pt x="257970" y="1803109"/>
                </a:cubicBezTo>
                <a:cubicBezTo>
                  <a:pt x="241613" y="1802349"/>
                  <a:pt x="237044" y="1797402"/>
                  <a:pt x="238950" y="1784085"/>
                </a:cubicBezTo>
                <a:close/>
                <a:moveTo>
                  <a:pt x="383896" y="1781040"/>
                </a:moveTo>
                <a:lnTo>
                  <a:pt x="386177" y="1781422"/>
                </a:lnTo>
                <a:cubicBezTo>
                  <a:pt x="394168" y="1785227"/>
                  <a:pt x="381230" y="1809194"/>
                  <a:pt x="392266" y="1814901"/>
                </a:cubicBezTo>
                <a:cubicBezTo>
                  <a:pt x="399871" y="1819466"/>
                  <a:pt x="413948" y="1810336"/>
                  <a:pt x="423842" y="1809954"/>
                </a:cubicBezTo>
                <a:cubicBezTo>
                  <a:pt x="438297" y="1808434"/>
                  <a:pt x="450089" y="1815283"/>
                  <a:pt x="461126" y="1824413"/>
                </a:cubicBezTo>
                <a:cubicBezTo>
                  <a:pt x="523136" y="1879196"/>
                  <a:pt x="596178" y="1925991"/>
                  <a:pt x="668842" y="1965177"/>
                </a:cubicBezTo>
                <a:cubicBezTo>
                  <a:pt x="837759" y="2062185"/>
                  <a:pt x="1008192" y="2137894"/>
                  <a:pt x="1183954" y="2215883"/>
                </a:cubicBezTo>
                <a:cubicBezTo>
                  <a:pt x="1222380" y="2250122"/>
                  <a:pt x="1091888" y="2201047"/>
                  <a:pt x="1081998" y="2204469"/>
                </a:cubicBezTo>
                <a:cubicBezTo>
                  <a:pt x="1049280" y="2195339"/>
                  <a:pt x="1016562" y="2186209"/>
                  <a:pt x="983465" y="2176316"/>
                </a:cubicBezTo>
                <a:cubicBezTo>
                  <a:pt x="851453" y="2136752"/>
                  <a:pt x="718299" y="2087676"/>
                  <a:pt x="596178" y="2023382"/>
                </a:cubicBezTo>
                <a:cubicBezTo>
                  <a:pt x="575638" y="2014252"/>
                  <a:pt x="562321" y="2000553"/>
                  <a:pt x="542159" y="1988379"/>
                </a:cubicBezTo>
                <a:cubicBezTo>
                  <a:pt x="479385" y="1947295"/>
                  <a:pt x="256827" y="1849904"/>
                  <a:pt x="383896" y="1781040"/>
                </a:cubicBezTo>
                <a:close/>
                <a:moveTo>
                  <a:pt x="1655316" y="1774573"/>
                </a:moveTo>
                <a:cubicBezTo>
                  <a:pt x="1661405" y="1779902"/>
                  <a:pt x="1667872" y="1785227"/>
                  <a:pt x="1674340" y="1790552"/>
                </a:cubicBezTo>
                <a:cubicBezTo>
                  <a:pt x="1668255" y="1796642"/>
                  <a:pt x="1672055" y="1795117"/>
                  <a:pt x="1661788" y="1793597"/>
                </a:cubicBezTo>
                <a:cubicBezTo>
                  <a:pt x="1661023" y="1784085"/>
                  <a:pt x="1654178" y="1782943"/>
                  <a:pt x="1655316" y="1774573"/>
                </a:cubicBezTo>
                <a:close/>
                <a:moveTo>
                  <a:pt x="366015" y="1762021"/>
                </a:moveTo>
                <a:cubicBezTo>
                  <a:pt x="374002" y="1776475"/>
                  <a:pt x="359548" y="1786748"/>
                  <a:pt x="350036" y="1774573"/>
                </a:cubicBezTo>
                <a:cubicBezTo>
                  <a:pt x="353458" y="1766586"/>
                  <a:pt x="356121" y="1759358"/>
                  <a:pt x="366015" y="1762021"/>
                </a:cubicBezTo>
                <a:close/>
                <a:moveTo>
                  <a:pt x="816119" y="1730396"/>
                </a:moveTo>
                <a:cubicBezTo>
                  <a:pt x="817974" y="1731205"/>
                  <a:pt x="819115" y="1733487"/>
                  <a:pt x="818735" y="1736912"/>
                </a:cubicBezTo>
                <a:cubicBezTo>
                  <a:pt x="817975" y="1750989"/>
                  <a:pt x="822540" y="1752891"/>
                  <a:pt x="833954" y="1749086"/>
                </a:cubicBezTo>
                <a:cubicBezTo>
                  <a:pt x="845364" y="1744139"/>
                  <a:pt x="855636" y="1745281"/>
                  <a:pt x="860583" y="1758216"/>
                </a:cubicBezTo>
                <a:cubicBezTo>
                  <a:pt x="863246" y="1764305"/>
                  <a:pt x="866290" y="1773053"/>
                  <a:pt x="870477" y="1779138"/>
                </a:cubicBezTo>
                <a:cubicBezTo>
                  <a:pt x="896724" y="1814519"/>
                  <a:pt x="903574" y="1860554"/>
                  <a:pt x="940857" y="1891748"/>
                </a:cubicBezTo>
                <a:cubicBezTo>
                  <a:pt x="967104" y="1919141"/>
                  <a:pt x="1045857" y="1917999"/>
                  <a:pt x="1042435" y="1968217"/>
                </a:cubicBezTo>
                <a:cubicBezTo>
                  <a:pt x="1041292" y="1972022"/>
                  <a:pt x="1038630" y="1974306"/>
                  <a:pt x="1034825" y="1974306"/>
                </a:cubicBezTo>
                <a:cubicBezTo>
                  <a:pt x="1022269" y="1973546"/>
                  <a:pt x="1018086" y="1961372"/>
                  <a:pt x="1010859" y="1952620"/>
                </a:cubicBezTo>
                <a:cubicBezTo>
                  <a:pt x="1005912" y="1946531"/>
                  <a:pt x="997542" y="1945010"/>
                  <a:pt x="989550" y="1943108"/>
                </a:cubicBezTo>
                <a:cubicBezTo>
                  <a:pt x="964063" y="1937401"/>
                  <a:pt x="938955" y="1926369"/>
                  <a:pt x="917650" y="1911914"/>
                </a:cubicBezTo>
                <a:cubicBezTo>
                  <a:pt x="910041" y="1910772"/>
                  <a:pt x="899769" y="1911914"/>
                  <a:pt x="891781" y="1911154"/>
                </a:cubicBezTo>
                <a:lnTo>
                  <a:pt x="888737" y="1910012"/>
                </a:lnTo>
                <a:cubicBezTo>
                  <a:pt x="867810" y="1897837"/>
                  <a:pt x="840421" y="1883378"/>
                  <a:pt x="833954" y="1857892"/>
                </a:cubicBezTo>
                <a:cubicBezTo>
                  <a:pt x="830149" y="1843432"/>
                  <a:pt x="833954" y="1822889"/>
                  <a:pt x="827105" y="1807674"/>
                </a:cubicBezTo>
                <a:cubicBezTo>
                  <a:pt x="824060" y="1791312"/>
                  <a:pt x="809983" y="1781040"/>
                  <a:pt x="805040" y="1765443"/>
                </a:cubicBezTo>
                <a:cubicBezTo>
                  <a:pt x="804658" y="1754411"/>
                  <a:pt x="801996" y="1739957"/>
                  <a:pt x="809223" y="1732725"/>
                </a:cubicBezTo>
                <a:cubicBezTo>
                  <a:pt x="811696" y="1730254"/>
                  <a:pt x="814264" y="1729588"/>
                  <a:pt x="816119" y="1730396"/>
                </a:cubicBezTo>
                <a:close/>
                <a:moveTo>
                  <a:pt x="1325116" y="1700551"/>
                </a:moveTo>
                <a:cubicBezTo>
                  <a:pt x="1338793" y="1707381"/>
                  <a:pt x="1349636" y="1734057"/>
                  <a:pt x="1363903" y="1738054"/>
                </a:cubicBezTo>
                <a:cubicBezTo>
                  <a:pt x="1372651" y="1824413"/>
                  <a:pt x="1374553" y="1952620"/>
                  <a:pt x="1378740" y="2037459"/>
                </a:cubicBezTo>
                <a:cubicBezTo>
                  <a:pt x="1378740" y="2069035"/>
                  <a:pt x="1341457" y="1891748"/>
                  <a:pt x="1332705" y="1848380"/>
                </a:cubicBezTo>
                <a:cubicBezTo>
                  <a:pt x="1331567" y="1839628"/>
                  <a:pt x="1330803" y="1838868"/>
                  <a:pt x="1327762" y="1833165"/>
                </a:cubicBezTo>
                <a:cubicBezTo>
                  <a:pt x="1314828" y="1810336"/>
                  <a:pt x="1320531" y="1784085"/>
                  <a:pt x="1313686" y="1759358"/>
                </a:cubicBezTo>
                <a:cubicBezTo>
                  <a:pt x="1308356" y="1743761"/>
                  <a:pt x="1299226" y="1754411"/>
                  <a:pt x="1298466" y="1768106"/>
                </a:cubicBezTo>
                <a:cubicBezTo>
                  <a:pt x="1293142" y="1787508"/>
                  <a:pt x="1282870" y="1783707"/>
                  <a:pt x="1273740" y="1770008"/>
                </a:cubicBezTo>
                <a:cubicBezTo>
                  <a:pt x="1265370" y="1760879"/>
                  <a:pt x="1249009" y="1748704"/>
                  <a:pt x="1251293" y="1736530"/>
                </a:cubicBezTo>
                <a:lnTo>
                  <a:pt x="1252814" y="1734250"/>
                </a:lnTo>
                <a:cubicBezTo>
                  <a:pt x="1265748" y="1714848"/>
                  <a:pt x="1298466" y="1723595"/>
                  <a:pt x="1310263" y="1701913"/>
                </a:cubicBezTo>
                <a:cubicBezTo>
                  <a:pt x="1315684" y="1698204"/>
                  <a:pt x="1320557" y="1698275"/>
                  <a:pt x="1325116" y="1700551"/>
                </a:cubicBezTo>
                <a:close/>
                <a:moveTo>
                  <a:pt x="1826513" y="1688974"/>
                </a:moveTo>
                <a:cubicBezTo>
                  <a:pt x="1834123" y="1689739"/>
                  <a:pt x="1834505" y="1690499"/>
                  <a:pt x="1839070" y="1692019"/>
                </a:cubicBezTo>
                <a:cubicBezTo>
                  <a:pt x="1839070" y="1696206"/>
                  <a:pt x="1839070" y="1700389"/>
                  <a:pt x="1839070" y="1704576"/>
                </a:cubicBezTo>
                <a:cubicBezTo>
                  <a:pt x="1834883" y="1704576"/>
                  <a:pt x="1830700" y="1704576"/>
                  <a:pt x="1826513" y="1704576"/>
                </a:cubicBezTo>
                <a:cubicBezTo>
                  <a:pt x="1825753" y="1697344"/>
                  <a:pt x="1825375" y="1696966"/>
                  <a:pt x="1823473" y="1692019"/>
                </a:cubicBezTo>
                <a:cubicBezTo>
                  <a:pt x="1824611" y="1692019"/>
                  <a:pt x="1825753" y="1692019"/>
                  <a:pt x="1826513" y="1692019"/>
                </a:cubicBezTo>
                <a:cubicBezTo>
                  <a:pt x="1826513" y="1690877"/>
                  <a:pt x="1826513" y="1689739"/>
                  <a:pt x="1826513" y="1688974"/>
                </a:cubicBezTo>
                <a:close/>
                <a:moveTo>
                  <a:pt x="810365" y="1685552"/>
                </a:moveTo>
                <a:cubicBezTo>
                  <a:pt x="810365" y="1692019"/>
                  <a:pt x="810365" y="1698109"/>
                  <a:pt x="810365" y="1704576"/>
                </a:cubicBezTo>
                <a:cubicBezTo>
                  <a:pt x="809223" y="1704576"/>
                  <a:pt x="808081" y="1704576"/>
                  <a:pt x="807321" y="1704576"/>
                </a:cubicBezTo>
                <a:cubicBezTo>
                  <a:pt x="807321" y="1705718"/>
                  <a:pt x="807321" y="1706856"/>
                  <a:pt x="807321" y="1707616"/>
                </a:cubicBezTo>
                <a:cubicBezTo>
                  <a:pt x="800476" y="1706856"/>
                  <a:pt x="801236" y="1707998"/>
                  <a:pt x="797813" y="1704576"/>
                </a:cubicBezTo>
                <a:cubicBezTo>
                  <a:pt x="793626" y="1698486"/>
                  <a:pt x="797049" y="1699629"/>
                  <a:pt x="797813" y="1688596"/>
                </a:cubicBezTo>
                <a:cubicBezTo>
                  <a:pt x="803898" y="1688596"/>
                  <a:pt x="802378" y="1685174"/>
                  <a:pt x="810365" y="1685552"/>
                </a:cubicBezTo>
                <a:close/>
                <a:moveTo>
                  <a:pt x="1633346" y="1685077"/>
                </a:moveTo>
                <a:cubicBezTo>
                  <a:pt x="1637721" y="1682889"/>
                  <a:pt x="1641430" y="1684221"/>
                  <a:pt x="1642381" y="1693161"/>
                </a:cubicBezTo>
                <a:cubicBezTo>
                  <a:pt x="1641244" y="1698486"/>
                  <a:pt x="1641244" y="1704576"/>
                  <a:pt x="1642381" y="1710283"/>
                </a:cubicBezTo>
                <a:lnTo>
                  <a:pt x="1643146" y="1712563"/>
                </a:lnTo>
                <a:cubicBezTo>
                  <a:pt x="1646946" y="1736912"/>
                  <a:pt x="1626784" y="1761639"/>
                  <a:pt x="1618797" y="1782943"/>
                </a:cubicBezTo>
                <a:cubicBezTo>
                  <a:pt x="1610805" y="1800064"/>
                  <a:pt x="1605102" y="1816421"/>
                  <a:pt x="1595208" y="1832783"/>
                </a:cubicBezTo>
                <a:cubicBezTo>
                  <a:pt x="1587981" y="1852184"/>
                  <a:pt x="1577327" y="1866639"/>
                  <a:pt x="1574664" y="1886045"/>
                </a:cubicBezTo>
                <a:cubicBezTo>
                  <a:pt x="1568957" y="1894793"/>
                  <a:pt x="1565534" y="1905447"/>
                  <a:pt x="1561348" y="1915337"/>
                </a:cubicBezTo>
                <a:cubicBezTo>
                  <a:pt x="1557925" y="1921422"/>
                  <a:pt x="1552600" y="1926369"/>
                  <a:pt x="1551080" y="1933218"/>
                </a:cubicBezTo>
                <a:cubicBezTo>
                  <a:pt x="1548413" y="1944250"/>
                  <a:pt x="1547653" y="1966697"/>
                  <a:pt x="1533576" y="1964034"/>
                </a:cubicBezTo>
                <a:cubicBezTo>
                  <a:pt x="1529771" y="1956425"/>
                  <a:pt x="1538523" y="1940068"/>
                  <a:pt x="1541186" y="1930934"/>
                </a:cubicBezTo>
                <a:cubicBezTo>
                  <a:pt x="1550315" y="1910390"/>
                  <a:pt x="1554120" y="1889846"/>
                  <a:pt x="1561730" y="1868924"/>
                </a:cubicBezTo>
                <a:cubicBezTo>
                  <a:pt x="1567055" y="1858652"/>
                  <a:pt x="1569339" y="1850282"/>
                  <a:pt x="1571242" y="1839628"/>
                </a:cubicBezTo>
                <a:cubicBezTo>
                  <a:pt x="1579229" y="1822128"/>
                  <a:pt x="1581514" y="1820608"/>
                  <a:pt x="1584176" y="1801207"/>
                </a:cubicBezTo>
                <a:cubicBezTo>
                  <a:pt x="1588741" y="1790934"/>
                  <a:pt x="1596733" y="1777618"/>
                  <a:pt x="1595968" y="1765826"/>
                </a:cubicBezTo>
                <a:cubicBezTo>
                  <a:pt x="1598253" y="1757834"/>
                  <a:pt x="1605862" y="1746802"/>
                  <a:pt x="1607383" y="1737290"/>
                </a:cubicBezTo>
                <a:cubicBezTo>
                  <a:pt x="1607383" y="1724355"/>
                  <a:pt x="1612708" y="1708758"/>
                  <a:pt x="1620317" y="1698109"/>
                </a:cubicBezTo>
                <a:cubicBezTo>
                  <a:pt x="1623931" y="1692972"/>
                  <a:pt x="1628971" y="1687265"/>
                  <a:pt x="1633346" y="1685077"/>
                </a:cubicBezTo>
                <a:close/>
                <a:moveTo>
                  <a:pt x="2480487" y="1673000"/>
                </a:moveTo>
                <a:cubicBezTo>
                  <a:pt x="2477824" y="1684410"/>
                  <a:pt x="2470597" y="1689739"/>
                  <a:pt x="2458422" y="1692019"/>
                </a:cubicBezTo>
                <a:cubicBezTo>
                  <a:pt x="2458422" y="1693161"/>
                  <a:pt x="2458422" y="1694304"/>
                  <a:pt x="2458422" y="1695064"/>
                </a:cubicBezTo>
                <a:cubicBezTo>
                  <a:pt x="2452333" y="1696966"/>
                  <a:pt x="2453858" y="1693161"/>
                  <a:pt x="2451955" y="1692019"/>
                </a:cubicBezTo>
                <a:cubicBezTo>
                  <a:pt x="2447768" y="1692779"/>
                  <a:pt x="2446630" y="1688214"/>
                  <a:pt x="2451955" y="1688974"/>
                </a:cubicBezTo>
                <a:cubicBezTo>
                  <a:pt x="2454618" y="1680227"/>
                  <a:pt x="2452716" y="1682129"/>
                  <a:pt x="2461467" y="1679467"/>
                </a:cubicBezTo>
                <a:cubicBezTo>
                  <a:pt x="2461467" y="1677182"/>
                  <a:pt x="2461467" y="1675280"/>
                  <a:pt x="2461467" y="1673000"/>
                </a:cubicBezTo>
                <a:cubicBezTo>
                  <a:pt x="2469837" y="1668813"/>
                  <a:pt x="2474020" y="1669955"/>
                  <a:pt x="2480487" y="1673000"/>
                </a:cubicBezTo>
                <a:close/>
                <a:moveTo>
                  <a:pt x="1586079" y="1662345"/>
                </a:moveTo>
                <a:cubicBezTo>
                  <a:pt x="1614992" y="1671097"/>
                  <a:pt x="1596733" y="1693544"/>
                  <a:pt x="1591404" y="1719413"/>
                </a:cubicBezTo>
                <a:cubicBezTo>
                  <a:pt x="1576567" y="1767346"/>
                  <a:pt x="1549178" y="1837730"/>
                  <a:pt x="1534718" y="1878436"/>
                </a:cubicBezTo>
                <a:cubicBezTo>
                  <a:pt x="1515699" y="1937783"/>
                  <a:pt x="1489066" y="2016914"/>
                  <a:pt x="1474229" y="2072457"/>
                </a:cubicBezTo>
                <a:cubicBezTo>
                  <a:pt x="1472326" y="2084249"/>
                  <a:pt x="1458250" y="2080449"/>
                  <a:pt x="1462814" y="2067515"/>
                </a:cubicBezTo>
                <a:cubicBezTo>
                  <a:pt x="1470046" y="2042784"/>
                  <a:pt x="1474611" y="2020337"/>
                  <a:pt x="1478794" y="1995988"/>
                </a:cubicBezTo>
                <a:cubicBezTo>
                  <a:pt x="1491728" y="1959465"/>
                  <a:pt x="1504285" y="1920662"/>
                  <a:pt x="1514174" y="1883760"/>
                </a:cubicBezTo>
                <a:cubicBezTo>
                  <a:pt x="1534341" y="1821368"/>
                  <a:pt x="1550698" y="1741855"/>
                  <a:pt x="1568197" y="1674520"/>
                </a:cubicBezTo>
                <a:lnTo>
                  <a:pt x="1568957" y="1671857"/>
                </a:lnTo>
                <a:cubicBezTo>
                  <a:pt x="1570860" y="1666150"/>
                  <a:pt x="1576949" y="1659301"/>
                  <a:pt x="1586079" y="1662345"/>
                </a:cubicBezTo>
                <a:close/>
                <a:moveTo>
                  <a:pt x="1207543" y="1657020"/>
                </a:moveTo>
                <a:cubicBezTo>
                  <a:pt x="1207543" y="1662345"/>
                  <a:pt x="1207543" y="1667670"/>
                  <a:pt x="1207543" y="1673000"/>
                </a:cubicBezTo>
                <a:cubicBezTo>
                  <a:pt x="1206400" y="1673000"/>
                  <a:pt x="1205258" y="1673000"/>
                  <a:pt x="1204498" y="1673000"/>
                </a:cubicBezTo>
                <a:cubicBezTo>
                  <a:pt x="1204498" y="1674137"/>
                  <a:pt x="1204498" y="1675280"/>
                  <a:pt x="1204498" y="1676040"/>
                </a:cubicBezTo>
                <a:cubicBezTo>
                  <a:pt x="1193084" y="1676422"/>
                  <a:pt x="1196511" y="1670715"/>
                  <a:pt x="1188519" y="1669573"/>
                </a:cubicBezTo>
                <a:cubicBezTo>
                  <a:pt x="1194226" y="1661203"/>
                  <a:pt x="1194608" y="1653216"/>
                  <a:pt x="1207543" y="1657020"/>
                </a:cubicBezTo>
                <a:close/>
                <a:moveTo>
                  <a:pt x="1541568" y="1638379"/>
                </a:moveTo>
                <a:cubicBezTo>
                  <a:pt x="1547653" y="1639899"/>
                  <a:pt x="1550315" y="1644846"/>
                  <a:pt x="1551080" y="1651313"/>
                </a:cubicBezTo>
                <a:cubicBezTo>
                  <a:pt x="1551080" y="1671097"/>
                  <a:pt x="1544613" y="1694304"/>
                  <a:pt x="1537763" y="1711803"/>
                </a:cubicBezTo>
                <a:cubicBezTo>
                  <a:pt x="1537381" y="1720933"/>
                  <a:pt x="1540043" y="1730063"/>
                  <a:pt x="1533576" y="1737290"/>
                </a:cubicBezTo>
                <a:cubicBezTo>
                  <a:pt x="1527873" y="1751749"/>
                  <a:pt x="1525589" y="1779138"/>
                  <a:pt x="1518362" y="1790934"/>
                </a:cubicBezTo>
                <a:cubicBezTo>
                  <a:pt x="1514939" y="1791695"/>
                  <a:pt x="1512272" y="1790552"/>
                  <a:pt x="1512272" y="1785987"/>
                </a:cubicBezTo>
                <a:cubicBezTo>
                  <a:pt x="1513032" y="1743761"/>
                  <a:pt x="1529011" y="1703433"/>
                  <a:pt x="1528251" y="1661203"/>
                </a:cubicBezTo>
                <a:lnTo>
                  <a:pt x="1528634" y="1658923"/>
                </a:lnTo>
                <a:cubicBezTo>
                  <a:pt x="1530914" y="1655878"/>
                  <a:pt x="1535861" y="1636859"/>
                  <a:pt x="1541568" y="1638379"/>
                </a:cubicBezTo>
                <a:close/>
                <a:moveTo>
                  <a:pt x="502080" y="1629176"/>
                </a:moveTo>
                <a:cubicBezTo>
                  <a:pt x="529934" y="1634596"/>
                  <a:pt x="551477" y="1674900"/>
                  <a:pt x="545200" y="1710283"/>
                </a:cubicBezTo>
                <a:cubicBezTo>
                  <a:pt x="543680" y="1723977"/>
                  <a:pt x="550147" y="1739197"/>
                  <a:pt x="563464" y="1743761"/>
                </a:cubicBezTo>
                <a:cubicBezTo>
                  <a:pt x="580203" y="1750989"/>
                  <a:pt x="606450" y="1749086"/>
                  <a:pt x="604547" y="1774573"/>
                </a:cubicBezTo>
                <a:cubicBezTo>
                  <a:pt x="602645" y="1802727"/>
                  <a:pt x="622429" y="1823271"/>
                  <a:pt x="653245" y="1822511"/>
                </a:cubicBezTo>
                <a:cubicBezTo>
                  <a:pt x="662374" y="1823271"/>
                  <a:pt x="668842" y="1828596"/>
                  <a:pt x="673407" y="1836587"/>
                </a:cubicBezTo>
                <a:cubicBezTo>
                  <a:pt x="689004" y="1871586"/>
                  <a:pt x="707267" y="1864359"/>
                  <a:pt x="725909" y="1841535"/>
                </a:cubicBezTo>
                <a:cubicBezTo>
                  <a:pt x="733136" y="1835823"/>
                  <a:pt x="740364" y="1830498"/>
                  <a:pt x="749876" y="1836587"/>
                </a:cubicBezTo>
                <a:cubicBezTo>
                  <a:pt x="770037" y="1847237"/>
                  <a:pt x="776127" y="1868164"/>
                  <a:pt x="793248" y="1882240"/>
                </a:cubicBezTo>
                <a:cubicBezTo>
                  <a:pt x="808463" y="1888325"/>
                  <a:pt x="820637" y="1891370"/>
                  <a:pt x="832812" y="1904682"/>
                </a:cubicBezTo>
                <a:cubicBezTo>
                  <a:pt x="839661" y="1911532"/>
                  <a:pt x="847649" y="1915719"/>
                  <a:pt x="854498" y="1921804"/>
                </a:cubicBezTo>
                <a:cubicBezTo>
                  <a:pt x="874278" y="1938543"/>
                  <a:pt x="870855" y="1986098"/>
                  <a:pt x="904334" y="1986481"/>
                </a:cubicBezTo>
                <a:cubicBezTo>
                  <a:pt x="911561" y="1985716"/>
                  <a:pt x="916126" y="1978871"/>
                  <a:pt x="922593" y="1976209"/>
                </a:cubicBezTo>
                <a:cubicBezTo>
                  <a:pt x="957214" y="1968977"/>
                  <a:pt x="960259" y="2035556"/>
                  <a:pt x="981181" y="2048108"/>
                </a:cubicBezTo>
                <a:cubicBezTo>
                  <a:pt x="996400" y="2058003"/>
                  <a:pt x="1015424" y="2030609"/>
                  <a:pt x="1031780" y="2042406"/>
                </a:cubicBezTo>
                <a:cubicBezTo>
                  <a:pt x="1104823" y="2081587"/>
                  <a:pt x="1179389" y="2150829"/>
                  <a:pt x="1255858" y="2201807"/>
                </a:cubicBezTo>
                <a:cubicBezTo>
                  <a:pt x="1260423" y="2205229"/>
                  <a:pt x="1268793" y="2211696"/>
                  <a:pt x="1266890" y="2217026"/>
                </a:cubicBezTo>
                <a:cubicBezTo>
                  <a:pt x="1265370" y="2221968"/>
                  <a:pt x="1257761" y="2222351"/>
                  <a:pt x="1250151" y="2219688"/>
                </a:cubicBezTo>
                <a:cubicBezTo>
                  <a:pt x="1232652" y="2213981"/>
                  <a:pt x="1217055" y="2203709"/>
                  <a:pt x="1201076" y="2196482"/>
                </a:cubicBezTo>
                <a:cubicBezTo>
                  <a:pt x="1134118" y="2172510"/>
                  <a:pt x="1072486" y="2138272"/>
                  <a:pt x="1007432" y="2110883"/>
                </a:cubicBezTo>
                <a:cubicBezTo>
                  <a:pt x="948844" y="2088436"/>
                  <a:pt x="889497" y="2053816"/>
                  <a:pt x="832052" y="2029089"/>
                </a:cubicBezTo>
                <a:cubicBezTo>
                  <a:pt x="796671" y="2008923"/>
                  <a:pt x="397969" y="1797402"/>
                  <a:pt x="441342" y="1736530"/>
                </a:cubicBezTo>
                <a:lnTo>
                  <a:pt x="443622" y="1735010"/>
                </a:lnTo>
                <a:cubicBezTo>
                  <a:pt x="463788" y="1727400"/>
                  <a:pt x="475580" y="1704194"/>
                  <a:pt x="469495" y="1682129"/>
                </a:cubicBezTo>
                <a:cubicBezTo>
                  <a:pt x="464548" y="1665768"/>
                  <a:pt x="454654" y="1649411"/>
                  <a:pt x="472918" y="1636859"/>
                </a:cubicBezTo>
                <a:cubicBezTo>
                  <a:pt x="482809" y="1629439"/>
                  <a:pt x="492795" y="1627370"/>
                  <a:pt x="502080" y="1629176"/>
                </a:cubicBezTo>
                <a:close/>
                <a:moveTo>
                  <a:pt x="1718468" y="1615932"/>
                </a:moveTo>
                <a:cubicBezTo>
                  <a:pt x="1712383" y="1634574"/>
                  <a:pt x="1706298" y="1646366"/>
                  <a:pt x="1724940" y="1653976"/>
                </a:cubicBezTo>
                <a:cubicBezTo>
                  <a:pt x="1762223" y="1727782"/>
                  <a:pt x="1611188" y="1755171"/>
                  <a:pt x="1705916" y="1615932"/>
                </a:cubicBezTo>
                <a:cubicBezTo>
                  <a:pt x="1710098" y="1615932"/>
                  <a:pt x="1714286" y="1615932"/>
                  <a:pt x="1718468" y="1615932"/>
                </a:cubicBezTo>
                <a:close/>
                <a:moveTo>
                  <a:pt x="426694" y="1613698"/>
                </a:moveTo>
                <a:cubicBezTo>
                  <a:pt x="429928" y="1615078"/>
                  <a:pt x="432972" y="1617646"/>
                  <a:pt x="435634" y="1618977"/>
                </a:cubicBezTo>
                <a:cubicBezTo>
                  <a:pt x="434492" y="1623160"/>
                  <a:pt x="433350" y="1627347"/>
                  <a:pt x="432590" y="1631529"/>
                </a:cubicBezTo>
                <a:cubicBezTo>
                  <a:pt x="423842" y="1627724"/>
                  <a:pt x="415850" y="1625062"/>
                  <a:pt x="416610" y="1615550"/>
                </a:cubicBezTo>
                <a:cubicBezTo>
                  <a:pt x="420035" y="1612127"/>
                  <a:pt x="423460" y="1612319"/>
                  <a:pt x="426694" y="1613698"/>
                </a:cubicBezTo>
                <a:close/>
                <a:moveTo>
                  <a:pt x="1384447" y="1600713"/>
                </a:moveTo>
                <a:cubicBezTo>
                  <a:pt x="1402707" y="1592343"/>
                  <a:pt x="1392435" y="1644846"/>
                  <a:pt x="1395480" y="1654736"/>
                </a:cubicBezTo>
                <a:cubicBezTo>
                  <a:pt x="1395862" y="1666910"/>
                  <a:pt x="1404609" y="1678707"/>
                  <a:pt x="1406129" y="1690117"/>
                </a:cubicBezTo>
                <a:cubicBezTo>
                  <a:pt x="1404231" y="1717510"/>
                  <a:pt x="1403467" y="1755936"/>
                  <a:pt x="1406512" y="1782565"/>
                </a:cubicBezTo>
                <a:cubicBezTo>
                  <a:pt x="1402324" y="1851042"/>
                  <a:pt x="1414121" y="1921422"/>
                  <a:pt x="1408032" y="1991423"/>
                </a:cubicBezTo>
                <a:cubicBezTo>
                  <a:pt x="1408032" y="2007403"/>
                  <a:pt x="1408414" y="2024142"/>
                  <a:pt x="1407654" y="2039739"/>
                </a:cubicBezTo>
                <a:cubicBezTo>
                  <a:pt x="1407272" y="2044304"/>
                  <a:pt x="1404609" y="2047348"/>
                  <a:pt x="1401564" y="2047348"/>
                </a:cubicBezTo>
                <a:cubicBezTo>
                  <a:pt x="1398520" y="2047348"/>
                  <a:pt x="1395862" y="2043926"/>
                  <a:pt x="1395097" y="2038979"/>
                </a:cubicBezTo>
                <a:cubicBezTo>
                  <a:pt x="1389390" y="1891370"/>
                  <a:pt x="1372651" y="1745281"/>
                  <a:pt x="1382923" y="1602238"/>
                </a:cubicBezTo>
                <a:close/>
                <a:moveTo>
                  <a:pt x="1507707" y="1600713"/>
                </a:moveTo>
                <a:cubicBezTo>
                  <a:pt x="1539283" y="1610985"/>
                  <a:pt x="1513032" y="1648268"/>
                  <a:pt x="1509610" y="1670337"/>
                </a:cubicBezTo>
                <a:cubicBezTo>
                  <a:pt x="1507707" y="1685174"/>
                  <a:pt x="1508089" y="1692401"/>
                  <a:pt x="1505045" y="1706856"/>
                </a:cubicBezTo>
                <a:cubicBezTo>
                  <a:pt x="1498200" y="1727782"/>
                  <a:pt x="1497817" y="1746424"/>
                  <a:pt x="1495533" y="1768488"/>
                </a:cubicBezTo>
                <a:cubicBezTo>
                  <a:pt x="1491350" y="1790934"/>
                  <a:pt x="1481078" y="1811856"/>
                  <a:pt x="1480318" y="1835063"/>
                </a:cubicBezTo>
                <a:cubicBezTo>
                  <a:pt x="1479554" y="1846477"/>
                  <a:pt x="1474229" y="1854087"/>
                  <a:pt x="1473086" y="1866639"/>
                </a:cubicBezTo>
                <a:cubicBezTo>
                  <a:pt x="1470424" y="1883378"/>
                  <a:pt x="1473469" y="1901642"/>
                  <a:pt x="1472708" y="1919141"/>
                </a:cubicBezTo>
                <a:cubicBezTo>
                  <a:pt x="1471566" y="1930556"/>
                  <a:pt x="1465481" y="1939303"/>
                  <a:pt x="1462054" y="1950718"/>
                </a:cubicBezTo>
                <a:cubicBezTo>
                  <a:pt x="1457112" y="1969742"/>
                  <a:pt x="1454827" y="1986481"/>
                  <a:pt x="1454067" y="2005883"/>
                </a:cubicBezTo>
                <a:cubicBezTo>
                  <a:pt x="1450262" y="2020719"/>
                  <a:pt x="1444555" y="2038219"/>
                  <a:pt x="1444937" y="2055340"/>
                </a:cubicBezTo>
                <a:cubicBezTo>
                  <a:pt x="1441892" y="2073600"/>
                  <a:pt x="1447600" y="2107456"/>
                  <a:pt x="1431238" y="2118110"/>
                </a:cubicBezTo>
                <a:cubicBezTo>
                  <a:pt x="1425913" y="2118493"/>
                  <a:pt x="1422491" y="2111643"/>
                  <a:pt x="1422491" y="2104034"/>
                </a:cubicBezTo>
                <a:cubicBezTo>
                  <a:pt x="1432380" y="2042024"/>
                  <a:pt x="1436945" y="1977729"/>
                  <a:pt x="1434665" y="1914194"/>
                </a:cubicBezTo>
                <a:cubicBezTo>
                  <a:pt x="1435425" y="1894415"/>
                  <a:pt x="1445315" y="1873871"/>
                  <a:pt x="1446840" y="1854469"/>
                </a:cubicBezTo>
                <a:cubicBezTo>
                  <a:pt x="1447978" y="1772293"/>
                  <a:pt x="1457112" y="1685552"/>
                  <a:pt x="1465859" y="1606420"/>
                </a:cubicBezTo>
                <a:lnTo>
                  <a:pt x="1467761" y="1604900"/>
                </a:lnTo>
                <a:cubicBezTo>
                  <a:pt x="1474611" y="1602998"/>
                  <a:pt x="1487163" y="1609083"/>
                  <a:pt x="1494013" y="1604518"/>
                </a:cubicBezTo>
                <a:cubicBezTo>
                  <a:pt x="1497817" y="1602616"/>
                  <a:pt x="1502764" y="1599953"/>
                  <a:pt x="1507707" y="1600713"/>
                </a:cubicBezTo>
                <a:close/>
                <a:moveTo>
                  <a:pt x="1664450" y="1596531"/>
                </a:moveTo>
                <a:cubicBezTo>
                  <a:pt x="1672055" y="1598433"/>
                  <a:pt x="1671295" y="1599953"/>
                  <a:pt x="1677002" y="1602998"/>
                </a:cubicBezTo>
                <a:cubicBezTo>
                  <a:pt x="1675100" y="1612510"/>
                  <a:pt x="1669015" y="1620879"/>
                  <a:pt x="1661405" y="1612510"/>
                </a:cubicBezTo>
                <a:cubicBezTo>
                  <a:pt x="1661788" y="1604140"/>
                  <a:pt x="1662548" y="1601856"/>
                  <a:pt x="1664450" y="1596531"/>
                </a:cubicBezTo>
                <a:close/>
                <a:moveTo>
                  <a:pt x="1422679" y="1580645"/>
                </a:moveTo>
                <a:cubicBezTo>
                  <a:pt x="1424962" y="1580645"/>
                  <a:pt x="1427436" y="1581120"/>
                  <a:pt x="1428958" y="1582071"/>
                </a:cubicBezTo>
                <a:cubicBezTo>
                  <a:pt x="1470046" y="1661585"/>
                  <a:pt x="1426296" y="1751749"/>
                  <a:pt x="1431238" y="1836205"/>
                </a:cubicBezTo>
                <a:cubicBezTo>
                  <a:pt x="1430860" y="1841535"/>
                  <a:pt x="1433141" y="1849140"/>
                  <a:pt x="1431620" y="1852562"/>
                </a:cubicBezTo>
                <a:cubicBezTo>
                  <a:pt x="1430100" y="1854847"/>
                  <a:pt x="1422491" y="1854469"/>
                  <a:pt x="1420588" y="1852562"/>
                </a:cubicBezTo>
                <a:cubicBezTo>
                  <a:pt x="1418686" y="1778760"/>
                  <a:pt x="1415641" y="1700011"/>
                  <a:pt x="1429340" y="1626582"/>
                </a:cubicBezTo>
                <a:lnTo>
                  <a:pt x="1428576" y="1625444"/>
                </a:lnTo>
                <a:cubicBezTo>
                  <a:pt x="1422108" y="1619355"/>
                  <a:pt x="1422491" y="1602238"/>
                  <a:pt x="1419064" y="1593108"/>
                </a:cubicBezTo>
                <a:cubicBezTo>
                  <a:pt x="1418686" y="1589303"/>
                  <a:pt x="1416401" y="1583974"/>
                  <a:pt x="1417544" y="1582071"/>
                </a:cubicBezTo>
                <a:cubicBezTo>
                  <a:pt x="1418304" y="1581120"/>
                  <a:pt x="1420396" y="1580645"/>
                  <a:pt x="1422679" y="1580645"/>
                </a:cubicBezTo>
                <a:close/>
                <a:moveTo>
                  <a:pt x="238950" y="1567999"/>
                </a:moveTo>
                <a:cubicBezTo>
                  <a:pt x="255307" y="1563052"/>
                  <a:pt x="252645" y="1585876"/>
                  <a:pt x="238950" y="1583974"/>
                </a:cubicBezTo>
                <a:cubicBezTo>
                  <a:pt x="237044" y="1574844"/>
                  <a:pt x="235523" y="1579031"/>
                  <a:pt x="238950" y="1567999"/>
                </a:cubicBezTo>
                <a:close/>
                <a:moveTo>
                  <a:pt x="103134" y="1563052"/>
                </a:moveTo>
                <a:cubicBezTo>
                  <a:pt x="102369" y="1558105"/>
                  <a:pt x="113401" y="1567617"/>
                  <a:pt x="114926" y="1569137"/>
                </a:cubicBezTo>
                <a:cubicBezTo>
                  <a:pt x="119491" y="1572942"/>
                  <a:pt x="124056" y="1575987"/>
                  <a:pt x="127860" y="1578649"/>
                </a:cubicBezTo>
                <a:cubicBezTo>
                  <a:pt x="151445" y="1597291"/>
                  <a:pt x="181883" y="1584738"/>
                  <a:pt x="195200" y="1614030"/>
                </a:cubicBezTo>
                <a:cubicBezTo>
                  <a:pt x="201667" y="1629249"/>
                  <a:pt x="205850" y="1653598"/>
                  <a:pt x="206232" y="1672617"/>
                </a:cubicBezTo>
                <a:cubicBezTo>
                  <a:pt x="204329" y="1674520"/>
                  <a:pt x="198240" y="1671097"/>
                  <a:pt x="195200" y="1669573"/>
                </a:cubicBezTo>
                <a:cubicBezTo>
                  <a:pt x="178078" y="1661203"/>
                  <a:pt x="170469" y="1639899"/>
                  <a:pt x="156014" y="1630009"/>
                </a:cubicBezTo>
                <a:cubicBezTo>
                  <a:pt x="145360" y="1629627"/>
                  <a:pt x="138510" y="1643704"/>
                  <a:pt x="130141" y="1645228"/>
                </a:cubicBezTo>
                <a:cubicBezTo>
                  <a:pt x="120251" y="1644464"/>
                  <a:pt x="112641" y="1634574"/>
                  <a:pt x="103512" y="1644086"/>
                </a:cubicBezTo>
                <a:lnTo>
                  <a:pt x="100849" y="1644846"/>
                </a:lnTo>
                <a:cubicBezTo>
                  <a:pt x="64708" y="1635716"/>
                  <a:pt x="86772" y="1579409"/>
                  <a:pt x="103134" y="1563052"/>
                </a:cubicBezTo>
                <a:close/>
                <a:moveTo>
                  <a:pt x="999822" y="1539085"/>
                </a:moveTo>
                <a:lnTo>
                  <a:pt x="1001725" y="1539846"/>
                </a:lnTo>
                <a:cubicBezTo>
                  <a:pt x="1017322" y="1564954"/>
                  <a:pt x="1058032" y="1575604"/>
                  <a:pt x="1057267" y="1609843"/>
                </a:cubicBezTo>
                <a:cubicBezTo>
                  <a:pt x="1057650" y="1613648"/>
                  <a:pt x="1055369" y="1620879"/>
                  <a:pt x="1056507" y="1623542"/>
                </a:cubicBezTo>
                <a:cubicBezTo>
                  <a:pt x="1056890" y="1625062"/>
                  <a:pt x="1058032" y="1628107"/>
                  <a:pt x="1058792" y="1629627"/>
                </a:cubicBezTo>
                <a:cubicBezTo>
                  <a:pt x="1060312" y="1647126"/>
                  <a:pt x="1076673" y="1654358"/>
                  <a:pt x="1087706" y="1666910"/>
                </a:cubicBezTo>
                <a:cubicBezTo>
                  <a:pt x="1097595" y="1677182"/>
                  <a:pt x="1109010" y="1690499"/>
                  <a:pt x="1116619" y="1698109"/>
                </a:cubicBezTo>
                <a:cubicBezTo>
                  <a:pt x="1121562" y="1703051"/>
                  <a:pt x="1125367" y="1705718"/>
                  <a:pt x="1126891" y="1703051"/>
                </a:cubicBezTo>
                <a:cubicBezTo>
                  <a:pt x="1129171" y="1696584"/>
                  <a:pt x="1121944" y="1680987"/>
                  <a:pt x="1121184" y="1671097"/>
                </a:cubicBezTo>
                <a:cubicBezTo>
                  <a:pt x="1134118" y="1665008"/>
                  <a:pt x="1139444" y="1682129"/>
                  <a:pt x="1142488" y="1690499"/>
                </a:cubicBezTo>
                <a:cubicBezTo>
                  <a:pt x="1147813" y="1705718"/>
                  <a:pt x="1139444" y="1720933"/>
                  <a:pt x="1126131" y="1729302"/>
                </a:cubicBezTo>
                <a:cubicBezTo>
                  <a:pt x="1112054" y="1730827"/>
                  <a:pt x="1111672" y="1715226"/>
                  <a:pt x="1104062" y="1707616"/>
                </a:cubicBezTo>
                <a:cubicBezTo>
                  <a:pt x="1101022" y="1704954"/>
                  <a:pt x="1097978" y="1701913"/>
                  <a:pt x="1096457" y="1697726"/>
                </a:cubicBezTo>
                <a:cubicBezTo>
                  <a:pt x="1091510" y="1680987"/>
                  <a:pt x="1076673" y="1675662"/>
                  <a:pt x="1060312" y="1673760"/>
                </a:cubicBezTo>
                <a:cubicBezTo>
                  <a:pt x="1033301" y="1640281"/>
                  <a:pt x="1007814" y="1600713"/>
                  <a:pt x="992977" y="1559247"/>
                </a:cubicBezTo>
                <a:cubicBezTo>
                  <a:pt x="990692" y="1553922"/>
                  <a:pt x="987648" y="1546695"/>
                  <a:pt x="989172" y="1543268"/>
                </a:cubicBezTo>
                <a:cubicBezTo>
                  <a:pt x="990692" y="1540223"/>
                  <a:pt x="997920" y="1540223"/>
                  <a:pt x="999822" y="1539085"/>
                </a:cubicBezTo>
                <a:close/>
                <a:moveTo>
                  <a:pt x="1289719" y="1536419"/>
                </a:moveTo>
                <a:cubicBezTo>
                  <a:pt x="1289719" y="1539463"/>
                  <a:pt x="1289719" y="1542890"/>
                  <a:pt x="1289719" y="1545930"/>
                </a:cubicBezTo>
                <a:cubicBezTo>
                  <a:pt x="1283630" y="1545930"/>
                  <a:pt x="1285154" y="1549358"/>
                  <a:pt x="1277162" y="1548975"/>
                </a:cubicBezTo>
                <a:cubicBezTo>
                  <a:pt x="1277162" y="1544788"/>
                  <a:pt x="1277162" y="1540606"/>
                  <a:pt x="1277162" y="1536419"/>
                </a:cubicBezTo>
                <a:cubicBezTo>
                  <a:pt x="1281349" y="1536419"/>
                  <a:pt x="1285532" y="1536419"/>
                  <a:pt x="1289719" y="1536419"/>
                </a:cubicBezTo>
                <a:close/>
                <a:moveTo>
                  <a:pt x="1394719" y="1536419"/>
                </a:moveTo>
                <a:cubicBezTo>
                  <a:pt x="1413361" y="1551638"/>
                  <a:pt x="1397760" y="1571799"/>
                  <a:pt x="1394719" y="1587401"/>
                </a:cubicBezTo>
                <a:cubicBezTo>
                  <a:pt x="1371131" y="1591206"/>
                  <a:pt x="1385968" y="1550495"/>
                  <a:pt x="1385207" y="1539463"/>
                </a:cubicBezTo>
                <a:cubicBezTo>
                  <a:pt x="1388252" y="1538325"/>
                  <a:pt x="1391675" y="1537183"/>
                  <a:pt x="1394719" y="1536419"/>
                </a:cubicBezTo>
                <a:close/>
                <a:moveTo>
                  <a:pt x="1200932" y="1520822"/>
                </a:moveTo>
                <a:cubicBezTo>
                  <a:pt x="1207922" y="1518920"/>
                  <a:pt x="1216482" y="1522155"/>
                  <a:pt x="1223140" y="1529956"/>
                </a:cubicBezTo>
                <a:cubicBezTo>
                  <a:pt x="1212868" y="1554300"/>
                  <a:pt x="1245204" y="1615172"/>
                  <a:pt x="1216672" y="1622017"/>
                </a:cubicBezTo>
                <a:cubicBezTo>
                  <a:pt x="1203360" y="1600335"/>
                  <a:pt x="1215530" y="1561527"/>
                  <a:pt x="1188141" y="1542508"/>
                </a:cubicBezTo>
                <a:cubicBezTo>
                  <a:pt x="1188521" y="1529762"/>
                  <a:pt x="1193942" y="1522724"/>
                  <a:pt x="1200932" y="1520822"/>
                </a:cubicBezTo>
                <a:close/>
                <a:moveTo>
                  <a:pt x="629562" y="1518731"/>
                </a:moveTo>
                <a:cubicBezTo>
                  <a:pt x="636601" y="1519016"/>
                  <a:pt x="644686" y="1521393"/>
                  <a:pt x="649822" y="1522724"/>
                </a:cubicBezTo>
                <a:cubicBezTo>
                  <a:pt x="660472" y="1525769"/>
                  <a:pt x="671126" y="1528813"/>
                  <a:pt x="682541" y="1526151"/>
                </a:cubicBezTo>
                <a:cubicBezTo>
                  <a:pt x="690146" y="1525009"/>
                  <a:pt x="695093" y="1528813"/>
                  <a:pt x="697755" y="1536419"/>
                </a:cubicBezTo>
                <a:cubicBezTo>
                  <a:pt x="699280" y="1555065"/>
                  <a:pt x="671886" y="1555825"/>
                  <a:pt x="658952" y="1560007"/>
                </a:cubicBezTo>
                <a:cubicBezTo>
                  <a:pt x="649440" y="1564572"/>
                  <a:pt x="643733" y="1575226"/>
                  <a:pt x="641830" y="1583214"/>
                </a:cubicBezTo>
                <a:cubicBezTo>
                  <a:pt x="634985" y="1612510"/>
                  <a:pt x="659712" y="1636859"/>
                  <a:pt x="683301" y="1652455"/>
                </a:cubicBezTo>
                <a:cubicBezTo>
                  <a:pt x="686341" y="1651691"/>
                  <a:pt x="685963" y="1663865"/>
                  <a:pt x="683679" y="1661967"/>
                </a:cubicBezTo>
                <a:cubicBezTo>
                  <a:pt x="682158" y="1663488"/>
                  <a:pt x="679496" y="1662727"/>
                  <a:pt x="675691" y="1663865"/>
                </a:cubicBezTo>
                <a:cubicBezTo>
                  <a:pt x="668082" y="1666150"/>
                  <a:pt x="656290" y="1678325"/>
                  <a:pt x="648680" y="1672617"/>
                </a:cubicBezTo>
                <a:cubicBezTo>
                  <a:pt x="630038" y="1660443"/>
                  <a:pt x="625473" y="1583214"/>
                  <a:pt x="582865" y="1610607"/>
                </a:cubicBezTo>
                <a:cubicBezTo>
                  <a:pt x="573353" y="1619355"/>
                  <a:pt x="569926" y="1628489"/>
                  <a:pt x="572971" y="1642561"/>
                </a:cubicBezTo>
                <a:cubicBezTo>
                  <a:pt x="573731" y="1646748"/>
                  <a:pt x="572211" y="1651691"/>
                  <a:pt x="567268" y="1652455"/>
                </a:cubicBezTo>
                <a:cubicBezTo>
                  <a:pt x="522375" y="1647891"/>
                  <a:pt x="515908" y="1584738"/>
                  <a:pt x="547862" y="1560390"/>
                </a:cubicBezTo>
                <a:lnTo>
                  <a:pt x="550529" y="1559629"/>
                </a:lnTo>
                <a:cubicBezTo>
                  <a:pt x="579060" y="1569137"/>
                  <a:pt x="644875" y="1582071"/>
                  <a:pt x="615579" y="1527289"/>
                </a:cubicBezTo>
                <a:cubicBezTo>
                  <a:pt x="616531" y="1520253"/>
                  <a:pt x="622523" y="1518446"/>
                  <a:pt x="629562" y="1518731"/>
                </a:cubicBezTo>
                <a:close/>
                <a:moveTo>
                  <a:pt x="1070966" y="1504847"/>
                </a:moveTo>
                <a:cubicBezTo>
                  <a:pt x="1091510" y="1500278"/>
                  <a:pt x="1117379" y="1534898"/>
                  <a:pt x="1096457" y="1549358"/>
                </a:cubicBezTo>
                <a:cubicBezTo>
                  <a:pt x="1105965" y="1602616"/>
                  <a:pt x="1054227" y="1578267"/>
                  <a:pt x="1064499" y="1539463"/>
                </a:cubicBezTo>
                <a:cubicBezTo>
                  <a:pt x="1072869" y="1534521"/>
                  <a:pt x="1070966" y="1525769"/>
                  <a:pt x="1070966" y="1517399"/>
                </a:cubicBezTo>
                <a:cubicBezTo>
                  <a:pt x="1069824" y="1517399"/>
                  <a:pt x="1068682" y="1517399"/>
                  <a:pt x="1067922" y="1517399"/>
                </a:cubicBezTo>
                <a:cubicBezTo>
                  <a:pt x="1069064" y="1513217"/>
                  <a:pt x="1070206" y="1509030"/>
                  <a:pt x="1070966" y="1504847"/>
                </a:cubicBezTo>
                <a:close/>
                <a:moveTo>
                  <a:pt x="184928" y="1498375"/>
                </a:moveTo>
                <a:cubicBezTo>
                  <a:pt x="212317" y="1498375"/>
                  <a:pt x="221829" y="1526911"/>
                  <a:pt x="194435" y="1536419"/>
                </a:cubicBezTo>
                <a:cubicBezTo>
                  <a:pt x="179981" y="1530334"/>
                  <a:pt x="174273" y="1509789"/>
                  <a:pt x="184928" y="1498375"/>
                </a:cubicBezTo>
                <a:close/>
                <a:moveTo>
                  <a:pt x="680256" y="1498375"/>
                </a:moveTo>
                <a:cubicBezTo>
                  <a:pt x="693573" y="1495713"/>
                  <a:pt x="699658" y="1502940"/>
                  <a:pt x="692808" y="1514354"/>
                </a:cubicBezTo>
                <a:cubicBezTo>
                  <a:pt x="685203" y="1513594"/>
                  <a:pt x="684821" y="1512834"/>
                  <a:pt x="680256" y="1511310"/>
                </a:cubicBezTo>
                <a:cubicBezTo>
                  <a:pt x="680256" y="1506745"/>
                  <a:pt x="680256" y="1502562"/>
                  <a:pt x="680256" y="1498375"/>
                </a:cubicBezTo>
                <a:close/>
                <a:moveTo>
                  <a:pt x="1797982" y="1488868"/>
                </a:moveTo>
                <a:cubicBezTo>
                  <a:pt x="1791132" y="1518541"/>
                  <a:pt x="1773255" y="1563434"/>
                  <a:pt x="1743959" y="1568377"/>
                </a:cubicBezTo>
                <a:cubicBezTo>
                  <a:pt x="1745484" y="1549735"/>
                  <a:pt x="1749666" y="1556585"/>
                  <a:pt x="1753471" y="1545930"/>
                </a:cubicBezTo>
                <a:cubicBezTo>
                  <a:pt x="1756134" y="1475551"/>
                  <a:pt x="1775158" y="1524244"/>
                  <a:pt x="1788470" y="1488868"/>
                </a:cubicBezTo>
                <a:cubicBezTo>
                  <a:pt x="1791514" y="1488868"/>
                  <a:pt x="1794937" y="1488868"/>
                  <a:pt x="1797982" y="1488868"/>
                </a:cubicBezTo>
                <a:close/>
                <a:moveTo>
                  <a:pt x="1705916" y="1482400"/>
                </a:moveTo>
                <a:cubicBezTo>
                  <a:pt x="1708578" y="1486583"/>
                  <a:pt x="1708200" y="1486201"/>
                  <a:pt x="1712383" y="1488868"/>
                </a:cubicBezTo>
                <a:cubicBezTo>
                  <a:pt x="1707440" y="1500660"/>
                  <a:pt x="1702871" y="1510172"/>
                  <a:pt x="1702871" y="1526911"/>
                </a:cubicBezTo>
                <a:cubicBezTo>
                  <a:pt x="1671677" y="1529191"/>
                  <a:pt x="1684612" y="1484681"/>
                  <a:pt x="1705916" y="1482400"/>
                </a:cubicBezTo>
                <a:close/>
                <a:moveTo>
                  <a:pt x="841564" y="1469084"/>
                </a:moveTo>
                <a:cubicBezTo>
                  <a:pt x="862868" y="1474409"/>
                  <a:pt x="878847" y="1496855"/>
                  <a:pt x="886452" y="1515879"/>
                </a:cubicBezTo>
                <a:cubicBezTo>
                  <a:pt x="894444" y="1534521"/>
                  <a:pt x="913086" y="1541366"/>
                  <a:pt x="932865" y="1538325"/>
                </a:cubicBezTo>
                <a:cubicBezTo>
                  <a:pt x="934007" y="1539085"/>
                  <a:pt x="948844" y="1534521"/>
                  <a:pt x="953031" y="1537561"/>
                </a:cubicBezTo>
                <a:cubicBezTo>
                  <a:pt x="991835" y="1568759"/>
                  <a:pt x="1003627" y="1627724"/>
                  <a:pt x="1040150" y="1661967"/>
                </a:cubicBezTo>
                <a:cubicBezTo>
                  <a:pt x="1050804" y="1674137"/>
                  <a:pt x="1057267" y="1696966"/>
                  <a:pt x="1055369" y="1711803"/>
                </a:cubicBezTo>
                <a:cubicBezTo>
                  <a:pt x="1051942" y="1725120"/>
                  <a:pt x="1030260" y="1710283"/>
                  <a:pt x="1007814" y="1704954"/>
                </a:cubicBezTo>
                <a:cubicBezTo>
                  <a:pt x="966344" y="1703433"/>
                  <a:pt x="1015801" y="1802727"/>
                  <a:pt x="1005912" y="1820991"/>
                </a:cubicBezTo>
                <a:cubicBezTo>
                  <a:pt x="1005152" y="1821750"/>
                  <a:pt x="1003627" y="1823653"/>
                  <a:pt x="1002867" y="1824413"/>
                </a:cubicBezTo>
                <a:cubicBezTo>
                  <a:pt x="952649" y="1799304"/>
                  <a:pt x="919171" y="1735392"/>
                  <a:pt x="889497" y="1689739"/>
                </a:cubicBezTo>
                <a:cubicBezTo>
                  <a:pt x="883412" y="1673000"/>
                  <a:pt x="905094" y="1659683"/>
                  <a:pt x="914606" y="1644464"/>
                </a:cubicBezTo>
                <a:cubicBezTo>
                  <a:pt x="923735" y="1632671"/>
                  <a:pt x="917650" y="1618595"/>
                  <a:pt x="902049" y="1624684"/>
                </a:cubicBezTo>
                <a:cubicBezTo>
                  <a:pt x="889115" y="1629249"/>
                  <a:pt x="879607" y="1644086"/>
                  <a:pt x="867810" y="1649411"/>
                </a:cubicBezTo>
                <a:cubicBezTo>
                  <a:pt x="841181" y="1658540"/>
                  <a:pt x="872375" y="1607563"/>
                  <a:pt x="861343" y="1596908"/>
                </a:cubicBezTo>
                <a:cubicBezTo>
                  <a:pt x="854876" y="1588161"/>
                  <a:pt x="848409" y="1590823"/>
                  <a:pt x="836234" y="1587401"/>
                </a:cubicBezTo>
                <a:cubicBezTo>
                  <a:pt x="817593" y="1583974"/>
                  <a:pt x="783354" y="1574844"/>
                  <a:pt x="791342" y="1546695"/>
                </a:cubicBezTo>
                <a:lnTo>
                  <a:pt x="792866" y="1543268"/>
                </a:lnTo>
                <a:cubicBezTo>
                  <a:pt x="803516" y="1530334"/>
                  <a:pt x="792866" y="1517399"/>
                  <a:pt x="795146" y="1504082"/>
                </a:cubicBezTo>
                <a:cubicBezTo>
                  <a:pt x="797049" y="1497997"/>
                  <a:pt x="798191" y="1487725"/>
                  <a:pt x="803516" y="1482400"/>
                </a:cubicBezTo>
                <a:cubicBezTo>
                  <a:pt x="809223" y="1477071"/>
                  <a:pt x="816073" y="1479356"/>
                  <a:pt x="821020" y="1476311"/>
                </a:cubicBezTo>
                <a:cubicBezTo>
                  <a:pt x="827105" y="1473266"/>
                  <a:pt x="835856" y="1467563"/>
                  <a:pt x="841564" y="1469084"/>
                </a:cubicBezTo>
                <a:close/>
                <a:moveTo>
                  <a:pt x="1750426" y="1457291"/>
                </a:moveTo>
                <a:cubicBezTo>
                  <a:pt x="1768690" y="1459954"/>
                  <a:pt x="1762223" y="1475551"/>
                  <a:pt x="1762983" y="1488868"/>
                </a:cubicBezTo>
                <a:cubicBezTo>
                  <a:pt x="1759938" y="1488868"/>
                  <a:pt x="1756516" y="1488868"/>
                  <a:pt x="1753471" y="1488868"/>
                </a:cubicBezTo>
                <a:cubicBezTo>
                  <a:pt x="1750049" y="1473649"/>
                  <a:pt x="1747382" y="1472888"/>
                  <a:pt x="1750426" y="1457291"/>
                </a:cubicBezTo>
                <a:close/>
                <a:moveTo>
                  <a:pt x="765855" y="1450820"/>
                </a:moveTo>
                <a:cubicBezTo>
                  <a:pt x="786017" y="1447397"/>
                  <a:pt x="782594" y="1462234"/>
                  <a:pt x="768900" y="1469844"/>
                </a:cubicBezTo>
                <a:cubicBezTo>
                  <a:pt x="762428" y="1463759"/>
                  <a:pt x="762050" y="1457669"/>
                  <a:pt x="765855" y="1450820"/>
                </a:cubicBezTo>
                <a:close/>
                <a:moveTo>
                  <a:pt x="1414121" y="1437508"/>
                </a:moveTo>
                <a:cubicBezTo>
                  <a:pt x="1417166" y="1437885"/>
                  <a:pt x="1420206" y="1437885"/>
                  <a:pt x="1423251" y="1437885"/>
                </a:cubicBezTo>
                <a:cubicBezTo>
                  <a:pt x="1479176" y="1494953"/>
                  <a:pt x="1458250" y="1476311"/>
                  <a:pt x="1429718" y="1548975"/>
                </a:cubicBezTo>
                <a:cubicBezTo>
                  <a:pt x="1426673" y="1548975"/>
                  <a:pt x="1423251" y="1548975"/>
                  <a:pt x="1420206" y="1548975"/>
                </a:cubicBezTo>
                <a:cubicBezTo>
                  <a:pt x="1414881" y="1529956"/>
                  <a:pt x="1430860" y="1524626"/>
                  <a:pt x="1429718" y="1504465"/>
                </a:cubicBezTo>
                <a:cubicBezTo>
                  <a:pt x="1417166" y="1495335"/>
                  <a:pt x="1427433" y="1476693"/>
                  <a:pt x="1426673" y="1462994"/>
                </a:cubicBezTo>
                <a:cubicBezTo>
                  <a:pt x="1422869" y="1451202"/>
                  <a:pt x="1415641" y="1458429"/>
                  <a:pt x="1414121" y="1437508"/>
                </a:cubicBezTo>
                <a:close/>
                <a:moveTo>
                  <a:pt x="321122" y="1406309"/>
                </a:moveTo>
                <a:cubicBezTo>
                  <a:pt x="337101" y="1402887"/>
                  <a:pt x="339381" y="1429138"/>
                  <a:pt x="352698" y="1434845"/>
                </a:cubicBezTo>
                <a:cubicBezTo>
                  <a:pt x="351556" y="1459189"/>
                  <a:pt x="336341" y="1471364"/>
                  <a:pt x="352698" y="1485823"/>
                </a:cubicBezTo>
                <a:cubicBezTo>
                  <a:pt x="351556" y="1495335"/>
                  <a:pt x="352316" y="1494193"/>
                  <a:pt x="346231" y="1498375"/>
                </a:cubicBezTo>
                <a:cubicBezTo>
                  <a:pt x="345853" y="1508647"/>
                  <a:pt x="337483" y="1493432"/>
                  <a:pt x="334057" y="1491908"/>
                </a:cubicBezTo>
                <a:cubicBezTo>
                  <a:pt x="326447" y="1487343"/>
                  <a:pt x="315037" y="1488103"/>
                  <a:pt x="308570" y="1482400"/>
                </a:cubicBezTo>
                <a:cubicBezTo>
                  <a:pt x="276229" y="1442833"/>
                  <a:pt x="266722" y="1423813"/>
                  <a:pt x="321122" y="1406309"/>
                </a:cubicBezTo>
                <a:close/>
                <a:moveTo>
                  <a:pt x="1547275" y="1361799"/>
                </a:moveTo>
                <a:cubicBezTo>
                  <a:pt x="1556023" y="1364461"/>
                  <a:pt x="1556405" y="1367506"/>
                  <a:pt x="1563250" y="1371311"/>
                </a:cubicBezTo>
                <a:cubicBezTo>
                  <a:pt x="1561348" y="1378920"/>
                  <a:pt x="1559827" y="1378160"/>
                  <a:pt x="1556783" y="1383867"/>
                </a:cubicBezTo>
                <a:cubicBezTo>
                  <a:pt x="1542328" y="1381965"/>
                  <a:pt x="1542710" y="1370550"/>
                  <a:pt x="1547275" y="1361799"/>
                </a:cubicBezTo>
                <a:close/>
                <a:moveTo>
                  <a:pt x="308570" y="1339352"/>
                </a:moveTo>
                <a:cubicBezTo>
                  <a:pt x="308570" y="1344682"/>
                  <a:pt x="308570" y="1350006"/>
                  <a:pt x="308570" y="1355331"/>
                </a:cubicBezTo>
                <a:cubicBezTo>
                  <a:pt x="304383" y="1355331"/>
                  <a:pt x="300200" y="1355331"/>
                  <a:pt x="296013" y="1355331"/>
                </a:cubicBezTo>
                <a:cubicBezTo>
                  <a:pt x="296013" y="1350006"/>
                  <a:pt x="296013" y="1344682"/>
                  <a:pt x="296013" y="1339352"/>
                </a:cubicBezTo>
                <a:cubicBezTo>
                  <a:pt x="300200" y="1339352"/>
                  <a:pt x="304383" y="1339352"/>
                  <a:pt x="308570" y="1339352"/>
                </a:cubicBezTo>
                <a:close/>
                <a:moveTo>
                  <a:pt x="1890094" y="1315576"/>
                </a:moveTo>
                <a:cubicBezTo>
                  <a:pt x="1897655" y="1314149"/>
                  <a:pt x="1908307" y="1320902"/>
                  <a:pt x="1927709" y="1330222"/>
                </a:cubicBezTo>
                <a:cubicBezTo>
                  <a:pt x="1939883" y="1336312"/>
                  <a:pt x="1953582" y="1324898"/>
                  <a:pt x="1964232" y="1326418"/>
                </a:cubicBezTo>
                <a:cubicBezTo>
                  <a:pt x="1973744" y="1330983"/>
                  <a:pt x="1975646" y="1343917"/>
                  <a:pt x="1988199" y="1347344"/>
                </a:cubicBezTo>
                <a:cubicBezTo>
                  <a:pt x="1996950" y="1350389"/>
                  <a:pt x="2007605" y="1348864"/>
                  <a:pt x="2008365" y="1358376"/>
                </a:cubicBezTo>
                <a:cubicBezTo>
                  <a:pt x="2008365" y="1372831"/>
                  <a:pt x="1971842" y="1396037"/>
                  <a:pt x="1953960" y="1375876"/>
                </a:cubicBezTo>
                <a:cubicBezTo>
                  <a:pt x="1952440" y="1374355"/>
                  <a:pt x="1949395" y="1371693"/>
                  <a:pt x="1947875" y="1370550"/>
                </a:cubicBezTo>
                <a:cubicBezTo>
                  <a:pt x="1941408" y="1370928"/>
                  <a:pt x="1936078" y="1371693"/>
                  <a:pt x="1932278" y="1377018"/>
                </a:cubicBezTo>
                <a:cubicBezTo>
                  <a:pt x="1924286" y="1392615"/>
                  <a:pt x="1944830" y="1412399"/>
                  <a:pt x="1944452" y="1426475"/>
                </a:cubicBezTo>
                <a:cubicBezTo>
                  <a:pt x="1918579" y="1499518"/>
                  <a:pt x="1853147" y="1551260"/>
                  <a:pt x="1820806" y="1624684"/>
                </a:cubicBezTo>
                <a:cubicBezTo>
                  <a:pt x="1817766" y="1629249"/>
                  <a:pt x="1812819" y="1631529"/>
                  <a:pt x="1807494" y="1630769"/>
                </a:cubicBezTo>
                <a:cubicBezTo>
                  <a:pt x="1804449" y="1628867"/>
                  <a:pt x="1801026" y="1631911"/>
                  <a:pt x="1803307" y="1621639"/>
                </a:cubicBezTo>
                <a:cubicBezTo>
                  <a:pt x="1815103" y="1588539"/>
                  <a:pt x="1840590" y="1563812"/>
                  <a:pt x="1833363" y="1527671"/>
                </a:cubicBezTo>
                <a:cubicBezTo>
                  <a:pt x="1831082" y="1512452"/>
                  <a:pt x="1823851" y="1493050"/>
                  <a:pt x="1821188" y="1477071"/>
                </a:cubicBezTo>
                <a:cubicBezTo>
                  <a:pt x="1826896" y="1466421"/>
                  <a:pt x="1833745" y="1450060"/>
                  <a:pt x="1832980" y="1435987"/>
                </a:cubicBezTo>
                <a:cubicBezTo>
                  <a:pt x="1834505" y="1426853"/>
                  <a:pt x="1842492" y="1416581"/>
                  <a:pt x="1844017" y="1406692"/>
                </a:cubicBezTo>
                <a:cubicBezTo>
                  <a:pt x="1842492" y="1385005"/>
                  <a:pt x="1850484" y="1365986"/>
                  <a:pt x="1869126" y="1352669"/>
                </a:cubicBezTo>
                <a:lnTo>
                  <a:pt x="1871028" y="1350006"/>
                </a:lnTo>
                <a:cubicBezTo>
                  <a:pt x="1878064" y="1326609"/>
                  <a:pt x="1882534" y="1317002"/>
                  <a:pt x="1890094" y="1315576"/>
                </a:cubicBezTo>
                <a:close/>
                <a:moveTo>
                  <a:pt x="1309121" y="1301309"/>
                </a:moveTo>
                <a:cubicBezTo>
                  <a:pt x="1315206" y="1301691"/>
                  <a:pt x="1320913" y="1299406"/>
                  <a:pt x="1325100" y="1304354"/>
                </a:cubicBezTo>
                <a:cubicBezTo>
                  <a:pt x="1323958" y="1307398"/>
                  <a:pt x="1322815" y="1310821"/>
                  <a:pt x="1322055" y="1313866"/>
                </a:cubicBezTo>
                <a:cubicBezTo>
                  <a:pt x="1317868" y="1313866"/>
                  <a:pt x="1313686" y="1313866"/>
                  <a:pt x="1309498" y="1313866"/>
                </a:cubicBezTo>
                <a:cubicBezTo>
                  <a:pt x="1309121" y="1310061"/>
                  <a:pt x="1309121" y="1305496"/>
                  <a:pt x="1309121" y="1301309"/>
                </a:cubicBezTo>
                <a:close/>
                <a:moveTo>
                  <a:pt x="1805974" y="1292179"/>
                </a:moveTo>
                <a:cubicBezTo>
                  <a:pt x="1814343" y="1293321"/>
                  <a:pt x="1824993" y="1300171"/>
                  <a:pt x="1830700" y="1307016"/>
                </a:cubicBezTo>
                <a:cubicBezTo>
                  <a:pt x="1848582" y="1328320"/>
                  <a:pt x="1842115" y="1363701"/>
                  <a:pt x="1829940" y="1385770"/>
                </a:cubicBezTo>
                <a:cubicBezTo>
                  <a:pt x="1826513" y="1388050"/>
                  <a:pt x="1827278" y="1392615"/>
                  <a:pt x="1827278" y="1397940"/>
                </a:cubicBezTo>
                <a:cubicBezTo>
                  <a:pt x="1828798" y="1412776"/>
                  <a:pt x="1824233" y="1410496"/>
                  <a:pt x="1820046" y="1424191"/>
                </a:cubicBezTo>
                <a:cubicBezTo>
                  <a:pt x="1818908" y="1430280"/>
                  <a:pt x="1814721" y="1431422"/>
                  <a:pt x="1814721" y="1436365"/>
                </a:cubicBezTo>
                <a:cubicBezTo>
                  <a:pt x="1815863" y="1450820"/>
                  <a:pt x="1811676" y="1461474"/>
                  <a:pt x="1807494" y="1474409"/>
                </a:cubicBezTo>
                <a:cubicBezTo>
                  <a:pt x="1806351" y="1478973"/>
                  <a:pt x="1804449" y="1482778"/>
                  <a:pt x="1801404" y="1482778"/>
                </a:cubicBezTo>
                <a:cubicBezTo>
                  <a:pt x="1797982" y="1483538"/>
                  <a:pt x="1795319" y="1482400"/>
                  <a:pt x="1794559" y="1477836"/>
                </a:cubicBezTo>
                <a:cubicBezTo>
                  <a:pt x="1793417" y="1468324"/>
                  <a:pt x="1789234" y="1459189"/>
                  <a:pt x="1782763" y="1452344"/>
                </a:cubicBezTo>
                <a:cubicBezTo>
                  <a:pt x="1774775" y="1442833"/>
                  <a:pt x="1761841" y="1435987"/>
                  <a:pt x="1754231" y="1424951"/>
                </a:cubicBezTo>
                <a:cubicBezTo>
                  <a:pt x="1753089" y="1412399"/>
                  <a:pt x="1754614" y="1391094"/>
                  <a:pt x="1756134" y="1381965"/>
                </a:cubicBezTo>
                <a:cubicBezTo>
                  <a:pt x="1760698" y="1367128"/>
                  <a:pt x="1744719" y="1355331"/>
                  <a:pt x="1728744" y="1342779"/>
                </a:cubicBezTo>
                <a:lnTo>
                  <a:pt x="1728744" y="1342397"/>
                </a:lnTo>
                <a:cubicBezTo>
                  <a:pt x="1730265" y="1342019"/>
                  <a:pt x="1733687" y="1337454"/>
                  <a:pt x="1735590" y="1334409"/>
                </a:cubicBezTo>
                <a:cubicBezTo>
                  <a:pt x="1741679" y="1329462"/>
                  <a:pt x="1747004" y="1335548"/>
                  <a:pt x="1754991" y="1333649"/>
                </a:cubicBezTo>
                <a:cubicBezTo>
                  <a:pt x="1770588" y="1329085"/>
                  <a:pt x="1785047" y="1310061"/>
                  <a:pt x="1799124" y="1297504"/>
                </a:cubicBezTo>
                <a:cubicBezTo>
                  <a:pt x="1802169" y="1294842"/>
                  <a:pt x="1802547" y="1291801"/>
                  <a:pt x="1805974" y="1292179"/>
                </a:cubicBezTo>
                <a:close/>
                <a:moveTo>
                  <a:pt x="1697164" y="1286094"/>
                </a:moveTo>
                <a:cubicBezTo>
                  <a:pt x="1721895" y="1300931"/>
                  <a:pt x="1707058" y="1343157"/>
                  <a:pt x="1685372" y="1356474"/>
                </a:cubicBezTo>
                <a:cubicBezTo>
                  <a:pt x="1684230" y="1375876"/>
                  <a:pt x="1715428" y="1387668"/>
                  <a:pt x="1700591" y="1409354"/>
                </a:cubicBezTo>
                <a:cubicBezTo>
                  <a:pt x="1696786" y="1414301"/>
                  <a:pt x="1691461" y="1420386"/>
                  <a:pt x="1684612" y="1418106"/>
                </a:cubicBezTo>
                <a:cubicBezTo>
                  <a:pt x="1681189" y="1416963"/>
                  <a:pt x="1679665" y="1410879"/>
                  <a:pt x="1678527" y="1405931"/>
                </a:cubicBezTo>
                <a:cubicBezTo>
                  <a:pt x="1672437" y="1384245"/>
                  <a:pt x="1648471" y="1387290"/>
                  <a:pt x="1634394" y="1400224"/>
                </a:cubicBezTo>
                <a:cubicBezTo>
                  <a:pt x="1628687" y="1404029"/>
                  <a:pt x="1624504" y="1412016"/>
                  <a:pt x="1620317" y="1415443"/>
                </a:cubicBezTo>
                <a:cubicBezTo>
                  <a:pt x="1602058" y="1414301"/>
                  <a:pt x="1586456" y="1377400"/>
                  <a:pt x="1579611" y="1365986"/>
                </a:cubicBezTo>
                <a:lnTo>
                  <a:pt x="1579611" y="1364461"/>
                </a:lnTo>
                <a:cubicBezTo>
                  <a:pt x="1581132" y="1363701"/>
                  <a:pt x="1586079" y="1361799"/>
                  <a:pt x="1589501" y="1363323"/>
                </a:cubicBezTo>
                <a:cubicBezTo>
                  <a:pt x="1595968" y="1364461"/>
                  <a:pt x="1601298" y="1370550"/>
                  <a:pt x="1607760" y="1370550"/>
                </a:cubicBezTo>
                <a:cubicBezTo>
                  <a:pt x="1632109" y="1365226"/>
                  <a:pt x="1629447" y="1335930"/>
                  <a:pt x="1645808" y="1322613"/>
                </a:cubicBezTo>
                <a:cubicBezTo>
                  <a:pt x="1651516" y="1318430"/>
                  <a:pt x="1662165" y="1321093"/>
                  <a:pt x="1667490" y="1320715"/>
                </a:cubicBezTo>
                <a:cubicBezTo>
                  <a:pt x="1681189" y="1321475"/>
                  <a:pt x="1683852" y="1317288"/>
                  <a:pt x="1688416" y="1303211"/>
                </a:cubicBezTo>
                <a:cubicBezTo>
                  <a:pt x="1689559" y="1300931"/>
                  <a:pt x="1693359" y="1280387"/>
                  <a:pt x="1697164" y="1286094"/>
                </a:cubicBezTo>
                <a:close/>
                <a:moveTo>
                  <a:pt x="1150098" y="1279245"/>
                </a:moveTo>
                <a:cubicBezTo>
                  <a:pt x="1181292" y="1265928"/>
                  <a:pt x="1225042" y="1313105"/>
                  <a:pt x="1213628" y="1342779"/>
                </a:cubicBezTo>
                <a:cubicBezTo>
                  <a:pt x="1193848" y="1340117"/>
                  <a:pt x="1197271" y="1325658"/>
                  <a:pt x="1185096" y="1317288"/>
                </a:cubicBezTo>
                <a:cubicBezTo>
                  <a:pt x="1167215" y="1316146"/>
                  <a:pt x="1155040" y="1307016"/>
                  <a:pt x="1150098" y="1288757"/>
                </a:cubicBezTo>
                <a:cubicBezTo>
                  <a:pt x="1148955" y="1288757"/>
                  <a:pt x="1147813" y="1288757"/>
                  <a:pt x="1147053" y="1288757"/>
                </a:cubicBezTo>
                <a:cubicBezTo>
                  <a:pt x="1148195" y="1285712"/>
                  <a:pt x="1149338" y="1282289"/>
                  <a:pt x="1150098" y="1279245"/>
                </a:cubicBezTo>
                <a:close/>
                <a:moveTo>
                  <a:pt x="2912667" y="1263265"/>
                </a:moveTo>
                <a:cubicBezTo>
                  <a:pt x="2912667" y="1265550"/>
                  <a:pt x="2912667" y="1267452"/>
                  <a:pt x="2912667" y="1269733"/>
                </a:cubicBezTo>
                <a:cubicBezTo>
                  <a:pt x="2909622" y="1269733"/>
                  <a:pt x="2906196" y="1269733"/>
                  <a:pt x="2903155" y="1269733"/>
                </a:cubicBezTo>
                <a:cubicBezTo>
                  <a:pt x="2903155" y="1267452"/>
                  <a:pt x="2903155" y="1265550"/>
                  <a:pt x="2903155" y="1263265"/>
                </a:cubicBezTo>
                <a:cubicBezTo>
                  <a:pt x="2906196" y="1263265"/>
                  <a:pt x="2909622" y="1263265"/>
                  <a:pt x="2912667" y="1263265"/>
                </a:cubicBezTo>
                <a:close/>
                <a:moveTo>
                  <a:pt x="2706089" y="1231689"/>
                </a:moveTo>
                <a:cubicBezTo>
                  <a:pt x="2707991" y="1236636"/>
                  <a:pt x="2708369" y="1237014"/>
                  <a:pt x="2709129" y="1244246"/>
                </a:cubicBezTo>
                <a:cubicBezTo>
                  <a:pt x="2706089" y="1244246"/>
                  <a:pt x="2702662" y="1244246"/>
                  <a:pt x="2699622" y="1244246"/>
                </a:cubicBezTo>
                <a:cubicBezTo>
                  <a:pt x="2700760" y="1237397"/>
                  <a:pt x="2700000" y="1238157"/>
                  <a:pt x="2703044" y="1234734"/>
                </a:cubicBezTo>
                <a:cubicBezTo>
                  <a:pt x="2705707" y="1231311"/>
                  <a:pt x="2702662" y="1234352"/>
                  <a:pt x="2706089" y="1231689"/>
                </a:cubicBezTo>
                <a:close/>
                <a:moveTo>
                  <a:pt x="2773046" y="1231689"/>
                </a:moveTo>
                <a:cubicBezTo>
                  <a:pt x="2777989" y="1231689"/>
                  <a:pt x="2782554" y="1230551"/>
                  <a:pt x="2785598" y="1234734"/>
                </a:cubicBezTo>
                <a:cubicBezTo>
                  <a:pt x="2784456" y="1237779"/>
                  <a:pt x="2783318" y="1241201"/>
                  <a:pt x="2782554" y="1244246"/>
                </a:cubicBezTo>
                <a:cubicBezTo>
                  <a:pt x="2772282" y="1243104"/>
                  <a:pt x="2768099" y="1239299"/>
                  <a:pt x="2773046" y="1231689"/>
                </a:cubicBezTo>
                <a:close/>
                <a:moveTo>
                  <a:pt x="2207903" y="1220609"/>
                </a:moveTo>
                <a:cubicBezTo>
                  <a:pt x="2221123" y="1222940"/>
                  <a:pt x="2233963" y="1232452"/>
                  <a:pt x="2241572" y="1246148"/>
                </a:cubicBezTo>
                <a:cubicBezTo>
                  <a:pt x="2246519" y="1256798"/>
                  <a:pt x="2250324" y="1266692"/>
                  <a:pt x="2259454" y="1273538"/>
                </a:cubicBezTo>
                <a:cubicBezTo>
                  <a:pt x="2266681" y="1281147"/>
                  <a:pt x="2268584" y="1291419"/>
                  <a:pt x="2261734" y="1300171"/>
                </a:cubicBezTo>
                <a:cubicBezTo>
                  <a:pt x="2164343" y="1440930"/>
                  <a:pt x="2050973" y="1578267"/>
                  <a:pt x="1926189" y="1704194"/>
                </a:cubicBezTo>
                <a:cubicBezTo>
                  <a:pt x="1910970" y="1718270"/>
                  <a:pt x="1904507" y="1736912"/>
                  <a:pt x="1888528" y="1753269"/>
                </a:cubicBezTo>
                <a:cubicBezTo>
                  <a:pt x="1874068" y="1768488"/>
                  <a:pt x="1863419" y="1755171"/>
                  <a:pt x="1874451" y="1739574"/>
                </a:cubicBezTo>
                <a:cubicBezTo>
                  <a:pt x="1896897" y="1706478"/>
                  <a:pt x="1879776" y="1667292"/>
                  <a:pt x="1867984" y="1634574"/>
                </a:cubicBezTo>
                <a:cubicBezTo>
                  <a:pt x="1867601" y="1620497"/>
                  <a:pt x="1874068" y="1608323"/>
                  <a:pt x="1872548" y="1592343"/>
                </a:cubicBezTo>
                <a:cubicBezTo>
                  <a:pt x="1872548" y="1587401"/>
                  <a:pt x="1872926" y="1582071"/>
                  <a:pt x="1873691" y="1577129"/>
                </a:cubicBezTo>
                <a:cubicBezTo>
                  <a:pt x="1906405" y="1501042"/>
                  <a:pt x="1974886" y="1440170"/>
                  <a:pt x="2016734" y="1369408"/>
                </a:cubicBezTo>
                <a:lnTo>
                  <a:pt x="2018637" y="1367888"/>
                </a:lnTo>
                <a:cubicBezTo>
                  <a:pt x="2023584" y="1363323"/>
                  <a:pt x="2030429" y="1361421"/>
                  <a:pt x="2038039" y="1358376"/>
                </a:cubicBezTo>
                <a:cubicBezTo>
                  <a:pt x="2047928" y="1355714"/>
                  <a:pt x="2054778" y="1343539"/>
                  <a:pt x="2061245" y="1334787"/>
                </a:cubicBezTo>
                <a:cubicBezTo>
                  <a:pt x="2081407" y="1320333"/>
                  <a:pt x="2087874" y="1364843"/>
                  <a:pt x="2100048" y="1373595"/>
                </a:cubicBezTo>
                <a:cubicBezTo>
                  <a:pt x="2106898" y="1380063"/>
                  <a:pt x="2120975" y="1372071"/>
                  <a:pt x="2123255" y="1383103"/>
                </a:cubicBezTo>
                <a:cubicBezTo>
                  <a:pt x="2126300" y="1403647"/>
                  <a:pt x="2128962" y="1413919"/>
                  <a:pt x="2149888" y="1405931"/>
                </a:cubicBezTo>
                <a:cubicBezTo>
                  <a:pt x="2228638" y="1374733"/>
                  <a:pt x="2148364" y="1281529"/>
                  <a:pt x="2171953" y="1238157"/>
                </a:cubicBezTo>
                <a:cubicBezTo>
                  <a:pt x="2181083" y="1223129"/>
                  <a:pt x="2194683" y="1218278"/>
                  <a:pt x="2207903" y="1220609"/>
                </a:cubicBezTo>
                <a:close/>
                <a:moveTo>
                  <a:pt x="2128202" y="1218755"/>
                </a:moveTo>
                <a:cubicBezTo>
                  <a:pt x="2156356" y="1217612"/>
                  <a:pt x="2125540" y="1254136"/>
                  <a:pt x="2128202" y="1272777"/>
                </a:cubicBezTo>
                <a:cubicBezTo>
                  <a:pt x="2122877" y="1278862"/>
                  <a:pt x="2114126" y="1273920"/>
                  <a:pt x="2109183" y="1272777"/>
                </a:cubicBezTo>
                <a:cubicBezTo>
                  <a:pt x="2110703" y="1251091"/>
                  <a:pt x="2120210" y="1234352"/>
                  <a:pt x="2128202" y="1218755"/>
                </a:cubicBezTo>
                <a:close/>
                <a:moveTo>
                  <a:pt x="1845680" y="1204774"/>
                </a:moveTo>
                <a:cubicBezTo>
                  <a:pt x="1846298" y="1205155"/>
                  <a:pt x="1847439" y="1206011"/>
                  <a:pt x="1852004" y="1206203"/>
                </a:cubicBezTo>
                <a:cubicBezTo>
                  <a:pt x="1852004" y="1232071"/>
                  <a:pt x="1824233" y="1219137"/>
                  <a:pt x="1842492" y="1206203"/>
                </a:cubicBezTo>
                <a:cubicBezTo>
                  <a:pt x="1844966" y="1204489"/>
                  <a:pt x="1845062" y="1204394"/>
                  <a:pt x="1845680" y="1204774"/>
                </a:cubicBezTo>
                <a:close/>
                <a:moveTo>
                  <a:pt x="2342960" y="1203681"/>
                </a:moveTo>
                <a:cubicBezTo>
                  <a:pt x="2346288" y="1201255"/>
                  <a:pt x="2351328" y="1204109"/>
                  <a:pt x="2356084" y="1214572"/>
                </a:cubicBezTo>
                <a:cubicBezTo>
                  <a:pt x="2369401" y="1246908"/>
                  <a:pt x="2349995" y="1269355"/>
                  <a:pt x="2396030" y="1246908"/>
                </a:cubicBezTo>
                <a:cubicBezTo>
                  <a:pt x="2412010" y="1238157"/>
                  <a:pt x="2437118" y="1235876"/>
                  <a:pt x="2449293" y="1256420"/>
                </a:cubicBezTo>
                <a:cubicBezTo>
                  <a:pt x="2456898" y="1279627"/>
                  <a:pt x="2440159" y="1302069"/>
                  <a:pt x="2439021" y="1324898"/>
                </a:cubicBezTo>
                <a:cubicBezTo>
                  <a:pt x="2437878" y="1339352"/>
                  <a:pt x="2410485" y="1432560"/>
                  <a:pt x="2396030" y="1460714"/>
                </a:cubicBezTo>
                <a:cubicBezTo>
                  <a:pt x="2388421" y="1468324"/>
                  <a:pt x="2367877" y="1464519"/>
                  <a:pt x="2362552" y="1473266"/>
                </a:cubicBezTo>
                <a:cubicBezTo>
                  <a:pt x="2356845" y="1481258"/>
                  <a:pt x="2356467" y="1489628"/>
                  <a:pt x="2357605" y="1501420"/>
                </a:cubicBezTo>
                <a:cubicBezTo>
                  <a:pt x="2359507" y="1521586"/>
                  <a:pt x="2369019" y="1547455"/>
                  <a:pt x="2369401" y="1562670"/>
                </a:cubicBezTo>
                <a:cubicBezTo>
                  <a:pt x="2366356" y="1580169"/>
                  <a:pt x="2340106" y="1688974"/>
                  <a:pt x="2319184" y="1722075"/>
                </a:cubicBezTo>
                <a:cubicBezTo>
                  <a:pt x="2310054" y="1736152"/>
                  <a:pt x="2289888" y="1731965"/>
                  <a:pt x="2278856" y="1742237"/>
                </a:cubicBezTo>
                <a:cubicBezTo>
                  <a:pt x="2266303" y="1753651"/>
                  <a:pt x="2268584" y="1776475"/>
                  <a:pt x="2254507" y="1785987"/>
                </a:cubicBezTo>
                <a:cubicBezTo>
                  <a:pt x="2230540" y="1801584"/>
                  <a:pt x="2202769" y="1812621"/>
                  <a:pt x="2177278" y="1824031"/>
                </a:cubicBezTo>
                <a:cubicBezTo>
                  <a:pt x="2093964" y="1862839"/>
                  <a:pt x="2016734" y="1902402"/>
                  <a:pt x="1935701" y="1939686"/>
                </a:cubicBezTo>
                <a:cubicBezTo>
                  <a:pt x="1892332" y="1961372"/>
                  <a:pt x="1847057" y="1986098"/>
                  <a:pt x="1801026" y="2007403"/>
                </a:cubicBezTo>
                <a:cubicBezTo>
                  <a:pt x="1789234" y="2011207"/>
                  <a:pt x="1777060" y="2026426"/>
                  <a:pt x="1764121" y="2024524"/>
                </a:cubicBezTo>
                <a:cubicBezTo>
                  <a:pt x="1758036" y="2020719"/>
                  <a:pt x="1762223" y="2008923"/>
                  <a:pt x="1765263" y="2003220"/>
                </a:cubicBezTo>
                <a:cubicBezTo>
                  <a:pt x="1774393" y="1987619"/>
                  <a:pt x="1788470" y="1969742"/>
                  <a:pt x="1791132" y="1953762"/>
                </a:cubicBezTo>
                <a:cubicBezTo>
                  <a:pt x="1793799" y="1938925"/>
                  <a:pt x="1804449" y="1927129"/>
                  <a:pt x="1819286" y="1921044"/>
                </a:cubicBezTo>
                <a:cubicBezTo>
                  <a:pt x="1834505" y="1910012"/>
                  <a:pt x="1844017" y="1870066"/>
                  <a:pt x="1869886" y="1875391"/>
                </a:cubicBezTo>
                <a:cubicBezTo>
                  <a:pt x="1875971" y="1875773"/>
                  <a:pt x="1882438" y="1876911"/>
                  <a:pt x="1888145" y="1874249"/>
                </a:cubicBezTo>
                <a:cubicBezTo>
                  <a:pt x="1903364" y="1867781"/>
                  <a:pt x="1908312" y="1850282"/>
                  <a:pt x="1907547" y="1834303"/>
                </a:cubicBezTo>
                <a:cubicBezTo>
                  <a:pt x="1907169" y="1824791"/>
                  <a:pt x="1903742" y="1816043"/>
                  <a:pt x="1899178" y="1808434"/>
                </a:cubicBezTo>
                <a:cubicBezTo>
                  <a:pt x="1879016" y="1783325"/>
                  <a:pt x="1918201" y="1735392"/>
                  <a:pt x="1940266" y="1728542"/>
                </a:cubicBezTo>
                <a:cubicBezTo>
                  <a:pt x="1945973" y="1727782"/>
                  <a:pt x="2206574" y="1405549"/>
                  <a:pt x="2277335" y="1314243"/>
                </a:cubicBezTo>
                <a:lnTo>
                  <a:pt x="2279616" y="1311203"/>
                </a:lnTo>
                <a:cubicBezTo>
                  <a:pt x="2286465" y="1301309"/>
                  <a:pt x="2297880" y="1293699"/>
                  <a:pt x="2309672" y="1292561"/>
                </a:cubicBezTo>
                <a:cubicBezTo>
                  <a:pt x="2323366" y="1291037"/>
                  <a:pt x="2334398" y="1291037"/>
                  <a:pt x="2332878" y="1275440"/>
                </a:cubicBezTo>
                <a:cubicBezTo>
                  <a:pt x="2332878" y="1270493"/>
                  <a:pt x="2331736" y="1270875"/>
                  <a:pt x="2333638" y="1259461"/>
                </a:cubicBezTo>
                <a:cubicBezTo>
                  <a:pt x="2337061" y="1248051"/>
                  <a:pt x="2342768" y="1237014"/>
                  <a:pt x="2340106" y="1224462"/>
                </a:cubicBezTo>
                <a:cubicBezTo>
                  <a:pt x="2338015" y="1213810"/>
                  <a:pt x="2339631" y="1206106"/>
                  <a:pt x="2342960" y="1203681"/>
                </a:cubicBezTo>
                <a:close/>
                <a:moveTo>
                  <a:pt x="2315756" y="1203158"/>
                </a:moveTo>
                <a:cubicBezTo>
                  <a:pt x="2324126" y="1203536"/>
                  <a:pt x="2326411" y="1204300"/>
                  <a:pt x="2331736" y="1206203"/>
                </a:cubicBezTo>
                <a:cubicBezTo>
                  <a:pt x="2313854" y="1216092"/>
                  <a:pt x="2321846" y="1246148"/>
                  <a:pt x="2296737" y="1241201"/>
                </a:cubicBezTo>
                <a:cubicBezTo>
                  <a:pt x="2297880" y="1219897"/>
                  <a:pt x="2307769" y="1216092"/>
                  <a:pt x="2315756" y="1203158"/>
                </a:cubicBezTo>
                <a:close/>
                <a:moveTo>
                  <a:pt x="2659676" y="1194406"/>
                </a:moveTo>
                <a:cubicBezTo>
                  <a:pt x="2671468" y="1197068"/>
                  <a:pt x="2690110" y="1210007"/>
                  <a:pt x="2676033" y="1220275"/>
                </a:cubicBezTo>
                <a:cubicBezTo>
                  <a:pt x="2632282" y="1242721"/>
                  <a:pt x="2594999" y="1249189"/>
                  <a:pt x="2642937" y="1298646"/>
                </a:cubicBezTo>
                <a:cubicBezTo>
                  <a:pt x="2662338" y="1311203"/>
                  <a:pt x="2707991" y="1296366"/>
                  <a:pt x="2702662" y="1327560"/>
                </a:cubicBezTo>
                <a:cubicBezTo>
                  <a:pt x="2688207" y="1382343"/>
                  <a:pt x="2640652" y="1421911"/>
                  <a:pt x="2609076" y="1471746"/>
                </a:cubicBezTo>
                <a:cubicBezTo>
                  <a:pt x="2606414" y="1474791"/>
                  <a:pt x="2603751" y="1477453"/>
                  <a:pt x="2600706" y="1478596"/>
                </a:cubicBezTo>
                <a:cubicBezTo>
                  <a:pt x="2594239" y="1481258"/>
                  <a:pt x="2588532" y="1475933"/>
                  <a:pt x="2582825" y="1471364"/>
                </a:cubicBezTo>
                <a:cubicBezTo>
                  <a:pt x="2567606" y="1459954"/>
                  <a:pt x="2545924" y="1458429"/>
                  <a:pt x="2535652" y="1440170"/>
                </a:cubicBezTo>
                <a:cubicBezTo>
                  <a:pt x="2512823" y="1414301"/>
                  <a:pt x="2472117" y="1443215"/>
                  <a:pt x="2455760" y="1463376"/>
                </a:cubicBezTo>
                <a:cubicBezTo>
                  <a:pt x="2438638" y="1483921"/>
                  <a:pt x="2423420" y="1537183"/>
                  <a:pt x="2455760" y="1548593"/>
                </a:cubicBezTo>
                <a:cubicBezTo>
                  <a:pt x="2474020" y="1550878"/>
                  <a:pt x="2499888" y="1556963"/>
                  <a:pt x="2502173" y="1579031"/>
                </a:cubicBezTo>
                <a:cubicBezTo>
                  <a:pt x="2503693" y="1603758"/>
                  <a:pt x="2471739" y="1610607"/>
                  <a:pt x="2461845" y="1628867"/>
                </a:cubicBezTo>
                <a:cubicBezTo>
                  <a:pt x="2446630" y="1660061"/>
                  <a:pt x="2429509" y="1702673"/>
                  <a:pt x="2389181" y="1698109"/>
                </a:cubicBezTo>
                <a:cubicBezTo>
                  <a:pt x="2356845" y="1705718"/>
                  <a:pt x="2381576" y="1662727"/>
                  <a:pt x="2383856" y="1648268"/>
                </a:cubicBezTo>
                <a:cubicBezTo>
                  <a:pt x="2392226" y="1614030"/>
                  <a:pt x="2403258" y="1579031"/>
                  <a:pt x="2414290" y="1548215"/>
                </a:cubicBezTo>
                <a:cubicBezTo>
                  <a:pt x="2421139" y="1527671"/>
                  <a:pt x="2421139" y="1499518"/>
                  <a:pt x="2429131" y="1481636"/>
                </a:cubicBezTo>
                <a:cubicBezTo>
                  <a:pt x="2439781" y="1450820"/>
                  <a:pt x="2449671" y="1424573"/>
                  <a:pt x="2456898" y="1393375"/>
                </a:cubicBezTo>
                <a:lnTo>
                  <a:pt x="2457662" y="1390334"/>
                </a:lnTo>
                <a:cubicBezTo>
                  <a:pt x="2466410" y="1366364"/>
                  <a:pt x="2466792" y="1329085"/>
                  <a:pt x="2495324" y="1323755"/>
                </a:cubicBezTo>
                <a:cubicBezTo>
                  <a:pt x="2513588" y="1320333"/>
                  <a:pt x="2524237" y="1306638"/>
                  <a:pt x="2533749" y="1291419"/>
                </a:cubicBezTo>
                <a:cubicBezTo>
                  <a:pt x="2544404" y="1276960"/>
                  <a:pt x="2545542" y="1243104"/>
                  <a:pt x="2569890" y="1265550"/>
                </a:cubicBezTo>
                <a:cubicBezTo>
                  <a:pt x="2574455" y="1268212"/>
                  <a:pt x="2579780" y="1268973"/>
                  <a:pt x="2584727" y="1265550"/>
                </a:cubicBezTo>
                <a:cubicBezTo>
                  <a:pt x="2602226" y="1256798"/>
                  <a:pt x="2592337" y="1193268"/>
                  <a:pt x="2624673" y="1206580"/>
                </a:cubicBezTo>
                <a:cubicBezTo>
                  <a:pt x="2624290" y="1206963"/>
                  <a:pt x="2639510" y="1211145"/>
                  <a:pt x="2638372" y="1209625"/>
                </a:cubicBezTo>
                <a:cubicBezTo>
                  <a:pt x="2647502" y="1208101"/>
                  <a:pt x="2649022" y="1191361"/>
                  <a:pt x="2659676" y="1194406"/>
                </a:cubicBezTo>
                <a:close/>
                <a:moveTo>
                  <a:pt x="1944070" y="1187179"/>
                </a:moveTo>
                <a:cubicBezTo>
                  <a:pt x="1963472" y="1194406"/>
                  <a:pt x="2008365" y="1257558"/>
                  <a:pt x="1969561" y="1260225"/>
                </a:cubicBezTo>
                <a:cubicBezTo>
                  <a:pt x="1964992" y="1230551"/>
                  <a:pt x="1902982" y="1213812"/>
                  <a:pt x="1944070" y="1187179"/>
                </a:cubicBezTo>
                <a:close/>
                <a:moveTo>
                  <a:pt x="1791514" y="1183756"/>
                </a:moveTo>
                <a:cubicBezTo>
                  <a:pt x="1791514" y="1190983"/>
                  <a:pt x="1791514" y="1198593"/>
                  <a:pt x="1791514" y="1205820"/>
                </a:cubicBezTo>
                <a:cubicBezTo>
                  <a:pt x="1785430" y="1205820"/>
                  <a:pt x="1786950" y="1209243"/>
                  <a:pt x="1778958" y="1208865"/>
                </a:cubicBezTo>
                <a:cubicBezTo>
                  <a:pt x="1777820" y="1199353"/>
                  <a:pt x="1778580" y="1198211"/>
                  <a:pt x="1778958" y="1183756"/>
                </a:cubicBezTo>
                <a:cubicBezTo>
                  <a:pt x="1783145" y="1183756"/>
                  <a:pt x="1787328" y="1183756"/>
                  <a:pt x="1791514" y="1183756"/>
                </a:cubicBezTo>
                <a:close/>
                <a:moveTo>
                  <a:pt x="2944239" y="1161688"/>
                </a:moveTo>
                <a:cubicBezTo>
                  <a:pt x="2947284" y="1162830"/>
                  <a:pt x="2950710" y="1163972"/>
                  <a:pt x="2953751" y="1164732"/>
                </a:cubicBezTo>
                <a:cubicBezTo>
                  <a:pt x="2952608" y="1184516"/>
                  <a:pt x="2945004" y="1193268"/>
                  <a:pt x="2937776" y="1206203"/>
                </a:cubicBezTo>
                <a:cubicBezTo>
                  <a:pt x="2910000" y="1204300"/>
                  <a:pt x="2943479" y="1176529"/>
                  <a:pt x="2944239" y="1161688"/>
                </a:cubicBezTo>
                <a:close/>
                <a:moveTo>
                  <a:pt x="3347888" y="440761"/>
                </a:moveTo>
                <a:cubicBezTo>
                  <a:pt x="3363103" y="441899"/>
                  <a:pt x="3364245" y="446468"/>
                  <a:pt x="3379460" y="447229"/>
                </a:cubicBezTo>
                <a:cubicBezTo>
                  <a:pt x="3375277" y="465106"/>
                  <a:pt x="3363103" y="461305"/>
                  <a:pt x="3347888" y="459781"/>
                </a:cubicBezTo>
                <a:cubicBezTo>
                  <a:pt x="3346364" y="449131"/>
                  <a:pt x="3347124" y="453314"/>
                  <a:pt x="3347888" y="440761"/>
                </a:cubicBezTo>
                <a:close/>
                <a:moveTo>
                  <a:pt x="3382504" y="399673"/>
                </a:moveTo>
                <a:cubicBezTo>
                  <a:pt x="3414080" y="392064"/>
                  <a:pt x="3406093" y="433152"/>
                  <a:pt x="3388972" y="441139"/>
                </a:cubicBezTo>
                <a:cubicBezTo>
                  <a:pt x="3385167" y="437334"/>
                  <a:pt x="3377562" y="421355"/>
                  <a:pt x="3376420" y="415652"/>
                </a:cubicBezTo>
                <a:cubicBezTo>
                  <a:pt x="3375277" y="415652"/>
                  <a:pt x="3374135" y="415652"/>
                  <a:pt x="3373375" y="415652"/>
                </a:cubicBezTo>
                <a:cubicBezTo>
                  <a:pt x="3371090" y="408803"/>
                  <a:pt x="3380224" y="403478"/>
                  <a:pt x="3382504" y="399673"/>
                </a:cubicBezTo>
                <a:close/>
                <a:moveTo>
                  <a:pt x="3182394" y="367715"/>
                </a:moveTo>
                <a:cubicBezTo>
                  <a:pt x="3185438" y="368857"/>
                  <a:pt x="3188865" y="369999"/>
                  <a:pt x="3191905" y="370759"/>
                </a:cubicBezTo>
                <a:cubicBezTo>
                  <a:pt x="3196092" y="435432"/>
                  <a:pt x="3124570" y="404998"/>
                  <a:pt x="3182394" y="367715"/>
                </a:cubicBezTo>
                <a:close/>
                <a:moveTo>
                  <a:pt x="2888696" y="279836"/>
                </a:moveTo>
                <a:cubicBezTo>
                  <a:pt x="2903155" y="296575"/>
                  <a:pt x="2913805" y="328151"/>
                  <a:pt x="2917232" y="351736"/>
                </a:cubicBezTo>
                <a:cubicBezTo>
                  <a:pt x="2921037" y="377609"/>
                  <a:pt x="2916850" y="401953"/>
                  <a:pt x="2898590" y="414892"/>
                </a:cubicBezTo>
                <a:cubicBezTo>
                  <a:pt x="2879184" y="426684"/>
                  <a:pt x="2857502" y="459781"/>
                  <a:pt x="2855600" y="478805"/>
                </a:cubicBezTo>
                <a:cubicBezTo>
                  <a:pt x="2857502" y="521031"/>
                  <a:pt x="2914188" y="482227"/>
                  <a:pt x="2926362" y="430867"/>
                </a:cubicBezTo>
                <a:cubicBezTo>
                  <a:pt x="2930927" y="418315"/>
                  <a:pt x="2930544" y="402718"/>
                  <a:pt x="2935109" y="393206"/>
                </a:cubicBezTo>
                <a:cubicBezTo>
                  <a:pt x="2941576" y="382552"/>
                  <a:pt x="2959458" y="368097"/>
                  <a:pt x="2974677" y="363150"/>
                </a:cubicBezTo>
                <a:cubicBezTo>
                  <a:pt x="2986469" y="360105"/>
                  <a:pt x="2997124" y="363910"/>
                  <a:pt x="3006631" y="355540"/>
                </a:cubicBezTo>
                <a:cubicBezTo>
                  <a:pt x="3015383" y="348695"/>
                  <a:pt x="3024135" y="336899"/>
                  <a:pt x="3032882" y="329671"/>
                </a:cubicBezTo>
                <a:cubicBezTo>
                  <a:pt x="3058751" y="309510"/>
                  <a:pt x="3056089" y="334618"/>
                  <a:pt x="3050382" y="354020"/>
                </a:cubicBezTo>
                <a:cubicBezTo>
                  <a:pt x="3045057" y="376085"/>
                  <a:pt x="3049622" y="402336"/>
                  <a:pt x="3042772" y="423262"/>
                </a:cubicBezTo>
                <a:cubicBezTo>
                  <a:pt x="3016903" y="453314"/>
                  <a:pt x="2983807" y="478423"/>
                  <a:pt x="2957556" y="511523"/>
                </a:cubicBezTo>
                <a:cubicBezTo>
                  <a:pt x="2905818" y="561359"/>
                  <a:pt x="2836958" y="592175"/>
                  <a:pt x="2792826" y="648100"/>
                </a:cubicBezTo>
                <a:cubicBezTo>
                  <a:pt x="2760489" y="686521"/>
                  <a:pt x="2715596" y="752340"/>
                  <a:pt x="2666139" y="762230"/>
                </a:cubicBezTo>
                <a:cubicBezTo>
                  <a:pt x="2649782" y="760327"/>
                  <a:pt x="2651306" y="730271"/>
                  <a:pt x="2658912" y="717719"/>
                </a:cubicBezTo>
                <a:cubicBezTo>
                  <a:pt x="2696577" y="661034"/>
                  <a:pt x="2744132" y="611577"/>
                  <a:pt x="2767339" y="547664"/>
                </a:cubicBezTo>
                <a:cubicBezTo>
                  <a:pt x="2773424" y="534347"/>
                  <a:pt x="2784078" y="524458"/>
                  <a:pt x="2787118" y="509621"/>
                </a:cubicBezTo>
                <a:cubicBezTo>
                  <a:pt x="2790163" y="496686"/>
                  <a:pt x="2794350" y="486410"/>
                  <a:pt x="2799675" y="476142"/>
                </a:cubicBezTo>
                <a:lnTo>
                  <a:pt x="2800817" y="471955"/>
                </a:lnTo>
                <a:cubicBezTo>
                  <a:pt x="2808045" y="451793"/>
                  <a:pt x="2812992" y="427062"/>
                  <a:pt x="2835056" y="417933"/>
                </a:cubicBezTo>
                <a:cubicBezTo>
                  <a:pt x="2850271" y="411087"/>
                  <a:pt x="2867392" y="400815"/>
                  <a:pt x="2871957" y="385979"/>
                </a:cubicBezTo>
                <a:cubicBezTo>
                  <a:pt x="2870815" y="376085"/>
                  <a:pt x="2854840" y="379507"/>
                  <a:pt x="2848373" y="375324"/>
                </a:cubicBezTo>
                <a:cubicBezTo>
                  <a:pt x="2834674" y="365052"/>
                  <a:pt x="2838861" y="337663"/>
                  <a:pt x="2841523" y="323204"/>
                </a:cubicBezTo>
                <a:cubicBezTo>
                  <a:pt x="2845706" y="311790"/>
                  <a:pt x="2859782" y="306847"/>
                  <a:pt x="2867392" y="295815"/>
                </a:cubicBezTo>
                <a:cubicBezTo>
                  <a:pt x="2875380" y="286681"/>
                  <a:pt x="2882229" y="273747"/>
                  <a:pt x="2888696" y="279836"/>
                </a:cubicBezTo>
                <a:close/>
                <a:moveTo>
                  <a:pt x="2414672" y="254345"/>
                </a:moveTo>
                <a:cubicBezTo>
                  <a:pt x="2423802" y="256629"/>
                  <a:pt x="2427989" y="263474"/>
                  <a:pt x="2429891" y="271084"/>
                </a:cubicBezTo>
                <a:cubicBezTo>
                  <a:pt x="2452716" y="325489"/>
                  <a:pt x="2470597" y="224289"/>
                  <a:pt x="2488096" y="293148"/>
                </a:cubicBezTo>
                <a:cubicBezTo>
                  <a:pt x="2495324" y="320159"/>
                  <a:pt x="2496084" y="355540"/>
                  <a:pt x="2478584" y="377987"/>
                </a:cubicBezTo>
                <a:cubicBezTo>
                  <a:pt x="2478206" y="379507"/>
                  <a:pt x="2477442" y="382934"/>
                  <a:pt x="2476682" y="384454"/>
                </a:cubicBezTo>
                <a:cubicBezTo>
                  <a:pt x="2484292" y="431249"/>
                  <a:pt x="2497986" y="479182"/>
                  <a:pt x="2510160" y="525978"/>
                </a:cubicBezTo>
                <a:cubicBezTo>
                  <a:pt x="2531464" y="609674"/>
                  <a:pt x="2566468" y="683858"/>
                  <a:pt x="2598804" y="761470"/>
                </a:cubicBezTo>
                <a:cubicBezTo>
                  <a:pt x="2606414" y="780489"/>
                  <a:pt x="2589674" y="789241"/>
                  <a:pt x="2579780" y="770217"/>
                </a:cubicBezTo>
                <a:cubicBezTo>
                  <a:pt x="2575975" y="762612"/>
                  <a:pt x="2574077" y="754243"/>
                  <a:pt x="2570650" y="749295"/>
                </a:cubicBezTo>
                <a:lnTo>
                  <a:pt x="2568748" y="746633"/>
                </a:lnTo>
                <a:cubicBezTo>
                  <a:pt x="2548586" y="729511"/>
                  <a:pt x="2538314" y="697935"/>
                  <a:pt x="2524997" y="675871"/>
                </a:cubicBezTo>
                <a:cubicBezTo>
                  <a:pt x="2472877" y="622991"/>
                  <a:pt x="2438638" y="556794"/>
                  <a:pt x="2396790" y="492121"/>
                </a:cubicBezTo>
                <a:cubicBezTo>
                  <a:pt x="2367499" y="441899"/>
                  <a:pt x="2314619" y="386356"/>
                  <a:pt x="2339728" y="324346"/>
                </a:cubicBezTo>
                <a:cubicBezTo>
                  <a:pt x="2343532" y="316355"/>
                  <a:pt x="2350760" y="312172"/>
                  <a:pt x="2357605" y="312932"/>
                </a:cubicBezTo>
                <a:cubicBezTo>
                  <a:pt x="2362934" y="313314"/>
                  <a:pt x="2370162" y="313692"/>
                  <a:pt x="2373206" y="309127"/>
                </a:cubicBezTo>
                <a:cubicBezTo>
                  <a:pt x="2374726" y="309510"/>
                  <a:pt x="2376246" y="298855"/>
                  <a:pt x="2370539" y="291628"/>
                </a:cubicBezTo>
                <a:cubicBezTo>
                  <a:pt x="2349617" y="256247"/>
                  <a:pt x="2372064" y="263857"/>
                  <a:pt x="2399075" y="255105"/>
                </a:cubicBezTo>
                <a:cubicBezTo>
                  <a:pt x="2402880" y="254727"/>
                  <a:pt x="2410867" y="254345"/>
                  <a:pt x="2414672" y="254345"/>
                </a:cubicBezTo>
                <a:close/>
                <a:moveTo>
                  <a:pt x="2680552" y="250208"/>
                </a:moveTo>
                <a:cubicBezTo>
                  <a:pt x="2692298" y="245500"/>
                  <a:pt x="2705518" y="249589"/>
                  <a:pt x="2715219" y="268422"/>
                </a:cubicBezTo>
                <a:lnTo>
                  <a:pt x="2717121" y="270706"/>
                </a:lnTo>
                <a:cubicBezTo>
                  <a:pt x="2720544" y="274511"/>
                  <a:pt x="2725868" y="273369"/>
                  <a:pt x="2733478" y="272986"/>
                </a:cubicBezTo>
                <a:cubicBezTo>
                  <a:pt x="2744132" y="270324"/>
                  <a:pt x="2753262" y="275271"/>
                  <a:pt x="2761250" y="282116"/>
                </a:cubicBezTo>
                <a:cubicBezTo>
                  <a:pt x="2769619" y="286303"/>
                  <a:pt x="2787118" y="286303"/>
                  <a:pt x="2790163" y="296193"/>
                </a:cubicBezTo>
                <a:cubicBezTo>
                  <a:pt x="2792066" y="307989"/>
                  <a:pt x="2768099" y="327769"/>
                  <a:pt x="2764676" y="349455"/>
                </a:cubicBezTo>
                <a:cubicBezTo>
                  <a:pt x="2762014" y="369617"/>
                  <a:pt x="2760489" y="391304"/>
                  <a:pt x="2765814" y="410323"/>
                </a:cubicBezTo>
                <a:cubicBezTo>
                  <a:pt x="2767717" y="416030"/>
                  <a:pt x="2770001" y="419457"/>
                  <a:pt x="2772664" y="421737"/>
                </a:cubicBezTo>
                <a:cubicBezTo>
                  <a:pt x="2779513" y="428587"/>
                  <a:pt x="2788643" y="424400"/>
                  <a:pt x="2795110" y="428205"/>
                </a:cubicBezTo>
                <a:cubicBezTo>
                  <a:pt x="2801195" y="432009"/>
                  <a:pt x="2791306" y="455216"/>
                  <a:pt x="2787883" y="463586"/>
                </a:cubicBezTo>
                <a:cubicBezTo>
                  <a:pt x="2777989" y="487552"/>
                  <a:pt x="2765814" y="511141"/>
                  <a:pt x="2754782" y="535868"/>
                </a:cubicBezTo>
                <a:cubicBezTo>
                  <a:pt x="2738425" y="577338"/>
                  <a:pt x="2695817" y="666741"/>
                  <a:pt x="2657009" y="679294"/>
                </a:cubicBezTo>
                <a:cubicBezTo>
                  <a:pt x="2650924" y="679676"/>
                  <a:pt x="2650542" y="665217"/>
                  <a:pt x="2651306" y="654567"/>
                </a:cubicBezTo>
                <a:cubicBezTo>
                  <a:pt x="2651684" y="630600"/>
                  <a:pt x="2659676" y="608154"/>
                  <a:pt x="2660436" y="583045"/>
                </a:cubicBezTo>
                <a:cubicBezTo>
                  <a:pt x="2652826" y="559839"/>
                  <a:pt x="2651684" y="546904"/>
                  <a:pt x="2647502" y="522555"/>
                </a:cubicBezTo>
                <a:cubicBezTo>
                  <a:pt x="2639510" y="451033"/>
                  <a:pt x="2638372" y="427827"/>
                  <a:pt x="2710272" y="416790"/>
                </a:cubicBezTo>
                <a:cubicBezTo>
                  <a:pt x="2728153" y="411848"/>
                  <a:pt x="2716361" y="395108"/>
                  <a:pt x="2703044" y="396628"/>
                </a:cubicBezTo>
                <a:cubicBezTo>
                  <a:pt x="2686683" y="395486"/>
                  <a:pt x="2664618" y="408803"/>
                  <a:pt x="2649782" y="397388"/>
                </a:cubicBezTo>
                <a:cubicBezTo>
                  <a:pt x="2636087" y="378369"/>
                  <a:pt x="2658912" y="349073"/>
                  <a:pt x="2662338" y="330814"/>
                </a:cubicBezTo>
                <a:cubicBezTo>
                  <a:pt x="2666139" y="314074"/>
                  <a:pt x="2647502" y="304185"/>
                  <a:pt x="2654729" y="284779"/>
                </a:cubicBezTo>
                <a:cubicBezTo>
                  <a:pt x="2658533" y="268422"/>
                  <a:pt x="2668805" y="254916"/>
                  <a:pt x="2680552" y="250208"/>
                </a:cubicBezTo>
                <a:close/>
                <a:moveTo>
                  <a:pt x="2596237" y="235465"/>
                </a:moveTo>
                <a:cubicBezTo>
                  <a:pt x="2602039" y="235132"/>
                  <a:pt x="2608887" y="237605"/>
                  <a:pt x="2614023" y="240650"/>
                </a:cubicBezTo>
                <a:cubicBezTo>
                  <a:pt x="2629620" y="249398"/>
                  <a:pt x="2634567" y="264999"/>
                  <a:pt x="2635327" y="282881"/>
                </a:cubicBezTo>
                <a:cubicBezTo>
                  <a:pt x="2633802" y="323964"/>
                  <a:pt x="2627335" y="361248"/>
                  <a:pt x="2631900" y="400815"/>
                </a:cubicBezTo>
                <a:cubicBezTo>
                  <a:pt x="2631522" y="408803"/>
                  <a:pt x="2630002" y="416412"/>
                  <a:pt x="2625815" y="421737"/>
                </a:cubicBezTo>
                <a:cubicBezTo>
                  <a:pt x="2620108" y="430867"/>
                  <a:pt x="2599564" y="430489"/>
                  <a:pt x="2589292" y="443424"/>
                </a:cubicBezTo>
                <a:cubicBezTo>
                  <a:pt x="2574455" y="458261"/>
                  <a:pt x="2581304" y="495922"/>
                  <a:pt x="2599946" y="498584"/>
                </a:cubicBezTo>
                <a:cubicBezTo>
                  <a:pt x="2616686" y="498206"/>
                  <a:pt x="2612498" y="464345"/>
                  <a:pt x="2624673" y="462065"/>
                </a:cubicBezTo>
                <a:cubicBezTo>
                  <a:pt x="2627718" y="462825"/>
                  <a:pt x="2630002" y="467390"/>
                  <a:pt x="2630002" y="472715"/>
                </a:cubicBezTo>
                <a:cubicBezTo>
                  <a:pt x="2625815" y="561741"/>
                  <a:pt x="2644835" y="629458"/>
                  <a:pt x="2628860" y="717719"/>
                </a:cubicBezTo>
                <a:cubicBezTo>
                  <a:pt x="2605271" y="765652"/>
                  <a:pt x="2582447" y="684623"/>
                  <a:pt x="2576358" y="665217"/>
                </a:cubicBezTo>
                <a:cubicBezTo>
                  <a:pt x="2569130" y="650002"/>
                  <a:pt x="2562281" y="635165"/>
                  <a:pt x="2556196" y="614999"/>
                </a:cubicBezTo>
                <a:cubicBezTo>
                  <a:pt x="2548968" y="597882"/>
                  <a:pt x="2540216" y="578858"/>
                  <a:pt x="2536412" y="561359"/>
                </a:cubicBezTo>
                <a:cubicBezTo>
                  <a:pt x="2535270" y="552989"/>
                  <a:pt x="2543639" y="543099"/>
                  <a:pt x="2541359" y="532445"/>
                </a:cubicBezTo>
                <a:cubicBezTo>
                  <a:pt x="2528802" y="501251"/>
                  <a:pt x="2514725" y="469293"/>
                  <a:pt x="2510543" y="435432"/>
                </a:cubicBezTo>
                <a:cubicBezTo>
                  <a:pt x="2510925" y="392064"/>
                  <a:pt x="2500271" y="347553"/>
                  <a:pt x="2508640" y="307989"/>
                </a:cubicBezTo>
                <a:lnTo>
                  <a:pt x="2509018" y="304945"/>
                </a:lnTo>
                <a:cubicBezTo>
                  <a:pt x="2508640" y="288206"/>
                  <a:pt x="2505978" y="242553"/>
                  <a:pt x="2536794" y="260434"/>
                </a:cubicBezTo>
                <a:cubicBezTo>
                  <a:pt x="2554671" y="279076"/>
                  <a:pt x="2579020" y="273369"/>
                  <a:pt x="2584727" y="247118"/>
                </a:cubicBezTo>
                <a:cubicBezTo>
                  <a:pt x="2585678" y="238937"/>
                  <a:pt x="2590434" y="235798"/>
                  <a:pt x="2596237" y="235465"/>
                </a:cubicBezTo>
                <a:close/>
                <a:moveTo>
                  <a:pt x="2687447" y="183583"/>
                </a:moveTo>
                <a:cubicBezTo>
                  <a:pt x="2712556" y="188148"/>
                  <a:pt x="2690488" y="213639"/>
                  <a:pt x="2674891" y="218586"/>
                </a:cubicBezTo>
                <a:cubicBezTo>
                  <a:pt x="2674891" y="219724"/>
                  <a:pt x="2674891" y="220866"/>
                  <a:pt x="2674891" y="221626"/>
                </a:cubicBezTo>
                <a:cubicBezTo>
                  <a:pt x="2663858" y="217444"/>
                  <a:pt x="2647119" y="220106"/>
                  <a:pt x="2639892" y="205651"/>
                </a:cubicBezTo>
                <a:cubicBezTo>
                  <a:pt x="2642172" y="204509"/>
                  <a:pt x="2644457" y="200322"/>
                  <a:pt x="2645977" y="199562"/>
                </a:cubicBezTo>
                <a:cubicBezTo>
                  <a:pt x="2662716" y="201464"/>
                  <a:pt x="2676793" y="198802"/>
                  <a:pt x="2687447" y="183583"/>
                </a:cubicBezTo>
                <a:close/>
                <a:moveTo>
                  <a:pt x="2652444" y="148584"/>
                </a:moveTo>
                <a:cubicBezTo>
                  <a:pt x="2656631" y="150864"/>
                  <a:pt x="2660814" y="152767"/>
                  <a:pt x="2665001" y="155051"/>
                </a:cubicBezTo>
                <a:cubicBezTo>
                  <a:pt x="2663098" y="167608"/>
                  <a:pt x="2660814" y="175213"/>
                  <a:pt x="2649022" y="177116"/>
                </a:cubicBezTo>
                <a:cubicBezTo>
                  <a:pt x="2637607" y="165701"/>
                  <a:pt x="2639892" y="158856"/>
                  <a:pt x="2652444" y="148584"/>
                </a:cubicBezTo>
                <a:close/>
                <a:moveTo>
                  <a:pt x="2913913" y="132337"/>
                </a:moveTo>
                <a:cubicBezTo>
                  <a:pt x="2952398" y="131606"/>
                  <a:pt x="2985425" y="166559"/>
                  <a:pt x="3006253" y="201082"/>
                </a:cubicBezTo>
                <a:cubicBezTo>
                  <a:pt x="3023753" y="221248"/>
                  <a:pt x="3067121" y="245975"/>
                  <a:pt x="3054569" y="278311"/>
                </a:cubicBezTo>
                <a:cubicBezTo>
                  <a:pt x="3045817" y="287446"/>
                  <a:pt x="3034025" y="269942"/>
                  <a:pt x="3028700" y="263474"/>
                </a:cubicBezTo>
                <a:cubicBezTo>
                  <a:pt x="3013098" y="249780"/>
                  <a:pt x="2962120" y="237228"/>
                  <a:pt x="2976958" y="275271"/>
                </a:cubicBezTo>
                <a:cubicBezTo>
                  <a:pt x="2982287" y="292388"/>
                  <a:pt x="3007396" y="314835"/>
                  <a:pt x="2999404" y="330431"/>
                </a:cubicBezTo>
                <a:cubicBezTo>
                  <a:pt x="2992176" y="334996"/>
                  <a:pt x="2971632" y="325489"/>
                  <a:pt x="2962885" y="328151"/>
                </a:cubicBezTo>
                <a:cubicBezTo>
                  <a:pt x="2952608" y="328529"/>
                  <a:pt x="2945381" y="329294"/>
                  <a:pt x="2941199" y="322062"/>
                </a:cubicBezTo>
                <a:cubicBezTo>
                  <a:pt x="2936252" y="312172"/>
                  <a:pt x="2933207" y="292388"/>
                  <a:pt x="2936252" y="280596"/>
                </a:cubicBezTo>
                <a:cubicBezTo>
                  <a:pt x="2939296" y="273747"/>
                  <a:pt x="2945004" y="268039"/>
                  <a:pt x="2945004" y="260052"/>
                </a:cubicBezTo>
                <a:cubicBezTo>
                  <a:pt x="2946146" y="238748"/>
                  <a:pt x="2930166" y="213639"/>
                  <a:pt x="2917610" y="199562"/>
                </a:cubicBezTo>
                <a:cubicBezTo>
                  <a:pt x="2894786" y="191575"/>
                  <a:pt x="2862827" y="211354"/>
                  <a:pt x="2839621" y="199944"/>
                </a:cubicBezTo>
                <a:cubicBezTo>
                  <a:pt x="2833154" y="194997"/>
                  <a:pt x="2836958" y="181303"/>
                  <a:pt x="2835438" y="174835"/>
                </a:cubicBezTo>
                <a:cubicBezTo>
                  <a:pt x="2836198" y="168746"/>
                  <a:pt x="2832394" y="158856"/>
                  <a:pt x="2834674" y="152767"/>
                </a:cubicBezTo>
                <a:cubicBezTo>
                  <a:pt x="2839243" y="145540"/>
                  <a:pt x="2863210" y="152389"/>
                  <a:pt x="2871957" y="147442"/>
                </a:cubicBezTo>
                <a:lnTo>
                  <a:pt x="2873860" y="146300"/>
                </a:lnTo>
                <a:cubicBezTo>
                  <a:pt x="2887651" y="136789"/>
                  <a:pt x="2901085" y="132580"/>
                  <a:pt x="2913913" y="132337"/>
                </a:cubicBezTo>
                <a:close/>
                <a:moveTo>
                  <a:pt x="2341626" y="3256"/>
                </a:moveTo>
                <a:cubicBezTo>
                  <a:pt x="2327171" y="-7776"/>
                  <a:pt x="2314996" y="11625"/>
                  <a:pt x="2314996" y="25702"/>
                </a:cubicBezTo>
                <a:cubicBezTo>
                  <a:pt x="2321846" y="56136"/>
                  <a:pt x="2256791" y="82387"/>
                  <a:pt x="2299017" y="103313"/>
                </a:cubicBezTo>
                <a:cubicBezTo>
                  <a:pt x="2304347" y="106354"/>
                  <a:pt x="2306249" y="106354"/>
                  <a:pt x="2313476" y="112061"/>
                </a:cubicBezTo>
                <a:cubicBezTo>
                  <a:pt x="2315756" y="114346"/>
                  <a:pt x="2315379" y="116248"/>
                  <a:pt x="2313094" y="117768"/>
                </a:cubicBezTo>
                <a:cubicBezTo>
                  <a:pt x="2307387" y="121951"/>
                  <a:pt x="2292172" y="121191"/>
                  <a:pt x="2281518" y="123853"/>
                </a:cubicBezTo>
                <a:cubicBezTo>
                  <a:pt x="2265161" y="126138"/>
                  <a:pt x="2258694" y="141735"/>
                  <a:pt x="2246519" y="150487"/>
                </a:cubicBezTo>
                <a:cubicBezTo>
                  <a:pt x="2232060" y="154669"/>
                  <a:pt x="2217224" y="144397"/>
                  <a:pt x="2214561" y="130325"/>
                </a:cubicBezTo>
                <a:cubicBezTo>
                  <a:pt x="2211898" y="118910"/>
                  <a:pt x="2219890" y="91517"/>
                  <a:pt x="2203911" y="88472"/>
                </a:cubicBezTo>
                <a:cubicBezTo>
                  <a:pt x="2193257" y="94179"/>
                  <a:pt x="2190594" y="108256"/>
                  <a:pt x="2183745" y="117768"/>
                </a:cubicBezTo>
                <a:cubicBezTo>
                  <a:pt x="2170810" y="144397"/>
                  <a:pt x="2110320" y="154291"/>
                  <a:pt x="2117170" y="173693"/>
                </a:cubicBezTo>
                <a:cubicBezTo>
                  <a:pt x="2135052" y="222391"/>
                  <a:pt x="2259072" y="177498"/>
                  <a:pt x="2235483" y="237988"/>
                </a:cubicBezTo>
                <a:cubicBezTo>
                  <a:pt x="2228638" y="251682"/>
                  <a:pt x="2205049" y="244455"/>
                  <a:pt x="2192497" y="243695"/>
                </a:cubicBezTo>
                <a:cubicBezTo>
                  <a:pt x="2171570" y="245975"/>
                  <a:pt x="2160538" y="260812"/>
                  <a:pt x="2140754" y="268799"/>
                </a:cubicBezTo>
                <a:cubicBezTo>
                  <a:pt x="2126300" y="273369"/>
                  <a:pt x="2104996" y="288206"/>
                  <a:pt x="2110320" y="304563"/>
                </a:cubicBezTo>
                <a:cubicBezTo>
                  <a:pt x="2120975" y="334618"/>
                  <a:pt x="2231682" y="312172"/>
                  <a:pt x="2249564" y="268422"/>
                </a:cubicBezTo>
                <a:cubicBezTo>
                  <a:pt x="2251462" y="264234"/>
                  <a:pt x="2254507" y="255487"/>
                  <a:pt x="2257552" y="253967"/>
                </a:cubicBezTo>
                <a:cubicBezTo>
                  <a:pt x="2264401" y="254727"/>
                  <a:pt x="2264779" y="265759"/>
                  <a:pt x="2268584" y="274129"/>
                </a:cubicBezTo>
                <a:cubicBezTo>
                  <a:pt x="2271246" y="281738"/>
                  <a:pt x="2276193" y="288206"/>
                  <a:pt x="2280376" y="295433"/>
                </a:cubicBezTo>
                <a:cubicBezTo>
                  <a:pt x="2296355" y="318257"/>
                  <a:pt x="2274668" y="338423"/>
                  <a:pt x="2254507" y="347171"/>
                </a:cubicBezTo>
                <a:cubicBezTo>
                  <a:pt x="2245759" y="350598"/>
                  <a:pt x="2229398" y="358585"/>
                  <a:pt x="2233202" y="369239"/>
                </a:cubicBezTo>
                <a:cubicBezTo>
                  <a:pt x="2240812" y="384076"/>
                  <a:pt x="2260974" y="376085"/>
                  <a:pt x="2274291" y="379129"/>
                </a:cubicBezTo>
                <a:cubicBezTo>
                  <a:pt x="2285705" y="380649"/>
                  <a:pt x="2299017" y="381792"/>
                  <a:pt x="2308912" y="388641"/>
                </a:cubicBezTo>
                <a:cubicBezTo>
                  <a:pt x="2322224" y="400051"/>
                  <a:pt x="2291790" y="415270"/>
                  <a:pt x="2303204" y="427445"/>
                </a:cubicBezTo>
                <a:cubicBezTo>
                  <a:pt x="2311574" y="437334"/>
                  <a:pt x="2332118" y="433152"/>
                  <a:pt x="2343910" y="442281"/>
                </a:cubicBezTo>
                <a:cubicBezTo>
                  <a:pt x="2388803" y="482609"/>
                  <a:pt x="2404400" y="543477"/>
                  <a:pt x="2440159" y="591032"/>
                </a:cubicBezTo>
                <a:cubicBezTo>
                  <a:pt x="2491901" y="659892"/>
                  <a:pt x="2542879" y="715435"/>
                  <a:pt x="2532607" y="766417"/>
                </a:cubicBezTo>
                <a:cubicBezTo>
                  <a:pt x="2537932" y="780871"/>
                  <a:pt x="2558476" y="797989"/>
                  <a:pt x="2551631" y="815492"/>
                </a:cubicBezTo>
                <a:cubicBezTo>
                  <a:pt x="2549728" y="819675"/>
                  <a:pt x="2548586" y="823862"/>
                  <a:pt x="2546684" y="828045"/>
                </a:cubicBezTo>
                <a:cubicBezTo>
                  <a:pt x="2539834" y="846686"/>
                  <a:pt x="2567228" y="834894"/>
                  <a:pt x="2572553" y="841361"/>
                </a:cubicBezTo>
                <a:cubicBezTo>
                  <a:pt x="2594239" y="887392"/>
                  <a:pt x="2534892" y="983645"/>
                  <a:pt x="2533367" y="1017123"/>
                </a:cubicBezTo>
                <a:cubicBezTo>
                  <a:pt x="2524997" y="1046037"/>
                  <a:pt x="2523095" y="1090930"/>
                  <a:pt x="2497608" y="1111092"/>
                </a:cubicBezTo>
                <a:cubicBezTo>
                  <a:pt x="2491901" y="1114897"/>
                  <a:pt x="2485434" y="1114897"/>
                  <a:pt x="2480109" y="1111092"/>
                </a:cubicBezTo>
                <a:cubicBezTo>
                  <a:pt x="2467934" y="1098917"/>
                  <a:pt x="2455000" y="1086365"/>
                  <a:pt x="2437118" y="1081418"/>
                </a:cubicBezTo>
                <a:cubicBezTo>
                  <a:pt x="2422282" y="1071906"/>
                  <a:pt x="2405160" y="1068862"/>
                  <a:pt x="2388043" y="1066581"/>
                </a:cubicBezTo>
                <a:cubicBezTo>
                  <a:pt x="2377006" y="1062016"/>
                  <a:pt x="2365596" y="1051362"/>
                  <a:pt x="2353422" y="1057829"/>
                </a:cubicBezTo>
                <a:cubicBezTo>
                  <a:pt x="2342768" y="1063537"/>
                  <a:pt x="2333638" y="1072288"/>
                  <a:pt x="2321464" y="1068484"/>
                </a:cubicBezTo>
                <a:cubicBezTo>
                  <a:pt x="2305484" y="1064297"/>
                  <a:pt x="2288368" y="1047180"/>
                  <a:pt x="2275811" y="1046037"/>
                </a:cubicBezTo>
                <a:cubicBezTo>
                  <a:pt x="2273530" y="1044135"/>
                  <a:pt x="2259072" y="1050984"/>
                  <a:pt x="2254889" y="1055549"/>
                </a:cubicBezTo>
                <a:cubicBezTo>
                  <a:pt x="2235105" y="1076853"/>
                  <a:pt x="2222930" y="1043753"/>
                  <a:pt x="2202386" y="1047940"/>
                </a:cubicBezTo>
                <a:cubicBezTo>
                  <a:pt x="2190212" y="1052122"/>
                  <a:pt x="2179562" y="1075711"/>
                  <a:pt x="2165486" y="1075329"/>
                </a:cubicBezTo>
                <a:cubicBezTo>
                  <a:pt x="2151026" y="1076853"/>
                  <a:pt x="2136190" y="1052504"/>
                  <a:pt x="2118312" y="1056687"/>
                </a:cubicBezTo>
                <a:cubicBezTo>
                  <a:pt x="2078744" y="1071906"/>
                  <a:pt x="2049453" y="1114514"/>
                  <a:pt x="2068472" y="1147615"/>
                </a:cubicBezTo>
                <a:cubicBezTo>
                  <a:pt x="2067712" y="1159785"/>
                  <a:pt x="2064290" y="1162070"/>
                  <a:pt x="2057440" y="1169679"/>
                </a:cubicBezTo>
                <a:cubicBezTo>
                  <a:pt x="2035754" y="1191361"/>
                  <a:pt x="2028149" y="1163590"/>
                  <a:pt x="2028909" y="1143810"/>
                </a:cubicBezTo>
                <a:cubicBezTo>
                  <a:pt x="2027767" y="1119461"/>
                  <a:pt x="2005320" y="1097015"/>
                  <a:pt x="1992004" y="1076853"/>
                </a:cubicBezTo>
                <a:cubicBezTo>
                  <a:pt x="1985158" y="1066959"/>
                  <a:pt x="1975264" y="1055927"/>
                  <a:pt x="1961952" y="1058972"/>
                </a:cubicBezTo>
                <a:cubicBezTo>
                  <a:pt x="1950155" y="1061634"/>
                  <a:pt x="1938363" y="1071906"/>
                  <a:pt x="1925051" y="1069622"/>
                </a:cubicBezTo>
                <a:cubicBezTo>
                  <a:pt x="1911352" y="1068101"/>
                  <a:pt x="1898800" y="1057069"/>
                  <a:pt x="1888145" y="1055167"/>
                </a:cubicBezTo>
                <a:cubicBezTo>
                  <a:pt x="1874829" y="1053265"/>
                  <a:pt x="1859992" y="1063919"/>
                  <a:pt x="1847057" y="1056309"/>
                </a:cubicBezTo>
                <a:cubicBezTo>
                  <a:pt x="1825375" y="1036143"/>
                  <a:pt x="1799884" y="1050220"/>
                  <a:pt x="1785807" y="1073809"/>
                </a:cubicBezTo>
                <a:cubicBezTo>
                  <a:pt x="1772495" y="1088645"/>
                  <a:pt x="1768690" y="1127071"/>
                  <a:pt x="1755374" y="1139623"/>
                </a:cubicBezTo>
                <a:cubicBezTo>
                  <a:pt x="1747764" y="1143046"/>
                  <a:pt x="1742057" y="1126307"/>
                  <a:pt x="1742057" y="1110332"/>
                </a:cubicBezTo>
                <a:cubicBezTo>
                  <a:pt x="1741297" y="1101580"/>
                  <a:pt x="1740914" y="1092450"/>
                  <a:pt x="1736732" y="1086743"/>
                </a:cubicBezTo>
                <a:cubicBezTo>
                  <a:pt x="1728744" y="1074569"/>
                  <a:pt x="1709338" y="1079894"/>
                  <a:pt x="1706676" y="1093593"/>
                </a:cubicBezTo>
                <a:cubicBezTo>
                  <a:pt x="1705156" y="1098917"/>
                  <a:pt x="1704774" y="1105385"/>
                  <a:pt x="1702871" y="1110332"/>
                </a:cubicBezTo>
                <a:cubicBezTo>
                  <a:pt x="1693742" y="1129351"/>
                  <a:pt x="1689177" y="1089788"/>
                  <a:pt x="1678527" y="1085983"/>
                </a:cubicBezTo>
                <a:cubicBezTo>
                  <a:pt x="1664068" y="1074191"/>
                  <a:pt x="1643524" y="1092068"/>
                  <a:pt x="1639341" y="1110332"/>
                </a:cubicBezTo>
                <a:cubicBezTo>
                  <a:pt x="1634012" y="1124409"/>
                  <a:pt x="1626407" y="1139623"/>
                  <a:pt x="1631349" y="1156363"/>
                </a:cubicBezTo>
                <a:cubicBezTo>
                  <a:pt x="1633252" y="1165114"/>
                  <a:pt x="1638581" y="1173102"/>
                  <a:pt x="1638199" y="1182232"/>
                </a:cubicBezTo>
                <a:cubicBezTo>
                  <a:pt x="1639341" y="1181854"/>
                  <a:pt x="1635154" y="1197068"/>
                  <a:pt x="1634394" y="1195930"/>
                </a:cubicBezTo>
                <a:cubicBezTo>
                  <a:pt x="1633252" y="1197451"/>
                  <a:pt x="1631349" y="1200495"/>
                  <a:pt x="1630211" y="1201638"/>
                </a:cubicBezTo>
                <a:cubicBezTo>
                  <a:pt x="1610427" y="1224462"/>
                  <a:pt x="1576189" y="1179569"/>
                  <a:pt x="1555262" y="1187179"/>
                </a:cubicBezTo>
                <a:cubicBezTo>
                  <a:pt x="1532816" y="1199731"/>
                  <a:pt x="1576189" y="1224080"/>
                  <a:pt x="1580754" y="1237779"/>
                </a:cubicBezTo>
                <a:cubicBezTo>
                  <a:pt x="1586079" y="1253753"/>
                  <a:pt x="1564774" y="1248811"/>
                  <a:pt x="1556783" y="1240819"/>
                </a:cubicBezTo>
                <a:cubicBezTo>
                  <a:pt x="1540043" y="1227124"/>
                  <a:pt x="1525589" y="1179569"/>
                  <a:pt x="1505045" y="1207341"/>
                </a:cubicBezTo>
                <a:cubicBezTo>
                  <a:pt x="1501622" y="1210767"/>
                  <a:pt x="1495915" y="1217995"/>
                  <a:pt x="1491350" y="1214572"/>
                </a:cubicBezTo>
                <a:cubicBezTo>
                  <a:pt x="1481838" y="1205820"/>
                  <a:pt x="1487923" y="1147615"/>
                  <a:pt x="1464717" y="1133156"/>
                </a:cubicBezTo>
                <a:cubicBezTo>
                  <a:pt x="1444937" y="1122502"/>
                  <a:pt x="1419828" y="1146473"/>
                  <a:pt x="1399662" y="1147615"/>
                </a:cubicBezTo>
                <a:cubicBezTo>
                  <a:pt x="1390532" y="1148753"/>
                  <a:pt x="1380260" y="1143046"/>
                  <a:pt x="1372273" y="1142668"/>
                </a:cubicBezTo>
                <a:cubicBezTo>
                  <a:pt x="1363143" y="1142668"/>
                  <a:pt x="1353631" y="1150655"/>
                  <a:pt x="1344119" y="1151415"/>
                </a:cubicBezTo>
                <a:cubicBezTo>
                  <a:pt x="1325100" y="1149895"/>
                  <a:pt x="1304556" y="1144571"/>
                  <a:pt x="1284772" y="1146851"/>
                </a:cubicBezTo>
                <a:cubicBezTo>
                  <a:pt x="1266890" y="1153318"/>
                  <a:pt x="1233412" y="1165492"/>
                  <a:pt x="1233794" y="1189463"/>
                </a:cubicBezTo>
                <a:cubicBezTo>
                  <a:pt x="1232270" y="1201638"/>
                  <a:pt x="1229989" y="1192504"/>
                  <a:pt x="1221998" y="1188321"/>
                </a:cubicBezTo>
                <a:cubicBezTo>
                  <a:pt x="1218575" y="1186419"/>
                  <a:pt x="1214392" y="1186796"/>
                  <a:pt x="1210205" y="1190223"/>
                </a:cubicBezTo>
                <a:cubicBezTo>
                  <a:pt x="1199555" y="1206203"/>
                  <a:pt x="1191946" y="1210007"/>
                  <a:pt x="1175967" y="1217612"/>
                </a:cubicBezTo>
                <a:cubicBezTo>
                  <a:pt x="1167215" y="1224080"/>
                  <a:pt x="1158845" y="1235494"/>
                  <a:pt x="1147053" y="1238539"/>
                </a:cubicBezTo>
                <a:cubicBezTo>
                  <a:pt x="1136781" y="1242344"/>
                  <a:pt x="1125749" y="1245766"/>
                  <a:pt x="1116237" y="1252616"/>
                </a:cubicBezTo>
                <a:cubicBezTo>
                  <a:pt x="1102920" y="1259843"/>
                  <a:pt x="1096075" y="1277342"/>
                  <a:pt x="1085421" y="1278485"/>
                </a:cubicBezTo>
                <a:cubicBezTo>
                  <a:pt x="1079336" y="1278862"/>
                  <a:pt x="1072869" y="1278102"/>
                  <a:pt x="1066779" y="1278102"/>
                </a:cubicBezTo>
                <a:cubicBezTo>
                  <a:pt x="1055747" y="1279245"/>
                  <a:pt x="1045097" y="1287236"/>
                  <a:pt x="1034061" y="1283432"/>
                </a:cubicBezTo>
                <a:cubicBezTo>
                  <a:pt x="1023793" y="1280765"/>
                  <a:pt x="1013139" y="1274297"/>
                  <a:pt x="1003249" y="1280005"/>
                </a:cubicBezTo>
                <a:cubicBezTo>
                  <a:pt x="989932" y="1286472"/>
                  <a:pt x="981181" y="1309301"/>
                  <a:pt x="967486" y="1313105"/>
                </a:cubicBezTo>
                <a:cubicBezTo>
                  <a:pt x="951129" y="1316146"/>
                  <a:pt x="933625" y="1300931"/>
                  <a:pt x="920691" y="1319950"/>
                </a:cubicBezTo>
                <a:cubicBezTo>
                  <a:pt x="907756" y="1342779"/>
                  <a:pt x="888354" y="1345824"/>
                  <a:pt x="864766" y="1340117"/>
                </a:cubicBezTo>
                <a:cubicBezTo>
                  <a:pt x="831670" y="1335548"/>
                  <a:pt x="837377" y="1283809"/>
                  <a:pt x="853734" y="1266692"/>
                </a:cubicBezTo>
                <a:cubicBezTo>
                  <a:pt x="873900" y="1248429"/>
                  <a:pt x="848791" y="1224462"/>
                  <a:pt x="828247" y="1217612"/>
                </a:cubicBezTo>
                <a:cubicBezTo>
                  <a:pt x="807321" y="1209243"/>
                  <a:pt x="790964" y="1222560"/>
                  <a:pt x="773842" y="1216470"/>
                </a:cubicBezTo>
                <a:cubicBezTo>
                  <a:pt x="757863" y="1210007"/>
                  <a:pt x="742648" y="1217612"/>
                  <a:pt x="726669" y="1219137"/>
                </a:cubicBezTo>
                <a:cubicBezTo>
                  <a:pt x="716397" y="1219137"/>
                  <a:pt x="704223" y="1216092"/>
                  <a:pt x="693573" y="1218377"/>
                </a:cubicBezTo>
                <a:cubicBezTo>
                  <a:pt x="674549" y="1222182"/>
                  <a:pt x="658952" y="1240059"/>
                  <a:pt x="638026" y="1240059"/>
                </a:cubicBezTo>
                <a:cubicBezTo>
                  <a:pt x="612539" y="1240059"/>
                  <a:pt x="598840" y="1262123"/>
                  <a:pt x="577918" y="1272017"/>
                </a:cubicBezTo>
                <a:cubicBezTo>
                  <a:pt x="562699" y="1279245"/>
                  <a:pt x="548622" y="1267070"/>
                  <a:pt x="533408" y="1268973"/>
                </a:cubicBezTo>
                <a:cubicBezTo>
                  <a:pt x="486234" y="1278862"/>
                  <a:pt x="467211" y="1331365"/>
                  <a:pt x="450089" y="1369408"/>
                </a:cubicBezTo>
                <a:cubicBezTo>
                  <a:pt x="440582" y="1387668"/>
                  <a:pt x="400636" y="1362559"/>
                  <a:pt x="395306" y="1384245"/>
                </a:cubicBezTo>
                <a:cubicBezTo>
                  <a:pt x="390364" y="1408972"/>
                  <a:pt x="383514" y="1394517"/>
                  <a:pt x="381612" y="1375115"/>
                </a:cubicBezTo>
                <a:cubicBezTo>
                  <a:pt x="380470" y="1369408"/>
                  <a:pt x="379332" y="1361039"/>
                  <a:pt x="376665" y="1355331"/>
                </a:cubicBezTo>
                <a:cubicBezTo>
                  <a:pt x="367917" y="1332125"/>
                  <a:pt x="348133" y="1342019"/>
                  <a:pt x="333679" y="1330983"/>
                </a:cubicBezTo>
                <a:cubicBezTo>
                  <a:pt x="313895" y="1311963"/>
                  <a:pt x="281558" y="1310438"/>
                  <a:pt x="256827" y="1322995"/>
                </a:cubicBezTo>
                <a:cubicBezTo>
                  <a:pt x="245413" y="1326040"/>
                  <a:pt x="233243" y="1322613"/>
                  <a:pt x="224109" y="1326418"/>
                </a:cubicBezTo>
                <a:cubicBezTo>
                  <a:pt x="215739" y="1329845"/>
                  <a:pt x="208894" y="1337832"/>
                  <a:pt x="197862" y="1341255"/>
                </a:cubicBezTo>
                <a:cubicBezTo>
                  <a:pt x="167046" y="1346962"/>
                  <a:pt x="122913" y="1336690"/>
                  <a:pt x="124438" y="1381583"/>
                </a:cubicBezTo>
                <a:cubicBezTo>
                  <a:pt x="124816" y="1392615"/>
                  <a:pt x="125576" y="1405171"/>
                  <a:pt x="120633" y="1405931"/>
                </a:cubicBezTo>
                <a:cubicBezTo>
                  <a:pt x="114544" y="1407834"/>
                  <a:pt x="102369" y="1388810"/>
                  <a:pt x="94382" y="1382725"/>
                </a:cubicBezTo>
                <a:cubicBezTo>
                  <a:pt x="79545" y="1373213"/>
                  <a:pt x="69273" y="1388432"/>
                  <a:pt x="68513" y="1407452"/>
                </a:cubicBezTo>
                <a:cubicBezTo>
                  <a:pt x="67371" y="1422288"/>
                  <a:pt x="63188" y="1432183"/>
                  <a:pt x="54054" y="1424951"/>
                </a:cubicBezTo>
                <a:cubicBezTo>
                  <a:pt x="50254" y="1421911"/>
                  <a:pt x="46067" y="1417724"/>
                  <a:pt x="43022" y="1414301"/>
                </a:cubicBezTo>
                <a:cubicBezTo>
                  <a:pt x="36937" y="1407834"/>
                  <a:pt x="32372" y="1401367"/>
                  <a:pt x="28185" y="1394139"/>
                </a:cubicBezTo>
                <a:lnTo>
                  <a:pt x="0" y="1414581"/>
                </a:lnTo>
                <a:lnTo>
                  <a:pt x="0" y="1651722"/>
                </a:lnTo>
                <a:lnTo>
                  <a:pt x="10257" y="1654547"/>
                </a:lnTo>
                <a:cubicBezTo>
                  <a:pt x="25331" y="1658352"/>
                  <a:pt x="39788" y="1662916"/>
                  <a:pt x="50631" y="1677182"/>
                </a:cubicBezTo>
                <a:cubicBezTo>
                  <a:pt x="70415" y="1701913"/>
                  <a:pt x="53294" y="1729685"/>
                  <a:pt x="57476" y="1757456"/>
                </a:cubicBezTo>
                <a:cubicBezTo>
                  <a:pt x="58241" y="1800824"/>
                  <a:pt x="70415" y="1838868"/>
                  <a:pt x="110739" y="1863977"/>
                </a:cubicBezTo>
                <a:cubicBezTo>
                  <a:pt x="143840" y="1886805"/>
                  <a:pt x="192533" y="1948055"/>
                  <a:pt x="157156" y="1855989"/>
                </a:cubicBezTo>
                <a:cubicBezTo>
                  <a:pt x="149547" y="1840010"/>
                  <a:pt x="151445" y="1819084"/>
                  <a:pt x="146120" y="1801967"/>
                </a:cubicBezTo>
                <a:cubicBezTo>
                  <a:pt x="142315" y="1793215"/>
                  <a:pt x="135470" y="1782943"/>
                  <a:pt x="137372" y="1778760"/>
                </a:cubicBezTo>
                <a:cubicBezTo>
                  <a:pt x="138132" y="1776858"/>
                  <a:pt x="140795" y="1776475"/>
                  <a:pt x="144217" y="1778378"/>
                </a:cubicBezTo>
                <a:cubicBezTo>
                  <a:pt x="158677" y="1790552"/>
                  <a:pt x="169709" y="1817946"/>
                  <a:pt x="182261" y="1833165"/>
                </a:cubicBezTo>
                <a:cubicBezTo>
                  <a:pt x="199765" y="1857892"/>
                  <a:pt x="216882" y="1852944"/>
                  <a:pt x="241991" y="1841912"/>
                </a:cubicBezTo>
                <a:cubicBezTo>
                  <a:pt x="246938" y="1840770"/>
                  <a:pt x="250742" y="1841535"/>
                  <a:pt x="254165" y="1844575"/>
                </a:cubicBezTo>
                <a:cubicBezTo>
                  <a:pt x="268242" y="1860172"/>
                  <a:pt x="264819" y="1886805"/>
                  <a:pt x="259112" y="1905447"/>
                </a:cubicBezTo>
                <a:cubicBezTo>
                  <a:pt x="256067" y="1925609"/>
                  <a:pt x="270904" y="1927511"/>
                  <a:pt x="282319" y="1913817"/>
                </a:cubicBezTo>
                <a:cubicBezTo>
                  <a:pt x="288026" y="1907727"/>
                  <a:pt x="292968" y="1899740"/>
                  <a:pt x="295253" y="1891748"/>
                </a:cubicBezTo>
                <a:cubicBezTo>
                  <a:pt x="299436" y="1876151"/>
                  <a:pt x="291831" y="1849522"/>
                  <a:pt x="316557" y="1857892"/>
                </a:cubicBezTo>
                <a:cubicBezTo>
                  <a:pt x="399111" y="1922186"/>
                  <a:pt x="477865" y="1981916"/>
                  <a:pt x="569926" y="2032512"/>
                </a:cubicBezTo>
                <a:cubicBezTo>
                  <a:pt x="641453" y="2078924"/>
                  <a:pt x="725527" y="2105176"/>
                  <a:pt x="803138" y="2139797"/>
                </a:cubicBezTo>
                <a:cubicBezTo>
                  <a:pt x="912703" y="2176316"/>
                  <a:pt x="1021126" y="2217403"/>
                  <a:pt x="1134501" y="2238707"/>
                </a:cubicBezTo>
                <a:cubicBezTo>
                  <a:pt x="1157707" y="2249362"/>
                  <a:pt x="1182052" y="2249362"/>
                  <a:pt x="1206783" y="2255829"/>
                </a:cubicBezTo>
                <a:cubicBezTo>
                  <a:pt x="1241021" y="2263817"/>
                  <a:pt x="1271455" y="2271808"/>
                  <a:pt x="1305316" y="2278276"/>
                </a:cubicBezTo>
                <a:cubicBezTo>
                  <a:pt x="1402324" y="2313274"/>
                  <a:pt x="1348684" y="2519092"/>
                  <a:pt x="1346022" y="2599744"/>
                </a:cubicBezTo>
                <a:cubicBezTo>
                  <a:pt x="1333847" y="2825724"/>
                  <a:pt x="1318250" y="3048659"/>
                  <a:pt x="1287052" y="3273120"/>
                </a:cubicBezTo>
                <a:cubicBezTo>
                  <a:pt x="1287052" y="3273120"/>
                  <a:pt x="1265748" y="3438610"/>
                  <a:pt x="1263846" y="3471328"/>
                </a:cubicBezTo>
                <a:cubicBezTo>
                  <a:pt x="1264610" y="3495677"/>
                  <a:pt x="1245204" y="3618177"/>
                  <a:pt x="1235696" y="3655078"/>
                </a:cubicBezTo>
                <a:cubicBezTo>
                  <a:pt x="1231509" y="3704158"/>
                  <a:pt x="1213250" y="4264158"/>
                  <a:pt x="1199173" y="4402260"/>
                </a:cubicBezTo>
                <a:cubicBezTo>
                  <a:pt x="1224664" y="4556336"/>
                  <a:pt x="1192324" y="4717643"/>
                  <a:pt x="1181292" y="4875142"/>
                </a:cubicBezTo>
                <a:cubicBezTo>
                  <a:pt x="1176344" y="4912807"/>
                  <a:pt x="1171780" y="4956175"/>
                  <a:pt x="1162272" y="4993459"/>
                </a:cubicBezTo>
                <a:cubicBezTo>
                  <a:pt x="1155805" y="5006393"/>
                  <a:pt x="1152000" y="5019328"/>
                  <a:pt x="1156943" y="5033787"/>
                </a:cubicBezTo>
                <a:cubicBezTo>
                  <a:pt x="1167597" y="5066501"/>
                  <a:pt x="1177869" y="5089329"/>
                  <a:pt x="1182052" y="5120146"/>
                </a:cubicBezTo>
                <a:cubicBezTo>
                  <a:pt x="1201076" y="5307700"/>
                  <a:pt x="1217055" y="5501722"/>
                  <a:pt x="1224282" y="5691565"/>
                </a:cubicBezTo>
                <a:cubicBezTo>
                  <a:pt x="1233794" y="5878168"/>
                  <a:pt x="1245683" y="6064487"/>
                  <a:pt x="1251246" y="6250664"/>
                </a:cubicBezTo>
                <a:lnTo>
                  <a:pt x="1252847" y="6428342"/>
                </a:lnTo>
                <a:lnTo>
                  <a:pt x="1392251" y="6428342"/>
                </a:lnTo>
                <a:lnTo>
                  <a:pt x="1392833" y="6389904"/>
                </a:lnTo>
                <a:cubicBezTo>
                  <a:pt x="1392933" y="6332172"/>
                  <a:pt x="1391578" y="6274869"/>
                  <a:pt x="1386728" y="6218470"/>
                </a:cubicBezTo>
                <a:cubicBezTo>
                  <a:pt x="1375318" y="5874172"/>
                  <a:pt x="1351347" y="5529497"/>
                  <a:pt x="1330803" y="5184058"/>
                </a:cubicBezTo>
                <a:cubicBezTo>
                  <a:pt x="1328522" y="5131560"/>
                  <a:pt x="1332327" y="5079440"/>
                  <a:pt x="1338412" y="5028080"/>
                </a:cubicBezTo>
                <a:cubicBezTo>
                  <a:pt x="1338034" y="5006393"/>
                  <a:pt x="1319010" y="4989276"/>
                  <a:pt x="1321673" y="4964927"/>
                </a:cubicBezTo>
                <a:cubicBezTo>
                  <a:pt x="1318633" y="4783458"/>
                  <a:pt x="1308738" y="4603131"/>
                  <a:pt x="1361241" y="4431173"/>
                </a:cubicBezTo>
                <a:cubicBezTo>
                  <a:pt x="1366948" y="4414052"/>
                  <a:pt x="1356676" y="4398455"/>
                  <a:pt x="1355152" y="4382093"/>
                </a:cubicBezTo>
                <a:cubicBezTo>
                  <a:pt x="1354009" y="4354322"/>
                  <a:pt x="1360859" y="4329595"/>
                  <a:pt x="1367326" y="4300682"/>
                </a:cubicBezTo>
                <a:cubicBezTo>
                  <a:pt x="1432763" y="4054540"/>
                  <a:pt x="1504285" y="3813341"/>
                  <a:pt x="1579229" y="3569101"/>
                </a:cubicBezTo>
                <a:cubicBezTo>
                  <a:pt x="1658743" y="3302793"/>
                  <a:pt x="1752711" y="3038770"/>
                  <a:pt x="1853147" y="2779689"/>
                </a:cubicBezTo>
                <a:cubicBezTo>
                  <a:pt x="1889288" y="2692192"/>
                  <a:pt x="1919339" y="2594797"/>
                  <a:pt x="1972602" y="2514905"/>
                </a:cubicBezTo>
                <a:cubicBezTo>
                  <a:pt x="1987061" y="2484854"/>
                  <a:pt x="1992768" y="2464688"/>
                  <a:pt x="2028909" y="2462785"/>
                </a:cubicBezTo>
                <a:cubicBezTo>
                  <a:pt x="2089399" y="2460505"/>
                  <a:pt x="2169668" y="2475720"/>
                  <a:pt x="2222170" y="2465452"/>
                </a:cubicBezTo>
                <a:cubicBezTo>
                  <a:pt x="2255267" y="2483711"/>
                  <a:pt x="2294075" y="2484472"/>
                  <a:pt x="2329834" y="2485232"/>
                </a:cubicBezTo>
                <a:cubicBezTo>
                  <a:pt x="2349617" y="2486756"/>
                  <a:pt x="2338963" y="2515670"/>
                  <a:pt x="2357227" y="2518710"/>
                </a:cubicBezTo>
                <a:cubicBezTo>
                  <a:pt x="2383478" y="2517190"/>
                  <a:pt x="2424562" y="2534690"/>
                  <a:pt x="2438261" y="2502353"/>
                </a:cubicBezTo>
                <a:cubicBezTo>
                  <a:pt x="2443204" y="2484089"/>
                  <a:pt x="2428749" y="2466212"/>
                  <a:pt x="2431411" y="2447188"/>
                </a:cubicBezTo>
                <a:cubicBezTo>
                  <a:pt x="2431789" y="2432352"/>
                  <a:pt x="2425704" y="2425502"/>
                  <a:pt x="2412388" y="2426644"/>
                </a:cubicBezTo>
                <a:cubicBezTo>
                  <a:pt x="2382336" y="2431209"/>
                  <a:pt x="2389563" y="2417897"/>
                  <a:pt x="2386140" y="2395068"/>
                </a:cubicBezTo>
                <a:cubicBezTo>
                  <a:pt x="2367499" y="2365777"/>
                  <a:pt x="2392608" y="2333818"/>
                  <a:pt x="2385376" y="2305287"/>
                </a:cubicBezTo>
                <a:cubicBezTo>
                  <a:pt x="2381194" y="2286263"/>
                  <a:pt x="2339728" y="2284361"/>
                  <a:pt x="2328313" y="2263817"/>
                </a:cubicBezTo>
                <a:cubicBezTo>
                  <a:pt x="2322606" y="2251647"/>
                  <a:pt x="2320704" y="2235667"/>
                  <a:pt x="2312334" y="2230720"/>
                </a:cubicBezTo>
                <a:cubicBezTo>
                  <a:pt x="2286843" y="2216261"/>
                  <a:pt x="2251462" y="2251264"/>
                  <a:pt x="2251844" y="2279796"/>
                </a:cubicBezTo>
                <a:cubicBezTo>
                  <a:pt x="2254129" y="2295393"/>
                  <a:pt x="2244235" y="2317079"/>
                  <a:pt x="2246897" y="2329254"/>
                </a:cubicBezTo>
                <a:cubicBezTo>
                  <a:pt x="2250324" y="2336103"/>
                  <a:pt x="2259832" y="2340668"/>
                  <a:pt x="2262116" y="2349037"/>
                </a:cubicBezTo>
                <a:cubicBezTo>
                  <a:pt x="2260974" y="2359687"/>
                  <a:pt x="2247657" y="2364252"/>
                  <a:pt x="2243092" y="2373764"/>
                </a:cubicBezTo>
                <a:cubicBezTo>
                  <a:pt x="2232442" y="2393166"/>
                  <a:pt x="2227113" y="2418657"/>
                  <a:pt x="2213419" y="2434636"/>
                </a:cubicBezTo>
                <a:cubicBezTo>
                  <a:pt x="2181082" y="2467732"/>
                  <a:pt x="2076464" y="2446428"/>
                  <a:pt x="2032332" y="2435774"/>
                </a:cubicBezTo>
                <a:cubicBezTo>
                  <a:pt x="2020157" y="2433494"/>
                  <a:pt x="2019779" y="2420177"/>
                  <a:pt x="2031189" y="2412950"/>
                </a:cubicBezTo>
                <a:cubicBezTo>
                  <a:pt x="2038799" y="2408002"/>
                  <a:pt x="2049071" y="2379471"/>
                  <a:pt x="2051733" y="2368817"/>
                </a:cubicBezTo>
                <a:cubicBezTo>
                  <a:pt x="2060103" y="2346375"/>
                  <a:pt x="2103471" y="2257731"/>
                  <a:pt x="2123637" y="2243655"/>
                </a:cubicBezTo>
                <a:cubicBezTo>
                  <a:pt x="2142661" y="2231102"/>
                  <a:pt x="2170050" y="2230338"/>
                  <a:pt x="2191354" y="2223111"/>
                </a:cubicBezTo>
                <a:cubicBezTo>
                  <a:pt x="2257552" y="2211696"/>
                  <a:pt x="2318801" y="2192295"/>
                  <a:pt x="2377771" y="2166426"/>
                </a:cubicBezTo>
                <a:cubicBezTo>
                  <a:pt x="2436358" y="2144362"/>
                  <a:pt x="2485434" y="2108221"/>
                  <a:pt x="2540599" y="2077022"/>
                </a:cubicBezTo>
                <a:cubicBezTo>
                  <a:pt x="2561520" y="2072079"/>
                  <a:pt x="2581682" y="2093383"/>
                  <a:pt x="2603751" y="2083112"/>
                </a:cubicBezTo>
                <a:cubicBezTo>
                  <a:pt x="2613258" y="2080449"/>
                  <a:pt x="2622770" y="2075502"/>
                  <a:pt x="2628478" y="2067515"/>
                </a:cubicBezTo>
                <a:cubicBezTo>
                  <a:pt x="2633802" y="2061043"/>
                  <a:pt x="2638750" y="2053433"/>
                  <a:pt x="2646742" y="2054958"/>
                </a:cubicBezTo>
                <a:cubicBezTo>
                  <a:pt x="2655871" y="2059523"/>
                  <a:pt x="2652826" y="2073977"/>
                  <a:pt x="2666903" y="2074742"/>
                </a:cubicBezTo>
                <a:cubicBezTo>
                  <a:pt x="2675273" y="2076644"/>
                  <a:pt x="2685923" y="2077404"/>
                  <a:pt x="2688968" y="2085392"/>
                </a:cubicBezTo>
                <a:cubicBezTo>
                  <a:pt x="2697719" y="2102513"/>
                  <a:pt x="2670708" y="2143601"/>
                  <a:pt x="2699622" y="2152731"/>
                </a:cubicBezTo>
                <a:cubicBezTo>
                  <a:pt x="2736905" y="2129903"/>
                  <a:pt x="2733860" y="2059145"/>
                  <a:pt x="2775708" y="2036316"/>
                </a:cubicBezTo>
                <a:cubicBezTo>
                  <a:pt x="2817174" y="2021097"/>
                  <a:pt x="2767717" y="2085014"/>
                  <a:pt x="2773046" y="2099469"/>
                </a:cubicBezTo>
                <a:cubicBezTo>
                  <a:pt x="2779513" y="2110501"/>
                  <a:pt x="2792826" y="2102513"/>
                  <a:pt x="2802720" y="2091859"/>
                </a:cubicBezTo>
                <a:cubicBezTo>
                  <a:pt x="2824402" y="2069413"/>
                  <a:pt x="2833154" y="2016532"/>
                  <a:pt x="2801195" y="2003220"/>
                </a:cubicBezTo>
                <a:cubicBezTo>
                  <a:pt x="2793590" y="2001318"/>
                  <a:pt x="2785598" y="2000175"/>
                  <a:pt x="2777989" y="1999415"/>
                </a:cubicBezTo>
                <a:cubicBezTo>
                  <a:pt x="2755924" y="1996371"/>
                  <a:pt x="2762014" y="1963270"/>
                  <a:pt x="2736905" y="1955282"/>
                </a:cubicBezTo>
                <a:cubicBezTo>
                  <a:pt x="2730816" y="1954522"/>
                  <a:pt x="2724730" y="1953762"/>
                  <a:pt x="2719024" y="1956425"/>
                </a:cubicBezTo>
                <a:cubicBezTo>
                  <a:pt x="2714836" y="1956807"/>
                  <a:pt x="2706849" y="1963270"/>
                  <a:pt x="2705324" y="1958327"/>
                </a:cubicBezTo>
                <a:cubicBezTo>
                  <a:pt x="2709889" y="1941206"/>
                  <a:pt x="2728153" y="1919141"/>
                  <a:pt x="2723206" y="1899740"/>
                </a:cubicBezTo>
                <a:cubicBezTo>
                  <a:pt x="2720926" y="1885281"/>
                  <a:pt x="2714836" y="1867404"/>
                  <a:pt x="2698857" y="1865501"/>
                </a:cubicBezTo>
                <a:cubicBezTo>
                  <a:pt x="2693532" y="1866261"/>
                  <a:pt x="2688585" y="1874631"/>
                  <a:pt x="2685545" y="1879578"/>
                </a:cubicBezTo>
                <a:cubicBezTo>
                  <a:pt x="2682882" y="1883000"/>
                  <a:pt x="2676415" y="1892890"/>
                  <a:pt x="2672228" y="1885281"/>
                </a:cubicBezTo>
                <a:cubicBezTo>
                  <a:pt x="2666521" y="1874631"/>
                  <a:pt x="2665001" y="1834303"/>
                  <a:pt x="2651306" y="1830880"/>
                </a:cubicBezTo>
                <a:cubicBezTo>
                  <a:pt x="2647879" y="1830120"/>
                  <a:pt x="2644457" y="1828596"/>
                  <a:pt x="2640652" y="1828596"/>
                </a:cubicBezTo>
                <a:cubicBezTo>
                  <a:pt x="2624673" y="1826693"/>
                  <a:pt x="2619726" y="1795499"/>
                  <a:pt x="2603369" y="1797402"/>
                </a:cubicBezTo>
                <a:cubicBezTo>
                  <a:pt x="2585487" y="1802349"/>
                  <a:pt x="2572935" y="1822128"/>
                  <a:pt x="2556956" y="1832023"/>
                </a:cubicBezTo>
                <a:cubicBezTo>
                  <a:pt x="2544404" y="1842295"/>
                  <a:pt x="2523860" y="1868164"/>
                  <a:pt x="2531464" y="1884521"/>
                </a:cubicBezTo>
                <a:cubicBezTo>
                  <a:pt x="2530322" y="1885281"/>
                  <a:pt x="2539834" y="1887183"/>
                  <a:pt x="2539834" y="1886805"/>
                </a:cubicBezTo>
                <a:cubicBezTo>
                  <a:pt x="2545542" y="1886805"/>
                  <a:pt x="2550106" y="1887947"/>
                  <a:pt x="2552391" y="1895553"/>
                </a:cubicBezTo>
                <a:cubicBezTo>
                  <a:pt x="2553533" y="1907349"/>
                  <a:pt x="2557338" y="1906207"/>
                  <a:pt x="2554671" y="1920284"/>
                </a:cubicBezTo>
                <a:cubicBezTo>
                  <a:pt x="2549346" y="1938925"/>
                  <a:pt x="2537554" y="1918381"/>
                  <a:pt x="2527282" y="1918759"/>
                </a:cubicBezTo>
                <a:cubicBezTo>
                  <a:pt x="2514725" y="1923706"/>
                  <a:pt x="2518912" y="1941588"/>
                  <a:pt x="2517010" y="1953002"/>
                </a:cubicBezTo>
                <a:cubicBezTo>
                  <a:pt x="2512823" y="1990281"/>
                  <a:pt x="2542879" y="2017292"/>
                  <a:pt x="2522717" y="2053055"/>
                </a:cubicBezTo>
                <a:cubicBezTo>
                  <a:pt x="2453476" y="2131045"/>
                  <a:pt x="2331736" y="2162621"/>
                  <a:pt x="2235483" y="2193437"/>
                </a:cubicBezTo>
                <a:cubicBezTo>
                  <a:pt x="2139994" y="2218928"/>
                  <a:pt x="2125922" y="2213221"/>
                  <a:pt x="2179562" y="2131045"/>
                </a:cubicBezTo>
                <a:cubicBezTo>
                  <a:pt x="2218366" y="2069795"/>
                  <a:pt x="2243474" y="1991423"/>
                  <a:pt x="2291408" y="1937783"/>
                </a:cubicBezTo>
                <a:cubicBezTo>
                  <a:pt x="2306249" y="1925609"/>
                  <a:pt x="2326411" y="1936641"/>
                  <a:pt x="2343910" y="1927511"/>
                </a:cubicBezTo>
                <a:cubicBezTo>
                  <a:pt x="2361032" y="1917999"/>
                  <a:pt x="2380811" y="1902020"/>
                  <a:pt x="2390323" y="1887565"/>
                </a:cubicBezTo>
                <a:cubicBezTo>
                  <a:pt x="2391466" y="1887565"/>
                  <a:pt x="2393368" y="1875773"/>
                  <a:pt x="2391848" y="1876911"/>
                </a:cubicBezTo>
                <a:cubicBezTo>
                  <a:pt x="2388803" y="1871968"/>
                  <a:pt x="2384238" y="1869302"/>
                  <a:pt x="2378909" y="1867021"/>
                </a:cubicBezTo>
                <a:cubicBezTo>
                  <a:pt x="2356084" y="1854469"/>
                  <a:pt x="2389181" y="1836587"/>
                  <a:pt x="2403640" y="1840770"/>
                </a:cubicBezTo>
                <a:cubicBezTo>
                  <a:pt x="2454618" y="1851042"/>
                  <a:pt x="2516250" y="1768106"/>
                  <a:pt x="2443204" y="1752131"/>
                </a:cubicBezTo>
                <a:cubicBezTo>
                  <a:pt x="2383096" y="1732725"/>
                  <a:pt x="2476304" y="1704194"/>
                  <a:pt x="2496084" y="1696584"/>
                </a:cubicBezTo>
                <a:cubicBezTo>
                  <a:pt x="2519294" y="1696206"/>
                  <a:pt x="2540216" y="1704194"/>
                  <a:pt x="2563041" y="1709141"/>
                </a:cubicBezTo>
                <a:cubicBezTo>
                  <a:pt x="2583585" y="1714088"/>
                  <a:pt x="2576740" y="1696584"/>
                  <a:pt x="2560760" y="1682889"/>
                </a:cubicBezTo>
                <a:cubicBezTo>
                  <a:pt x="2551248" y="1673377"/>
                  <a:pt x="2543261" y="1660825"/>
                  <a:pt x="2545164" y="1652455"/>
                </a:cubicBezTo>
                <a:cubicBezTo>
                  <a:pt x="2545924" y="1647126"/>
                  <a:pt x="2549728" y="1641801"/>
                  <a:pt x="2547826" y="1637236"/>
                </a:cubicBezTo>
                <a:cubicBezTo>
                  <a:pt x="2546684" y="1636094"/>
                  <a:pt x="2544781" y="1634952"/>
                  <a:pt x="2542119" y="1634192"/>
                </a:cubicBezTo>
                <a:cubicBezTo>
                  <a:pt x="2525758" y="1634192"/>
                  <a:pt x="2523095" y="1615172"/>
                  <a:pt x="2540976" y="1611368"/>
                </a:cubicBezTo>
                <a:cubicBezTo>
                  <a:pt x="2552009" y="1608323"/>
                  <a:pt x="2569890" y="1601095"/>
                  <a:pt x="2575598" y="1603380"/>
                </a:cubicBezTo>
                <a:cubicBezTo>
                  <a:pt x="2580162" y="1612127"/>
                  <a:pt x="2569508" y="1624302"/>
                  <a:pt x="2568748" y="1634952"/>
                </a:cubicBezTo>
                <a:cubicBezTo>
                  <a:pt x="2566086" y="1649411"/>
                  <a:pt x="2569508" y="1657780"/>
                  <a:pt x="2584345" y="1653216"/>
                </a:cubicBezTo>
                <a:cubicBezTo>
                  <a:pt x="2601466" y="1645988"/>
                  <a:pt x="2618966" y="1645988"/>
                  <a:pt x="2635705" y="1640663"/>
                </a:cubicBezTo>
                <a:cubicBezTo>
                  <a:pt x="2660054" y="1625062"/>
                  <a:pt x="2686305" y="1594628"/>
                  <a:pt x="2692012" y="1567235"/>
                </a:cubicBezTo>
                <a:cubicBezTo>
                  <a:pt x="2693150" y="1558105"/>
                  <a:pt x="2691252" y="1549358"/>
                  <a:pt x="2685163" y="1545553"/>
                </a:cubicBezTo>
                <a:cubicBezTo>
                  <a:pt x="2676793" y="1539463"/>
                  <a:pt x="2663476" y="1543650"/>
                  <a:pt x="2655871" y="1535659"/>
                </a:cubicBezTo>
                <a:cubicBezTo>
                  <a:pt x="2642937" y="1520822"/>
                  <a:pt x="2636465" y="1493050"/>
                  <a:pt x="2637607" y="1474409"/>
                </a:cubicBezTo>
                <a:cubicBezTo>
                  <a:pt x="2665761" y="1423053"/>
                  <a:pt x="2699240" y="1368266"/>
                  <a:pt x="2739945" y="1326800"/>
                </a:cubicBezTo>
                <a:cubicBezTo>
                  <a:pt x="2771144" y="1324137"/>
                  <a:pt x="2813370" y="1362559"/>
                  <a:pt x="2831251" y="1316910"/>
                </a:cubicBezTo>
                <a:cubicBezTo>
                  <a:pt x="2837718" y="1307016"/>
                  <a:pt x="2841901" y="1291037"/>
                  <a:pt x="2854076" y="1283432"/>
                </a:cubicBezTo>
                <a:cubicBezTo>
                  <a:pt x="2859405" y="1281147"/>
                  <a:pt x="2860547" y="1286472"/>
                  <a:pt x="2860165" y="1291419"/>
                </a:cubicBezTo>
                <a:cubicBezTo>
                  <a:pt x="2857120" y="1311203"/>
                  <a:pt x="2833154" y="1343917"/>
                  <a:pt x="2853315" y="1362559"/>
                </a:cubicBezTo>
                <a:cubicBezTo>
                  <a:pt x="2887176" y="1387668"/>
                  <a:pt x="2897066" y="1320715"/>
                  <a:pt x="2925602" y="1321093"/>
                </a:cubicBezTo>
                <a:cubicBezTo>
                  <a:pt x="2935109" y="1322995"/>
                  <a:pt x="2934349" y="1336312"/>
                  <a:pt x="2941199" y="1342019"/>
                </a:cubicBezTo>
                <a:cubicBezTo>
                  <a:pt x="2963645" y="1351909"/>
                  <a:pt x="2985327" y="1320715"/>
                  <a:pt x="3003591" y="1310061"/>
                </a:cubicBezTo>
                <a:cubicBezTo>
                  <a:pt x="3016525" y="1299789"/>
                  <a:pt x="3024135" y="1300549"/>
                  <a:pt x="3019570" y="1313483"/>
                </a:cubicBezTo>
                <a:cubicBezTo>
                  <a:pt x="3015001" y="1326418"/>
                  <a:pt x="3003208" y="1340117"/>
                  <a:pt x="2992559" y="1350006"/>
                </a:cubicBezTo>
                <a:cubicBezTo>
                  <a:pt x="2986852" y="1355331"/>
                  <a:pt x="2978482" y="1366746"/>
                  <a:pt x="2979624" y="1373595"/>
                </a:cubicBezTo>
                <a:cubicBezTo>
                  <a:pt x="2980002" y="1382725"/>
                  <a:pt x="2989514" y="1380822"/>
                  <a:pt x="3001306" y="1371693"/>
                </a:cubicBezTo>
                <a:cubicBezTo>
                  <a:pt x="3021468" y="1356474"/>
                  <a:pt x="3048484" y="1323373"/>
                  <a:pt x="3051142" y="1305874"/>
                </a:cubicBezTo>
                <a:cubicBezTo>
                  <a:pt x="3052666" y="1296366"/>
                  <a:pt x="3045057" y="1294464"/>
                  <a:pt x="3037447" y="1292179"/>
                </a:cubicBezTo>
                <a:cubicBezTo>
                  <a:pt x="3001306" y="1288374"/>
                  <a:pt x="3007014" y="1247286"/>
                  <a:pt x="2999786" y="1222560"/>
                </a:cubicBezTo>
                <a:cubicBezTo>
                  <a:pt x="2987612" y="1192886"/>
                  <a:pt x="2994457" y="1145330"/>
                  <a:pt x="2958316" y="1131636"/>
                </a:cubicBezTo>
                <a:cubicBezTo>
                  <a:pt x="2940434" y="1125547"/>
                  <a:pt x="2914188" y="1144188"/>
                  <a:pt x="2901253" y="1120604"/>
                </a:cubicBezTo>
                <a:cubicBezTo>
                  <a:pt x="2865872" y="1072288"/>
                  <a:pt x="2855600" y="1060114"/>
                  <a:pt x="2835816" y="1110710"/>
                </a:cubicBezTo>
                <a:cubicBezTo>
                  <a:pt x="2832394" y="1120604"/>
                  <a:pt x="2827068" y="1136583"/>
                  <a:pt x="2817556" y="1135059"/>
                </a:cubicBezTo>
                <a:cubicBezTo>
                  <a:pt x="2716739" y="989352"/>
                  <a:pt x="2712174" y="1172342"/>
                  <a:pt x="2685163" y="1112612"/>
                </a:cubicBezTo>
                <a:cubicBezTo>
                  <a:pt x="2675651" y="1085601"/>
                  <a:pt x="2641794" y="1038046"/>
                  <a:pt x="2617063" y="1065057"/>
                </a:cubicBezTo>
                <a:cubicBezTo>
                  <a:pt x="2606414" y="1078374"/>
                  <a:pt x="2601466" y="1095113"/>
                  <a:pt x="2584345" y="1101198"/>
                </a:cubicBezTo>
                <a:cubicBezTo>
                  <a:pt x="2575215" y="1105763"/>
                  <a:pt x="2571410" y="1112994"/>
                  <a:pt x="2568748" y="1121742"/>
                </a:cubicBezTo>
                <a:cubicBezTo>
                  <a:pt x="2565325" y="1132396"/>
                  <a:pt x="2556196" y="1130872"/>
                  <a:pt x="2550488" y="1120604"/>
                </a:cubicBezTo>
                <a:cubicBezTo>
                  <a:pt x="2542497" y="1105385"/>
                  <a:pt x="2551248" y="1084841"/>
                  <a:pt x="2556956" y="1069244"/>
                </a:cubicBezTo>
                <a:cubicBezTo>
                  <a:pt x="2577118" y="1010656"/>
                  <a:pt x="2592337" y="958536"/>
                  <a:pt x="2611738" y="902993"/>
                </a:cubicBezTo>
                <a:cubicBezTo>
                  <a:pt x="2617446" y="887014"/>
                  <a:pt x="2622770" y="864568"/>
                  <a:pt x="2638372" y="850113"/>
                </a:cubicBezTo>
                <a:cubicBezTo>
                  <a:pt x="2649400" y="840979"/>
                  <a:pt x="2665761" y="839077"/>
                  <a:pt x="2678313" y="832609"/>
                </a:cubicBezTo>
                <a:cubicBezTo>
                  <a:pt x="2709129" y="811688"/>
                  <a:pt x="2745652" y="805598"/>
                  <a:pt x="2781416" y="806358"/>
                </a:cubicBezTo>
                <a:cubicBezTo>
                  <a:pt x="2821361" y="794948"/>
                  <a:pt x="2857120" y="771360"/>
                  <a:pt x="2895924" y="752718"/>
                </a:cubicBezTo>
                <a:cubicBezTo>
                  <a:pt x="2901631" y="749295"/>
                  <a:pt x="2911525" y="740926"/>
                  <a:pt x="2910760" y="735979"/>
                </a:cubicBezTo>
                <a:cubicBezTo>
                  <a:pt x="2908480" y="729894"/>
                  <a:pt x="2897448" y="733698"/>
                  <a:pt x="2891359" y="737121"/>
                </a:cubicBezTo>
                <a:cubicBezTo>
                  <a:pt x="2824784" y="769839"/>
                  <a:pt x="2764676" y="791143"/>
                  <a:pt x="2694292" y="802176"/>
                </a:cubicBezTo>
                <a:cubicBezTo>
                  <a:pt x="2689728" y="801415"/>
                  <a:pt x="2687447" y="798371"/>
                  <a:pt x="2688207" y="793424"/>
                </a:cubicBezTo>
                <a:cubicBezTo>
                  <a:pt x="2695435" y="756523"/>
                  <a:pt x="2731958" y="730271"/>
                  <a:pt x="2758209" y="705545"/>
                </a:cubicBezTo>
                <a:cubicBezTo>
                  <a:pt x="2814130" y="651905"/>
                  <a:pt x="2863210" y="592935"/>
                  <a:pt x="2929024" y="551469"/>
                </a:cubicBezTo>
                <a:cubicBezTo>
                  <a:pt x="2978100" y="509999"/>
                  <a:pt x="3019188" y="460163"/>
                  <a:pt x="3068263" y="421355"/>
                </a:cubicBezTo>
                <a:cubicBezTo>
                  <a:pt x="3076251" y="410323"/>
                  <a:pt x="3065601" y="394348"/>
                  <a:pt x="3070926" y="381792"/>
                </a:cubicBezTo>
                <a:cubicBezTo>
                  <a:pt x="3078535" y="366195"/>
                  <a:pt x="3094897" y="342606"/>
                  <a:pt x="3108591" y="341464"/>
                </a:cubicBezTo>
                <a:cubicBezTo>
                  <a:pt x="3124570" y="344891"/>
                  <a:pt x="3116201" y="368475"/>
                  <a:pt x="3120384" y="384076"/>
                </a:cubicBezTo>
                <a:cubicBezTo>
                  <a:pt x="3122668" y="398153"/>
                  <a:pt x="3121908" y="414510"/>
                  <a:pt x="3126851" y="426302"/>
                </a:cubicBezTo>
                <a:cubicBezTo>
                  <a:pt x="3134842" y="441899"/>
                  <a:pt x="3155004" y="438477"/>
                  <a:pt x="3170601" y="430489"/>
                </a:cubicBezTo>
                <a:cubicBezTo>
                  <a:pt x="3188483" y="419457"/>
                  <a:pt x="3205982" y="422880"/>
                  <a:pt x="3225006" y="420595"/>
                </a:cubicBezTo>
                <a:cubicBezTo>
                  <a:pt x="3236416" y="417555"/>
                  <a:pt x="3250115" y="409945"/>
                  <a:pt x="3260005" y="416790"/>
                </a:cubicBezTo>
                <a:cubicBezTo>
                  <a:pt x="3274842" y="427445"/>
                  <a:pt x="3270659" y="451793"/>
                  <a:pt x="3268752" y="467773"/>
                </a:cubicBezTo>
                <a:cubicBezTo>
                  <a:pt x="3267232" y="480325"/>
                  <a:pt x="3273322" y="486792"/>
                  <a:pt x="3285492" y="482227"/>
                </a:cubicBezTo>
                <a:cubicBezTo>
                  <a:pt x="3299568" y="476520"/>
                  <a:pt x="3313267" y="463586"/>
                  <a:pt x="3328864" y="467390"/>
                </a:cubicBezTo>
                <a:cubicBezTo>
                  <a:pt x="3339518" y="475000"/>
                  <a:pt x="3337234" y="490215"/>
                  <a:pt x="3345221" y="500109"/>
                </a:cubicBezTo>
                <a:cubicBezTo>
                  <a:pt x="3354733" y="512283"/>
                  <a:pt x="3372232" y="518750"/>
                  <a:pt x="3373757" y="535490"/>
                </a:cubicBezTo>
                <a:cubicBezTo>
                  <a:pt x="3374895" y="544237"/>
                  <a:pt x="3377562" y="557176"/>
                  <a:pt x="3389354" y="549184"/>
                </a:cubicBezTo>
                <a:cubicBezTo>
                  <a:pt x="3410658" y="522933"/>
                  <a:pt x="3455929" y="535490"/>
                  <a:pt x="3477615" y="514563"/>
                </a:cubicBezTo>
                <a:cubicBezTo>
                  <a:pt x="3492070" y="498206"/>
                  <a:pt x="3459734" y="481085"/>
                  <a:pt x="3442994" y="487552"/>
                </a:cubicBezTo>
                <a:cubicBezTo>
                  <a:pt x="3423210" y="494779"/>
                  <a:pt x="3434247" y="475000"/>
                  <a:pt x="3443759" y="462443"/>
                </a:cubicBezTo>
                <a:cubicBezTo>
                  <a:pt x="3453648" y="449131"/>
                  <a:pt x="3462396" y="428587"/>
                  <a:pt x="3479518" y="437716"/>
                </a:cubicBezTo>
                <a:cubicBezTo>
                  <a:pt x="3493972" y="449891"/>
                  <a:pt x="3505008" y="465106"/>
                  <a:pt x="3526313" y="463586"/>
                </a:cubicBezTo>
                <a:cubicBezTo>
                  <a:pt x="3535060" y="463208"/>
                  <a:pt x="3543812" y="457118"/>
                  <a:pt x="3555604" y="455216"/>
                </a:cubicBezTo>
                <a:cubicBezTo>
                  <a:pt x="3570059" y="451411"/>
                  <a:pt x="3592505" y="456736"/>
                  <a:pt x="3595550" y="439619"/>
                </a:cubicBezTo>
                <a:cubicBezTo>
                  <a:pt x="3592505" y="423640"/>
                  <a:pt x="3569681" y="416790"/>
                  <a:pt x="3566636" y="399291"/>
                </a:cubicBezTo>
                <a:cubicBezTo>
                  <a:pt x="3564734" y="393206"/>
                  <a:pt x="3564356" y="385979"/>
                  <a:pt x="3562454" y="379889"/>
                </a:cubicBezTo>
                <a:cubicBezTo>
                  <a:pt x="3559791" y="367337"/>
                  <a:pt x="3546474" y="358967"/>
                  <a:pt x="3534300" y="358585"/>
                </a:cubicBezTo>
                <a:cubicBezTo>
                  <a:pt x="3508809" y="357065"/>
                  <a:pt x="3506529" y="393206"/>
                  <a:pt x="3485602" y="387877"/>
                </a:cubicBezTo>
                <a:cubicBezTo>
                  <a:pt x="3477233" y="384836"/>
                  <a:pt x="3468486" y="379507"/>
                  <a:pt x="3460876" y="374942"/>
                </a:cubicBezTo>
                <a:cubicBezTo>
                  <a:pt x="3460498" y="374182"/>
                  <a:pt x="3450986" y="372662"/>
                  <a:pt x="3445657" y="373422"/>
                </a:cubicBezTo>
                <a:cubicBezTo>
                  <a:pt x="3440332" y="373804"/>
                  <a:pt x="3435007" y="374564"/>
                  <a:pt x="3431584" y="372662"/>
                </a:cubicBezTo>
                <a:cubicBezTo>
                  <a:pt x="3414841" y="365052"/>
                  <a:pt x="3446799" y="309887"/>
                  <a:pt x="3427015" y="288966"/>
                </a:cubicBezTo>
                <a:cubicBezTo>
                  <a:pt x="3422450" y="283641"/>
                  <a:pt x="3415605" y="281738"/>
                  <a:pt x="3408374" y="283641"/>
                </a:cubicBezTo>
                <a:cubicBezTo>
                  <a:pt x="3392776" y="286303"/>
                  <a:pt x="3381366" y="307225"/>
                  <a:pt x="3366148" y="306847"/>
                </a:cubicBezTo>
                <a:cubicBezTo>
                  <a:pt x="3344083" y="307989"/>
                  <a:pt x="3332669" y="257007"/>
                  <a:pt x="3307560" y="262337"/>
                </a:cubicBezTo>
                <a:cubicBezTo>
                  <a:pt x="3304898" y="263097"/>
                  <a:pt x="3301853" y="264999"/>
                  <a:pt x="3298808" y="267279"/>
                </a:cubicBezTo>
                <a:cubicBezTo>
                  <a:pt x="3294626" y="270324"/>
                  <a:pt x="3295386" y="269942"/>
                  <a:pt x="3286256" y="276791"/>
                </a:cubicBezTo>
                <a:cubicBezTo>
                  <a:pt x="3276362" y="285921"/>
                  <a:pt x="3252778" y="284779"/>
                  <a:pt x="3261525" y="267661"/>
                </a:cubicBezTo>
                <a:cubicBezTo>
                  <a:pt x="3266472" y="257007"/>
                  <a:pt x="3280926" y="247118"/>
                  <a:pt x="3279406" y="234183"/>
                </a:cubicBezTo>
                <a:cubicBezTo>
                  <a:pt x="3277122" y="223151"/>
                  <a:pt x="3257724" y="223151"/>
                  <a:pt x="3245550" y="228858"/>
                </a:cubicBezTo>
                <a:cubicBezTo>
                  <a:pt x="3228046" y="238366"/>
                  <a:pt x="3210169" y="241792"/>
                  <a:pt x="3214734" y="221248"/>
                </a:cubicBezTo>
                <a:cubicBezTo>
                  <a:pt x="3227286" y="186628"/>
                  <a:pt x="3226908" y="108638"/>
                  <a:pt x="3175926" y="121191"/>
                </a:cubicBezTo>
                <a:cubicBezTo>
                  <a:pt x="3155386" y="131463"/>
                  <a:pt x="3138265" y="118910"/>
                  <a:pt x="3133700" y="99126"/>
                </a:cubicBezTo>
                <a:cubicBezTo>
                  <a:pt x="3126090" y="72875"/>
                  <a:pt x="3107449" y="79343"/>
                  <a:pt x="3090328" y="93802"/>
                </a:cubicBezTo>
                <a:cubicBezTo>
                  <a:pt x="3075490" y="103313"/>
                  <a:pt x="3060276" y="111683"/>
                  <a:pt x="3050382" y="126898"/>
                </a:cubicBezTo>
                <a:cubicBezTo>
                  <a:pt x="3046959" y="130703"/>
                  <a:pt x="3037830" y="145540"/>
                  <a:pt x="3032882" y="136410"/>
                </a:cubicBezTo>
                <a:cubicBezTo>
                  <a:pt x="3030220" y="126520"/>
                  <a:pt x="3036309" y="108638"/>
                  <a:pt x="3023753" y="101029"/>
                </a:cubicBezTo>
                <a:cubicBezTo>
                  <a:pt x="3015383" y="93802"/>
                  <a:pt x="3010058" y="79725"/>
                  <a:pt x="3000546" y="75538"/>
                </a:cubicBezTo>
                <a:cubicBezTo>
                  <a:pt x="2979624" y="75538"/>
                  <a:pt x="2965165" y="107878"/>
                  <a:pt x="2941199" y="99509"/>
                </a:cubicBezTo>
                <a:cubicBezTo>
                  <a:pt x="2919130" y="94944"/>
                  <a:pt x="2895924" y="88094"/>
                  <a:pt x="2873099" y="96082"/>
                </a:cubicBezTo>
                <a:cubicBezTo>
                  <a:pt x="2846848" y="106354"/>
                  <a:pt x="2831634" y="77822"/>
                  <a:pt x="2810707" y="66030"/>
                </a:cubicBezTo>
                <a:cubicBezTo>
                  <a:pt x="2776468" y="63363"/>
                  <a:pt x="2837336" y="135650"/>
                  <a:pt x="2817556" y="147064"/>
                </a:cubicBezTo>
                <a:cubicBezTo>
                  <a:pt x="2809947" y="153527"/>
                  <a:pt x="2800057" y="159616"/>
                  <a:pt x="2797773" y="170266"/>
                </a:cubicBezTo>
                <a:cubicBezTo>
                  <a:pt x="2796630" y="188148"/>
                  <a:pt x="2808427" y="212879"/>
                  <a:pt x="2790163" y="227333"/>
                </a:cubicBezTo>
                <a:cubicBezTo>
                  <a:pt x="2786740" y="230378"/>
                  <a:pt x="2780651" y="236085"/>
                  <a:pt x="2776468" y="236085"/>
                </a:cubicBezTo>
                <a:cubicBezTo>
                  <a:pt x="2773046" y="236085"/>
                  <a:pt x="2771522" y="233801"/>
                  <a:pt x="2771522" y="229618"/>
                </a:cubicBezTo>
                <a:cubicBezTo>
                  <a:pt x="2772282" y="220866"/>
                  <a:pt x="2771904" y="224671"/>
                  <a:pt x="2773806" y="214021"/>
                </a:cubicBezTo>
                <a:cubicBezTo>
                  <a:pt x="2776468" y="197660"/>
                  <a:pt x="2776086" y="175213"/>
                  <a:pt x="2763152" y="166466"/>
                </a:cubicBezTo>
                <a:cubicBezTo>
                  <a:pt x="2665761" y="140975"/>
                  <a:pt x="2743750" y="138694"/>
                  <a:pt x="2759347" y="88094"/>
                </a:cubicBezTo>
                <a:cubicBezTo>
                  <a:pt x="2768477" y="73257"/>
                  <a:pt x="2773806" y="51193"/>
                  <a:pt x="2752120" y="48909"/>
                </a:cubicBezTo>
                <a:cubicBezTo>
                  <a:pt x="2735380" y="48909"/>
                  <a:pt x="2723966" y="62985"/>
                  <a:pt x="2711032" y="72115"/>
                </a:cubicBezTo>
                <a:cubicBezTo>
                  <a:pt x="2668806" y="112821"/>
                  <a:pt x="2592719" y="8581"/>
                  <a:pt x="2571410" y="85810"/>
                </a:cubicBezTo>
                <a:cubicBezTo>
                  <a:pt x="2565325" y="108638"/>
                  <a:pt x="2567988" y="117386"/>
                  <a:pt x="2564183" y="140592"/>
                </a:cubicBezTo>
                <a:cubicBezTo>
                  <a:pt x="2563041" y="152389"/>
                  <a:pt x="2574455" y="159999"/>
                  <a:pt x="2578642" y="168746"/>
                </a:cubicBezTo>
                <a:cubicBezTo>
                  <a:pt x="2586247" y="190432"/>
                  <a:pt x="2550488" y="164941"/>
                  <a:pt x="2544404" y="183965"/>
                </a:cubicBezTo>
                <a:cubicBezTo>
                  <a:pt x="2536034" y="194237"/>
                  <a:pt x="2531847" y="218204"/>
                  <a:pt x="2521575" y="217061"/>
                </a:cubicBezTo>
                <a:cubicBezTo>
                  <a:pt x="2512823" y="217061"/>
                  <a:pt x="2503316" y="201847"/>
                  <a:pt x="2505218" y="190810"/>
                </a:cubicBezTo>
                <a:cubicBezTo>
                  <a:pt x="2510543" y="148962"/>
                  <a:pt x="2579402" y="116248"/>
                  <a:pt x="2537554" y="76298"/>
                </a:cubicBezTo>
                <a:cubicBezTo>
                  <a:pt x="2523477" y="58038"/>
                  <a:pt x="2504836" y="63746"/>
                  <a:pt x="2487714" y="72115"/>
                </a:cubicBezTo>
                <a:cubicBezTo>
                  <a:pt x="2471357" y="77062"/>
                  <a:pt x="2448910" y="73640"/>
                  <a:pt x="2447390" y="89615"/>
                </a:cubicBezTo>
                <a:cubicBezTo>
                  <a:pt x="2448910" y="121191"/>
                  <a:pt x="2447008" y="151247"/>
                  <a:pt x="2467174" y="178258"/>
                </a:cubicBezTo>
                <a:cubicBezTo>
                  <a:pt x="2471739" y="187770"/>
                  <a:pt x="2472117" y="198042"/>
                  <a:pt x="2466792" y="201847"/>
                </a:cubicBezTo>
                <a:cubicBezTo>
                  <a:pt x="2453098" y="211737"/>
                  <a:pt x="2425326" y="173693"/>
                  <a:pt x="2417717" y="151629"/>
                </a:cubicBezTo>
                <a:cubicBezTo>
                  <a:pt x="2408587" y="132987"/>
                  <a:pt x="2393746" y="148962"/>
                  <a:pt x="2379291" y="156954"/>
                </a:cubicBezTo>
                <a:cubicBezTo>
                  <a:pt x="2369779" y="162661"/>
                  <a:pt x="2360267" y="170266"/>
                  <a:pt x="2361032" y="179400"/>
                </a:cubicBezTo>
                <a:cubicBezTo>
                  <a:pt x="2362934" y="198042"/>
                  <a:pt x="2389181" y="196517"/>
                  <a:pt x="2401738" y="204887"/>
                </a:cubicBezTo>
                <a:cubicBezTo>
                  <a:pt x="2416957" y="211737"/>
                  <a:pt x="2416192" y="228858"/>
                  <a:pt x="2394888" y="229618"/>
                </a:cubicBezTo>
                <a:cubicBezTo>
                  <a:pt x="2355702" y="227333"/>
                  <a:pt x="2343532" y="274129"/>
                  <a:pt x="2311952" y="283641"/>
                </a:cubicBezTo>
                <a:cubicBezTo>
                  <a:pt x="2286083" y="276409"/>
                  <a:pt x="2283038" y="238748"/>
                  <a:pt x="2295212" y="216684"/>
                </a:cubicBezTo>
                <a:cubicBezTo>
                  <a:pt x="2303582" y="200704"/>
                  <a:pt x="2322988" y="191192"/>
                  <a:pt x="2322606" y="175213"/>
                </a:cubicBezTo>
                <a:cubicBezTo>
                  <a:pt x="2323748" y="164181"/>
                  <a:pt x="2318801" y="151629"/>
                  <a:pt x="2327553" y="143259"/>
                </a:cubicBezTo>
                <a:cubicBezTo>
                  <a:pt x="2334020" y="137170"/>
                  <a:pt x="2348097" y="136792"/>
                  <a:pt x="2360267" y="130325"/>
                </a:cubicBezTo>
                <a:cubicBezTo>
                  <a:pt x="2372442" y="123853"/>
                  <a:pt x="2383856" y="113581"/>
                  <a:pt x="2390323" y="104073"/>
                </a:cubicBezTo>
                <a:cubicBezTo>
                  <a:pt x="2396790" y="94562"/>
                  <a:pt x="2398693" y="85050"/>
                  <a:pt x="2392226" y="80485"/>
                </a:cubicBezTo>
                <a:cubicBezTo>
                  <a:pt x="2383856" y="76298"/>
                  <a:pt x="2370922" y="75538"/>
                  <a:pt x="2361410" y="73257"/>
                </a:cubicBezTo>
                <a:cubicBezTo>
                  <a:pt x="2334780" y="62225"/>
                  <a:pt x="2357987" y="19235"/>
                  <a:pt x="2341626" y="3256"/>
                </a:cubicBezTo>
                <a:close/>
              </a:path>
            </a:pathLst>
          </a:custGeom>
          <a:solidFill>
            <a:schemeClr val="accent6"/>
          </a:solidFill>
          <a:ln w="8653"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2139F623-4DA5-3325-34DC-956002407B42}"/>
              </a:ext>
            </a:extLst>
          </p:cNvPr>
          <p:cNvSpPr/>
          <p:nvPr/>
        </p:nvSpPr>
        <p:spPr>
          <a:xfrm flipH="1">
            <a:off x="8629501" y="461979"/>
            <a:ext cx="3562499" cy="6396021"/>
          </a:xfrm>
          <a:custGeom>
            <a:avLst/>
            <a:gdLst>
              <a:gd name="connsiteX0" fmla="*/ 2244662 w 3562499"/>
              <a:gd name="connsiteY0" fmla="*/ 2447948 h 6396021"/>
              <a:gd name="connsiteX1" fmla="*/ 2263686 w 3562499"/>
              <a:gd name="connsiteY1" fmla="*/ 2466972 h 6396021"/>
              <a:gd name="connsiteX2" fmla="*/ 2241618 w 3562499"/>
              <a:gd name="connsiteY2" fmla="*/ 2450993 h 6396021"/>
              <a:gd name="connsiteX3" fmla="*/ 2244662 w 3562499"/>
              <a:gd name="connsiteY3" fmla="*/ 2450993 h 6396021"/>
              <a:gd name="connsiteX4" fmla="*/ 2244662 w 3562499"/>
              <a:gd name="connsiteY4" fmla="*/ 2447948 h 6396021"/>
              <a:gd name="connsiteX5" fmla="*/ 1938493 w 3562499"/>
              <a:gd name="connsiteY5" fmla="*/ 2375815 h 6396021"/>
              <a:gd name="connsiteX6" fmla="*/ 1952485 w 3562499"/>
              <a:gd name="connsiteY6" fmla="*/ 2377951 h 6396021"/>
              <a:gd name="connsiteX7" fmla="*/ 1933466 w 3562499"/>
              <a:gd name="connsiteY7" fmla="*/ 2412950 h 6396021"/>
              <a:gd name="connsiteX8" fmla="*/ 1933466 w 3562499"/>
              <a:gd name="connsiteY8" fmla="*/ 2415995 h 6396021"/>
              <a:gd name="connsiteX9" fmla="*/ 1938493 w 3562499"/>
              <a:gd name="connsiteY9" fmla="*/ 2375815 h 6396021"/>
              <a:gd name="connsiteX10" fmla="*/ 1453734 w 3562499"/>
              <a:gd name="connsiteY10" fmla="*/ 2286645 h 6396021"/>
              <a:gd name="connsiteX11" fmla="*/ 1544658 w 3562499"/>
              <a:gd name="connsiteY11" fmla="*/ 2312896 h 6396021"/>
              <a:gd name="connsiteX12" fmla="*/ 1817811 w 3562499"/>
              <a:gd name="connsiteY12" fmla="*/ 2416372 h 6396021"/>
              <a:gd name="connsiteX13" fmla="*/ 1874496 w 3562499"/>
              <a:gd name="connsiteY13" fmla="*/ 2431591 h 6396021"/>
              <a:gd name="connsiteX14" fmla="*/ 1888195 w 3562499"/>
              <a:gd name="connsiteY14" fmla="*/ 2452896 h 6396021"/>
              <a:gd name="connsiteX15" fmla="*/ 1872594 w 3562499"/>
              <a:gd name="connsiteY15" fmla="*/ 2499691 h 6396021"/>
              <a:gd name="connsiteX16" fmla="*/ 1811344 w 3562499"/>
              <a:gd name="connsiteY16" fmla="*/ 2666701 h 6396021"/>
              <a:gd name="connsiteX17" fmla="*/ 1460962 w 3562499"/>
              <a:gd name="connsiteY17" fmla="*/ 3668777 h 6396021"/>
              <a:gd name="connsiteX18" fmla="*/ 1354819 w 3562499"/>
              <a:gd name="connsiteY18" fmla="*/ 4028671 h 6396021"/>
              <a:gd name="connsiteX19" fmla="*/ 1298516 w 3562499"/>
              <a:gd name="connsiteY19" fmla="*/ 4218506 h 6396021"/>
              <a:gd name="connsiteX20" fmla="*/ 1295471 w 3562499"/>
              <a:gd name="connsiteY20" fmla="*/ 4225355 h 6396021"/>
              <a:gd name="connsiteX21" fmla="*/ 1283675 w 3562499"/>
              <a:gd name="connsiteY21" fmla="*/ 4223453 h 6396021"/>
              <a:gd name="connsiteX22" fmla="*/ 1281395 w 3562499"/>
              <a:gd name="connsiteY22" fmla="*/ 4202909 h 6396021"/>
              <a:gd name="connsiteX23" fmla="*/ 1280634 w 3562499"/>
              <a:gd name="connsiteY23" fmla="*/ 4199864 h 6396021"/>
              <a:gd name="connsiteX24" fmla="*/ 1268078 w 3562499"/>
              <a:gd name="connsiteY24" fmla="*/ 3846059 h 6396021"/>
              <a:gd name="connsiteX25" fmla="*/ 1279110 w 3562499"/>
              <a:gd name="connsiteY25" fmla="*/ 3782147 h 6396021"/>
              <a:gd name="connsiteX26" fmla="*/ 1309926 w 3562499"/>
              <a:gd name="connsiteY26" fmla="*/ 3512794 h 6396021"/>
              <a:gd name="connsiteX27" fmla="*/ 1322860 w 3562499"/>
              <a:gd name="connsiteY27" fmla="*/ 3419586 h 6396021"/>
              <a:gd name="connsiteX28" fmla="*/ 1332755 w 3562499"/>
              <a:gd name="connsiteY28" fmla="*/ 3353393 h 6396021"/>
              <a:gd name="connsiteX29" fmla="*/ 1336937 w 3562499"/>
              <a:gd name="connsiteY29" fmla="*/ 3264368 h 6396021"/>
              <a:gd name="connsiteX30" fmla="*/ 1376505 w 3562499"/>
              <a:gd name="connsiteY30" fmla="*/ 2872137 h 6396021"/>
              <a:gd name="connsiteX31" fmla="*/ 1386395 w 3562499"/>
              <a:gd name="connsiteY31" fmla="*/ 2798335 h 6396021"/>
              <a:gd name="connsiteX32" fmla="*/ 1417971 w 3562499"/>
              <a:gd name="connsiteY32" fmla="*/ 2387459 h 6396021"/>
              <a:gd name="connsiteX33" fmla="*/ 1453734 w 3562499"/>
              <a:gd name="connsiteY33" fmla="*/ 2286645 h 6396021"/>
              <a:gd name="connsiteX34" fmla="*/ 1998596 w 3562499"/>
              <a:gd name="connsiteY34" fmla="*/ 2248589 h 6396021"/>
              <a:gd name="connsiteX35" fmla="*/ 1989768 w 3562499"/>
              <a:gd name="connsiteY35" fmla="*/ 2319741 h 6396021"/>
              <a:gd name="connsiteX36" fmla="*/ 1988248 w 3562499"/>
              <a:gd name="connsiteY36" fmla="*/ 2322404 h 6396021"/>
              <a:gd name="connsiteX37" fmla="*/ 1899605 w 3562499"/>
              <a:gd name="connsiteY37" fmla="*/ 2390885 h 6396021"/>
              <a:gd name="connsiteX38" fmla="*/ 1896182 w 3562499"/>
              <a:gd name="connsiteY38" fmla="*/ 2412567 h 6396021"/>
              <a:gd name="connsiteX39" fmla="*/ 1865366 w 3562499"/>
              <a:gd name="connsiteY39" fmla="*/ 2414092 h 6396021"/>
              <a:gd name="connsiteX40" fmla="*/ 1836453 w 3562499"/>
              <a:gd name="connsiteY40" fmla="*/ 2403060 h 6396021"/>
              <a:gd name="connsiteX41" fmla="*/ 1810966 w 3562499"/>
              <a:gd name="connsiteY41" fmla="*/ 2399633 h 6396021"/>
              <a:gd name="connsiteX42" fmla="*/ 1775581 w 3562499"/>
              <a:gd name="connsiteY42" fmla="*/ 2385556 h 6396021"/>
              <a:gd name="connsiteX43" fmla="*/ 1682377 w 3562499"/>
              <a:gd name="connsiteY43" fmla="*/ 2349415 h 6396021"/>
              <a:gd name="connsiteX44" fmla="*/ 1587648 w 3562499"/>
              <a:gd name="connsiteY44" fmla="*/ 2312132 h 6396021"/>
              <a:gd name="connsiteX45" fmla="*/ 1532484 w 3562499"/>
              <a:gd name="connsiteY45" fmla="*/ 2280178 h 6396021"/>
              <a:gd name="connsiteX46" fmla="*/ 1539333 w 3562499"/>
              <a:gd name="connsiteY46" fmla="*/ 2275991 h 6396021"/>
              <a:gd name="connsiteX47" fmla="*/ 1847485 w 3562499"/>
              <a:gd name="connsiteY47" fmla="*/ 2266479 h 6396021"/>
              <a:gd name="connsiteX48" fmla="*/ 1947920 w 3562499"/>
              <a:gd name="connsiteY48" fmla="*/ 2259252 h 6396021"/>
              <a:gd name="connsiteX49" fmla="*/ 1998596 w 3562499"/>
              <a:gd name="connsiteY49" fmla="*/ 2248589 h 6396021"/>
              <a:gd name="connsiteX50" fmla="*/ 1536288 w 3562499"/>
              <a:gd name="connsiteY50" fmla="*/ 2193819 h 6396021"/>
              <a:gd name="connsiteX51" fmla="*/ 1498245 w 3562499"/>
              <a:gd name="connsiteY51" fmla="*/ 2225395 h 6396021"/>
              <a:gd name="connsiteX52" fmla="*/ 1536288 w 3562499"/>
              <a:gd name="connsiteY52" fmla="*/ 2193819 h 6396021"/>
              <a:gd name="connsiteX53" fmla="*/ 1558735 w 3562499"/>
              <a:gd name="connsiteY53" fmla="*/ 2130285 h 6396021"/>
              <a:gd name="connsiteX54" fmla="*/ 1555690 w 3562499"/>
              <a:gd name="connsiteY54" fmla="*/ 2139796 h 6396021"/>
              <a:gd name="connsiteX55" fmla="*/ 1546178 w 3562499"/>
              <a:gd name="connsiteY55" fmla="*/ 2139796 h 6396021"/>
              <a:gd name="connsiteX56" fmla="*/ 1558735 w 3562499"/>
              <a:gd name="connsiteY56" fmla="*/ 2130285 h 6396021"/>
              <a:gd name="connsiteX57" fmla="*/ 1637866 w 3562499"/>
              <a:gd name="connsiteY57" fmla="*/ 2104794 h 6396021"/>
              <a:gd name="connsiteX58" fmla="*/ 1571287 w 3562499"/>
              <a:gd name="connsiteY58" fmla="*/ 2158816 h 6396021"/>
              <a:gd name="connsiteX59" fmla="*/ 1637866 w 3562499"/>
              <a:gd name="connsiteY59" fmla="*/ 2104794 h 6396021"/>
              <a:gd name="connsiteX60" fmla="*/ 1852432 w 3562499"/>
              <a:gd name="connsiteY60" fmla="*/ 2064088 h 6396021"/>
              <a:gd name="connsiteX61" fmla="*/ 1728408 w 3562499"/>
              <a:gd name="connsiteY61" fmla="*/ 2133329 h 6396021"/>
              <a:gd name="connsiteX62" fmla="*/ 1709006 w 3562499"/>
              <a:gd name="connsiteY62" fmla="*/ 2145882 h 6396021"/>
              <a:gd name="connsiteX63" fmla="*/ 1670962 w 3562499"/>
              <a:gd name="connsiteY63" fmla="*/ 2163003 h 6396021"/>
              <a:gd name="connsiteX64" fmla="*/ 1573950 w 3562499"/>
              <a:gd name="connsiteY64" fmla="*/ 2209034 h 6396021"/>
              <a:gd name="connsiteX65" fmla="*/ 1563300 w 3562499"/>
              <a:gd name="connsiteY65" fmla="*/ 2203327 h 6396021"/>
              <a:gd name="connsiteX66" fmla="*/ 1564060 w 3562499"/>
              <a:gd name="connsiteY66" fmla="*/ 2201046 h 6396021"/>
              <a:gd name="connsiteX67" fmla="*/ 1696832 w 3562499"/>
              <a:gd name="connsiteY67" fmla="*/ 2126480 h 6396021"/>
              <a:gd name="connsiteX68" fmla="*/ 1733355 w 3562499"/>
              <a:gd name="connsiteY68" fmla="*/ 2111643 h 6396021"/>
              <a:gd name="connsiteX69" fmla="*/ 1834172 w 3562499"/>
              <a:gd name="connsiteY69" fmla="*/ 2067515 h 6396021"/>
              <a:gd name="connsiteX70" fmla="*/ 1852432 w 3562499"/>
              <a:gd name="connsiteY70" fmla="*/ 2064088 h 6396021"/>
              <a:gd name="connsiteX71" fmla="*/ 1054483 w 3562499"/>
              <a:gd name="connsiteY71" fmla="*/ 2007678 h 6396021"/>
              <a:gd name="connsiteX72" fmla="*/ 1149001 w 3562499"/>
              <a:gd name="connsiteY72" fmla="*/ 2113923 h 6396021"/>
              <a:gd name="connsiteX73" fmla="*/ 1147858 w 3562499"/>
              <a:gd name="connsiteY73" fmla="*/ 2114306 h 6396021"/>
              <a:gd name="connsiteX74" fmla="*/ 1045143 w 3562499"/>
              <a:gd name="connsiteY74" fmla="*/ 2044304 h 6396021"/>
              <a:gd name="connsiteX75" fmla="*/ 1044760 w 3562499"/>
              <a:gd name="connsiteY75" fmla="*/ 2019195 h 6396021"/>
              <a:gd name="connsiteX76" fmla="*/ 1054483 w 3562499"/>
              <a:gd name="connsiteY76" fmla="*/ 2007678 h 6396021"/>
              <a:gd name="connsiteX77" fmla="*/ 2571460 w 3562499"/>
              <a:gd name="connsiteY77" fmla="*/ 1984196 h 6396021"/>
              <a:gd name="connsiteX78" fmla="*/ 2587439 w 3562499"/>
              <a:gd name="connsiteY78" fmla="*/ 2003220 h 6396021"/>
              <a:gd name="connsiteX79" fmla="*/ 2615971 w 3562499"/>
              <a:gd name="connsiteY79" fmla="*/ 1993708 h 6396021"/>
              <a:gd name="connsiteX80" fmla="*/ 2571460 w 3562499"/>
              <a:gd name="connsiteY80" fmla="*/ 1984196 h 6396021"/>
              <a:gd name="connsiteX81" fmla="*/ 2695484 w 3562499"/>
              <a:gd name="connsiteY81" fmla="*/ 1977729 h 6396021"/>
              <a:gd name="connsiteX82" fmla="*/ 2701947 w 3562499"/>
              <a:gd name="connsiteY82" fmla="*/ 1980774 h 6396021"/>
              <a:gd name="connsiteX83" fmla="*/ 2695484 w 3562499"/>
              <a:gd name="connsiteY83" fmla="*/ 1977729 h 6396021"/>
              <a:gd name="connsiteX84" fmla="*/ 1206068 w 3562499"/>
              <a:gd name="connsiteY84" fmla="*/ 1958705 h 6396021"/>
              <a:gd name="connsiteX85" fmla="*/ 1279110 w 3562499"/>
              <a:gd name="connsiteY85" fmla="*/ 2092241 h 6396021"/>
              <a:gd name="connsiteX86" fmla="*/ 1231559 w 3562499"/>
              <a:gd name="connsiteY86" fmla="*/ 2016155 h 6396021"/>
              <a:gd name="connsiteX87" fmla="*/ 1206068 w 3562499"/>
              <a:gd name="connsiteY87" fmla="*/ 1961750 h 6396021"/>
              <a:gd name="connsiteX88" fmla="*/ 1206068 w 3562499"/>
              <a:gd name="connsiteY88" fmla="*/ 1958705 h 6396021"/>
              <a:gd name="connsiteX89" fmla="*/ 1146678 w 3562499"/>
              <a:gd name="connsiteY89" fmla="*/ 1935862 h 6396021"/>
              <a:gd name="connsiteX90" fmla="*/ 1198841 w 3562499"/>
              <a:gd name="connsiteY90" fmla="*/ 1989521 h 6396021"/>
              <a:gd name="connsiteX91" fmla="*/ 1199983 w 3562499"/>
              <a:gd name="connsiteY91" fmla="*/ 1992184 h 6396021"/>
              <a:gd name="connsiteX92" fmla="*/ 1259330 w 3562499"/>
              <a:gd name="connsiteY92" fmla="*/ 2106318 h 6396021"/>
              <a:gd name="connsiteX93" fmla="*/ 1297752 w 3562499"/>
              <a:gd name="connsiteY93" fmla="*/ 2174035 h 6396021"/>
              <a:gd name="connsiteX94" fmla="*/ 1225852 w 3562499"/>
              <a:gd name="connsiteY94" fmla="*/ 2113923 h 6396021"/>
              <a:gd name="connsiteX95" fmla="*/ 1147480 w 3562499"/>
              <a:gd name="connsiteY95" fmla="*/ 2027187 h 6396021"/>
              <a:gd name="connsiteX96" fmla="*/ 1119327 w 3562499"/>
              <a:gd name="connsiteY96" fmla="*/ 1976209 h 6396021"/>
              <a:gd name="connsiteX97" fmla="*/ 1137591 w 3562499"/>
              <a:gd name="connsiteY97" fmla="*/ 1970119 h 6396021"/>
              <a:gd name="connsiteX98" fmla="*/ 1146678 w 3562499"/>
              <a:gd name="connsiteY98" fmla="*/ 1935862 h 6396021"/>
              <a:gd name="connsiteX99" fmla="*/ 1752378 w 3562499"/>
              <a:gd name="connsiteY99" fmla="*/ 1908869 h 6396021"/>
              <a:gd name="connsiteX100" fmla="*/ 1715855 w 3562499"/>
              <a:gd name="connsiteY100" fmla="*/ 1992566 h 6396021"/>
              <a:gd name="connsiteX101" fmla="*/ 1714713 w 3562499"/>
              <a:gd name="connsiteY101" fmla="*/ 1994850 h 6396021"/>
              <a:gd name="connsiteX102" fmla="*/ 1650041 w 3562499"/>
              <a:gd name="connsiteY102" fmla="*/ 2067132 h 6396021"/>
              <a:gd name="connsiteX103" fmla="*/ 1596018 w 3562499"/>
              <a:gd name="connsiteY103" fmla="*/ 2091099 h 6396021"/>
              <a:gd name="connsiteX104" fmla="*/ 1599823 w 3562499"/>
              <a:gd name="connsiteY104" fmla="*/ 2077022 h 6396021"/>
              <a:gd name="connsiteX105" fmla="*/ 1732212 w 3562499"/>
              <a:gd name="connsiteY105" fmla="*/ 1925609 h 6396021"/>
              <a:gd name="connsiteX106" fmla="*/ 1752378 w 3562499"/>
              <a:gd name="connsiteY106" fmla="*/ 1908869 h 6396021"/>
              <a:gd name="connsiteX107" fmla="*/ 2218508 w 3562499"/>
              <a:gd name="connsiteY107" fmla="*/ 1891179 h 6396021"/>
              <a:gd name="connsiteX108" fmla="*/ 2214228 w 3562499"/>
              <a:gd name="connsiteY108" fmla="*/ 1913817 h 6396021"/>
              <a:gd name="connsiteX109" fmla="*/ 2212708 w 3562499"/>
              <a:gd name="connsiteY109" fmla="*/ 1916857 h 6396021"/>
              <a:gd name="connsiteX110" fmla="*/ 2113410 w 3562499"/>
              <a:gd name="connsiteY110" fmla="*/ 2097566 h 6396021"/>
              <a:gd name="connsiteX111" fmla="*/ 2034279 w 3562499"/>
              <a:gd name="connsiteY111" fmla="*/ 2220831 h 6396021"/>
              <a:gd name="connsiteX112" fmla="*/ 1959335 w 3562499"/>
              <a:gd name="connsiteY112" fmla="*/ 2238330 h 6396021"/>
              <a:gd name="connsiteX113" fmla="*/ 1775203 w 3562499"/>
              <a:gd name="connsiteY113" fmla="*/ 2251647 h 6396021"/>
              <a:gd name="connsiteX114" fmla="*/ 1559113 w 3562499"/>
              <a:gd name="connsiteY114" fmla="*/ 2247460 h 6396021"/>
              <a:gd name="connsiteX115" fmla="*/ 1581559 w 3562499"/>
              <a:gd name="connsiteY115" fmla="*/ 2231863 h 6396021"/>
              <a:gd name="connsiteX116" fmla="*/ 2198249 w 3562499"/>
              <a:gd name="connsiteY116" fmla="*/ 1891370 h 6396021"/>
              <a:gd name="connsiteX117" fmla="*/ 2218508 w 3562499"/>
              <a:gd name="connsiteY117" fmla="*/ 1891179 h 6396021"/>
              <a:gd name="connsiteX118" fmla="*/ 2157543 w 3562499"/>
              <a:gd name="connsiteY118" fmla="*/ 1864737 h 6396021"/>
              <a:gd name="connsiteX119" fmla="*/ 2158304 w 3562499"/>
              <a:gd name="connsiteY119" fmla="*/ 1865879 h 6396021"/>
              <a:gd name="connsiteX120" fmla="*/ 2030474 w 3562499"/>
              <a:gd name="connsiteY120" fmla="*/ 1962132 h 6396021"/>
              <a:gd name="connsiteX121" fmla="*/ 1907214 w 3562499"/>
              <a:gd name="connsiteY121" fmla="*/ 2017292 h 6396021"/>
              <a:gd name="connsiteX122" fmla="*/ 1901890 w 3562499"/>
              <a:gd name="connsiteY122" fmla="*/ 2021097 h 6396021"/>
              <a:gd name="connsiteX123" fmla="*/ 1897703 w 3562499"/>
              <a:gd name="connsiteY123" fmla="*/ 2042783 h 6396021"/>
              <a:gd name="connsiteX124" fmla="*/ 1885910 w 3562499"/>
              <a:gd name="connsiteY124" fmla="*/ 2050775 h 6396021"/>
              <a:gd name="connsiteX125" fmla="*/ 1878301 w 3562499"/>
              <a:gd name="connsiteY125" fmla="*/ 2045064 h 6396021"/>
              <a:gd name="connsiteX126" fmla="*/ 1831128 w 3562499"/>
              <a:gd name="connsiteY126" fmla="*/ 2049633 h 6396021"/>
              <a:gd name="connsiteX127" fmla="*/ 1781292 w 3562499"/>
              <a:gd name="connsiteY127" fmla="*/ 2070555 h 6396021"/>
              <a:gd name="connsiteX128" fmla="*/ 1698734 w 3562499"/>
              <a:gd name="connsiteY128" fmla="*/ 2107838 h 6396021"/>
              <a:gd name="connsiteX129" fmla="*/ 1761508 w 3562499"/>
              <a:gd name="connsiteY129" fmla="*/ 2030231 h 6396021"/>
              <a:gd name="connsiteX130" fmla="*/ 1983301 w 3562499"/>
              <a:gd name="connsiteY130" fmla="*/ 1927129 h 6396021"/>
              <a:gd name="connsiteX131" fmla="*/ 2120642 w 3562499"/>
              <a:gd name="connsiteY131" fmla="*/ 1864737 h 6396021"/>
              <a:gd name="connsiteX132" fmla="*/ 2136617 w 3562499"/>
              <a:gd name="connsiteY132" fmla="*/ 1865119 h 6396021"/>
              <a:gd name="connsiteX133" fmla="*/ 2157543 w 3562499"/>
              <a:gd name="connsiteY133" fmla="*/ 1864737 h 6396021"/>
              <a:gd name="connsiteX134" fmla="*/ 1273263 w 3562499"/>
              <a:gd name="connsiteY134" fmla="*/ 1854229 h 6396021"/>
              <a:gd name="connsiteX135" fmla="*/ 1282915 w 3562499"/>
              <a:gd name="connsiteY135" fmla="*/ 1863217 h 6396021"/>
              <a:gd name="connsiteX136" fmla="*/ 1290906 w 3562499"/>
              <a:gd name="connsiteY136" fmla="*/ 1904304 h 6396021"/>
              <a:gd name="connsiteX137" fmla="*/ 1297752 w 3562499"/>
              <a:gd name="connsiteY137" fmla="*/ 1919901 h 6396021"/>
              <a:gd name="connsiteX138" fmla="*/ 1304983 w 3562499"/>
              <a:gd name="connsiteY138" fmla="*/ 1974306 h 6396021"/>
              <a:gd name="connsiteX139" fmla="*/ 1322483 w 3562499"/>
              <a:gd name="connsiteY139" fmla="*/ 2056478 h 6396021"/>
              <a:gd name="connsiteX140" fmla="*/ 1333132 w 3562499"/>
              <a:gd name="connsiteY140" fmla="*/ 2059523 h 6396021"/>
              <a:gd name="connsiteX141" fmla="*/ 1338080 w 3562499"/>
              <a:gd name="connsiteY141" fmla="*/ 2083112 h 6396021"/>
              <a:gd name="connsiteX142" fmla="*/ 1324763 w 3562499"/>
              <a:gd name="connsiteY142" fmla="*/ 2083489 h 6396021"/>
              <a:gd name="connsiteX143" fmla="*/ 1320580 w 3562499"/>
              <a:gd name="connsiteY143" fmla="*/ 2071697 h 6396021"/>
              <a:gd name="connsiteX144" fmla="*/ 1319438 w 3562499"/>
              <a:gd name="connsiteY144" fmla="*/ 2069413 h 6396021"/>
              <a:gd name="connsiteX145" fmla="*/ 1307646 w 3562499"/>
              <a:gd name="connsiteY145" fmla="*/ 2047348 h 6396021"/>
              <a:gd name="connsiteX146" fmla="*/ 1303841 w 3562499"/>
              <a:gd name="connsiteY146" fmla="*/ 2021097 h 6396021"/>
              <a:gd name="connsiteX147" fmla="*/ 1295849 w 3562499"/>
              <a:gd name="connsiteY147" fmla="*/ 1999033 h 6396021"/>
              <a:gd name="connsiteX148" fmla="*/ 1282537 w 3562499"/>
              <a:gd name="connsiteY148" fmla="*/ 1940068 h 6396021"/>
              <a:gd name="connsiteX149" fmla="*/ 1265415 w 3562499"/>
              <a:gd name="connsiteY149" fmla="*/ 1889845 h 6396021"/>
              <a:gd name="connsiteX150" fmla="*/ 1265038 w 3562499"/>
              <a:gd name="connsiteY150" fmla="*/ 1864359 h 6396021"/>
              <a:gd name="connsiteX151" fmla="*/ 1273263 w 3562499"/>
              <a:gd name="connsiteY151" fmla="*/ 1854229 h 6396021"/>
              <a:gd name="connsiteX152" fmla="*/ 1219002 w 3562499"/>
              <a:gd name="connsiteY152" fmla="*/ 1854087 h 6396021"/>
              <a:gd name="connsiteX153" fmla="*/ 1244494 w 3562499"/>
              <a:gd name="connsiteY153" fmla="*/ 1882618 h 6396021"/>
              <a:gd name="connsiteX154" fmla="*/ 1263513 w 3562499"/>
              <a:gd name="connsiteY154" fmla="*/ 1943108 h 6396021"/>
              <a:gd name="connsiteX155" fmla="*/ 1254001 w 3562499"/>
              <a:gd name="connsiteY155" fmla="*/ 1943108 h 6396021"/>
              <a:gd name="connsiteX156" fmla="*/ 1209490 w 3562499"/>
              <a:gd name="connsiteY156" fmla="*/ 1863599 h 6396021"/>
              <a:gd name="connsiteX157" fmla="*/ 1219002 w 3562499"/>
              <a:gd name="connsiteY157" fmla="*/ 1854087 h 6396021"/>
              <a:gd name="connsiteX158" fmla="*/ 2196729 w 3562499"/>
              <a:gd name="connsiteY158" fmla="*/ 1825555 h 6396021"/>
              <a:gd name="connsiteX159" fmla="*/ 2199774 w 3562499"/>
              <a:gd name="connsiteY159" fmla="*/ 1835063 h 6396021"/>
              <a:gd name="connsiteX160" fmla="*/ 2190262 w 3562499"/>
              <a:gd name="connsiteY160" fmla="*/ 1844575 h 6396021"/>
              <a:gd name="connsiteX161" fmla="*/ 2177705 w 3562499"/>
              <a:gd name="connsiteY161" fmla="*/ 1838108 h 6396021"/>
              <a:gd name="connsiteX162" fmla="*/ 2196729 w 3562499"/>
              <a:gd name="connsiteY162" fmla="*/ 1825555 h 6396021"/>
              <a:gd name="connsiteX163" fmla="*/ 1608476 w 3562499"/>
              <a:gd name="connsiteY163" fmla="*/ 1821654 h 6396021"/>
              <a:gd name="connsiteX164" fmla="*/ 1622265 w 3562499"/>
              <a:gd name="connsiteY164" fmla="*/ 1840770 h 6396021"/>
              <a:gd name="connsiteX165" fmla="*/ 1577376 w 3562499"/>
              <a:gd name="connsiteY165" fmla="*/ 1941206 h 6396021"/>
              <a:gd name="connsiteX166" fmla="*/ 1451450 w 3562499"/>
              <a:gd name="connsiteY166" fmla="*/ 2144362 h 6396021"/>
              <a:gd name="connsiteX167" fmla="*/ 1459819 w 3562499"/>
              <a:gd name="connsiteY167" fmla="*/ 2109358 h 6396021"/>
              <a:gd name="connsiteX168" fmla="*/ 1503192 w 3562499"/>
              <a:gd name="connsiteY168" fmla="*/ 2010825 h 6396021"/>
              <a:gd name="connsiteX169" fmla="*/ 1504330 w 3562499"/>
              <a:gd name="connsiteY169" fmla="*/ 2008163 h 6396021"/>
              <a:gd name="connsiteX170" fmla="*/ 1522594 w 3562499"/>
              <a:gd name="connsiteY170" fmla="*/ 1969741 h 6396021"/>
              <a:gd name="connsiteX171" fmla="*/ 1558352 w 3562499"/>
              <a:gd name="connsiteY171" fmla="*/ 1885663 h 6396021"/>
              <a:gd name="connsiteX172" fmla="*/ 1587266 w 3562499"/>
              <a:gd name="connsiteY172" fmla="*/ 1822511 h 6396021"/>
              <a:gd name="connsiteX173" fmla="*/ 1608476 w 3562499"/>
              <a:gd name="connsiteY173" fmla="*/ 1821654 h 6396021"/>
              <a:gd name="connsiteX174" fmla="*/ 1710101 w 3562499"/>
              <a:gd name="connsiteY174" fmla="*/ 1808766 h 6396021"/>
              <a:gd name="connsiteX175" fmla="*/ 1724985 w 3562499"/>
              <a:gd name="connsiteY175" fmla="*/ 1811478 h 6396021"/>
              <a:gd name="connsiteX176" fmla="*/ 1714713 w 3562499"/>
              <a:gd name="connsiteY176" fmla="*/ 1831258 h 6396021"/>
              <a:gd name="connsiteX177" fmla="*/ 1726505 w 3562499"/>
              <a:gd name="connsiteY177" fmla="*/ 1896695 h 6396021"/>
              <a:gd name="connsiteX178" fmla="*/ 1635964 w 3562499"/>
              <a:gd name="connsiteY178" fmla="*/ 2001318 h 6396021"/>
              <a:gd name="connsiteX179" fmla="*/ 1532866 w 3562499"/>
              <a:gd name="connsiteY179" fmla="*/ 2117728 h 6396021"/>
              <a:gd name="connsiteX180" fmla="*/ 1504712 w 3562499"/>
              <a:gd name="connsiteY180" fmla="*/ 2136752 h 6396021"/>
              <a:gd name="connsiteX181" fmla="*/ 1499765 w 3562499"/>
              <a:gd name="connsiteY181" fmla="*/ 2126098 h 6396021"/>
              <a:gd name="connsiteX182" fmla="*/ 1580799 w 3562499"/>
              <a:gd name="connsiteY182" fmla="*/ 1977729 h 6396021"/>
              <a:gd name="connsiteX183" fmla="*/ 1629496 w 3562499"/>
              <a:gd name="connsiteY183" fmla="*/ 1923706 h 6396021"/>
              <a:gd name="connsiteX184" fmla="*/ 1631777 w 3562499"/>
              <a:gd name="connsiteY184" fmla="*/ 1922564 h 6396021"/>
              <a:gd name="connsiteX185" fmla="*/ 1643191 w 3562499"/>
              <a:gd name="connsiteY185" fmla="*/ 1903162 h 6396021"/>
              <a:gd name="connsiteX186" fmla="*/ 1660308 w 3562499"/>
              <a:gd name="connsiteY186" fmla="*/ 1879196 h 6396021"/>
              <a:gd name="connsiteX187" fmla="*/ 1674007 w 3562499"/>
              <a:gd name="connsiteY187" fmla="*/ 1897455 h 6396021"/>
              <a:gd name="connsiteX188" fmla="*/ 1703681 w 3562499"/>
              <a:gd name="connsiteY188" fmla="*/ 1881098 h 6396021"/>
              <a:gd name="connsiteX189" fmla="*/ 1697214 w 3562499"/>
              <a:gd name="connsiteY189" fmla="*/ 1820608 h 6396021"/>
              <a:gd name="connsiteX190" fmla="*/ 1710101 w 3562499"/>
              <a:gd name="connsiteY190" fmla="*/ 1808766 h 6396021"/>
              <a:gd name="connsiteX191" fmla="*/ 618674 w 3562499"/>
              <a:gd name="connsiteY191" fmla="*/ 1793597 h 6396021"/>
              <a:gd name="connsiteX192" fmla="*/ 618674 w 3562499"/>
              <a:gd name="connsiteY192" fmla="*/ 1800064 h 6396021"/>
              <a:gd name="connsiteX193" fmla="*/ 609162 w 3562499"/>
              <a:gd name="connsiteY193" fmla="*/ 1800064 h 6396021"/>
              <a:gd name="connsiteX194" fmla="*/ 609162 w 3562499"/>
              <a:gd name="connsiteY194" fmla="*/ 1793597 h 6396021"/>
              <a:gd name="connsiteX195" fmla="*/ 618674 w 3562499"/>
              <a:gd name="connsiteY195" fmla="*/ 1793597 h 6396021"/>
              <a:gd name="connsiteX196" fmla="*/ 2415860 w 3562499"/>
              <a:gd name="connsiteY196" fmla="*/ 1790552 h 6396021"/>
              <a:gd name="connsiteX197" fmla="*/ 2406348 w 3562499"/>
              <a:gd name="connsiteY197" fmla="*/ 1790552 h 6396021"/>
              <a:gd name="connsiteX198" fmla="*/ 2415860 w 3562499"/>
              <a:gd name="connsiteY198" fmla="*/ 1790552 h 6396021"/>
              <a:gd name="connsiteX199" fmla="*/ 205899 w 3562499"/>
              <a:gd name="connsiteY199" fmla="*/ 1784085 h 6396021"/>
              <a:gd name="connsiteX200" fmla="*/ 224919 w 3562499"/>
              <a:gd name="connsiteY200" fmla="*/ 1793597 h 6396021"/>
              <a:gd name="connsiteX201" fmla="*/ 224919 w 3562499"/>
              <a:gd name="connsiteY201" fmla="*/ 1803109 h 6396021"/>
              <a:gd name="connsiteX202" fmla="*/ 205899 w 3562499"/>
              <a:gd name="connsiteY202" fmla="*/ 1784085 h 6396021"/>
              <a:gd name="connsiteX203" fmla="*/ 350845 w 3562499"/>
              <a:gd name="connsiteY203" fmla="*/ 1781040 h 6396021"/>
              <a:gd name="connsiteX204" fmla="*/ 353126 w 3562499"/>
              <a:gd name="connsiteY204" fmla="*/ 1781422 h 6396021"/>
              <a:gd name="connsiteX205" fmla="*/ 359215 w 3562499"/>
              <a:gd name="connsiteY205" fmla="*/ 1814901 h 6396021"/>
              <a:gd name="connsiteX206" fmla="*/ 390791 w 3562499"/>
              <a:gd name="connsiteY206" fmla="*/ 1809954 h 6396021"/>
              <a:gd name="connsiteX207" fmla="*/ 428075 w 3562499"/>
              <a:gd name="connsiteY207" fmla="*/ 1824413 h 6396021"/>
              <a:gd name="connsiteX208" fmla="*/ 635791 w 3562499"/>
              <a:gd name="connsiteY208" fmla="*/ 1965177 h 6396021"/>
              <a:gd name="connsiteX209" fmla="*/ 1150903 w 3562499"/>
              <a:gd name="connsiteY209" fmla="*/ 2215883 h 6396021"/>
              <a:gd name="connsiteX210" fmla="*/ 1048947 w 3562499"/>
              <a:gd name="connsiteY210" fmla="*/ 2204469 h 6396021"/>
              <a:gd name="connsiteX211" fmla="*/ 950414 w 3562499"/>
              <a:gd name="connsiteY211" fmla="*/ 2176316 h 6396021"/>
              <a:gd name="connsiteX212" fmla="*/ 563127 w 3562499"/>
              <a:gd name="connsiteY212" fmla="*/ 2023382 h 6396021"/>
              <a:gd name="connsiteX213" fmla="*/ 509108 w 3562499"/>
              <a:gd name="connsiteY213" fmla="*/ 1988379 h 6396021"/>
              <a:gd name="connsiteX214" fmla="*/ 350845 w 3562499"/>
              <a:gd name="connsiteY214" fmla="*/ 1781040 h 6396021"/>
              <a:gd name="connsiteX215" fmla="*/ 1622265 w 3562499"/>
              <a:gd name="connsiteY215" fmla="*/ 1774573 h 6396021"/>
              <a:gd name="connsiteX216" fmla="*/ 1641289 w 3562499"/>
              <a:gd name="connsiteY216" fmla="*/ 1790552 h 6396021"/>
              <a:gd name="connsiteX217" fmla="*/ 1628736 w 3562499"/>
              <a:gd name="connsiteY217" fmla="*/ 1793597 h 6396021"/>
              <a:gd name="connsiteX218" fmla="*/ 1622265 w 3562499"/>
              <a:gd name="connsiteY218" fmla="*/ 1774573 h 6396021"/>
              <a:gd name="connsiteX219" fmla="*/ 332964 w 3562499"/>
              <a:gd name="connsiteY219" fmla="*/ 1762021 h 6396021"/>
              <a:gd name="connsiteX220" fmla="*/ 316985 w 3562499"/>
              <a:gd name="connsiteY220" fmla="*/ 1774573 h 6396021"/>
              <a:gd name="connsiteX221" fmla="*/ 332964 w 3562499"/>
              <a:gd name="connsiteY221" fmla="*/ 1762021 h 6396021"/>
              <a:gd name="connsiteX222" fmla="*/ 783068 w 3562499"/>
              <a:gd name="connsiteY222" fmla="*/ 1730396 h 6396021"/>
              <a:gd name="connsiteX223" fmla="*/ 785684 w 3562499"/>
              <a:gd name="connsiteY223" fmla="*/ 1736912 h 6396021"/>
              <a:gd name="connsiteX224" fmla="*/ 800903 w 3562499"/>
              <a:gd name="connsiteY224" fmla="*/ 1749086 h 6396021"/>
              <a:gd name="connsiteX225" fmla="*/ 827532 w 3562499"/>
              <a:gd name="connsiteY225" fmla="*/ 1758216 h 6396021"/>
              <a:gd name="connsiteX226" fmla="*/ 837426 w 3562499"/>
              <a:gd name="connsiteY226" fmla="*/ 1779138 h 6396021"/>
              <a:gd name="connsiteX227" fmla="*/ 907806 w 3562499"/>
              <a:gd name="connsiteY227" fmla="*/ 1891748 h 6396021"/>
              <a:gd name="connsiteX228" fmla="*/ 1009384 w 3562499"/>
              <a:gd name="connsiteY228" fmla="*/ 1968217 h 6396021"/>
              <a:gd name="connsiteX229" fmla="*/ 1001774 w 3562499"/>
              <a:gd name="connsiteY229" fmla="*/ 1974306 h 6396021"/>
              <a:gd name="connsiteX230" fmla="*/ 977808 w 3562499"/>
              <a:gd name="connsiteY230" fmla="*/ 1952620 h 6396021"/>
              <a:gd name="connsiteX231" fmla="*/ 956499 w 3562499"/>
              <a:gd name="connsiteY231" fmla="*/ 1943108 h 6396021"/>
              <a:gd name="connsiteX232" fmla="*/ 884599 w 3562499"/>
              <a:gd name="connsiteY232" fmla="*/ 1911914 h 6396021"/>
              <a:gd name="connsiteX233" fmla="*/ 858730 w 3562499"/>
              <a:gd name="connsiteY233" fmla="*/ 1911154 h 6396021"/>
              <a:gd name="connsiteX234" fmla="*/ 855686 w 3562499"/>
              <a:gd name="connsiteY234" fmla="*/ 1910012 h 6396021"/>
              <a:gd name="connsiteX235" fmla="*/ 800903 w 3562499"/>
              <a:gd name="connsiteY235" fmla="*/ 1857892 h 6396021"/>
              <a:gd name="connsiteX236" fmla="*/ 794054 w 3562499"/>
              <a:gd name="connsiteY236" fmla="*/ 1807674 h 6396021"/>
              <a:gd name="connsiteX237" fmla="*/ 771989 w 3562499"/>
              <a:gd name="connsiteY237" fmla="*/ 1765443 h 6396021"/>
              <a:gd name="connsiteX238" fmla="*/ 776172 w 3562499"/>
              <a:gd name="connsiteY238" fmla="*/ 1732725 h 6396021"/>
              <a:gd name="connsiteX239" fmla="*/ 783068 w 3562499"/>
              <a:gd name="connsiteY239" fmla="*/ 1730396 h 6396021"/>
              <a:gd name="connsiteX240" fmla="*/ 1292065 w 3562499"/>
              <a:gd name="connsiteY240" fmla="*/ 1700552 h 6396021"/>
              <a:gd name="connsiteX241" fmla="*/ 1330852 w 3562499"/>
              <a:gd name="connsiteY241" fmla="*/ 1738054 h 6396021"/>
              <a:gd name="connsiteX242" fmla="*/ 1345689 w 3562499"/>
              <a:gd name="connsiteY242" fmla="*/ 2037459 h 6396021"/>
              <a:gd name="connsiteX243" fmla="*/ 1299654 w 3562499"/>
              <a:gd name="connsiteY243" fmla="*/ 1848380 h 6396021"/>
              <a:gd name="connsiteX244" fmla="*/ 1294711 w 3562499"/>
              <a:gd name="connsiteY244" fmla="*/ 1833165 h 6396021"/>
              <a:gd name="connsiteX245" fmla="*/ 1280634 w 3562499"/>
              <a:gd name="connsiteY245" fmla="*/ 1759358 h 6396021"/>
              <a:gd name="connsiteX246" fmla="*/ 1265415 w 3562499"/>
              <a:gd name="connsiteY246" fmla="*/ 1768106 h 6396021"/>
              <a:gd name="connsiteX247" fmla="*/ 1240689 w 3562499"/>
              <a:gd name="connsiteY247" fmla="*/ 1770008 h 6396021"/>
              <a:gd name="connsiteX248" fmla="*/ 1218242 w 3562499"/>
              <a:gd name="connsiteY248" fmla="*/ 1736530 h 6396021"/>
              <a:gd name="connsiteX249" fmla="*/ 1219762 w 3562499"/>
              <a:gd name="connsiteY249" fmla="*/ 1734249 h 6396021"/>
              <a:gd name="connsiteX250" fmla="*/ 1277212 w 3562499"/>
              <a:gd name="connsiteY250" fmla="*/ 1701913 h 6396021"/>
              <a:gd name="connsiteX251" fmla="*/ 1292065 w 3562499"/>
              <a:gd name="connsiteY251" fmla="*/ 1700552 h 6396021"/>
              <a:gd name="connsiteX252" fmla="*/ 1793462 w 3562499"/>
              <a:gd name="connsiteY252" fmla="*/ 1688974 h 6396021"/>
              <a:gd name="connsiteX253" fmla="*/ 1806019 w 3562499"/>
              <a:gd name="connsiteY253" fmla="*/ 1692019 h 6396021"/>
              <a:gd name="connsiteX254" fmla="*/ 1806019 w 3562499"/>
              <a:gd name="connsiteY254" fmla="*/ 1704576 h 6396021"/>
              <a:gd name="connsiteX255" fmla="*/ 1793462 w 3562499"/>
              <a:gd name="connsiteY255" fmla="*/ 1704576 h 6396021"/>
              <a:gd name="connsiteX256" fmla="*/ 1790422 w 3562499"/>
              <a:gd name="connsiteY256" fmla="*/ 1692019 h 6396021"/>
              <a:gd name="connsiteX257" fmla="*/ 1793462 w 3562499"/>
              <a:gd name="connsiteY257" fmla="*/ 1692019 h 6396021"/>
              <a:gd name="connsiteX258" fmla="*/ 1793462 w 3562499"/>
              <a:gd name="connsiteY258" fmla="*/ 1688974 h 6396021"/>
              <a:gd name="connsiteX259" fmla="*/ 777314 w 3562499"/>
              <a:gd name="connsiteY259" fmla="*/ 1685552 h 6396021"/>
              <a:gd name="connsiteX260" fmla="*/ 777314 w 3562499"/>
              <a:gd name="connsiteY260" fmla="*/ 1704576 h 6396021"/>
              <a:gd name="connsiteX261" fmla="*/ 774270 w 3562499"/>
              <a:gd name="connsiteY261" fmla="*/ 1704576 h 6396021"/>
              <a:gd name="connsiteX262" fmla="*/ 774270 w 3562499"/>
              <a:gd name="connsiteY262" fmla="*/ 1707616 h 6396021"/>
              <a:gd name="connsiteX263" fmla="*/ 764762 w 3562499"/>
              <a:gd name="connsiteY263" fmla="*/ 1704576 h 6396021"/>
              <a:gd name="connsiteX264" fmla="*/ 764762 w 3562499"/>
              <a:gd name="connsiteY264" fmla="*/ 1688596 h 6396021"/>
              <a:gd name="connsiteX265" fmla="*/ 777314 w 3562499"/>
              <a:gd name="connsiteY265" fmla="*/ 1685552 h 6396021"/>
              <a:gd name="connsiteX266" fmla="*/ 1600295 w 3562499"/>
              <a:gd name="connsiteY266" fmla="*/ 1685077 h 6396021"/>
              <a:gd name="connsiteX267" fmla="*/ 1609330 w 3562499"/>
              <a:gd name="connsiteY267" fmla="*/ 1693161 h 6396021"/>
              <a:gd name="connsiteX268" fmla="*/ 1609330 w 3562499"/>
              <a:gd name="connsiteY268" fmla="*/ 1710283 h 6396021"/>
              <a:gd name="connsiteX269" fmla="*/ 1610095 w 3562499"/>
              <a:gd name="connsiteY269" fmla="*/ 1712563 h 6396021"/>
              <a:gd name="connsiteX270" fmla="*/ 1585746 w 3562499"/>
              <a:gd name="connsiteY270" fmla="*/ 1782943 h 6396021"/>
              <a:gd name="connsiteX271" fmla="*/ 1562157 w 3562499"/>
              <a:gd name="connsiteY271" fmla="*/ 1832783 h 6396021"/>
              <a:gd name="connsiteX272" fmla="*/ 1541613 w 3562499"/>
              <a:gd name="connsiteY272" fmla="*/ 1886045 h 6396021"/>
              <a:gd name="connsiteX273" fmla="*/ 1528296 w 3562499"/>
              <a:gd name="connsiteY273" fmla="*/ 1915337 h 6396021"/>
              <a:gd name="connsiteX274" fmla="*/ 1518029 w 3562499"/>
              <a:gd name="connsiteY274" fmla="*/ 1933218 h 6396021"/>
              <a:gd name="connsiteX275" fmla="*/ 1500525 w 3562499"/>
              <a:gd name="connsiteY275" fmla="*/ 1964034 h 6396021"/>
              <a:gd name="connsiteX276" fmla="*/ 1508135 w 3562499"/>
              <a:gd name="connsiteY276" fmla="*/ 1930934 h 6396021"/>
              <a:gd name="connsiteX277" fmla="*/ 1528679 w 3562499"/>
              <a:gd name="connsiteY277" fmla="*/ 1868924 h 6396021"/>
              <a:gd name="connsiteX278" fmla="*/ 1538191 w 3562499"/>
              <a:gd name="connsiteY278" fmla="*/ 1839628 h 6396021"/>
              <a:gd name="connsiteX279" fmla="*/ 1551125 w 3562499"/>
              <a:gd name="connsiteY279" fmla="*/ 1801206 h 6396021"/>
              <a:gd name="connsiteX280" fmla="*/ 1562917 w 3562499"/>
              <a:gd name="connsiteY280" fmla="*/ 1765826 h 6396021"/>
              <a:gd name="connsiteX281" fmla="*/ 1574332 w 3562499"/>
              <a:gd name="connsiteY281" fmla="*/ 1737290 h 6396021"/>
              <a:gd name="connsiteX282" fmla="*/ 1587266 w 3562499"/>
              <a:gd name="connsiteY282" fmla="*/ 1698109 h 6396021"/>
              <a:gd name="connsiteX283" fmla="*/ 1600295 w 3562499"/>
              <a:gd name="connsiteY283" fmla="*/ 1685077 h 6396021"/>
              <a:gd name="connsiteX284" fmla="*/ 2447436 w 3562499"/>
              <a:gd name="connsiteY284" fmla="*/ 1673000 h 6396021"/>
              <a:gd name="connsiteX285" fmla="*/ 2425372 w 3562499"/>
              <a:gd name="connsiteY285" fmla="*/ 1692019 h 6396021"/>
              <a:gd name="connsiteX286" fmla="*/ 2425372 w 3562499"/>
              <a:gd name="connsiteY286" fmla="*/ 1695064 h 6396021"/>
              <a:gd name="connsiteX287" fmla="*/ 2418904 w 3562499"/>
              <a:gd name="connsiteY287" fmla="*/ 1692019 h 6396021"/>
              <a:gd name="connsiteX288" fmla="*/ 2418904 w 3562499"/>
              <a:gd name="connsiteY288" fmla="*/ 1688974 h 6396021"/>
              <a:gd name="connsiteX289" fmla="*/ 2428416 w 3562499"/>
              <a:gd name="connsiteY289" fmla="*/ 1679467 h 6396021"/>
              <a:gd name="connsiteX290" fmla="*/ 2428416 w 3562499"/>
              <a:gd name="connsiteY290" fmla="*/ 1673000 h 6396021"/>
              <a:gd name="connsiteX291" fmla="*/ 2447436 w 3562499"/>
              <a:gd name="connsiteY291" fmla="*/ 1673000 h 6396021"/>
              <a:gd name="connsiteX292" fmla="*/ 1553028 w 3562499"/>
              <a:gd name="connsiteY292" fmla="*/ 1662345 h 6396021"/>
              <a:gd name="connsiteX293" fmla="*/ 1558352 w 3562499"/>
              <a:gd name="connsiteY293" fmla="*/ 1719413 h 6396021"/>
              <a:gd name="connsiteX294" fmla="*/ 1501668 w 3562499"/>
              <a:gd name="connsiteY294" fmla="*/ 1878436 h 6396021"/>
              <a:gd name="connsiteX295" fmla="*/ 1441178 w 3562499"/>
              <a:gd name="connsiteY295" fmla="*/ 2072457 h 6396021"/>
              <a:gd name="connsiteX296" fmla="*/ 1429763 w 3562499"/>
              <a:gd name="connsiteY296" fmla="*/ 2067515 h 6396021"/>
              <a:gd name="connsiteX297" fmla="*/ 1445742 w 3562499"/>
              <a:gd name="connsiteY297" fmla="*/ 1995988 h 6396021"/>
              <a:gd name="connsiteX298" fmla="*/ 1481124 w 3562499"/>
              <a:gd name="connsiteY298" fmla="*/ 1883761 h 6396021"/>
              <a:gd name="connsiteX299" fmla="*/ 1535146 w 3562499"/>
              <a:gd name="connsiteY299" fmla="*/ 1674520 h 6396021"/>
              <a:gd name="connsiteX300" fmla="*/ 1535906 w 3562499"/>
              <a:gd name="connsiteY300" fmla="*/ 1671857 h 6396021"/>
              <a:gd name="connsiteX301" fmla="*/ 1553028 w 3562499"/>
              <a:gd name="connsiteY301" fmla="*/ 1662345 h 6396021"/>
              <a:gd name="connsiteX302" fmla="*/ 1174492 w 3562499"/>
              <a:gd name="connsiteY302" fmla="*/ 1657020 h 6396021"/>
              <a:gd name="connsiteX303" fmla="*/ 1174492 w 3562499"/>
              <a:gd name="connsiteY303" fmla="*/ 1673000 h 6396021"/>
              <a:gd name="connsiteX304" fmla="*/ 1171447 w 3562499"/>
              <a:gd name="connsiteY304" fmla="*/ 1673000 h 6396021"/>
              <a:gd name="connsiteX305" fmla="*/ 1171447 w 3562499"/>
              <a:gd name="connsiteY305" fmla="*/ 1676040 h 6396021"/>
              <a:gd name="connsiteX306" fmla="*/ 1155468 w 3562499"/>
              <a:gd name="connsiteY306" fmla="*/ 1669573 h 6396021"/>
              <a:gd name="connsiteX307" fmla="*/ 1174492 w 3562499"/>
              <a:gd name="connsiteY307" fmla="*/ 1657020 h 6396021"/>
              <a:gd name="connsiteX308" fmla="*/ 1508517 w 3562499"/>
              <a:gd name="connsiteY308" fmla="*/ 1638379 h 6396021"/>
              <a:gd name="connsiteX309" fmla="*/ 1518029 w 3562499"/>
              <a:gd name="connsiteY309" fmla="*/ 1651313 h 6396021"/>
              <a:gd name="connsiteX310" fmla="*/ 1504712 w 3562499"/>
              <a:gd name="connsiteY310" fmla="*/ 1711803 h 6396021"/>
              <a:gd name="connsiteX311" fmla="*/ 1500525 w 3562499"/>
              <a:gd name="connsiteY311" fmla="*/ 1737290 h 6396021"/>
              <a:gd name="connsiteX312" fmla="*/ 1485310 w 3562499"/>
              <a:gd name="connsiteY312" fmla="*/ 1790935 h 6396021"/>
              <a:gd name="connsiteX313" fmla="*/ 1479221 w 3562499"/>
              <a:gd name="connsiteY313" fmla="*/ 1785987 h 6396021"/>
              <a:gd name="connsiteX314" fmla="*/ 1495200 w 3562499"/>
              <a:gd name="connsiteY314" fmla="*/ 1661203 h 6396021"/>
              <a:gd name="connsiteX315" fmla="*/ 1495582 w 3562499"/>
              <a:gd name="connsiteY315" fmla="*/ 1658923 h 6396021"/>
              <a:gd name="connsiteX316" fmla="*/ 1508517 w 3562499"/>
              <a:gd name="connsiteY316" fmla="*/ 1638379 h 6396021"/>
              <a:gd name="connsiteX317" fmla="*/ 469029 w 3562499"/>
              <a:gd name="connsiteY317" fmla="*/ 1629176 h 6396021"/>
              <a:gd name="connsiteX318" fmla="*/ 512149 w 3562499"/>
              <a:gd name="connsiteY318" fmla="*/ 1710283 h 6396021"/>
              <a:gd name="connsiteX319" fmla="*/ 530412 w 3562499"/>
              <a:gd name="connsiteY319" fmla="*/ 1743761 h 6396021"/>
              <a:gd name="connsiteX320" fmla="*/ 571496 w 3562499"/>
              <a:gd name="connsiteY320" fmla="*/ 1774573 h 6396021"/>
              <a:gd name="connsiteX321" fmla="*/ 620194 w 3562499"/>
              <a:gd name="connsiteY321" fmla="*/ 1822511 h 6396021"/>
              <a:gd name="connsiteX322" fmla="*/ 640356 w 3562499"/>
              <a:gd name="connsiteY322" fmla="*/ 1836587 h 6396021"/>
              <a:gd name="connsiteX323" fmla="*/ 692858 w 3562499"/>
              <a:gd name="connsiteY323" fmla="*/ 1841535 h 6396021"/>
              <a:gd name="connsiteX324" fmla="*/ 716825 w 3562499"/>
              <a:gd name="connsiteY324" fmla="*/ 1836587 h 6396021"/>
              <a:gd name="connsiteX325" fmla="*/ 760197 w 3562499"/>
              <a:gd name="connsiteY325" fmla="*/ 1882240 h 6396021"/>
              <a:gd name="connsiteX326" fmla="*/ 799761 w 3562499"/>
              <a:gd name="connsiteY326" fmla="*/ 1904682 h 6396021"/>
              <a:gd name="connsiteX327" fmla="*/ 821447 w 3562499"/>
              <a:gd name="connsiteY327" fmla="*/ 1921804 h 6396021"/>
              <a:gd name="connsiteX328" fmla="*/ 871283 w 3562499"/>
              <a:gd name="connsiteY328" fmla="*/ 1986481 h 6396021"/>
              <a:gd name="connsiteX329" fmla="*/ 889542 w 3562499"/>
              <a:gd name="connsiteY329" fmla="*/ 1976209 h 6396021"/>
              <a:gd name="connsiteX330" fmla="*/ 948130 w 3562499"/>
              <a:gd name="connsiteY330" fmla="*/ 2048108 h 6396021"/>
              <a:gd name="connsiteX331" fmla="*/ 998730 w 3562499"/>
              <a:gd name="connsiteY331" fmla="*/ 2042406 h 6396021"/>
              <a:gd name="connsiteX332" fmla="*/ 1222807 w 3562499"/>
              <a:gd name="connsiteY332" fmla="*/ 2201807 h 6396021"/>
              <a:gd name="connsiteX333" fmla="*/ 1233839 w 3562499"/>
              <a:gd name="connsiteY333" fmla="*/ 2217026 h 6396021"/>
              <a:gd name="connsiteX334" fmla="*/ 1217100 w 3562499"/>
              <a:gd name="connsiteY334" fmla="*/ 2219688 h 6396021"/>
              <a:gd name="connsiteX335" fmla="*/ 1168025 w 3562499"/>
              <a:gd name="connsiteY335" fmla="*/ 2196482 h 6396021"/>
              <a:gd name="connsiteX336" fmla="*/ 974381 w 3562499"/>
              <a:gd name="connsiteY336" fmla="*/ 2110883 h 6396021"/>
              <a:gd name="connsiteX337" fmla="*/ 799001 w 3562499"/>
              <a:gd name="connsiteY337" fmla="*/ 2029089 h 6396021"/>
              <a:gd name="connsiteX338" fmla="*/ 408291 w 3562499"/>
              <a:gd name="connsiteY338" fmla="*/ 1736530 h 6396021"/>
              <a:gd name="connsiteX339" fmla="*/ 410571 w 3562499"/>
              <a:gd name="connsiteY339" fmla="*/ 1735010 h 6396021"/>
              <a:gd name="connsiteX340" fmla="*/ 436444 w 3562499"/>
              <a:gd name="connsiteY340" fmla="*/ 1682129 h 6396021"/>
              <a:gd name="connsiteX341" fmla="*/ 439867 w 3562499"/>
              <a:gd name="connsiteY341" fmla="*/ 1636859 h 6396021"/>
              <a:gd name="connsiteX342" fmla="*/ 469029 w 3562499"/>
              <a:gd name="connsiteY342" fmla="*/ 1629176 h 6396021"/>
              <a:gd name="connsiteX343" fmla="*/ 1685417 w 3562499"/>
              <a:gd name="connsiteY343" fmla="*/ 1615932 h 6396021"/>
              <a:gd name="connsiteX344" fmla="*/ 1691889 w 3562499"/>
              <a:gd name="connsiteY344" fmla="*/ 1653976 h 6396021"/>
              <a:gd name="connsiteX345" fmla="*/ 1672865 w 3562499"/>
              <a:gd name="connsiteY345" fmla="*/ 1615932 h 6396021"/>
              <a:gd name="connsiteX346" fmla="*/ 1685417 w 3562499"/>
              <a:gd name="connsiteY346" fmla="*/ 1615932 h 6396021"/>
              <a:gd name="connsiteX347" fmla="*/ 393643 w 3562499"/>
              <a:gd name="connsiteY347" fmla="*/ 1613698 h 6396021"/>
              <a:gd name="connsiteX348" fmla="*/ 402583 w 3562499"/>
              <a:gd name="connsiteY348" fmla="*/ 1618977 h 6396021"/>
              <a:gd name="connsiteX349" fmla="*/ 399539 w 3562499"/>
              <a:gd name="connsiteY349" fmla="*/ 1631529 h 6396021"/>
              <a:gd name="connsiteX350" fmla="*/ 383560 w 3562499"/>
              <a:gd name="connsiteY350" fmla="*/ 1615550 h 6396021"/>
              <a:gd name="connsiteX351" fmla="*/ 393643 w 3562499"/>
              <a:gd name="connsiteY351" fmla="*/ 1613698 h 6396021"/>
              <a:gd name="connsiteX352" fmla="*/ 1351396 w 3562499"/>
              <a:gd name="connsiteY352" fmla="*/ 1600713 h 6396021"/>
              <a:gd name="connsiteX353" fmla="*/ 1362428 w 3562499"/>
              <a:gd name="connsiteY353" fmla="*/ 1654736 h 6396021"/>
              <a:gd name="connsiteX354" fmla="*/ 1373078 w 3562499"/>
              <a:gd name="connsiteY354" fmla="*/ 1690117 h 6396021"/>
              <a:gd name="connsiteX355" fmla="*/ 1373460 w 3562499"/>
              <a:gd name="connsiteY355" fmla="*/ 1782565 h 6396021"/>
              <a:gd name="connsiteX356" fmla="*/ 1374981 w 3562499"/>
              <a:gd name="connsiteY356" fmla="*/ 1991423 h 6396021"/>
              <a:gd name="connsiteX357" fmla="*/ 1374603 w 3562499"/>
              <a:gd name="connsiteY357" fmla="*/ 2039739 h 6396021"/>
              <a:gd name="connsiteX358" fmla="*/ 1368514 w 3562499"/>
              <a:gd name="connsiteY358" fmla="*/ 2047348 h 6396021"/>
              <a:gd name="connsiteX359" fmla="*/ 1362046 w 3562499"/>
              <a:gd name="connsiteY359" fmla="*/ 2038979 h 6396021"/>
              <a:gd name="connsiteX360" fmla="*/ 1349872 w 3562499"/>
              <a:gd name="connsiteY360" fmla="*/ 1602238 h 6396021"/>
              <a:gd name="connsiteX361" fmla="*/ 1474656 w 3562499"/>
              <a:gd name="connsiteY361" fmla="*/ 1600713 h 6396021"/>
              <a:gd name="connsiteX362" fmla="*/ 1476559 w 3562499"/>
              <a:gd name="connsiteY362" fmla="*/ 1670337 h 6396021"/>
              <a:gd name="connsiteX363" fmla="*/ 1471994 w 3562499"/>
              <a:gd name="connsiteY363" fmla="*/ 1706856 h 6396021"/>
              <a:gd name="connsiteX364" fmla="*/ 1462482 w 3562499"/>
              <a:gd name="connsiteY364" fmla="*/ 1768488 h 6396021"/>
              <a:gd name="connsiteX365" fmla="*/ 1447267 w 3562499"/>
              <a:gd name="connsiteY365" fmla="*/ 1835063 h 6396021"/>
              <a:gd name="connsiteX366" fmla="*/ 1440035 w 3562499"/>
              <a:gd name="connsiteY366" fmla="*/ 1866639 h 6396021"/>
              <a:gd name="connsiteX367" fmla="*/ 1439658 w 3562499"/>
              <a:gd name="connsiteY367" fmla="*/ 1919141 h 6396021"/>
              <a:gd name="connsiteX368" fmla="*/ 1429003 w 3562499"/>
              <a:gd name="connsiteY368" fmla="*/ 1950718 h 6396021"/>
              <a:gd name="connsiteX369" fmla="*/ 1421016 w 3562499"/>
              <a:gd name="connsiteY369" fmla="*/ 2005883 h 6396021"/>
              <a:gd name="connsiteX370" fmla="*/ 1411886 w 3562499"/>
              <a:gd name="connsiteY370" fmla="*/ 2055340 h 6396021"/>
              <a:gd name="connsiteX371" fmla="*/ 1398187 w 3562499"/>
              <a:gd name="connsiteY371" fmla="*/ 2118110 h 6396021"/>
              <a:gd name="connsiteX372" fmla="*/ 1389440 w 3562499"/>
              <a:gd name="connsiteY372" fmla="*/ 2104033 h 6396021"/>
              <a:gd name="connsiteX373" fmla="*/ 1401614 w 3562499"/>
              <a:gd name="connsiteY373" fmla="*/ 1914194 h 6396021"/>
              <a:gd name="connsiteX374" fmla="*/ 1413788 w 3562499"/>
              <a:gd name="connsiteY374" fmla="*/ 1854469 h 6396021"/>
              <a:gd name="connsiteX375" fmla="*/ 1432808 w 3562499"/>
              <a:gd name="connsiteY375" fmla="*/ 1606420 h 6396021"/>
              <a:gd name="connsiteX376" fmla="*/ 1434710 w 3562499"/>
              <a:gd name="connsiteY376" fmla="*/ 1604900 h 6396021"/>
              <a:gd name="connsiteX377" fmla="*/ 1460962 w 3562499"/>
              <a:gd name="connsiteY377" fmla="*/ 1604518 h 6396021"/>
              <a:gd name="connsiteX378" fmla="*/ 1474656 w 3562499"/>
              <a:gd name="connsiteY378" fmla="*/ 1600713 h 6396021"/>
              <a:gd name="connsiteX379" fmla="*/ 1631399 w 3562499"/>
              <a:gd name="connsiteY379" fmla="*/ 1596531 h 6396021"/>
              <a:gd name="connsiteX380" fmla="*/ 1643951 w 3562499"/>
              <a:gd name="connsiteY380" fmla="*/ 1602998 h 6396021"/>
              <a:gd name="connsiteX381" fmla="*/ 1628354 w 3562499"/>
              <a:gd name="connsiteY381" fmla="*/ 1612510 h 6396021"/>
              <a:gd name="connsiteX382" fmla="*/ 1631399 w 3562499"/>
              <a:gd name="connsiteY382" fmla="*/ 1596531 h 6396021"/>
              <a:gd name="connsiteX383" fmla="*/ 1389628 w 3562499"/>
              <a:gd name="connsiteY383" fmla="*/ 1580645 h 6396021"/>
              <a:gd name="connsiteX384" fmla="*/ 1395907 w 3562499"/>
              <a:gd name="connsiteY384" fmla="*/ 1582071 h 6396021"/>
              <a:gd name="connsiteX385" fmla="*/ 1398187 w 3562499"/>
              <a:gd name="connsiteY385" fmla="*/ 1836205 h 6396021"/>
              <a:gd name="connsiteX386" fmla="*/ 1398570 w 3562499"/>
              <a:gd name="connsiteY386" fmla="*/ 1852562 h 6396021"/>
              <a:gd name="connsiteX387" fmla="*/ 1387537 w 3562499"/>
              <a:gd name="connsiteY387" fmla="*/ 1852562 h 6396021"/>
              <a:gd name="connsiteX388" fmla="*/ 1396289 w 3562499"/>
              <a:gd name="connsiteY388" fmla="*/ 1626582 h 6396021"/>
              <a:gd name="connsiteX389" fmla="*/ 1395525 w 3562499"/>
              <a:gd name="connsiteY389" fmla="*/ 1625444 h 6396021"/>
              <a:gd name="connsiteX390" fmla="*/ 1386013 w 3562499"/>
              <a:gd name="connsiteY390" fmla="*/ 1593108 h 6396021"/>
              <a:gd name="connsiteX391" fmla="*/ 1384493 w 3562499"/>
              <a:gd name="connsiteY391" fmla="*/ 1582071 h 6396021"/>
              <a:gd name="connsiteX392" fmla="*/ 1389628 w 3562499"/>
              <a:gd name="connsiteY392" fmla="*/ 1580645 h 6396021"/>
              <a:gd name="connsiteX393" fmla="*/ 205899 w 3562499"/>
              <a:gd name="connsiteY393" fmla="*/ 1567999 h 6396021"/>
              <a:gd name="connsiteX394" fmla="*/ 205899 w 3562499"/>
              <a:gd name="connsiteY394" fmla="*/ 1583974 h 6396021"/>
              <a:gd name="connsiteX395" fmla="*/ 205899 w 3562499"/>
              <a:gd name="connsiteY395" fmla="*/ 1567999 h 6396021"/>
              <a:gd name="connsiteX396" fmla="*/ 70083 w 3562499"/>
              <a:gd name="connsiteY396" fmla="*/ 1563052 h 6396021"/>
              <a:gd name="connsiteX397" fmla="*/ 81875 w 3562499"/>
              <a:gd name="connsiteY397" fmla="*/ 1569137 h 6396021"/>
              <a:gd name="connsiteX398" fmla="*/ 94809 w 3562499"/>
              <a:gd name="connsiteY398" fmla="*/ 1578649 h 6396021"/>
              <a:gd name="connsiteX399" fmla="*/ 162149 w 3562499"/>
              <a:gd name="connsiteY399" fmla="*/ 1614030 h 6396021"/>
              <a:gd name="connsiteX400" fmla="*/ 173181 w 3562499"/>
              <a:gd name="connsiteY400" fmla="*/ 1672617 h 6396021"/>
              <a:gd name="connsiteX401" fmla="*/ 162149 w 3562499"/>
              <a:gd name="connsiteY401" fmla="*/ 1669573 h 6396021"/>
              <a:gd name="connsiteX402" fmla="*/ 122963 w 3562499"/>
              <a:gd name="connsiteY402" fmla="*/ 1630009 h 6396021"/>
              <a:gd name="connsiteX403" fmla="*/ 97090 w 3562499"/>
              <a:gd name="connsiteY403" fmla="*/ 1645228 h 6396021"/>
              <a:gd name="connsiteX404" fmla="*/ 70461 w 3562499"/>
              <a:gd name="connsiteY404" fmla="*/ 1644086 h 6396021"/>
              <a:gd name="connsiteX405" fmla="*/ 67798 w 3562499"/>
              <a:gd name="connsiteY405" fmla="*/ 1644846 h 6396021"/>
              <a:gd name="connsiteX406" fmla="*/ 70083 w 3562499"/>
              <a:gd name="connsiteY406" fmla="*/ 1563052 h 6396021"/>
              <a:gd name="connsiteX407" fmla="*/ 966771 w 3562499"/>
              <a:gd name="connsiteY407" fmla="*/ 1539086 h 6396021"/>
              <a:gd name="connsiteX408" fmla="*/ 968674 w 3562499"/>
              <a:gd name="connsiteY408" fmla="*/ 1539845 h 6396021"/>
              <a:gd name="connsiteX409" fmla="*/ 1024216 w 3562499"/>
              <a:gd name="connsiteY409" fmla="*/ 1609843 h 6396021"/>
              <a:gd name="connsiteX410" fmla="*/ 1023456 w 3562499"/>
              <a:gd name="connsiteY410" fmla="*/ 1623542 h 6396021"/>
              <a:gd name="connsiteX411" fmla="*/ 1025741 w 3562499"/>
              <a:gd name="connsiteY411" fmla="*/ 1629627 h 6396021"/>
              <a:gd name="connsiteX412" fmla="*/ 1054654 w 3562499"/>
              <a:gd name="connsiteY412" fmla="*/ 1666910 h 6396021"/>
              <a:gd name="connsiteX413" fmla="*/ 1083568 w 3562499"/>
              <a:gd name="connsiteY413" fmla="*/ 1698109 h 6396021"/>
              <a:gd name="connsiteX414" fmla="*/ 1093840 w 3562499"/>
              <a:gd name="connsiteY414" fmla="*/ 1703051 h 6396021"/>
              <a:gd name="connsiteX415" fmla="*/ 1088133 w 3562499"/>
              <a:gd name="connsiteY415" fmla="*/ 1671097 h 6396021"/>
              <a:gd name="connsiteX416" fmla="*/ 1109437 w 3562499"/>
              <a:gd name="connsiteY416" fmla="*/ 1690499 h 6396021"/>
              <a:gd name="connsiteX417" fmla="*/ 1093080 w 3562499"/>
              <a:gd name="connsiteY417" fmla="*/ 1729302 h 6396021"/>
              <a:gd name="connsiteX418" fmla="*/ 1071012 w 3562499"/>
              <a:gd name="connsiteY418" fmla="*/ 1707616 h 6396021"/>
              <a:gd name="connsiteX419" fmla="*/ 1063406 w 3562499"/>
              <a:gd name="connsiteY419" fmla="*/ 1697726 h 6396021"/>
              <a:gd name="connsiteX420" fmla="*/ 1027261 w 3562499"/>
              <a:gd name="connsiteY420" fmla="*/ 1673760 h 6396021"/>
              <a:gd name="connsiteX421" fmla="*/ 959926 w 3562499"/>
              <a:gd name="connsiteY421" fmla="*/ 1559247 h 6396021"/>
              <a:gd name="connsiteX422" fmla="*/ 956121 w 3562499"/>
              <a:gd name="connsiteY422" fmla="*/ 1543268 h 6396021"/>
              <a:gd name="connsiteX423" fmla="*/ 966771 w 3562499"/>
              <a:gd name="connsiteY423" fmla="*/ 1539086 h 6396021"/>
              <a:gd name="connsiteX424" fmla="*/ 1256668 w 3562499"/>
              <a:gd name="connsiteY424" fmla="*/ 1536419 h 6396021"/>
              <a:gd name="connsiteX425" fmla="*/ 1256668 w 3562499"/>
              <a:gd name="connsiteY425" fmla="*/ 1545931 h 6396021"/>
              <a:gd name="connsiteX426" fmla="*/ 1244111 w 3562499"/>
              <a:gd name="connsiteY426" fmla="*/ 1548975 h 6396021"/>
              <a:gd name="connsiteX427" fmla="*/ 1244111 w 3562499"/>
              <a:gd name="connsiteY427" fmla="*/ 1536419 h 6396021"/>
              <a:gd name="connsiteX428" fmla="*/ 1256668 w 3562499"/>
              <a:gd name="connsiteY428" fmla="*/ 1536419 h 6396021"/>
              <a:gd name="connsiteX429" fmla="*/ 1361668 w 3562499"/>
              <a:gd name="connsiteY429" fmla="*/ 1536419 h 6396021"/>
              <a:gd name="connsiteX430" fmla="*/ 1361668 w 3562499"/>
              <a:gd name="connsiteY430" fmla="*/ 1587401 h 6396021"/>
              <a:gd name="connsiteX431" fmla="*/ 1352156 w 3562499"/>
              <a:gd name="connsiteY431" fmla="*/ 1539463 h 6396021"/>
              <a:gd name="connsiteX432" fmla="*/ 1361668 w 3562499"/>
              <a:gd name="connsiteY432" fmla="*/ 1536419 h 6396021"/>
              <a:gd name="connsiteX433" fmla="*/ 1167881 w 3562499"/>
              <a:gd name="connsiteY433" fmla="*/ 1520822 h 6396021"/>
              <a:gd name="connsiteX434" fmla="*/ 1190089 w 3562499"/>
              <a:gd name="connsiteY434" fmla="*/ 1529956 h 6396021"/>
              <a:gd name="connsiteX435" fmla="*/ 1183622 w 3562499"/>
              <a:gd name="connsiteY435" fmla="*/ 1622017 h 6396021"/>
              <a:gd name="connsiteX436" fmla="*/ 1155090 w 3562499"/>
              <a:gd name="connsiteY436" fmla="*/ 1542508 h 6396021"/>
              <a:gd name="connsiteX437" fmla="*/ 1167881 w 3562499"/>
              <a:gd name="connsiteY437" fmla="*/ 1520822 h 6396021"/>
              <a:gd name="connsiteX438" fmla="*/ 596511 w 3562499"/>
              <a:gd name="connsiteY438" fmla="*/ 1518731 h 6396021"/>
              <a:gd name="connsiteX439" fmla="*/ 616771 w 3562499"/>
              <a:gd name="connsiteY439" fmla="*/ 1522724 h 6396021"/>
              <a:gd name="connsiteX440" fmla="*/ 649490 w 3562499"/>
              <a:gd name="connsiteY440" fmla="*/ 1526151 h 6396021"/>
              <a:gd name="connsiteX441" fmla="*/ 664704 w 3562499"/>
              <a:gd name="connsiteY441" fmla="*/ 1536419 h 6396021"/>
              <a:gd name="connsiteX442" fmla="*/ 625901 w 3562499"/>
              <a:gd name="connsiteY442" fmla="*/ 1560007 h 6396021"/>
              <a:gd name="connsiteX443" fmla="*/ 608779 w 3562499"/>
              <a:gd name="connsiteY443" fmla="*/ 1583214 h 6396021"/>
              <a:gd name="connsiteX444" fmla="*/ 650250 w 3562499"/>
              <a:gd name="connsiteY444" fmla="*/ 1652456 h 6396021"/>
              <a:gd name="connsiteX445" fmla="*/ 650628 w 3562499"/>
              <a:gd name="connsiteY445" fmla="*/ 1661968 h 6396021"/>
              <a:gd name="connsiteX446" fmla="*/ 642640 w 3562499"/>
              <a:gd name="connsiteY446" fmla="*/ 1663866 h 6396021"/>
              <a:gd name="connsiteX447" fmla="*/ 615629 w 3562499"/>
              <a:gd name="connsiteY447" fmla="*/ 1672617 h 6396021"/>
              <a:gd name="connsiteX448" fmla="*/ 549814 w 3562499"/>
              <a:gd name="connsiteY448" fmla="*/ 1610607 h 6396021"/>
              <a:gd name="connsiteX449" fmla="*/ 539920 w 3562499"/>
              <a:gd name="connsiteY449" fmla="*/ 1642561 h 6396021"/>
              <a:gd name="connsiteX450" fmla="*/ 534217 w 3562499"/>
              <a:gd name="connsiteY450" fmla="*/ 1652456 h 6396021"/>
              <a:gd name="connsiteX451" fmla="*/ 514811 w 3562499"/>
              <a:gd name="connsiteY451" fmla="*/ 1560390 h 6396021"/>
              <a:gd name="connsiteX452" fmla="*/ 517478 w 3562499"/>
              <a:gd name="connsiteY452" fmla="*/ 1559629 h 6396021"/>
              <a:gd name="connsiteX453" fmla="*/ 582528 w 3562499"/>
              <a:gd name="connsiteY453" fmla="*/ 1527289 h 6396021"/>
              <a:gd name="connsiteX454" fmla="*/ 596511 w 3562499"/>
              <a:gd name="connsiteY454" fmla="*/ 1518731 h 6396021"/>
              <a:gd name="connsiteX455" fmla="*/ 1037915 w 3562499"/>
              <a:gd name="connsiteY455" fmla="*/ 1504847 h 6396021"/>
              <a:gd name="connsiteX456" fmla="*/ 1063406 w 3562499"/>
              <a:gd name="connsiteY456" fmla="*/ 1549357 h 6396021"/>
              <a:gd name="connsiteX457" fmla="*/ 1031448 w 3562499"/>
              <a:gd name="connsiteY457" fmla="*/ 1539463 h 6396021"/>
              <a:gd name="connsiteX458" fmla="*/ 1037915 w 3562499"/>
              <a:gd name="connsiteY458" fmla="*/ 1517399 h 6396021"/>
              <a:gd name="connsiteX459" fmla="*/ 1034870 w 3562499"/>
              <a:gd name="connsiteY459" fmla="*/ 1517399 h 6396021"/>
              <a:gd name="connsiteX460" fmla="*/ 1037915 w 3562499"/>
              <a:gd name="connsiteY460" fmla="*/ 1504847 h 6396021"/>
              <a:gd name="connsiteX461" fmla="*/ 151877 w 3562499"/>
              <a:gd name="connsiteY461" fmla="*/ 1498375 h 6396021"/>
              <a:gd name="connsiteX462" fmla="*/ 161384 w 3562499"/>
              <a:gd name="connsiteY462" fmla="*/ 1536419 h 6396021"/>
              <a:gd name="connsiteX463" fmla="*/ 151877 w 3562499"/>
              <a:gd name="connsiteY463" fmla="*/ 1498375 h 6396021"/>
              <a:gd name="connsiteX464" fmla="*/ 647205 w 3562499"/>
              <a:gd name="connsiteY464" fmla="*/ 1498375 h 6396021"/>
              <a:gd name="connsiteX465" fmla="*/ 659757 w 3562499"/>
              <a:gd name="connsiteY465" fmla="*/ 1514354 h 6396021"/>
              <a:gd name="connsiteX466" fmla="*/ 647205 w 3562499"/>
              <a:gd name="connsiteY466" fmla="*/ 1511310 h 6396021"/>
              <a:gd name="connsiteX467" fmla="*/ 647205 w 3562499"/>
              <a:gd name="connsiteY467" fmla="*/ 1498375 h 6396021"/>
              <a:gd name="connsiteX468" fmla="*/ 1764931 w 3562499"/>
              <a:gd name="connsiteY468" fmla="*/ 1488868 h 6396021"/>
              <a:gd name="connsiteX469" fmla="*/ 1710908 w 3562499"/>
              <a:gd name="connsiteY469" fmla="*/ 1568377 h 6396021"/>
              <a:gd name="connsiteX470" fmla="*/ 1720420 w 3562499"/>
              <a:gd name="connsiteY470" fmla="*/ 1545931 h 6396021"/>
              <a:gd name="connsiteX471" fmla="*/ 1755419 w 3562499"/>
              <a:gd name="connsiteY471" fmla="*/ 1488868 h 6396021"/>
              <a:gd name="connsiteX472" fmla="*/ 1764931 w 3562499"/>
              <a:gd name="connsiteY472" fmla="*/ 1488868 h 6396021"/>
              <a:gd name="connsiteX473" fmla="*/ 1672865 w 3562499"/>
              <a:gd name="connsiteY473" fmla="*/ 1482400 h 6396021"/>
              <a:gd name="connsiteX474" fmla="*/ 1679332 w 3562499"/>
              <a:gd name="connsiteY474" fmla="*/ 1488868 h 6396021"/>
              <a:gd name="connsiteX475" fmla="*/ 1669820 w 3562499"/>
              <a:gd name="connsiteY475" fmla="*/ 1526911 h 6396021"/>
              <a:gd name="connsiteX476" fmla="*/ 1672865 w 3562499"/>
              <a:gd name="connsiteY476" fmla="*/ 1482400 h 6396021"/>
              <a:gd name="connsiteX477" fmla="*/ 808513 w 3562499"/>
              <a:gd name="connsiteY477" fmla="*/ 1469084 h 6396021"/>
              <a:gd name="connsiteX478" fmla="*/ 853401 w 3562499"/>
              <a:gd name="connsiteY478" fmla="*/ 1515879 h 6396021"/>
              <a:gd name="connsiteX479" fmla="*/ 899814 w 3562499"/>
              <a:gd name="connsiteY479" fmla="*/ 1538325 h 6396021"/>
              <a:gd name="connsiteX480" fmla="*/ 919980 w 3562499"/>
              <a:gd name="connsiteY480" fmla="*/ 1537561 h 6396021"/>
              <a:gd name="connsiteX481" fmla="*/ 1007099 w 3562499"/>
              <a:gd name="connsiteY481" fmla="*/ 1661968 h 6396021"/>
              <a:gd name="connsiteX482" fmla="*/ 1022318 w 3562499"/>
              <a:gd name="connsiteY482" fmla="*/ 1711803 h 6396021"/>
              <a:gd name="connsiteX483" fmla="*/ 974763 w 3562499"/>
              <a:gd name="connsiteY483" fmla="*/ 1704954 h 6396021"/>
              <a:gd name="connsiteX484" fmla="*/ 972861 w 3562499"/>
              <a:gd name="connsiteY484" fmla="*/ 1820991 h 6396021"/>
              <a:gd name="connsiteX485" fmla="*/ 969816 w 3562499"/>
              <a:gd name="connsiteY485" fmla="*/ 1824413 h 6396021"/>
              <a:gd name="connsiteX486" fmla="*/ 856446 w 3562499"/>
              <a:gd name="connsiteY486" fmla="*/ 1689739 h 6396021"/>
              <a:gd name="connsiteX487" fmla="*/ 881555 w 3562499"/>
              <a:gd name="connsiteY487" fmla="*/ 1644464 h 6396021"/>
              <a:gd name="connsiteX488" fmla="*/ 868998 w 3562499"/>
              <a:gd name="connsiteY488" fmla="*/ 1624684 h 6396021"/>
              <a:gd name="connsiteX489" fmla="*/ 834760 w 3562499"/>
              <a:gd name="connsiteY489" fmla="*/ 1649411 h 6396021"/>
              <a:gd name="connsiteX490" fmla="*/ 828292 w 3562499"/>
              <a:gd name="connsiteY490" fmla="*/ 1596908 h 6396021"/>
              <a:gd name="connsiteX491" fmla="*/ 803183 w 3562499"/>
              <a:gd name="connsiteY491" fmla="*/ 1587401 h 6396021"/>
              <a:gd name="connsiteX492" fmla="*/ 758290 w 3562499"/>
              <a:gd name="connsiteY492" fmla="*/ 1546695 h 6396021"/>
              <a:gd name="connsiteX493" fmla="*/ 759815 w 3562499"/>
              <a:gd name="connsiteY493" fmla="*/ 1543268 h 6396021"/>
              <a:gd name="connsiteX494" fmla="*/ 762095 w 3562499"/>
              <a:gd name="connsiteY494" fmla="*/ 1504082 h 6396021"/>
              <a:gd name="connsiteX495" fmla="*/ 770465 w 3562499"/>
              <a:gd name="connsiteY495" fmla="*/ 1482400 h 6396021"/>
              <a:gd name="connsiteX496" fmla="*/ 787969 w 3562499"/>
              <a:gd name="connsiteY496" fmla="*/ 1476311 h 6396021"/>
              <a:gd name="connsiteX497" fmla="*/ 808513 w 3562499"/>
              <a:gd name="connsiteY497" fmla="*/ 1469084 h 6396021"/>
              <a:gd name="connsiteX498" fmla="*/ 1717376 w 3562499"/>
              <a:gd name="connsiteY498" fmla="*/ 1457291 h 6396021"/>
              <a:gd name="connsiteX499" fmla="*/ 1729932 w 3562499"/>
              <a:gd name="connsiteY499" fmla="*/ 1488868 h 6396021"/>
              <a:gd name="connsiteX500" fmla="*/ 1720420 w 3562499"/>
              <a:gd name="connsiteY500" fmla="*/ 1488868 h 6396021"/>
              <a:gd name="connsiteX501" fmla="*/ 1717376 w 3562499"/>
              <a:gd name="connsiteY501" fmla="*/ 1457291 h 6396021"/>
              <a:gd name="connsiteX502" fmla="*/ 732804 w 3562499"/>
              <a:gd name="connsiteY502" fmla="*/ 1450820 h 6396021"/>
              <a:gd name="connsiteX503" fmla="*/ 735848 w 3562499"/>
              <a:gd name="connsiteY503" fmla="*/ 1469844 h 6396021"/>
              <a:gd name="connsiteX504" fmla="*/ 732804 w 3562499"/>
              <a:gd name="connsiteY504" fmla="*/ 1450820 h 6396021"/>
              <a:gd name="connsiteX505" fmla="*/ 1381070 w 3562499"/>
              <a:gd name="connsiteY505" fmla="*/ 1437508 h 6396021"/>
              <a:gd name="connsiteX506" fmla="*/ 1390200 w 3562499"/>
              <a:gd name="connsiteY506" fmla="*/ 1437885 h 6396021"/>
              <a:gd name="connsiteX507" fmla="*/ 1396667 w 3562499"/>
              <a:gd name="connsiteY507" fmla="*/ 1548975 h 6396021"/>
              <a:gd name="connsiteX508" fmla="*/ 1387155 w 3562499"/>
              <a:gd name="connsiteY508" fmla="*/ 1548975 h 6396021"/>
              <a:gd name="connsiteX509" fmla="*/ 1396667 w 3562499"/>
              <a:gd name="connsiteY509" fmla="*/ 1504465 h 6396021"/>
              <a:gd name="connsiteX510" fmla="*/ 1393622 w 3562499"/>
              <a:gd name="connsiteY510" fmla="*/ 1462994 h 6396021"/>
              <a:gd name="connsiteX511" fmla="*/ 1381070 w 3562499"/>
              <a:gd name="connsiteY511" fmla="*/ 1437508 h 6396021"/>
              <a:gd name="connsiteX512" fmla="*/ 288071 w 3562499"/>
              <a:gd name="connsiteY512" fmla="*/ 1406309 h 6396021"/>
              <a:gd name="connsiteX513" fmla="*/ 319647 w 3562499"/>
              <a:gd name="connsiteY513" fmla="*/ 1434845 h 6396021"/>
              <a:gd name="connsiteX514" fmla="*/ 319647 w 3562499"/>
              <a:gd name="connsiteY514" fmla="*/ 1485823 h 6396021"/>
              <a:gd name="connsiteX515" fmla="*/ 313180 w 3562499"/>
              <a:gd name="connsiteY515" fmla="*/ 1498375 h 6396021"/>
              <a:gd name="connsiteX516" fmla="*/ 301006 w 3562499"/>
              <a:gd name="connsiteY516" fmla="*/ 1491908 h 6396021"/>
              <a:gd name="connsiteX517" fmla="*/ 275519 w 3562499"/>
              <a:gd name="connsiteY517" fmla="*/ 1482400 h 6396021"/>
              <a:gd name="connsiteX518" fmla="*/ 288071 w 3562499"/>
              <a:gd name="connsiteY518" fmla="*/ 1406309 h 6396021"/>
              <a:gd name="connsiteX519" fmla="*/ 1514224 w 3562499"/>
              <a:gd name="connsiteY519" fmla="*/ 1361799 h 6396021"/>
              <a:gd name="connsiteX520" fmla="*/ 1530199 w 3562499"/>
              <a:gd name="connsiteY520" fmla="*/ 1371311 h 6396021"/>
              <a:gd name="connsiteX521" fmla="*/ 1523732 w 3562499"/>
              <a:gd name="connsiteY521" fmla="*/ 1383867 h 6396021"/>
              <a:gd name="connsiteX522" fmla="*/ 1514224 w 3562499"/>
              <a:gd name="connsiteY522" fmla="*/ 1361799 h 6396021"/>
              <a:gd name="connsiteX523" fmla="*/ 275519 w 3562499"/>
              <a:gd name="connsiteY523" fmla="*/ 1339352 h 6396021"/>
              <a:gd name="connsiteX524" fmla="*/ 275519 w 3562499"/>
              <a:gd name="connsiteY524" fmla="*/ 1355331 h 6396021"/>
              <a:gd name="connsiteX525" fmla="*/ 262962 w 3562499"/>
              <a:gd name="connsiteY525" fmla="*/ 1355331 h 6396021"/>
              <a:gd name="connsiteX526" fmla="*/ 262962 w 3562499"/>
              <a:gd name="connsiteY526" fmla="*/ 1339352 h 6396021"/>
              <a:gd name="connsiteX527" fmla="*/ 275519 w 3562499"/>
              <a:gd name="connsiteY527" fmla="*/ 1339352 h 6396021"/>
              <a:gd name="connsiteX528" fmla="*/ 1857043 w 3562499"/>
              <a:gd name="connsiteY528" fmla="*/ 1315576 h 6396021"/>
              <a:gd name="connsiteX529" fmla="*/ 1894658 w 3562499"/>
              <a:gd name="connsiteY529" fmla="*/ 1330222 h 6396021"/>
              <a:gd name="connsiteX530" fmla="*/ 1931181 w 3562499"/>
              <a:gd name="connsiteY530" fmla="*/ 1326418 h 6396021"/>
              <a:gd name="connsiteX531" fmla="*/ 1955148 w 3562499"/>
              <a:gd name="connsiteY531" fmla="*/ 1347344 h 6396021"/>
              <a:gd name="connsiteX532" fmla="*/ 1975314 w 3562499"/>
              <a:gd name="connsiteY532" fmla="*/ 1358376 h 6396021"/>
              <a:gd name="connsiteX533" fmla="*/ 1920909 w 3562499"/>
              <a:gd name="connsiteY533" fmla="*/ 1375875 h 6396021"/>
              <a:gd name="connsiteX534" fmla="*/ 1914824 w 3562499"/>
              <a:gd name="connsiteY534" fmla="*/ 1370551 h 6396021"/>
              <a:gd name="connsiteX535" fmla="*/ 1899227 w 3562499"/>
              <a:gd name="connsiteY535" fmla="*/ 1377018 h 6396021"/>
              <a:gd name="connsiteX536" fmla="*/ 1911402 w 3562499"/>
              <a:gd name="connsiteY536" fmla="*/ 1426475 h 6396021"/>
              <a:gd name="connsiteX537" fmla="*/ 1787755 w 3562499"/>
              <a:gd name="connsiteY537" fmla="*/ 1624684 h 6396021"/>
              <a:gd name="connsiteX538" fmla="*/ 1774443 w 3562499"/>
              <a:gd name="connsiteY538" fmla="*/ 1630769 h 6396021"/>
              <a:gd name="connsiteX539" fmla="*/ 1770256 w 3562499"/>
              <a:gd name="connsiteY539" fmla="*/ 1621640 h 6396021"/>
              <a:gd name="connsiteX540" fmla="*/ 1800312 w 3562499"/>
              <a:gd name="connsiteY540" fmla="*/ 1527671 h 6396021"/>
              <a:gd name="connsiteX541" fmla="*/ 1788137 w 3562499"/>
              <a:gd name="connsiteY541" fmla="*/ 1477071 h 6396021"/>
              <a:gd name="connsiteX542" fmla="*/ 1799930 w 3562499"/>
              <a:gd name="connsiteY542" fmla="*/ 1435987 h 6396021"/>
              <a:gd name="connsiteX543" fmla="*/ 1810966 w 3562499"/>
              <a:gd name="connsiteY543" fmla="*/ 1406691 h 6396021"/>
              <a:gd name="connsiteX544" fmla="*/ 1836075 w 3562499"/>
              <a:gd name="connsiteY544" fmla="*/ 1352669 h 6396021"/>
              <a:gd name="connsiteX545" fmla="*/ 1837977 w 3562499"/>
              <a:gd name="connsiteY545" fmla="*/ 1350006 h 6396021"/>
              <a:gd name="connsiteX546" fmla="*/ 1857043 w 3562499"/>
              <a:gd name="connsiteY546" fmla="*/ 1315576 h 6396021"/>
              <a:gd name="connsiteX547" fmla="*/ 1276070 w 3562499"/>
              <a:gd name="connsiteY547" fmla="*/ 1301309 h 6396021"/>
              <a:gd name="connsiteX548" fmla="*/ 1292049 w 3562499"/>
              <a:gd name="connsiteY548" fmla="*/ 1304353 h 6396021"/>
              <a:gd name="connsiteX549" fmla="*/ 1289004 w 3562499"/>
              <a:gd name="connsiteY549" fmla="*/ 1313865 h 6396021"/>
              <a:gd name="connsiteX550" fmla="*/ 1276448 w 3562499"/>
              <a:gd name="connsiteY550" fmla="*/ 1313865 h 6396021"/>
              <a:gd name="connsiteX551" fmla="*/ 1276070 w 3562499"/>
              <a:gd name="connsiteY551" fmla="*/ 1301309 h 6396021"/>
              <a:gd name="connsiteX552" fmla="*/ 1772923 w 3562499"/>
              <a:gd name="connsiteY552" fmla="*/ 1292179 h 6396021"/>
              <a:gd name="connsiteX553" fmla="*/ 1797649 w 3562499"/>
              <a:gd name="connsiteY553" fmla="*/ 1307016 h 6396021"/>
              <a:gd name="connsiteX554" fmla="*/ 1796889 w 3562499"/>
              <a:gd name="connsiteY554" fmla="*/ 1385770 h 6396021"/>
              <a:gd name="connsiteX555" fmla="*/ 1794227 w 3562499"/>
              <a:gd name="connsiteY555" fmla="*/ 1397940 h 6396021"/>
              <a:gd name="connsiteX556" fmla="*/ 1786995 w 3562499"/>
              <a:gd name="connsiteY556" fmla="*/ 1424191 h 6396021"/>
              <a:gd name="connsiteX557" fmla="*/ 1781670 w 3562499"/>
              <a:gd name="connsiteY557" fmla="*/ 1436365 h 6396021"/>
              <a:gd name="connsiteX558" fmla="*/ 1774443 w 3562499"/>
              <a:gd name="connsiteY558" fmla="*/ 1474409 h 6396021"/>
              <a:gd name="connsiteX559" fmla="*/ 1768353 w 3562499"/>
              <a:gd name="connsiteY559" fmla="*/ 1482778 h 6396021"/>
              <a:gd name="connsiteX560" fmla="*/ 1761508 w 3562499"/>
              <a:gd name="connsiteY560" fmla="*/ 1477836 h 6396021"/>
              <a:gd name="connsiteX561" fmla="*/ 1749712 w 3562499"/>
              <a:gd name="connsiteY561" fmla="*/ 1452344 h 6396021"/>
              <a:gd name="connsiteX562" fmla="*/ 1721180 w 3562499"/>
              <a:gd name="connsiteY562" fmla="*/ 1424951 h 6396021"/>
              <a:gd name="connsiteX563" fmla="*/ 1723083 w 3562499"/>
              <a:gd name="connsiteY563" fmla="*/ 1381965 h 6396021"/>
              <a:gd name="connsiteX564" fmla="*/ 1695694 w 3562499"/>
              <a:gd name="connsiteY564" fmla="*/ 1342779 h 6396021"/>
              <a:gd name="connsiteX565" fmla="*/ 1695694 w 3562499"/>
              <a:gd name="connsiteY565" fmla="*/ 1342397 h 6396021"/>
              <a:gd name="connsiteX566" fmla="*/ 1702539 w 3562499"/>
              <a:gd name="connsiteY566" fmla="*/ 1334409 h 6396021"/>
              <a:gd name="connsiteX567" fmla="*/ 1721940 w 3562499"/>
              <a:gd name="connsiteY567" fmla="*/ 1333649 h 6396021"/>
              <a:gd name="connsiteX568" fmla="*/ 1766073 w 3562499"/>
              <a:gd name="connsiteY568" fmla="*/ 1297504 h 6396021"/>
              <a:gd name="connsiteX569" fmla="*/ 1772923 w 3562499"/>
              <a:gd name="connsiteY569" fmla="*/ 1292179 h 6396021"/>
              <a:gd name="connsiteX570" fmla="*/ 1664113 w 3562499"/>
              <a:gd name="connsiteY570" fmla="*/ 1286094 h 6396021"/>
              <a:gd name="connsiteX571" fmla="*/ 1652321 w 3562499"/>
              <a:gd name="connsiteY571" fmla="*/ 1356474 h 6396021"/>
              <a:gd name="connsiteX572" fmla="*/ 1667540 w 3562499"/>
              <a:gd name="connsiteY572" fmla="*/ 1409354 h 6396021"/>
              <a:gd name="connsiteX573" fmla="*/ 1651561 w 3562499"/>
              <a:gd name="connsiteY573" fmla="*/ 1418106 h 6396021"/>
              <a:gd name="connsiteX574" fmla="*/ 1645476 w 3562499"/>
              <a:gd name="connsiteY574" fmla="*/ 1405931 h 6396021"/>
              <a:gd name="connsiteX575" fmla="*/ 1601343 w 3562499"/>
              <a:gd name="connsiteY575" fmla="*/ 1400224 h 6396021"/>
              <a:gd name="connsiteX576" fmla="*/ 1587266 w 3562499"/>
              <a:gd name="connsiteY576" fmla="*/ 1415443 h 6396021"/>
              <a:gd name="connsiteX577" fmla="*/ 1546560 w 3562499"/>
              <a:gd name="connsiteY577" fmla="*/ 1365986 h 6396021"/>
              <a:gd name="connsiteX578" fmla="*/ 1546560 w 3562499"/>
              <a:gd name="connsiteY578" fmla="*/ 1364461 h 6396021"/>
              <a:gd name="connsiteX579" fmla="*/ 1556450 w 3562499"/>
              <a:gd name="connsiteY579" fmla="*/ 1363323 h 6396021"/>
              <a:gd name="connsiteX580" fmla="*/ 1574710 w 3562499"/>
              <a:gd name="connsiteY580" fmla="*/ 1370551 h 6396021"/>
              <a:gd name="connsiteX581" fmla="*/ 1612757 w 3562499"/>
              <a:gd name="connsiteY581" fmla="*/ 1322613 h 6396021"/>
              <a:gd name="connsiteX582" fmla="*/ 1634439 w 3562499"/>
              <a:gd name="connsiteY582" fmla="*/ 1320715 h 6396021"/>
              <a:gd name="connsiteX583" fmla="*/ 1655366 w 3562499"/>
              <a:gd name="connsiteY583" fmla="*/ 1303211 h 6396021"/>
              <a:gd name="connsiteX584" fmla="*/ 1664113 w 3562499"/>
              <a:gd name="connsiteY584" fmla="*/ 1286094 h 6396021"/>
              <a:gd name="connsiteX585" fmla="*/ 1117047 w 3562499"/>
              <a:gd name="connsiteY585" fmla="*/ 1279245 h 6396021"/>
              <a:gd name="connsiteX586" fmla="*/ 1180577 w 3562499"/>
              <a:gd name="connsiteY586" fmla="*/ 1342779 h 6396021"/>
              <a:gd name="connsiteX587" fmla="*/ 1152045 w 3562499"/>
              <a:gd name="connsiteY587" fmla="*/ 1317288 h 6396021"/>
              <a:gd name="connsiteX588" fmla="*/ 1117047 w 3562499"/>
              <a:gd name="connsiteY588" fmla="*/ 1288757 h 6396021"/>
              <a:gd name="connsiteX589" fmla="*/ 1114002 w 3562499"/>
              <a:gd name="connsiteY589" fmla="*/ 1288757 h 6396021"/>
              <a:gd name="connsiteX590" fmla="*/ 1117047 w 3562499"/>
              <a:gd name="connsiteY590" fmla="*/ 1279245 h 6396021"/>
              <a:gd name="connsiteX591" fmla="*/ 2879616 w 3562499"/>
              <a:gd name="connsiteY591" fmla="*/ 1263266 h 6396021"/>
              <a:gd name="connsiteX592" fmla="*/ 2879616 w 3562499"/>
              <a:gd name="connsiteY592" fmla="*/ 1269733 h 6396021"/>
              <a:gd name="connsiteX593" fmla="*/ 2870104 w 3562499"/>
              <a:gd name="connsiteY593" fmla="*/ 1269733 h 6396021"/>
              <a:gd name="connsiteX594" fmla="*/ 2870104 w 3562499"/>
              <a:gd name="connsiteY594" fmla="*/ 1263266 h 6396021"/>
              <a:gd name="connsiteX595" fmla="*/ 2879616 w 3562499"/>
              <a:gd name="connsiteY595" fmla="*/ 1263266 h 6396021"/>
              <a:gd name="connsiteX596" fmla="*/ 2673038 w 3562499"/>
              <a:gd name="connsiteY596" fmla="*/ 1231689 h 6396021"/>
              <a:gd name="connsiteX597" fmla="*/ 2676078 w 3562499"/>
              <a:gd name="connsiteY597" fmla="*/ 1244246 h 6396021"/>
              <a:gd name="connsiteX598" fmla="*/ 2666571 w 3562499"/>
              <a:gd name="connsiteY598" fmla="*/ 1244246 h 6396021"/>
              <a:gd name="connsiteX599" fmla="*/ 2669993 w 3562499"/>
              <a:gd name="connsiteY599" fmla="*/ 1234734 h 6396021"/>
              <a:gd name="connsiteX600" fmla="*/ 2673038 w 3562499"/>
              <a:gd name="connsiteY600" fmla="*/ 1231689 h 6396021"/>
              <a:gd name="connsiteX601" fmla="*/ 2739995 w 3562499"/>
              <a:gd name="connsiteY601" fmla="*/ 1231689 h 6396021"/>
              <a:gd name="connsiteX602" fmla="*/ 2752547 w 3562499"/>
              <a:gd name="connsiteY602" fmla="*/ 1234734 h 6396021"/>
              <a:gd name="connsiteX603" fmla="*/ 2749502 w 3562499"/>
              <a:gd name="connsiteY603" fmla="*/ 1244246 h 6396021"/>
              <a:gd name="connsiteX604" fmla="*/ 2739995 w 3562499"/>
              <a:gd name="connsiteY604" fmla="*/ 1231689 h 6396021"/>
              <a:gd name="connsiteX605" fmla="*/ 2174852 w 3562499"/>
              <a:gd name="connsiteY605" fmla="*/ 1220609 h 6396021"/>
              <a:gd name="connsiteX606" fmla="*/ 2208521 w 3562499"/>
              <a:gd name="connsiteY606" fmla="*/ 1246148 h 6396021"/>
              <a:gd name="connsiteX607" fmla="*/ 2226403 w 3562499"/>
              <a:gd name="connsiteY607" fmla="*/ 1273537 h 6396021"/>
              <a:gd name="connsiteX608" fmla="*/ 2228683 w 3562499"/>
              <a:gd name="connsiteY608" fmla="*/ 1300171 h 6396021"/>
              <a:gd name="connsiteX609" fmla="*/ 1893138 w 3562499"/>
              <a:gd name="connsiteY609" fmla="*/ 1704193 h 6396021"/>
              <a:gd name="connsiteX610" fmla="*/ 1855477 w 3562499"/>
              <a:gd name="connsiteY610" fmla="*/ 1753269 h 6396021"/>
              <a:gd name="connsiteX611" fmla="*/ 1841400 w 3562499"/>
              <a:gd name="connsiteY611" fmla="*/ 1739574 h 6396021"/>
              <a:gd name="connsiteX612" fmla="*/ 1834932 w 3562499"/>
              <a:gd name="connsiteY612" fmla="*/ 1634574 h 6396021"/>
              <a:gd name="connsiteX613" fmla="*/ 1839497 w 3562499"/>
              <a:gd name="connsiteY613" fmla="*/ 1592343 h 6396021"/>
              <a:gd name="connsiteX614" fmla="*/ 1840640 w 3562499"/>
              <a:gd name="connsiteY614" fmla="*/ 1577129 h 6396021"/>
              <a:gd name="connsiteX615" fmla="*/ 1983684 w 3562499"/>
              <a:gd name="connsiteY615" fmla="*/ 1369408 h 6396021"/>
              <a:gd name="connsiteX616" fmla="*/ 1985586 w 3562499"/>
              <a:gd name="connsiteY616" fmla="*/ 1367888 h 6396021"/>
              <a:gd name="connsiteX617" fmla="*/ 2004988 w 3562499"/>
              <a:gd name="connsiteY617" fmla="*/ 1358376 h 6396021"/>
              <a:gd name="connsiteX618" fmla="*/ 2028194 w 3562499"/>
              <a:gd name="connsiteY618" fmla="*/ 1334787 h 6396021"/>
              <a:gd name="connsiteX619" fmla="*/ 2066998 w 3562499"/>
              <a:gd name="connsiteY619" fmla="*/ 1373595 h 6396021"/>
              <a:gd name="connsiteX620" fmla="*/ 2090204 w 3562499"/>
              <a:gd name="connsiteY620" fmla="*/ 1383103 h 6396021"/>
              <a:gd name="connsiteX621" fmla="*/ 2116838 w 3562499"/>
              <a:gd name="connsiteY621" fmla="*/ 1405931 h 6396021"/>
              <a:gd name="connsiteX622" fmla="*/ 2138902 w 3562499"/>
              <a:gd name="connsiteY622" fmla="*/ 1238156 h 6396021"/>
              <a:gd name="connsiteX623" fmla="*/ 2174852 w 3562499"/>
              <a:gd name="connsiteY623" fmla="*/ 1220609 h 6396021"/>
              <a:gd name="connsiteX624" fmla="*/ 2095151 w 3562499"/>
              <a:gd name="connsiteY624" fmla="*/ 1218755 h 6396021"/>
              <a:gd name="connsiteX625" fmla="*/ 2095151 w 3562499"/>
              <a:gd name="connsiteY625" fmla="*/ 1272777 h 6396021"/>
              <a:gd name="connsiteX626" fmla="*/ 2076132 w 3562499"/>
              <a:gd name="connsiteY626" fmla="*/ 1272777 h 6396021"/>
              <a:gd name="connsiteX627" fmla="*/ 2095151 w 3562499"/>
              <a:gd name="connsiteY627" fmla="*/ 1218755 h 6396021"/>
              <a:gd name="connsiteX628" fmla="*/ 1812629 w 3562499"/>
              <a:gd name="connsiteY628" fmla="*/ 1204774 h 6396021"/>
              <a:gd name="connsiteX629" fmla="*/ 1818953 w 3562499"/>
              <a:gd name="connsiteY629" fmla="*/ 1206203 h 6396021"/>
              <a:gd name="connsiteX630" fmla="*/ 1809441 w 3562499"/>
              <a:gd name="connsiteY630" fmla="*/ 1206203 h 6396021"/>
              <a:gd name="connsiteX631" fmla="*/ 1812629 w 3562499"/>
              <a:gd name="connsiteY631" fmla="*/ 1204774 h 6396021"/>
              <a:gd name="connsiteX632" fmla="*/ 2309909 w 3562499"/>
              <a:gd name="connsiteY632" fmla="*/ 1203681 h 6396021"/>
              <a:gd name="connsiteX633" fmla="*/ 2323034 w 3562499"/>
              <a:gd name="connsiteY633" fmla="*/ 1214572 h 6396021"/>
              <a:gd name="connsiteX634" fmla="*/ 2362979 w 3562499"/>
              <a:gd name="connsiteY634" fmla="*/ 1246908 h 6396021"/>
              <a:gd name="connsiteX635" fmla="*/ 2416242 w 3562499"/>
              <a:gd name="connsiteY635" fmla="*/ 1256420 h 6396021"/>
              <a:gd name="connsiteX636" fmla="*/ 2405970 w 3562499"/>
              <a:gd name="connsiteY636" fmla="*/ 1324898 h 6396021"/>
              <a:gd name="connsiteX637" fmla="*/ 2362979 w 3562499"/>
              <a:gd name="connsiteY637" fmla="*/ 1460714 h 6396021"/>
              <a:gd name="connsiteX638" fmla="*/ 2329501 w 3562499"/>
              <a:gd name="connsiteY638" fmla="*/ 1473266 h 6396021"/>
              <a:gd name="connsiteX639" fmla="*/ 2324554 w 3562499"/>
              <a:gd name="connsiteY639" fmla="*/ 1501420 h 6396021"/>
              <a:gd name="connsiteX640" fmla="*/ 2336350 w 3562499"/>
              <a:gd name="connsiteY640" fmla="*/ 1562670 h 6396021"/>
              <a:gd name="connsiteX641" fmla="*/ 2286132 w 3562499"/>
              <a:gd name="connsiteY641" fmla="*/ 1722075 h 6396021"/>
              <a:gd name="connsiteX642" fmla="*/ 2245804 w 3562499"/>
              <a:gd name="connsiteY642" fmla="*/ 1742237 h 6396021"/>
              <a:gd name="connsiteX643" fmla="*/ 2221456 w 3562499"/>
              <a:gd name="connsiteY643" fmla="*/ 1785987 h 6396021"/>
              <a:gd name="connsiteX644" fmla="*/ 2144227 w 3562499"/>
              <a:gd name="connsiteY644" fmla="*/ 1824031 h 6396021"/>
              <a:gd name="connsiteX645" fmla="*/ 1902650 w 3562499"/>
              <a:gd name="connsiteY645" fmla="*/ 1939685 h 6396021"/>
              <a:gd name="connsiteX646" fmla="*/ 1767976 w 3562499"/>
              <a:gd name="connsiteY646" fmla="*/ 2007403 h 6396021"/>
              <a:gd name="connsiteX647" fmla="*/ 1731070 w 3562499"/>
              <a:gd name="connsiteY647" fmla="*/ 2024524 h 6396021"/>
              <a:gd name="connsiteX648" fmla="*/ 1732212 w 3562499"/>
              <a:gd name="connsiteY648" fmla="*/ 2003220 h 6396021"/>
              <a:gd name="connsiteX649" fmla="*/ 1758081 w 3562499"/>
              <a:gd name="connsiteY649" fmla="*/ 1953762 h 6396021"/>
              <a:gd name="connsiteX650" fmla="*/ 1786235 w 3562499"/>
              <a:gd name="connsiteY650" fmla="*/ 1921044 h 6396021"/>
              <a:gd name="connsiteX651" fmla="*/ 1836835 w 3562499"/>
              <a:gd name="connsiteY651" fmla="*/ 1875391 h 6396021"/>
              <a:gd name="connsiteX652" fmla="*/ 1855094 w 3562499"/>
              <a:gd name="connsiteY652" fmla="*/ 1874249 h 6396021"/>
              <a:gd name="connsiteX653" fmla="*/ 1874496 w 3562499"/>
              <a:gd name="connsiteY653" fmla="*/ 1834303 h 6396021"/>
              <a:gd name="connsiteX654" fmla="*/ 1866126 w 3562499"/>
              <a:gd name="connsiteY654" fmla="*/ 1808434 h 6396021"/>
              <a:gd name="connsiteX655" fmla="*/ 1907214 w 3562499"/>
              <a:gd name="connsiteY655" fmla="*/ 1728542 h 6396021"/>
              <a:gd name="connsiteX656" fmla="*/ 2244284 w 3562499"/>
              <a:gd name="connsiteY656" fmla="*/ 1314243 h 6396021"/>
              <a:gd name="connsiteX657" fmla="*/ 2246564 w 3562499"/>
              <a:gd name="connsiteY657" fmla="*/ 1311203 h 6396021"/>
              <a:gd name="connsiteX658" fmla="*/ 2276620 w 3562499"/>
              <a:gd name="connsiteY658" fmla="*/ 1292561 h 6396021"/>
              <a:gd name="connsiteX659" fmla="*/ 2299827 w 3562499"/>
              <a:gd name="connsiteY659" fmla="*/ 1275440 h 6396021"/>
              <a:gd name="connsiteX660" fmla="*/ 2300587 w 3562499"/>
              <a:gd name="connsiteY660" fmla="*/ 1259461 h 6396021"/>
              <a:gd name="connsiteX661" fmla="*/ 2307054 w 3562499"/>
              <a:gd name="connsiteY661" fmla="*/ 1224462 h 6396021"/>
              <a:gd name="connsiteX662" fmla="*/ 2309909 w 3562499"/>
              <a:gd name="connsiteY662" fmla="*/ 1203681 h 6396021"/>
              <a:gd name="connsiteX663" fmla="*/ 2282706 w 3562499"/>
              <a:gd name="connsiteY663" fmla="*/ 1203158 h 6396021"/>
              <a:gd name="connsiteX664" fmla="*/ 2298685 w 3562499"/>
              <a:gd name="connsiteY664" fmla="*/ 1206203 h 6396021"/>
              <a:gd name="connsiteX665" fmla="*/ 2263686 w 3562499"/>
              <a:gd name="connsiteY665" fmla="*/ 1241201 h 6396021"/>
              <a:gd name="connsiteX666" fmla="*/ 2282706 w 3562499"/>
              <a:gd name="connsiteY666" fmla="*/ 1203158 h 6396021"/>
              <a:gd name="connsiteX667" fmla="*/ 2626625 w 3562499"/>
              <a:gd name="connsiteY667" fmla="*/ 1194406 h 6396021"/>
              <a:gd name="connsiteX668" fmla="*/ 2642982 w 3562499"/>
              <a:gd name="connsiteY668" fmla="*/ 1220275 h 6396021"/>
              <a:gd name="connsiteX669" fmla="*/ 2609886 w 3562499"/>
              <a:gd name="connsiteY669" fmla="*/ 1298646 h 6396021"/>
              <a:gd name="connsiteX670" fmla="*/ 2669611 w 3562499"/>
              <a:gd name="connsiteY670" fmla="*/ 1327560 h 6396021"/>
              <a:gd name="connsiteX671" fmla="*/ 2576025 w 3562499"/>
              <a:gd name="connsiteY671" fmla="*/ 1471746 h 6396021"/>
              <a:gd name="connsiteX672" fmla="*/ 2567655 w 3562499"/>
              <a:gd name="connsiteY672" fmla="*/ 1478596 h 6396021"/>
              <a:gd name="connsiteX673" fmla="*/ 2549774 w 3562499"/>
              <a:gd name="connsiteY673" fmla="*/ 1471364 h 6396021"/>
              <a:gd name="connsiteX674" fmla="*/ 2502600 w 3562499"/>
              <a:gd name="connsiteY674" fmla="*/ 1440170 h 6396021"/>
              <a:gd name="connsiteX675" fmla="*/ 2422709 w 3562499"/>
              <a:gd name="connsiteY675" fmla="*/ 1463377 h 6396021"/>
              <a:gd name="connsiteX676" fmla="*/ 2422709 w 3562499"/>
              <a:gd name="connsiteY676" fmla="*/ 1548593 h 6396021"/>
              <a:gd name="connsiteX677" fmla="*/ 2469122 w 3562499"/>
              <a:gd name="connsiteY677" fmla="*/ 1579031 h 6396021"/>
              <a:gd name="connsiteX678" fmla="*/ 2428794 w 3562499"/>
              <a:gd name="connsiteY678" fmla="*/ 1628867 h 6396021"/>
              <a:gd name="connsiteX679" fmla="*/ 2356130 w 3562499"/>
              <a:gd name="connsiteY679" fmla="*/ 1698109 h 6396021"/>
              <a:gd name="connsiteX680" fmla="*/ 2350805 w 3562499"/>
              <a:gd name="connsiteY680" fmla="*/ 1648269 h 6396021"/>
              <a:gd name="connsiteX681" fmla="*/ 2381239 w 3562499"/>
              <a:gd name="connsiteY681" fmla="*/ 1548215 h 6396021"/>
              <a:gd name="connsiteX682" fmla="*/ 2396080 w 3562499"/>
              <a:gd name="connsiteY682" fmla="*/ 1481636 h 6396021"/>
              <a:gd name="connsiteX683" fmla="*/ 2423847 w 3562499"/>
              <a:gd name="connsiteY683" fmla="*/ 1393375 h 6396021"/>
              <a:gd name="connsiteX684" fmla="*/ 2424612 w 3562499"/>
              <a:gd name="connsiteY684" fmla="*/ 1390335 h 6396021"/>
              <a:gd name="connsiteX685" fmla="*/ 2462272 w 3562499"/>
              <a:gd name="connsiteY685" fmla="*/ 1323755 h 6396021"/>
              <a:gd name="connsiteX686" fmla="*/ 2500698 w 3562499"/>
              <a:gd name="connsiteY686" fmla="*/ 1291419 h 6396021"/>
              <a:gd name="connsiteX687" fmla="*/ 2536839 w 3562499"/>
              <a:gd name="connsiteY687" fmla="*/ 1265550 h 6396021"/>
              <a:gd name="connsiteX688" fmla="*/ 2551676 w 3562499"/>
              <a:gd name="connsiteY688" fmla="*/ 1265550 h 6396021"/>
              <a:gd name="connsiteX689" fmla="*/ 2591622 w 3562499"/>
              <a:gd name="connsiteY689" fmla="*/ 1206580 h 6396021"/>
              <a:gd name="connsiteX690" fmla="*/ 2605321 w 3562499"/>
              <a:gd name="connsiteY690" fmla="*/ 1209625 h 6396021"/>
              <a:gd name="connsiteX691" fmla="*/ 2626625 w 3562499"/>
              <a:gd name="connsiteY691" fmla="*/ 1194406 h 6396021"/>
              <a:gd name="connsiteX692" fmla="*/ 1911019 w 3562499"/>
              <a:gd name="connsiteY692" fmla="*/ 1187179 h 6396021"/>
              <a:gd name="connsiteX693" fmla="*/ 1936510 w 3562499"/>
              <a:gd name="connsiteY693" fmla="*/ 1260225 h 6396021"/>
              <a:gd name="connsiteX694" fmla="*/ 1911019 w 3562499"/>
              <a:gd name="connsiteY694" fmla="*/ 1187179 h 6396021"/>
              <a:gd name="connsiteX695" fmla="*/ 1758464 w 3562499"/>
              <a:gd name="connsiteY695" fmla="*/ 1183756 h 6396021"/>
              <a:gd name="connsiteX696" fmla="*/ 1758464 w 3562499"/>
              <a:gd name="connsiteY696" fmla="*/ 1205820 h 6396021"/>
              <a:gd name="connsiteX697" fmla="*/ 1745907 w 3562499"/>
              <a:gd name="connsiteY697" fmla="*/ 1208865 h 6396021"/>
              <a:gd name="connsiteX698" fmla="*/ 1745907 w 3562499"/>
              <a:gd name="connsiteY698" fmla="*/ 1183756 h 6396021"/>
              <a:gd name="connsiteX699" fmla="*/ 1758464 w 3562499"/>
              <a:gd name="connsiteY699" fmla="*/ 1183756 h 6396021"/>
              <a:gd name="connsiteX700" fmla="*/ 2911188 w 3562499"/>
              <a:gd name="connsiteY700" fmla="*/ 1161687 h 6396021"/>
              <a:gd name="connsiteX701" fmla="*/ 2920700 w 3562499"/>
              <a:gd name="connsiteY701" fmla="*/ 1164732 h 6396021"/>
              <a:gd name="connsiteX702" fmla="*/ 2904725 w 3562499"/>
              <a:gd name="connsiteY702" fmla="*/ 1206203 h 6396021"/>
              <a:gd name="connsiteX703" fmla="*/ 2911188 w 3562499"/>
              <a:gd name="connsiteY703" fmla="*/ 1161687 h 6396021"/>
              <a:gd name="connsiteX704" fmla="*/ 3314837 w 3562499"/>
              <a:gd name="connsiteY704" fmla="*/ 440761 h 6396021"/>
              <a:gd name="connsiteX705" fmla="*/ 3346409 w 3562499"/>
              <a:gd name="connsiteY705" fmla="*/ 447229 h 6396021"/>
              <a:gd name="connsiteX706" fmla="*/ 3314837 w 3562499"/>
              <a:gd name="connsiteY706" fmla="*/ 459781 h 6396021"/>
              <a:gd name="connsiteX707" fmla="*/ 3314837 w 3562499"/>
              <a:gd name="connsiteY707" fmla="*/ 440761 h 6396021"/>
              <a:gd name="connsiteX708" fmla="*/ 3349454 w 3562499"/>
              <a:gd name="connsiteY708" fmla="*/ 399673 h 6396021"/>
              <a:gd name="connsiteX709" fmla="*/ 3355921 w 3562499"/>
              <a:gd name="connsiteY709" fmla="*/ 441139 h 6396021"/>
              <a:gd name="connsiteX710" fmla="*/ 3343368 w 3562499"/>
              <a:gd name="connsiteY710" fmla="*/ 415652 h 6396021"/>
              <a:gd name="connsiteX711" fmla="*/ 3340324 w 3562499"/>
              <a:gd name="connsiteY711" fmla="*/ 415652 h 6396021"/>
              <a:gd name="connsiteX712" fmla="*/ 3349454 w 3562499"/>
              <a:gd name="connsiteY712" fmla="*/ 399673 h 6396021"/>
              <a:gd name="connsiteX713" fmla="*/ 3149342 w 3562499"/>
              <a:gd name="connsiteY713" fmla="*/ 367715 h 6396021"/>
              <a:gd name="connsiteX714" fmla="*/ 3158854 w 3562499"/>
              <a:gd name="connsiteY714" fmla="*/ 370760 h 6396021"/>
              <a:gd name="connsiteX715" fmla="*/ 3149342 w 3562499"/>
              <a:gd name="connsiteY715" fmla="*/ 367715 h 6396021"/>
              <a:gd name="connsiteX716" fmla="*/ 2855645 w 3562499"/>
              <a:gd name="connsiteY716" fmla="*/ 279836 h 6396021"/>
              <a:gd name="connsiteX717" fmla="*/ 2884181 w 3562499"/>
              <a:gd name="connsiteY717" fmla="*/ 351736 h 6396021"/>
              <a:gd name="connsiteX718" fmla="*/ 2865540 w 3562499"/>
              <a:gd name="connsiteY718" fmla="*/ 414892 h 6396021"/>
              <a:gd name="connsiteX719" fmla="*/ 2822549 w 3562499"/>
              <a:gd name="connsiteY719" fmla="*/ 478805 h 6396021"/>
              <a:gd name="connsiteX720" fmla="*/ 2893311 w 3562499"/>
              <a:gd name="connsiteY720" fmla="*/ 430867 h 6396021"/>
              <a:gd name="connsiteX721" fmla="*/ 2902058 w 3562499"/>
              <a:gd name="connsiteY721" fmla="*/ 393206 h 6396021"/>
              <a:gd name="connsiteX722" fmla="*/ 2941626 w 3562499"/>
              <a:gd name="connsiteY722" fmla="*/ 363150 h 6396021"/>
              <a:gd name="connsiteX723" fmla="*/ 2973580 w 3562499"/>
              <a:gd name="connsiteY723" fmla="*/ 355540 h 6396021"/>
              <a:gd name="connsiteX724" fmla="*/ 2999831 w 3562499"/>
              <a:gd name="connsiteY724" fmla="*/ 329671 h 6396021"/>
              <a:gd name="connsiteX725" fmla="*/ 3017331 w 3562499"/>
              <a:gd name="connsiteY725" fmla="*/ 354020 h 6396021"/>
              <a:gd name="connsiteX726" fmla="*/ 3009721 w 3562499"/>
              <a:gd name="connsiteY726" fmla="*/ 423262 h 6396021"/>
              <a:gd name="connsiteX727" fmla="*/ 2924505 w 3562499"/>
              <a:gd name="connsiteY727" fmla="*/ 511523 h 6396021"/>
              <a:gd name="connsiteX728" fmla="*/ 2759774 w 3562499"/>
              <a:gd name="connsiteY728" fmla="*/ 648100 h 6396021"/>
              <a:gd name="connsiteX729" fmla="*/ 2633088 w 3562499"/>
              <a:gd name="connsiteY729" fmla="*/ 762230 h 6396021"/>
              <a:gd name="connsiteX730" fmla="*/ 2625860 w 3562499"/>
              <a:gd name="connsiteY730" fmla="*/ 717719 h 6396021"/>
              <a:gd name="connsiteX731" fmla="*/ 2734288 w 3562499"/>
              <a:gd name="connsiteY731" fmla="*/ 547664 h 6396021"/>
              <a:gd name="connsiteX732" fmla="*/ 2754067 w 3562499"/>
              <a:gd name="connsiteY732" fmla="*/ 509621 h 6396021"/>
              <a:gd name="connsiteX733" fmla="*/ 2766624 w 3562499"/>
              <a:gd name="connsiteY733" fmla="*/ 476142 h 6396021"/>
              <a:gd name="connsiteX734" fmla="*/ 2767766 w 3562499"/>
              <a:gd name="connsiteY734" fmla="*/ 471955 h 6396021"/>
              <a:gd name="connsiteX735" fmla="*/ 2802005 w 3562499"/>
              <a:gd name="connsiteY735" fmla="*/ 417933 h 6396021"/>
              <a:gd name="connsiteX736" fmla="*/ 2838906 w 3562499"/>
              <a:gd name="connsiteY736" fmla="*/ 385979 h 6396021"/>
              <a:gd name="connsiteX737" fmla="*/ 2815322 w 3562499"/>
              <a:gd name="connsiteY737" fmla="*/ 375324 h 6396021"/>
              <a:gd name="connsiteX738" fmla="*/ 2808472 w 3562499"/>
              <a:gd name="connsiteY738" fmla="*/ 323204 h 6396021"/>
              <a:gd name="connsiteX739" fmla="*/ 2834341 w 3562499"/>
              <a:gd name="connsiteY739" fmla="*/ 295815 h 6396021"/>
              <a:gd name="connsiteX740" fmla="*/ 2855645 w 3562499"/>
              <a:gd name="connsiteY740" fmla="*/ 279836 h 6396021"/>
              <a:gd name="connsiteX741" fmla="*/ 2381621 w 3562499"/>
              <a:gd name="connsiteY741" fmla="*/ 254345 h 6396021"/>
              <a:gd name="connsiteX742" fmla="*/ 2396840 w 3562499"/>
              <a:gd name="connsiteY742" fmla="*/ 271084 h 6396021"/>
              <a:gd name="connsiteX743" fmla="*/ 2455045 w 3562499"/>
              <a:gd name="connsiteY743" fmla="*/ 293148 h 6396021"/>
              <a:gd name="connsiteX744" fmla="*/ 2445533 w 3562499"/>
              <a:gd name="connsiteY744" fmla="*/ 377987 h 6396021"/>
              <a:gd name="connsiteX745" fmla="*/ 2443631 w 3562499"/>
              <a:gd name="connsiteY745" fmla="*/ 384454 h 6396021"/>
              <a:gd name="connsiteX746" fmla="*/ 2477110 w 3562499"/>
              <a:gd name="connsiteY746" fmla="*/ 525978 h 6396021"/>
              <a:gd name="connsiteX747" fmla="*/ 2565753 w 3562499"/>
              <a:gd name="connsiteY747" fmla="*/ 761470 h 6396021"/>
              <a:gd name="connsiteX748" fmla="*/ 2546729 w 3562499"/>
              <a:gd name="connsiteY748" fmla="*/ 770217 h 6396021"/>
              <a:gd name="connsiteX749" fmla="*/ 2537599 w 3562499"/>
              <a:gd name="connsiteY749" fmla="*/ 749295 h 6396021"/>
              <a:gd name="connsiteX750" fmla="*/ 2535697 w 3562499"/>
              <a:gd name="connsiteY750" fmla="*/ 746633 h 6396021"/>
              <a:gd name="connsiteX751" fmla="*/ 2491946 w 3562499"/>
              <a:gd name="connsiteY751" fmla="*/ 675871 h 6396021"/>
              <a:gd name="connsiteX752" fmla="*/ 2363740 w 3562499"/>
              <a:gd name="connsiteY752" fmla="*/ 492121 h 6396021"/>
              <a:gd name="connsiteX753" fmla="*/ 2306676 w 3562499"/>
              <a:gd name="connsiteY753" fmla="*/ 324346 h 6396021"/>
              <a:gd name="connsiteX754" fmla="*/ 2324554 w 3562499"/>
              <a:gd name="connsiteY754" fmla="*/ 312932 h 6396021"/>
              <a:gd name="connsiteX755" fmla="*/ 2340155 w 3562499"/>
              <a:gd name="connsiteY755" fmla="*/ 309127 h 6396021"/>
              <a:gd name="connsiteX756" fmla="*/ 2337488 w 3562499"/>
              <a:gd name="connsiteY756" fmla="*/ 291628 h 6396021"/>
              <a:gd name="connsiteX757" fmla="*/ 2366024 w 3562499"/>
              <a:gd name="connsiteY757" fmla="*/ 255105 h 6396021"/>
              <a:gd name="connsiteX758" fmla="*/ 2381621 w 3562499"/>
              <a:gd name="connsiteY758" fmla="*/ 254345 h 6396021"/>
              <a:gd name="connsiteX759" fmla="*/ 2647501 w 3562499"/>
              <a:gd name="connsiteY759" fmla="*/ 250208 h 6396021"/>
              <a:gd name="connsiteX760" fmla="*/ 2682168 w 3562499"/>
              <a:gd name="connsiteY760" fmla="*/ 268422 h 6396021"/>
              <a:gd name="connsiteX761" fmla="*/ 2684070 w 3562499"/>
              <a:gd name="connsiteY761" fmla="*/ 270706 h 6396021"/>
              <a:gd name="connsiteX762" fmla="*/ 2700427 w 3562499"/>
              <a:gd name="connsiteY762" fmla="*/ 272986 h 6396021"/>
              <a:gd name="connsiteX763" fmla="*/ 2728198 w 3562499"/>
              <a:gd name="connsiteY763" fmla="*/ 282116 h 6396021"/>
              <a:gd name="connsiteX764" fmla="*/ 2757112 w 3562499"/>
              <a:gd name="connsiteY764" fmla="*/ 296193 h 6396021"/>
              <a:gd name="connsiteX765" fmla="*/ 2731625 w 3562499"/>
              <a:gd name="connsiteY765" fmla="*/ 349455 h 6396021"/>
              <a:gd name="connsiteX766" fmla="*/ 2732763 w 3562499"/>
              <a:gd name="connsiteY766" fmla="*/ 410323 h 6396021"/>
              <a:gd name="connsiteX767" fmla="*/ 2739613 w 3562499"/>
              <a:gd name="connsiteY767" fmla="*/ 421737 h 6396021"/>
              <a:gd name="connsiteX768" fmla="*/ 2762059 w 3562499"/>
              <a:gd name="connsiteY768" fmla="*/ 428205 h 6396021"/>
              <a:gd name="connsiteX769" fmla="*/ 2754832 w 3562499"/>
              <a:gd name="connsiteY769" fmla="*/ 463586 h 6396021"/>
              <a:gd name="connsiteX770" fmla="*/ 2721731 w 3562499"/>
              <a:gd name="connsiteY770" fmla="*/ 535868 h 6396021"/>
              <a:gd name="connsiteX771" fmla="*/ 2623958 w 3562499"/>
              <a:gd name="connsiteY771" fmla="*/ 679294 h 6396021"/>
              <a:gd name="connsiteX772" fmla="*/ 2618255 w 3562499"/>
              <a:gd name="connsiteY772" fmla="*/ 654567 h 6396021"/>
              <a:gd name="connsiteX773" fmla="*/ 2627385 w 3562499"/>
              <a:gd name="connsiteY773" fmla="*/ 583045 h 6396021"/>
              <a:gd name="connsiteX774" fmla="*/ 2614450 w 3562499"/>
              <a:gd name="connsiteY774" fmla="*/ 522555 h 6396021"/>
              <a:gd name="connsiteX775" fmla="*/ 2677220 w 3562499"/>
              <a:gd name="connsiteY775" fmla="*/ 416790 h 6396021"/>
              <a:gd name="connsiteX776" fmla="*/ 2669993 w 3562499"/>
              <a:gd name="connsiteY776" fmla="*/ 396628 h 6396021"/>
              <a:gd name="connsiteX777" fmla="*/ 2616731 w 3562499"/>
              <a:gd name="connsiteY777" fmla="*/ 397389 h 6396021"/>
              <a:gd name="connsiteX778" fmla="*/ 2629288 w 3562499"/>
              <a:gd name="connsiteY778" fmla="*/ 330814 h 6396021"/>
              <a:gd name="connsiteX779" fmla="*/ 2621678 w 3562499"/>
              <a:gd name="connsiteY779" fmla="*/ 284779 h 6396021"/>
              <a:gd name="connsiteX780" fmla="*/ 2647501 w 3562499"/>
              <a:gd name="connsiteY780" fmla="*/ 250208 h 6396021"/>
              <a:gd name="connsiteX781" fmla="*/ 2563185 w 3562499"/>
              <a:gd name="connsiteY781" fmla="*/ 235465 h 6396021"/>
              <a:gd name="connsiteX782" fmla="*/ 2580972 w 3562499"/>
              <a:gd name="connsiteY782" fmla="*/ 240650 h 6396021"/>
              <a:gd name="connsiteX783" fmla="*/ 2602276 w 3562499"/>
              <a:gd name="connsiteY783" fmla="*/ 282881 h 6396021"/>
              <a:gd name="connsiteX784" fmla="*/ 2598849 w 3562499"/>
              <a:gd name="connsiteY784" fmla="*/ 400815 h 6396021"/>
              <a:gd name="connsiteX785" fmla="*/ 2592764 w 3562499"/>
              <a:gd name="connsiteY785" fmla="*/ 421737 h 6396021"/>
              <a:gd name="connsiteX786" fmla="*/ 2556241 w 3562499"/>
              <a:gd name="connsiteY786" fmla="*/ 443424 h 6396021"/>
              <a:gd name="connsiteX787" fmla="*/ 2566895 w 3562499"/>
              <a:gd name="connsiteY787" fmla="*/ 498584 h 6396021"/>
              <a:gd name="connsiteX788" fmla="*/ 2591622 w 3562499"/>
              <a:gd name="connsiteY788" fmla="*/ 462065 h 6396021"/>
              <a:gd name="connsiteX789" fmla="*/ 2596951 w 3562499"/>
              <a:gd name="connsiteY789" fmla="*/ 472715 h 6396021"/>
              <a:gd name="connsiteX790" fmla="*/ 2595809 w 3562499"/>
              <a:gd name="connsiteY790" fmla="*/ 717719 h 6396021"/>
              <a:gd name="connsiteX791" fmla="*/ 2543306 w 3562499"/>
              <a:gd name="connsiteY791" fmla="*/ 665217 h 6396021"/>
              <a:gd name="connsiteX792" fmla="*/ 2523145 w 3562499"/>
              <a:gd name="connsiteY792" fmla="*/ 614999 h 6396021"/>
              <a:gd name="connsiteX793" fmla="*/ 2503361 w 3562499"/>
              <a:gd name="connsiteY793" fmla="*/ 561359 h 6396021"/>
              <a:gd name="connsiteX794" fmla="*/ 2508308 w 3562499"/>
              <a:gd name="connsiteY794" fmla="*/ 532445 h 6396021"/>
              <a:gd name="connsiteX795" fmla="*/ 2477492 w 3562499"/>
              <a:gd name="connsiteY795" fmla="*/ 435432 h 6396021"/>
              <a:gd name="connsiteX796" fmla="*/ 2475589 w 3562499"/>
              <a:gd name="connsiteY796" fmla="*/ 307989 h 6396021"/>
              <a:gd name="connsiteX797" fmla="*/ 2475967 w 3562499"/>
              <a:gd name="connsiteY797" fmla="*/ 304945 h 6396021"/>
              <a:gd name="connsiteX798" fmla="*/ 2503743 w 3562499"/>
              <a:gd name="connsiteY798" fmla="*/ 260434 h 6396021"/>
              <a:gd name="connsiteX799" fmla="*/ 2551676 w 3562499"/>
              <a:gd name="connsiteY799" fmla="*/ 247117 h 6396021"/>
              <a:gd name="connsiteX800" fmla="*/ 2563185 w 3562499"/>
              <a:gd name="connsiteY800" fmla="*/ 235465 h 6396021"/>
              <a:gd name="connsiteX801" fmla="*/ 2654396 w 3562499"/>
              <a:gd name="connsiteY801" fmla="*/ 183583 h 6396021"/>
              <a:gd name="connsiteX802" fmla="*/ 2641840 w 3562499"/>
              <a:gd name="connsiteY802" fmla="*/ 218586 h 6396021"/>
              <a:gd name="connsiteX803" fmla="*/ 2641840 w 3562499"/>
              <a:gd name="connsiteY803" fmla="*/ 221626 h 6396021"/>
              <a:gd name="connsiteX804" fmla="*/ 2606841 w 3562499"/>
              <a:gd name="connsiteY804" fmla="*/ 205651 h 6396021"/>
              <a:gd name="connsiteX805" fmla="*/ 2612926 w 3562499"/>
              <a:gd name="connsiteY805" fmla="*/ 199562 h 6396021"/>
              <a:gd name="connsiteX806" fmla="*/ 2654396 w 3562499"/>
              <a:gd name="connsiteY806" fmla="*/ 183583 h 6396021"/>
              <a:gd name="connsiteX807" fmla="*/ 2619393 w 3562499"/>
              <a:gd name="connsiteY807" fmla="*/ 148584 h 6396021"/>
              <a:gd name="connsiteX808" fmla="*/ 2631950 w 3562499"/>
              <a:gd name="connsiteY808" fmla="*/ 155052 h 6396021"/>
              <a:gd name="connsiteX809" fmla="*/ 2615971 w 3562499"/>
              <a:gd name="connsiteY809" fmla="*/ 177116 h 6396021"/>
              <a:gd name="connsiteX810" fmla="*/ 2619393 w 3562499"/>
              <a:gd name="connsiteY810" fmla="*/ 148584 h 6396021"/>
              <a:gd name="connsiteX811" fmla="*/ 2880862 w 3562499"/>
              <a:gd name="connsiteY811" fmla="*/ 132337 h 6396021"/>
              <a:gd name="connsiteX812" fmla="*/ 2973202 w 3562499"/>
              <a:gd name="connsiteY812" fmla="*/ 201082 h 6396021"/>
              <a:gd name="connsiteX813" fmla="*/ 3021518 w 3562499"/>
              <a:gd name="connsiteY813" fmla="*/ 278311 h 6396021"/>
              <a:gd name="connsiteX814" fmla="*/ 2995649 w 3562499"/>
              <a:gd name="connsiteY814" fmla="*/ 263474 h 6396021"/>
              <a:gd name="connsiteX815" fmla="*/ 2943906 w 3562499"/>
              <a:gd name="connsiteY815" fmla="*/ 275271 h 6396021"/>
              <a:gd name="connsiteX816" fmla="*/ 2966353 w 3562499"/>
              <a:gd name="connsiteY816" fmla="*/ 330432 h 6396021"/>
              <a:gd name="connsiteX817" fmla="*/ 2929834 w 3562499"/>
              <a:gd name="connsiteY817" fmla="*/ 328151 h 6396021"/>
              <a:gd name="connsiteX818" fmla="*/ 2908148 w 3562499"/>
              <a:gd name="connsiteY818" fmla="*/ 322062 h 6396021"/>
              <a:gd name="connsiteX819" fmla="*/ 2903200 w 3562499"/>
              <a:gd name="connsiteY819" fmla="*/ 280596 h 6396021"/>
              <a:gd name="connsiteX820" fmla="*/ 2911952 w 3562499"/>
              <a:gd name="connsiteY820" fmla="*/ 260052 h 6396021"/>
              <a:gd name="connsiteX821" fmla="*/ 2884559 w 3562499"/>
              <a:gd name="connsiteY821" fmla="*/ 199562 h 6396021"/>
              <a:gd name="connsiteX822" fmla="*/ 2806570 w 3562499"/>
              <a:gd name="connsiteY822" fmla="*/ 199944 h 6396021"/>
              <a:gd name="connsiteX823" fmla="*/ 2802387 w 3562499"/>
              <a:gd name="connsiteY823" fmla="*/ 174835 h 6396021"/>
              <a:gd name="connsiteX824" fmla="*/ 2801623 w 3562499"/>
              <a:gd name="connsiteY824" fmla="*/ 152767 h 6396021"/>
              <a:gd name="connsiteX825" fmla="*/ 2838906 w 3562499"/>
              <a:gd name="connsiteY825" fmla="*/ 147442 h 6396021"/>
              <a:gd name="connsiteX826" fmla="*/ 2840808 w 3562499"/>
              <a:gd name="connsiteY826" fmla="*/ 146300 h 6396021"/>
              <a:gd name="connsiteX827" fmla="*/ 2880862 w 3562499"/>
              <a:gd name="connsiteY827" fmla="*/ 132337 h 6396021"/>
              <a:gd name="connsiteX828" fmla="*/ 2308574 w 3562499"/>
              <a:gd name="connsiteY828" fmla="*/ 3256 h 6396021"/>
              <a:gd name="connsiteX829" fmla="*/ 2281946 w 3562499"/>
              <a:gd name="connsiteY829" fmla="*/ 25702 h 6396021"/>
              <a:gd name="connsiteX830" fmla="*/ 2265966 w 3562499"/>
              <a:gd name="connsiteY830" fmla="*/ 103314 h 6396021"/>
              <a:gd name="connsiteX831" fmla="*/ 2280425 w 3562499"/>
              <a:gd name="connsiteY831" fmla="*/ 112061 h 6396021"/>
              <a:gd name="connsiteX832" fmla="*/ 2280043 w 3562499"/>
              <a:gd name="connsiteY832" fmla="*/ 117768 h 6396021"/>
              <a:gd name="connsiteX833" fmla="*/ 2248467 w 3562499"/>
              <a:gd name="connsiteY833" fmla="*/ 123853 h 6396021"/>
              <a:gd name="connsiteX834" fmla="*/ 2213468 w 3562499"/>
              <a:gd name="connsiteY834" fmla="*/ 150487 h 6396021"/>
              <a:gd name="connsiteX835" fmla="*/ 2181510 w 3562499"/>
              <a:gd name="connsiteY835" fmla="*/ 130325 h 6396021"/>
              <a:gd name="connsiteX836" fmla="*/ 2170860 w 3562499"/>
              <a:gd name="connsiteY836" fmla="*/ 88472 h 6396021"/>
              <a:gd name="connsiteX837" fmla="*/ 2150694 w 3562499"/>
              <a:gd name="connsiteY837" fmla="*/ 117768 h 6396021"/>
              <a:gd name="connsiteX838" fmla="*/ 2084119 w 3562499"/>
              <a:gd name="connsiteY838" fmla="*/ 173693 h 6396021"/>
              <a:gd name="connsiteX839" fmla="*/ 2202432 w 3562499"/>
              <a:gd name="connsiteY839" fmla="*/ 237988 h 6396021"/>
              <a:gd name="connsiteX840" fmla="*/ 2159446 w 3562499"/>
              <a:gd name="connsiteY840" fmla="*/ 243695 h 6396021"/>
              <a:gd name="connsiteX841" fmla="*/ 2107704 w 3562499"/>
              <a:gd name="connsiteY841" fmla="*/ 268799 h 6396021"/>
              <a:gd name="connsiteX842" fmla="*/ 2077270 w 3562499"/>
              <a:gd name="connsiteY842" fmla="*/ 304563 h 6396021"/>
              <a:gd name="connsiteX843" fmla="*/ 2216513 w 3562499"/>
              <a:gd name="connsiteY843" fmla="*/ 268422 h 6396021"/>
              <a:gd name="connsiteX844" fmla="*/ 2224500 w 3562499"/>
              <a:gd name="connsiteY844" fmla="*/ 253967 h 6396021"/>
              <a:gd name="connsiteX845" fmla="*/ 2235532 w 3562499"/>
              <a:gd name="connsiteY845" fmla="*/ 274129 h 6396021"/>
              <a:gd name="connsiteX846" fmla="*/ 2247325 w 3562499"/>
              <a:gd name="connsiteY846" fmla="*/ 295433 h 6396021"/>
              <a:gd name="connsiteX847" fmla="*/ 2221456 w 3562499"/>
              <a:gd name="connsiteY847" fmla="*/ 347171 h 6396021"/>
              <a:gd name="connsiteX848" fmla="*/ 2200152 w 3562499"/>
              <a:gd name="connsiteY848" fmla="*/ 369239 h 6396021"/>
              <a:gd name="connsiteX849" fmla="*/ 2241240 w 3562499"/>
              <a:gd name="connsiteY849" fmla="*/ 379129 h 6396021"/>
              <a:gd name="connsiteX850" fmla="*/ 2275860 w 3562499"/>
              <a:gd name="connsiteY850" fmla="*/ 388641 h 6396021"/>
              <a:gd name="connsiteX851" fmla="*/ 2270153 w 3562499"/>
              <a:gd name="connsiteY851" fmla="*/ 427445 h 6396021"/>
              <a:gd name="connsiteX852" fmla="*/ 2310859 w 3562499"/>
              <a:gd name="connsiteY852" fmla="*/ 442281 h 6396021"/>
              <a:gd name="connsiteX853" fmla="*/ 2407108 w 3562499"/>
              <a:gd name="connsiteY853" fmla="*/ 591032 h 6396021"/>
              <a:gd name="connsiteX854" fmla="*/ 2499556 w 3562499"/>
              <a:gd name="connsiteY854" fmla="*/ 766417 h 6396021"/>
              <a:gd name="connsiteX855" fmla="*/ 2518580 w 3562499"/>
              <a:gd name="connsiteY855" fmla="*/ 815492 h 6396021"/>
              <a:gd name="connsiteX856" fmla="*/ 2513633 w 3562499"/>
              <a:gd name="connsiteY856" fmla="*/ 828045 h 6396021"/>
              <a:gd name="connsiteX857" fmla="*/ 2539502 w 3562499"/>
              <a:gd name="connsiteY857" fmla="*/ 841361 h 6396021"/>
              <a:gd name="connsiteX858" fmla="*/ 2500316 w 3562499"/>
              <a:gd name="connsiteY858" fmla="*/ 1017123 h 6396021"/>
              <a:gd name="connsiteX859" fmla="*/ 2464557 w 3562499"/>
              <a:gd name="connsiteY859" fmla="*/ 1111092 h 6396021"/>
              <a:gd name="connsiteX860" fmla="*/ 2447058 w 3562499"/>
              <a:gd name="connsiteY860" fmla="*/ 1111092 h 6396021"/>
              <a:gd name="connsiteX861" fmla="*/ 2404068 w 3562499"/>
              <a:gd name="connsiteY861" fmla="*/ 1081418 h 6396021"/>
              <a:gd name="connsiteX862" fmla="*/ 2354992 w 3562499"/>
              <a:gd name="connsiteY862" fmla="*/ 1066581 h 6396021"/>
              <a:gd name="connsiteX863" fmla="*/ 2320371 w 3562499"/>
              <a:gd name="connsiteY863" fmla="*/ 1057830 h 6396021"/>
              <a:gd name="connsiteX864" fmla="*/ 2288413 w 3562499"/>
              <a:gd name="connsiteY864" fmla="*/ 1068484 h 6396021"/>
              <a:gd name="connsiteX865" fmla="*/ 2242760 w 3562499"/>
              <a:gd name="connsiteY865" fmla="*/ 1046037 h 6396021"/>
              <a:gd name="connsiteX866" fmla="*/ 2221838 w 3562499"/>
              <a:gd name="connsiteY866" fmla="*/ 1055549 h 6396021"/>
              <a:gd name="connsiteX867" fmla="*/ 2169336 w 3562499"/>
              <a:gd name="connsiteY867" fmla="*/ 1047940 h 6396021"/>
              <a:gd name="connsiteX868" fmla="*/ 2132434 w 3562499"/>
              <a:gd name="connsiteY868" fmla="*/ 1075329 h 6396021"/>
              <a:gd name="connsiteX869" fmla="*/ 2085262 w 3562499"/>
              <a:gd name="connsiteY869" fmla="*/ 1056687 h 6396021"/>
              <a:gd name="connsiteX870" fmla="*/ 2035422 w 3562499"/>
              <a:gd name="connsiteY870" fmla="*/ 1147615 h 6396021"/>
              <a:gd name="connsiteX871" fmla="*/ 2024389 w 3562499"/>
              <a:gd name="connsiteY871" fmla="*/ 1169679 h 6396021"/>
              <a:gd name="connsiteX872" fmla="*/ 1995858 w 3562499"/>
              <a:gd name="connsiteY872" fmla="*/ 1143810 h 6396021"/>
              <a:gd name="connsiteX873" fmla="*/ 1958952 w 3562499"/>
              <a:gd name="connsiteY873" fmla="*/ 1076853 h 6396021"/>
              <a:gd name="connsiteX874" fmla="*/ 1928901 w 3562499"/>
              <a:gd name="connsiteY874" fmla="*/ 1058972 h 6396021"/>
              <a:gd name="connsiteX875" fmla="*/ 1892000 w 3562499"/>
              <a:gd name="connsiteY875" fmla="*/ 1069622 h 6396021"/>
              <a:gd name="connsiteX876" fmla="*/ 1855094 w 3562499"/>
              <a:gd name="connsiteY876" fmla="*/ 1055167 h 6396021"/>
              <a:gd name="connsiteX877" fmla="*/ 1814006 w 3562499"/>
              <a:gd name="connsiteY877" fmla="*/ 1056309 h 6396021"/>
              <a:gd name="connsiteX878" fmla="*/ 1752756 w 3562499"/>
              <a:gd name="connsiteY878" fmla="*/ 1073809 h 6396021"/>
              <a:gd name="connsiteX879" fmla="*/ 1722323 w 3562499"/>
              <a:gd name="connsiteY879" fmla="*/ 1139623 h 6396021"/>
              <a:gd name="connsiteX880" fmla="*/ 1709006 w 3562499"/>
              <a:gd name="connsiteY880" fmla="*/ 1110332 h 6396021"/>
              <a:gd name="connsiteX881" fmla="*/ 1703681 w 3562499"/>
              <a:gd name="connsiteY881" fmla="*/ 1086743 h 6396021"/>
              <a:gd name="connsiteX882" fmla="*/ 1673625 w 3562499"/>
              <a:gd name="connsiteY882" fmla="*/ 1093593 h 6396021"/>
              <a:gd name="connsiteX883" fmla="*/ 1669820 w 3562499"/>
              <a:gd name="connsiteY883" fmla="*/ 1110332 h 6396021"/>
              <a:gd name="connsiteX884" fmla="*/ 1645476 w 3562499"/>
              <a:gd name="connsiteY884" fmla="*/ 1085983 h 6396021"/>
              <a:gd name="connsiteX885" fmla="*/ 1606290 w 3562499"/>
              <a:gd name="connsiteY885" fmla="*/ 1110332 h 6396021"/>
              <a:gd name="connsiteX886" fmla="*/ 1598298 w 3562499"/>
              <a:gd name="connsiteY886" fmla="*/ 1156363 h 6396021"/>
              <a:gd name="connsiteX887" fmla="*/ 1605148 w 3562499"/>
              <a:gd name="connsiteY887" fmla="*/ 1182232 h 6396021"/>
              <a:gd name="connsiteX888" fmla="*/ 1601343 w 3562499"/>
              <a:gd name="connsiteY888" fmla="*/ 1195930 h 6396021"/>
              <a:gd name="connsiteX889" fmla="*/ 1597160 w 3562499"/>
              <a:gd name="connsiteY889" fmla="*/ 1201638 h 6396021"/>
              <a:gd name="connsiteX890" fmla="*/ 1522212 w 3562499"/>
              <a:gd name="connsiteY890" fmla="*/ 1187179 h 6396021"/>
              <a:gd name="connsiteX891" fmla="*/ 1547703 w 3562499"/>
              <a:gd name="connsiteY891" fmla="*/ 1237779 h 6396021"/>
              <a:gd name="connsiteX892" fmla="*/ 1523732 w 3562499"/>
              <a:gd name="connsiteY892" fmla="*/ 1240819 h 6396021"/>
              <a:gd name="connsiteX893" fmla="*/ 1471994 w 3562499"/>
              <a:gd name="connsiteY893" fmla="*/ 1207340 h 6396021"/>
              <a:gd name="connsiteX894" fmla="*/ 1458299 w 3562499"/>
              <a:gd name="connsiteY894" fmla="*/ 1214572 h 6396021"/>
              <a:gd name="connsiteX895" fmla="*/ 1431666 w 3562499"/>
              <a:gd name="connsiteY895" fmla="*/ 1133156 h 6396021"/>
              <a:gd name="connsiteX896" fmla="*/ 1366611 w 3562499"/>
              <a:gd name="connsiteY896" fmla="*/ 1147615 h 6396021"/>
              <a:gd name="connsiteX897" fmla="*/ 1339222 w 3562499"/>
              <a:gd name="connsiteY897" fmla="*/ 1142668 h 6396021"/>
              <a:gd name="connsiteX898" fmla="*/ 1311068 w 3562499"/>
              <a:gd name="connsiteY898" fmla="*/ 1151415 h 6396021"/>
              <a:gd name="connsiteX899" fmla="*/ 1251721 w 3562499"/>
              <a:gd name="connsiteY899" fmla="*/ 1146851 h 6396021"/>
              <a:gd name="connsiteX900" fmla="*/ 1200743 w 3562499"/>
              <a:gd name="connsiteY900" fmla="*/ 1189463 h 6396021"/>
              <a:gd name="connsiteX901" fmla="*/ 1188946 w 3562499"/>
              <a:gd name="connsiteY901" fmla="*/ 1188321 h 6396021"/>
              <a:gd name="connsiteX902" fmla="*/ 1177154 w 3562499"/>
              <a:gd name="connsiteY902" fmla="*/ 1190223 h 6396021"/>
              <a:gd name="connsiteX903" fmla="*/ 1142916 w 3562499"/>
              <a:gd name="connsiteY903" fmla="*/ 1217613 h 6396021"/>
              <a:gd name="connsiteX904" fmla="*/ 1114002 w 3562499"/>
              <a:gd name="connsiteY904" fmla="*/ 1238539 h 6396021"/>
              <a:gd name="connsiteX905" fmla="*/ 1083186 w 3562499"/>
              <a:gd name="connsiteY905" fmla="*/ 1252616 h 6396021"/>
              <a:gd name="connsiteX906" fmla="*/ 1052370 w 3562499"/>
              <a:gd name="connsiteY906" fmla="*/ 1278485 h 6396021"/>
              <a:gd name="connsiteX907" fmla="*/ 1033728 w 3562499"/>
              <a:gd name="connsiteY907" fmla="*/ 1278102 h 6396021"/>
              <a:gd name="connsiteX908" fmla="*/ 1001010 w 3562499"/>
              <a:gd name="connsiteY908" fmla="*/ 1283432 h 6396021"/>
              <a:gd name="connsiteX909" fmla="*/ 970198 w 3562499"/>
              <a:gd name="connsiteY909" fmla="*/ 1280005 h 6396021"/>
              <a:gd name="connsiteX910" fmla="*/ 934435 w 3562499"/>
              <a:gd name="connsiteY910" fmla="*/ 1313105 h 6396021"/>
              <a:gd name="connsiteX911" fmla="*/ 887640 w 3562499"/>
              <a:gd name="connsiteY911" fmla="*/ 1319950 h 6396021"/>
              <a:gd name="connsiteX912" fmla="*/ 831715 w 3562499"/>
              <a:gd name="connsiteY912" fmla="*/ 1340117 h 6396021"/>
              <a:gd name="connsiteX913" fmla="*/ 820683 w 3562499"/>
              <a:gd name="connsiteY913" fmla="*/ 1266692 h 6396021"/>
              <a:gd name="connsiteX914" fmla="*/ 795196 w 3562499"/>
              <a:gd name="connsiteY914" fmla="*/ 1217613 h 6396021"/>
              <a:gd name="connsiteX915" fmla="*/ 740791 w 3562499"/>
              <a:gd name="connsiteY915" fmla="*/ 1216470 h 6396021"/>
              <a:gd name="connsiteX916" fmla="*/ 693618 w 3562499"/>
              <a:gd name="connsiteY916" fmla="*/ 1219137 h 6396021"/>
              <a:gd name="connsiteX917" fmla="*/ 660522 w 3562499"/>
              <a:gd name="connsiteY917" fmla="*/ 1218377 h 6396021"/>
              <a:gd name="connsiteX918" fmla="*/ 604975 w 3562499"/>
              <a:gd name="connsiteY918" fmla="*/ 1240059 h 6396021"/>
              <a:gd name="connsiteX919" fmla="*/ 544867 w 3562499"/>
              <a:gd name="connsiteY919" fmla="*/ 1272017 h 6396021"/>
              <a:gd name="connsiteX920" fmla="*/ 500356 w 3562499"/>
              <a:gd name="connsiteY920" fmla="*/ 1268973 h 6396021"/>
              <a:gd name="connsiteX921" fmla="*/ 417038 w 3562499"/>
              <a:gd name="connsiteY921" fmla="*/ 1369408 h 6396021"/>
              <a:gd name="connsiteX922" fmla="*/ 362255 w 3562499"/>
              <a:gd name="connsiteY922" fmla="*/ 1384245 h 6396021"/>
              <a:gd name="connsiteX923" fmla="*/ 348561 w 3562499"/>
              <a:gd name="connsiteY923" fmla="*/ 1375115 h 6396021"/>
              <a:gd name="connsiteX924" fmla="*/ 343614 w 3562499"/>
              <a:gd name="connsiteY924" fmla="*/ 1355331 h 6396021"/>
              <a:gd name="connsiteX925" fmla="*/ 300628 w 3562499"/>
              <a:gd name="connsiteY925" fmla="*/ 1330983 h 6396021"/>
              <a:gd name="connsiteX926" fmla="*/ 223776 w 3562499"/>
              <a:gd name="connsiteY926" fmla="*/ 1322995 h 6396021"/>
              <a:gd name="connsiteX927" fmla="*/ 191058 w 3562499"/>
              <a:gd name="connsiteY927" fmla="*/ 1326418 h 6396021"/>
              <a:gd name="connsiteX928" fmla="*/ 164811 w 3562499"/>
              <a:gd name="connsiteY928" fmla="*/ 1341255 h 6396021"/>
              <a:gd name="connsiteX929" fmla="*/ 91387 w 3562499"/>
              <a:gd name="connsiteY929" fmla="*/ 1381583 h 6396021"/>
              <a:gd name="connsiteX930" fmla="*/ 87582 w 3562499"/>
              <a:gd name="connsiteY930" fmla="*/ 1405931 h 6396021"/>
              <a:gd name="connsiteX931" fmla="*/ 61331 w 3562499"/>
              <a:gd name="connsiteY931" fmla="*/ 1382725 h 6396021"/>
              <a:gd name="connsiteX932" fmla="*/ 35462 w 3562499"/>
              <a:gd name="connsiteY932" fmla="*/ 1407452 h 6396021"/>
              <a:gd name="connsiteX933" fmla="*/ 21003 w 3562499"/>
              <a:gd name="connsiteY933" fmla="*/ 1424951 h 6396021"/>
              <a:gd name="connsiteX934" fmla="*/ 9971 w 3562499"/>
              <a:gd name="connsiteY934" fmla="*/ 1414301 h 6396021"/>
              <a:gd name="connsiteX935" fmla="*/ 0 w 3562499"/>
              <a:gd name="connsiteY935" fmla="*/ 1400752 h 6396021"/>
              <a:gd name="connsiteX936" fmla="*/ 0 w 3562499"/>
              <a:gd name="connsiteY936" fmla="*/ 1662778 h 6396021"/>
              <a:gd name="connsiteX937" fmla="*/ 17580 w 3562499"/>
              <a:gd name="connsiteY937" fmla="*/ 1677182 h 6396021"/>
              <a:gd name="connsiteX938" fmla="*/ 24425 w 3562499"/>
              <a:gd name="connsiteY938" fmla="*/ 1757456 h 6396021"/>
              <a:gd name="connsiteX939" fmla="*/ 77688 w 3562499"/>
              <a:gd name="connsiteY939" fmla="*/ 1863976 h 6396021"/>
              <a:gd name="connsiteX940" fmla="*/ 124105 w 3562499"/>
              <a:gd name="connsiteY940" fmla="*/ 1855989 h 6396021"/>
              <a:gd name="connsiteX941" fmla="*/ 113069 w 3562499"/>
              <a:gd name="connsiteY941" fmla="*/ 1801967 h 6396021"/>
              <a:gd name="connsiteX942" fmla="*/ 104321 w 3562499"/>
              <a:gd name="connsiteY942" fmla="*/ 1778760 h 6396021"/>
              <a:gd name="connsiteX943" fmla="*/ 111166 w 3562499"/>
              <a:gd name="connsiteY943" fmla="*/ 1778378 h 6396021"/>
              <a:gd name="connsiteX944" fmla="*/ 149210 w 3562499"/>
              <a:gd name="connsiteY944" fmla="*/ 1833165 h 6396021"/>
              <a:gd name="connsiteX945" fmla="*/ 208940 w 3562499"/>
              <a:gd name="connsiteY945" fmla="*/ 1841912 h 6396021"/>
              <a:gd name="connsiteX946" fmla="*/ 221114 w 3562499"/>
              <a:gd name="connsiteY946" fmla="*/ 1844575 h 6396021"/>
              <a:gd name="connsiteX947" fmla="*/ 226061 w 3562499"/>
              <a:gd name="connsiteY947" fmla="*/ 1905447 h 6396021"/>
              <a:gd name="connsiteX948" fmla="*/ 249268 w 3562499"/>
              <a:gd name="connsiteY948" fmla="*/ 1913817 h 6396021"/>
              <a:gd name="connsiteX949" fmla="*/ 262202 w 3562499"/>
              <a:gd name="connsiteY949" fmla="*/ 1891748 h 6396021"/>
              <a:gd name="connsiteX950" fmla="*/ 283506 w 3562499"/>
              <a:gd name="connsiteY950" fmla="*/ 1857892 h 6396021"/>
              <a:gd name="connsiteX951" fmla="*/ 536875 w 3562499"/>
              <a:gd name="connsiteY951" fmla="*/ 2032511 h 6396021"/>
              <a:gd name="connsiteX952" fmla="*/ 770087 w 3562499"/>
              <a:gd name="connsiteY952" fmla="*/ 2139796 h 6396021"/>
              <a:gd name="connsiteX953" fmla="*/ 1101450 w 3562499"/>
              <a:gd name="connsiteY953" fmla="*/ 2238708 h 6396021"/>
              <a:gd name="connsiteX954" fmla="*/ 1173732 w 3562499"/>
              <a:gd name="connsiteY954" fmla="*/ 2255829 h 6396021"/>
              <a:gd name="connsiteX955" fmla="*/ 1272265 w 3562499"/>
              <a:gd name="connsiteY955" fmla="*/ 2278275 h 6396021"/>
              <a:gd name="connsiteX956" fmla="*/ 1312971 w 3562499"/>
              <a:gd name="connsiteY956" fmla="*/ 2599744 h 6396021"/>
              <a:gd name="connsiteX957" fmla="*/ 1254001 w 3562499"/>
              <a:gd name="connsiteY957" fmla="*/ 3273120 h 6396021"/>
              <a:gd name="connsiteX958" fmla="*/ 1230795 w 3562499"/>
              <a:gd name="connsiteY958" fmla="*/ 3471328 h 6396021"/>
              <a:gd name="connsiteX959" fmla="*/ 1202645 w 3562499"/>
              <a:gd name="connsiteY959" fmla="*/ 3655078 h 6396021"/>
              <a:gd name="connsiteX960" fmla="*/ 1166122 w 3562499"/>
              <a:gd name="connsiteY960" fmla="*/ 4402260 h 6396021"/>
              <a:gd name="connsiteX961" fmla="*/ 1148241 w 3562499"/>
              <a:gd name="connsiteY961" fmla="*/ 4875142 h 6396021"/>
              <a:gd name="connsiteX962" fmla="*/ 1129221 w 3562499"/>
              <a:gd name="connsiteY962" fmla="*/ 4993459 h 6396021"/>
              <a:gd name="connsiteX963" fmla="*/ 1123892 w 3562499"/>
              <a:gd name="connsiteY963" fmla="*/ 5033787 h 6396021"/>
              <a:gd name="connsiteX964" fmla="*/ 1149001 w 3562499"/>
              <a:gd name="connsiteY964" fmla="*/ 5120146 h 6396021"/>
              <a:gd name="connsiteX965" fmla="*/ 1191231 w 3562499"/>
              <a:gd name="connsiteY965" fmla="*/ 5691565 h 6396021"/>
              <a:gd name="connsiteX966" fmla="*/ 1218196 w 3562499"/>
              <a:gd name="connsiteY966" fmla="*/ 6250664 h 6396021"/>
              <a:gd name="connsiteX967" fmla="*/ 1219505 w 3562499"/>
              <a:gd name="connsiteY967" fmla="*/ 6396021 h 6396021"/>
              <a:gd name="connsiteX968" fmla="*/ 1359689 w 3562499"/>
              <a:gd name="connsiteY968" fmla="*/ 6396021 h 6396021"/>
              <a:gd name="connsiteX969" fmla="*/ 1359782 w 3562499"/>
              <a:gd name="connsiteY969" fmla="*/ 6389904 h 6396021"/>
              <a:gd name="connsiteX970" fmla="*/ 1353677 w 3562499"/>
              <a:gd name="connsiteY970" fmla="*/ 6218470 h 6396021"/>
              <a:gd name="connsiteX971" fmla="*/ 1297752 w 3562499"/>
              <a:gd name="connsiteY971" fmla="*/ 5184058 h 6396021"/>
              <a:gd name="connsiteX972" fmla="*/ 1305361 w 3562499"/>
              <a:gd name="connsiteY972" fmla="*/ 5028080 h 6396021"/>
              <a:gd name="connsiteX973" fmla="*/ 1288622 w 3562499"/>
              <a:gd name="connsiteY973" fmla="*/ 4964927 h 6396021"/>
              <a:gd name="connsiteX974" fmla="*/ 1328190 w 3562499"/>
              <a:gd name="connsiteY974" fmla="*/ 4431173 h 6396021"/>
              <a:gd name="connsiteX975" fmla="*/ 1322100 w 3562499"/>
              <a:gd name="connsiteY975" fmla="*/ 4382093 h 6396021"/>
              <a:gd name="connsiteX976" fmla="*/ 1334275 w 3562499"/>
              <a:gd name="connsiteY976" fmla="*/ 4300682 h 6396021"/>
              <a:gd name="connsiteX977" fmla="*/ 1546178 w 3562499"/>
              <a:gd name="connsiteY977" fmla="*/ 3569101 h 6396021"/>
              <a:gd name="connsiteX978" fmla="*/ 1820096 w 3562499"/>
              <a:gd name="connsiteY978" fmla="*/ 2779689 h 6396021"/>
              <a:gd name="connsiteX979" fmla="*/ 1939551 w 3562499"/>
              <a:gd name="connsiteY979" fmla="*/ 2514906 h 6396021"/>
              <a:gd name="connsiteX980" fmla="*/ 1995858 w 3562499"/>
              <a:gd name="connsiteY980" fmla="*/ 2462785 h 6396021"/>
              <a:gd name="connsiteX981" fmla="*/ 2189120 w 3562499"/>
              <a:gd name="connsiteY981" fmla="*/ 2465452 h 6396021"/>
              <a:gd name="connsiteX982" fmla="*/ 2296782 w 3562499"/>
              <a:gd name="connsiteY982" fmla="*/ 2485232 h 6396021"/>
              <a:gd name="connsiteX983" fmla="*/ 2324176 w 3562499"/>
              <a:gd name="connsiteY983" fmla="*/ 2518710 h 6396021"/>
              <a:gd name="connsiteX984" fmla="*/ 2405210 w 3562499"/>
              <a:gd name="connsiteY984" fmla="*/ 2502353 h 6396021"/>
              <a:gd name="connsiteX985" fmla="*/ 2398360 w 3562499"/>
              <a:gd name="connsiteY985" fmla="*/ 2447188 h 6396021"/>
              <a:gd name="connsiteX986" fmla="*/ 2379336 w 3562499"/>
              <a:gd name="connsiteY986" fmla="*/ 2426644 h 6396021"/>
              <a:gd name="connsiteX987" fmla="*/ 2353090 w 3562499"/>
              <a:gd name="connsiteY987" fmla="*/ 2395068 h 6396021"/>
              <a:gd name="connsiteX988" fmla="*/ 2352325 w 3562499"/>
              <a:gd name="connsiteY988" fmla="*/ 2305287 h 6396021"/>
              <a:gd name="connsiteX989" fmla="*/ 2295262 w 3562499"/>
              <a:gd name="connsiteY989" fmla="*/ 2263816 h 6396021"/>
              <a:gd name="connsiteX990" fmla="*/ 2279283 w 3562499"/>
              <a:gd name="connsiteY990" fmla="*/ 2230720 h 6396021"/>
              <a:gd name="connsiteX991" fmla="*/ 2218793 w 3562499"/>
              <a:gd name="connsiteY991" fmla="*/ 2279796 h 6396021"/>
              <a:gd name="connsiteX992" fmla="*/ 2213846 w 3562499"/>
              <a:gd name="connsiteY992" fmla="*/ 2329254 h 6396021"/>
              <a:gd name="connsiteX993" fmla="*/ 2229065 w 3562499"/>
              <a:gd name="connsiteY993" fmla="*/ 2349037 h 6396021"/>
              <a:gd name="connsiteX994" fmla="*/ 2210042 w 3562499"/>
              <a:gd name="connsiteY994" fmla="*/ 2373764 h 6396021"/>
              <a:gd name="connsiteX995" fmla="*/ 2180368 w 3562499"/>
              <a:gd name="connsiteY995" fmla="*/ 2434636 h 6396021"/>
              <a:gd name="connsiteX996" fmla="*/ 1999280 w 3562499"/>
              <a:gd name="connsiteY996" fmla="*/ 2435774 h 6396021"/>
              <a:gd name="connsiteX997" fmla="*/ 1998138 w 3562499"/>
              <a:gd name="connsiteY997" fmla="*/ 2412950 h 6396021"/>
              <a:gd name="connsiteX998" fmla="*/ 2018682 w 3562499"/>
              <a:gd name="connsiteY998" fmla="*/ 2368817 h 6396021"/>
              <a:gd name="connsiteX999" fmla="*/ 2090586 w 3562499"/>
              <a:gd name="connsiteY999" fmla="*/ 2243655 h 6396021"/>
              <a:gd name="connsiteX1000" fmla="*/ 2158304 w 3562499"/>
              <a:gd name="connsiteY1000" fmla="*/ 2223111 h 6396021"/>
              <a:gd name="connsiteX1001" fmla="*/ 2344720 w 3562499"/>
              <a:gd name="connsiteY1001" fmla="*/ 2166426 h 6396021"/>
              <a:gd name="connsiteX1002" fmla="*/ 2507548 w 3562499"/>
              <a:gd name="connsiteY1002" fmla="*/ 2077022 h 6396021"/>
              <a:gd name="connsiteX1003" fmla="*/ 2570700 w 3562499"/>
              <a:gd name="connsiteY1003" fmla="*/ 2083112 h 6396021"/>
              <a:gd name="connsiteX1004" fmla="*/ 2595426 w 3562499"/>
              <a:gd name="connsiteY1004" fmla="*/ 2067515 h 6396021"/>
              <a:gd name="connsiteX1005" fmla="*/ 2613690 w 3562499"/>
              <a:gd name="connsiteY1005" fmla="*/ 2054958 h 6396021"/>
              <a:gd name="connsiteX1006" fmla="*/ 2633852 w 3562499"/>
              <a:gd name="connsiteY1006" fmla="*/ 2074742 h 6396021"/>
              <a:gd name="connsiteX1007" fmla="*/ 2655916 w 3562499"/>
              <a:gd name="connsiteY1007" fmla="*/ 2085392 h 6396021"/>
              <a:gd name="connsiteX1008" fmla="*/ 2666571 w 3562499"/>
              <a:gd name="connsiteY1008" fmla="*/ 2152731 h 6396021"/>
              <a:gd name="connsiteX1009" fmla="*/ 2742658 w 3562499"/>
              <a:gd name="connsiteY1009" fmla="*/ 2036316 h 6396021"/>
              <a:gd name="connsiteX1010" fmla="*/ 2739995 w 3562499"/>
              <a:gd name="connsiteY1010" fmla="*/ 2099469 h 6396021"/>
              <a:gd name="connsiteX1011" fmla="*/ 2769669 w 3562499"/>
              <a:gd name="connsiteY1011" fmla="*/ 2091859 h 6396021"/>
              <a:gd name="connsiteX1012" fmla="*/ 2768144 w 3562499"/>
              <a:gd name="connsiteY1012" fmla="*/ 2003220 h 6396021"/>
              <a:gd name="connsiteX1013" fmla="*/ 2744938 w 3562499"/>
              <a:gd name="connsiteY1013" fmla="*/ 1999415 h 6396021"/>
              <a:gd name="connsiteX1014" fmla="*/ 2703854 w 3562499"/>
              <a:gd name="connsiteY1014" fmla="*/ 1955282 h 6396021"/>
              <a:gd name="connsiteX1015" fmla="*/ 2685972 w 3562499"/>
              <a:gd name="connsiteY1015" fmla="*/ 1956425 h 6396021"/>
              <a:gd name="connsiteX1016" fmla="*/ 2672274 w 3562499"/>
              <a:gd name="connsiteY1016" fmla="*/ 1958327 h 6396021"/>
              <a:gd name="connsiteX1017" fmla="*/ 2690155 w 3562499"/>
              <a:gd name="connsiteY1017" fmla="*/ 1899740 h 6396021"/>
              <a:gd name="connsiteX1018" fmla="*/ 2665806 w 3562499"/>
              <a:gd name="connsiteY1018" fmla="*/ 1865501 h 6396021"/>
              <a:gd name="connsiteX1019" fmla="*/ 2652494 w 3562499"/>
              <a:gd name="connsiteY1019" fmla="*/ 1879578 h 6396021"/>
              <a:gd name="connsiteX1020" fmla="*/ 2639177 w 3562499"/>
              <a:gd name="connsiteY1020" fmla="*/ 1885281 h 6396021"/>
              <a:gd name="connsiteX1021" fmla="*/ 2618255 w 3562499"/>
              <a:gd name="connsiteY1021" fmla="*/ 1830880 h 6396021"/>
              <a:gd name="connsiteX1022" fmla="*/ 2607601 w 3562499"/>
              <a:gd name="connsiteY1022" fmla="*/ 1828596 h 6396021"/>
              <a:gd name="connsiteX1023" fmla="*/ 2570318 w 3562499"/>
              <a:gd name="connsiteY1023" fmla="*/ 1797402 h 6396021"/>
              <a:gd name="connsiteX1024" fmla="*/ 2523905 w 3562499"/>
              <a:gd name="connsiteY1024" fmla="*/ 1832023 h 6396021"/>
              <a:gd name="connsiteX1025" fmla="*/ 2498414 w 3562499"/>
              <a:gd name="connsiteY1025" fmla="*/ 1884521 h 6396021"/>
              <a:gd name="connsiteX1026" fmla="*/ 2506783 w 3562499"/>
              <a:gd name="connsiteY1026" fmla="*/ 1886805 h 6396021"/>
              <a:gd name="connsiteX1027" fmla="*/ 2519340 w 3562499"/>
              <a:gd name="connsiteY1027" fmla="*/ 1895553 h 6396021"/>
              <a:gd name="connsiteX1028" fmla="*/ 2521620 w 3562499"/>
              <a:gd name="connsiteY1028" fmla="*/ 1920284 h 6396021"/>
              <a:gd name="connsiteX1029" fmla="*/ 2494231 w 3562499"/>
              <a:gd name="connsiteY1029" fmla="*/ 1918759 h 6396021"/>
              <a:gd name="connsiteX1030" fmla="*/ 2483959 w 3562499"/>
              <a:gd name="connsiteY1030" fmla="*/ 1953002 h 6396021"/>
              <a:gd name="connsiteX1031" fmla="*/ 2489666 w 3562499"/>
              <a:gd name="connsiteY1031" fmla="*/ 2053056 h 6396021"/>
              <a:gd name="connsiteX1032" fmla="*/ 2202432 w 3562499"/>
              <a:gd name="connsiteY1032" fmla="*/ 2193437 h 6396021"/>
              <a:gd name="connsiteX1033" fmla="*/ 2146511 w 3562499"/>
              <a:gd name="connsiteY1033" fmla="*/ 2131045 h 6396021"/>
              <a:gd name="connsiteX1034" fmla="*/ 2258357 w 3562499"/>
              <a:gd name="connsiteY1034" fmla="*/ 1937783 h 6396021"/>
              <a:gd name="connsiteX1035" fmla="*/ 2310859 w 3562499"/>
              <a:gd name="connsiteY1035" fmla="*/ 1927511 h 6396021"/>
              <a:gd name="connsiteX1036" fmla="*/ 2357272 w 3562499"/>
              <a:gd name="connsiteY1036" fmla="*/ 1887565 h 6396021"/>
              <a:gd name="connsiteX1037" fmla="*/ 2358797 w 3562499"/>
              <a:gd name="connsiteY1037" fmla="*/ 1876911 h 6396021"/>
              <a:gd name="connsiteX1038" fmla="*/ 2345858 w 3562499"/>
              <a:gd name="connsiteY1038" fmla="*/ 1867021 h 6396021"/>
              <a:gd name="connsiteX1039" fmla="*/ 2370589 w 3562499"/>
              <a:gd name="connsiteY1039" fmla="*/ 1840770 h 6396021"/>
              <a:gd name="connsiteX1040" fmla="*/ 2410152 w 3562499"/>
              <a:gd name="connsiteY1040" fmla="*/ 1752131 h 6396021"/>
              <a:gd name="connsiteX1041" fmla="*/ 2463033 w 3562499"/>
              <a:gd name="connsiteY1041" fmla="*/ 1696584 h 6396021"/>
              <a:gd name="connsiteX1042" fmla="*/ 2529990 w 3562499"/>
              <a:gd name="connsiteY1042" fmla="*/ 1709141 h 6396021"/>
              <a:gd name="connsiteX1043" fmla="*/ 2527710 w 3562499"/>
              <a:gd name="connsiteY1043" fmla="*/ 1682889 h 6396021"/>
              <a:gd name="connsiteX1044" fmla="*/ 2512112 w 3562499"/>
              <a:gd name="connsiteY1044" fmla="*/ 1652456 h 6396021"/>
              <a:gd name="connsiteX1045" fmla="*/ 2514775 w 3562499"/>
              <a:gd name="connsiteY1045" fmla="*/ 1637236 h 6396021"/>
              <a:gd name="connsiteX1046" fmla="*/ 2509068 w 3562499"/>
              <a:gd name="connsiteY1046" fmla="*/ 1634192 h 6396021"/>
              <a:gd name="connsiteX1047" fmla="*/ 2507926 w 3562499"/>
              <a:gd name="connsiteY1047" fmla="*/ 1611367 h 6396021"/>
              <a:gd name="connsiteX1048" fmla="*/ 2542546 w 3562499"/>
              <a:gd name="connsiteY1048" fmla="*/ 1603380 h 6396021"/>
              <a:gd name="connsiteX1049" fmla="*/ 2535697 w 3562499"/>
              <a:gd name="connsiteY1049" fmla="*/ 1634952 h 6396021"/>
              <a:gd name="connsiteX1050" fmla="*/ 2551294 w 3562499"/>
              <a:gd name="connsiteY1050" fmla="*/ 1653216 h 6396021"/>
              <a:gd name="connsiteX1051" fmla="*/ 2602654 w 3562499"/>
              <a:gd name="connsiteY1051" fmla="*/ 1640663 h 6396021"/>
              <a:gd name="connsiteX1052" fmla="*/ 2658961 w 3562499"/>
              <a:gd name="connsiteY1052" fmla="*/ 1567235 h 6396021"/>
              <a:gd name="connsiteX1053" fmla="*/ 2652112 w 3562499"/>
              <a:gd name="connsiteY1053" fmla="*/ 1545553 h 6396021"/>
              <a:gd name="connsiteX1054" fmla="*/ 2622820 w 3562499"/>
              <a:gd name="connsiteY1054" fmla="*/ 1535658 h 6396021"/>
              <a:gd name="connsiteX1055" fmla="*/ 2604556 w 3562499"/>
              <a:gd name="connsiteY1055" fmla="*/ 1474409 h 6396021"/>
              <a:gd name="connsiteX1056" fmla="*/ 2706894 w 3562499"/>
              <a:gd name="connsiteY1056" fmla="*/ 1326800 h 6396021"/>
              <a:gd name="connsiteX1057" fmla="*/ 2798200 w 3562499"/>
              <a:gd name="connsiteY1057" fmla="*/ 1316910 h 6396021"/>
              <a:gd name="connsiteX1058" fmla="*/ 2821024 w 3562499"/>
              <a:gd name="connsiteY1058" fmla="*/ 1283432 h 6396021"/>
              <a:gd name="connsiteX1059" fmla="*/ 2827114 w 3562499"/>
              <a:gd name="connsiteY1059" fmla="*/ 1291419 h 6396021"/>
              <a:gd name="connsiteX1060" fmla="*/ 2820264 w 3562499"/>
              <a:gd name="connsiteY1060" fmla="*/ 1362559 h 6396021"/>
              <a:gd name="connsiteX1061" fmla="*/ 2892551 w 3562499"/>
              <a:gd name="connsiteY1061" fmla="*/ 1321093 h 6396021"/>
              <a:gd name="connsiteX1062" fmla="*/ 2908148 w 3562499"/>
              <a:gd name="connsiteY1062" fmla="*/ 1342019 h 6396021"/>
              <a:gd name="connsiteX1063" fmla="*/ 2970540 w 3562499"/>
              <a:gd name="connsiteY1063" fmla="*/ 1310061 h 6396021"/>
              <a:gd name="connsiteX1064" fmla="*/ 2986519 w 3562499"/>
              <a:gd name="connsiteY1064" fmla="*/ 1313483 h 6396021"/>
              <a:gd name="connsiteX1065" fmla="*/ 2959508 w 3562499"/>
              <a:gd name="connsiteY1065" fmla="*/ 1350006 h 6396021"/>
              <a:gd name="connsiteX1066" fmla="*/ 2946573 w 3562499"/>
              <a:gd name="connsiteY1066" fmla="*/ 1373595 h 6396021"/>
              <a:gd name="connsiteX1067" fmla="*/ 2968255 w 3562499"/>
              <a:gd name="connsiteY1067" fmla="*/ 1371693 h 6396021"/>
              <a:gd name="connsiteX1068" fmla="*/ 3018091 w 3562499"/>
              <a:gd name="connsiteY1068" fmla="*/ 1305874 h 6396021"/>
              <a:gd name="connsiteX1069" fmla="*/ 3004396 w 3562499"/>
              <a:gd name="connsiteY1069" fmla="*/ 1292179 h 6396021"/>
              <a:gd name="connsiteX1070" fmla="*/ 2966735 w 3562499"/>
              <a:gd name="connsiteY1070" fmla="*/ 1222560 h 6396021"/>
              <a:gd name="connsiteX1071" fmla="*/ 2925265 w 3562499"/>
              <a:gd name="connsiteY1071" fmla="*/ 1131636 h 6396021"/>
              <a:gd name="connsiteX1072" fmla="*/ 2868202 w 3562499"/>
              <a:gd name="connsiteY1072" fmla="*/ 1120604 h 6396021"/>
              <a:gd name="connsiteX1073" fmla="*/ 2802765 w 3562499"/>
              <a:gd name="connsiteY1073" fmla="*/ 1110710 h 6396021"/>
              <a:gd name="connsiteX1074" fmla="*/ 2784506 w 3562499"/>
              <a:gd name="connsiteY1074" fmla="*/ 1135058 h 6396021"/>
              <a:gd name="connsiteX1075" fmla="*/ 2652112 w 3562499"/>
              <a:gd name="connsiteY1075" fmla="*/ 1112612 h 6396021"/>
              <a:gd name="connsiteX1076" fmla="*/ 2584012 w 3562499"/>
              <a:gd name="connsiteY1076" fmla="*/ 1065057 h 6396021"/>
              <a:gd name="connsiteX1077" fmla="*/ 2551294 w 3562499"/>
              <a:gd name="connsiteY1077" fmla="*/ 1101198 h 6396021"/>
              <a:gd name="connsiteX1078" fmla="*/ 2535697 w 3562499"/>
              <a:gd name="connsiteY1078" fmla="*/ 1121742 h 6396021"/>
              <a:gd name="connsiteX1079" fmla="*/ 2517438 w 3562499"/>
              <a:gd name="connsiteY1079" fmla="*/ 1120604 h 6396021"/>
              <a:gd name="connsiteX1080" fmla="*/ 2523905 w 3562499"/>
              <a:gd name="connsiteY1080" fmla="*/ 1069244 h 6396021"/>
              <a:gd name="connsiteX1081" fmla="*/ 2578687 w 3562499"/>
              <a:gd name="connsiteY1081" fmla="*/ 902993 h 6396021"/>
              <a:gd name="connsiteX1082" fmla="*/ 2605321 w 3562499"/>
              <a:gd name="connsiteY1082" fmla="*/ 850113 h 6396021"/>
              <a:gd name="connsiteX1083" fmla="*/ 2645262 w 3562499"/>
              <a:gd name="connsiteY1083" fmla="*/ 832609 h 6396021"/>
              <a:gd name="connsiteX1084" fmla="*/ 2748364 w 3562499"/>
              <a:gd name="connsiteY1084" fmla="*/ 806358 h 6396021"/>
              <a:gd name="connsiteX1085" fmla="*/ 2862872 w 3562499"/>
              <a:gd name="connsiteY1085" fmla="*/ 752718 h 6396021"/>
              <a:gd name="connsiteX1086" fmla="*/ 2877710 w 3562499"/>
              <a:gd name="connsiteY1086" fmla="*/ 735979 h 6396021"/>
              <a:gd name="connsiteX1087" fmla="*/ 2858308 w 3562499"/>
              <a:gd name="connsiteY1087" fmla="*/ 737121 h 6396021"/>
              <a:gd name="connsiteX1088" fmla="*/ 2661241 w 3562499"/>
              <a:gd name="connsiteY1088" fmla="*/ 802176 h 6396021"/>
              <a:gd name="connsiteX1089" fmla="*/ 2655156 w 3562499"/>
              <a:gd name="connsiteY1089" fmla="*/ 793424 h 6396021"/>
              <a:gd name="connsiteX1090" fmla="*/ 2725158 w 3562499"/>
              <a:gd name="connsiteY1090" fmla="*/ 705545 h 6396021"/>
              <a:gd name="connsiteX1091" fmla="*/ 2895973 w 3562499"/>
              <a:gd name="connsiteY1091" fmla="*/ 551469 h 6396021"/>
              <a:gd name="connsiteX1092" fmla="*/ 3035212 w 3562499"/>
              <a:gd name="connsiteY1092" fmla="*/ 421355 h 6396021"/>
              <a:gd name="connsiteX1093" fmla="*/ 3037875 w 3562499"/>
              <a:gd name="connsiteY1093" fmla="*/ 381792 h 6396021"/>
              <a:gd name="connsiteX1094" fmla="*/ 3075540 w 3562499"/>
              <a:gd name="connsiteY1094" fmla="*/ 341464 h 6396021"/>
              <a:gd name="connsiteX1095" fmla="*/ 3087332 w 3562499"/>
              <a:gd name="connsiteY1095" fmla="*/ 384076 h 6396021"/>
              <a:gd name="connsiteX1096" fmla="*/ 3093800 w 3562499"/>
              <a:gd name="connsiteY1096" fmla="*/ 426302 h 6396021"/>
              <a:gd name="connsiteX1097" fmla="*/ 3137550 w 3562499"/>
              <a:gd name="connsiteY1097" fmla="*/ 430489 h 6396021"/>
              <a:gd name="connsiteX1098" fmla="*/ 3191955 w 3562499"/>
              <a:gd name="connsiteY1098" fmla="*/ 420595 h 6396021"/>
              <a:gd name="connsiteX1099" fmla="*/ 3226954 w 3562499"/>
              <a:gd name="connsiteY1099" fmla="*/ 416790 h 6396021"/>
              <a:gd name="connsiteX1100" fmla="*/ 3235701 w 3562499"/>
              <a:gd name="connsiteY1100" fmla="*/ 467773 h 6396021"/>
              <a:gd name="connsiteX1101" fmla="*/ 3252440 w 3562499"/>
              <a:gd name="connsiteY1101" fmla="*/ 482227 h 6396021"/>
              <a:gd name="connsiteX1102" fmla="*/ 3295813 w 3562499"/>
              <a:gd name="connsiteY1102" fmla="*/ 467390 h 6396021"/>
              <a:gd name="connsiteX1103" fmla="*/ 3312170 w 3562499"/>
              <a:gd name="connsiteY1103" fmla="*/ 500109 h 6396021"/>
              <a:gd name="connsiteX1104" fmla="*/ 3340706 w 3562499"/>
              <a:gd name="connsiteY1104" fmla="*/ 535490 h 6396021"/>
              <a:gd name="connsiteX1105" fmla="*/ 3356303 w 3562499"/>
              <a:gd name="connsiteY1105" fmla="*/ 549184 h 6396021"/>
              <a:gd name="connsiteX1106" fmla="*/ 3444564 w 3562499"/>
              <a:gd name="connsiteY1106" fmla="*/ 514563 h 6396021"/>
              <a:gd name="connsiteX1107" fmla="*/ 3409943 w 3562499"/>
              <a:gd name="connsiteY1107" fmla="*/ 487552 h 6396021"/>
              <a:gd name="connsiteX1108" fmla="*/ 3410708 w 3562499"/>
              <a:gd name="connsiteY1108" fmla="*/ 462443 h 6396021"/>
              <a:gd name="connsiteX1109" fmla="*/ 3446466 w 3562499"/>
              <a:gd name="connsiteY1109" fmla="*/ 437717 h 6396021"/>
              <a:gd name="connsiteX1110" fmla="*/ 3493262 w 3562499"/>
              <a:gd name="connsiteY1110" fmla="*/ 463586 h 6396021"/>
              <a:gd name="connsiteX1111" fmla="*/ 3522553 w 3562499"/>
              <a:gd name="connsiteY1111" fmla="*/ 455216 h 6396021"/>
              <a:gd name="connsiteX1112" fmla="*/ 3562499 w 3562499"/>
              <a:gd name="connsiteY1112" fmla="*/ 439619 h 6396021"/>
              <a:gd name="connsiteX1113" fmla="*/ 3533585 w 3562499"/>
              <a:gd name="connsiteY1113" fmla="*/ 399291 h 6396021"/>
              <a:gd name="connsiteX1114" fmla="*/ 3529403 w 3562499"/>
              <a:gd name="connsiteY1114" fmla="*/ 379889 h 6396021"/>
              <a:gd name="connsiteX1115" fmla="*/ 3501249 w 3562499"/>
              <a:gd name="connsiteY1115" fmla="*/ 358585 h 6396021"/>
              <a:gd name="connsiteX1116" fmla="*/ 3452552 w 3562499"/>
              <a:gd name="connsiteY1116" fmla="*/ 387877 h 6396021"/>
              <a:gd name="connsiteX1117" fmla="*/ 3427825 w 3562499"/>
              <a:gd name="connsiteY1117" fmla="*/ 374942 h 6396021"/>
              <a:gd name="connsiteX1118" fmla="*/ 3412606 w 3562499"/>
              <a:gd name="connsiteY1118" fmla="*/ 373422 h 6396021"/>
              <a:gd name="connsiteX1119" fmla="*/ 3398533 w 3562499"/>
              <a:gd name="connsiteY1119" fmla="*/ 372662 h 6396021"/>
              <a:gd name="connsiteX1120" fmla="*/ 3393964 w 3562499"/>
              <a:gd name="connsiteY1120" fmla="*/ 288966 h 6396021"/>
              <a:gd name="connsiteX1121" fmla="*/ 3375322 w 3562499"/>
              <a:gd name="connsiteY1121" fmla="*/ 283641 h 6396021"/>
              <a:gd name="connsiteX1122" fmla="*/ 3333096 w 3562499"/>
              <a:gd name="connsiteY1122" fmla="*/ 306847 h 6396021"/>
              <a:gd name="connsiteX1123" fmla="*/ 3274509 w 3562499"/>
              <a:gd name="connsiteY1123" fmla="*/ 262336 h 6396021"/>
              <a:gd name="connsiteX1124" fmla="*/ 3265757 w 3562499"/>
              <a:gd name="connsiteY1124" fmla="*/ 267279 h 6396021"/>
              <a:gd name="connsiteX1125" fmla="*/ 3253205 w 3562499"/>
              <a:gd name="connsiteY1125" fmla="*/ 276791 h 6396021"/>
              <a:gd name="connsiteX1126" fmla="*/ 3228474 w 3562499"/>
              <a:gd name="connsiteY1126" fmla="*/ 267661 h 6396021"/>
              <a:gd name="connsiteX1127" fmla="*/ 3246356 w 3562499"/>
              <a:gd name="connsiteY1127" fmla="*/ 234183 h 6396021"/>
              <a:gd name="connsiteX1128" fmla="*/ 3212499 w 3562499"/>
              <a:gd name="connsiteY1128" fmla="*/ 228858 h 6396021"/>
              <a:gd name="connsiteX1129" fmla="*/ 3181683 w 3562499"/>
              <a:gd name="connsiteY1129" fmla="*/ 221248 h 6396021"/>
              <a:gd name="connsiteX1130" fmla="*/ 3142875 w 3562499"/>
              <a:gd name="connsiteY1130" fmla="*/ 121191 h 6396021"/>
              <a:gd name="connsiteX1131" fmla="*/ 3100649 w 3562499"/>
              <a:gd name="connsiteY1131" fmla="*/ 99127 h 6396021"/>
              <a:gd name="connsiteX1132" fmla="*/ 3057276 w 3562499"/>
              <a:gd name="connsiteY1132" fmla="*/ 93801 h 6396021"/>
              <a:gd name="connsiteX1133" fmla="*/ 3017331 w 3562499"/>
              <a:gd name="connsiteY1133" fmla="*/ 126898 h 6396021"/>
              <a:gd name="connsiteX1134" fmla="*/ 2999831 w 3562499"/>
              <a:gd name="connsiteY1134" fmla="*/ 136410 h 6396021"/>
              <a:gd name="connsiteX1135" fmla="*/ 2990702 w 3562499"/>
              <a:gd name="connsiteY1135" fmla="*/ 101029 h 6396021"/>
              <a:gd name="connsiteX1136" fmla="*/ 2967495 w 3562499"/>
              <a:gd name="connsiteY1136" fmla="*/ 75538 h 6396021"/>
              <a:gd name="connsiteX1137" fmla="*/ 2908148 w 3562499"/>
              <a:gd name="connsiteY1137" fmla="*/ 99509 h 6396021"/>
              <a:gd name="connsiteX1138" fmla="*/ 2840048 w 3562499"/>
              <a:gd name="connsiteY1138" fmla="*/ 96082 h 6396021"/>
              <a:gd name="connsiteX1139" fmla="*/ 2777656 w 3562499"/>
              <a:gd name="connsiteY1139" fmla="*/ 66030 h 6396021"/>
              <a:gd name="connsiteX1140" fmla="*/ 2784506 w 3562499"/>
              <a:gd name="connsiteY1140" fmla="*/ 147064 h 6396021"/>
              <a:gd name="connsiteX1141" fmla="*/ 2764722 w 3562499"/>
              <a:gd name="connsiteY1141" fmla="*/ 170266 h 6396021"/>
              <a:gd name="connsiteX1142" fmla="*/ 2757112 w 3562499"/>
              <a:gd name="connsiteY1142" fmla="*/ 227333 h 6396021"/>
              <a:gd name="connsiteX1143" fmla="*/ 2743418 w 3562499"/>
              <a:gd name="connsiteY1143" fmla="*/ 236085 h 6396021"/>
              <a:gd name="connsiteX1144" fmla="*/ 2738470 w 3562499"/>
              <a:gd name="connsiteY1144" fmla="*/ 229618 h 6396021"/>
              <a:gd name="connsiteX1145" fmla="*/ 2740755 w 3562499"/>
              <a:gd name="connsiteY1145" fmla="*/ 214021 h 6396021"/>
              <a:gd name="connsiteX1146" fmla="*/ 2730101 w 3562499"/>
              <a:gd name="connsiteY1146" fmla="*/ 166466 h 6396021"/>
              <a:gd name="connsiteX1147" fmla="*/ 2726296 w 3562499"/>
              <a:gd name="connsiteY1147" fmla="*/ 88094 h 6396021"/>
              <a:gd name="connsiteX1148" fmla="*/ 2719069 w 3562499"/>
              <a:gd name="connsiteY1148" fmla="*/ 48909 h 6396021"/>
              <a:gd name="connsiteX1149" fmla="*/ 2677980 w 3562499"/>
              <a:gd name="connsiteY1149" fmla="*/ 72115 h 6396021"/>
              <a:gd name="connsiteX1150" fmla="*/ 2538359 w 3562499"/>
              <a:gd name="connsiteY1150" fmla="*/ 85810 h 6396021"/>
              <a:gd name="connsiteX1151" fmla="*/ 2531132 w 3562499"/>
              <a:gd name="connsiteY1151" fmla="*/ 140592 h 6396021"/>
              <a:gd name="connsiteX1152" fmla="*/ 2545591 w 3562499"/>
              <a:gd name="connsiteY1152" fmla="*/ 168746 h 6396021"/>
              <a:gd name="connsiteX1153" fmla="*/ 2511352 w 3562499"/>
              <a:gd name="connsiteY1153" fmla="*/ 183965 h 6396021"/>
              <a:gd name="connsiteX1154" fmla="*/ 2488524 w 3562499"/>
              <a:gd name="connsiteY1154" fmla="*/ 217061 h 6396021"/>
              <a:gd name="connsiteX1155" fmla="*/ 2472167 w 3562499"/>
              <a:gd name="connsiteY1155" fmla="*/ 190810 h 6396021"/>
              <a:gd name="connsiteX1156" fmla="*/ 2504503 w 3562499"/>
              <a:gd name="connsiteY1156" fmla="*/ 76298 h 6396021"/>
              <a:gd name="connsiteX1157" fmla="*/ 2454663 w 3562499"/>
              <a:gd name="connsiteY1157" fmla="*/ 72115 h 6396021"/>
              <a:gd name="connsiteX1158" fmla="*/ 2414340 w 3562499"/>
              <a:gd name="connsiteY1158" fmla="*/ 89614 h 6396021"/>
              <a:gd name="connsiteX1159" fmla="*/ 2434124 w 3562499"/>
              <a:gd name="connsiteY1159" fmla="*/ 178258 h 6396021"/>
              <a:gd name="connsiteX1160" fmla="*/ 2433741 w 3562499"/>
              <a:gd name="connsiteY1160" fmla="*/ 201847 h 6396021"/>
              <a:gd name="connsiteX1161" fmla="*/ 2384666 w 3562499"/>
              <a:gd name="connsiteY1161" fmla="*/ 151629 h 6396021"/>
              <a:gd name="connsiteX1162" fmla="*/ 2346240 w 3562499"/>
              <a:gd name="connsiteY1162" fmla="*/ 156954 h 6396021"/>
              <a:gd name="connsiteX1163" fmla="*/ 2327981 w 3562499"/>
              <a:gd name="connsiteY1163" fmla="*/ 179400 h 6396021"/>
              <a:gd name="connsiteX1164" fmla="*/ 2368686 w 3562499"/>
              <a:gd name="connsiteY1164" fmla="*/ 204887 h 6396021"/>
              <a:gd name="connsiteX1165" fmla="*/ 2361837 w 3562499"/>
              <a:gd name="connsiteY1165" fmla="*/ 229618 h 6396021"/>
              <a:gd name="connsiteX1166" fmla="*/ 2278901 w 3562499"/>
              <a:gd name="connsiteY1166" fmla="*/ 283641 h 6396021"/>
              <a:gd name="connsiteX1167" fmla="*/ 2262162 w 3562499"/>
              <a:gd name="connsiteY1167" fmla="*/ 216683 h 6396021"/>
              <a:gd name="connsiteX1168" fmla="*/ 2289555 w 3562499"/>
              <a:gd name="connsiteY1168" fmla="*/ 175213 h 6396021"/>
              <a:gd name="connsiteX1169" fmla="*/ 2294502 w 3562499"/>
              <a:gd name="connsiteY1169" fmla="*/ 143259 h 6396021"/>
              <a:gd name="connsiteX1170" fmla="*/ 2327216 w 3562499"/>
              <a:gd name="connsiteY1170" fmla="*/ 130325 h 6396021"/>
              <a:gd name="connsiteX1171" fmla="*/ 2357272 w 3562499"/>
              <a:gd name="connsiteY1171" fmla="*/ 104074 h 6396021"/>
              <a:gd name="connsiteX1172" fmla="*/ 2359174 w 3562499"/>
              <a:gd name="connsiteY1172" fmla="*/ 80485 h 6396021"/>
              <a:gd name="connsiteX1173" fmla="*/ 2328358 w 3562499"/>
              <a:gd name="connsiteY1173" fmla="*/ 73258 h 6396021"/>
              <a:gd name="connsiteX1174" fmla="*/ 2308574 w 3562499"/>
              <a:gd name="connsiteY1174" fmla="*/ 3256 h 639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3562499" h="6396021">
                <a:moveTo>
                  <a:pt x="2244662" y="2447948"/>
                </a:moveTo>
                <a:cubicBezTo>
                  <a:pt x="2261024" y="2448713"/>
                  <a:pt x="2265588" y="2453656"/>
                  <a:pt x="2263686" y="2466972"/>
                </a:cubicBezTo>
                <a:cubicBezTo>
                  <a:pt x="2253414" y="2464310"/>
                  <a:pt x="2240480" y="2462025"/>
                  <a:pt x="2241618" y="2450993"/>
                </a:cubicBezTo>
                <a:cubicBezTo>
                  <a:pt x="2242382" y="2450993"/>
                  <a:pt x="2243520" y="2450993"/>
                  <a:pt x="2244662" y="2450993"/>
                </a:cubicBezTo>
                <a:cubicBezTo>
                  <a:pt x="2244662" y="2449851"/>
                  <a:pt x="2244662" y="2448713"/>
                  <a:pt x="2244662" y="2447948"/>
                </a:cubicBezTo>
                <a:close/>
                <a:moveTo>
                  <a:pt x="1938493" y="2375815"/>
                </a:moveTo>
                <a:cubicBezTo>
                  <a:pt x="1943331" y="2373456"/>
                  <a:pt x="1948396" y="2373575"/>
                  <a:pt x="1952485" y="2377951"/>
                </a:cubicBezTo>
                <a:cubicBezTo>
                  <a:pt x="1950965" y="2393926"/>
                  <a:pt x="1944116" y="2406483"/>
                  <a:pt x="1933466" y="2412950"/>
                </a:cubicBezTo>
                <a:cubicBezTo>
                  <a:pt x="1933466" y="2414092"/>
                  <a:pt x="1933466" y="2415234"/>
                  <a:pt x="1933466" y="2415995"/>
                </a:cubicBezTo>
                <a:cubicBezTo>
                  <a:pt x="1911494" y="2412284"/>
                  <a:pt x="1923977" y="2382894"/>
                  <a:pt x="1938493" y="2375815"/>
                </a:cubicBezTo>
                <a:close/>
                <a:moveTo>
                  <a:pt x="1453734" y="2286645"/>
                </a:moveTo>
                <a:cubicBezTo>
                  <a:pt x="1479221" y="2281320"/>
                  <a:pt x="1519167" y="2302242"/>
                  <a:pt x="1544658" y="2312896"/>
                </a:cubicBezTo>
                <a:cubicBezTo>
                  <a:pt x="1634061" y="2350940"/>
                  <a:pt x="1725745" y="2386698"/>
                  <a:pt x="1817811" y="2416372"/>
                </a:cubicBezTo>
                <a:cubicBezTo>
                  <a:pt x="1836453" y="2419417"/>
                  <a:pt x="1855477" y="2427404"/>
                  <a:pt x="1874496" y="2431591"/>
                </a:cubicBezTo>
                <a:cubicBezTo>
                  <a:pt x="1884390" y="2435014"/>
                  <a:pt x="1890093" y="2442623"/>
                  <a:pt x="1888195" y="2452896"/>
                </a:cubicBezTo>
                <a:cubicBezTo>
                  <a:pt x="1885150" y="2469257"/>
                  <a:pt x="1874496" y="2483329"/>
                  <a:pt x="1872594" y="2499691"/>
                </a:cubicBezTo>
                <a:cubicBezTo>
                  <a:pt x="1866126" y="2558656"/>
                  <a:pt x="1831506" y="2610398"/>
                  <a:pt x="1811344" y="2666701"/>
                </a:cubicBezTo>
                <a:cubicBezTo>
                  <a:pt x="1683519" y="2997300"/>
                  <a:pt x="1558735" y="3328284"/>
                  <a:pt x="1460962" y="3668777"/>
                </a:cubicBezTo>
                <a:cubicBezTo>
                  <a:pt x="1425581" y="3788232"/>
                  <a:pt x="1389818" y="3908833"/>
                  <a:pt x="1354819" y="4028671"/>
                </a:cubicBezTo>
                <a:cubicBezTo>
                  <a:pt x="1336937" y="4090681"/>
                  <a:pt x="1319820" y="4156495"/>
                  <a:pt x="1298516" y="4218506"/>
                </a:cubicBezTo>
                <a:cubicBezTo>
                  <a:pt x="1297752" y="4220408"/>
                  <a:pt x="1296232" y="4223835"/>
                  <a:pt x="1295471" y="4225355"/>
                </a:cubicBezTo>
                <a:cubicBezTo>
                  <a:pt x="1292049" y="4233347"/>
                  <a:pt x="1285582" y="4231822"/>
                  <a:pt x="1283675" y="4223453"/>
                </a:cubicBezTo>
                <a:cubicBezTo>
                  <a:pt x="1282155" y="4216608"/>
                  <a:pt x="1282915" y="4208238"/>
                  <a:pt x="1281395" y="4202909"/>
                </a:cubicBezTo>
                <a:lnTo>
                  <a:pt x="1280634" y="4199864"/>
                </a:lnTo>
                <a:cubicBezTo>
                  <a:pt x="1254766" y="4087258"/>
                  <a:pt x="1261233" y="3960571"/>
                  <a:pt x="1268078" y="3846059"/>
                </a:cubicBezTo>
                <a:cubicBezTo>
                  <a:pt x="1271883" y="3822092"/>
                  <a:pt x="1276830" y="3804971"/>
                  <a:pt x="1279110" y="3782147"/>
                </a:cubicBezTo>
                <a:cubicBezTo>
                  <a:pt x="1282915" y="3693121"/>
                  <a:pt x="1307646" y="3601820"/>
                  <a:pt x="1309926" y="3512794"/>
                </a:cubicBezTo>
                <a:cubicBezTo>
                  <a:pt x="1312211" y="3480840"/>
                  <a:pt x="1324763" y="3451926"/>
                  <a:pt x="1322860" y="3419586"/>
                </a:cubicBezTo>
                <a:cubicBezTo>
                  <a:pt x="1322100" y="3389912"/>
                  <a:pt x="1330092" y="3380405"/>
                  <a:pt x="1332755" y="3353393"/>
                </a:cubicBezTo>
                <a:cubicBezTo>
                  <a:pt x="1334275" y="3323719"/>
                  <a:pt x="1333897" y="3294424"/>
                  <a:pt x="1336937" y="3264368"/>
                </a:cubicBezTo>
                <a:cubicBezTo>
                  <a:pt x="1356339" y="3138063"/>
                  <a:pt x="1366993" y="3001487"/>
                  <a:pt x="1376505" y="2872137"/>
                </a:cubicBezTo>
                <a:cubicBezTo>
                  <a:pt x="1380310" y="2845126"/>
                  <a:pt x="1384115" y="2826484"/>
                  <a:pt x="1386395" y="2798335"/>
                </a:cubicBezTo>
                <a:cubicBezTo>
                  <a:pt x="1386777" y="2663279"/>
                  <a:pt x="1415309" y="2514906"/>
                  <a:pt x="1417971" y="2387459"/>
                </a:cubicBezTo>
                <a:cubicBezTo>
                  <a:pt x="1421394" y="2358549"/>
                  <a:pt x="1429003" y="2298820"/>
                  <a:pt x="1453734" y="2286645"/>
                </a:cubicBezTo>
                <a:close/>
                <a:moveTo>
                  <a:pt x="1998596" y="2248589"/>
                </a:moveTo>
                <a:cubicBezTo>
                  <a:pt x="2034281" y="2245344"/>
                  <a:pt x="2026578" y="2265530"/>
                  <a:pt x="1989768" y="2319741"/>
                </a:cubicBezTo>
                <a:lnTo>
                  <a:pt x="1988248" y="2322404"/>
                </a:lnTo>
                <a:cubicBezTo>
                  <a:pt x="1971887" y="2360070"/>
                  <a:pt x="1904552" y="2342948"/>
                  <a:pt x="1899605" y="2390885"/>
                </a:cubicBezTo>
                <a:cubicBezTo>
                  <a:pt x="1899227" y="2397731"/>
                  <a:pt x="1897703" y="2405723"/>
                  <a:pt x="1896182" y="2412567"/>
                </a:cubicBezTo>
                <a:cubicBezTo>
                  <a:pt x="1887813" y="2422080"/>
                  <a:pt x="1876398" y="2413332"/>
                  <a:pt x="1865366" y="2414092"/>
                </a:cubicBezTo>
                <a:cubicBezTo>
                  <a:pt x="1855477" y="2412567"/>
                  <a:pt x="1846347" y="2406100"/>
                  <a:pt x="1836453" y="2403060"/>
                </a:cubicBezTo>
                <a:cubicBezTo>
                  <a:pt x="1829608" y="2400398"/>
                  <a:pt x="1818193" y="2402295"/>
                  <a:pt x="1810966" y="2399633"/>
                </a:cubicBezTo>
                <a:cubicBezTo>
                  <a:pt x="1797267" y="2393926"/>
                  <a:pt x="1786617" y="2388983"/>
                  <a:pt x="1775581" y="2385556"/>
                </a:cubicBezTo>
                <a:cubicBezTo>
                  <a:pt x="1744009" y="2370719"/>
                  <a:pt x="1714331" y="2363114"/>
                  <a:pt x="1682377" y="2349415"/>
                </a:cubicBezTo>
                <a:cubicBezTo>
                  <a:pt x="1650041" y="2337241"/>
                  <a:pt x="1617700" y="2326969"/>
                  <a:pt x="1587648" y="2312132"/>
                </a:cubicBezTo>
                <a:cubicBezTo>
                  <a:pt x="1572052" y="2303385"/>
                  <a:pt x="1535528" y="2301100"/>
                  <a:pt x="1532484" y="2280178"/>
                </a:cubicBezTo>
                <a:cubicBezTo>
                  <a:pt x="1533244" y="2277893"/>
                  <a:pt x="1535528" y="2276373"/>
                  <a:pt x="1539333" y="2275991"/>
                </a:cubicBezTo>
                <a:cubicBezTo>
                  <a:pt x="1641289" y="2270284"/>
                  <a:pt x="1746671" y="2282080"/>
                  <a:pt x="1847485" y="2266479"/>
                </a:cubicBezTo>
                <a:cubicBezTo>
                  <a:pt x="1880963" y="2255447"/>
                  <a:pt x="1914442" y="2260776"/>
                  <a:pt x="1947920" y="2259252"/>
                </a:cubicBezTo>
                <a:cubicBezTo>
                  <a:pt x="1969985" y="2253356"/>
                  <a:pt x="1986701" y="2249671"/>
                  <a:pt x="1998596" y="2248589"/>
                </a:cubicBezTo>
                <a:close/>
                <a:moveTo>
                  <a:pt x="1536288" y="2193819"/>
                </a:moveTo>
                <a:cubicBezTo>
                  <a:pt x="1537431" y="2212079"/>
                  <a:pt x="1513460" y="2218546"/>
                  <a:pt x="1498245" y="2225395"/>
                </a:cubicBezTo>
                <a:cubicBezTo>
                  <a:pt x="1487973" y="2209034"/>
                  <a:pt x="1518789" y="2193055"/>
                  <a:pt x="1536288" y="2193819"/>
                </a:cubicBezTo>
                <a:close/>
                <a:moveTo>
                  <a:pt x="1558735" y="2130285"/>
                </a:moveTo>
                <a:cubicBezTo>
                  <a:pt x="1557592" y="2136752"/>
                  <a:pt x="1555312" y="2134467"/>
                  <a:pt x="1555690" y="2139796"/>
                </a:cubicBezTo>
                <a:cubicBezTo>
                  <a:pt x="1552645" y="2139796"/>
                  <a:pt x="1549223" y="2139796"/>
                  <a:pt x="1546178" y="2139796"/>
                </a:cubicBezTo>
                <a:cubicBezTo>
                  <a:pt x="1551507" y="2134467"/>
                  <a:pt x="1549605" y="2132187"/>
                  <a:pt x="1558735" y="2130285"/>
                </a:cubicBezTo>
                <a:close/>
                <a:moveTo>
                  <a:pt x="1637866" y="2104794"/>
                </a:moveTo>
                <a:cubicBezTo>
                  <a:pt x="1647374" y="2123435"/>
                  <a:pt x="1591453" y="2156914"/>
                  <a:pt x="1571287" y="2158816"/>
                </a:cubicBezTo>
                <a:cubicBezTo>
                  <a:pt x="1566340" y="2139796"/>
                  <a:pt x="1624932" y="2112025"/>
                  <a:pt x="1637866" y="2104794"/>
                </a:cubicBezTo>
                <a:close/>
                <a:moveTo>
                  <a:pt x="1852432" y="2064088"/>
                </a:moveTo>
                <a:cubicBezTo>
                  <a:pt x="1824278" y="2098326"/>
                  <a:pt x="1770256" y="2113163"/>
                  <a:pt x="1728408" y="2133329"/>
                </a:cubicBezTo>
                <a:cubicBezTo>
                  <a:pt x="1720420" y="2136752"/>
                  <a:pt x="1716615" y="2142459"/>
                  <a:pt x="1709006" y="2145882"/>
                </a:cubicBezTo>
                <a:cubicBezTo>
                  <a:pt x="1696454" y="2151589"/>
                  <a:pt x="1679332" y="2155011"/>
                  <a:pt x="1670962" y="2163003"/>
                </a:cubicBezTo>
                <a:cubicBezTo>
                  <a:pt x="1639386" y="2174035"/>
                  <a:pt x="1609713" y="2196099"/>
                  <a:pt x="1573950" y="2209034"/>
                </a:cubicBezTo>
                <a:cubicBezTo>
                  <a:pt x="1567487" y="2211318"/>
                  <a:pt x="1562917" y="2207514"/>
                  <a:pt x="1563300" y="2203327"/>
                </a:cubicBezTo>
                <a:lnTo>
                  <a:pt x="1564060" y="2201046"/>
                </a:lnTo>
                <a:cubicBezTo>
                  <a:pt x="1603623" y="2170231"/>
                  <a:pt x="1647374" y="2139796"/>
                  <a:pt x="1696832" y="2126480"/>
                </a:cubicBezTo>
                <a:cubicBezTo>
                  <a:pt x="1709766" y="2122293"/>
                  <a:pt x="1719278" y="2115448"/>
                  <a:pt x="1733355" y="2111643"/>
                </a:cubicBezTo>
                <a:cubicBezTo>
                  <a:pt x="1766833" y="2095286"/>
                  <a:pt x="1801072" y="2084250"/>
                  <a:pt x="1834172" y="2067515"/>
                </a:cubicBezTo>
                <a:cubicBezTo>
                  <a:pt x="1839875" y="2065230"/>
                  <a:pt x="1850912" y="2062185"/>
                  <a:pt x="1852432" y="2064088"/>
                </a:cubicBezTo>
                <a:close/>
                <a:moveTo>
                  <a:pt x="1054483" y="2007678"/>
                </a:moveTo>
                <a:cubicBezTo>
                  <a:pt x="1083175" y="1997001"/>
                  <a:pt x="1149001" y="2091288"/>
                  <a:pt x="1149001" y="2113923"/>
                </a:cubicBezTo>
                <a:lnTo>
                  <a:pt x="1147858" y="2114306"/>
                </a:lnTo>
                <a:cubicBezTo>
                  <a:pt x="1109437" y="2099086"/>
                  <a:pt x="1077479" y="2069035"/>
                  <a:pt x="1045143" y="2044304"/>
                </a:cubicBezTo>
                <a:cubicBezTo>
                  <a:pt x="1042098" y="2032894"/>
                  <a:pt x="1043622" y="2029089"/>
                  <a:pt x="1044760" y="2019195"/>
                </a:cubicBezTo>
                <a:cubicBezTo>
                  <a:pt x="1047043" y="2012870"/>
                  <a:pt x="1050384" y="2009203"/>
                  <a:pt x="1054483" y="2007678"/>
                </a:cubicBezTo>
                <a:close/>
                <a:moveTo>
                  <a:pt x="2571460" y="1984196"/>
                </a:moveTo>
                <a:cubicBezTo>
                  <a:pt x="2576785" y="1990663"/>
                  <a:pt x="2582110" y="1996748"/>
                  <a:pt x="2587439" y="2003220"/>
                </a:cubicBezTo>
                <a:cubicBezTo>
                  <a:pt x="2596951" y="2000175"/>
                  <a:pt x="2606459" y="1996748"/>
                  <a:pt x="2615971" y="1993708"/>
                </a:cubicBezTo>
                <a:cubicBezTo>
                  <a:pt x="2605321" y="2040499"/>
                  <a:pt x="2525047" y="2008923"/>
                  <a:pt x="2571460" y="1984196"/>
                </a:cubicBezTo>
                <a:close/>
                <a:moveTo>
                  <a:pt x="2695484" y="1977729"/>
                </a:moveTo>
                <a:cubicBezTo>
                  <a:pt x="2697764" y="1978871"/>
                  <a:pt x="2699667" y="1980009"/>
                  <a:pt x="2701947" y="1980774"/>
                </a:cubicBezTo>
                <a:cubicBezTo>
                  <a:pt x="2687875" y="2030231"/>
                  <a:pt x="2660481" y="2012727"/>
                  <a:pt x="2695484" y="1977729"/>
                </a:cubicBezTo>
                <a:close/>
                <a:moveTo>
                  <a:pt x="1206068" y="1958705"/>
                </a:moveTo>
                <a:cubicBezTo>
                  <a:pt x="1240689" y="1993326"/>
                  <a:pt x="1262753" y="2042783"/>
                  <a:pt x="1279110" y="2092241"/>
                </a:cubicBezTo>
                <a:cubicBezTo>
                  <a:pt x="1255143" y="2072079"/>
                  <a:pt x="1239169" y="2044304"/>
                  <a:pt x="1231559" y="2016155"/>
                </a:cubicBezTo>
                <a:cubicBezTo>
                  <a:pt x="1219385" y="2003598"/>
                  <a:pt x="1199601" y="1977729"/>
                  <a:pt x="1206068" y="1961750"/>
                </a:cubicBezTo>
                <a:cubicBezTo>
                  <a:pt x="1206068" y="1960607"/>
                  <a:pt x="1206068" y="1959465"/>
                  <a:pt x="1206068" y="1958705"/>
                </a:cubicBezTo>
                <a:close/>
                <a:moveTo>
                  <a:pt x="1146678" y="1935862"/>
                </a:moveTo>
                <a:cubicBezTo>
                  <a:pt x="1159892" y="1924111"/>
                  <a:pt x="1183433" y="1970406"/>
                  <a:pt x="1198841" y="1989521"/>
                </a:cubicBezTo>
                <a:lnTo>
                  <a:pt x="1199983" y="1992184"/>
                </a:lnTo>
                <a:cubicBezTo>
                  <a:pt x="1214055" y="2031751"/>
                  <a:pt x="1243351" y="2067132"/>
                  <a:pt x="1259330" y="2106318"/>
                </a:cubicBezTo>
                <a:cubicBezTo>
                  <a:pt x="1270740" y="2127622"/>
                  <a:pt x="1293569" y="2149686"/>
                  <a:pt x="1297752" y="2174035"/>
                </a:cubicBezTo>
                <a:cubicBezTo>
                  <a:pt x="1295849" y="2186588"/>
                  <a:pt x="1256668" y="2143979"/>
                  <a:pt x="1225852" y="2113923"/>
                </a:cubicBezTo>
                <a:cubicBezTo>
                  <a:pt x="1198458" y="2085774"/>
                  <a:pt x="1172589" y="2057238"/>
                  <a:pt x="1147480" y="2027187"/>
                </a:cubicBezTo>
                <a:cubicBezTo>
                  <a:pt x="1139871" y="2016914"/>
                  <a:pt x="1101450" y="1973546"/>
                  <a:pt x="1119327" y="1976209"/>
                </a:cubicBezTo>
                <a:cubicBezTo>
                  <a:pt x="1125794" y="1977347"/>
                  <a:pt x="1134924" y="1976587"/>
                  <a:pt x="1137591" y="1970119"/>
                </a:cubicBezTo>
                <a:cubicBezTo>
                  <a:pt x="1139017" y="1950146"/>
                  <a:pt x="1142274" y="1939780"/>
                  <a:pt x="1146678" y="1935862"/>
                </a:cubicBezTo>
                <a:close/>
                <a:moveTo>
                  <a:pt x="1752378" y="1908869"/>
                </a:moveTo>
                <a:cubicBezTo>
                  <a:pt x="1743627" y="1935498"/>
                  <a:pt x="1736017" y="1970879"/>
                  <a:pt x="1715855" y="1992566"/>
                </a:cubicBezTo>
                <a:lnTo>
                  <a:pt x="1714713" y="1994850"/>
                </a:lnTo>
                <a:cubicBezTo>
                  <a:pt x="1705583" y="2026427"/>
                  <a:pt x="1682377" y="2057238"/>
                  <a:pt x="1650041" y="2067132"/>
                </a:cubicBezTo>
                <a:cubicBezTo>
                  <a:pt x="1632919" y="2075120"/>
                  <a:pt x="1613517" y="2091099"/>
                  <a:pt x="1596018" y="2091099"/>
                </a:cubicBezTo>
                <a:cubicBezTo>
                  <a:pt x="1584604" y="2089579"/>
                  <a:pt x="1596018" y="2083112"/>
                  <a:pt x="1599823" y="2077022"/>
                </a:cubicBezTo>
                <a:cubicBezTo>
                  <a:pt x="1642809" y="2025662"/>
                  <a:pt x="1682759" y="1970879"/>
                  <a:pt x="1732212" y="1925609"/>
                </a:cubicBezTo>
                <a:cubicBezTo>
                  <a:pt x="1737920" y="1921044"/>
                  <a:pt x="1747432" y="1910772"/>
                  <a:pt x="1752378" y="1908869"/>
                </a:cubicBezTo>
                <a:close/>
                <a:moveTo>
                  <a:pt x="2218508" y="1891179"/>
                </a:moveTo>
                <a:cubicBezTo>
                  <a:pt x="2221077" y="1896125"/>
                  <a:pt x="2219556" y="1904876"/>
                  <a:pt x="2214228" y="1913817"/>
                </a:cubicBezTo>
                <a:lnTo>
                  <a:pt x="2212708" y="1916857"/>
                </a:lnTo>
                <a:cubicBezTo>
                  <a:pt x="2177705" y="1974306"/>
                  <a:pt x="2149934" y="2039361"/>
                  <a:pt x="2113410" y="2097566"/>
                </a:cubicBezTo>
                <a:cubicBezTo>
                  <a:pt x="2090586" y="2140557"/>
                  <a:pt x="2076132" y="2194197"/>
                  <a:pt x="2034279" y="2220831"/>
                </a:cubicBezTo>
                <a:cubicBezTo>
                  <a:pt x="2011455" y="2234525"/>
                  <a:pt x="1983684" y="2229200"/>
                  <a:pt x="1959335" y="2238330"/>
                </a:cubicBezTo>
                <a:cubicBezTo>
                  <a:pt x="1898463" y="2249362"/>
                  <a:pt x="1835310" y="2237188"/>
                  <a:pt x="1775203" y="2251647"/>
                </a:cubicBezTo>
                <a:cubicBezTo>
                  <a:pt x="1717376" y="2248602"/>
                  <a:pt x="1619602" y="2274088"/>
                  <a:pt x="1559113" y="2247460"/>
                </a:cubicBezTo>
                <a:cubicBezTo>
                  <a:pt x="1549223" y="2239850"/>
                  <a:pt x="1571287" y="2238708"/>
                  <a:pt x="1581559" y="2231863"/>
                </a:cubicBezTo>
                <a:cubicBezTo>
                  <a:pt x="1801832" y="2135609"/>
                  <a:pt x="1987488" y="2011590"/>
                  <a:pt x="2198249" y="1891370"/>
                </a:cubicBezTo>
                <a:cubicBezTo>
                  <a:pt x="2209281" y="1885092"/>
                  <a:pt x="2215940" y="1886233"/>
                  <a:pt x="2218508" y="1891179"/>
                </a:cubicBezTo>
                <a:close/>
                <a:moveTo>
                  <a:pt x="2157543" y="1864737"/>
                </a:moveTo>
                <a:lnTo>
                  <a:pt x="2158304" y="1865879"/>
                </a:lnTo>
                <a:cubicBezTo>
                  <a:pt x="2137760" y="1912292"/>
                  <a:pt x="2074607" y="1938161"/>
                  <a:pt x="2030474" y="1962132"/>
                </a:cubicBezTo>
                <a:cubicBezTo>
                  <a:pt x="1991671" y="1984578"/>
                  <a:pt x="1949823" y="2001695"/>
                  <a:pt x="1907214" y="2017292"/>
                </a:cubicBezTo>
                <a:cubicBezTo>
                  <a:pt x="1905694" y="2018435"/>
                  <a:pt x="1903028" y="2020337"/>
                  <a:pt x="1901890" y="2021097"/>
                </a:cubicBezTo>
                <a:cubicBezTo>
                  <a:pt x="1896565" y="2026427"/>
                  <a:pt x="1903410" y="2037836"/>
                  <a:pt x="1897703" y="2042783"/>
                </a:cubicBezTo>
                <a:cubicBezTo>
                  <a:pt x="1895040" y="2045828"/>
                  <a:pt x="1890475" y="2048108"/>
                  <a:pt x="1885910" y="2050775"/>
                </a:cubicBezTo>
                <a:cubicBezTo>
                  <a:pt x="1876398" y="2057238"/>
                  <a:pt x="1869171" y="2059145"/>
                  <a:pt x="1878301" y="2045064"/>
                </a:cubicBezTo>
                <a:cubicBezTo>
                  <a:pt x="1884390" y="2018435"/>
                  <a:pt x="1839875" y="2046206"/>
                  <a:pt x="1831128" y="2049633"/>
                </a:cubicBezTo>
                <a:cubicBezTo>
                  <a:pt x="1813246" y="2054958"/>
                  <a:pt x="1797649" y="2063710"/>
                  <a:pt x="1781292" y="2070555"/>
                </a:cubicBezTo>
                <a:cubicBezTo>
                  <a:pt x="1754276" y="2082729"/>
                  <a:pt x="1724603" y="2093001"/>
                  <a:pt x="1698734" y="2107838"/>
                </a:cubicBezTo>
                <a:cubicBezTo>
                  <a:pt x="1603623" y="2129903"/>
                  <a:pt x="1742106" y="2038979"/>
                  <a:pt x="1761508" y="2030231"/>
                </a:cubicBezTo>
                <a:cubicBezTo>
                  <a:pt x="1834932" y="1996748"/>
                  <a:pt x="1904934" y="1951095"/>
                  <a:pt x="1983301" y="1927129"/>
                </a:cubicBezTo>
                <a:cubicBezTo>
                  <a:pt x="2025910" y="1902784"/>
                  <a:pt x="2073087" y="1880338"/>
                  <a:pt x="2120642" y="1864737"/>
                </a:cubicBezTo>
                <a:cubicBezTo>
                  <a:pt x="2125967" y="1862839"/>
                  <a:pt x="2130914" y="1863976"/>
                  <a:pt x="2136617" y="1865119"/>
                </a:cubicBezTo>
                <a:cubicBezTo>
                  <a:pt x="2143084" y="1867404"/>
                  <a:pt x="2150694" y="1864737"/>
                  <a:pt x="2157543" y="1864737"/>
                </a:cubicBezTo>
                <a:close/>
                <a:moveTo>
                  <a:pt x="1273263" y="1854229"/>
                </a:moveTo>
                <a:cubicBezTo>
                  <a:pt x="1276353" y="1854276"/>
                  <a:pt x="1279682" y="1857509"/>
                  <a:pt x="1282915" y="1863217"/>
                </a:cubicBezTo>
                <a:cubicBezTo>
                  <a:pt x="1287862" y="1874249"/>
                  <a:pt x="1287102" y="1892512"/>
                  <a:pt x="1290906" y="1904304"/>
                </a:cubicBezTo>
                <a:cubicBezTo>
                  <a:pt x="1294711" y="1908487"/>
                  <a:pt x="1296992" y="1913434"/>
                  <a:pt x="1297752" y="1919901"/>
                </a:cubicBezTo>
                <a:cubicBezTo>
                  <a:pt x="1303459" y="1943108"/>
                  <a:pt x="1306504" y="1948437"/>
                  <a:pt x="1304983" y="1974306"/>
                </a:cubicBezTo>
                <a:cubicBezTo>
                  <a:pt x="1319056" y="1998651"/>
                  <a:pt x="1322100" y="2027947"/>
                  <a:pt x="1322483" y="2056478"/>
                </a:cubicBezTo>
                <a:cubicBezTo>
                  <a:pt x="1324385" y="2058763"/>
                  <a:pt x="1330852" y="2056860"/>
                  <a:pt x="1333132" y="2059523"/>
                </a:cubicBezTo>
                <a:cubicBezTo>
                  <a:pt x="1339982" y="2065230"/>
                  <a:pt x="1341124" y="2074742"/>
                  <a:pt x="1338080" y="2083112"/>
                </a:cubicBezTo>
                <a:cubicBezTo>
                  <a:pt x="1335795" y="2087676"/>
                  <a:pt x="1327425" y="2086152"/>
                  <a:pt x="1324763" y="2083489"/>
                </a:cubicBezTo>
                <a:cubicBezTo>
                  <a:pt x="1321723" y="2081587"/>
                  <a:pt x="1320958" y="2074742"/>
                  <a:pt x="1320580" y="2071697"/>
                </a:cubicBezTo>
                <a:lnTo>
                  <a:pt x="1319438" y="2069413"/>
                </a:lnTo>
                <a:cubicBezTo>
                  <a:pt x="1311451" y="2062945"/>
                  <a:pt x="1311068" y="2055340"/>
                  <a:pt x="1307646" y="2047348"/>
                </a:cubicBezTo>
                <a:cubicBezTo>
                  <a:pt x="1308406" y="2037076"/>
                  <a:pt x="1307264" y="2030991"/>
                  <a:pt x="1303841" y="2021097"/>
                </a:cubicBezTo>
                <a:cubicBezTo>
                  <a:pt x="1300418" y="2014252"/>
                  <a:pt x="1297374" y="2007020"/>
                  <a:pt x="1295849" y="1999033"/>
                </a:cubicBezTo>
                <a:cubicBezTo>
                  <a:pt x="1296614" y="1977347"/>
                  <a:pt x="1279110" y="1961372"/>
                  <a:pt x="1282537" y="1940068"/>
                </a:cubicBezTo>
                <a:cubicBezTo>
                  <a:pt x="1271883" y="1922946"/>
                  <a:pt x="1268078" y="1910012"/>
                  <a:pt x="1265415" y="1889845"/>
                </a:cubicBezTo>
                <a:cubicBezTo>
                  <a:pt x="1255143" y="1886423"/>
                  <a:pt x="1261611" y="1869684"/>
                  <a:pt x="1265038" y="1864359"/>
                </a:cubicBezTo>
                <a:cubicBezTo>
                  <a:pt x="1267320" y="1857320"/>
                  <a:pt x="1270173" y="1854181"/>
                  <a:pt x="1273263" y="1854229"/>
                </a:cubicBezTo>
                <a:close/>
                <a:moveTo>
                  <a:pt x="1219002" y="1854087"/>
                </a:moveTo>
                <a:cubicBezTo>
                  <a:pt x="1244871" y="1855229"/>
                  <a:pt x="1234599" y="1867781"/>
                  <a:pt x="1244494" y="1882618"/>
                </a:cubicBezTo>
                <a:cubicBezTo>
                  <a:pt x="1261993" y="1898980"/>
                  <a:pt x="1251721" y="1916857"/>
                  <a:pt x="1263513" y="1943108"/>
                </a:cubicBezTo>
                <a:cubicBezTo>
                  <a:pt x="1260473" y="1943108"/>
                  <a:pt x="1257046" y="1943108"/>
                  <a:pt x="1254001" y="1943108"/>
                </a:cubicBezTo>
                <a:cubicBezTo>
                  <a:pt x="1242209" y="1910772"/>
                  <a:pt x="1233457" y="1889086"/>
                  <a:pt x="1209490" y="1863599"/>
                </a:cubicBezTo>
                <a:cubicBezTo>
                  <a:pt x="1214055" y="1860554"/>
                  <a:pt x="1215958" y="1859034"/>
                  <a:pt x="1219002" y="1854087"/>
                </a:cubicBezTo>
                <a:close/>
                <a:moveTo>
                  <a:pt x="2196729" y="1825555"/>
                </a:moveTo>
                <a:cubicBezTo>
                  <a:pt x="2197867" y="1828596"/>
                  <a:pt x="2199009" y="1832023"/>
                  <a:pt x="2199774" y="1835063"/>
                </a:cubicBezTo>
                <a:cubicBezTo>
                  <a:pt x="2196347" y="1838108"/>
                  <a:pt x="2189497" y="1839250"/>
                  <a:pt x="2190262" y="1844575"/>
                </a:cubicBezTo>
                <a:cubicBezTo>
                  <a:pt x="2184172" y="1846477"/>
                  <a:pt x="2181510" y="1840010"/>
                  <a:pt x="2177705" y="1838108"/>
                </a:cubicBezTo>
                <a:cubicBezTo>
                  <a:pt x="2180368" y="1825933"/>
                  <a:pt x="2186075" y="1824031"/>
                  <a:pt x="2196729" y="1825555"/>
                </a:cubicBezTo>
                <a:close/>
                <a:moveTo>
                  <a:pt x="1608476" y="1821654"/>
                </a:moveTo>
                <a:cubicBezTo>
                  <a:pt x="1615323" y="1825839"/>
                  <a:pt x="1620933" y="1833352"/>
                  <a:pt x="1622265" y="1840770"/>
                </a:cubicBezTo>
                <a:cubicBezTo>
                  <a:pt x="1611993" y="1876151"/>
                  <a:pt x="1592973" y="1909629"/>
                  <a:pt x="1577376" y="1941206"/>
                </a:cubicBezTo>
                <a:cubicBezTo>
                  <a:pt x="1539711" y="2007020"/>
                  <a:pt x="1509659" y="2085392"/>
                  <a:pt x="1451450" y="2144362"/>
                </a:cubicBezTo>
                <a:cubicBezTo>
                  <a:pt x="1446125" y="2136752"/>
                  <a:pt x="1455254" y="2118110"/>
                  <a:pt x="1459819" y="2109358"/>
                </a:cubicBezTo>
                <a:cubicBezTo>
                  <a:pt x="1477701" y="2078542"/>
                  <a:pt x="1484546" y="2042024"/>
                  <a:pt x="1503192" y="2010825"/>
                </a:cubicBezTo>
                <a:lnTo>
                  <a:pt x="1504330" y="2008163"/>
                </a:lnTo>
                <a:cubicBezTo>
                  <a:pt x="1505854" y="1994850"/>
                  <a:pt x="1519167" y="1981534"/>
                  <a:pt x="1522594" y="1969741"/>
                </a:cubicBezTo>
                <a:cubicBezTo>
                  <a:pt x="1530581" y="1941588"/>
                  <a:pt x="1547320" y="1913052"/>
                  <a:pt x="1558352" y="1885663"/>
                </a:cubicBezTo>
                <a:cubicBezTo>
                  <a:pt x="1569767" y="1866639"/>
                  <a:pt x="1570145" y="1837348"/>
                  <a:pt x="1587266" y="1822511"/>
                </a:cubicBezTo>
                <a:cubicBezTo>
                  <a:pt x="1593544" y="1816615"/>
                  <a:pt x="1601629" y="1817470"/>
                  <a:pt x="1608476" y="1821654"/>
                </a:cubicBezTo>
                <a:close/>
                <a:moveTo>
                  <a:pt x="1710101" y="1808766"/>
                </a:moveTo>
                <a:cubicBezTo>
                  <a:pt x="1715950" y="1805960"/>
                  <a:pt x="1722131" y="1805580"/>
                  <a:pt x="1724985" y="1811478"/>
                </a:cubicBezTo>
                <a:cubicBezTo>
                  <a:pt x="1726127" y="1816803"/>
                  <a:pt x="1715855" y="1824413"/>
                  <a:pt x="1714713" y="1831258"/>
                </a:cubicBezTo>
                <a:cubicBezTo>
                  <a:pt x="1709766" y="1853327"/>
                  <a:pt x="1734115" y="1873106"/>
                  <a:pt x="1726505" y="1896695"/>
                </a:cubicBezTo>
                <a:cubicBezTo>
                  <a:pt x="1700636" y="1934360"/>
                  <a:pt x="1666020" y="1966697"/>
                  <a:pt x="1635964" y="2001318"/>
                </a:cubicBezTo>
                <a:cubicBezTo>
                  <a:pt x="1598680" y="2038601"/>
                  <a:pt x="1569767" y="2082729"/>
                  <a:pt x="1532866" y="2117728"/>
                </a:cubicBezTo>
                <a:cubicBezTo>
                  <a:pt x="1524874" y="2125720"/>
                  <a:pt x="1517647" y="2137894"/>
                  <a:pt x="1504712" y="2136752"/>
                </a:cubicBezTo>
                <a:cubicBezTo>
                  <a:pt x="1499765" y="2135992"/>
                  <a:pt x="1497485" y="2131805"/>
                  <a:pt x="1499765" y="2126098"/>
                </a:cubicBezTo>
                <a:cubicBezTo>
                  <a:pt x="1521829" y="2069035"/>
                  <a:pt x="1560637" y="2029849"/>
                  <a:pt x="1580799" y="1977729"/>
                </a:cubicBezTo>
                <a:cubicBezTo>
                  <a:pt x="1593356" y="1958327"/>
                  <a:pt x="1602863" y="1927511"/>
                  <a:pt x="1629496" y="1923706"/>
                </a:cubicBezTo>
                <a:lnTo>
                  <a:pt x="1631777" y="1922564"/>
                </a:lnTo>
                <a:cubicBezTo>
                  <a:pt x="1635204" y="1920662"/>
                  <a:pt x="1639004" y="1912292"/>
                  <a:pt x="1643191" y="1903162"/>
                </a:cubicBezTo>
                <a:cubicBezTo>
                  <a:pt x="1649658" y="1891748"/>
                  <a:pt x="1646996" y="1875009"/>
                  <a:pt x="1660308" y="1879196"/>
                </a:cubicBezTo>
                <a:cubicBezTo>
                  <a:pt x="1666020" y="1884521"/>
                  <a:pt x="1667918" y="1892890"/>
                  <a:pt x="1674007" y="1897455"/>
                </a:cubicBezTo>
                <a:cubicBezTo>
                  <a:pt x="1685039" y="1902784"/>
                  <a:pt x="1700258" y="1892512"/>
                  <a:pt x="1703681" y="1881098"/>
                </a:cubicBezTo>
                <a:cubicBezTo>
                  <a:pt x="1705201" y="1861696"/>
                  <a:pt x="1686942" y="1840010"/>
                  <a:pt x="1697214" y="1820608"/>
                </a:cubicBezTo>
                <a:cubicBezTo>
                  <a:pt x="1698736" y="1816803"/>
                  <a:pt x="1704252" y="1811572"/>
                  <a:pt x="1710101" y="1808766"/>
                </a:cubicBezTo>
                <a:close/>
                <a:moveTo>
                  <a:pt x="618674" y="1793597"/>
                </a:moveTo>
                <a:cubicBezTo>
                  <a:pt x="618674" y="1795882"/>
                  <a:pt x="618674" y="1797780"/>
                  <a:pt x="618674" y="1800064"/>
                </a:cubicBezTo>
                <a:cubicBezTo>
                  <a:pt x="615629" y="1800064"/>
                  <a:pt x="612206" y="1800064"/>
                  <a:pt x="609162" y="1800064"/>
                </a:cubicBezTo>
                <a:cubicBezTo>
                  <a:pt x="609162" y="1797780"/>
                  <a:pt x="609162" y="1795882"/>
                  <a:pt x="609162" y="1793597"/>
                </a:cubicBezTo>
                <a:cubicBezTo>
                  <a:pt x="612206" y="1793597"/>
                  <a:pt x="615629" y="1793597"/>
                  <a:pt x="618674" y="1793597"/>
                </a:cubicBezTo>
                <a:close/>
                <a:moveTo>
                  <a:pt x="2415860" y="1790552"/>
                </a:moveTo>
                <a:cubicBezTo>
                  <a:pt x="2412815" y="1822128"/>
                  <a:pt x="2383906" y="1815661"/>
                  <a:pt x="2406348" y="1790552"/>
                </a:cubicBezTo>
                <a:cubicBezTo>
                  <a:pt x="2409392" y="1790552"/>
                  <a:pt x="2412815" y="1790552"/>
                  <a:pt x="2415860" y="1790552"/>
                </a:cubicBezTo>
                <a:close/>
                <a:moveTo>
                  <a:pt x="205899" y="1784085"/>
                </a:moveTo>
                <a:cubicBezTo>
                  <a:pt x="218074" y="1785609"/>
                  <a:pt x="216931" y="1789032"/>
                  <a:pt x="224919" y="1793597"/>
                </a:cubicBezTo>
                <a:cubicBezTo>
                  <a:pt x="224919" y="1796642"/>
                  <a:pt x="224919" y="1800064"/>
                  <a:pt x="224919" y="1803109"/>
                </a:cubicBezTo>
                <a:cubicBezTo>
                  <a:pt x="208562" y="1802349"/>
                  <a:pt x="203992" y="1797402"/>
                  <a:pt x="205899" y="1784085"/>
                </a:cubicBezTo>
                <a:close/>
                <a:moveTo>
                  <a:pt x="350845" y="1781040"/>
                </a:moveTo>
                <a:lnTo>
                  <a:pt x="353126" y="1781422"/>
                </a:lnTo>
                <a:cubicBezTo>
                  <a:pt x="361117" y="1785227"/>
                  <a:pt x="348179" y="1809194"/>
                  <a:pt x="359215" y="1814901"/>
                </a:cubicBezTo>
                <a:cubicBezTo>
                  <a:pt x="366820" y="1819466"/>
                  <a:pt x="380897" y="1810336"/>
                  <a:pt x="390791" y="1809954"/>
                </a:cubicBezTo>
                <a:cubicBezTo>
                  <a:pt x="405246" y="1808434"/>
                  <a:pt x="417038" y="1815283"/>
                  <a:pt x="428075" y="1824413"/>
                </a:cubicBezTo>
                <a:cubicBezTo>
                  <a:pt x="490084" y="1879196"/>
                  <a:pt x="563127" y="1925991"/>
                  <a:pt x="635791" y="1965177"/>
                </a:cubicBezTo>
                <a:cubicBezTo>
                  <a:pt x="804708" y="2062185"/>
                  <a:pt x="975141" y="2137894"/>
                  <a:pt x="1150903" y="2215883"/>
                </a:cubicBezTo>
                <a:cubicBezTo>
                  <a:pt x="1189329" y="2250122"/>
                  <a:pt x="1058837" y="2201046"/>
                  <a:pt x="1048947" y="2204469"/>
                </a:cubicBezTo>
                <a:cubicBezTo>
                  <a:pt x="1016229" y="2195339"/>
                  <a:pt x="983510" y="2186210"/>
                  <a:pt x="950414" y="2176316"/>
                </a:cubicBezTo>
                <a:cubicBezTo>
                  <a:pt x="818402" y="2136752"/>
                  <a:pt x="685248" y="2087676"/>
                  <a:pt x="563127" y="2023382"/>
                </a:cubicBezTo>
                <a:cubicBezTo>
                  <a:pt x="542587" y="2014252"/>
                  <a:pt x="529270" y="2000553"/>
                  <a:pt x="509108" y="1988379"/>
                </a:cubicBezTo>
                <a:cubicBezTo>
                  <a:pt x="446334" y="1947295"/>
                  <a:pt x="223776" y="1849904"/>
                  <a:pt x="350845" y="1781040"/>
                </a:cubicBezTo>
                <a:close/>
                <a:moveTo>
                  <a:pt x="1622265" y="1774573"/>
                </a:moveTo>
                <a:cubicBezTo>
                  <a:pt x="1628354" y="1779902"/>
                  <a:pt x="1634822" y="1785227"/>
                  <a:pt x="1641289" y="1790552"/>
                </a:cubicBezTo>
                <a:cubicBezTo>
                  <a:pt x="1635204" y="1796642"/>
                  <a:pt x="1639004" y="1795117"/>
                  <a:pt x="1628736" y="1793597"/>
                </a:cubicBezTo>
                <a:cubicBezTo>
                  <a:pt x="1627972" y="1784085"/>
                  <a:pt x="1621127" y="1782943"/>
                  <a:pt x="1622265" y="1774573"/>
                </a:cubicBezTo>
                <a:close/>
                <a:moveTo>
                  <a:pt x="332964" y="1762021"/>
                </a:moveTo>
                <a:cubicBezTo>
                  <a:pt x="340951" y="1776476"/>
                  <a:pt x="326497" y="1786748"/>
                  <a:pt x="316985" y="1774573"/>
                </a:cubicBezTo>
                <a:cubicBezTo>
                  <a:pt x="320407" y="1766586"/>
                  <a:pt x="323070" y="1759358"/>
                  <a:pt x="332964" y="1762021"/>
                </a:cubicBezTo>
                <a:close/>
                <a:moveTo>
                  <a:pt x="783068" y="1730396"/>
                </a:moveTo>
                <a:cubicBezTo>
                  <a:pt x="784923" y="1731205"/>
                  <a:pt x="786064" y="1733487"/>
                  <a:pt x="785684" y="1736912"/>
                </a:cubicBezTo>
                <a:cubicBezTo>
                  <a:pt x="784924" y="1750989"/>
                  <a:pt x="789489" y="1752891"/>
                  <a:pt x="800903" y="1749086"/>
                </a:cubicBezTo>
                <a:cubicBezTo>
                  <a:pt x="812313" y="1744139"/>
                  <a:pt x="822585" y="1745282"/>
                  <a:pt x="827532" y="1758216"/>
                </a:cubicBezTo>
                <a:cubicBezTo>
                  <a:pt x="830195" y="1764305"/>
                  <a:pt x="833239" y="1773053"/>
                  <a:pt x="837426" y="1779138"/>
                </a:cubicBezTo>
                <a:cubicBezTo>
                  <a:pt x="863673" y="1814519"/>
                  <a:pt x="870523" y="1860554"/>
                  <a:pt x="907806" y="1891748"/>
                </a:cubicBezTo>
                <a:cubicBezTo>
                  <a:pt x="934053" y="1919141"/>
                  <a:pt x="1012806" y="1917999"/>
                  <a:pt x="1009384" y="1968217"/>
                </a:cubicBezTo>
                <a:cubicBezTo>
                  <a:pt x="1008242" y="1972022"/>
                  <a:pt x="1005579" y="1974306"/>
                  <a:pt x="1001774" y="1974306"/>
                </a:cubicBezTo>
                <a:cubicBezTo>
                  <a:pt x="989218" y="1973546"/>
                  <a:pt x="985035" y="1961372"/>
                  <a:pt x="977808" y="1952620"/>
                </a:cubicBezTo>
                <a:cubicBezTo>
                  <a:pt x="972861" y="1946531"/>
                  <a:pt x="964491" y="1945010"/>
                  <a:pt x="956499" y="1943108"/>
                </a:cubicBezTo>
                <a:cubicBezTo>
                  <a:pt x="931012" y="1937401"/>
                  <a:pt x="905904" y="1926369"/>
                  <a:pt x="884599" y="1911914"/>
                </a:cubicBezTo>
                <a:cubicBezTo>
                  <a:pt x="876990" y="1910772"/>
                  <a:pt x="866718" y="1911914"/>
                  <a:pt x="858730" y="1911154"/>
                </a:cubicBezTo>
                <a:lnTo>
                  <a:pt x="855686" y="1910012"/>
                </a:lnTo>
                <a:cubicBezTo>
                  <a:pt x="834760" y="1897837"/>
                  <a:pt x="807370" y="1883378"/>
                  <a:pt x="800903" y="1857892"/>
                </a:cubicBezTo>
                <a:cubicBezTo>
                  <a:pt x="797098" y="1843433"/>
                  <a:pt x="800903" y="1822888"/>
                  <a:pt x="794054" y="1807674"/>
                </a:cubicBezTo>
                <a:cubicBezTo>
                  <a:pt x="791009" y="1791312"/>
                  <a:pt x="776932" y="1781040"/>
                  <a:pt x="771989" y="1765443"/>
                </a:cubicBezTo>
                <a:cubicBezTo>
                  <a:pt x="771607" y="1754411"/>
                  <a:pt x="768945" y="1739957"/>
                  <a:pt x="776172" y="1732725"/>
                </a:cubicBezTo>
                <a:cubicBezTo>
                  <a:pt x="778645" y="1730254"/>
                  <a:pt x="781213" y="1729588"/>
                  <a:pt x="783068" y="1730396"/>
                </a:cubicBezTo>
                <a:close/>
                <a:moveTo>
                  <a:pt x="1292065" y="1700552"/>
                </a:moveTo>
                <a:cubicBezTo>
                  <a:pt x="1305742" y="1707381"/>
                  <a:pt x="1316584" y="1734057"/>
                  <a:pt x="1330852" y="1738054"/>
                </a:cubicBezTo>
                <a:cubicBezTo>
                  <a:pt x="1339600" y="1824413"/>
                  <a:pt x="1341502" y="1952620"/>
                  <a:pt x="1345689" y="2037459"/>
                </a:cubicBezTo>
                <a:cubicBezTo>
                  <a:pt x="1345689" y="2069035"/>
                  <a:pt x="1308406" y="1891748"/>
                  <a:pt x="1299654" y="1848380"/>
                </a:cubicBezTo>
                <a:cubicBezTo>
                  <a:pt x="1298516" y="1839628"/>
                  <a:pt x="1297752" y="1838868"/>
                  <a:pt x="1294711" y="1833165"/>
                </a:cubicBezTo>
                <a:cubicBezTo>
                  <a:pt x="1281777" y="1810336"/>
                  <a:pt x="1287480" y="1784085"/>
                  <a:pt x="1280634" y="1759358"/>
                </a:cubicBezTo>
                <a:cubicBezTo>
                  <a:pt x="1275305" y="1743761"/>
                  <a:pt x="1266176" y="1754411"/>
                  <a:pt x="1265415" y="1768106"/>
                </a:cubicBezTo>
                <a:cubicBezTo>
                  <a:pt x="1260090" y="1787508"/>
                  <a:pt x="1249818" y="1783707"/>
                  <a:pt x="1240689" y="1770008"/>
                </a:cubicBezTo>
                <a:cubicBezTo>
                  <a:pt x="1232319" y="1760879"/>
                  <a:pt x="1215958" y="1748704"/>
                  <a:pt x="1218242" y="1736530"/>
                </a:cubicBezTo>
                <a:lnTo>
                  <a:pt x="1219762" y="1734249"/>
                </a:lnTo>
                <a:cubicBezTo>
                  <a:pt x="1232697" y="1714848"/>
                  <a:pt x="1265415" y="1723595"/>
                  <a:pt x="1277212" y="1701913"/>
                </a:cubicBezTo>
                <a:cubicBezTo>
                  <a:pt x="1282632" y="1698204"/>
                  <a:pt x="1287506" y="1698275"/>
                  <a:pt x="1292065" y="1700552"/>
                </a:cubicBezTo>
                <a:close/>
                <a:moveTo>
                  <a:pt x="1793462" y="1688974"/>
                </a:moveTo>
                <a:cubicBezTo>
                  <a:pt x="1801072" y="1689739"/>
                  <a:pt x="1801454" y="1690499"/>
                  <a:pt x="1806019" y="1692019"/>
                </a:cubicBezTo>
                <a:cubicBezTo>
                  <a:pt x="1806019" y="1696206"/>
                  <a:pt x="1806019" y="1700389"/>
                  <a:pt x="1806019" y="1704576"/>
                </a:cubicBezTo>
                <a:cubicBezTo>
                  <a:pt x="1801832" y="1704576"/>
                  <a:pt x="1797649" y="1704576"/>
                  <a:pt x="1793462" y="1704576"/>
                </a:cubicBezTo>
                <a:cubicBezTo>
                  <a:pt x="1792702" y="1697344"/>
                  <a:pt x="1792324" y="1696966"/>
                  <a:pt x="1790422" y="1692019"/>
                </a:cubicBezTo>
                <a:cubicBezTo>
                  <a:pt x="1791560" y="1692019"/>
                  <a:pt x="1792702" y="1692019"/>
                  <a:pt x="1793462" y="1692019"/>
                </a:cubicBezTo>
                <a:cubicBezTo>
                  <a:pt x="1793462" y="1690877"/>
                  <a:pt x="1793462" y="1689739"/>
                  <a:pt x="1793462" y="1688974"/>
                </a:cubicBezTo>
                <a:close/>
                <a:moveTo>
                  <a:pt x="777314" y="1685552"/>
                </a:moveTo>
                <a:cubicBezTo>
                  <a:pt x="777314" y="1692019"/>
                  <a:pt x="777314" y="1698109"/>
                  <a:pt x="777314" y="1704576"/>
                </a:cubicBezTo>
                <a:cubicBezTo>
                  <a:pt x="776172" y="1704576"/>
                  <a:pt x="775030" y="1704576"/>
                  <a:pt x="774270" y="1704576"/>
                </a:cubicBezTo>
                <a:cubicBezTo>
                  <a:pt x="774270" y="1705718"/>
                  <a:pt x="774270" y="1706856"/>
                  <a:pt x="774270" y="1707616"/>
                </a:cubicBezTo>
                <a:cubicBezTo>
                  <a:pt x="767425" y="1706856"/>
                  <a:pt x="768185" y="1707998"/>
                  <a:pt x="764762" y="1704576"/>
                </a:cubicBezTo>
                <a:cubicBezTo>
                  <a:pt x="760575" y="1698486"/>
                  <a:pt x="763998" y="1699629"/>
                  <a:pt x="764762" y="1688596"/>
                </a:cubicBezTo>
                <a:cubicBezTo>
                  <a:pt x="770847" y="1688596"/>
                  <a:pt x="769327" y="1685174"/>
                  <a:pt x="777314" y="1685552"/>
                </a:cubicBezTo>
                <a:close/>
                <a:moveTo>
                  <a:pt x="1600295" y="1685077"/>
                </a:moveTo>
                <a:cubicBezTo>
                  <a:pt x="1604670" y="1682889"/>
                  <a:pt x="1608379" y="1684221"/>
                  <a:pt x="1609330" y="1693161"/>
                </a:cubicBezTo>
                <a:cubicBezTo>
                  <a:pt x="1608192" y="1698486"/>
                  <a:pt x="1608192" y="1704576"/>
                  <a:pt x="1609330" y="1710283"/>
                </a:cubicBezTo>
                <a:lnTo>
                  <a:pt x="1610095" y="1712563"/>
                </a:lnTo>
                <a:cubicBezTo>
                  <a:pt x="1613895" y="1736912"/>
                  <a:pt x="1593733" y="1761639"/>
                  <a:pt x="1585746" y="1782943"/>
                </a:cubicBezTo>
                <a:cubicBezTo>
                  <a:pt x="1577754" y="1800064"/>
                  <a:pt x="1572052" y="1816421"/>
                  <a:pt x="1562157" y="1832783"/>
                </a:cubicBezTo>
                <a:cubicBezTo>
                  <a:pt x="1554930" y="1852184"/>
                  <a:pt x="1544276" y="1866639"/>
                  <a:pt x="1541613" y="1886045"/>
                </a:cubicBezTo>
                <a:cubicBezTo>
                  <a:pt x="1535906" y="1894793"/>
                  <a:pt x="1532484" y="1905447"/>
                  <a:pt x="1528296" y="1915337"/>
                </a:cubicBezTo>
                <a:cubicBezTo>
                  <a:pt x="1524874" y="1921422"/>
                  <a:pt x="1519549" y="1926369"/>
                  <a:pt x="1518029" y="1933218"/>
                </a:cubicBezTo>
                <a:cubicBezTo>
                  <a:pt x="1515362" y="1944250"/>
                  <a:pt x="1514602" y="1966697"/>
                  <a:pt x="1500525" y="1964034"/>
                </a:cubicBezTo>
                <a:cubicBezTo>
                  <a:pt x="1496720" y="1956425"/>
                  <a:pt x="1505472" y="1940068"/>
                  <a:pt x="1508135" y="1930934"/>
                </a:cubicBezTo>
                <a:cubicBezTo>
                  <a:pt x="1517264" y="1910390"/>
                  <a:pt x="1521069" y="1889845"/>
                  <a:pt x="1528679" y="1868924"/>
                </a:cubicBezTo>
                <a:cubicBezTo>
                  <a:pt x="1534004" y="1858652"/>
                  <a:pt x="1536288" y="1850282"/>
                  <a:pt x="1538191" y="1839628"/>
                </a:cubicBezTo>
                <a:cubicBezTo>
                  <a:pt x="1546178" y="1822128"/>
                  <a:pt x="1548463" y="1820608"/>
                  <a:pt x="1551125" y="1801206"/>
                </a:cubicBezTo>
                <a:cubicBezTo>
                  <a:pt x="1555690" y="1790935"/>
                  <a:pt x="1563682" y="1777618"/>
                  <a:pt x="1562917" y="1765826"/>
                </a:cubicBezTo>
                <a:cubicBezTo>
                  <a:pt x="1565202" y="1757834"/>
                  <a:pt x="1572812" y="1746802"/>
                  <a:pt x="1574332" y="1737290"/>
                </a:cubicBezTo>
                <a:cubicBezTo>
                  <a:pt x="1574332" y="1724355"/>
                  <a:pt x="1579657" y="1708758"/>
                  <a:pt x="1587266" y="1698109"/>
                </a:cubicBezTo>
                <a:cubicBezTo>
                  <a:pt x="1590880" y="1692973"/>
                  <a:pt x="1595920" y="1687265"/>
                  <a:pt x="1600295" y="1685077"/>
                </a:cubicBezTo>
                <a:close/>
                <a:moveTo>
                  <a:pt x="2447436" y="1673000"/>
                </a:moveTo>
                <a:cubicBezTo>
                  <a:pt x="2444773" y="1684409"/>
                  <a:pt x="2437546" y="1689739"/>
                  <a:pt x="2425372" y="1692019"/>
                </a:cubicBezTo>
                <a:cubicBezTo>
                  <a:pt x="2425372" y="1693161"/>
                  <a:pt x="2425372" y="1694304"/>
                  <a:pt x="2425372" y="1695064"/>
                </a:cubicBezTo>
                <a:cubicBezTo>
                  <a:pt x="2419282" y="1696966"/>
                  <a:pt x="2420807" y="1693161"/>
                  <a:pt x="2418904" y="1692019"/>
                </a:cubicBezTo>
                <a:cubicBezTo>
                  <a:pt x="2414717" y="1692779"/>
                  <a:pt x="2413579" y="1688214"/>
                  <a:pt x="2418904" y="1688974"/>
                </a:cubicBezTo>
                <a:cubicBezTo>
                  <a:pt x="2421567" y="1680227"/>
                  <a:pt x="2419664" y="1682129"/>
                  <a:pt x="2428416" y="1679467"/>
                </a:cubicBezTo>
                <a:cubicBezTo>
                  <a:pt x="2428416" y="1677182"/>
                  <a:pt x="2428416" y="1675280"/>
                  <a:pt x="2428416" y="1673000"/>
                </a:cubicBezTo>
                <a:cubicBezTo>
                  <a:pt x="2436786" y="1668813"/>
                  <a:pt x="2440968" y="1669955"/>
                  <a:pt x="2447436" y="1673000"/>
                </a:cubicBezTo>
                <a:close/>
                <a:moveTo>
                  <a:pt x="1553028" y="1662345"/>
                </a:moveTo>
                <a:cubicBezTo>
                  <a:pt x="1581941" y="1671097"/>
                  <a:pt x="1563682" y="1693544"/>
                  <a:pt x="1558352" y="1719413"/>
                </a:cubicBezTo>
                <a:cubicBezTo>
                  <a:pt x="1543516" y="1767346"/>
                  <a:pt x="1516126" y="1837730"/>
                  <a:pt x="1501668" y="1878436"/>
                </a:cubicBezTo>
                <a:cubicBezTo>
                  <a:pt x="1482648" y="1937783"/>
                  <a:pt x="1456014" y="2016914"/>
                  <a:pt x="1441178" y="2072457"/>
                </a:cubicBezTo>
                <a:cubicBezTo>
                  <a:pt x="1439275" y="2084250"/>
                  <a:pt x="1425198" y="2080449"/>
                  <a:pt x="1429763" y="2067515"/>
                </a:cubicBezTo>
                <a:cubicBezTo>
                  <a:pt x="1436995" y="2042783"/>
                  <a:pt x="1441560" y="2020337"/>
                  <a:pt x="1445742" y="1995988"/>
                </a:cubicBezTo>
                <a:cubicBezTo>
                  <a:pt x="1458677" y="1959465"/>
                  <a:pt x="1471234" y="1920662"/>
                  <a:pt x="1481124" y="1883761"/>
                </a:cubicBezTo>
                <a:cubicBezTo>
                  <a:pt x="1501290" y="1821368"/>
                  <a:pt x="1517647" y="1741855"/>
                  <a:pt x="1535146" y="1674520"/>
                </a:cubicBezTo>
                <a:lnTo>
                  <a:pt x="1535906" y="1671857"/>
                </a:lnTo>
                <a:cubicBezTo>
                  <a:pt x="1537808" y="1666150"/>
                  <a:pt x="1543898" y="1659301"/>
                  <a:pt x="1553028" y="1662345"/>
                </a:cubicBezTo>
                <a:close/>
                <a:moveTo>
                  <a:pt x="1174492" y="1657020"/>
                </a:moveTo>
                <a:cubicBezTo>
                  <a:pt x="1174492" y="1662345"/>
                  <a:pt x="1174492" y="1667670"/>
                  <a:pt x="1174492" y="1673000"/>
                </a:cubicBezTo>
                <a:cubicBezTo>
                  <a:pt x="1173350" y="1673000"/>
                  <a:pt x="1172207" y="1673000"/>
                  <a:pt x="1171447" y="1673000"/>
                </a:cubicBezTo>
                <a:cubicBezTo>
                  <a:pt x="1171447" y="1674137"/>
                  <a:pt x="1171447" y="1675280"/>
                  <a:pt x="1171447" y="1676040"/>
                </a:cubicBezTo>
                <a:cubicBezTo>
                  <a:pt x="1160033" y="1676422"/>
                  <a:pt x="1163460" y="1670715"/>
                  <a:pt x="1155468" y="1669573"/>
                </a:cubicBezTo>
                <a:cubicBezTo>
                  <a:pt x="1161175" y="1661203"/>
                  <a:pt x="1161557" y="1653216"/>
                  <a:pt x="1174492" y="1657020"/>
                </a:cubicBezTo>
                <a:close/>
                <a:moveTo>
                  <a:pt x="1508517" y="1638379"/>
                </a:moveTo>
                <a:cubicBezTo>
                  <a:pt x="1514602" y="1639899"/>
                  <a:pt x="1517264" y="1644846"/>
                  <a:pt x="1518029" y="1651313"/>
                </a:cubicBezTo>
                <a:cubicBezTo>
                  <a:pt x="1518029" y="1671097"/>
                  <a:pt x="1511562" y="1694304"/>
                  <a:pt x="1504712" y="1711803"/>
                </a:cubicBezTo>
                <a:cubicBezTo>
                  <a:pt x="1504330" y="1720933"/>
                  <a:pt x="1506992" y="1730062"/>
                  <a:pt x="1500525" y="1737290"/>
                </a:cubicBezTo>
                <a:cubicBezTo>
                  <a:pt x="1494822" y="1751749"/>
                  <a:pt x="1492538" y="1779138"/>
                  <a:pt x="1485310" y="1790935"/>
                </a:cubicBezTo>
                <a:cubicBezTo>
                  <a:pt x="1481888" y="1791695"/>
                  <a:pt x="1479221" y="1790552"/>
                  <a:pt x="1479221" y="1785987"/>
                </a:cubicBezTo>
                <a:cubicBezTo>
                  <a:pt x="1479981" y="1743761"/>
                  <a:pt x="1495960" y="1703433"/>
                  <a:pt x="1495200" y="1661203"/>
                </a:cubicBezTo>
                <a:lnTo>
                  <a:pt x="1495582" y="1658923"/>
                </a:lnTo>
                <a:cubicBezTo>
                  <a:pt x="1497863" y="1655878"/>
                  <a:pt x="1502810" y="1636859"/>
                  <a:pt x="1508517" y="1638379"/>
                </a:cubicBezTo>
                <a:close/>
                <a:moveTo>
                  <a:pt x="469029" y="1629176"/>
                </a:moveTo>
                <a:cubicBezTo>
                  <a:pt x="496883" y="1634596"/>
                  <a:pt x="518426" y="1674900"/>
                  <a:pt x="512149" y="1710283"/>
                </a:cubicBezTo>
                <a:cubicBezTo>
                  <a:pt x="510628" y="1723977"/>
                  <a:pt x="517096" y="1739197"/>
                  <a:pt x="530412" y="1743761"/>
                </a:cubicBezTo>
                <a:cubicBezTo>
                  <a:pt x="547152" y="1750989"/>
                  <a:pt x="573399" y="1749086"/>
                  <a:pt x="571496" y="1774573"/>
                </a:cubicBezTo>
                <a:cubicBezTo>
                  <a:pt x="569594" y="1802727"/>
                  <a:pt x="589378" y="1823271"/>
                  <a:pt x="620194" y="1822511"/>
                </a:cubicBezTo>
                <a:cubicBezTo>
                  <a:pt x="629324" y="1823271"/>
                  <a:pt x="635791" y="1828596"/>
                  <a:pt x="640356" y="1836587"/>
                </a:cubicBezTo>
                <a:cubicBezTo>
                  <a:pt x="655953" y="1871586"/>
                  <a:pt x="674216" y="1864359"/>
                  <a:pt x="692858" y="1841535"/>
                </a:cubicBezTo>
                <a:cubicBezTo>
                  <a:pt x="700085" y="1835823"/>
                  <a:pt x="707313" y="1830498"/>
                  <a:pt x="716825" y="1836587"/>
                </a:cubicBezTo>
                <a:cubicBezTo>
                  <a:pt x="736986" y="1847237"/>
                  <a:pt x="743076" y="1868164"/>
                  <a:pt x="760197" y="1882240"/>
                </a:cubicBezTo>
                <a:cubicBezTo>
                  <a:pt x="775412" y="1888325"/>
                  <a:pt x="787586" y="1891370"/>
                  <a:pt x="799761" y="1904682"/>
                </a:cubicBezTo>
                <a:cubicBezTo>
                  <a:pt x="806610" y="1911532"/>
                  <a:pt x="814598" y="1915719"/>
                  <a:pt x="821447" y="1921804"/>
                </a:cubicBezTo>
                <a:cubicBezTo>
                  <a:pt x="841227" y="1938543"/>
                  <a:pt x="837804" y="1986099"/>
                  <a:pt x="871283" y="1986481"/>
                </a:cubicBezTo>
                <a:cubicBezTo>
                  <a:pt x="878510" y="1985716"/>
                  <a:pt x="883075" y="1978871"/>
                  <a:pt x="889542" y="1976209"/>
                </a:cubicBezTo>
                <a:cubicBezTo>
                  <a:pt x="924163" y="1968977"/>
                  <a:pt x="927208" y="2035556"/>
                  <a:pt x="948130" y="2048108"/>
                </a:cubicBezTo>
                <a:cubicBezTo>
                  <a:pt x="963349" y="2058003"/>
                  <a:pt x="982372" y="2030609"/>
                  <a:pt x="998730" y="2042406"/>
                </a:cubicBezTo>
                <a:cubicBezTo>
                  <a:pt x="1071772" y="2081587"/>
                  <a:pt x="1146338" y="2150829"/>
                  <a:pt x="1222807" y="2201807"/>
                </a:cubicBezTo>
                <a:cubicBezTo>
                  <a:pt x="1227372" y="2205229"/>
                  <a:pt x="1235742" y="2211696"/>
                  <a:pt x="1233839" y="2217026"/>
                </a:cubicBezTo>
                <a:cubicBezTo>
                  <a:pt x="1232319" y="2221968"/>
                  <a:pt x="1224710" y="2222351"/>
                  <a:pt x="1217100" y="2219688"/>
                </a:cubicBezTo>
                <a:cubicBezTo>
                  <a:pt x="1199601" y="2213981"/>
                  <a:pt x="1184004" y="2203709"/>
                  <a:pt x="1168025" y="2196482"/>
                </a:cubicBezTo>
                <a:cubicBezTo>
                  <a:pt x="1101068" y="2172510"/>
                  <a:pt x="1039435" y="2138272"/>
                  <a:pt x="974381" y="2110883"/>
                </a:cubicBezTo>
                <a:cubicBezTo>
                  <a:pt x="915793" y="2088436"/>
                  <a:pt x="856446" y="2053816"/>
                  <a:pt x="799001" y="2029089"/>
                </a:cubicBezTo>
                <a:cubicBezTo>
                  <a:pt x="763620" y="2008923"/>
                  <a:pt x="364918" y="1797402"/>
                  <a:pt x="408291" y="1736530"/>
                </a:cubicBezTo>
                <a:lnTo>
                  <a:pt x="410571" y="1735010"/>
                </a:lnTo>
                <a:cubicBezTo>
                  <a:pt x="430737" y="1727400"/>
                  <a:pt x="442529" y="1704193"/>
                  <a:pt x="436444" y="1682129"/>
                </a:cubicBezTo>
                <a:cubicBezTo>
                  <a:pt x="431497" y="1665768"/>
                  <a:pt x="421603" y="1649411"/>
                  <a:pt x="439867" y="1636859"/>
                </a:cubicBezTo>
                <a:cubicBezTo>
                  <a:pt x="449758" y="1629439"/>
                  <a:pt x="459744" y="1627370"/>
                  <a:pt x="469029" y="1629176"/>
                </a:cubicBezTo>
                <a:close/>
                <a:moveTo>
                  <a:pt x="1685417" y="1615932"/>
                </a:moveTo>
                <a:cubicBezTo>
                  <a:pt x="1679332" y="1634574"/>
                  <a:pt x="1673247" y="1646366"/>
                  <a:pt x="1691889" y="1653976"/>
                </a:cubicBezTo>
                <a:cubicBezTo>
                  <a:pt x="1729172" y="1727782"/>
                  <a:pt x="1578136" y="1755171"/>
                  <a:pt x="1672865" y="1615932"/>
                </a:cubicBezTo>
                <a:cubicBezTo>
                  <a:pt x="1677048" y="1615932"/>
                  <a:pt x="1681234" y="1615932"/>
                  <a:pt x="1685417" y="1615932"/>
                </a:cubicBezTo>
                <a:close/>
                <a:moveTo>
                  <a:pt x="393643" y="1613698"/>
                </a:moveTo>
                <a:cubicBezTo>
                  <a:pt x="396877" y="1615078"/>
                  <a:pt x="399920" y="1617646"/>
                  <a:pt x="402583" y="1618977"/>
                </a:cubicBezTo>
                <a:cubicBezTo>
                  <a:pt x="401441" y="1623160"/>
                  <a:pt x="400299" y="1627347"/>
                  <a:pt x="399539" y="1631529"/>
                </a:cubicBezTo>
                <a:cubicBezTo>
                  <a:pt x="390791" y="1627724"/>
                  <a:pt x="382799" y="1625062"/>
                  <a:pt x="383560" y="1615550"/>
                </a:cubicBezTo>
                <a:cubicBezTo>
                  <a:pt x="386985" y="1612127"/>
                  <a:pt x="390409" y="1612319"/>
                  <a:pt x="393643" y="1613698"/>
                </a:cubicBezTo>
                <a:close/>
                <a:moveTo>
                  <a:pt x="1351396" y="1600713"/>
                </a:moveTo>
                <a:cubicBezTo>
                  <a:pt x="1369656" y="1592343"/>
                  <a:pt x="1359384" y="1644846"/>
                  <a:pt x="1362428" y="1654736"/>
                </a:cubicBezTo>
                <a:cubicBezTo>
                  <a:pt x="1362811" y="1666910"/>
                  <a:pt x="1371558" y="1678707"/>
                  <a:pt x="1373078" y="1690117"/>
                </a:cubicBezTo>
                <a:cubicBezTo>
                  <a:pt x="1371180" y="1717510"/>
                  <a:pt x="1370416" y="1755936"/>
                  <a:pt x="1373460" y="1782565"/>
                </a:cubicBezTo>
                <a:cubicBezTo>
                  <a:pt x="1369274" y="1851042"/>
                  <a:pt x="1381070" y="1921422"/>
                  <a:pt x="1374981" y="1991423"/>
                </a:cubicBezTo>
                <a:cubicBezTo>
                  <a:pt x="1374981" y="2007403"/>
                  <a:pt x="1375363" y="2024142"/>
                  <a:pt x="1374603" y="2039739"/>
                </a:cubicBezTo>
                <a:cubicBezTo>
                  <a:pt x="1374221" y="2044304"/>
                  <a:pt x="1371558" y="2047348"/>
                  <a:pt x="1368514" y="2047348"/>
                </a:cubicBezTo>
                <a:cubicBezTo>
                  <a:pt x="1365469" y="2047348"/>
                  <a:pt x="1362811" y="2043926"/>
                  <a:pt x="1362046" y="2038979"/>
                </a:cubicBezTo>
                <a:cubicBezTo>
                  <a:pt x="1356339" y="1891370"/>
                  <a:pt x="1339600" y="1745282"/>
                  <a:pt x="1349872" y="1602238"/>
                </a:cubicBezTo>
                <a:close/>
                <a:moveTo>
                  <a:pt x="1474656" y="1600713"/>
                </a:moveTo>
                <a:cubicBezTo>
                  <a:pt x="1506232" y="1610985"/>
                  <a:pt x="1479981" y="1648269"/>
                  <a:pt x="1476559" y="1670337"/>
                </a:cubicBezTo>
                <a:cubicBezTo>
                  <a:pt x="1474656" y="1685174"/>
                  <a:pt x="1475038" y="1692401"/>
                  <a:pt x="1471994" y="1706856"/>
                </a:cubicBezTo>
                <a:cubicBezTo>
                  <a:pt x="1465149" y="1727782"/>
                  <a:pt x="1464766" y="1746424"/>
                  <a:pt x="1462482" y="1768488"/>
                </a:cubicBezTo>
                <a:cubicBezTo>
                  <a:pt x="1458299" y="1790935"/>
                  <a:pt x="1448027" y="1811856"/>
                  <a:pt x="1447267" y="1835063"/>
                </a:cubicBezTo>
                <a:cubicBezTo>
                  <a:pt x="1446503" y="1846477"/>
                  <a:pt x="1441178" y="1854087"/>
                  <a:pt x="1440035" y="1866639"/>
                </a:cubicBezTo>
                <a:cubicBezTo>
                  <a:pt x="1437373" y="1883378"/>
                  <a:pt x="1440418" y="1901642"/>
                  <a:pt x="1439658" y="1919141"/>
                </a:cubicBezTo>
                <a:cubicBezTo>
                  <a:pt x="1438515" y="1930556"/>
                  <a:pt x="1432430" y="1939303"/>
                  <a:pt x="1429003" y="1950718"/>
                </a:cubicBezTo>
                <a:cubicBezTo>
                  <a:pt x="1424061" y="1969741"/>
                  <a:pt x="1421776" y="1986481"/>
                  <a:pt x="1421016" y="2005883"/>
                </a:cubicBezTo>
                <a:cubicBezTo>
                  <a:pt x="1417211" y="2020719"/>
                  <a:pt x="1411504" y="2038219"/>
                  <a:pt x="1411886" y="2055340"/>
                </a:cubicBezTo>
                <a:cubicBezTo>
                  <a:pt x="1408842" y="2073600"/>
                  <a:pt x="1414549" y="2107456"/>
                  <a:pt x="1398187" y="2118110"/>
                </a:cubicBezTo>
                <a:cubicBezTo>
                  <a:pt x="1392862" y="2118492"/>
                  <a:pt x="1389440" y="2111643"/>
                  <a:pt x="1389440" y="2104033"/>
                </a:cubicBezTo>
                <a:cubicBezTo>
                  <a:pt x="1399330" y="2042024"/>
                  <a:pt x="1403894" y="1977729"/>
                  <a:pt x="1401614" y="1914194"/>
                </a:cubicBezTo>
                <a:cubicBezTo>
                  <a:pt x="1402374" y="1894415"/>
                  <a:pt x="1412264" y="1873871"/>
                  <a:pt x="1413788" y="1854469"/>
                </a:cubicBezTo>
                <a:cubicBezTo>
                  <a:pt x="1414926" y="1772293"/>
                  <a:pt x="1424061" y="1685552"/>
                  <a:pt x="1432808" y="1606420"/>
                </a:cubicBezTo>
                <a:lnTo>
                  <a:pt x="1434710" y="1604900"/>
                </a:lnTo>
                <a:cubicBezTo>
                  <a:pt x="1441560" y="1602998"/>
                  <a:pt x="1454112" y="1609083"/>
                  <a:pt x="1460962" y="1604518"/>
                </a:cubicBezTo>
                <a:cubicBezTo>
                  <a:pt x="1464766" y="1602616"/>
                  <a:pt x="1469714" y="1599953"/>
                  <a:pt x="1474656" y="1600713"/>
                </a:cubicBezTo>
                <a:close/>
                <a:moveTo>
                  <a:pt x="1631399" y="1596531"/>
                </a:moveTo>
                <a:cubicBezTo>
                  <a:pt x="1639004" y="1598433"/>
                  <a:pt x="1638244" y="1599953"/>
                  <a:pt x="1643951" y="1602998"/>
                </a:cubicBezTo>
                <a:cubicBezTo>
                  <a:pt x="1642049" y="1612510"/>
                  <a:pt x="1635964" y="1620879"/>
                  <a:pt x="1628354" y="1612510"/>
                </a:cubicBezTo>
                <a:cubicBezTo>
                  <a:pt x="1628736" y="1604140"/>
                  <a:pt x="1629496" y="1601856"/>
                  <a:pt x="1631399" y="1596531"/>
                </a:cubicBezTo>
                <a:close/>
                <a:moveTo>
                  <a:pt x="1389628" y="1580645"/>
                </a:moveTo>
                <a:cubicBezTo>
                  <a:pt x="1391911" y="1580645"/>
                  <a:pt x="1394384" y="1581120"/>
                  <a:pt x="1395907" y="1582071"/>
                </a:cubicBezTo>
                <a:cubicBezTo>
                  <a:pt x="1436995" y="1661585"/>
                  <a:pt x="1393244" y="1751749"/>
                  <a:pt x="1398187" y="1836205"/>
                </a:cubicBezTo>
                <a:cubicBezTo>
                  <a:pt x="1397809" y="1841535"/>
                  <a:pt x="1400090" y="1849140"/>
                  <a:pt x="1398570" y="1852562"/>
                </a:cubicBezTo>
                <a:cubicBezTo>
                  <a:pt x="1397049" y="1854847"/>
                  <a:pt x="1389440" y="1854469"/>
                  <a:pt x="1387537" y="1852562"/>
                </a:cubicBezTo>
                <a:cubicBezTo>
                  <a:pt x="1385635" y="1778760"/>
                  <a:pt x="1382590" y="1700011"/>
                  <a:pt x="1396289" y="1626582"/>
                </a:cubicBezTo>
                <a:lnTo>
                  <a:pt x="1395525" y="1625444"/>
                </a:lnTo>
                <a:cubicBezTo>
                  <a:pt x="1389058" y="1619355"/>
                  <a:pt x="1389440" y="1602238"/>
                  <a:pt x="1386013" y="1593108"/>
                </a:cubicBezTo>
                <a:cubicBezTo>
                  <a:pt x="1385635" y="1589303"/>
                  <a:pt x="1383350" y="1583974"/>
                  <a:pt x="1384493" y="1582071"/>
                </a:cubicBezTo>
                <a:cubicBezTo>
                  <a:pt x="1385253" y="1581120"/>
                  <a:pt x="1387345" y="1580645"/>
                  <a:pt x="1389628" y="1580645"/>
                </a:cubicBezTo>
                <a:close/>
                <a:moveTo>
                  <a:pt x="205899" y="1567999"/>
                </a:moveTo>
                <a:cubicBezTo>
                  <a:pt x="222256" y="1563052"/>
                  <a:pt x="219594" y="1585876"/>
                  <a:pt x="205899" y="1583974"/>
                </a:cubicBezTo>
                <a:cubicBezTo>
                  <a:pt x="203992" y="1574844"/>
                  <a:pt x="202472" y="1579031"/>
                  <a:pt x="205899" y="1567999"/>
                </a:cubicBezTo>
                <a:close/>
                <a:moveTo>
                  <a:pt x="70083" y="1563052"/>
                </a:moveTo>
                <a:cubicBezTo>
                  <a:pt x="69318" y="1558105"/>
                  <a:pt x="80350" y="1567617"/>
                  <a:pt x="81875" y="1569137"/>
                </a:cubicBezTo>
                <a:cubicBezTo>
                  <a:pt x="86440" y="1572942"/>
                  <a:pt x="91005" y="1575987"/>
                  <a:pt x="94809" y="1578649"/>
                </a:cubicBezTo>
                <a:cubicBezTo>
                  <a:pt x="118394" y="1597291"/>
                  <a:pt x="148832" y="1584738"/>
                  <a:pt x="162149" y="1614030"/>
                </a:cubicBezTo>
                <a:cubicBezTo>
                  <a:pt x="168616" y="1629249"/>
                  <a:pt x="172799" y="1653598"/>
                  <a:pt x="173181" y="1672617"/>
                </a:cubicBezTo>
                <a:cubicBezTo>
                  <a:pt x="171278" y="1674520"/>
                  <a:pt x="165189" y="1671097"/>
                  <a:pt x="162149" y="1669573"/>
                </a:cubicBezTo>
                <a:cubicBezTo>
                  <a:pt x="145027" y="1661203"/>
                  <a:pt x="137418" y="1639899"/>
                  <a:pt x="122963" y="1630009"/>
                </a:cubicBezTo>
                <a:cubicBezTo>
                  <a:pt x="112309" y="1629627"/>
                  <a:pt x="105459" y="1643704"/>
                  <a:pt x="97090" y="1645228"/>
                </a:cubicBezTo>
                <a:cubicBezTo>
                  <a:pt x="87200" y="1644464"/>
                  <a:pt x="79590" y="1634574"/>
                  <a:pt x="70461" y="1644086"/>
                </a:cubicBezTo>
                <a:lnTo>
                  <a:pt x="67798" y="1644846"/>
                </a:lnTo>
                <a:cubicBezTo>
                  <a:pt x="31657" y="1635716"/>
                  <a:pt x="53721" y="1579409"/>
                  <a:pt x="70083" y="1563052"/>
                </a:cubicBezTo>
                <a:close/>
                <a:moveTo>
                  <a:pt x="966771" y="1539086"/>
                </a:moveTo>
                <a:lnTo>
                  <a:pt x="968674" y="1539845"/>
                </a:lnTo>
                <a:cubicBezTo>
                  <a:pt x="984270" y="1564954"/>
                  <a:pt x="1024981" y="1575604"/>
                  <a:pt x="1024216" y="1609843"/>
                </a:cubicBezTo>
                <a:cubicBezTo>
                  <a:pt x="1024598" y="1613648"/>
                  <a:pt x="1022318" y="1620879"/>
                  <a:pt x="1023456" y="1623542"/>
                </a:cubicBezTo>
                <a:cubicBezTo>
                  <a:pt x="1023838" y="1625062"/>
                  <a:pt x="1024981" y="1628107"/>
                  <a:pt x="1025741" y="1629627"/>
                </a:cubicBezTo>
                <a:cubicBezTo>
                  <a:pt x="1027261" y="1647126"/>
                  <a:pt x="1043622" y="1654358"/>
                  <a:pt x="1054654" y="1666910"/>
                </a:cubicBezTo>
                <a:cubicBezTo>
                  <a:pt x="1064544" y="1677182"/>
                  <a:pt x="1075959" y="1690499"/>
                  <a:pt x="1083568" y="1698109"/>
                </a:cubicBezTo>
                <a:cubicBezTo>
                  <a:pt x="1088511" y="1703051"/>
                  <a:pt x="1092316" y="1705718"/>
                  <a:pt x="1093840" y="1703051"/>
                </a:cubicBezTo>
                <a:cubicBezTo>
                  <a:pt x="1096120" y="1696584"/>
                  <a:pt x="1088893" y="1680987"/>
                  <a:pt x="1088133" y="1671097"/>
                </a:cubicBezTo>
                <a:cubicBezTo>
                  <a:pt x="1101068" y="1665008"/>
                  <a:pt x="1106392" y="1682129"/>
                  <a:pt x="1109437" y="1690499"/>
                </a:cubicBezTo>
                <a:cubicBezTo>
                  <a:pt x="1114762" y="1705718"/>
                  <a:pt x="1106392" y="1720933"/>
                  <a:pt x="1093080" y="1729302"/>
                </a:cubicBezTo>
                <a:cubicBezTo>
                  <a:pt x="1079003" y="1730827"/>
                  <a:pt x="1078621" y="1715226"/>
                  <a:pt x="1071012" y="1707616"/>
                </a:cubicBezTo>
                <a:cubicBezTo>
                  <a:pt x="1067971" y="1704954"/>
                  <a:pt x="1064926" y="1701913"/>
                  <a:pt x="1063406" y="1697726"/>
                </a:cubicBezTo>
                <a:cubicBezTo>
                  <a:pt x="1058459" y="1680987"/>
                  <a:pt x="1043622" y="1675662"/>
                  <a:pt x="1027261" y="1673760"/>
                </a:cubicBezTo>
                <a:cubicBezTo>
                  <a:pt x="1000250" y="1640281"/>
                  <a:pt x="974763" y="1600713"/>
                  <a:pt x="959926" y="1559247"/>
                </a:cubicBezTo>
                <a:cubicBezTo>
                  <a:pt x="957642" y="1553922"/>
                  <a:pt x="954597" y="1546695"/>
                  <a:pt x="956121" y="1543268"/>
                </a:cubicBezTo>
                <a:cubicBezTo>
                  <a:pt x="957642" y="1540223"/>
                  <a:pt x="964869" y="1540223"/>
                  <a:pt x="966771" y="1539086"/>
                </a:cubicBezTo>
                <a:close/>
                <a:moveTo>
                  <a:pt x="1256668" y="1536419"/>
                </a:moveTo>
                <a:cubicBezTo>
                  <a:pt x="1256668" y="1539463"/>
                  <a:pt x="1256668" y="1542890"/>
                  <a:pt x="1256668" y="1545931"/>
                </a:cubicBezTo>
                <a:cubicBezTo>
                  <a:pt x="1250578" y="1545931"/>
                  <a:pt x="1252103" y="1549357"/>
                  <a:pt x="1244111" y="1548975"/>
                </a:cubicBezTo>
                <a:cubicBezTo>
                  <a:pt x="1244111" y="1544788"/>
                  <a:pt x="1244111" y="1540606"/>
                  <a:pt x="1244111" y="1536419"/>
                </a:cubicBezTo>
                <a:cubicBezTo>
                  <a:pt x="1248298" y="1536419"/>
                  <a:pt x="1252481" y="1536419"/>
                  <a:pt x="1256668" y="1536419"/>
                </a:cubicBezTo>
                <a:close/>
                <a:moveTo>
                  <a:pt x="1361668" y="1536419"/>
                </a:moveTo>
                <a:cubicBezTo>
                  <a:pt x="1380310" y="1551638"/>
                  <a:pt x="1364709" y="1571800"/>
                  <a:pt x="1361668" y="1587401"/>
                </a:cubicBezTo>
                <a:cubicBezTo>
                  <a:pt x="1338080" y="1591206"/>
                  <a:pt x="1352916" y="1550495"/>
                  <a:pt x="1352156" y="1539463"/>
                </a:cubicBezTo>
                <a:cubicBezTo>
                  <a:pt x="1355201" y="1538325"/>
                  <a:pt x="1358624" y="1537183"/>
                  <a:pt x="1361668" y="1536419"/>
                </a:cubicBezTo>
                <a:close/>
                <a:moveTo>
                  <a:pt x="1167881" y="1520822"/>
                </a:moveTo>
                <a:cubicBezTo>
                  <a:pt x="1174871" y="1518920"/>
                  <a:pt x="1183430" y="1522155"/>
                  <a:pt x="1190089" y="1529956"/>
                </a:cubicBezTo>
                <a:cubicBezTo>
                  <a:pt x="1179817" y="1554300"/>
                  <a:pt x="1212153" y="1615172"/>
                  <a:pt x="1183622" y="1622017"/>
                </a:cubicBezTo>
                <a:cubicBezTo>
                  <a:pt x="1170309" y="1600335"/>
                  <a:pt x="1182479" y="1561527"/>
                  <a:pt x="1155090" y="1542508"/>
                </a:cubicBezTo>
                <a:cubicBezTo>
                  <a:pt x="1155470" y="1529762"/>
                  <a:pt x="1160890" y="1522724"/>
                  <a:pt x="1167881" y="1520822"/>
                </a:cubicBezTo>
                <a:close/>
                <a:moveTo>
                  <a:pt x="596511" y="1518731"/>
                </a:moveTo>
                <a:cubicBezTo>
                  <a:pt x="603550" y="1519016"/>
                  <a:pt x="611635" y="1521393"/>
                  <a:pt x="616771" y="1522724"/>
                </a:cubicBezTo>
                <a:cubicBezTo>
                  <a:pt x="627421" y="1525769"/>
                  <a:pt x="638075" y="1528814"/>
                  <a:pt x="649490" y="1526151"/>
                </a:cubicBezTo>
                <a:cubicBezTo>
                  <a:pt x="657095" y="1525009"/>
                  <a:pt x="662042" y="1528814"/>
                  <a:pt x="664704" y="1536419"/>
                </a:cubicBezTo>
                <a:cubicBezTo>
                  <a:pt x="666229" y="1555065"/>
                  <a:pt x="638835" y="1555825"/>
                  <a:pt x="625901" y="1560007"/>
                </a:cubicBezTo>
                <a:cubicBezTo>
                  <a:pt x="616389" y="1564572"/>
                  <a:pt x="610682" y="1575226"/>
                  <a:pt x="608779" y="1583214"/>
                </a:cubicBezTo>
                <a:cubicBezTo>
                  <a:pt x="601934" y="1612510"/>
                  <a:pt x="626661" y="1636859"/>
                  <a:pt x="650250" y="1652456"/>
                </a:cubicBezTo>
                <a:cubicBezTo>
                  <a:pt x="653290" y="1651691"/>
                  <a:pt x="652912" y="1663866"/>
                  <a:pt x="650628" y="1661968"/>
                </a:cubicBezTo>
                <a:cubicBezTo>
                  <a:pt x="649107" y="1663488"/>
                  <a:pt x="646445" y="1662727"/>
                  <a:pt x="642640" y="1663866"/>
                </a:cubicBezTo>
                <a:cubicBezTo>
                  <a:pt x="635031" y="1666150"/>
                  <a:pt x="623238" y="1678324"/>
                  <a:pt x="615629" y="1672617"/>
                </a:cubicBezTo>
                <a:cubicBezTo>
                  <a:pt x="596987" y="1660443"/>
                  <a:pt x="592422" y="1583214"/>
                  <a:pt x="549814" y="1610607"/>
                </a:cubicBezTo>
                <a:cubicBezTo>
                  <a:pt x="540302" y="1619355"/>
                  <a:pt x="536875" y="1628489"/>
                  <a:pt x="539920" y="1642561"/>
                </a:cubicBezTo>
                <a:cubicBezTo>
                  <a:pt x="540680" y="1646748"/>
                  <a:pt x="539160" y="1651691"/>
                  <a:pt x="534217" y="1652456"/>
                </a:cubicBezTo>
                <a:cubicBezTo>
                  <a:pt x="489324" y="1647891"/>
                  <a:pt x="482857" y="1584738"/>
                  <a:pt x="514811" y="1560390"/>
                </a:cubicBezTo>
                <a:lnTo>
                  <a:pt x="517478" y="1559629"/>
                </a:lnTo>
                <a:cubicBezTo>
                  <a:pt x="546009" y="1569137"/>
                  <a:pt x="611824" y="1582071"/>
                  <a:pt x="582528" y="1527289"/>
                </a:cubicBezTo>
                <a:cubicBezTo>
                  <a:pt x="583480" y="1520253"/>
                  <a:pt x="589472" y="1518446"/>
                  <a:pt x="596511" y="1518731"/>
                </a:cubicBezTo>
                <a:close/>
                <a:moveTo>
                  <a:pt x="1037915" y="1504847"/>
                </a:moveTo>
                <a:cubicBezTo>
                  <a:pt x="1058459" y="1500278"/>
                  <a:pt x="1084328" y="1534898"/>
                  <a:pt x="1063406" y="1549357"/>
                </a:cubicBezTo>
                <a:cubicBezTo>
                  <a:pt x="1072914" y="1602616"/>
                  <a:pt x="1021176" y="1578267"/>
                  <a:pt x="1031448" y="1539463"/>
                </a:cubicBezTo>
                <a:cubicBezTo>
                  <a:pt x="1039818" y="1534521"/>
                  <a:pt x="1037915" y="1525769"/>
                  <a:pt x="1037915" y="1517399"/>
                </a:cubicBezTo>
                <a:cubicBezTo>
                  <a:pt x="1036773" y="1517399"/>
                  <a:pt x="1035631" y="1517399"/>
                  <a:pt x="1034870" y="1517399"/>
                </a:cubicBezTo>
                <a:cubicBezTo>
                  <a:pt x="1036013" y="1513217"/>
                  <a:pt x="1037155" y="1509030"/>
                  <a:pt x="1037915" y="1504847"/>
                </a:cubicBezTo>
                <a:close/>
                <a:moveTo>
                  <a:pt x="151877" y="1498375"/>
                </a:moveTo>
                <a:cubicBezTo>
                  <a:pt x="179266" y="1498375"/>
                  <a:pt x="188778" y="1526911"/>
                  <a:pt x="161384" y="1536419"/>
                </a:cubicBezTo>
                <a:cubicBezTo>
                  <a:pt x="146930" y="1530334"/>
                  <a:pt x="141222" y="1509789"/>
                  <a:pt x="151877" y="1498375"/>
                </a:cubicBezTo>
                <a:close/>
                <a:moveTo>
                  <a:pt x="647205" y="1498375"/>
                </a:moveTo>
                <a:cubicBezTo>
                  <a:pt x="660522" y="1495713"/>
                  <a:pt x="666607" y="1502940"/>
                  <a:pt x="659757" y="1514354"/>
                </a:cubicBezTo>
                <a:cubicBezTo>
                  <a:pt x="652152" y="1513594"/>
                  <a:pt x="651770" y="1512834"/>
                  <a:pt x="647205" y="1511310"/>
                </a:cubicBezTo>
                <a:cubicBezTo>
                  <a:pt x="647205" y="1506745"/>
                  <a:pt x="647205" y="1502562"/>
                  <a:pt x="647205" y="1498375"/>
                </a:cubicBezTo>
                <a:close/>
                <a:moveTo>
                  <a:pt x="1764931" y="1488868"/>
                </a:moveTo>
                <a:cubicBezTo>
                  <a:pt x="1758081" y="1518541"/>
                  <a:pt x="1740204" y="1563434"/>
                  <a:pt x="1710908" y="1568377"/>
                </a:cubicBezTo>
                <a:cubicBezTo>
                  <a:pt x="1712433" y="1549735"/>
                  <a:pt x="1716615" y="1556585"/>
                  <a:pt x="1720420" y="1545931"/>
                </a:cubicBezTo>
                <a:cubicBezTo>
                  <a:pt x="1723083" y="1475551"/>
                  <a:pt x="1742106" y="1524244"/>
                  <a:pt x="1755419" y="1488868"/>
                </a:cubicBezTo>
                <a:cubicBezTo>
                  <a:pt x="1758464" y="1488868"/>
                  <a:pt x="1761886" y="1488868"/>
                  <a:pt x="1764931" y="1488868"/>
                </a:cubicBezTo>
                <a:close/>
                <a:moveTo>
                  <a:pt x="1672865" y="1482400"/>
                </a:moveTo>
                <a:cubicBezTo>
                  <a:pt x="1675527" y="1486583"/>
                  <a:pt x="1675150" y="1486201"/>
                  <a:pt x="1679332" y="1488868"/>
                </a:cubicBezTo>
                <a:cubicBezTo>
                  <a:pt x="1674389" y="1500660"/>
                  <a:pt x="1669820" y="1510172"/>
                  <a:pt x="1669820" y="1526911"/>
                </a:cubicBezTo>
                <a:cubicBezTo>
                  <a:pt x="1638626" y="1529191"/>
                  <a:pt x="1651561" y="1484681"/>
                  <a:pt x="1672865" y="1482400"/>
                </a:cubicBezTo>
                <a:close/>
                <a:moveTo>
                  <a:pt x="808513" y="1469084"/>
                </a:moveTo>
                <a:cubicBezTo>
                  <a:pt x="829817" y="1474409"/>
                  <a:pt x="845796" y="1496855"/>
                  <a:pt x="853401" y="1515879"/>
                </a:cubicBezTo>
                <a:cubicBezTo>
                  <a:pt x="861393" y="1534521"/>
                  <a:pt x="880035" y="1541366"/>
                  <a:pt x="899814" y="1538325"/>
                </a:cubicBezTo>
                <a:cubicBezTo>
                  <a:pt x="900956" y="1539086"/>
                  <a:pt x="915793" y="1534521"/>
                  <a:pt x="919980" y="1537561"/>
                </a:cubicBezTo>
                <a:cubicBezTo>
                  <a:pt x="958784" y="1568759"/>
                  <a:pt x="970576" y="1627724"/>
                  <a:pt x="1007099" y="1661968"/>
                </a:cubicBezTo>
                <a:cubicBezTo>
                  <a:pt x="1017754" y="1674137"/>
                  <a:pt x="1024216" y="1696966"/>
                  <a:pt x="1022318" y="1711803"/>
                </a:cubicBezTo>
                <a:cubicBezTo>
                  <a:pt x="1018891" y="1725120"/>
                  <a:pt x="997209" y="1710283"/>
                  <a:pt x="974763" y="1704954"/>
                </a:cubicBezTo>
                <a:cubicBezTo>
                  <a:pt x="933293" y="1703433"/>
                  <a:pt x="982750" y="1802727"/>
                  <a:pt x="972861" y="1820991"/>
                </a:cubicBezTo>
                <a:cubicBezTo>
                  <a:pt x="972100" y="1821751"/>
                  <a:pt x="970576" y="1823653"/>
                  <a:pt x="969816" y="1824413"/>
                </a:cubicBezTo>
                <a:cubicBezTo>
                  <a:pt x="919598" y="1799304"/>
                  <a:pt x="886120" y="1735392"/>
                  <a:pt x="856446" y="1689739"/>
                </a:cubicBezTo>
                <a:cubicBezTo>
                  <a:pt x="850361" y="1673000"/>
                  <a:pt x="872043" y="1659683"/>
                  <a:pt x="881555" y="1644464"/>
                </a:cubicBezTo>
                <a:cubicBezTo>
                  <a:pt x="890684" y="1632671"/>
                  <a:pt x="884599" y="1618595"/>
                  <a:pt x="868998" y="1624684"/>
                </a:cubicBezTo>
                <a:cubicBezTo>
                  <a:pt x="856064" y="1629249"/>
                  <a:pt x="846556" y="1644086"/>
                  <a:pt x="834760" y="1649411"/>
                </a:cubicBezTo>
                <a:cubicBezTo>
                  <a:pt x="808130" y="1658540"/>
                  <a:pt x="839324" y="1607563"/>
                  <a:pt x="828292" y="1596908"/>
                </a:cubicBezTo>
                <a:cubicBezTo>
                  <a:pt x="821825" y="1588161"/>
                  <a:pt x="815358" y="1590823"/>
                  <a:pt x="803183" y="1587401"/>
                </a:cubicBezTo>
                <a:cubicBezTo>
                  <a:pt x="784542" y="1583974"/>
                  <a:pt x="750303" y="1574844"/>
                  <a:pt x="758290" y="1546695"/>
                </a:cubicBezTo>
                <a:lnTo>
                  <a:pt x="759815" y="1543268"/>
                </a:lnTo>
                <a:cubicBezTo>
                  <a:pt x="770465" y="1530334"/>
                  <a:pt x="759815" y="1517399"/>
                  <a:pt x="762095" y="1504082"/>
                </a:cubicBezTo>
                <a:cubicBezTo>
                  <a:pt x="763998" y="1497997"/>
                  <a:pt x="765140" y="1487725"/>
                  <a:pt x="770465" y="1482400"/>
                </a:cubicBezTo>
                <a:cubicBezTo>
                  <a:pt x="776172" y="1477071"/>
                  <a:pt x="783022" y="1479356"/>
                  <a:pt x="787969" y="1476311"/>
                </a:cubicBezTo>
                <a:cubicBezTo>
                  <a:pt x="794054" y="1473266"/>
                  <a:pt x="802806" y="1467564"/>
                  <a:pt x="808513" y="1469084"/>
                </a:cubicBezTo>
                <a:close/>
                <a:moveTo>
                  <a:pt x="1717376" y="1457291"/>
                </a:moveTo>
                <a:cubicBezTo>
                  <a:pt x="1735639" y="1459954"/>
                  <a:pt x="1729172" y="1475551"/>
                  <a:pt x="1729932" y="1488868"/>
                </a:cubicBezTo>
                <a:cubicBezTo>
                  <a:pt x="1726887" y="1488868"/>
                  <a:pt x="1723465" y="1488868"/>
                  <a:pt x="1720420" y="1488868"/>
                </a:cubicBezTo>
                <a:cubicBezTo>
                  <a:pt x="1716998" y="1473648"/>
                  <a:pt x="1714331" y="1472888"/>
                  <a:pt x="1717376" y="1457291"/>
                </a:cubicBezTo>
                <a:close/>
                <a:moveTo>
                  <a:pt x="732804" y="1450820"/>
                </a:moveTo>
                <a:cubicBezTo>
                  <a:pt x="752966" y="1447397"/>
                  <a:pt x="749543" y="1462234"/>
                  <a:pt x="735848" y="1469844"/>
                </a:cubicBezTo>
                <a:cubicBezTo>
                  <a:pt x="729377" y="1463759"/>
                  <a:pt x="728999" y="1457669"/>
                  <a:pt x="732804" y="1450820"/>
                </a:cubicBezTo>
                <a:close/>
                <a:moveTo>
                  <a:pt x="1381070" y="1437508"/>
                </a:moveTo>
                <a:cubicBezTo>
                  <a:pt x="1384115" y="1437885"/>
                  <a:pt x="1387155" y="1437885"/>
                  <a:pt x="1390200" y="1437885"/>
                </a:cubicBezTo>
                <a:cubicBezTo>
                  <a:pt x="1446125" y="1494953"/>
                  <a:pt x="1425198" y="1476311"/>
                  <a:pt x="1396667" y="1548975"/>
                </a:cubicBezTo>
                <a:cubicBezTo>
                  <a:pt x="1393622" y="1548975"/>
                  <a:pt x="1390200" y="1548975"/>
                  <a:pt x="1387155" y="1548975"/>
                </a:cubicBezTo>
                <a:cubicBezTo>
                  <a:pt x="1381830" y="1529956"/>
                  <a:pt x="1397809" y="1524626"/>
                  <a:pt x="1396667" y="1504465"/>
                </a:cubicBezTo>
                <a:cubicBezTo>
                  <a:pt x="1384115" y="1495335"/>
                  <a:pt x="1394382" y="1476693"/>
                  <a:pt x="1393622" y="1462994"/>
                </a:cubicBezTo>
                <a:cubicBezTo>
                  <a:pt x="1389818" y="1451202"/>
                  <a:pt x="1382590" y="1458429"/>
                  <a:pt x="1381070" y="1437508"/>
                </a:cubicBezTo>
                <a:close/>
                <a:moveTo>
                  <a:pt x="288071" y="1406309"/>
                </a:moveTo>
                <a:cubicBezTo>
                  <a:pt x="304050" y="1402887"/>
                  <a:pt x="306330" y="1429138"/>
                  <a:pt x="319647" y="1434845"/>
                </a:cubicBezTo>
                <a:cubicBezTo>
                  <a:pt x="318505" y="1459190"/>
                  <a:pt x="303290" y="1471364"/>
                  <a:pt x="319647" y="1485823"/>
                </a:cubicBezTo>
                <a:cubicBezTo>
                  <a:pt x="318505" y="1495335"/>
                  <a:pt x="319265" y="1494193"/>
                  <a:pt x="313180" y="1498375"/>
                </a:cubicBezTo>
                <a:cubicBezTo>
                  <a:pt x="312802" y="1508647"/>
                  <a:pt x="304432" y="1493433"/>
                  <a:pt x="301006" y="1491908"/>
                </a:cubicBezTo>
                <a:cubicBezTo>
                  <a:pt x="293396" y="1487343"/>
                  <a:pt x="281986" y="1488103"/>
                  <a:pt x="275519" y="1482400"/>
                </a:cubicBezTo>
                <a:cubicBezTo>
                  <a:pt x="243178" y="1442832"/>
                  <a:pt x="233671" y="1423813"/>
                  <a:pt x="288071" y="1406309"/>
                </a:cubicBezTo>
                <a:close/>
                <a:moveTo>
                  <a:pt x="1514224" y="1361799"/>
                </a:moveTo>
                <a:cubicBezTo>
                  <a:pt x="1522972" y="1364461"/>
                  <a:pt x="1523354" y="1367506"/>
                  <a:pt x="1530199" y="1371311"/>
                </a:cubicBezTo>
                <a:cubicBezTo>
                  <a:pt x="1528296" y="1378920"/>
                  <a:pt x="1526776" y="1378160"/>
                  <a:pt x="1523732" y="1383867"/>
                </a:cubicBezTo>
                <a:cubicBezTo>
                  <a:pt x="1509277" y="1381965"/>
                  <a:pt x="1509659" y="1370551"/>
                  <a:pt x="1514224" y="1361799"/>
                </a:cubicBezTo>
                <a:close/>
                <a:moveTo>
                  <a:pt x="275519" y="1339352"/>
                </a:moveTo>
                <a:cubicBezTo>
                  <a:pt x="275519" y="1344682"/>
                  <a:pt x="275519" y="1350006"/>
                  <a:pt x="275519" y="1355331"/>
                </a:cubicBezTo>
                <a:cubicBezTo>
                  <a:pt x="271332" y="1355331"/>
                  <a:pt x="267149" y="1355331"/>
                  <a:pt x="262962" y="1355331"/>
                </a:cubicBezTo>
                <a:cubicBezTo>
                  <a:pt x="262962" y="1350006"/>
                  <a:pt x="262962" y="1344682"/>
                  <a:pt x="262962" y="1339352"/>
                </a:cubicBezTo>
                <a:cubicBezTo>
                  <a:pt x="267149" y="1339352"/>
                  <a:pt x="271332" y="1339352"/>
                  <a:pt x="275519" y="1339352"/>
                </a:cubicBezTo>
                <a:close/>
                <a:moveTo>
                  <a:pt x="1857043" y="1315576"/>
                </a:moveTo>
                <a:cubicBezTo>
                  <a:pt x="1864604" y="1314149"/>
                  <a:pt x="1875256" y="1320902"/>
                  <a:pt x="1894658" y="1330222"/>
                </a:cubicBezTo>
                <a:cubicBezTo>
                  <a:pt x="1906832" y="1336312"/>
                  <a:pt x="1920531" y="1324898"/>
                  <a:pt x="1931181" y="1326418"/>
                </a:cubicBezTo>
                <a:cubicBezTo>
                  <a:pt x="1940693" y="1330983"/>
                  <a:pt x="1942595" y="1343917"/>
                  <a:pt x="1955148" y="1347344"/>
                </a:cubicBezTo>
                <a:cubicBezTo>
                  <a:pt x="1963900" y="1350389"/>
                  <a:pt x="1974554" y="1348864"/>
                  <a:pt x="1975314" y="1358376"/>
                </a:cubicBezTo>
                <a:cubicBezTo>
                  <a:pt x="1975314" y="1372831"/>
                  <a:pt x="1938791" y="1396037"/>
                  <a:pt x="1920909" y="1375875"/>
                </a:cubicBezTo>
                <a:cubicBezTo>
                  <a:pt x="1919389" y="1374355"/>
                  <a:pt x="1916344" y="1371693"/>
                  <a:pt x="1914824" y="1370551"/>
                </a:cubicBezTo>
                <a:cubicBezTo>
                  <a:pt x="1908357" y="1370928"/>
                  <a:pt x="1903028" y="1371693"/>
                  <a:pt x="1899227" y="1377018"/>
                </a:cubicBezTo>
                <a:cubicBezTo>
                  <a:pt x="1891235" y="1392615"/>
                  <a:pt x="1911779" y="1412399"/>
                  <a:pt x="1911402" y="1426475"/>
                </a:cubicBezTo>
                <a:cubicBezTo>
                  <a:pt x="1885528" y="1499517"/>
                  <a:pt x="1820096" y="1551260"/>
                  <a:pt x="1787755" y="1624684"/>
                </a:cubicBezTo>
                <a:cubicBezTo>
                  <a:pt x="1784715" y="1629249"/>
                  <a:pt x="1779768" y="1631529"/>
                  <a:pt x="1774443" y="1630769"/>
                </a:cubicBezTo>
                <a:cubicBezTo>
                  <a:pt x="1771398" y="1628867"/>
                  <a:pt x="1767976" y="1631912"/>
                  <a:pt x="1770256" y="1621640"/>
                </a:cubicBezTo>
                <a:cubicBezTo>
                  <a:pt x="1782052" y="1588539"/>
                  <a:pt x="1807539" y="1563812"/>
                  <a:pt x="1800312" y="1527671"/>
                </a:cubicBezTo>
                <a:cubicBezTo>
                  <a:pt x="1798032" y="1512452"/>
                  <a:pt x="1790800" y="1493050"/>
                  <a:pt x="1788137" y="1477071"/>
                </a:cubicBezTo>
                <a:cubicBezTo>
                  <a:pt x="1793844" y="1466421"/>
                  <a:pt x="1800694" y="1450060"/>
                  <a:pt x="1799930" y="1435987"/>
                </a:cubicBezTo>
                <a:cubicBezTo>
                  <a:pt x="1801454" y="1426853"/>
                  <a:pt x="1809441" y="1416581"/>
                  <a:pt x="1810966" y="1406691"/>
                </a:cubicBezTo>
                <a:cubicBezTo>
                  <a:pt x="1809441" y="1385005"/>
                  <a:pt x="1817433" y="1365986"/>
                  <a:pt x="1836075" y="1352669"/>
                </a:cubicBezTo>
                <a:lnTo>
                  <a:pt x="1837977" y="1350006"/>
                </a:lnTo>
                <a:cubicBezTo>
                  <a:pt x="1845013" y="1326609"/>
                  <a:pt x="1849483" y="1317002"/>
                  <a:pt x="1857043" y="1315576"/>
                </a:cubicBezTo>
                <a:close/>
                <a:moveTo>
                  <a:pt x="1276070" y="1301309"/>
                </a:moveTo>
                <a:cubicBezTo>
                  <a:pt x="1282155" y="1301691"/>
                  <a:pt x="1287862" y="1299406"/>
                  <a:pt x="1292049" y="1304353"/>
                </a:cubicBezTo>
                <a:cubicBezTo>
                  <a:pt x="1290906" y="1307398"/>
                  <a:pt x="1289764" y="1310821"/>
                  <a:pt x="1289004" y="1313865"/>
                </a:cubicBezTo>
                <a:cubicBezTo>
                  <a:pt x="1284817" y="1313865"/>
                  <a:pt x="1280634" y="1313865"/>
                  <a:pt x="1276448" y="1313865"/>
                </a:cubicBezTo>
                <a:cubicBezTo>
                  <a:pt x="1276070" y="1310061"/>
                  <a:pt x="1276070" y="1305496"/>
                  <a:pt x="1276070" y="1301309"/>
                </a:cubicBezTo>
                <a:close/>
                <a:moveTo>
                  <a:pt x="1772923" y="1292179"/>
                </a:moveTo>
                <a:cubicBezTo>
                  <a:pt x="1781292" y="1293322"/>
                  <a:pt x="1791942" y="1300171"/>
                  <a:pt x="1797649" y="1307016"/>
                </a:cubicBezTo>
                <a:cubicBezTo>
                  <a:pt x="1815531" y="1328320"/>
                  <a:pt x="1809064" y="1363701"/>
                  <a:pt x="1796889" y="1385770"/>
                </a:cubicBezTo>
                <a:cubicBezTo>
                  <a:pt x="1793462" y="1388050"/>
                  <a:pt x="1794227" y="1392615"/>
                  <a:pt x="1794227" y="1397940"/>
                </a:cubicBezTo>
                <a:cubicBezTo>
                  <a:pt x="1795747" y="1412776"/>
                  <a:pt x="1791182" y="1410496"/>
                  <a:pt x="1786995" y="1424191"/>
                </a:cubicBezTo>
                <a:cubicBezTo>
                  <a:pt x="1785857" y="1430280"/>
                  <a:pt x="1781670" y="1431422"/>
                  <a:pt x="1781670" y="1436365"/>
                </a:cubicBezTo>
                <a:cubicBezTo>
                  <a:pt x="1782812" y="1450820"/>
                  <a:pt x="1778625" y="1461474"/>
                  <a:pt x="1774443" y="1474409"/>
                </a:cubicBezTo>
                <a:cubicBezTo>
                  <a:pt x="1773300" y="1478974"/>
                  <a:pt x="1771398" y="1482778"/>
                  <a:pt x="1768353" y="1482778"/>
                </a:cubicBezTo>
                <a:cubicBezTo>
                  <a:pt x="1764931" y="1483538"/>
                  <a:pt x="1762268" y="1482400"/>
                  <a:pt x="1761508" y="1477836"/>
                </a:cubicBezTo>
                <a:cubicBezTo>
                  <a:pt x="1760366" y="1468324"/>
                  <a:pt x="1756183" y="1459190"/>
                  <a:pt x="1749712" y="1452344"/>
                </a:cubicBezTo>
                <a:cubicBezTo>
                  <a:pt x="1741724" y="1442832"/>
                  <a:pt x="1728790" y="1435987"/>
                  <a:pt x="1721180" y="1424951"/>
                </a:cubicBezTo>
                <a:cubicBezTo>
                  <a:pt x="1720038" y="1412399"/>
                  <a:pt x="1721562" y="1391094"/>
                  <a:pt x="1723083" y="1381965"/>
                </a:cubicBezTo>
                <a:cubicBezTo>
                  <a:pt x="1727648" y="1367128"/>
                  <a:pt x="1711668" y="1355331"/>
                  <a:pt x="1695694" y="1342779"/>
                </a:cubicBezTo>
                <a:lnTo>
                  <a:pt x="1695694" y="1342397"/>
                </a:lnTo>
                <a:cubicBezTo>
                  <a:pt x="1697214" y="1342019"/>
                  <a:pt x="1700636" y="1337454"/>
                  <a:pt x="1702539" y="1334409"/>
                </a:cubicBezTo>
                <a:cubicBezTo>
                  <a:pt x="1708628" y="1329462"/>
                  <a:pt x="1713953" y="1335547"/>
                  <a:pt x="1721940" y="1333649"/>
                </a:cubicBezTo>
                <a:cubicBezTo>
                  <a:pt x="1737537" y="1329085"/>
                  <a:pt x="1751996" y="1310061"/>
                  <a:pt x="1766073" y="1297504"/>
                </a:cubicBezTo>
                <a:cubicBezTo>
                  <a:pt x="1769118" y="1294842"/>
                  <a:pt x="1769496" y="1291801"/>
                  <a:pt x="1772923" y="1292179"/>
                </a:cubicBezTo>
                <a:close/>
                <a:moveTo>
                  <a:pt x="1664113" y="1286094"/>
                </a:moveTo>
                <a:cubicBezTo>
                  <a:pt x="1688844" y="1300931"/>
                  <a:pt x="1674007" y="1343157"/>
                  <a:pt x="1652321" y="1356474"/>
                </a:cubicBezTo>
                <a:cubicBezTo>
                  <a:pt x="1651178" y="1375875"/>
                  <a:pt x="1682377" y="1387668"/>
                  <a:pt x="1667540" y="1409354"/>
                </a:cubicBezTo>
                <a:cubicBezTo>
                  <a:pt x="1663735" y="1414301"/>
                  <a:pt x="1658410" y="1420386"/>
                  <a:pt x="1651561" y="1418106"/>
                </a:cubicBezTo>
                <a:cubicBezTo>
                  <a:pt x="1648138" y="1416963"/>
                  <a:pt x="1646614" y="1410878"/>
                  <a:pt x="1645476" y="1405931"/>
                </a:cubicBezTo>
                <a:cubicBezTo>
                  <a:pt x="1639386" y="1384245"/>
                  <a:pt x="1615420" y="1387290"/>
                  <a:pt x="1601343" y="1400224"/>
                </a:cubicBezTo>
                <a:cubicBezTo>
                  <a:pt x="1595636" y="1404029"/>
                  <a:pt x="1591453" y="1412016"/>
                  <a:pt x="1587266" y="1415443"/>
                </a:cubicBezTo>
                <a:cubicBezTo>
                  <a:pt x="1569007" y="1414301"/>
                  <a:pt x="1553405" y="1377400"/>
                  <a:pt x="1546560" y="1365986"/>
                </a:cubicBezTo>
                <a:lnTo>
                  <a:pt x="1546560" y="1364461"/>
                </a:lnTo>
                <a:cubicBezTo>
                  <a:pt x="1548080" y="1363701"/>
                  <a:pt x="1553028" y="1361799"/>
                  <a:pt x="1556450" y="1363323"/>
                </a:cubicBezTo>
                <a:cubicBezTo>
                  <a:pt x="1562917" y="1364461"/>
                  <a:pt x="1568247" y="1370551"/>
                  <a:pt x="1574710" y="1370551"/>
                </a:cubicBezTo>
                <a:cubicBezTo>
                  <a:pt x="1599058" y="1365226"/>
                  <a:pt x="1596396" y="1335930"/>
                  <a:pt x="1612757" y="1322613"/>
                </a:cubicBezTo>
                <a:cubicBezTo>
                  <a:pt x="1618464" y="1318430"/>
                  <a:pt x="1629114" y="1321093"/>
                  <a:pt x="1634439" y="1320715"/>
                </a:cubicBezTo>
                <a:cubicBezTo>
                  <a:pt x="1648138" y="1321475"/>
                  <a:pt x="1650801" y="1317288"/>
                  <a:pt x="1655366" y="1303211"/>
                </a:cubicBezTo>
                <a:cubicBezTo>
                  <a:pt x="1656508" y="1300931"/>
                  <a:pt x="1660308" y="1280387"/>
                  <a:pt x="1664113" y="1286094"/>
                </a:cubicBezTo>
                <a:close/>
                <a:moveTo>
                  <a:pt x="1117047" y="1279245"/>
                </a:moveTo>
                <a:cubicBezTo>
                  <a:pt x="1148241" y="1265928"/>
                  <a:pt x="1191991" y="1313105"/>
                  <a:pt x="1180577" y="1342779"/>
                </a:cubicBezTo>
                <a:cubicBezTo>
                  <a:pt x="1160797" y="1340117"/>
                  <a:pt x="1164220" y="1325658"/>
                  <a:pt x="1152045" y="1317288"/>
                </a:cubicBezTo>
                <a:cubicBezTo>
                  <a:pt x="1134164" y="1316146"/>
                  <a:pt x="1121989" y="1307016"/>
                  <a:pt x="1117047" y="1288757"/>
                </a:cubicBezTo>
                <a:cubicBezTo>
                  <a:pt x="1115904" y="1288757"/>
                  <a:pt x="1114762" y="1288757"/>
                  <a:pt x="1114002" y="1288757"/>
                </a:cubicBezTo>
                <a:cubicBezTo>
                  <a:pt x="1115144" y="1285712"/>
                  <a:pt x="1116287" y="1282289"/>
                  <a:pt x="1117047" y="1279245"/>
                </a:cubicBezTo>
                <a:close/>
                <a:moveTo>
                  <a:pt x="2879616" y="1263266"/>
                </a:moveTo>
                <a:cubicBezTo>
                  <a:pt x="2879616" y="1265550"/>
                  <a:pt x="2879616" y="1267453"/>
                  <a:pt x="2879616" y="1269733"/>
                </a:cubicBezTo>
                <a:cubicBezTo>
                  <a:pt x="2876572" y="1269733"/>
                  <a:pt x="2873144" y="1269733"/>
                  <a:pt x="2870104" y="1269733"/>
                </a:cubicBezTo>
                <a:cubicBezTo>
                  <a:pt x="2870104" y="1267453"/>
                  <a:pt x="2870104" y="1265550"/>
                  <a:pt x="2870104" y="1263266"/>
                </a:cubicBezTo>
                <a:cubicBezTo>
                  <a:pt x="2873144" y="1263266"/>
                  <a:pt x="2876572" y="1263266"/>
                  <a:pt x="2879616" y="1263266"/>
                </a:cubicBezTo>
                <a:close/>
                <a:moveTo>
                  <a:pt x="2673038" y="1231689"/>
                </a:moveTo>
                <a:cubicBezTo>
                  <a:pt x="2674940" y="1236636"/>
                  <a:pt x="2675318" y="1237014"/>
                  <a:pt x="2676078" y="1244246"/>
                </a:cubicBezTo>
                <a:cubicBezTo>
                  <a:pt x="2673038" y="1244246"/>
                  <a:pt x="2669611" y="1244246"/>
                  <a:pt x="2666571" y="1244246"/>
                </a:cubicBezTo>
                <a:cubicBezTo>
                  <a:pt x="2667708" y="1237396"/>
                  <a:pt x="2666948" y="1238156"/>
                  <a:pt x="2669993" y="1234734"/>
                </a:cubicBezTo>
                <a:cubicBezTo>
                  <a:pt x="2672656" y="1231311"/>
                  <a:pt x="2669611" y="1234352"/>
                  <a:pt x="2673038" y="1231689"/>
                </a:cubicBezTo>
                <a:close/>
                <a:moveTo>
                  <a:pt x="2739995" y="1231689"/>
                </a:moveTo>
                <a:cubicBezTo>
                  <a:pt x="2744938" y="1231689"/>
                  <a:pt x="2749502" y="1230551"/>
                  <a:pt x="2752547" y="1234734"/>
                </a:cubicBezTo>
                <a:cubicBezTo>
                  <a:pt x="2751405" y="1237779"/>
                  <a:pt x="2750267" y="1241201"/>
                  <a:pt x="2749502" y="1244246"/>
                </a:cubicBezTo>
                <a:cubicBezTo>
                  <a:pt x="2739230" y="1243104"/>
                  <a:pt x="2735048" y="1239299"/>
                  <a:pt x="2739995" y="1231689"/>
                </a:cubicBezTo>
                <a:close/>
                <a:moveTo>
                  <a:pt x="2174852" y="1220609"/>
                </a:moveTo>
                <a:cubicBezTo>
                  <a:pt x="2188071" y="1222940"/>
                  <a:pt x="2200911" y="1232452"/>
                  <a:pt x="2208521" y="1246148"/>
                </a:cubicBezTo>
                <a:cubicBezTo>
                  <a:pt x="2213468" y="1256798"/>
                  <a:pt x="2217273" y="1266692"/>
                  <a:pt x="2226403" y="1273537"/>
                </a:cubicBezTo>
                <a:cubicBezTo>
                  <a:pt x="2233630" y="1281147"/>
                  <a:pt x="2235532" y="1291419"/>
                  <a:pt x="2228683" y="1300171"/>
                </a:cubicBezTo>
                <a:cubicBezTo>
                  <a:pt x="2131292" y="1440930"/>
                  <a:pt x="2017922" y="1578267"/>
                  <a:pt x="1893138" y="1704193"/>
                </a:cubicBezTo>
                <a:cubicBezTo>
                  <a:pt x="1877919" y="1718270"/>
                  <a:pt x="1871456" y="1736912"/>
                  <a:pt x="1855477" y="1753269"/>
                </a:cubicBezTo>
                <a:cubicBezTo>
                  <a:pt x="1841018" y="1768488"/>
                  <a:pt x="1830368" y="1755171"/>
                  <a:pt x="1841400" y="1739574"/>
                </a:cubicBezTo>
                <a:cubicBezTo>
                  <a:pt x="1863846" y="1706478"/>
                  <a:pt x="1846725" y="1667292"/>
                  <a:pt x="1834932" y="1634574"/>
                </a:cubicBezTo>
                <a:cubicBezTo>
                  <a:pt x="1834550" y="1620497"/>
                  <a:pt x="1841018" y="1608323"/>
                  <a:pt x="1839497" y="1592343"/>
                </a:cubicBezTo>
                <a:cubicBezTo>
                  <a:pt x="1839497" y="1587401"/>
                  <a:pt x="1839875" y="1582071"/>
                  <a:pt x="1840640" y="1577129"/>
                </a:cubicBezTo>
                <a:cubicBezTo>
                  <a:pt x="1873354" y="1501042"/>
                  <a:pt x="1941835" y="1440170"/>
                  <a:pt x="1983684" y="1369408"/>
                </a:cubicBezTo>
                <a:lnTo>
                  <a:pt x="1985586" y="1367888"/>
                </a:lnTo>
                <a:cubicBezTo>
                  <a:pt x="1990533" y="1363323"/>
                  <a:pt x="1997378" y="1361421"/>
                  <a:pt x="2004988" y="1358376"/>
                </a:cubicBezTo>
                <a:cubicBezTo>
                  <a:pt x="2014878" y="1355714"/>
                  <a:pt x="2021727" y="1343539"/>
                  <a:pt x="2028194" y="1334787"/>
                </a:cubicBezTo>
                <a:cubicBezTo>
                  <a:pt x="2048356" y="1320333"/>
                  <a:pt x="2054823" y="1364843"/>
                  <a:pt x="2066998" y="1373595"/>
                </a:cubicBezTo>
                <a:cubicBezTo>
                  <a:pt x="2073847" y="1380062"/>
                  <a:pt x="2087924" y="1372071"/>
                  <a:pt x="2090204" y="1383103"/>
                </a:cubicBezTo>
                <a:cubicBezTo>
                  <a:pt x="2093249" y="1403647"/>
                  <a:pt x="2095911" y="1413919"/>
                  <a:pt x="2116838" y="1405931"/>
                </a:cubicBezTo>
                <a:cubicBezTo>
                  <a:pt x="2195587" y="1374733"/>
                  <a:pt x="2115313" y="1281529"/>
                  <a:pt x="2138902" y="1238156"/>
                </a:cubicBezTo>
                <a:cubicBezTo>
                  <a:pt x="2148032" y="1223129"/>
                  <a:pt x="2161632" y="1218278"/>
                  <a:pt x="2174852" y="1220609"/>
                </a:cubicBezTo>
                <a:close/>
                <a:moveTo>
                  <a:pt x="2095151" y="1218755"/>
                </a:moveTo>
                <a:cubicBezTo>
                  <a:pt x="2123305" y="1217613"/>
                  <a:pt x="2092489" y="1254136"/>
                  <a:pt x="2095151" y="1272777"/>
                </a:cubicBezTo>
                <a:cubicBezTo>
                  <a:pt x="2089826" y="1278862"/>
                  <a:pt x="2081074" y="1273920"/>
                  <a:pt x="2076132" y="1272777"/>
                </a:cubicBezTo>
                <a:cubicBezTo>
                  <a:pt x="2077652" y="1251091"/>
                  <a:pt x="2087160" y="1234352"/>
                  <a:pt x="2095151" y="1218755"/>
                </a:cubicBezTo>
                <a:close/>
                <a:moveTo>
                  <a:pt x="1812629" y="1204774"/>
                </a:moveTo>
                <a:cubicBezTo>
                  <a:pt x="1813247" y="1205155"/>
                  <a:pt x="1814388" y="1206011"/>
                  <a:pt x="1818953" y="1206203"/>
                </a:cubicBezTo>
                <a:cubicBezTo>
                  <a:pt x="1818953" y="1232072"/>
                  <a:pt x="1791182" y="1219137"/>
                  <a:pt x="1809441" y="1206203"/>
                </a:cubicBezTo>
                <a:cubicBezTo>
                  <a:pt x="1811914" y="1204489"/>
                  <a:pt x="1812010" y="1204394"/>
                  <a:pt x="1812629" y="1204774"/>
                </a:cubicBezTo>
                <a:close/>
                <a:moveTo>
                  <a:pt x="2309909" y="1203681"/>
                </a:moveTo>
                <a:cubicBezTo>
                  <a:pt x="2313238" y="1201255"/>
                  <a:pt x="2318278" y="1204109"/>
                  <a:pt x="2323034" y="1214572"/>
                </a:cubicBezTo>
                <a:cubicBezTo>
                  <a:pt x="2336350" y="1246908"/>
                  <a:pt x="2316944" y="1269355"/>
                  <a:pt x="2362979" y="1246908"/>
                </a:cubicBezTo>
                <a:cubicBezTo>
                  <a:pt x="2378958" y="1238156"/>
                  <a:pt x="2404068" y="1235876"/>
                  <a:pt x="2416242" y="1256420"/>
                </a:cubicBezTo>
                <a:cubicBezTo>
                  <a:pt x="2423847" y="1279627"/>
                  <a:pt x="2407108" y="1302069"/>
                  <a:pt x="2405970" y="1324898"/>
                </a:cubicBezTo>
                <a:cubicBezTo>
                  <a:pt x="2404828" y="1339352"/>
                  <a:pt x="2377434" y="1432560"/>
                  <a:pt x="2362979" y="1460714"/>
                </a:cubicBezTo>
                <a:cubicBezTo>
                  <a:pt x="2355370" y="1468324"/>
                  <a:pt x="2334826" y="1464519"/>
                  <a:pt x="2329501" y="1473266"/>
                </a:cubicBezTo>
                <a:cubicBezTo>
                  <a:pt x="2323794" y="1481258"/>
                  <a:pt x="2323416" y="1489628"/>
                  <a:pt x="2324554" y="1501420"/>
                </a:cubicBezTo>
                <a:cubicBezTo>
                  <a:pt x="2326456" y="1521586"/>
                  <a:pt x="2335968" y="1547455"/>
                  <a:pt x="2336350" y="1562670"/>
                </a:cubicBezTo>
                <a:cubicBezTo>
                  <a:pt x="2333306" y="1580169"/>
                  <a:pt x="2307054" y="1688974"/>
                  <a:pt x="2286132" y="1722075"/>
                </a:cubicBezTo>
                <a:cubicBezTo>
                  <a:pt x="2277003" y="1736152"/>
                  <a:pt x="2256836" y="1731965"/>
                  <a:pt x="2245804" y="1742237"/>
                </a:cubicBezTo>
                <a:cubicBezTo>
                  <a:pt x="2233252" y="1753651"/>
                  <a:pt x="2235532" y="1776476"/>
                  <a:pt x="2221456" y="1785987"/>
                </a:cubicBezTo>
                <a:cubicBezTo>
                  <a:pt x="2197489" y="1801584"/>
                  <a:pt x="2169718" y="1812621"/>
                  <a:pt x="2144227" y="1824031"/>
                </a:cubicBezTo>
                <a:cubicBezTo>
                  <a:pt x="2060912" y="1862839"/>
                  <a:pt x="1983684" y="1902402"/>
                  <a:pt x="1902650" y="1939685"/>
                </a:cubicBezTo>
                <a:cubicBezTo>
                  <a:pt x="1859281" y="1961372"/>
                  <a:pt x="1814006" y="1986099"/>
                  <a:pt x="1767976" y="2007403"/>
                </a:cubicBezTo>
                <a:cubicBezTo>
                  <a:pt x="1756183" y="2011207"/>
                  <a:pt x="1744009" y="2026427"/>
                  <a:pt x="1731070" y="2024524"/>
                </a:cubicBezTo>
                <a:cubicBezTo>
                  <a:pt x="1724985" y="2020719"/>
                  <a:pt x="1729172" y="2008923"/>
                  <a:pt x="1732212" y="2003220"/>
                </a:cubicBezTo>
                <a:cubicBezTo>
                  <a:pt x="1741342" y="1987619"/>
                  <a:pt x="1755419" y="1969741"/>
                  <a:pt x="1758081" y="1953762"/>
                </a:cubicBezTo>
                <a:cubicBezTo>
                  <a:pt x="1760748" y="1938925"/>
                  <a:pt x="1771398" y="1927129"/>
                  <a:pt x="1786235" y="1921044"/>
                </a:cubicBezTo>
                <a:cubicBezTo>
                  <a:pt x="1801454" y="1910012"/>
                  <a:pt x="1810966" y="1870066"/>
                  <a:pt x="1836835" y="1875391"/>
                </a:cubicBezTo>
                <a:cubicBezTo>
                  <a:pt x="1842920" y="1875773"/>
                  <a:pt x="1849387" y="1876911"/>
                  <a:pt x="1855094" y="1874249"/>
                </a:cubicBezTo>
                <a:cubicBezTo>
                  <a:pt x="1870314" y="1867781"/>
                  <a:pt x="1875260" y="1850282"/>
                  <a:pt x="1874496" y="1834303"/>
                </a:cubicBezTo>
                <a:cubicBezTo>
                  <a:pt x="1874118" y="1824791"/>
                  <a:pt x="1870691" y="1816043"/>
                  <a:pt x="1866126" y="1808434"/>
                </a:cubicBezTo>
                <a:cubicBezTo>
                  <a:pt x="1845965" y="1783325"/>
                  <a:pt x="1885150" y="1735392"/>
                  <a:pt x="1907214" y="1728542"/>
                </a:cubicBezTo>
                <a:cubicBezTo>
                  <a:pt x="1912922" y="1727782"/>
                  <a:pt x="2173522" y="1405549"/>
                  <a:pt x="2244284" y="1314243"/>
                </a:cubicBezTo>
                <a:lnTo>
                  <a:pt x="2246564" y="1311203"/>
                </a:lnTo>
                <a:cubicBezTo>
                  <a:pt x="2253414" y="1301309"/>
                  <a:pt x="2264828" y="1293699"/>
                  <a:pt x="2276620" y="1292561"/>
                </a:cubicBezTo>
                <a:cubicBezTo>
                  <a:pt x="2290315" y="1291037"/>
                  <a:pt x="2301347" y="1291037"/>
                  <a:pt x="2299827" y="1275440"/>
                </a:cubicBezTo>
                <a:cubicBezTo>
                  <a:pt x="2299827" y="1270493"/>
                  <a:pt x="2298685" y="1270875"/>
                  <a:pt x="2300587" y="1259461"/>
                </a:cubicBezTo>
                <a:cubicBezTo>
                  <a:pt x="2304010" y="1248051"/>
                  <a:pt x="2309717" y="1237014"/>
                  <a:pt x="2307054" y="1224462"/>
                </a:cubicBezTo>
                <a:cubicBezTo>
                  <a:pt x="2304963" y="1213810"/>
                  <a:pt x="2306580" y="1206106"/>
                  <a:pt x="2309909" y="1203681"/>
                </a:cubicBezTo>
                <a:close/>
                <a:moveTo>
                  <a:pt x="2282706" y="1203158"/>
                </a:moveTo>
                <a:cubicBezTo>
                  <a:pt x="2291075" y="1203536"/>
                  <a:pt x="2293360" y="1204300"/>
                  <a:pt x="2298685" y="1206203"/>
                </a:cubicBezTo>
                <a:cubicBezTo>
                  <a:pt x="2280803" y="1216092"/>
                  <a:pt x="2288795" y="1246148"/>
                  <a:pt x="2263686" y="1241201"/>
                </a:cubicBezTo>
                <a:cubicBezTo>
                  <a:pt x="2264828" y="1219897"/>
                  <a:pt x="2274718" y="1216092"/>
                  <a:pt x="2282706" y="1203158"/>
                </a:cubicBezTo>
                <a:close/>
                <a:moveTo>
                  <a:pt x="2626625" y="1194406"/>
                </a:moveTo>
                <a:cubicBezTo>
                  <a:pt x="2638417" y="1197068"/>
                  <a:pt x="2657059" y="1210007"/>
                  <a:pt x="2642982" y="1220275"/>
                </a:cubicBezTo>
                <a:cubicBezTo>
                  <a:pt x="2599232" y="1242721"/>
                  <a:pt x="2561948" y="1249189"/>
                  <a:pt x="2609886" y="1298646"/>
                </a:cubicBezTo>
                <a:cubicBezTo>
                  <a:pt x="2629288" y="1311203"/>
                  <a:pt x="2674940" y="1296366"/>
                  <a:pt x="2669611" y="1327560"/>
                </a:cubicBezTo>
                <a:cubicBezTo>
                  <a:pt x="2655156" y="1382343"/>
                  <a:pt x="2607601" y="1421911"/>
                  <a:pt x="2576025" y="1471746"/>
                </a:cubicBezTo>
                <a:cubicBezTo>
                  <a:pt x="2573362" y="1474791"/>
                  <a:pt x="2570700" y="1477453"/>
                  <a:pt x="2567655" y="1478596"/>
                </a:cubicBezTo>
                <a:cubicBezTo>
                  <a:pt x="2561188" y="1481258"/>
                  <a:pt x="2555481" y="1475933"/>
                  <a:pt x="2549774" y="1471364"/>
                </a:cubicBezTo>
                <a:cubicBezTo>
                  <a:pt x="2534554" y="1459954"/>
                  <a:pt x="2512873" y="1458429"/>
                  <a:pt x="2502600" y="1440170"/>
                </a:cubicBezTo>
                <a:cubicBezTo>
                  <a:pt x="2479772" y="1414301"/>
                  <a:pt x="2439066" y="1443215"/>
                  <a:pt x="2422709" y="1463377"/>
                </a:cubicBezTo>
                <a:cubicBezTo>
                  <a:pt x="2405588" y="1483921"/>
                  <a:pt x="2390368" y="1537183"/>
                  <a:pt x="2422709" y="1548593"/>
                </a:cubicBezTo>
                <a:cubicBezTo>
                  <a:pt x="2440968" y="1550878"/>
                  <a:pt x="2466838" y="1556963"/>
                  <a:pt x="2469122" y="1579031"/>
                </a:cubicBezTo>
                <a:cubicBezTo>
                  <a:pt x="2470642" y="1603758"/>
                  <a:pt x="2438688" y="1610607"/>
                  <a:pt x="2428794" y="1628867"/>
                </a:cubicBezTo>
                <a:cubicBezTo>
                  <a:pt x="2413579" y="1660061"/>
                  <a:pt x="2396458" y="1702673"/>
                  <a:pt x="2356130" y="1698109"/>
                </a:cubicBezTo>
                <a:cubicBezTo>
                  <a:pt x="2323794" y="1705718"/>
                  <a:pt x="2348525" y="1662727"/>
                  <a:pt x="2350805" y="1648269"/>
                </a:cubicBezTo>
                <a:cubicBezTo>
                  <a:pt x="2359174" y="1614030"/>
                  <a:pt x="2370207" y="1579031"/>
                  <a:pt x="2381239" y="1548215"/>
                </a:cubicBezTo>
                <a:cubicBezTo>
                  <a:pt x="2388088" y="1527671"/>
                  <a:pt x="2388088" y="1499517"/>
                  <a:pt x="2396080" y="1481636"/>
                </a:cubicBezTo>
                <a:cubicBezTo>
                  <a:pt x="2406730" y="1450820"/>
                  <a:pt x="2416620" y="1424573"/>
                  <a:pt x="2423847" y="1393375"/>
                </a:cubicBezTo>
                <a:lnTo>
                  <a:pt x="2424612" y="1390335"/>
                </a:lnTo>
                <a:cubicBezTo>
                  <a:pt x="2433359" y="1366364"/>
                  <a:pt x="2433741" y="1329085"/>
                  <a:pt x="2462272" y="1323755"/>
                </a:cubicBezTo>
                <a:cubicBezTo>
                  <a:pt x="2480536" y="1320333"/>
                  <a:pt x="2491186" y="1306638"/>
                  <a:pt x="2500698" y="1291419"/>
                </a:cubicBezTo>
                <a:cubicBezTo>
                  <a:pt x="2511352" y="1276960"/>
                  <a:pt x="2512490" y="1243104"/>
                  <a:pt x="2536839" y="1265550"/>
                </a:cubicBezTo>
                <a:cubicBezTo>
                  <a:pt x="2541404" y="1268212"/>
                  <a:pt x="2546729" y="1268973"/>
                  <a:pt x="2551676" y="1265550"/>
                </a:cubicBezTo>
                <a:cubicBezTo>
                  <a:pt x="2569176" y="1256798"/>
                  <a:pt x="2559286" y="1193268"/>
                  <a:pt x="2591622" y="1206580"/>
                </a:cubicBezTo>
                <a:cubicBezTo>
                  <a:pt x="2591240" y="1206963"/>
                  <a:pt x="2606459" y="1211145"/>
                  <a:pt x="2605321" y="1209625"/>
                </a:cubicBezTo>
                <a:cubicBezTo>
                  <a:pt x="2614450" y="1208101"/>
                  <a:pt x="2615971" y="1191361"/>
                  <a:pt x="2626625" y="1194406"/>
                </a:cubicBezTo>
                <a:close/>
                <a:moveTo>
                  <a:pt x="1911019" y="1187179"/>
                </a:moveTo>
                <a:cubicBezTo>
                  <a:pt x="1930421" y="1194406"/>
                  <a:pt x="1975314" y="1257558"/>
                  <a:pt x="1936510" y="1260225"/>
                </a:cubicBezTo>
                <a:cubicBezTo>
                  <a:pt x="1931941" y="1230551"/>
                  <a:pt x="1869931" y="1213812"/>
                  <a:pt x="1911019" y="1187179"/>
                </a:cubicBezTo>
                <a:close/>
                <a:moveTo>
                  <a:pt x="1758464" y="1183756"/>
                </a:moveTo>
                <a:cubicBezTo>
                  <a:pt x="1758464" y="1190983"/>
                  <a:pt x="1758464" y="1198593"/>
                  <a:pt x="1758464" y="1205820"/>
                </a:cubicBezTo>
                <a:cubicBezTo>
                  <a:pt x="1752378" y="1205820"/>
                  <a:pt x="1753899" y="1209243"/>
                  <a:pt x="1745907" y="1208865"/>
                </a:cubicBezTo>
                <a:cubicBezTo>
                  <a:pt x="1744769" y="1199353"/>
                  <a:pt x="1745529" y="1198211"/>
                  <a:pt x="1745907" y="1183756"/>
                </a:cubicBezTo>
                <a:cubicBezTo>
                  <a:pt x="1750094" y="1183756"/>
                  <a:pt x="1754276" y="1183756"/>
                  <a:pt x="1758464" y="1183756"/>
                </a:cubicBezTo>
                <a:close/>
                <a:moveTo>
                  <a:pt x="2911188" y="1161687"/>
                </a:moveTo>
                <a:cubicBezTo>
                  <a:pt x="2914233" y="1162830"/>
                  <a:pt x="2917660" y="1163972"/>
                  <a:pt x="2920700" y="1164732"/>
                </a:cubicBezTo>
                <a:cubicBezTo>
                  <a:pt x="2919558" y="1184516"/>
                  <a:pt x="2911952" y="1193268"/>
                  <a:pt x="2904725" y="1206203"/>
                </a:cubicBezTo>
                <a:cubicBezTo>
                  <a:pt x="2876949" y="1204300"/>
                  <a:pt x="2910428" y="1176529"/>
                  <a:pt x="2911188" y="1161687"/>
                </a:cubicBezTo>
                <a:close/>
                <a:moveTo>
                  <a:pt x="3314837" y="440761"/>
                </a:moveTo>
                <a:cubicBezTo>
                  <a:pt x="3330052" y="441899"/>
                  <a:pt x="3331194" y="446468"/>
                  <a:pt x="3346409" y="447229"/>
                </a:cubicBezTo>
                <a:cubicBezTo>
                  <a:pt x="3342226" y="465106"/>
                  <a:pt x="3330052" y="461305"/>
                  <a:pt x="3314837" y="459781"/>
                </a:cubicBezTo>
                <a:cubicBezTo>
                  <a:pt x="3313312" y="449131"/>
                  <a:pt x="3314072" y="453314"/>
                  <a:pt x="3314837" y="440761"/>
                </a:cubicBezTo>
                <a:close/>
                <a:moveTo>
                  <a:pt x="3349454" y="399673"/>
                </a:moveTo>
                <a:cubicBezTo>
                  <a:pt x="3381030" y="392064"/>
                  <a:pt x="3373042" y="433152"/>
                  <a:pt x="3355921" y="441139"/>
                </a:cubicBezTo>
                <a:cubicBezTo>
                  <a:pt x="3352116" y="437334"/>
                  <a:pt x="3344511" y="421355"/>
                  <a:pt x="3343368" y="415652"/>
                </a:cubicBezTo>
                <a:cubicBezTo>
                  <a:pt x="3342226" y="415652"/>
                  <a:pt x="3341084" y="415652"/>
                  <a:pt x="3340324" y="415652"/>
                </a:cubicBezTo>
                <a:cubicBezTo>
                  <a:pt x="3338039" y="408803"/>
                  <a:pt x="3347173" y="403478"/>
                  <a:pt x="3349454" y="399673"/>
                </a:cubicBezTo>
                <a:close/>
                <a:moveTo>
                  <a:pt x="3149342" y="367715"/>
                </a:moveTo>
                <a:cubicBezTo>
                  <a:pt x="3152387" y="368857"/>
                  <a:pt x="3155814" y="369999"/>
                  <a:pt x="3158854" y="370760"/>
                </a:cubicBezTo>
                <a:cubicBezTo>
                  <a:pt x="3163041" y="435432"/>
                  <a:pt x="3091520" y="404998"/>
                  <a:pt x="3149342" y="367715"/>
                </a:cubicBezTo>
                <a:close/>
                <a:moveTo>
                  <a:pt x="2855645" y="279836"/>
                </a:moveTo>
                <a:cubicBezTo>
                  <a:pt x="2870104" y="296575"/>
                  <a:pt x="2880754" y="328151"/>
                  <a:pt x="2884181" y="351736"/>
                </a:cubicBezTo>
                <a:cubicBezTo>
                  <a:pt x="2887986" y="377609"/>
                  <a:pt x="2883799" y="401953"/>
                  <a:pt x="2865540" y="414892"/>
                </a:cubicBezTo>
                <a:cubicBezTo>
                  <a:pt x="2846133" y="426684"/>
                  <a:pt x="2824451" y="459781"/>
                  <a:pt x="2822549" y="478805"/>
                </a:cubicBezTo>
                <a:cubicBezTo>
                  <a:pt x="2824451" y="521031"/>
                  <a:pt x="2881136" y="482227"/>
                  <a:pt x="2893311" y="430867"/>
                </a:cubicBezTo>
                <a:cubicBezTo>
                  <a:pt x="2897876" y="418315"/>
                  <a:pt x="2897494" y="402718"/>
                  <a:pt x="2902058" y="393206"/>
                </a:cubicBezTo>
                <a:cubicBezTo>
                  <a:pt x="2908526" y="382552"/>
                  <a:pt x="2926407" y="368097"/>
                  <a:pt x="2941626" y="363150"/>
                </a:cubicBezTo>
                <a:cubicBezTo>
                  <a:pt x="2953418" y="360105"/>
                  <a:pt x="2964072" y="363910"/>
                  <a:pt x="2973580" y="355540"/>
                </a:cubicBezTo>
                <a:cubicBezTo>
                  <a:pt x="2982332" y="348695"/>
                  <a:pt x="2991084" y="336899"/>
                  <a:pt x="2999831" y="329671"/>
                </a:cubicBezTo>
                <a:cubicBezTo>
                  <a:pt x="3025700" y="309509"/>
                  <a:pt x="3023038" y="334619"/>
                  <a:pt x="3017331" y="354020"/>
                </a:cubicBezTo>
                <a:cubicBezTo>
                  <a:pt x="3012006" y="376084"/>
                  <a:pt x="3016570" y="402336"/>
                  <a:pt x="3009721" y="423262"/>
                </a:cubicBezTo>
                <a:cubicBezTo>
                  <a:pt x="2983852" y="453314"/>
                  <a:pt x="2950756" y="478422"/>
                  <a:pt x="2924505" y="511523"/>
                </a:cubicBezTo>
                <a:cubicBezTo>
                  <a:pt x="2872767" y="561359"/>
                  <a:pt x="2803907" y="592175"/>
                  <a:pt x="2759774" y="648100"/>
                </a:cubicBezTo>
                <a:cubicBezTo>
                  <a:pt x="2727438" y="686521"/>
                  <a:pt x="2682546" y="752340"/>
                  <a:pt x="2633088" y="762230"/>
                </a:cubicBezTo>
                <a:cubicBezTo>
                  <a:pt x="2616731" y="760327"/>
                  <a:pt x="2618255" y="730271"/>
                  <a:pt x="2625860" y="717719"/>
                </a:cubicBezTo>
                <a:cubicBezTo>
                  <a:pt x="2663526" y="661034"/>
                  <a:pt x="2711081" y="611576"/>
                  <a:pt x="2734288" y="547664"/>
                </a:cubicBezTo>
                <a:cubicBezTo>
                  <a:pt x="2740373" y="534347"/>
                  <a:pt x="2751027" y="524458"/>
                  <a:pt x="2754067" y="509621"/>
                </a:cubicBezTo>
                <a:cubicBezTo>
                  <a:pt x="2757112" y="496686"/>
                  <a:pt x="2761299" y="486410"/>
                  <a:pt x="2766624" y="476142"/>
                </a:cubicBezTo>
                <a:lnTo>
                  <a:pt x="2767766" y="471955"/>
                </a:lnTo>
                <a:cubicBezTo>
                  <a:pt x="2774994" y="451793"/>
                  <a:pt x="2779941" y="427062"/>
                  <a:pt x="2802005" y="417933"/>
                </a:cubicBezTo>
                <a:cubicBezTo>
                  <a:pt x="2817220" y="411087"/>
                  <a:pt x="2834341" y="400815"/>
                  <a:pt x="2838906" y="385979"/>
                </a:cubicBezTo>
                <a:cubicBezTo>
                  <a:pt x="2837764" y="376084"/>
                  <a:pt x="2821789" y="379507"/>
                  <a:pt x="2815322" y="375324"/>
                </a:cubicBezTo>
                <a:cubicBezTo>
                  <a:pt x="2801623" y="365052"/>
                  <a:pt x="2805810" y="337663"/>
                  <a:pt x="2808472" y="323204"/>
                </a:cubicBezTo>
                <a:cubicBezTo>
                  <a:pt x="2812655" y="311790"/>
                  <a:pt x="2826732" y="306847"/>
                  <a:pt x="2834341" y="295815"/>
                </a:cubicBezTo>
                <a:cubicBezTo>
                  <a:pt x="2842328" y="286681"/>
                  <a:pt x="2849178" y="273746"/>
                  <a:pt x="2855645" y="279836"/>
                </a:cubicBezTo>
                <a:close/>
                <a:moveTo>
                  <a:pt x="2381621" y="254345"/>
                </a:moveTo>
                <a:cubicBezTo>
                  <a:pt x="2390751" y="256629"/>
                  <a:pt x="2394938" y="263474"/>
                  <a:pt x="2396840" y="271084"/>
                </a:cubicBezTo>
                <a:cubicBezTo>
                  <a:pt x="2419664" y="325489"/>
                  <a:pt x="2437546" y="224289"/>
                  <a:pt x="2455045" y="293148"/>
                </a:cubicBezTo>
                <a:cubicBezTo>
                  <a:pt x="2462272" y="320159"/>
                  <a:pt x="2463033" y="355540"/>
                  <a:pt x="2445533" y="377987"/>
                </a:cubicBezTo>
                <a:cubicBezTo>
                  <a:pt x="2445156" y="379507"/>
                  <a:pt x="2444391" y="382934"/>
                  <a:pt x="2443631" y="384454"/>
                </a:cubicBezTo>
                <a:cubicBezTo>
                  <a:pt x="2451240" y="431249"/>
                  <a:pt x="2464935" y="479183"/>
                  <a:pt x="2477110" y="525978"/>
                </a:cubicBezTo>
                <a:cubicBezTo>
                  <a:pt x="2498414" y="609674"/>
                  <a:pt x="2533417" y="683858"/>
                  <a:pt x="2565753" y="761470"/>
                </a:cubicBezTo>
                <a:cubicBezTo>
                  <a:pt x="2573362" y="780489"/>
                  <a:pt x="2556623" y="789241"/>
                  <a:pt x="2546729" y="770217"/>
                </a:cubicBezTo>
                <a:cubicBezTo>
                  <a:pt x="2542924" y="762612"/>
                  <a:pt x="2541026" y="754242"/>
                  <a:pt x="2537599" y="749295"/>
                </a:cubicBezTo>
                <a:lnTo>
                  <a:pt x="2535697" y="746633"/>
                </a:lnTo>
                <a:cubicBezTo>
                  <a:pt x="2515535" y="729511"/>
                  <a:pt x="2505263" y="697935"/>
                  <a:pt x="2491946" y="675871"/>
                </a:cubicBezTo>
                <a:cubicBezTo>
                  <a:pt x="2439826" y="622991"/>
                  <a:pt x="2405588" y="556794"/>
                  <a:pt x="2363740" y="492121"/>
                </a:cubicBezTo>
                <a:cubicBezTo>
                  <a:pt x="2334448" y="441899"/>
                  <a:pt x="2281568" y="386357"/>
                  <a:pt x="2306676" y="324346"/>
                </a:cubicBezTo>
                <a:cubicBezTo>
                  <a:pt x="2310481" y="316355"/>
                  <a:pt x="2317709" y="312172"/>
                  <a:pt x="2324554" y="312932"/>
                </a:cubicBezTo>
                <a:cubicBezTo>
                  <a:pt x="2329883" y="313314"/>
                  <a:pt x="2337110" y="313692"/>
                  <a:pt x="2340155" y="309127"/>
                </a:cubicBezTo>
                <a:cubicBezTo>
                  <a:pt x="2341675" y="309509"/>
                  <a:pt x="2343196" y="298855"/>
                  <a:pt x="2337488" y="291628"/>
                </a:cubicBezTo>
                <a:cubicBezTo>
                  <a:pt x="2316566" y="256247"/>
                  <a:pt x="2339013" y="263857"/>
                  <a:pt x="2366024" y="255105"/>
                </a:cubicBezTo>
                <a:cubicBezTo>
                  <a:pt x="2369829" y="254727"/>
                  <a:pt x="2377816" y="254345"/>
                  <a:pt x="2381621" y="254345"/>
                </a:cubicBezTo>
                <a:close/>
                <a:moveTo>
                  <a:pt x="2647501" y="250208"/>
                </a:moveTo>
                <a:cubicBezTo>
                  <a:pt x="2659247" y="245500"/>
                  <a:pt x="2672467" y="249589"/>
                  <a:pt x="2682168" y="268422"/>
                </a:cubicBezTo>
                <a:lnTo>
                  <a:pt x="2684070" y="270706"/>
                </a:lnTo>
                <a:cubicBezTo>
                  <a:pt x="2687492" y="274511"/>
                  <a:pt x="2692818" y="273369"/>
                  <a:pt x="2700427" y="272986"/>
                </a:cubicBezTo>
                <a:cubicBezTo>
                  <a:pt x="2711081" y="270324"/>
                  <a:pt x="2720211" y="275271"/>
                  <a:pt x="2728198" y="282116"/>
                </a:cubicBezTo>
                <a:cubicBezTo>
                  <a:pt x="2736568" y="286303"/>
                  <a:pt x="2754067" y="286303"/>
                  <a:pt x="2757112" y="296193"/>
                </a:cubicBezTo>
                <a:cubicBezTo>
                  <a:pt x="2759014" y="307989"/>
                  <a:pt x="2735048" y="327769"/>
                  <a:pt x="2731625" y="349455"/>
                </a:cubicBezTo>
                <a:cubicBezTo>
                  <a:pt x="2728963" y="369617"/>
                  <a:pt x="2727438" y="391304"/>
                  <a:pt x="2732763" y="410323"/>
                </a:cubicBezTo>
                <a:cubicBezTo>
                  <a:pt x="2734666" y="416030"/>
                  <a:pt x="2736950" y="419457"/>
                  <a:pt x="2739613" y="421737"/>
                </a:cubicBezTo>
                <a:cubicBezTo>
                  <a:pt x="2746462" y="428587"/>
                  <a:pt x="2755592" y="424400"/>
                  <a:pt x="2762059" y="428205"/>
                </a:cubicBezTo>
                <a:cubicBezTo>
                  <a:pt x="2768144" y="432009"/>
                  <a:pt x="2758254" y="455216"/>
                  <a:pt x="2754832" y="463586"/>
                </a:cubicBezTo>
                <a:cubicBezTo>
                  <a:pt x="2744938" y="487552"/>
                  <a:pt x="2732763" y="511141"/>
                  <a:pt x="2721731" y="535868"/>
                </a:cubicBezTo>
                <a:cubicBezTo>
                  <a:pt x="2705374" y="577338"/>
                  <a:pt x="2662766" y="666741"/>
                  <a:pt x="2623958" y="679294"/>
                </a:cubicBezTo>
                <a:cubicBezTo>
                  <a:pt x="2617873" y="679676"/>
                  <a:pt x="2617491" y="665217"/>
                  <a:pt x="2618255" y="654567"/>
                </a:cubicBezTo>
                <a:cubicBezTo>
                  <a:pt x="2618633" y="630600"/>
                  <a:pt x="2626625" y="608154"/>
                  <a:pt x="2627385" y="583045"/>
                </a:cubicBezTo>
                <a:cubicBezTo>
                  <a:pt x="2619776" y="559838"/>
                  <a:pt x="2618633" y="546904"/>
                  <a:pt x="2614450" y="522555"/>
                </a:cubicBezTo>
                <a:cubicBezTo>
                  <a:pt x="2606459" y="451033"/>
                  <a:pt x="2605321" y="427827"/>
                  <a:pt x="2677220" y="416790"/>
                </a:cubicBezTo>
                <a:cubicBezTo>
                  <a:pt x="2695102" y="411848"/>
                  <a:pt x="2683310" y="395108"/>
                  <a:pt x="2669993" y="396628"/>
                </a:cubicBezTo>
                <a:cubicBezTo>
                  <a:pt x="2653632" y="395486"/>
                  <a:pt x="2631568" y="408803"/>
                  <a:pt x="2616731" y="397389"/>
                </a:cubicBezTo>
                <a:cubicBezTo>
                  <a:pt x="2603036" y="378369"/>
                  <a:pt x="2625860" y="349073"/>
                  <a:pt x="2629288" y="330814"/>
                </a:cubicBezTo>
                <a:cubicBezTo>
                  <a:pt x="2633088" y="314074"/>
                  <a:pt x="2614450" y="304185"/>
                  <a:pt x="2621678" y="284779"/>
                </a:cubicBezTo>
                <a:cubicBezTo>
                  <a:pt x="2625483" y="268422"/>
                  <a:pt x="2635755" y="254916"/>
                  <a:pt x="2647501" y="250208"/>
                </a:cubicBezTo>
                <a:close/>
                <a:moveTo>
                  <a:pt x="2563185" y="235465"/>
                </a:moveTo>
                <a:cubicBezTo>
                  <a:pt x="2568987" y="235132"/>
                  <a:pt x="2575836" y="237605"/>
                  <a:pt x="2580972" y="240650"/>
                </a:cubicBezTo>
                <a:cubicBezTo>
                  <a:pt x="2596569" y="249398"/>
                  <a:pt x="2601516" y="264999"/>
                  <a:pt x="2602276" y="282881"/>
                </a:cubicBezTo>
                <a:cubicBezTo>
                  <a:pt x="2600752" y="323964"/>
                  <a:pt x="2594284" y="361248"/>
                  <a:pt x="2598849" y="400815"/>
                </a:cubicBezTo>
                <a:cubicBezTo>
                  <a:pt x="2598471" y="408803"/>
                  <a:pt x="2596951" y="416413"/>
                  <a:pt x="2592764" y="421737"/>
                </a:cubicBezTo>
                <a:cubicBezTo>
                  <a:pt x="2587057" y="430867"/>
                  <a:pt x="2566513" y="430489"/>
                  <a:pt x="2556241" y="443424"/>
                </a:cubicBezTo>
                <a:cubicBezTo>
                  <a:pt x="2541404" y="458261"/>
                  <a:pt x="2548254" y="495922"/>
                  <a:pt x="2566895" y="498584"/>
                </a:cubicBezTo>
                <a:cubicBezTo>
                  <a:pt x="2583634" y="498206"/>
                  <a:pt x="2579448" y="464346"/>
                  <a:pt x="2591622" y="462065"/>
                </a:cubicBezTo>
                <a:cubicBezTo>
                  <a:pt x="2594666" y="462825"/>
                  <a:pt x="2596951" y="467390"/>
                  <a:pt x="2596951" y="472715"/>
                </a:cubicBezTo>
                <a:cubicBezTo>
                  <a:pt x="2592764" y="561741"/>
                  <a:pt x="2611784" y="629458"/>
                  <a:pt x="2595809" y="717719"/>
                </a:cubicBezTo>
                <a:cubicBezTo>
                  <a:pt x="2572220" y="765652"/>
                  <a:pt x="2549396" y="684623"/>
                  <a:pt x="2543306" y="665217"/>
                </a:cubicBezTo>
                <a:cubicBezTo>
                  <a:pt x="2536079" y="650002"/>
                  <a:pt x="2529230" y="635165"/>
                  <a:pt x="2523145" y="614999"/>
                </a:cubicBezTo>
                <a:cubicBezTo>
                  <a:pt x="2515917" y="597882"/>
                  <a:pt x="2507166" y="578858"/>
                  <a:pt x="2503361" y="561359"/>
                </a:cubicBezTo>
                <a:cubicBezTo>
                  <a:pt x="2502218" y="552989"/>
                  <a:pt x="2510588" y="543099"/>
                  <a:pt x="2508308" y="532445"/>
                </a:cubicBezTo>
                <a:cubicBezTo>
                  <a:pt x="2495751" y="501251"/>
                  <a:pt x="2481674" y="469293"/>
                  <a:pt x="2477492" y="435432"/>
                </a:cubicBezTo>
                <a:cubicBezTo>
                  <a:pt x="2477874" y="392064"/>
                  <a:pt x="2467220" y="347553"/>
                  <a:pt x="2475589" y="307989"/>
                </a:cubicBezTo>
                <a:lnTo>
                  <a:pt x="2475967" y="304945"/>
                </a:lnTo>
                <a:cubicBezTo>
                  <a:pt x="2475589" y="288205"/>
                  <a:pt x="2472927" y="242553"/>
                  <a:pt x="2503743" y="260434"/>
                </a:cubicBezTo>
                <a:cubicBezTo>
                  <a:pt x="2521620" y="279076"/>
                  <a:pt x="2545969" y="273369"/>
                  <a:pt x="2551676" y="247117"/>
                </a:cubicBezTo>
                <a:cubicBezTo>
                  <a:pt x="2552627" y="238937"/>
                  <a:pt x="2557383" y="235798"/>
                  <a:pt x="2563185" y="235465"/>
                </a:cubicBezTo>
                <a:close/>
                <a:moveTo>
                  <a:pt x="2654396" y="183583"/>
                </a:moveTo>
                <a:cubicBezTo>
                  <a:pt x="2679505" y="188148"/>
                  <a:pt x="2657436" y="213639"/>
                  <a:pt x="2641840" y="218586"/>
                </a:cubicBezTo>
                <a:cubicBezTo>
                  <a:pt x="2641840" y="219724"/>
                  <a:pt x="2641840" y="220866"/>
                  <a:pt x="2641840" y="221626"/>
                </a:cubicBezTo>
                <a:cubicBezTo>
                  <a:pt x="2630808" y="217444"/>
                  <a:pt x="2614068" y="220106"/>
                  <a:pt x="2606841" y="205651"/>
                </a:cubicBezTo>
                <a:cubicBezTo>
                  <a:pt x="2609121" y="204509"/>
                  <a:pt x="2611406" y="200322"/>
                  <a:pt x="2612926" y="199562"/>
                </a:cubicBezTo>
                <a:cubicBezTo>
                  <a:pt x="2629665" y="201464"/>
                  <a:pt x="2643742" y="198802"/>
                  <a:pt x="2654396" y="183583"/>
                </a:cubicBezTo>
                <a:close/>
                <a:moveTo>
                  <a:pt x="2619393" y="148584"/>
                </a:moveTo>
                <a:cubicBezTo>
                  <a:pt x="2623580" y="150864"/>
                  <a:pt x="2627763" y="152767"/>
                  <a:pt x="2631950" y="155052"/>
                </a:cubicBezTo>
                <a:cubicBezTo>
                  <a:pt x="2630048" y="167608"/>
                  <a:pt x="2627763" y="175213"/>
                  <a:pt x="2615971" y="177116"/>
                </a:cubicBezTo>
                <a:cubicBezTo>
                  <a:pt x="2604556" y="165701"/>
                  <a:pt x="2606841" y="158856"/>
                  <a:pt x="2619393" y="148584"/>
                </a:cubicBezTo>
                <a:close/>
                <a:moveTo>
                  <a:pt x="2880862" y="132337"/>
                </a:moveTo>
                <a:cubicBezTo>
                  <a:pt x="2919347" y="131606"/>
                  <a:pt x="2952374" y="166559"/>
                  <a:pt x="2973202" y="201082"/>
                </a:cubicBezTo>
                <a:cubicBezTo>
                  <a:pt x="2990702" y="221248"/>
                  <a:pt x="3034070" y="245975"/>
                  <a:pt x="3021518" y="278311"/>
                </a:cubicBezTo>
                <a:cubicBezTo>
                  <a:pt x="3012766" y="287445"/>
                  <a:pt x="3000974" y="269942"/>
                  <a:pt x="2995649" y="263474"/>
                </a:cubicBezTo>
                <a:cubicBezTo>
                  <a:pt x="2980048" y="249780"/>
                  <a:pt x="2929070" y="237228"/>
                  <a:pt x="2943906" y="275271"/>
                </a:cubicBezTo>
                <a:cubicBezTo>
                  <a:pt x="2949236" y="292388"/>
                  <a:pt x="2974345" y="314835"/>
                  <a:pt x="2966353" y="330432"/>
                </a:cubicBezTo>
                <a:cubicBezTo>
                  <a:pt x="2959126" y="334996"/>
                  <a:pt x="2938582" y="325489"/>
                  <a:pt x="2929834" y="328151"/>
                </a:cubicBezTo>
                <a:cubicBezTo>
                  <a:pt x="2919558" y="328529"/>
                  <a:pt x="2912330" y="329294"/>
                  <a:pt x="2908148" y="322062"/>
                </a:cubicBezTo>
                <a:cubicBezTo>
                  <a:pt x="2903200" y="312172"/>
                  <a:pt x="2900156" y="292388"/>
                  <a:pt x="2903200" y="280596"/>
                </a:cubicBezTo>
                <a:cubicBezTo>
                  <a:pt x="2906245" y="273746"/>
                  <a:pt x="2911952" y="268039"/>
                  <a:pt x="2911952" y="260052"/>
                </a:cubicBezTo>
                <a:cubicBezTo>
                  <a:pt x="2913095" y="238748"/>
                  <a:pt x="2897116" y="213639"/>
                  <a:pt x="2884559" y="199562"/>
                </a:cubicBezTo>
                <a:cubicBezTo>
                  <a:pt x="2861735" y="191575"/>
                  <a:pt x="2829776" y="211354"/>
                  <a:pt x="2806570" y="199944"/>
                </a:cubicBezTo>
                <a:cubicBezTo>
                  <a:pt x="2800102" y="194997"/>
                  <a:pt x="2803907" y="181303"/>
                  <a:pt x="2802387" y="174835"/>
                </a:cubicBezTo>
                <a:cubicBezTo>
                  <a:pt x="2803147" y="168746"/>
                  <a:pt x="2799342" y="158856"/>
                  <a:pt x="2801623" y="152767"/>
                </a:cubicBezTo>
                <a:cubicBezTo>
                  <a:pt x="2806192" y="145539"/>
                  <a:pt x="2830158" y="152389"/>
                  <a:pt x="2838906" y="147442"/>
                </a:cubicBezTo>
                <a:lnTo>
                  <a:pt x="2840808" y="146300"/>
                </a:lnTo>
                <a:cubicBezTo>
                  <a:pt x="2854599" y="136789"/>
                  <a:pt x="2868034" y="132580"/>
                  <a:pt x="2880862" y="132337"/>
                </a:cubicBezTo>
                <a:close/>
                <a:moveTo>
                  <a:pt x="2308574" y="3256"/>
                </a:moveTo>
                <a:cubicBezTo>
                  <a:pt x="2294120" y="-7776"/>
                  <a:pt x="2281946" y="11625"/>
                  <a:pt x="2281946" y="25702"/>
                </a:cubicBezTo>
                <a:cubicBezTo>
                  <a:pt x="2288795" y="56136"/>
                  <a:pt x="2223740" y="82387"/>
                  <a:pt x="2265966" y="103314"/>
                </a:cubicBezTo>
                <a:cubicBezTo>
                  <a:pt x="2271296" y="106354"/>
                  <a:pt x="2273198" y="106354"/>
                  <a:pt x="2280425" y="112061"/>
                </a:cubicBezTo>
                <a:cubicBezTo>
                  <a:pt x="2282706" y="114346"/>
                  <a:pt x="2282328" y="116248"/>
                  <a:pt x="2280043" y="117768"/>
                </a:cubicBezTo>
                <a:cubicBezTo>
                  <a:pt x="2274336" y="121951"/>
                  <a:pt x="2259121" y="121191"/>
                  <a:pt x="2248467" y="123853"/>
                </a:cubicBezTo>
                <a:cubicBezTo>
                  <a:pt x="2232110" y="126138"/>
                  <a:pt x="2225643" y="141735"/>
                  <a:pt x="2213468" y="150487"/>
                </a:cubicBezTo>
                <a:cubicBezTo>
                  <a:pt x="2199009" y="154669"/>
                  <a:pt x="2184172" y="144397"/>
                  <a:pt x="2181510" y="130325"/>
                </a:cubicBezTo>
                <a:cubicBezTo>
                  <a:pt x="2178848" y="118910"/>
                  <a:pt x="2186839" y="91517"/>
                  <a:pt x="2170860" y="88472"/>
                </a:cubicBezTo>
                <a:cubicBezTo>
                  <a:pt x="2160206" y="94179"/>
                  <a:pt x="2157543" y="108256"/>
                  <a:pt x="2150694" y="117768"/>
                </a:cubicBezTo>
                <a:cubicBezTo>
                  <a:pt x="2137760" y="144397"/>
                  <a:pt x="2077270" y="154291"/>
                  <a:pt x="2084119" y="173693"/>
                </a:cubicBezTo>
                <a:cubicBezTo>
                  <a:pt x="2102001" y="222391"/>
                  <a:pt x="2226020" y="177498"/>
                  <a:pt x="2202432" y="237988"/>
                </a:cubicBezTo>
                <a:cubicBezTo>
                  <a:pt x="2195587" y="251682"/>
                  <a:pt x="2171998" y="244455"/>
                  <a:pt x="2159446" y="243695"/>
                </a:cubicBezTo>
                <a:cubicBezTo>
                  <a:pt x="2138520" y="245975"/>
                  <a:pt x="2127488" y="260812"/>
                  <a:pt x="2107704" y="268799"/>
                </a:cubicBezTo>
                <a:cubicBezTo>
                  <a:pt x="2093249" y="273369"/>
                  <a:pt x="2071945" y="288205"/>
                  <a:pt x="2077270" y="304563"/>
                </a:cubicBezTo>
                <a:cubicBezTo>
                  <a:pt x="2087924" y="334619"/>
                  <a:pt x="2198632" y="312172"/>
                  <a:pt x="2216513" y="268422"/>
                </a:cubicBezTo>
                <a:cubicBezTo>
                  <a:pt x="2218411" y="264234"/>
                  <a:pt x="2221456" y="255487"/>
                  <a:pt x="2224500" y="253967"/>
                </a:cubicBezTo>
                <a:cubicBezTo>
                  <a:pt x="2231350" y="254727"/>
                  <a:pt x="2231728" y="265759"/>
                  <a:pt x="2235532" y="274129"/>
                </a:cubicBezTo>
                <a:cubicBezTo>
                  <a:pt x="2238195" y="281738"/>
                  <a:pt x="2243142" y="288205"/>
                  <a:pt x="2247325" y="295433"/>
                </a:cubicBezTo>
                <a:cubicBezTo>
                  <a:pt x="2263304" y="318257"/>
                  <a:pt x="2241618" y="338423"/>
                  <a:pt x="2221456" y="347171"/>
                </a:cubicBezTo>
                <a:cubicBezTo>
                  <a:pt x="2212708" y="350598"/>
                  <a:pt x="2196347" y="358585"/>
                  <a:pt x="2200152" y="369239"/>
                </a:cubicBezTo>
                <a:cubicBezTo>
                  <a:pt x="2207761" y="384076"/>
                  <a:pt x="2227923" y="376084"/>
                  <a:pt x="2241240" y="379129"/>
                </a:cubicBezTo>
                <a:cubicBezTo>
                  <a:pt x="2252654" y="380649"/>
                  <a:pt x="2265966" y="381792"/>
                  <a:pt x="2275860" y="388641"/>
                </a:cubicBezTo>
                <a:cubicBezTo>
                  <a:pt x="2289173" y="400051"/>
                  <a:pt x="2258739" y="415270"/>
                  <a:pt x="2270153" y="427445"/>
                </a:cubicBezTo>
                <a:cubicBezTo>
                  <a:pt x="2278523" y="437334"/>
                  <a:pt x="2299067" y="433152"/>
                  <a:pt x="2310859" y="442281"/>
                </a:cubicBezTo>
                <a:cubicBezTo>
                  <a:pt x="2355752" y="482609"/>
                  <a:pt x="2371349" y="543477"/>
                  <a:pt x="2407108" y="591032"/>
                </a:cubicBezTo>
                <a:cubicBezTo>
                  <a:pt x="2458850" y="659892"/>
                  <a:pt x="2509828" y="715435"/>
                  <a:pt x="2499556" y="766417"/>
                </a:cubicBezTo>
                <a:cubicBezTo>
                  <a:pt x="2504881" y="780872"/>
                  <a:pt x="2525425" y="797989"/>
                  <a:pt x="2518580" y="815492"/>
                </a:cubicBezTo>
                <a:cubicBezTo>
                  <a:pt x="2516678" y="819675"/>
                  <a:pt x="2515535" y="823862"/>
                  <a:pt x="2513633" y="828045"/>
                </a:cubicBezTo>
                <a:cubicBezTo>
                  <a:pt x="2506783" y="846686"/>
                  <a:pt x="2534177" y="834894"/>
                  <a:pt x="2539502" y="841361"/>
                </a:cubicBezTo>
                <a:cubicBezTo>
                  <a:pt x="2561188" y="887392"/>
                  <a:pt x="2501840" y="983645"/>
                  <a:pt x="2500316" y="1017123"/>
                </a:cubicBezTo>
                <a:cubicBezTo>
                  <a:pt x="2491946" y="1046037"/>
                  <a:pt x="2490044" y="1090930"/>
                  <a:pt x="2464557" y="1111092"/>
                </a:cubicBezTo>
                <a:cubicBezTo>
                  <a:pt x="2458850" y="1114897"/>
                  <a:pt x="2452383" y="1114897"/>
                  <a:pt x="2447058" y="1111092"/>
                </a:cubicBezTo>
                <a:cubicBezTo>
                  <a:pt x="2434884" y="1098917"/>
                  <a:pt x="2421949" y="1086365"/>
                  <a:pt x="2404068" y="1081418"/>
                </a:cubicBezTo>
                <a:cubicBezTo>
                  <a:pt x="2389230" y="1071906"/>
                  <a:pt x="2372109" y="1068861"/>
                  <a:pt x="2354992" y="1066581"/>
                </a:cubicBezTo>
                <a:cubicBezTo>
                  <a:pt x="2343956" y="1062017"/>
                  <a:pt x="2332546" y="1051362"/>
                  <a:pt x="2320371" y="1057830"/>
                </a:cubicBezTo>
                <a:cubicBezTo>
                  <a:pt x="2309717" y="1063537"/>
                  <a:pt x="2300587" y="1072288"/>
                  <a:pt x="2288413" y="1068484"/>
                </a:cubicBezTo>
                <a:cubicBezTo>
                  <a:pt x="2272434" y="1064297"/>
                  <a:pt x="2255316" y="1047179"/>
                  <a:pt x="2242760" y="1046037"/>
                </a:cubicBezTo>
                <a:cubicBezTo>
                  <a:pt x="2240480" y="1044135"/>
                  <a:pt x="2226020" y="1050984"/>
                  <a:pt x="2221838" y="1055549"/>
                </a:cubicBezTo>
                <a:cubicBezTo>
                  <a:pt x="2202054" y="1076853"/>
                  <a:pt x="2189880" y="1043753"/>
                  <a:pt x="2169336" y="1047940"/>
                </a:cubicBezTo>
                <a:cubicBezTo>
                  <a:pt x="2157161" y="1052122"/>
                  <a:pt x="2146511" y="1075711"/>
                  <a:pt x="2132434" y="1075329"/>
                </a:cubicBezTo>
                <a:cubicBezTo>
                  <a:pt x="2117976" y="1076853"/>
                  <a:pt x="2103138" y="1052504"/>
                  <a:pt x="2085262" y="1056687"/>
                </a:cubicBezTo>
                <a:cubicBezTo>
                  <a:pt x="2045694" y="1071906"/>
                  <a:pt x="2016402" y="1114514"/>
                  <a:pt x="2035422" y="1147615"/>
                </a:cubicBezTo>
                <a:cubicBezTo>
                  <a:pt x="2034661" y="1159785"/>
                  <a:pt x="2031239" y="1162070"/>
                  <a:pt x="2024389" y="1169679"/>
                </a:cubicBezTo>
                <a:cubicBezTo>
                  <a:pt x="2002703" y="1191361"/>
                  <a:pt x="1995098" y="1163590"/>
                  <a:pt x="1995858" y="1143810"/>
                </a:cubicBezTo>
                <a:cubicBezTo>
                  <a:pt x="1994716" y="1119461"/>
                  <a:pt x="1972269" y="1097015"/>
                  <a:pt x="1958952" y="1076853"/>
                </a:cubicBezTo>
                <a:cubicBezTo>
                  <a:pt x="1952107" y="1066959"/>
                  <a:pt x="1942213" y="1055927"/>
                  <a:pt x="1928901" y="1058972"/>
                </a:cubicBezTo>
                <a:cubicBezTo>
                  <a:pt x="1917104" y="1061634"/>
                  <a:pt x="1905312" y="1071906"/>
                  <a:pt x="1892000" y="1069622"/>
                </a:cubicBezTo>
                <a:cubicBezTo>
                  <a:pt x="1878301" y="1068101"/>
                  <a:pt x="1865749" y="1057069"/>
                  <a:pt x="1855094" y="1055167"/>
                </a:cubicBezTo>
                <a:cubicBezTo>
                  <a:pt x="1841778" y="1053265"/>
                  <a:pt x="1826941" y="1063919"/>
                  <a:pt x="1814006" y="1056309"/>
                </a:cubicBezTo>
                <a:cubicBezTo>
                  <a:pt x="1792324" y="1036143"/>
                  <a:pt x="1766833" y="1050220"/>
                  <a:pt x="1752756" y="1073809"/>
                </a:cubicBezTo>
                <a:cubicBezTo>
                  <a:pt x="1739444" y="1088645"/>
                  <a:pt x="1735639" y="1127071"/>
                  <a:pt x="1722323" y="1139623"/>
                </a:cubicBezTo>
                <a:cubicBezTo>
                  <a:pt x="1714713" y="1143046"/>
                  <a:pt x="1709006" y="1126307"/>
                  <a:pt x="1709006" y="1110332"/>
                </a:cubicBezTo>
                <a:cubicBezTo>
                  <a:pt x="1708246" y="1101580"/>
                  <a:pt x="1707864" y="1092450"/>
                  <a:pt x="1703681" y="1086743"/>
                </a:cubicBezTo>
                <a:cubicBezTo>
                  <a:pt x="1695694" y="1074569"/>
                  <a:pt x="1676287" y="1079894"/>
                  <a:pt x="1673625" y="1093593"/>
                </a:cubicBezTo>
                <a:cubicBezTo>
                  <a:pt x="1672105" y="1098917"/>
                  <a:pt x="1671722" y="1105385"/>
                  <a:pt x="1669820" y="1110332"/>
                </a:cubicBezTo>
                <a:cubicBezTo>
                  <a:pt x="1660690" y="1129351"/>
                  <a:pt x="1656126" y="1089788"/>
                  <a:pt x="1645476" y="1085983"/>
                </a:cubicBezTo>
                <a:cubicBezTo>
                  <a:pt x="1631017" y="1074191"/>
                  <a:pt x="1610473" y="1092068"/>
                  <a:pt x="1606290" y="1110332"/>
                </a:cubicBezTo>
                <a:cubicBezTo>
                  <a:pt x="1600961" y="1124409"/>
                  <a:pt x="1593356" y="1139623"/>
                  <a:pt x="1598298" y="1156363"/>
                </a:cubicBezTo>
                <a:cubicBezTo>
                  <a:pt x="1600201" y="1165114"/>
                  <a:pt x="1605530" y="1173102"/>
                  <a:pt x="1605148" y="1182232"/>
                </a:cubicBezTo>
                <a:cubicBezTo>
                  <a:pt x="1606290" y="1181854"/>
                  <a:pt x="1602103" y="1197068"/>
                  <a:pt x="1601343" y="1195930"/>
                </a:cubicBezTo>
                <a:cubicBezTo>
                  <a:pt x="1600201" y="1197451"/>
                  <a:pt x="1598298" y="1200495"/>
                  <a:pt x="1597160" y="1201638"/>
                </a:cubicBezTo>
                <a:cubicBezTo>
                  <a:pt x="1577376" y="1224462"/>
                  <a:pt x="1543138" y="1179569"/>
                  <a:pt x="1522212" y="1187179"/>
                </a:cubicBezTo>
                <a:cubicBezTo>
                  <a:pt x="1499765" y="1199731"/>
                  <a:pt x="1543138" y="1224080"/>
                  <a:pt x="1547703" y="1237779"/>
                </a:cubicBezTo>
                <a:cubicBezTo>
                  <a:pt x="1553028" y="1253753"/>
                  <a:pt x="1531724" y="1248811"/>
                  <a:pt x="1523732" y="1240819"/>
                </a:cubicBezTo>
                <a:cubicBezTo>
                  <a:pt x="1506992" y="1227124"/>
                  <a:pt x="1492538" y="1179569"/>
                  <a:pt x="1471994" y="1207340"/>
                </a:cubicBezTo>
                <a:cubicBezTo>
                  <a:pt x="1468571" y="1210767"/>
                  <a:pt x="1462864" y="1217995"/>
                  <a:pt x="1458299" y="1214572"/>
                </a:cubicBezTo>
                <a:cubicBezTo>
                  <a:pt x="1448787" y="1205820"/>
                  <a:pt x="1454872" y="1147615"/>
                  <a:pt x="1431666" y="1133156"/>
                </a:cubicBezTo>
                <a:cubicBezTo>
                  <a:pt x="1411886" y="1122502"/>
                  <a:pt x="1386777" y="1146473"/>
                  <a:pt x="1366611" y="1147615"/>
                </a:cubicBezTo>
                <a:cubicBezTo>
                  <a:pt x="1357481" y="1148753"/>
                  <a:pt x="1347209" y="1143046"/>
                  <a:pt x="1339222" y="1142668"/>
                </a:cubicBezTo>
                <a:cubicBezTo>
                  <a:pt x="1330092" y="1142668"/>
                  <a:pt x="1320580" y="1150656"/>
                  <a:pt x="1311068" y="1151415"/>
                </a:cubicBezTo>
                <a:cubicBezTo>
                  <a:pt x="1292049" y="1149895"/>
                  <a:pt x="1271505" y="1144570"/>
                  <a:pt x="1251721" y="1146851"/>
                </a:cubicBezTo>
                <a:cubicBezTo>
                  <a:pt x="1233839" y="1153318"/>
                  <a:pt x="1200361" y="1165492"/>
                  <a:pt x="1200743" y="1189463"/>
                </a:cubicBezTo>
                <a:cubicBezTo>
                  <a:pt x="1199218" y="1201638"/>
                  <a:pt x="1196938" y="1192504"/>
                  <a:pt x="1188946" y="1188321"/>
                </a:cubicBezTo>
                <a:cubicBezTo>
                  <a:pt x="1185524" y="1186419"/>
                  <a:pt x="1181341" y="1186796"/>
                  <a:pt x="1177154" y="1190223"/>
                </a:cubicBezTo>
                <a:cubicBezTo>
                  <a:pt x="1166504" y="1206203"/>
                  <a:pt x="1158895" y="1210007"/>
                  <a:pt x="1142916" y="1217613"/>
                </a:cubicBezTo>
                <a:cubicBezTo>
                  <a:pt x="1134164" y="1224080"/>
                  <a:pt x="1125794" y="1235494"/>
                  <a:pt x="1114002" y="1238539"/>
                </a:cubicBezTo>
                <a:cubicBezTo>
                  <a:pt x="1103730" y="1242344"/>
                  <a:pt x="1092698" y="1245766"/>
                  <a:pt x="1083186" y="1252616"/>
                </a:cubicBezTo>
                <a:cubicBezTo>
                  <a:pt x="1069869" y="1259843"/>
                  <a:pt x="1063024" y="1277342"/>
                  <a:pt x="1052370" y="1278485"/>
                </a:cubicBezTo>
                <a:cubicBezTo>
                  <a:pt x="1046285" y="1278862"/>
                  <a:pt x="1039818" y="1278102"/>
                  <a:pt x="1033728" y="1278102"/>
                </a:cubicBezTo>
                <a:cubicBezTo>
                  <a:pt x="1022696" y="1279245"/>
                  <a:pt x="1012046" y="1287236"/>
                  <a:pt x="1001010" y="1283432"/>
                </a:cubicBezTo>
                <a:cubicBezTo>
                  <a:pt x="990742" y="1280765"/>
                  <a:pt x="980088" y="1274297"/>
                  <a:pt x="970198" y="1280005"/>
                </a:cubicBezTo>
                <a:cubicBezTo>
                  <a:pt x="956881" y="1286472"/>
                  <a:pt x="948130" y="1309301"/>
                  <a:pt x="934435" y="1313105"/>
                </a:cubicBezTo>
                <a:cubicBezTo>
                  <a:pt x="918078" y="1316146"/>
                  <a:pt x="900574" y="1300931"/>
                  <a:pt x="887640" y="1319950"/>
                </a:cubicBezTo>
                <a:cubicBezTo>
                  <a:pt x="874705" y="1342779"/>
                  <a:pt x="855304" y="1345824"/>
                  <a:pt x="831715" y="1340117"/>
                </a:cubicBezTo>
                <a:cubicBezTo>
                  <a:pt x="798618" y="1335547"/>
                  <a:pt x="804326" y="1283809"/>
                  <a:pt x="820683" y="1266692"/>
                </a:cubicBezTo>
                <a:cubicBezTo>
                  <a:pt x="840849" y="1248429"/>
                  <a:pt x="815740" y="1224462"/>
                  <a:pt x="795196" y="1217613"/>
                </a:cubicBezTo>
                <a:cubicBezTo>
                  <a:pt x="774270" y="1209243"/>
                  <a:pt x="757913" y="1222560"/>
                  <a:pt x="740791" y="1216470"/>
                </a:cubicBezTo>
                <a:cubicBezTo>
                  <a:pt x="724812" y="1210007"/>
                  <a:pt x="709597" y="1217613"/>
                  <a:pt x="693618" y="1219137"/>
                </a:cubicBezTo>
                <a:cubicBezTo>
                  <a:pt x="683346" y="1219137"/>
                  <a:pt x="671172" y="1216092"/>
                  <a:pt x="660522" y="1218377"/>
                </a:cubicBezTo>
                <a:cubicBezTo>
                  <a:pt x="641498" y="1222182"/>
                  <a:pt x="625901" y="1240059"/>
                  <a:pt x="604975" y="1240059"/>
                </a:cubicBezTo>
                <a:cubicBezTo>
                  <a:pt x="579488" y="1240059"/>
                  <a:pt x="565789" y="1262123"/>
                  <a:pt x="544867" y="1272017"/>
                </a:cubicBezTo>
                <a:cubicBezTo>
                  <a:pt x="529648" y="1279245"/>
                  <a:pt x="515571" y="1267070"/>
                  <a:pt x="500356" y="1268973"/>
                </a:cubicBezTo>
                <a:cubicBezTo>
                  <a:pt x="453183" y="1278862"/>
                  <a:pt x="434160" y="1331365"/>
                  <a:pt x="417038" y="1369408"/>
                </a:cubicBezTo>
                <a:cubicBezTo>
                  <a:pt x="407530" y="1387668"/>
                  <a:pt x="367585" y="1362559"/>
                  <a:pt x="362255" y="1384245"/>
                </a:cubicBezTo>
                <a:cubicBezTo>
                  <a:pt x="357313" y="1408972"/>
                  <a:pt x="350463" y="1394517"/>
                  <a:pt x="348561" y="1375115"/>
                </a:cubicBezTo>
                <a:cubicBezTo>
                  <a:pt x="347419" y="1369408"/>
                  <a:pt x="346281" y="1361039"/>
                  <a:pt x="343614" y="1355331"/>
                </a:cubicBezTo>
                <a:cubicBezTo>
                  <a:pt x="334866" y="1332125"/>
                  <a:pt x="315082" y="1342019"/>
                  <a:pt x="300628" y="1330983"/>
                </a:cubicBezTo>
                <a:cubicBezTo>
                  <a:pt x="280844" y="1311963"/>
                  <a:pt x="248508" y="1310439"/>
                  <a:pt x="223776" y="1322995"/>
                </a:cubicBezTo>
                <a:cubicBezTo>
                  <a:pt x="212362" y="1326040"/>
                  <a:pt x="200192" y="1322613"/>
                  <a:pt x="191058" y="1326418"/>
                </a:cubicBezTo>
                <a:cubicBezTo>
                  <a:pt x="182688" y="1329845"/>
                  <a:pt x="175843" y="1337832"/>
                  <a:pt x="164811" y="1341255"/>
                </a:cubicBezTo>
                <a:cubicBezTo>
                  <a:pt x="133995" y="1346962"/>
                  <a:pt x="89862" y="1336690"/>
                  <a:pt x="91387" y="1381583"/>
                </a:cubicBezTo>
                <a:cubicBezTo>
                  <a:pt x="91765" y="1392615"/>
                  <a:pt x="92525" y="1405171"/>
                  <a:pt x="87582" y="1405931"/>
                </a:cubicBezTo>
                <a:cubicBezTo>
                  <a:pt x="81493" y="1407834"/>
                  <a:pt x="69318" y="1388810"/>
                  <a:pt x="61331" y="1382725"/>
                </a:cubicBezTo>
                <a:cubicBezTo>
                  <a:pt x="46494" y="1373213"/>
                  <a:pt x="36222" y="1388432"/>
                  <a:pt x="35462" y="1407452"/>
                </a:cubicBezTo>
                <a:cubicBezTo>
                  <a:pt x="34320" y="1422288"/>
                  <a:pt x="30137" y="1432183"/>
                  <a:pt x="21003" y="1424951"/>
                </a:cubicBezTo>
                <a:cubicBezTo>
                  <a:pt x="17203" y="1421911"/>
                  <a:pt x="13016" y="1417724"/>
                  <a:pt x="9971" y="1414301"/>
                </a:cubicBezTo>
                <a:lnTo>
                  <a:pt x="0" y="1400752"/>
                </a:lnTo>
                <a:lnTo>
                  <a:pt x="0" y="1662778"/>
                </a:lnTo>
                <a:lnTo>
                  <a:pt x="17580" y="1677182"/>
                </a:lnTo>
                <a:cubicBezTo>
                  <a:pt x="37364" y="1701913"/>
                  <a:pt x="20243" y="1729685"/>
                  <a:pt x="24425" y="1757456"/>
                </a:cubicBezTo>
                <a:cubicBezTo>
                  <a:pt x="25190" y="1800824"/>
                  <a:pt x="37364" y="1838868"/>
                  <a:pt x="77688" y="1863976"/>
                </a:cubicBezTo>
                <a:cubicBezTo>
                  <a:pt x="110789" y="1886805"/>
                  <a:pt x="159482" y="1948055"/>
                  <a:pt x="124105" y="1855989"/>
                </a:cubicBezTo>
                <a:cubicBezTo>
                  <a:pt x="116496" y="1840010"/>
                  <a:pt x="118394" y="1819084"/>
                  <a:pt x="113069" y="1801967"/>
                </a:cubicBezTo>
                <a:cubicBezTo>
                  <a:pt x="109264" y="1793215"/>
                  <a:pt x="102419" y="1782943"/>
                  <a:pt x="104321" y="1778760"/>
                </a:cubicBezTo>
                <a:cubicBezTo>
                  <a:pt x="105081" y="1776858"/>
                  <a:pt x="107744" y="1776476"/>
                  <a:pt x="111166" y="1778378"/>
                </a:cubicBezTo>
                <a:cubicBezTo>
                  <a:pt x="125626" y="1790552"/>
                  <a:pt x="136658" y="1817946"/>
                  <a:pt x="149210" y="1833165"/>
                </a:cubicBezTo>
                <a:cubicBezTo>
                  <a:pt x="166714" y="1857892"/>
                  <a:pt x="183831" y="1852945"/>
                  <a:pt x="208940" y="1841912"/>
                </a:cubicBezTo>
                <a:cubicBezTo>
                  <a:pt x="213887" y="1840770"/>
                  <a:pt x="217691" y="1841535"/>
                  <a:pt x="221114" y="1844575"/>
                </a:cubicBezTo>
                <a:cubicBezTo>
                  <a:pt x="235191" y="1860172"/>
                  <a:pt x="231768" y="1886805"/>
                  <a:pt x="226061" y="1905447"/>
                </a:cubicBezTo>
                <a:cubicBezTo>
                  <a:pt x="223016" y="1925609"/>
                  <a:pt x="237853" y="1927511"/>
                  <a:pt x="249268" y="1913817"/>
                </a:cubicBezTo>
                <a:cubicBezTo>
                  <a:pt x="254975" y="1907727"/>
                  <a:pt x="259917" y="1899740"/>
                  <a:pt x="262202" y="1891748"/>
                </a:cubicBezTo>
                <a:cubicBezTo>
                  <a:pt x="266385" y="1876151"/>
                  <a:pt x="258780" y="1849522"/>
                  <a:pt x="283506" y="1857892"/>
                </a:cubicBezTo>
                <a:cubicBezTo>
                  <a:pt x="366060" y="1922186"/>
                  <a:pt x="444814" y="1981916"/>
                  <a:pt x="536875" y="2032511"/>
                </a:cubicBezTo>
                <a:cubicBezTo>
                  <a:pt x="608402" y="2078925"/>
                  <a:pt x="692476" y="2105176"/>
                  <a:pt x="770087" y="2139796"/>
                </a:cubicBezTo>
                <a:cubicBezTo>
                  <a:pt x="879652" y="2176316"/>
                  <a:pt x="988075" y="2217404"/>
                  <a:pt x="1101450" y="2238708"/>
                </a:cubicBezTo>
                <a:cubicBezTo>
                  <a:pt x="1124656" y="2249362"/>
                  <a:pt x="1149001" y="2249362"/>
                  <a:pt x="1173732" y="2255829"/>
                </a:cubicBezTo>
                <a:cubicBezTo>
                  <a:pt x="1207970" y="2263816"/>
                  <a:pt x="1238404" y="2271808"/>
                  <a:pt x="1272265" y="2278275"/>
                </a:cubicBezTo>
                <a:cubicBezTo>
                  <a:pt x="1369274" y="2313274"/>
                  <a:pt x="1315633" y="2519093"/>
                  <a:pt x="1312971" y="2599744"/>
                </a:cubicBezTo>
                <a:cubicBezTo>
                  <a:pt x="1300796" y="2825724"/>
                  <a:pt x="1285199" y="3048660"/>
                  <a:pt x="1254001" y="3273120"/>
                </a:cubicBezTo>
                <a:cubicBezTo>
                  <a:pt x="1254001" y="3273120"/>
                  <a:pt x="1232697" y="3438610"/>
                  <a:pt x="1230795" y="3471328"/>
                </a:cubicBezTo>
                <a:cubicBezTo>
                  <a:pt x="1231559" y="3495677"/>
                  <a:pt x="1212153" y="3618177"/>
                  <a:pt x="1202645" y="3655078"/>
                </a:cubicBezTo>
                <a:cubicBezTo>
                  <a:pt x="1198458" y="3704158"/>
                  <a:pt x="1180199" y="4264158"/>
                  <a:pt x="1166122" y="4402260"/>
                </a:cubicBezTo>
                <a:cubicBezTo>
                  <a:pt x="1191613" y="4556336"/>
                  <a:pt x="1159273" y="4717643"/>
                  <a:pt x="1148241" y="4875142"/>
                </a:cubicBezTo>
                <a:cubicBezTo>
                  <a:pt x="1143294" y="4912807"/>
                  <a:pt x="1138729" y="4956175"/>
                  <a:pt x="1129221" y="4993459"/>
                </a:cubicBezTo>
                <a:cubicBezTo>
                  <a:pt x="1122754" y="5006393"/>
                  <a:pt x="1118949" y="5019328"/>
                  <a:pt x="1123892" y="5033787"/>
                </a:cubicBezTo>
                <a:cubicBezTo>
                  <a:pt x="1134546" y="5066501"/>
                  <a:pt x="1144818" y="5089329"/>
                  <a:pt x="1149001" y="5120146"/>
                </a:cubicBezTo>
                <a:cubicBezTo>
                  <a:pt x="1168025" y="5307700"/>
                  <a:pt x="1184004" y="5501722"/>
                  <a:pt x="1191231" y="5691565"/>
                </a:cubicBezTo>
                <a:cubicBezTo>
                  <a:pt x="1200743" y="5878168"/>
                  <a:pt x="1212632" y="6064487"/>
                  <a:pt x="1218196" y="6250664"/>
                </a:cubicBezTo>
                <a:lnTo>
                  <a:pt x="1219505" y="6396021"/>
                </a:lnTo>
                <a:lnTo>
                  <a:pt x="1359689" y="6396021"/>
                </a:lnTo>
                <a:lnTo>
                  <a:pt x="1359782" y="6389904"/>
                </a:lnTo>
                <a:cubicBezTo>
                  <a:pt x="1359883" y="6332172"/>
                  <a:pt x="1358527" y="6274869"/>
                  <a:pt x="1353677" y="6218470"/>
                </a:cubicBezTo>
                <a:cubicBezTo>
                  <a:pt x="1342267" y="5874172"/>
                  <a:pt x="1318296" y="5529497"/>
                  <a:pt x="1297752" y="5184058"/>
                </a:cubicBezTo>
                <a:cubicBezTo>
                  <a:pt x="1295471" y="5131560"/>
                  <a:pt x="1299276" y="5079440"/>
                  <a:pt x="1305361" y="5028080"/>
                </a:cubicBezTo>
                <a:cubicBezTo>
                  <a:pt x="1304983" y="5006393"/>
                  <a:pt x="1285960" y="4989276"/>
                  <a:pt x="1288622" y="4964927"/>
                </a:cubicBezTo>
                <a:cubicBezTo>
                  <a:pt x="1285582" y="4783458"/>
                  <a:pt x="1275688" y="4603131"/>
                  <a:pt x="1328190" y="4431173"/>
                </a:cubicBezTo>
                <a:cubicBezTo>
                  <a:pt x="1333897" y="4414052"/>
                  <a:pt x="1323625" y="4398455"/>
                  <a:pt x="1322100" y="4382093"/>
                </a:cubicBezTo>
                <a:cubicBezTo>
                  <a:pt x="1320958" y="4354322"/>
                  <a:pt x="1327808" y="4329595"/>
                  <a:pt x="1334275" y="4300682"/>
                </a:cubicBezTo>
                <a:cubicBezTo>
                  <a:pt x="1399712" y="4054540"/>
                  <a:pt x="1471234" y="3813341"/>
                  <a:pt x="1546178" y="3569101"/>
                </a:cubicBezTo>
                <a:cubicBezTo>
                  <a:pt x="1625692" y="3302793"/>
                  <a:pt x="1719660" y="3038770"/>
                  <a:pt x="1820096" y="2779689"/>
                </a:cubicBezTo>
                <a:cubicBezTo>
                  <a:pt x="1856237" y="2692192"/>
                  <a:pt x="1886288" y="2594797"/>
                  <a:pt x="1939551" y="2514906"/>
                </a:cubicBezTo>
                <a:cubicBezTo>
                  <a:pt x="1954010" y="2484854"/>
                  <a:pt x="1959717" y="2464688"/>
                  <a:pt x="1995858" y="2462785"/>
                </a:cubicBezTo>
                <a:cubicBezTo>
                  <a:pt x="2056348" y="2460505"/>
                  <a:pt x="2136617" y="2475720"/>
                  <a:pt x="2189120" y="2465452"/>
                </a:cubicBezTo>
                <a:cubicBezTo>
                  <a:pt x="2222216" y="2483712"/>
                  <a:pt x="2261024" y="2484472"/>
                  <a:pt x="2296782" y="2485232"/>
                </a:cubicBezTo>
                <a:cubicBezTo>
                  <a:pt x="2316566" y="2486756"/>
                  <a:pt x="2305912" y="2515670"/>
                  <a:pt x="2324176" y="2518710"/>
                </a:cubicBezTo>
                <a:cubicBezTo>
                  <a:pt x="2350427" y="2517190"/>
                  <a:pt x="2391511" y="2534690"/>
                  <a:pt x="2405210" y="2502353"/>
                </a:cubicBezTo>
                <a:cubicBezTo>
                  <a:pt x="2410152" y="2484089"/>
                  <a:pt x="2395698" y="2466212"/>
                  <a:pt x="2398360" y="2447188"/>
                </a:cubicBezTo>
                <a:cubicBezTo>
                  <a:pt x="2398738" y="2432351"/>
                  <a:pt x="2392653" y="2425502"/>
                  <a:pt x="2379336" y="2426644"/>
                </a:cubicBezTo>
                <a:cubicBezTo>
                  <a:pt x="2349285" y="2431209"/>
                  <a:pt x="2356512" y="2417897"/>
                  <a:pt x="2353090" y="2395068"/>
                </a:cubicBezTo>
                <a:cubicBezTo>
                  <a:pt x="2334448" y="2365777"/>
                  <a:pt x="2359557" y="2333818"/>
                  <a:pt x="2352325" y="2305287"/>
                </a:cubicBezTo>
                <a:cubicBezTo>
                  <a:pt x="2348142" y="2286263"/>
                  <a:pt x="2306676" y="2284361"/>
                  <a:pt x="2295262" y="2263816"/>
                </a:cubicBezTo>
                <a:cubicBezTo>
                  <a:pt x="2289555" y="2251647"/>
                  <a:pt x="2287653" y="2235667"/>
                  <a:pt x="2279283" y="2230720"/>
                </a:cubicBezTo>
                <a:cubicBezTo>
                  <a:pt x="2253792" y="2216261"/>
                  <a:pt x="2218411" y="2251264"/>
                  <a:pt x="2218793" y="2279796"/>
                </a:cubicBezTo>
                <a:cubicBezTo>
                  <a:pt x="2221078" y="2295392"/>
                  <a:pt x="2211184" y="2317079"/>
                  <a:pt x="2213846" y="2329254"/>
                </a:cubicBezTo>
                <a:cubicBezTo>
                  <a:pt x="2217273" y="2336103"/>
                  <a:pt x="2226781" y="2340668"/>
                  <a:pt x="2229065" y="2349037"/>
                </a:cubicBezTo>
                <a:cubicBezTo>
                  <a:pt x="2227923" y="2359687"/>
                  <a:pt x="2214606" y="2364252"/>
                  <a:pt x="2210042" y="2373764"/>
                </a:cubicBezTo>
                <a:cubicBezTo>
                  <a:pt x="2199392" y="2393166"/>
                  <a:pt x="2194062" y="2418657"/>
                  <a:pt x="2180368" y="2434636"/>
                </a:cubicBezTo>
                <a:cubicBezTo>
                  <a:pt x="2148032" y="2467732"/>
                  <a:pt x="2043413" y="2446428"/>
                  <a:pt x="1999280" y="2435774"/>
                </a:cubicBezTo>
                <a:cubicBezTo>
                  <a:pt x="1987106" y="2433494"/>
                  <a:pt x="1986728" y="2420177"/>
                  <a:pt x="1998138" y="2412950"/>
                </a:cubicBezTo>
                <a:cubicBezTo>
                  <a:pt x="2005748" y="2408003"/>
                  <a:pt x="2016020" y="2379471"/>
                  <a:pt x="2018682" y="2368817"/>
                </a:cubicBezTo>
                <a:cubicBezTo>
                  <a:pt x="2027052" y="2346375"/>
                  <a:pt x="2070420" y="2257732"/>
                  <a:pt x="2090586" y="2243655"/>
                </a:cubicBezTo>
                <a:cubicBezTo>
                  <a:pt x="2109610" y="2231102"/>
                  <a:pt x="2136999" y="2230338"/>
                  <a:pt x="2158304" y="2223111"/>
                </a:cubicBezTo>
                <a:cubicBezTo>
                  <a:pt x="2224500" y="2211696"/>
                  <a:pt x="2285750" y="2192295"/>
                  <a:pt x="2344720" y="2166426"/>
                </a:cubicBezTo>
                <a:cubicBezTo>
                  <a:pt x="2403307" y="2144362"/>
                  <a:pt x="2452383" y="2108220"/>
                  <a:pt x="2507548" y="2077022"/>
                </a:cubicBezTo>
                <a:cubicBezTo>
                  <a:pt x="2528470" y="2072079"/>
                  <a:pt x="2548632" y="2093384"/>
                  <a:pt x="2570700" y="2083112"/>
                </a:cubicBezTo>
                <a:cubicBezTo>
                  <a:pt x="2580208" y="2080449"/>
                  <a:pt x="2589720" y="2075502"/>
                  <a:pt x="2595426" y="2067515"/>
                </a:cubicBezTo>
                <a:cubicBezTo>
                  <a:pt x="2600752" y="2061043"/>
                  <a:pt x="2605699" y="2053433"/>
                  <a:pt x="2613690" y="2054958"/>
                </a:cubicBezTo>
                <a:cubicBezTo>
                  <a:pt x="2622820" y="2059523"/>
                  <a:pt x="2619776" y="2073977"/>
                  <a:pt x="2633852" y="2074742"/>
                </a:cubicBezTo>
                <a:cubicBezTo>
                  <a:pt x="2642222" y="2076644"/>
                  <a:pt x="2652872" y="2077404"/>
                  <a:pt x="2655916" y="2085392"/>
                </a:cubicBezTo>
                <a:cubicBezTo>
                  <a:pt x="2664668" y="2102513"/>
                  <a:pt x="2637657" y="2143601"/>
                  <a:pt x="2666571" y="2152731"/>
                </a:cubicBezTo>
                <a:cubicBezTo>
                  <a:pt x="2703854" y="2129903"/>
                  <a:pt x="2700809" y="2059145"/>
                  <a:pt x="2742658" y="2036316"/>
                </a:cubicBezTo>
                <a:cubicBezTo>
                  <a:pt x="2784123" y="2021097"/>
                  <a:pt x="2734666" y="2085014"/>
                  <a:pt x="2739995" y="2099469"/>
                </a:cubicBezTo>
                <a:cubicBezTo>
                  <a:pt x="2746462" y="2110501"/>
                  <a:pt x="2759774" y="2102513"/>
                  <a:pt x="2769669" y="2091859"/>
                </a:cubicBezTo>
                <a:cubicBezTo>
                  <a:pt x="2791351" y="2069413"/>
                  <a:pt x="2800102" y="2016532"/>
                  <a:pt x="2768144" y="2003220"/>
                </a:cubicBezTo>
                <a:cubicBezTo>
                  <a:pt x="2760539" y="2001318"/>
                  <a:pt x="2752547" y="2000175"/>
                  <a:pt x="2744938" y="1999415"/>
                </a:cubicBezTo>
                <a:cubicBezTo>
                  <a:pt x="2722874" y="1996371"/>
                  <a:pt x="2728963" y="1963270"/>
                  <a:pt x="2703854" y="1955282"/>
                </a:cubicBezTo>
                <a:cubicBezTo>
                  <a:pt x="2697764" y="1954522"/>
                  <a:pt x="2691680" y="1953762"/>
                  <a:pt x="2685972" y="1956425"/>
                </a:cubicBezTo>
                <a:cubicBezTo>
                  <a:pt x="2681786" y="1956807"/>
                  <a:pt x="2673798" y="1963270"/>
                  <a:pt x="2672274" y="1958327"/>
                </a:cubicBezTo>
                <a:cubicBezTo>
                  <a:pt x="2676838" y="1941206"/>
                  <a:pt x="2695102" y="1919141"/>
                  <a:pt x="2690155" y="1899740"/>
                </a:cubicBezTo>
                <a:cubicBezTo>
                  <a:pt x="2687875" y="1885281"/>
                  <a:pt x="2681786" y="1867404"/>
                  <a:pt x="2665806" y="1865501"/>
                </a:cubicBezTo>
                <a:cubicBezTo>
                  <a:pt x="2660481" y="1866261"/>
                  <a:pt x="2655534" y="1874631"/>
                  <a:pt x="2652494" y="1879578"/>
                </a:cubicBezTo>
                <a:cubicBezTo>
                  <a:pt x="2649832" y="1883000"/>
                  <a:pt x="2643364" y="1892890"/>
                  <a:pt x="2639177" y="1885281"/>
                </a:cubicBezTo>
                <a:cubicBezTo>
                  <a:pt x="2633470" y="1874631"/>
                  <a:pt x="2631950" y="1834303"/>
                  <a:pt x="2618255" y="1830880"/>
                </a:cubicBezTo>
                <a:cubicBezTo>
                  <a:pt x="2614828" y="1830120"/>
                  <a:pt x="2611406" y="1828596"/>
                  <a:pt x="2607601" y="1828596"/>
                </a:cubicBezTo>
                <a:cubicBezTo>
                  <a:pt x="2591622" y="1826693"/>
                  <a:pt x="2586675" y="1795499"/>
                  <a:pt x="2570318" y="1797402"/>
                </a:cubicBezTo>
                <a:cubicBezTo>
                  <a:pt x="2552436" y="1802349"/>
                  <a:pt x="2539884" y="1822128"/>
                  <a:pt x="2523905" y="1832023"/>
                </a:cubicBezTo>
                <a:cubicBezTo>
                  <a:pt x="2511352" y="1842295"/>
                  <a:pt x="2490808" y="1868164"/>
                  <a:pt x="2498414" y="1884521"/>
                </a:cubicBezTo>
                <a:cubicBezTo>
                  <a:pt x="2497271" y="1885281"/>
                  <a:pt x="2506783" y="1887183"/>
                  <a:pt x="2506783" y="1886805"/>
                </a:cubicBezTo>
                <a:cubicBezTo>
                  <a:pt x="2512490" y="1886805"/>
                  <a:pt x="2517055" y="1887948"/>
                  <a:pt x="2519340" y="1895553"/>
                </a:cubicBezTo>
                <a:cubicBezTo>
                  <a:pt x="2520482" y="1907349"/>
                  <a:pt x="2524287" y="1906207"/>
                  <a:pt x="2521620" y="1920284"/>
                </a:cubicBezTo>
                <a:cubicBezTo>
                  <a:pt x="2516295" y="1938925"/>
                  <a:pt x="2504503" y="1918381"/>
                  <a:pt x="2494231" y="1918759"/>
                </a:cubicBezTo>
                <a:cubicBezTo>
                  <a:pt x="2481674" y="1923706"/>
                  <a:pt x="2485861" y="1941588"/>
                  <a:pt x="2483959" y="1953002"/>
                </a:cubicBezTo>
                <a:cubicBezTo>
                  <a:pt x="2479772" y="1990281"/>
                  <a:pt x="2509828" y="2017292"/>
                  <a:pt x="2489666" y="2053056"/>
                </a:cubicBezTo>
                <a:cubicBezTo>
                  <a:pt x="2420424" y="2131045"/>
                  <a:pt x="2298685" y="2162621"/>
                  <a:pt x="2202432" y="2193437"/>
                </a:cubicBezTo>
                <a:cubicBezTo>
                  <a:pt x="2106943" y="2218928"/>
                  <a:pt x="2092871" y="2213221"/>
                  <a:pt x="2146511" y="2131045"/>
                </a:cubicBezTo>
                <a:cubicBezTo>
                  <a:pt x="2185315" y="2069795"/>
                  <a:pt x="2210424" y="1991423"/>
                  <a:pt x="2258357" y="1937783"/>
                </a:cubicBezTo>
                <a:cubicBezTo>
                  <a:pt x="2273198" y="1925609"/>
                  <a:pt x="2293360" y="1936641"/>
                  <a:pt x="2310859" y="1927511"/>
                </a:cubicBezTo>
                <a:cubicBezTo>
                  <a:pt x="2327981" y="1917999"/>
                  <a:pt x="2347760" y="1902020"/>
                  <a:pt x="2357272" y="1887565"/>
                </a:cubicBezTo>
                <a:cubicBezTo>
                  <a:pt x="2358414" y="1887565"/>
                  <a:pt x="2360317" y="1875773"/>
                  <a:pt x="2358797" y="1876911"/>
                </a:cubicBezTo>
                <a:cubicBezTo>
                  <a:pt x="2355752" y="1871968"/>
                  <a:pt x="2351187" y="1869302"/>
                  <a:pt x="2345858" y="1867021"/>
                </a:cubicBezTo>
                <a:cubicBezTo>
                  <a:pt x="2323034" y="1854469"/>
                  <a:pt x="2356130" y="1836587"/>
                  <a:pt x="2370589" y="1840770"/>
                </a:cubicBezTo>
                <a:cubicBezTo>
                  <a:pt x="2421567" y="1851042"/>
                  <a:pt x="2483199" y="1768106"/>
                  <a:pt x="2410152" y="1752131"/>
                </a:cubicBezTo>
                <a:cubicBezTo>
                  <a:pt x="2350045" y="1732725"/>
                  <a:pt x="2443253" y="1704193"/>
                  <a:pt x="2463033" y="1696584"/>
                </a:cubicBezTo>
                <a:cubicBezTo>
                  <a:pt x="2486244" y="1696206"/>
                  <a:pt x="2507166" y="1704193"/>
                  <a:pt x="2529990" y="1709141"/>
                </a:cubicBezTo>
                <a:cubicBezTo>
                  <a:pt x="2550534" y="1714088"/>
                  <a:pt x="2543689" y="1696584"/>
                  <a:pt x="2527710" y="1682889"/>
                </a:cubicBezTo>
                <a:cubicBezTo>
                  <a:pt x="2518198" y="1673377"/>
                  <a:pt x="2510210" y="1660825"/>
                  <a:pt x="2512112" y="1652456"/>
                </a:cubicBezTo>
                <a:cubicBezTo>
                  <a:pt x="2512873" y="1647126"/>
                  <a:pt x="2516678" y="1641801"/>
                  <a:pt x="2514775" y="1637236"/>
                </a:cubicBezTo>
                <a:cubicBezTo>
                  <a:pt x="2513633" y="1636094"/>
                  <a:pt x="2511730" y="1634952"/>
                  <a:pt x="2509068" y="1634192"/>
                </a:cubicBezTo>
                <a:cubicBezTo>
                  <a:pt x="2492706" y="1634192"/>
                  <a:pt x="2490044" y="1615172"/>
                  <a:pt x="2507926" y="1611367"/>
                </a:cubicBezTo>
                <a:cubicBezTo>
                  <a:pt x="2518958" y="1608323"/>
                  <a:pt x="2536839" y="1601095"/>
                  <a:pt x="2542546" y="1603380"/>
                </a:cubicBezTo>
                <a:cubicBezTo>
                  <a:pt x="2547111" y="1612127"/>
                  <a:pt x="2536457" y="1624302"/>
                  <a:pt x="2535697" y="1634952"/>
                </a:cubicBezTo>
                <a:cubicBezTo>
                  <a:pt x="2533034" y="1649411"/>
                  <a:pt x="2536457" y="1657781"/>
                  <a:pt x="2551294" y="1653216"/>
                </a:cubicBezTo>
                <a:cubicBezTo>
                  <a:pt x="2568415" y="1645988"/>
                  <a:pt x="2585915" y="1645988"/>
                  <a:pt x="2602654" y="1640663"/>
                </a:cubicBezTo>
                <a:cubicBezTo>
                  <a:pt x="2627003" y="1625062"/>
                  <a:pt x="2653254" y="1594628"/>
                  <a:pt x="2658961" y="1567235"/>
                </a:cubicBezTo>
                <a:cubicBezTo>
                  <a:pt x="2660099" y="1558105"/>
                  <a:pt x="2658201" y="1549357"/>
                  <a:pt x="2652112" y="1545553"/>
                </a:cubicBezTo>
                <a:cubicBezTo>
                  <a:pt x="2643742" y="1539463"/>
                  <a:pt x="2630425" y="1543650"/>
                  <a:pt x="2622820" y="1535658"/>
                </a:cubicBezTo>
                <a:cubicBezTo>
                  <a:pt x="2609886" y="1520822"/>
                  <a:pt x="2603414" y="1493050"/>
                  <a:pt x="2604556" y="1474409"/>
                </a:cubicBezTo>
                <a:cubicBezTo>
                  <a:pt x="2632710" y="1423053"/>
                  <a:pt x="2666188" y="1368266"/>
                  <a:pt x="2706894" y="1326800"/>
                </a:cubicBezTo>
                <a:cubicBezTo>
                  <a:pt x="2738092" y="1324137"/>
                  <a:pt x="2780318" y="1362559"/>
                  <a:pt x="2798200" y="1316910"/>
                </a:cubicBezTo>
                <a:cubicBezTo>
                  <a:pt x="2804668" y="1307016"/>
                  <a:pt x="2808850" y="1291037"/>
                  <a:pt x="2821024" y="1283432"/>
                </a:cubicBezTo>
                <a:cubicBezTo>
                  <a:pt x="2826354" y="1281147"/>
                  <a:pt x="2827496" y="1286472"/>
                  <a:pt x="2827114" y="1291419"/>
                </a:cubicBezTo>
                <a:cubicBezTo>
                  <a:pt x="2824069" y="1311203"/>
                  <a:pt x="2800102" y="1343917"/>
                  <a:pt x="2820264" y="1362559"/>
                </a:cubicBezTo>
                <a:cubicBezTo>
                  <a:pt x="2854125" y="1387668"/>
                  <a:pt x="2864015" y="1320715"/>
                  <a:pt x="2892551" y="1321093"/>
                </a:cubicBezTo>
                <a:cubicBezTo>
                  <a:pt x="2902058" y="1322995"/>
                  <a:pt x="2901298" y="1336312"/>
                  <a:pt x="2908148" y="1342019"/>
                </a:cubicBezTo>
                <a:cubicBezTo>
                  <a:pt x="2930594" y="1351909"/>
                  <a:pt x="2952276" y="1320715"/>
                  <a:pt x="2970540" y="1310061"/>
                </a:cubicBezTo>
                <a:cubicBezTo>
                  <a:pt x="2983474" y="1299789"/>
                  <a:pt x="2991084" y="1300549"/>
                  <a:pt x="2986519" y="1313483"/>
                </a:cubicBezTo>
                <a:cubicBezTo>
                  <a:pt x="2981950" y="1326418"/>
                  <a:pt x="2970158" y="1340117"/>
                  <a:pt x="2959508" y="1350006"/>
                </a:cubicBezTo>
                <a:cubicBezTo>
                  <a:pt x="2953800" y="1355331"/>
                  <a:pt x="2945431" y="1366746"/>
                  <a:pt x="2946573" y="1373595"/>
                </a:cubicBezTo>
                <a:cubicBezTo>
                  <a:pt x="2946951" y="1382725"/>
                  <a:pt x="2956463" y="1380822"/>
                  <a:pt x="2968255" y="1371693"/>
                </a:cubicBezTo>
                <a:cubicBezTo>
                  <a:pt x="2988417" y="1356474"/>
                  <a:pt x="3015433" y="1323373"/>
                  <a:pt x="3018091" y="1305874"/>
                </a:cubicBezTo>
                <a:cubicBezTo>
                  <a:pt x="3019615" y="1296366"/>
                  <a:pt x="3012006" y="1294464"/>
                  <a:pt x="3004396" y="1292179"/>
                </a:cubicBezTo>
                <a:cubicBezTo>
                  <a:pt x="2968255" y="1288374"/>
                  <a:pt x="2973962" y="1247286"/>
                  <a:pt x="2966735" y="1222560"/>
                </a:cubicBezTo>
                <a:cubicBezTo>
                  <a:pt x="2954561" y="1192886"/>
                  <a:pt x="2961406" y="1145330"/>
                  <a:pt x="2925265" y="1131636"/>
                </a:cubicBezTo>
                <a:cubicBezTo>
                  <a:pt x="2907383" y="1125547"/>
                  <a:pt x="2881136" y="1144188"/>
                  <a:pt x="2868202" y="1120604"/>
                </a:cubicBezTo>
                <a:cubicBezTo>
                  <a:pt x="2832821" y="1072288"/>
                  <a:pt x="2822549" y="1060114"/>
                  <a:pt x="2802765" y="1110710"/>
                </a:cubicBezTo>
                <a:cubicBezTo>
                  <a:pt x="2799342" y="1120604"/>
                  <a:pt x="2794018" y="1136583"/>
                  <a:pt x="2784506" y="1135058"/>
                </a:cubicBezTo>
                <a:cubicBezTo>
                  <a:pt x="2683688" y="989352"/>
                  <a:pt x="2679123" y="1172342"/>
                  <a:pt x="2652112" y="1112612"/>
                </a:cubicBezTo>
                <a:cubicBezTo>
                  <a:pt x="2642600" y="1085601"/>
                  <a:pt x="2608743" y="1038045"/>
                  <a:pt x="2584012" y="1065057"/>
                </a:cubicBezTo>
                <a:cubicBezTo>
                  <a:pt x="2573362" y="1078373"/>
                  <a:pt x="2568415" y="1095113"/>
                  <a:pt x="2551294" y="1101198"/>
                </a:cubicBezTo>
                <a:cubicBezTo>
                  <a:pt x="2542164" y="1105763"/>
                  <a:pt x="2538359" y="1112994"/>
                  <a:pt x="2535697" y="1121742"/>
                </a:cubicBezTo>
                <a:cubicBezTo>
                  <a:pt x="2532274" y="1132396"/>
                  <a:pt x="2523145" y="1130871"/>
                  <a:pt x="2517438" y="1120604"/>
                </a:cubicBezTo>
                <a:cubicBezTo>
                  <a:pt x="2509446" y="1105385"/>
                  <a:pt x="2518198" y="1084841"/>
                  <a:pt x="2523905" y="1069244"/>
                </a:cubicBezTo>
                <a:cubicBezTo>
                  <a:pt x="2544066" y="1010656"/>
                  <a:pt x="2559286" y="958536"/>
                  <a:pt x="2578687" y="902993"/>
                </a:cubicBezTo>
                <a:cubicBezTo>
                  <a:pt x="2584394" y="887014"/>
                  <a:pt x="2589720" y="864568"/>
                  <a:pt x="2605321" y="850113"/>
                </a:cubicBezTo>
                <a:cubicBezTo>
                  <a:pt x="2616348" y="840979"/>
                  <a:pt x="2632710" y="839077"/>
                  <a:pt x="2645262" y="832609"/>
                </a:cubicBezTo>
                <a:cubicBezTo>
                  <a:pt x="2676078" y="811687"/>
                  <a:pt x="2712602" y="805598"/>
                  <a:pt x="2748364" y="806358"/>
                </a:cubicBezTo>
                <a:cubicBezTo>
                  <a:pt x="2788310" y="794948"/>
                  <a:pt x="2824069" y="771359"/>
                  <a:pt x="2862872" y="752718"/>
                </a:cubicBezTo>
                <a:cubicBezTo>
                  <a:pt x="2868580" y="749295"/>
                  <a:pt x="2878474" y="740926"/>
                  <a:pt x="2877710" y="735979"/>
                </a:cubicBezTo>
                <a:cubicBezTo>
                  <a:pt x="2875429" y="729894"/>
                  <a:pt x="2864397" y="733699"/>
                  <a:pt x="2858308" y="737121"/>
                </a:cubicBezTo>
                <a:cubicBezTo>
                  <a:pt x="2791733" y="769839"/>
                  <a:pt x="2731625" y="791143"/>
                  <a:pt x="2661241" y="802176"/>
                </a:cubicBezTo>
                <a:cubicBezTo>
                  <a:pt x="2656676" y="801415"/>
                  <a:pt x="2654396" y="798371"/>
                  <a:pt x="2655156" y="793424"/>
                </a:cubicBezTo>
                <a:cubicBezTo>
                  <a:pt x="2662384" y="756523"/>
                  <a:pt x="2698907" y="730271"/>
                  <a:pt x="2725158" y="705545"/>
                </a:cubicBezTo>
                <a:cubicBezTo>
                  <a:pt x="2781079" y="651904"/>
                  <a:pt x="2830158" y="592935"/>
                  <a:pt x="2895973" y="551469"/>
                </a:cubicBezTo>
                <a:cubicBezTo>
                  <a:pt x="2945049" y="509999"/>
                  <a:pt x="2986137" y="460163"/>
                  <a:pt x="3035212" y="421355"/>
                </a:cubicBezTo>
                <a:cubicBezTo>
                  <a:pt x="3043200" y="410323"/>
                  <a:pt x="3032550" y="394348"/>
                  <a:pt x="3037875" y="381792"/>
                </a:cubicBezTo>
                <a:cubicBezTo>
                  <a:pt x="3045484" y="366195"/>
                  <a:pt x="3061846" y="342606"/>
                  <a:pt x="3075540" y="341464"/>
                </a:cubicBezTo>
                <a:cubicBezTo>
                  <a:pt x="3091520" y="344891"/>
                  <a:pt x="3083150" y="368475"/>
                  <a:pt x="3087332" y="384076"/>
                </a:cubicBezTo>
                <a:cubicBezTo>
                  <a:pt x="3089617" y="398153"/>
                  <a:pt x="3088857" y="414510"/>
                  <a:pt x="3093800" y="426302"/>
                </a:cubicBezTo>
                <a:cubicBezTo>
                  <a:pt x="3101792" y="441899"/>
                  <a:pt x="3121953" y="438477"/>
                  <a:pt x="3137550" y="430489"/>
                </a:cubicBezTo>
                <a:cubicBezTo>
                  <a:pt x="3155432" y="419457"/>
                  <a:pt x="3172931" y="422880"/>
                  <a:pt x="3191955" y="420595"/>
                </a:cubicBezTo>
                <a:cubicBezTo>
                  <a:pt x="3203365" y="417555"/>
                  <a:pt x="3217064" y="409945"/>
                  <a:pt x="3226954" y="416790"/>
                </a:cubicBezTo>
                <a:cubicBezTo>
                  <a:pt x="3241790" y="427445"/>
                  <a:pt x="3237608" y="451793"/>
                  <a:pt x="3235701" y="467773"/>
                </a:cubicBezTo>
                <a:cubicBezTo>
                  <a:pt x="3234181" y="480325"/>
                  <a:pt x="3240270" y="486792"/>
                  <a:pt x="3252440" y="482227"/>
                </a:cubicBezTo>
                <a:cubicBezTo>
                  <a:pt x="3266517" y="476520"/>
                  <a:pt x="3280216" y="463586"/>
                  <a:pt x="3295813" y="467390"/>
                </a:cubicBezTo>
                <a:cubicBezTo>
                  <a:pt x="3306468" y="475000"/>
                  <a:pt x="3304183" y="490215"/>
                  <a:pt x="3312170" y="500109"/>
                </a:cubicBezTo>
                <a:cubicBezTo>
                  <a:pt x="3321682" y="512283"/>
                  <a:pt x="3339182" y="518750"/>
                  <a:pt x="3340706" y="535490"/>
                </a:cubicBezTo>
                <a:cubicBezTo>
                  <a:pt x="3341844" y="544237"/>
                  <a:pt x="3344511" y="557176"/>
                  <a:pt x="3356303" y="549184"/>
                </a:cubicBezTo>
                <a:cubicBezTo>
                  <a:pt x="3377607" y="522933"/>
                  <a:pt x="3422878" y="535490"/>
                  <a:pt x="3444564" y="514563"/>
                </a:cubicBezTo>
                <a:cubicBezTo>
                  <a:pt x="3459019" y="498206"/>
                  <a:pt x="3426682" y="481085"/>
                  <a:pt x="3409943" y="487552"/>
                </a:cubicBezTo>
                <a:cubicBezTo>
                  <a:pt x="3390159" y="494779"/>
                  <a:pt x="3401196" y="475000"/>
                  <a:pt x="3410708" y="462443"/>
                </a:cubicBezTo>
                <a:cubicBezTo>
                  <a:pt x="3420598" y="449131"/>
                  <a:pt x="3429345" y="428587"/>
                  <a:pt x="3446466" y="437717"/>
                </a:cubicBezTo>
                <a:cubicBezTo>
                  <a:pt x="3460921" y="449891"/>
                  <a:pt x="3471958" y="465106"/>
                  <a:pt x="3493262" y="463586"/>
                </a:cubicBezTo>
                <a:cubicBezTo>
                  <a:pt x="3502009" y="463208"/>
                  <a:pt x="3510761" y="457118"/>
                  <a:pt x="3522553" y="455216"/>
                </a:cubicBezTo>
                <a:cubicBezTo>
                  <a:pt x="3537008" y="451411"/>
                  <a:pt x="3559454" y="456736"/>
                  <a:pt x="3562499" y="439619"/>
                </a:cubicBezTo>
                <a:cubicBezTo>
                  <a:pt x="3559454" y="423640"/>
                  <a:pt x="3536630" y="416790"/>
                  <a:pt x="3533585" y="399291"/>
                </a:cubicBezTo>
                <a:cubicBezTo>
                  <a:pt x="3531683" y="393206"/>
                  <a:pt x="3531305" y="385979"/>
                  <a:pt x="3529403" y="379889"/>
                </a:cubicBezTo>
                <a:cubicBezTo>
                  <a:pt x="3526740" y="367337"/>
                  <a:pt x="3513424" y="358967"/>
                  <a:pt x="3501249" y="358585"/>
                </a:cubicBezTo>
                <a:cubicBezTo>
                  <a:pt x="3475758" y="357065"/>
                  <a:pt x="3473478" y="393206"/>
                  <a:pt x="3452552" y="387877"/>
                </a:cubicBezTo>
                <a:cubicBezTo>
                  <a:pt x="3444182" y="384836"/>
                  <a:pt x="3435434" y="379507"/>
                  <a:pt x="3427825" y="374942"/>
                </a:cubicBezTo>
                <a:cubicBezTo>
                  <a:pt x="3427447" y="374182"/>
                  <a:pt x="3417935" y="372662"/>
                  <a:pt x="3412606" y="373422"/>
                </a:cubicBezTo>
                <a:cubicBezTo>
                  <a:pt x="3407281" y="373804"/>
                  <a:pt x="3401956" y="374564"/>
                  <a:pt x="3398533" y="372662"/>
                </a:cubicBezTo>
                <a:cubicBezTo>
                  <a:pt x="3381790" y="365052"/>
                  <a:pt x="3413748" y="309887"/>
                  <a:pt x="3393964" y="288966"/>
                </a:cubicBezTo>
                <a:cubicBezTo>
                  <a:pt x="3389399" y="283641"/>
                  <a:pt x="3382554" y="281738"/>
                  <a:pt x="3375322" y="283641"/>
                </a:cubicBezTo>
                <a:cubicBezTo>
                  <a:pt x="3359726" y="286303"/>
                  <a:pt x="3348316" y="307225"/>
                  <a:pt x="3333096" y="306847"/>
                </a:cubicBezTo>
                <a:cubicBezTo>
                  <a:pt x="3311032" y="307989"/>
                  <a:pt x="3299618" y="257007"/>
                  <a:pt x="3274509" y="262336"/>
                </a:cubicBezTo>
                <a:cubicBezTo>
                  <a:pt x="3271846" y="263097"/>
                  <a:pt x="3268802" y="264999"/>
                  <a:pt x="3265757" y="267279"/>
                </a:cubicBezTo>
                <a:cubicBezTo>
                  <a:pt x="3261574" y="270324"/>
                  <a:pt x="3262334" y="269942"/>
                  <a:pt x="3253205" y="276791"/>
                </a:cubicBezTo>
                <a:cubicBezTo>
                  <a:pt x="3243311" y="285921"/>
                  <a:pt x="3219726" y="284779"/>
                  <a:pt x="3228474" y="267661"/>
                </a:cubicBezTo>
                <a:cubicBezTo>
                  <a:pt x="3233421" y="257007"/>
                  <a:pt x="3247876" y="247117"/>
                  <a:pt x="3246356" y="234183"/>
                </a:cubicBezTo>
                <a:cubicBezTo>
                  <a:pt x="3244071" y="223151"/>
                  <a:pt x="3224674" y="223151"/>
                  <a:pt x="3212499" y="228858"/>
                </a:cubicBezTo>
                <a:cubicBezTo>
                  <a:pt x="3194995" y="238366"/>
                  <a:pt x="3177118" y="241793"/>
                  <a:pt x="3181683" y="221248"/>
                </a:cubicBezTo>
                <a:cubicBezTo>
                  <a:pt x="3194235" y="186627"/>
                  <a:pt x="3193858" y="108638"/>
                  <a:pt x="3142875" y="121191"/>
                </a:cubicBezTo>
                <a:cubicBezTo>
                  <a:pt x="3122336" y="131463"/>
                  <a:pt x="3105214" y="118910"/>
                  <a:pt x="3100649" y="99127"/>
                </a:cubicBezTo>
                <a:cubicBezTo>
                  <a:pt x="3093040" y="72875"/>
                  <a:pt x="3074398" y="79343"/>
                  <a:pt x="3057276" y="93801"/>
                </a:cubicBezTo>
                <a:cubicBezTo>
                  <a:pt x="3042440" y="103314"/>
                  <a:pt x="3027225" y="111683"/>
                  <a:pt x="3017331" y="126898"/>
                </a:cubicBezTo>
                <a:cubicBezTo>
                  <a:pt x="3013908" y="130703"/>
                  <a:pt x="3004778" y="145539"/>
                  <a:pt x="2999831" y="136410"/>
                </a:cubicBezTo>
                <a:cubicBezTo>
                  <a:pt x="2997169" y="126520"/>
                  <a:pt x="3003258" y="108638"/>
                  <a:pt x="2990702" y="101029"/>
                </a:cubicBezTo>
                <a:cubicBezTo>
                  <a:pt x="2982332" y="93801"/>
                  <a:pt x="2977007" y="79725"/>
                  <a:pt x="2967495" y="75538"/>
                </a:cubicBezTo>
                <a:cubicBezTo>
                  <a:pt x="2946573" y="75538"/>
                  <a:pt x="2932114" y="107878"/>
                  <a:pt x="2908148" y="99509"/>
                </a:cubicBezTo>
                <a:cubicBezTo>
                  <a:pt x="2886079" y="94944"/>
                  <a:pt x="2862872" y="88094"/>
                  <a:pt x="2840048" y="96082"/>
                </a:cubicBezTo>
                <a:cubicBezTo>
                  <a:pt x="2813797" y="106354"/>
                  <a:pt x="2798582" y="77822"/>
                  <a:pt x="2777656" y="66030"/>
                </a:cubicBezTo>
                <a:cubicBezTo>
                  <a:pt x="2743418" y="63363"/>
                  <a:pt x="2804285" y="135650"/>
                  <a:pt x="2784506" y="147064"/>
                </a:cubicBezTo>
                <a:cubicBezTo>
                  <a:pt x="2776896" y="153527"/>
                  <a:pt x="2767006" y="159616"/>
                  <a:pt x="2764722" y="170266"/>
                </a:cubicBezTo>
                <a:cubicBezTo>
                  <a:pt x="2763579" y="188148"/>
                  <a:pt x="2775376" y="212879"/>
                  <a:pt x="2757112" y="227333"/>
                </a:cubicBezTo>
                <a:cubicBezTo>
                  <a:pt x="2753690" y="230378"/>
                  <a:pt x="2747600" y="236085"/>
                  <a:pt x="2743418" y="236085"/>
                </a:cubicBezTo>
                <a:cubicBezTo>
                  <a:pt x="2739995" y="236085"/>
                  <a:pt x="2738470" y="233801"/>
                  <a:pt x="2738470" y="229618"/>
                </a:cubicBezTo>
                <a:cubicBezTo>
                  <a:pt x="2739230" y="220866"/>
                  <a:pt x="2738853" y="224671"/>
                  <a:pt x="2740755" y="214021"/>
                </a:cubicBezTo>
                <a:cubicBezTo>
                  <a:pt x="2743418" y="197660"/>
                  <a:pt x="2743035" y="175213"/>
                  <a:pt x="2730101" y="166466"/>
                </a:cubicBezTo>
                <a:cubicBezTo>
                  <a:pt x="2632710" y="140975"/>
                  <a:pt x="2710699" y="138694"/>
                  <a:pt x="2726296" y="88094"/>
                </a:cubicBezTo>
                <a:cubicBezTo>
                  <a:pt x="2735426" y="73258"/>
                  <a:pt x="2740755" y="51193"/>
                  <a:pt x="2719069" y="48909"/>
                </a:cubicBezTo>
                <a:cubicBezTo>
                  <a:pt x="2702330" y="48909"/>
                  <a:pt x="2690915" y="62985"/>
                  <a:pt x="2677980" y="72115"/>
                </a:cubicBezTo>
                <a:cubicBezTo>
                  <a:pt x="2635754" y="112821"/>
                  <a:pt x="2559668" y="8581"/>
                  <a:pt x="2538359" y="85810"/>
                </a:cubicBezTo>
                <a:cubicBezTo>
                  <a:pt x="2532274" y="108638"/>
                  <a:pt x="2534937" y="117386"/>
                  <a:pt x="2531132" y="140592"/>
                </a:cubicBezTo>
                <a:cubicBezTo>
                  <a:pt x="2529990" y="152389"/>
                  <a:pt x="2541404" y="159999"/>
                  <a:pt x="2545591" y="168746"/>
                </a:cubicBezTo>
                <a:cubicBezTo>
                  <a:pt x="2553196" y="190432"/>
                  <a:pt x="2517438" y="164941"/>
                  <a:pt x="2511352" y="183965"/>
                </a:cubicBezTo>
                <a:cubicBezTo>
                  <a:pt x="2502983" y="194237"/>
                  <a:pt x="2498796" y="218204"/>
                  <a:pt x="2488524" y="217061"/>
                </a:cubicBezTo>
                <a:cubicBezTo>
                  <a:pt x="2479772" y="217061"/>
                  <a:pt x="2470264" y="201847"/>
                  <a:pt x="2472167" y="190810"/>
                </a:cubicBezTo>
                <a:cubicBezTo>
                  <a:pt x="2477492" y="148962"/>
                  <a:pt x="2546351" y="116248"/>
                  <a:pt x="2504503" y="76298"/>
                </a:cubicBezTo>
                <a:cubicBezTo>
                  <a:pt x="2490426" y="58038"/>
                  <a:pt x="2471784" y="63746"/>
                  <a:pt x="2454663" y="72115"/>
                </a:cubicBezTo>
                <a:cubicBezTo>
                  <a:pt x="2438306" y="77062"/>
                  <a:pt x="2415860" y="73640"/>
                  <a:pt x="2414340" y="89614"/>
                </a:cubicBezTo>
                <a:cubicBezTo>
                  <a:pt x="2415860" y="121191"/>
                  <a:pt x="2413957" y="151247"/>
                  <a:pt x="2434124" y="178258"/>
                </a:cubicBezTo>
                <a:cubicBezTo>
                  <a:pt x="2438688" y="187770"/>
                  <a:pt x="2439066" y="198042"/>
                  <a:pt x="2433741" y="201847"/>
                </a:cubicBezTo>
                <a:cubicBezTo>
                  <a:pt x="2420046" y="211737"/>
                  <a:pt x="2392275" y="173693"/>
                  <a:pt x="2384666" y="151629"/>
                </a:cubicBezTo>
                <a:cubicBezTo>
                  <a:pt x="2375536" y="132987"/>
                  <a:pt x="2360695" y="148962"/>
                  <a:pt x="2346240" y="156954"/>
                </a:cubicBezTo>
                <a:cubicBezTo>
                  <a:pt x="2336728" y="162661"/>
                  <a:pt x="2327216" y="170266"/>
                  <a:pt x="2327981" y="179400"/>
                </a:cubicBezTo>
                <a:cubicBezTo>
                  <a:pt x="2329883" y="198042"/>
                  <a:pt x="2356130" y="196517"/>
                  <a:pt x="2368686" y="204887"/>
                </a:cubicBezTo>
                <a:cubicBezTo>
                  <a:pt x="2383906" y="211737"/>
                  <a:pt x="2383141" y="228858"/>
                  <a:pt x="2361837" y="229618"/>
                </a:cubicBezTo>
                <a:cubicBezTo>
                  <a:pt x="2322651" y="227333"/>
                  <a:pt x="2310481" y="274129"/>
                  <a:pt x="2278901" y="283641"/>
                </a:cubicBezTo>
                <a:cubicBezTo>
                  <a:pt x="2253032" y="276409"/>
                  <a:pt x="2249987" y="238748"/>
                  <a:pt x="2262162" y="216683"/>
                </a:cubicBezTo>
                <a:cubicBezTo>
                  <a:pt x="2270531" y="200704"/>
                  <a:pt x="2289937" y="191192"/>
                  <a:pt x="2289555" y="175213"/>
                </a:cubicBezTo>
                <a:cubicBezTo>
                  <a:pt x="2290698" y="164181"/>
                  <a:pt x="2285750" y="151629"/>
                  <a:pt x="2294502" y="143259"/>
                </a:cubicBezTo>
                <a:cubicBezTo>
                  <a:pt x="2300970" y="137170"/>
                  <a:pt x="2315046" y="136792"/>
                  <a:pt x="2327216" y="130325"/>
                </a:cubicBezTo>
                <a:cubicBezTo>
                  <a:pt x="2339390" y="123853"/>
                  <a:pt x="2350805" y="113581"/>
                  <a:pt x="2357272" y="104074"/>
                </a:cubicBezTo>
                <a:cubicBezTo>
                  <a:pt x="2363740" y="94562"/>
                  <a:pt x="2365642" y="85050"/>
                  <a:pt x="2359174" y="80485"/>
                </a:cubicBezTo>
                <a:cubicBezTo>
                  <a:pt x="2350805" y="76298"/>
                  <a:pt x="2337870" y="75538"/>
                  <a:pt x="2328358" y="73258"/>
                </a:cubicBezTo>
                <a:cubicBezTo>
                  <a:pt x="2301730" y="62225"/>
                  <a:pt x="2324936" y="19235"/>
                  <a:pt x="2308574" y="3256"/>
                </a:cubicBezTo>
                <a:close/>
              </a:path>
            </a:pathLst>
          </a:custGeom>
          <a:solidFill>
            <a:schemeClr val="accent2">
              <a:lumMod val="75000"/>
              <a:alpha val="62000"/>
            </a:schemeClr>
          </a:solidFill>
          <a:ln w="8653"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D235B64-F9B8-E96B-775D-00AFD0F1EE90}"/>
              </a:ext>
            </a:extLst>
          </p:cNvPr>
          <p:cNvSpPr/>
          <p:nvPr/>
        </p:nvSpPr>
        <p:spPr>
          <a:xfrm flipH="1">
            <a:off x="7551977" y="3842736"/>
            <a:ext cx="3012243" cy="3015264"/>
          </a:xfrm>
          <a:custGeom>
            <a:avLst/>
            <a:gdLst>
              <a:gd name="connsiteX0" fmla="*/ 1011858 w 3012243"/>
              <a:gd name="connsiteY0" fmla="*/ 1132261 h 3015264"/>
              <a:gd name="connsiteX1" fmla="*/ 1011858 w 3012243"/>
              <a:gd name="connsiteY1" fmla="*/ 1141284 h 3015264"/>
              <a:gd name="connsiteX2" fmla="*/ 1002835 w 3012243"/>
              <a:gd name="connsiteY2" fmla="*/ 1141284 h 3015264"/>
              <a:gd name="connsiteX3" fmla="*/ 1011858 w 3012243"/>
              <a:gd name="connsiteY3" fmla="*/ 1132261 h 3015264"/>
              <a:gd name="connsiteX4" fmla="*/ 966366 w 3012243"/>
              <a:gd name="connsiteY4" fmla="*/ 1047767 h 3015264"/>
              <a:gd name="connsiteX5" fmla="*/ 966366 w 3012243"/>
              <a:gd name="connsiteY5" fmla="*/ 1053905 h 3015264"/>
              <a:gd name="connsiteX6" fmla="*/ 960228 w 3012243"/>
              <a:gd name="connsiteY6" fmla="*/ 1051020 h 3015264"/>
              <a:gd name="connsiteX7" fmla="*/ 963117 w 3012243"/>
              <a:gd name="connsiteY7" fmla="*/ 1051020 h 3015264"/>
              <a:gd name="connsiteX8" fmla="*/ 963117 w 3012243"/>
              <a:gd name="connsiteY8" fmla="*/ 1048130 h 3015264"/>
              <a:gd name="connsiteX9" fmla="*/ 966366 w 3012243"/>
              <a:gd name="connsiteY9" fmla="*/ 1047767 h 3015264"/>
              <a:gd name="connsiteX10" fmla="*/ 788718 w 3012243"/>
              <a:gd name="connsiteY10" fmla="*/ 1032964 h 3015264"/>
              <a:gd name="connsiteX11" fmla="*/ 824824 w 3012243"/>
              <a:gd name="connsiteY11" fmla="*/ 1081347 h 3015264"/>
              <a:gd name="connsiteX12" fmla="*/ 788718 w 3012243"/>
              <a:gd name="connsiteY12" fmla="*/ 1032964 h 3015264"/>
              <a:gd name="connsiteX13" fmla="*/ 2090753 w 3012243"/>
              <a:gd name="connsiteY13" fmla="*/ 950427 h 3015264"/>
              <a:gd name="connsiteX14" fmla="*/ 2121068 w 3012243"/>
              <a:gd name="connsiteY14" fmla="*/ 979165 h 3015264"/>
              <a:gd name="connsiteX15" fmla="*/ 2099764 w 3012243"/>
              <a:gd name="connsiteY15" fmla="*/ 1069071 h 3015264"/>
              <a:gd name="connsiteX16" fmla="*/ 2079908 w 3012243"/>
              <a:gd name="connsiteY16" fmla="*/ 1090016 h 3015264"/>
              <a:gd name="connsiteX17" fmla="*/ 2072322 w 3012243"/>
              <a:gd name="connsiteY17" fmla="*/ 952086 h 3015264"/>
              <a:gd name="connsiteX18" fmla="*/ 2073765 w 3012243"/>
              <a:gd name="connsiteY18" fmla="*/ 951002 h 3015264"/>
              <a:gd name="connsiteX19" fmla="*/ 2090753 w 3012243"/>
              <a:gd name="connsiteY19" fmla="*/ 950427 h 3015264"/>
              <a:gd name="connsiteX20" fmla="*/ 2249360 w 3012243"/>
              <a:gd name="connsiteY20" fmla="*/ 940734 h 3015264"/>
              <a:gd name="connsiteX21" fmla="*/ 2265494 w 3012243"/>
              <a:gd name="connsiteY21" fmla="*/ 945586 h 3015264"/>
              <a:gd name="connsiteX22" fmla="*/ 2256467 w 3012243"/>
              <a:gd name="connsiteY22" fmla="*/ 966526 h 3015264"/>
              <a:gd name="connsiteX23" fmla="*/ 2249360 w 3012243"/>
              <a:gd name="connsiteY23" fmla="*/ 940734 h 3015264"/>
              <a:gd name="connsiteX24" fmla="*/ 2069796 w 3012243"/>
              <a:gd name="connsiteY24" fmla="*/ 924282 h 3015264"/>
              <a:gd name="connsiteX25" fmla="*/ 2090736 w 3012243"/>
              <a:gd name="connsiteY25" fmla="*/ 927534 h 3015264"/>
              <a:gd name="connsiteX26" fmla="*/ 2090736 w 3012243"/>
              <a:gd name="connsiteY26" fmla="*/ 939448 h 3015264"/>
              <a:gd name="connsiteX27" fmla="*/ 2069796 w 3012243"/>
              <a:gd name="connsiteY27" fmla="*/ 924282 h 3015264"/>
              <a:gd name="connsiteX28" fmla="*/ 2063658 w 3012243"/>
              <a:gd name="connsiteY28" fmla="*/ 864345 h 3015264"/>
              <a:gd name="connsiteX29" fmla="*/ 2099764 w 3012243"/>
              <a:gd name="connsiteY29" fmla="*/ 888538 h 3015264"/>
              <a:gd name="connsiteX30" fmla="*/ 2102654 w 3012243"/>
              <a:gd name="connsiteY30" fmla="*/ 888538 h 3015264"/>
              <a:gd name="connsiteX31" fmla="*/ 2102654 w 3012243"/>
              <a:gd name="connsiteY31" fmla="*/ 912727 h 3015264"/>
              <a:gd name="connsiteX32" fmla="*/ 2060409 w 3012243"/>
              <a:gd name="connsiteY32" fmla="*/ 876262 h 3015264"/>
              <a:gd name="connsiteX33" fmla="*/ 2057520 w 3012243"/>
              <a:gd name="connsiteY33" fmla="*/ 876262 h 3015264"/>
              <a:gd name="connsiteX34" fmla="*/ 2063658 w 3012243"/>
              <a:gd name="connsiteY34" fmla="*/ 864345 h 3015264"/>
              <a:gd name="connsiteX35" fmla="*/ 1587029 w 3012243"/>
              <a:gd name="connsiteY35" fmla="*/ 845791 h 3015264"/>
              <a:gd name="connsiteX36" fmla="*/ 1620625 w 3012243"/>
              <a:gd name="connsiteY36" fmla="*/ 862902 h 3015264"/>
              <a:gd name="connsiteX37" fmla="*/ 1623874 w 3012243"/>
              <a:gd name="connsiteY37" fmla="*/ 864345 h 3015264"/>
              <a:gd name="connsiteX38" fmla="*/ 1662148 w 3012243"/>
              <a:gd name="connsiteY38" fmla="*/ 858207 h 3015264"/>
              <a:gd name="connsiteX39" fmla="*/ 1406150 w 3012243"/>
              <a:gd name="connsiteY39" fmla="*/ 1009134 h 3015264"/>
              <a:gd name="connsiteX40" fmla="*/ 1167844 w 3012243"/>
              <a:gd name="connsiteY40" fmla="*/ 1102651 h 3015264"/>
              <a:gd name="connsiteX41" fmla="*/ 1115850 w 3012243"/>
              <a:gd name="connsiteY41" fmla="*/ 1117095 h 3015264"/>
              <a:gd name="connsiteX42" fmla="*/ 1079743 w 3012243"/>
              <a:gd name="connsiteY42" fmla="*/ 1125760 h 3015264"/>
              <a:gd name="connsiteX43" fmla="*/ 1048328 w 3012243"/>
              <a:gd name="connsiteY43" fmla="*/ 1136230 h 3015264"/>
              <a:gd name="connsiteX44" fmla="*/ 1027746 w 3012243"/>
              <a:gd name="connsiteY44" fmla="*/ 1122512 h 3015264"/>
              <a:gd name="connsiteX45" fmla="*/ 1233919 w 3012243"/>
              <a:gd name="connsiteY45" fmla="*/ 1032243 h 3015264"/>
              <a:gd name="connsiteX46" fmla="*/ 1494971 w 3012243"/>
              <a:gd name="connsiteY46" fmla="*/ 898646 h 3015264"/>
              <a:gd name="connsiteX47" fmla="*/ 1587029 w 3012243"/>
              <a:gd name="connsiteY47" fmla="*/ 845791 h 3015264"/>
              <a:gd name="connsiteX48" fmla="*/ 2304849 w 3012243"/>
              <a:gd name="connsiteY48" fmla="*/ 818852 h 3015264"/>
              <a:gd name="connsiteX49" fmla="*/ 2301601 w 3012243"/>
              <a:gd name="connsiteY49" fmla="*/ 834017 h 3015264"/>
              <a:gd name="connsiteX50" fmla="*/ 2298716 w 3012243"/>
              <a:gd name="connsiteY50" fmla="*/ 834017 h 3015264"/>
              <a:gd name="connsiteX51" fmla="*/ 2280660 w 3012243"/>
              <a:gd name="connsiteY51" fmla="*/ 897203 h 3015264"/>
              <a:gd name="connsiteX52" fmla="*/ 2271632 w 3012243"/>
              <a:gd name="connsiteY52" fmla="*/ 897203 h 3015264"/>
              <a:gd name="connsiteX53" fmla="*/ 2271632 w 3012243"/>
              <a:gd name="connsiteY53" fmla="*/ 894313 h 3015264"/>
              <a:gd name="connsiteX54" fmla="*/ 2268743 w 3012243"/>
              <a:gd name="connsiteY54" fmla="*/ 894313 h 3015264"/>
              <a:gd name="connsiteX55" fmla="*/ 2304849 w 3012243"/>
              <a:gd name="connsiteY55" fmla="*/ 818852 h 3015264"/>
              <a:gd name="connsiteX56" fmla="*/ 2413225 w 3012243"/>
              <a:gd name="connsiteY56" fmla="*/ 816594 h 3015264"/>
              <a:gd name="connsiteX57" fmla="*/ 2428339 w 3012243"/>
              <a:gd name="connsiteY57" fmla="*/ 818852 h 3015264"/>
              <a:gd name="connsiteX58" fmla="*/ 2370929 w 3012243"/>
              <a:gd name="connsiteY58" fmla="*/ 836903 h 3015264"/>
              <a:gd name="connsiteX59" fmla="*/ 2413225 w 3012243"/>
              <a:gd name="connsiteY59" fmla="*/ 816594 h 3015264"/>
              <a:gd name="connsiteX60" fmla="*/ 1500029 w 3012243"/>
              <a:gd name="connsiteY60" fmla="*/ 806934 h 3015264"/>
              <a:gd name="connsiteX61" fmla="*/ 1566463 w 3012243"/>
              <a:gd name="connsiteY61" fmla="*/ 813435 h 3015264"/>
              <a:gd name="connsiteX62" fmla="*/ 1410119 w 3012243"/>
              <a:gd name="connsiteY62" fmla="*/ 926809 h 3015264"/>
              <a:gd name="connsiteX63" fmla="*/ 1316602 w 3012243"/>
              <a:gd name="connsiteY63" fmla="*/ 975554 h 3015264"/>
              <a:gd name="connsiteX64" fmla="*/ 1290608 w 3012243"/>
              <a:gd name="connsiteY64" fmla="*/ 987472 h 3015264"/>
              <a:gd name="connsiteX65" fmla="*/ 1291329 w 3012243"/>
              <a:gd name="connsiteY65" fmla="*/ 982776 h 3015264"/>
              <a:gd name="connsiteX66" fmla="*/ 1497498 w 3012243"/>
              <a:gd name="connsiteY66" fmla="*/ 807656 h 3015264"/>
              <a:gd name="connsiteX67" fmla="*/ 2114930 w 3012243"/>
              <a:gd name="connsiteY67" fmla="*/ 794658 h 3015264"/>
              <a:gd name="connsiteX68" fmla="*/ 2114930 w 3012243"/>
              <a:gd name="connsiteY68" fmla="*/ 812714 h 3015264"/>
              <a:gd name="connsiteX69" fmla="*/ 2103012 w 3012243"/>
              <a:gd name="connsiteY69" fmla="*/ 812714 h 3015264"/>
              <a:gd name="connsiteX70" fmla="*/ 2103012 w 3012243"/>
              <a:gd name="connsiteY70" fmla="*/ 794658 h 3015264"/>
              <a:gd name="connsiteX71" fmla="*/ 2114930 w 3012243"/>
              <a:gd name="connsiteY71" fmla="*/ 794658 h 3015264"/>
              <a:gd name="connsiteX72" fmla="*/ 2475953 w 3012243"/>
              <a:gd name="connsiteY72" fmla="*/ 784278 h 3015264"/>
              <a:gd name="connsiteX73" fmla="*/ 2494414 w 3012243"/>
              <a:gd name="connsiteY73" fmla="*/ 788883 h 3015264"/>
              <a:gd name="connsiteX74" fmla="*/ 2446032 w 3012243"/>
              <a:gd name="connsiteY74" fmla="*/ 813072 h 3015264"/>
              <a:gd name="connsiteX75" fmla="*/ 2458308 w 3012243"/>
              <a:gd name="connsiteY75" fmla="*/ 788883 h 3015264"/>
              <a:gd name="connsiteX76" fmla="*/ 2475953 w 3012243"/>
              <a:gd name="connsiteY76" fmla="*/ 784278 h 3015264"/>
              <a:gd name="connsiteX77" fmla="*/ 2244912 w 3012243"/>
              <a:gd name="connsiteY77" fmla="*/ 776603 h 3015264"/>
              <a:gd name="connsiteX78" fmla="*/ 2250329 w 3012243"/>
              <a:gd name="connsiteY78" fmla="*/ 789242 h 3015264"/>
              <a:gd name="connsiteX79" fmla="*/ 2271632 w 3012243"/>
              <a:gd name="connsiteY79" fmla="*/ 797911 h 3015264"/>
              <a:gd name="connsiteX80" fmla="*/ 2280660 w 3012243"/>
              <a:gd name="connsiteY80" fmla="*/ 806576 h 3015264"/>
              <a:gd name="connsiteX81" fmla="*/ 2230831 w 3012243"/>
              <a:gd name="connsiteY81" fmla="*/ 866872 h 3015264"/>
              <a:gd name="connsiteX82" fmla="*/ 2228666 w 3012243"/>
              <a:gd name="connsiteY82" fmla="*/ 867597 h 3015264"/>
              <a:gd name="connsiteX83" fmla="*/ 2172340 w 3012243"/>
              <a:gd name="connsiteY83" fmla="*/ 903341 h 3015264"/>
              <a:gd name="connsiteX84" fmla="*/ 2187143 w 3012243"/>
              <a:gd name="connsiteY84" fmla="*/ 877705 h 3015264"/>
              <a:gd name="connsiteX85" fmla="*/ 2204836 w 3012243"/>
              <a:gd name="connsiteY85" fmla="*/ 841598 h 3015264"/>
              <a:gd name="connsiteX86" fmla="*/ 2227582 w 3012243"/>
              <a:gd name="connsiteY86" fmla="*/ 791047 h 3015264"/>
              <a:gd name="connsiteX87" fmla="*/ 2244912 w 3012243"/>
              <a:gd name="connsiteY87" fmla="*/ 776603 h 3015264"/>
              <a:gd name="connsiteX88" fmla="*/ 1399112 w 3012243"/>
              <a:gd name="connsiteY88" fmla="*/ 757791 h 3015264"/>
              <a:gd name="connsiteX89" fmla="*/ 1110070 w 3012243"/>
              <a:gd name="connsiteY89" fmla="*/ 999748 h 3015264"/>
              <a:gd name="connsiteX90" fmla="*/ 1111518 w 3012243"/>
              <a:gd name="connsiteY90" fmla="*/ 995774 h 3015264"/>
              <a:gd name="connsiteX91" fmla="*/ 1370043 w 3012243"/>
              <a:gd name="connsiteY91" fmla="*/ 761079 h 3015264"/>
              <a:gd name="connsiteX92" fmla="*/ 1372570 w 3012243"/>
              <a:gd name="connsiteY92" fmla="*/ 760720 h 3015264"/>
              <a:gd name="connsiteX93" fmla="*/ 1399112 w 3012243"/>
              <a:gd name="connsiteY93" fmla="*/ 757791 h 3015264"/>
              <a:gd name="connsiteX94" fmla="*/ 1055550 w 3012243"/>
              <a:gd name="connsiteY94" fmla="*/ 750245 h 3015264"/>
              <a:gd name="connsiteX95" fmla="*/ 1071074 w 3012243"/>
              <a:gd name="connsiteY95" fmla="*/ 763247 h 3015264"/>
              <a:gd name="connsiteX96" fmla="*/ 1082992 w 3012243"/>
              <a:gd name="connsiteY96" fmla="*/ 769022 h 3015264"/>
              <a:gd name="connsiteX97" fmla="*/ 1108265 w 3012243"/>
              <a:gd name="connsiteY97" fmla="*/ 785631 h 3015264"/>
              <a:gd name="connsiteX98" fmla="*/ 1151594 w 3012243"/>
              <a:gd name="connsiteY98" fmla="*/ 780940 h 3015264"/>
              <a:gd name="connsiteX99" fmla="*/ 1081549 w 3012243"/>
              <a:gd name="connsiteY99" fmla="*/ 879510 h 3015264"/>
              <a:gd name="connsiteX100" fmla="*/ 1081908 w 3012243"/>
              <a:gd name="connsiteY100" fmla="*/ 870483 h 3015264"/>
              <a:gd name="connsiteX101" fmla="*/ 1110070 w 3012243"/>
              <a:gd name="connsiteY101" fmla="*/ 829322 h 3015264"/>
              <a:gd name="connsiteX102" fmla="*/ 1086240 w 3012243"/>
              <a:gd name="connsiteY102" fmla="*/ 816683 h 3015264"/>
              <a:gd name="connsiteX103" fmla="*/ 1074685 w 3012243"/>
              <a:gd name="connsiteY103" fmla="*/ 845568 h 3015264"/>
              <a:gd name="connsiteX104" fmla="*/ 953368 w 3012243"/>
              <a:gd name="connsiteY104" fmla="*/ 1022494 h 3015264"/>
              <a:gd name="connsiteX105" fmla="*/ 1053382 w 3012243"/>
              <a:gd name="connsiteY105" fmla="*/ 752051 h 3015264"/>
              <a:gd name="connsiteX106" fmla="*/ 1458143 w 3012243"/>
              <a:gd name="connsiteY106" fmla="*/ 743749 h 3015264"/>
              <a:gd name="connsiteX107" fmla="*/ 1460308 w 3012243"/>
              <a:gd name="connsiteY107" fmla="*/ 744833 h 3015264"/>
              <a:gd name="connsiteX108" fmla="*/ 985142 w 3012243"/>
              <a:gd name="connsiteY108" fmla="*/ 1119981 h 3015264"/>
              <a:gd name="connsiteX109" fmla="*/ 985501 w 3012243"/>
              <a:gd name="connsiteY109" fmla="*/ 1106262 h 3015264"/>
              <a:gd name="connsiteX110" fmla="*/ 1022333 w 3012243"/>
              <a:gd name="connsiteY110" fmla="*/ 1078820 h 3015264"/>
              <a:gd name="connsiteX111" fmla="*/ 1260276 w 3012243"/>
              <a:gd name="connsiteY111" fmla="*/ 920671 h 3015264"/>
              <a:gd name="connsiteX112" fmla="*/ 1442619 w 3012243"/>
              <a:gd name="connsiteY112" fmla="*/ 792853 h 3015264"/>
              <a:gd name="connsiteX113" fmla="*/ 1456338 w 3012243"/>
              <a:gd name="connsiteY113" fmla="*/ 765411 h 3015264"/>
              <a:gd name="connsiteX114" fmla="*/ 1458143 w 3012243"/>
              <a:gd name="connsiteY114" fmla="*/ 743749 h 3015264"/>
              <a:gd name="connsiteX115" fmla="*/ 1162427 w 3012243"/>
              <a:gd name="connsiteY115" fmla="*/ 740496 h 3015264"/>
              <a:gd name="connsiteX116" fmla="*/ 1195644 w 3012243"/>
              <a:gd name="connsiteY116" fmla="*/ 743386 h 3015264"/>
              <a:gd name="connsiteX117" fmla="*/ 1195644 w 3012243"/>
              <a:gd name="connsiteY117" fmla="*/ 746276 h 3015264"/>
              <a:gd name="connsiteX118" fmla="*/ 1198534 w 3012243"/>
              <a:gd name="connsiteY118" fmla="*/ 746276 h 3015264"/>
              <a:gd name="connsiteX119" fmla="*/ 1156289 w 3012243"/>
              <a:gd name="connsiteY119" fmla="*/ 755303 h 3015264"/>
              <a:gd name="connsiteX120" fmla="*/ 1153399 w 3012243"/>
              <a:gd name="connsiteY120" fmla="*/ 755303 h 3015264"/>
              <a:gd name="connsiteX121" fmla="*/ 1162427 w 3012243"/>
              <a:gd name="connsiteY121" fmla="*/ 740496 h 3015264"/>
              <a:gd name="connsiteX122" fmla="*/ 2375983 w 3012243"/>
              <a:gd name="connsiteY122" fmla="*/ 734000 h 3015264"/>
              <a:gd name="connsiteX123" fmla="*/ 2378147 w 3012243"/>
              <a:gd name="connsiteY123" fmla="*/ 735084 h 3015264"/>
              <a:gd name="connsiteX124" fmla="*/ 2404146 w 3012243"/>
              <a:gd name="connsiteY124" fmla="*/ 736164 h 3015264"/>
              <a:gd name="connsiteX125" fmla="*/ 2393675 w 3012243"/>
              <a:gd name="connsiteY125" fmla="*/ 755662 h 3015264"/>
              <a:gd name="connsiteX126" fmla="*/ 2385010 w 3012243"/>
              <a:gd name="connsiteY126" fmla="*/ 766495 h 3015264"/>
              <a:gd name="connsiteX127" fmla="*/ 2374540 w 3012243"/>
              <a:gd name="connsiteY127" fmla="*/ 791769 h 3015264"/>
              <a:gd name="connsiteX128" fmla="*/ 2365512 w 3012243"/>
              <a:gd name="connsiteY128" fmla="*/ 826074 h 3015264"/>
              <a:gd name="connsiteX129" fmla="*/ 2354320 w 3012243"/>
              <a:gd name="connsiteY129" fmla="*/ 834376 h 3015264"/>
              <a:gd name="connsiteX130" fmla="*/ 2355042 w 3012243"/>
              <a:gd name="connsiteY130" fmla="*/ 845568 h 3015264"/>
              <a:gd name="connsiteX131" fmla="*/ 2352515 w 3012243"/>
              <a:gd name="connsiteY131" fmla="*/ 858569 h 3015264"/>
              <a:gd name="connsiteX132" fmla="*/ 2327600 w 3012243"/>
              <a:gd name="connsiteY132" fmla="*/ 852431 h 3015264"/>
              <a:gd name="connsiteX133" fmla="*/ 2350709 w 3012243"/>
              <a:gd name="connsiteY133" fmla="*/ 793574 h 3015264"/>
              <a:gd name="connsiteX134" fmla="*/ 2345293 w 3012243"/>
              <a:gd name="connsiteY134" fmla="*/ 775523 h 3015264"/>
              <a:gd name="connsiteX135" fmla="*/ 2375983 w 3012243"/>
              <a:gd name="connsiteY135" fmla="*/ 734000 h 3015264"/>
              <a:gd name="connsiteX136" fmla="*/ 2678196 w 3012243"/>
              <a:gd name="connsiteY136" fmla="*/ 719555 h 3015264"/>
              <a:gd name="connsiteX137" fmla="*/ 2690113 w 3012243"/>
              <a:gd name="connsiteY137" fmla="*/ 749524 h 3015264"/>
              <a:gd name="connsiteX138" fmla="*/ 2683975 w 3012243"/>
              <a:gd name="connsiteY138" fmla="*/ 755662 h 3015264"/>
              <a:gd name="connsiteX139" fmla="*/ 2678196 w 3012243"/>
              <a:gd name="connsiteY139" fmla="*/ 719555 h 3015264"/>
              <a:gd name="connsiteX140" fmla="*/ 1841597 w 3012243"/>
              <a:gd name="connsiteY140" fmla="*/ 713059 h 3015264"/>
              <a:gd name="connsiteX141" fmla="*/ 1867233 w 3012243"/>
              <a:gd name="connsiteY141" fmla="*/ 719197 h 3015264"/>
              <a:gd name="connsiteX142" fmla="*/ 1891785 w 3012243"/>
              <a:gd name="connsiteY142" fmla="*/ 746639 h 3015264"/>
              <a:gd name="connsiteX143" fmla="*/ 1997941 w 3012243"/>
              <a:gd name="connsiteY143" fmla="*/ 845931 h 3015264"/>
              <a:gd name="connsiteX144" fmla="*/ 2029356 w 3012243"/>
              <a:gd name="connsiteY144" fmla="*/ 902257 h 3015264"/>
              <a:gd name="connsiteX145" fmla="*/ 1889262 w 3012243"/>
              <a:gd name="connsiteY145" fmla="*/ 866872 h 3015264"/>
              <a:gd name="connsiteX146" fmla="*/ 1752413 w 3012243"/>
              <a:gd name="connsiteY146" fmla="*/ 829322 h 3015264"/>
              <a:gd name="connsiteX147" fmla="*/ 1741942 w 3012243"/>
              <a:gd name="connsiteY147" fmla="*/ 823906 h 3015264"/>
              <a:gd name="connsiteX148" fmla="*/ 1754944 w 3012243"/>
              <a:gd name="connsiteY148" fmla="*/ 804407 h 3015264"/>
              <a:gd name="connsiteX149" fmla="*/ 1767578 w 3012243"/>
              <a:gd name="connsiteY149" fmla="*/ 791410 h 3015264"/>
              <a:gd name="connsiteX150" fmla="*/ 1820298 w 3012243"/>
              <a:gd name="connsiteY150" fmla="*/ 739054 h 3015264"/>
              <a:gd name="connsiteX151" fmla="*/ 1839796 w 3012243"/>
              <a:gd name="connsiteY151" fmla="*/ 713780 h 3015264"/>
              <a:gd name="connsiteX152" fmla="*/ 1322019 w 3012243"/>
              <a:gd name="connsiteY152" fmla="*/ 709448 h 3015264"/>
              <a:gd name="connsiteX153" fmla="*/ 1330684 w 3012243"/>
              <a:gd name="connsiteY153" fmla="*/ 744833 h 3015264"/>
              <a:gd name="connsiteX154" fmla="*/ 1248000 w 3012243"/>
              <a:gd name="connsiteY154" fmla="*/ 824268 h 3015264"/>
              <a:gd name="connsiteX155" fmla="*/ 977199 w 3012243"/>
              <a:gd name="connsiteY155" fmla="*/ 1076656 h 3015264"/>
              <a:gd name="connsiteX156" fmla="*/ 1156648 w 3012243"/>
              <a:gd name="connsiteY156" fmla="*/ 826433 h 3015264"/>
              <a:gd name="connsiteX157" fmla="*/ 1183730 w 3012243"/>
              <a:gd name="connsiteY157" fmla="*/ 825348 h 3015264"/>
              <a:gd name="connsiteX158" fmla="*/ 1205756 w 3012243"/>
              <a:gd name="connsiteY158" fmla="*/ 821737 h 3015264"/>
              <a:gd name="connsiteX159" fmla="*/ 1207924 w 3012243"/>
              <a:gd name="connsiteY159" fmla="*/ 819573 h 3015264"/>
              <a:gd name="connsiteX160" fmla="*/ 1242946 w 3012243"/>
              <a:gd name="connsiteY160" fmla="*/ 776603 h 3015264"/>
              <a:gd name="connsiteX161" fmla="*/ 1261719 w 3012243"/>
              <a:gd name="connsiteY161" fmla="*/ 766495 h 3015264"/>
              <a:gd name="connsiteX162" fmla="*/ 1295299 w 3012243"/>
              <a:gd name="connsiteY162" fmla="*/ 731110 h 3015264"/>
              <a:gd name="connsiteX163" fmla="*/ 1317686 w 3012243"/>
              <a:gd name="connsiteY163" fmla="*/ 732194 h 3015264"/>
              <a:gd name="connsiteX164" fmla="*/ 1322019 w 3012243"/>
              <a:gd name="connsiteY164" fmla="*/ 709448 h 3015264"/>
              <a:gd name="connsiteX165" fmla="*/ 1883842 w 3012243"/>
              <a:gd name="connsiteY165" fmla="*/ 674421 h 3015264"/>
              <a:gd name="connsiteX166" fmla="*/ 1891427 w 3012243"/>
              <a:gd name="connsiteY166" fmla="*/ 675868 h 3015264"/>
              <a:gd name="connsiteX167" fmla="*/ 1906951 w 3012243"/>
              <a:gd name="connsiteY167" fmla="*/ 704031 h 3015264"/>
              <a:gd name="connsiteX168" fmla="*/ 2001189 w 3012243"/>
              <a:gd name="connsiteY168" fmla="*/ 792131 h 3015264"/>
              <a:gd name="connsiteX169" fmla="*/ 2027551 w 3012243"/>
              <a:gd name="connsiteY169" fmla="*/ 851347 h 3015264"/>
              <a:gd name="connsiteX170" fmla="*/ 2016718 w 3012243"/>
              <a:gd name="connsiteY170" fmla="*/ 847015 h 3015264"/>
              <a:gd name="connsiteX171" fmla="*/ 2007690 w 3012243"/>
              <a:gd name="connsiteY171" fmla="*/ 833292 h 3015264"/>
              <a:gd name="connsiteX172" fmla="*/ 1879151 w 3012243"/>
              <a:gd name="connsiteY172" fmla="*/ 683086 h 3015264"/>
              <a:gd name="connsiteX173" fmla="*/ 1879872 w 3012243"/>
              <a:gd name="connsiteY173" fmla="*/ 681643 h 3015264"/>
              <a:gd name="connsiteX174" fmla="*/ 1883842 w 3012243"/>
              <a:gd name="connsiteY174" fmla="*/ 674421 h 3015264"/>
              <a:gd name="connsiteX175" fmla="*/ 1779118 w 3012243"/>
              <a:gd name="connsiteY175" fmla="*/ 661429 h 3015264"/>
              <a:gd name="connsiteX176" fmla="*/ 1816324 w 3012243"/>
              <a:gd name="connsiteY176" fmla="*/ 668283 h 3015264"/>
              <a:gd name="connsiteX177" fmla="*/ 1837265 w 3012243"/>
              <a:gd name="connsiteY177" fmla="*/ 696809 h 3015264"/>
              <a:gd name="connsiteX178" fmla="*/ 1823183 w 3012243"/>
              <a:gd name="connsiteY178" fmla="*/ 718834 h 3015264"/>
              <a:gd name="connsiteX179" fmla="*/ 1682368 w 3012243"/>
              <a:gd name="connsiteY179" fmla="*/ 841598 h 3015264"/>
              <a:gd name="connsiteX180" fmla="*/ 1681646 w 3012243"/>
              <a:gd name="connsiteY180" fmla="*/ 834376 h 3015264"/>
              <a:gd name="connsiteX181" fmla="*/ 1691396 w 3012243"/>
              <a:gd name="connsiteY181" fmla="*/ 817768 h 3015264"/>
              <a:gd name="connsiteX182" fmla="*/ 1692838 w 3012243"/>
              <a:gd name="connsiteY182" fmla="*/ 816325 h 3015264"/>
              <a:gd name="connsiteX183" fmla="*/ 1693922 w 3012243"/>
              <a:gd name="connsiteY183" fmla="*/ 803323 h 3015264"/>
              <a:gd name="connsiteX184" fmla="*/ 1703309 w 3012243"/>
              <a:gd name="connsiteY184" fmla="*/ 756025 h 3015264"/>
              <a:gd name="connsiteX185" fmla="*/ 1779118 w 3012243"/>
              <a:gd name="connsiteY185" fmla="*/ 661429 h 3015264"/>
              <a:gd name="connsiteX186" fmla="*/ 2054630 w 3012243"/>
              <a:gd name="connsiteY186" fmla="*/ 653122 h 3015264"/>
              <a:gd name="connsiteX187" fmla="*/ 2054630 w 3012243"/>
              <a:gd name="connsiteY187" fmla="*/ 662145 h 3015264"/>
              <a:gd name="connsiteX188" fmla="*/ 2045602 w 3012243"/>
              <a:gd name="connsiteY188" fmla="*/ 662145 h 3015264"/>
              <a:gd name="connsiteX189" fmla="*/ 2045602 w 3012243"/>
              <a:gd name="connsiteY189" fmla="*/ 653122 h 3015264"/>
              <a:gd name="connsiteX190" fmla="*/ 2054630 w 3012243"/>
              <a:gd name="connsiteY190" fmla="*/ 653122 h 3015264"/>
              <a:gd name="connsiteX191" fmla="*/ 898422 w 3012243"/>
              <a:gd name="connsiteY191" fmla="*/ 646672 h 3015264"/>
              <a:gd name="connsiteX192" fmla="*/ 940008 w 3012243"/>
              <a:gd name="connsiteY192" fmla="*/ 669367 h 3015264"/>
              <a:gd name="connsiteX193" fmla="*/ 935313 w 3012243"/>
              <a:gd name="connsiteY193" fmla="*/ 690308 h 3015264"/>
              <a:gd name="connsiteX194" fmla="*/ 962033 w 3012243"/>
              <a:gd name="connsiteY194" fmla="*/ 701504 h 3015264"/>
              <a:gd name="connsiteX195" fmla="*/ 984058 w 3012243"/>
              <a:gd name="connsiteY195" fmla="*/ 706558 h 3015264"/>
              <a:gd name="connsiteX196" fmla="*/ 1028108 w 3012243"/>
              <a:gd name="connsiteY196" fmla="*/ 705115 h 3015264"/>
              <a:gd name="connsiteX197" fmla="*/ 1010057 w 3012243"/>
              <a:gd name="connsiteY197" fmla="*/ 810187 h 3015264"/>
              <a:gd name="connsiteX198" fmla="*/ 929538 w 3012243"/>
              <a:gd name="connsiteY198" fmla="*/ 1026464 h 3015264"/>
              <a:gd name="connsiteX199" fmla="*/ 910398 w 3012243"/>
              <a:gd name="connsiteY199" fmla="*/ 923202 h 3015264"/>
              <a:gd name="connsiteX200" fmla="*/ 901733 w 3012243"/>
              <a:gd name="connsiteY200" fmla="*/ 895760 h 3015264"/>
              <a:gd name="connsiteX201" fmla="*/ 890541 w 3012243"/>
              <a:gd name="connsiteY201" fmla="*/ 777687 h 3015264"/>
              <a:gd name="connsiteX202" fmla="*/ 890178 w 3012243"/>
              <a:gd name="connsiteY202" fmla="*/ 774802 h 3015264"/>
              <a:gd name="connsiteX203" fmla="*/ 886209 w 3012243"/>
              <a:gd name="connsiteY203" fmla="*/ 701863 h 3015264"/>
              <a:gd name="connsiteX204" fmla="*/ 887293 w 3012243"/>
              <a:gd name="connsiteY204" fmla="*/ 656729 h 3015264"/>
              <a:gd name="connsiteX205" fmla="*/ 898422 w 3012243"/>
              <a:gd name="connsiteY205" fmla="*/ 646672 h 3015264"/>
              <a:gd name="connsiteX206" fmla="*/ 2082793 w 3012243"/>
              <a:gd name="connsiteY206" fmla="*/ 634703 h 3015264"/>
              <a:gd name="connsiteX207" fmla="*/ 2096153 w 3012243"/>
              <a:gd name="connsiteY207" fmla="*/ 688865 h 3015264"/>
              <a:gd name="connsiteX208" fmla="*/ 2100127 w 3012243"/>
              <a:gd name="connsiteY208" fmla="*/ 776244 h 3015264"/>
              <a:gd name="connsiteX209" fmla="*/ 2089294 w 3012243"/>
              <a:gd name="connsiteY209" fmla="*/ 748803 h 3015264"/>
              <a:gd name="connsiteX210" fmla="*/ 2087488 w 3012243"/>
              <a:gd name="connsiteY210" fmla="*/ 709806 h 3015264"/>
              <a:gd name="connsiteX211" fmla="*/ 2078460 w 3012243"/>
              <a:gd name="connsiteY211" fmla="*/ 688507 h 3015264"/>
              <a:gd name="connsiteX212" fmla="*/ 2080988 w 3012243"/>
              <a:gd name="connsiteY212" fmla="*/ 635066 h 3015264"/>
              <a:gd name="connsiteX213" fmla="*/ 583633 w 3012243"/>
              <a:gd name="connsiteY213" fmla="*/ 617011 h 3015264"/>
              <a:gd name="connsiteX214" fmla="*/ 583633 w 3012243"/>
              <a:gd name="connsiteY214" fmla="*/ 619901 h 3015264"/>
              <a:gd name="connsiteX215" fmla="*/ 586518 w 3012243"/>
              <a:gd name="connsiteY215" fmla="*/ 619901 h 3015264"/>
              <a:gd name="connsiteX216" fmla="*/ 571716 w 3012243"/>
              <a:gd name="connsiteY216" fmla="*/ 617011 h 3015264"/>
              <a:gd name="connsiteX217" fmla="*/ 583633 w 3012243"/>
              <a:gd name="connsiteY217" fmla="*/ 617011 h 3015264"/>
              <a:gd name="connsiteX218" fmla="*/ 2021321 w 3012243"/>
              <a:gd name="connsiteY218" fmla="*/ 608708 h 3015264"/>
              <a:gd name="connsiteX219" fmla="*/ 2019245 w 3012243"/>
              <a:gd name="connsiteY219" fmla="*/ 626401 h 3015264"/>
              <a:gd name="connsiteX220" fmla="*/ 2000109 w 3012243"/>
              <a:gd name="connsiteY220" fmla="*/ 652396 h 3015264"/>
              <a:gd name="connsiteX221" fmla="*/ 2023940 w 3012243"/>
              <a:gd name="connsiteY221" fmla="*/ 677674 h 3015264"/>
              <a:gd name="connsiteX222" fmla="*/ 2041270 w 3012243"/>
              <a:gd name="connsiteY222" fmla="*/ 701863 h 3015264"/>
              <a:gd name="connsiteX223" fmla="*/ 2069433 w 3012243"/>
              <a:gd name="connsiteY223" fmla="*/ 724972 h 3015264"/>
              <a:gd name="connsiteX224" fmla="*/ 2080266 w 3012243"/>
              <a:gd name="connsiteY224" fmla="*/ 789605 h 3015264"/>
              <a:gd name="connsiteX225" fmla="*/ 2090015 w 3012243"/>
              <a:gd name="connsiteY225" fmla="*/ 819573 h 3015264"/>
              <a:gd name="connsiteX226" fmla="*/ 2095069 w 3012243"/>
              <a:gd name="connsiteY226" fmla="*/ 851710 h 3015264"/>
              <a:gd name="connsiteX227" fmla="*/ 2080988 w 3012243"/>
              <a:gd name="connsiteY227" fmla="*/ 846652 h 3015264"/>
              <a:gd name="connsiteX228" fmla="*/ 1919227 w 3012243"/>
              <a:gd name="connsiteY228" fmla="*/ 665398 h 3015264"/>
              <a:gd name="connsiteX229" fmla="*/ 1919952 w 3012243"/>
              <a:gd name="connsiteY229" fmla="*/ 663592 h 3015264"/>
              <a:gd name="connsiteX230" fmla="*/ 1990360 w 3012243"/>
              <a:gd name="connsiteY230" fmla="*/ 618095 h 3015264"/>
              <a:gd name="connsiteX231" fmla="*/ 2021321 w 3012243"/>
              <a:gd name="connsiteY231" fmla="*/ 608708 h 3015264"/>
              <a:gd name="connsiteX232" fmla="*/ 1593546 w 3012243"/>
              <a:gd name="connsiteY232" fmla="*/ 604735 h 3015264"/>
              <a:gd name="connsiteX233" fmla="*/ 1608708 w 3012243"/>
              <a:gd name="connsiteY233" fmla="*/ 610873 h 3015264"/>
              <a:gd name="connsiteX234" fmla="*/ 1599680 w 3012243"/>
              <a:gd name="connsiteY234" fmla="*/ 622790 h 3015264"/>
              <a:gd name="connsiteX235" fmla="*/ 1593546 w 3012243"/>
              <a:gd name="connsiteY235" fmla="*/ 604735 h 3015264"/>
              <a:gd name="connsiteX236" fmla="*/ 1810544 w 3012243"/>
              <a:gd name="connsiteY236" fmla="*/ 592822 h 3015264"/>
              <a:gd name="connsiteX237" fmla="*/ 1822462 w 3012243"/>
              <a:gd name="connsiteY237" fmla="*/ 598960 h 3015264"/>
              <a:gd name="connsiteX238" fmla="*/ 1801521 w 3012243"/>
              <a:gd name="connsiteY238" fmla="*/ 607987 h 3015264"/>
              <a:gd name="connsiteX239" fmla="*/ 1810544 w 3012243"/>
              <a:gd name="connsiteY239" fmla="*/ 592822 h 3015264"/>
              <a:gd name="connsiteX240" fmla="*/ 1966892 w 3012243"/>
              <a:gd name="connsiteY240" fmla="*/ 562853 h 3015264"/>
              <a:gd name="connsiteX241" fmla="*/ 1964003 w 3012243"/>
              <a:gd name="connsiteY241" fmla="*/ 578015 h 3015264"/>
              <a:gd name="connsiteX242" fmla="*/ 1952085 w 3012243"/>
              <a:gd name="connsiteY242" fmla="*/ 578015 h 3015264"/>
              <a:gd name="connsiteX243" fmla="*/ 1954975 w 3012243"/>
              <a:gd name="connsiteY243" fmla="*/ 562853 h 3015264"/>
              <a:gd name="connsiteX244" fmla="*/ 1966892 w 3012243"/>
              <a:gd name="connsiteY244" fmla="*/ 562853 h 3015264"/>
              <a:gd name="connsiteX245" fmla="*/ 2256108 w 3012243"/>
              <a:gd name="connsiteY245" fmla="*/ 555268 h 3015264"/>
              <a:gd name="connsiteX246" fmla="*/ 2268021 w 3012243"/>
              <a:gd name="connsiteY246" fmla="*/ 593543 h 3015264"/>
              <a:gd name="connsiteX247" fmla="*/ 2249607 w 3012243"/>
              <a:gd name="connsiteY247" fmla="*/ 640483 h 3015264"/>
              <a:gd name="connsiteX248" fmla="*/ 2273438 w 3012243"/>
              <a:gd name="connsiteY248" fmla="*/ 655286 h 3015264"/>
              <a:gd name="connsiteX249" fmla="*/ 2300880 w 3012243"/>
              <a:gd name="connsiteY249" fmla="*/ 672257 h 3015264"/>
              <a:gd name="connsiteX250" fmla="*/ 2331570 w 3012243"/>
              <a:gd name="connsiteY250" fmla="*/ 678395 h 3015264"/>
              <a:gd name="connsiteX251" fmla="*/ 2333017 w 3012243"/>
              <a:gd name="connsiteY251" fmla="*/ 727862 h 3015264"/>
              <a:gd name="connsiteX252" fmla="*/ 2314961 w 3012243"/>
              <a:gd name="connsiteY252" fmla="*/ 740496 h 3015264"/>
              <a:gd name="connsiteX253" fmla="*/ 2311713 w 3012243"/>
              <a:gd name="connsiteY253" fmla="*/ 775160 h 3015264"/>
              <a:gd name="connsiteX254" fmla="*/ 2284630 w 3012243"/>
              <a:gd name="connsiteY254" fmla="*/ 733278 h 3015264"/>
              <a:gd name="connsiteX255" fmla="*/ 2266941 w 3012243"/>
              <a:gd name="connsiteY255" fmla="*/ 737969 h 3015264"/>
              <a:gd name="connsiteX256" fmla="*/ 2264052 w 3012243"/>
              <a:gd name="connsiteY256" fmla="*/ 688507 h 3015264"/>
              <a:gd name="connsiteX257" fmla="*/ 2252134 w 3012243"/>
              <a:gd name="connsiteY257" fmla="*/ 719555 h 3015264"/>
              <a:gd name="connsiteX258" fmla="*/ 2241305 w 3012243"/>
              <a:gd name="connsiteY258" fmla="*/ 742665 h 3015264"/>
              <a:gd name="connsiteX259" fmla="*/ 2190392 w 3012243"/>
              <a:gd name="connsiteY259" fmla="*/ 793216 h 3015264"/>
              <a:gd name="connsiteX260" fmla="*/ 2177394 w 3012243"/>
              <a:gd name="connsiteY260" fmla="*/ 702947 h 3015264"/>
              <a:gd name="connsiteX261" fmla="*/ 2182811 w 3012243"/>
              <a:gd name="connsiteY261" fmla="*/ 839793 h 3015264"/>
              <a:gd name="connsiteX262" fmla="*/ 2163671 w 3012243"/>
              <a:gd name="connsiteY262" fmla="*/ 879152 h 3015264"/>
              <a:gd name="connsiteX263" fmla="*/ 2134787 w 3012243"/>
              <a:gd name="connsiteY263" fmla="*/ 893592 h 3015264"/>
              <a:gd name="connsiteX264" fmla="*/ 2136955 w 3012243"/>
              <a:gd name="connsiteY264" fmla="*/ 880594 h 3015264"/>
              <a:gd name="connsiteX265" fmla="*/ 2138398 w 3012243"/>
              <a:gd name="connsiteY265" fmla="*/ 847015 h 3015264"/>
              <a:gd name="connsiteX266" fmla="*/ 2121789 w 3012243"/>
              <a:gd name="connsiteY266" fmla="*/ 851347 h 3015264"/>
              <a:gd name="connsiteX267" fmla="*/ 2116736 w 3012243"/>
              <a:gd name="connsiteY267" fmla="*/ 831486 h 3015264"/>
              <a:gd name="connsiteX268" fmla="*/ 2135150 w 3012243"/>
              <a:gd name="connsiteY268" fmla="*/ 806576 h 3015264"/>
              <a:gd name="connsiteX269" fmla="*/ 2135871 w 3012243"/>
              <a:gd name="connsiteY269" fmla="*/ 803686 h 3015264"/>
              <a:gd name="connsiteX270" fmla="*/ 2169088 w 3012243"/>
              <a:gd name="connsiteY270" fmla="*/ 674784 h 3015264"/>
              <a:gd name="connsiteX271" fmla="*/ 2209168 w 3012243"/>
              <a:gd name="connsiteY271" fmla="*/ 651316 h 3015264"/>
              <a:gd name="connsiteX272" fmla="*/ 2237331 w 3012243"/>
              <a:gd name="connsiteY272" fmla="*/ 622790 h 3015264"/>
              <a:gd name="connsiteX273" fmla="*/ 2244191 w 3012243"/>
              <a:gd name="connsiteY273" fmla="*/ 598238 h 3015264"/>
              <a:gd name="connsiteX274" fmla="*/ 2226140 w 3012243"/>
              <a:gd name="connsiteY274" fmla="*/ 576213 h 3015264"/>
              <a:gd name="connsiteX275" fmla="*/ 2222887 w 3012243"/>
              <a:gd name="connsiteY275" fmla="*/ 567907 h 3015264"/>
              <a:gd name="connsiteX276" fmla="*/ 2240221 w 3012243"/>
              <a:gd name="connsiteY276" fmla="*/ 559601 h 3015264"/>
              <a:gd name="connsiteX277" fmla="*/ 2256108 w 3012243"/>
              <a:gd name="connsiteY277" fmla="*/ 555268 h 3015264"/>
              <a:gd name="connsiteX278" fmla="*/ 1358126 w 3012243"/>
              <a:gd name="connsiteY278" fmla="*/ 553463 h 3015264"/>
              <a:gd name="connsiteX279" fmla="*/ 1379429 w 3012243"/>
              <a:gd name="connsiteY279" fmla="*/ 559601 h 3015264"/>
              <a:gd name="connsiteX280" fmla="*/ 1442619 w 3012243"/>
              <a:gd name="connsiteY280" fmla="*/ 577656 h 3015264"/>
              <a:gd name="connsiteX281" fmla="*/ 1442619 w 3012243"/>
              <a:gd name="connsiteY281" fmla="*/ 580546 h 3015264"/>
              <a:gd name="connsiteX282" fmla="*/ 1445504 w 3012243"/>
              <a:gd name="connsiteY282" fmla="*/ 580546 h 3015264"/>
              <a:gd name="connsiteX283" fmla="*/ 1412288 w 3012243"/>
              <a:gd name="connsiteY283" fmla="*/ 601487 h 3015264"/>
              <a:gd name="connsiteX284" fmla="*/ 1385204 w 3012243"/>
              <a:gd name="connsiteY284" fmla="*/ 583435 h 3015264"/>
              <a:gd name="connsiteX285" fmla="*/ 1358126 w 3012243"/>
              <a:gd name="connsiteY285" fmla="*/ 553463 h 3015264"/>
              <a:gd name="connsiteX286" fmla="*/ 310663 w 3012243"/>
              <a:gd name="connsiteY286" fmla="*/ 543355 h 3015264"/>
              <a:gd name="connsiteX287" fmla="*/ 790524 w 3012243"/>
              <a:gd name="connsiteY287" fmla="*/ 1082073 h 3015264"/>
              <a:gd name="connsiteX288" fmla="*/ 795219 w 3012243"/>
              <a:gd name="connsiteY288" fmla="*/ 1093986 h 3015264"/>
              <a:gd name="connsiteX289" fmla="*/ 793776 w 3012243"/>
              <a:gd name="connsiteY289" fmla="*/ 1094707 h 3015264"/>
              <a:gd name="connsiteX290" fmla="*/ 229422 w 3012243"/>
              <a:gd name="connsiteY290" fmla="*/ 670810 h 3015264"/>
              <a:gd name="connsiteX291" fmla="*/ 256142 w 3012243"/>
              <a:gd name="connsiteY291" fmla="*/ 645899 h 3015264"/>
              <a:gd name="connsiteX292" fmla="*/ 310663 w 3012243"/>
              <a:gd name="connsiteY292" fmla="*/ 543355 h 3015264"/>
              <a:gd name="connsiteX293" fmla="*/ 590492 w 3012243"/>
              <a:gd name="connsiteY293" fmla="*/ 514108 h 3015264"/>
              <a:gd name="connsiteX294" fmla="*/ 632737 w 3012243"/>
              <a:gd name="connsiteY294" fmla="*/ 563937 h 3015264"/>
              <a:gd name="connsiteX295" fmla="*/ 651514 w 3012243"/>
              <a:gd name="connsiteY295" fmla="*/ 600402 h 3015264"/>
              <a:gd name="connsiteX296" fmla="*/ 675344 w 3012243"/>
              <a:gd name="connsiteY296" fmla="*/ 662145 h 3015264"/>
              <a:gd name="connsiteX297" fmla="*/ 741782 w 3012243"/>
              <a:gd name="connsiteY297" fmla="*/ 819932 h 3015264"/>
              <a:gd name="connsiteX298" fmla="*/ 762723 w 3012243"/>
              <a:gd name="connsiteY298" fmla="*/ 862902 h 3015264"/>
              <a:gd name="connsiteX299" fmla="*/ 781858 w 3012243"/>
              <a:gd name="connsiteY299" fmla="*/ 890344 h 3015264"/>
              <a:gd name="connsiteX300" fmla="*/ 820134 w 3012243"/>
              <a:gd name="connsiteY300" fmla="*/ 989998 h 3015264"/>
              <a:gd name="connsiteX301" fmla="*/ 820492 w 3012243"/>
              <a:gd name="connsiteY301" fmla="*/ 1022857 h 3015264"/>
              <a:gd name="connsiteX302" fmla="*/ 830241 w 3012243"/>
              <a:gd name="connsiteY302" fmla="*/ 1049214 h 3015264"/>
              <a:gd name="connsiteX303" fmla="*/ 829520 w 3012243"/>
              <a:gd name="connsiteY303" fmla="*/ 1050657 h 3015264"/>
              <a:gd name="connsiteX304" fmla="*/ 728418 w 3012243"/>
              <a:gd name="connsiteY304" fmla="*/ 914533 h 3015264"/>
              <a:gd name="connsiteX305" fmla="*/ 685452 w 3012243"/>
              <a:gd name="connsiteY305" fmla="*/ 818852 h 3015264"/>
              <a:gd name="connsiteX306" fmla="*/ 651872 w 3012243"/>
              <a:gd name="connsiteY306" fmla="*/ 754941 h 3015264"/>
              <a:gd name="connsiteX307" fmla="*/ 608548 w 3012243"/>
              <a:gd name="connsiteY307" fmla="*/ 630734 h 3015264"/>
              <a:gd name="connsiteX308" fmla="*/ 583633 w 3012243"/>
              <a:gd name="connsiteY308" fmla="*/ 536133 h 3015264"/>
              <a:gd name="connsiteX309" fmla="*/ 590492 w 3012243"/>
              <a:gd name="connsiteY309" fmla="*/ 514108 h 3015264"/>
              <a:gd name="connsiteX310" fmla="*/ 355076 w 3012243"/>
              <a:gd name="connsiteY310" fmla="*/ 504721 h 3015264"/>
              <a:gd name="connsiteX311" fmla="*/ 396599 w 3012243"/>
              <a:gd name="connsiteY311" fmla="*/ 562853 h 3015264"/>
              <a:gd name="connsiteX312" fmla="*/ 546442 w 3012243"/>
              <a:gd name="connsiteY312" fmla="*/ 806213 h 3015264"/>
              <a:gd name="connsiteX313" fmla="*/ 423678 w 3012243"/>
              <a:gd name="connsiteY313" fmla="*/ 665756 h 3015264"/>
              <a:gd name="connsiteX314" fmla="*/ 353629 w 3012243"/>
              <a:gd name="connsiteY314" fmla="*/ 505801 h 3015264"/>
              <a:gd name="connsiteX315" fmla="*/ 379628 w 3012243"/>
              <a:gd name="connsiteY315" fmla="*/ 451643 h 3015264"/>
              <a:gd name="connsiteX316" fmla="*/ 401653 w 3012243"/>
              <a:gd name="connsiteY316" fmla="*/ 479807 h 3015264"/>
              <a:gd name="connsiteX317" fmla="*/ 440286 w 3012243"/>
              <a:gd name="connsiteY317" fmla="*/ 516272 h 3015264"/>
              <a:gd name="connsiteX318" fmla="*/ 452925 w 3012243"/>
              <a:gd name="connsiteY318" fmla="*/ 531800 h 3015264"/>
              <a:gd name="connsiteX319" fmla="*/ 498060 w 3012243"/>
              <a:gd name="connsiteY319" fmla="*/ 624954 h 3015264"/>
              <a:gd name="connsiteX320" fmla="*/ 527665 w 3012243"/>
              <a:gd name="connsiteY320" fmla="*/ 625317 h 3015264"/>
              <a:gd name="connsiteX321" fmla="*/ 551137 w 3012243"/>
              <a:gd name="connsiteY321" fmla="*/ 640120 h 3015264"/>
              <a:gd name="connsiteX322" fmla="*/ 751527 w 3012243"/>
              <a:gd name="connsiteY322" fmla="*/ 1003717 h 3015264"/>
              <a:gd name="connsiteX323" fmla="*/ 742504 w 3012243"/>
              <a:gd name="connsiteY323" fmla="*/ 1003717 h 3015264"/>
              <a:gd name="connsiteX324" fmla="*/ 449314 w 3012243"/>
              <a:gd name="connsiteY324" fmla="*/ 625680 h 3015264"/>
              <a:gd name="connsiteX325" fmla="*/ 405985 w 3012243"/>
              <a:gd name="connsiteY325" fmla="*/ 523494 h 3015264"/>
              <a:gd name="connsiteX326" fmla="*/ 377822 w 3012243"/>
              <a:gd name="connsiteY326" fmla="*/ 452728 h 3015264"/>
              <a:gd name="connsiteX327" fmla="*/ 299724 w 3012243"/>
              <a:gd name="connsiteY327" fmla="*/ 427975 h 3015264"/>
              <a:gd name="connsiteX328" fmla="*/ 312468 w 3012243"/>
              <a:gd name="connsiteY328" fmla="*/ 490277 h 3015264"/>
              <a:gd name="connsiteX329" fmla="*/ 285390 w 3012243"/>
              <a:gd name="connsiteY329" fmla="*/ 454170 h 3015264"/>
              <a:gd name="connsiteX330" fmla="*/ 299724 w 3012243"/>
              <a:gd name="connsiteY330" fmla="*/ 427975 h 3015264"/>
              <a:gd name="connsiteX331" fmla="*/ 728418 w 3012243"/>
              <a:gd name="connsiteY331" fmla="*/ 418064 h 3015264"/>
              <a:gd name="connsiteX332" fmla="*/ 731308 w 3012243"/>
              <a:gd name="connsiteY332" fmla="*/ 427092 h 3015264"/>
              <a:gd name="connsiteX333" fmla="*/ 728418 w 3012243"/>
              <a:gd name="connsiteY333" fmla="*/ 427092 h 3015264"/>
              <a:gd name="connsiteX334" fmla="*/ 710367 w 3012243"/>
              <a:gd name="connsiteY334" fmla="*/ 442253 h 3015264"/>
              <a:gd name="connsiteX335" fmla="*/ 728418 w 3012243"/>
              <a:gd name="connsiteY335" fmla="*/ 418064 h 3015264"/>
              <a:gd name="connsiteX336" fmla="*/ 396958 w 3012243"/>
              <a:gd name="connsiteY336" fmla="*/ 409036 h 3015264"/>
              <a:gd name="connsiteX337" fmla="*/ 394068 w 3012243"/>
              <a:gd name="connsiteY337" fmla="*/ 420954 h 3015264"/>
              <a:gd name="connsiteX338" fmla="*/ 391182 w 3012243"/>
              <a:gd name="connsiteY338" fmla="*/ 420954 h 3015264"/>
              <a:gd name="connsiteX339" fmla="*/ 390820 w 3012243"/>
              <a:gd name="connsiteY339" fmla="*/ 409036 h 3015264"/>
              <a:gd name="connsiteX340" fmla="*/ 396958 w 3012243"/>
              <a:gd name="connsiteY340" fmla="*/ 409036 h 3015264"/>
              <a:gd name="connsiteX341" fmla="*/ 586248 w 3012243"/>
              <a:gd name="connsiteY341" fmla="*/ 319458 h 3015264"/>
              <a:gd name="connsiteX342" fmla="*/ 604937 w 3012243"/>
              <a:gd name="connsiteY342" fmla="*/ 336823 h 3015264"/>
              <a:gd name="connsiteX343" fmla="*/ 611070 w 3012243"/>
              <a:gd name="connsiteY343" fmla="*/ 381957 h 3015264"/>
              <a:gd name="connsiteX344" fmla="*/ 599157 w 3012243"/>
              <a:gd name="connsiteY344" fmla="*/ 379068 h 3015264"/>
              <a:gd name="connsiteX345" fmla="*/ 608185 w 3012243"/>
              <a:gd name="connsiteY345" fmla="*/ 349099 h 3015264"/>
              <a:gd name="connsiteX346" fmla="*/ 580743 w 3012243"/>
              <a:gd name="connsiteY346" fmla="*/ 321657 h 3015264"/>
              <a:gd name="connsiteX347" fmla="*/ 586248 w 3012243"/>
              <a:gd name="connsiteY347" fmla="*/ 319458 h 3015264"/>
              <a:gd name="connsiteX348" fmla="*/ 776442 w 3012243"/>
              <a:gd name="connsiteY348" fmla="*/ 1389 h 3015264"/>
              <a:gd name="connsiteX349" fmla="*/ 748642 w 3012243"/>
              <a:gd name="connsiteY349" fmla="*/ 53745 h 3015264"/>
              <a:gd name="connsiteX350" fmla="*/ 721563 w 3012243"/>
              <a:gd name="connsiteY350" fmla="*/ 75408 h 3015264"/>
              <a:gd name="connsiteX351" fmla="*/ 781496 w 3012243"/>
              <a:gd name="connsiteY351" fmla="*/ 164229 h 3015264"/>
              <a:gd name="connsiteX352" fmla="*/ 817965 w 3012243"/>
              <a:gd name="connsiteY352" fmla="*/ 160259 h 3015264"/>
              <a:gd name="connsiteX353" fmla="*/ 829157 w 3012243"/>
              <a:gd name="connsiteY353" fmla="*/ 177590 h 3015264"/>
              <a:gd name="connsiteX354" fmla="*/ 847575 w 3012243"/>
              <a:gd name="connsiteY354" fmla="*/ 292051 h 3015264"/>
              <a:gd name="connsiteX355" fmla="*/ 856599 w 3012243"/>
              <a:gd name="connsiteY355" fmla="*/ 464278 h 3015264"/>
              <a:gd name="connsiteX356" fmla="*/ 772110 w 3012243"/>
              <a:gd name="connsiteY356" fmla="*/ 485945 h 3015264"/>
              <a:gd name="connsiteX357" fmla="*/ 750806 w 3012243"/>
              <a:gd name="connsiteY357" fmla="*/ 575492 h 3015264"/>
              <a:gd name="connsiteX358" fmla="*/ 795219 w 3012243"/>
              <a:gd name="connsiteY358" fmla="*/ 592100 h 3015264"/>
              <a:gd name="connsiteX359" fmla="*/ 833490 w 3012243"/>
              <a:gd name="connsiteY359" fmla="*/ 680563 h 3015264"/>
              <a:gd name="connsiteX360" fmla="*/ 846854 w 3012243"/>
              <a:gd name="connsiteY360" fmla="*/ 670089 h 3015264"/>
              <a:gd name="connsiteX361" fmla="*/ 873570 w 3012243"/>
              <a:gd name="connsiteY361" fmla="*/ 709806 h 3015264"/>
              <a:gd name="connsiteX362" fmla="*/ 883682 w 3012243"/>
              <a:gd name="connsiteY362" fmla="*/ 900814 h 3015264"/>
              <a:gd name="connsiteX363" fmla="*/ 894511 w 3012243"/>
              <a:gd name="connsiteY363" fmla="*/ 1021410 h 3015264"/>
              <a:gd name="connsiteX364" fmla="*/ 889098 w 3012243"/>
              <a:gd name="connsiteY364" fmla="*/ 1033686 h 3015264"/>
              <a:gd name="connsiteX365" fmla="*/ 854434 w 3012243"/>
              <a:gd name="connsiteY365" fmla="*/ 910200 h 3015264"/>
              <a:gd name="connsiteX366" fmla="*/ 824103 w 3012243"/>
              <a:gd name="connsiteY366" fmla="*/ 905505 h 3015264"/>
              <a:gd name="connsiteX367" fmla="*/ 846854 w 3012243"/>
              <a:gd name="connsiteY367" fmla="*/ 976638 h 3015264"/>
              <a:gd name="connsiteX368" fmla="*/ 817965 w 3012243"/>
              <a:gd name="connsiteY368" fmla="*/ 932588 h 3015264"/>
              <a:gd name="connsiteX369" fmla="*/ 704229 w 3012243"/>
              <a:gd name="connsiteY369" fmla="*/ 693561 h 3015264"/>
              <a:gd name="connsiteX370" fmla="*/ 653319 w 3012243"/>
              <a:gd name="connsiteY370" fmla="*/ 488109 h 3015264"/>
              <a:gd name="connsiteX371" fmla="*/ 717952 w 3012243"/>
              <a:gd name="connsiteY371" fmla="*/ 494251 h 3015264"/>
              <a:gd name="connsiteX372" fmla="*/ 780053 w 3012243"/>
              <a:gd name="connsiteY372" fmla="*/ 431424 h 3015264"/>
              <a:gd name="connsiteX373" fmla="*/ 747916 w 3012243"/>
              <a:gd name="connsiteY373" fmla="*/ 401093 h 3015264"/>
              <a:gd name="connsiteX374" fmla="*/ 686178 w 3012243"/>
              <a:gd name="connsiteY374" fmla="*/ 418064 h 3015264"/>
              <a:gd name="connsiteX375" fmla="*/ 676066 w 3012243"/>
              <a:gd name="connsiteY375" fmla="*/ 416980 h 3015264"/>
              <a:gd name="connsiteX376" fmla="*/ 665954 w 3012243"/>
              <a:gd name="connsiteY376" fmla="*/ 367513 h 3015264"/>
              <a:gd name="connsiteX377" fmla="*/ 661621 w 3012243"/>
              <a:gd name="connsiteY377" fmla="*/ 272191 h 3015264"/>
              <a:gd name="connsiteX378" fmla="*/ 632016 w 3012243"/>
              <a:gd name="connsiteY378" fmla="*/ 225614 h 3015264"/>
              <a:gd name="connsiteX379" fmla="*/ 592298 w 3012243"/>
              <a:gd name="connsiteY379" fmla="*/ 236084 h 3015264"/>
              <a:gd name="connsiteX380" fmla="*/ 585797 w 3012243"/>
              <a:gd name="connsiteY380" fmla="*/ 221639 h 3015264"/>
              <a:gd name="connsiteX381" fmla="*/ 578938 w 3012243"/>
              <a:gd name="connsiteY381" fmla="*/ 207199 h 3015264"/>
              <a:gd name="connsiteX382" fmla="*/ 542831 w 3012243"/>
              <a:gd name="connsiteY382" fmla="*/ 222724 h 3015264"/>
              <a:gd name="connsiteX383" fmla="*/ 493002 w 3012243"/>
              <a:gd name="connsiteY383" fmla="*/ 201783 h 3015264"/>
              <a:gd name="connsiteX384" fmla="*/ 457979 w 3012243"/>
              <a:gd name="connsiteY384" fmla="*/ 255582 h 3015264"/>
              <a:gd name="connsiteX385" fmla="*/ 429816 w 3012243"/>
              <a:gd name="connsiteY385" fmla="*/ 291330 h 3015264"/>
              <a:gd name="connsiteX386" fmla="*/ 392262 w 3012243"/>
              <a:gd name="connsiteY386" fmla="*/ 268942 h 3015264"/>
              <a:gd name="connsiteX387" fmla="*/ 338463 w 3012243"/>
              <a:gd name="connsiteY387" fmla="*/ 251250 h 3015264"/>
              <a:gd name="connsiteX388" fmla="*/ 328718 w 3012243"/>
              <a:gd name="connsiteY388" fmla="*/ 241859 h 3015264"/>
              <a:gd name="connsiteX389" fmla="*/ 302719 w 3012243"/>
              <a:gd name="connsiteY389" fmla="*/ 224167 h 3015264"/>
              <a:gd name="connsiteX390" fmla="*/ 261559 w 3012243"/>
              <a:gd name="connsiteY390" fmla="*/ 254861 h 3015264"/>
              <a:gd name="connsiteX391" fmla="*/ 199816 w 3012243"/>
              <a:gd name="connsiteY391" fmla="*/ 222365 h 3015264"/>
              <a:gd name="connsiteX392" fmla="*/ 173817 w 3012243"/>
              <a:gd name="connsiteY392" fmla="*/ 250166 h 3015264"/>
              <a:gd name="connsiteX393" fmla="*/ 157930 w 3012243"/>
              <a:gd name="connsiteY393" fmla="*/ 277244 h 3015264"/>
              <a:gd name="connsiteX394" fmla="*/ 120018 w 3012243"/>
              <a:gd name="connsiteY394" fmla="*/ 259193 h 3015264"/>
              <a:gd name="connsiteX395" fmla="*/ 112796 w 3012243"/>
              <a:gd name="connsiteY395" fmla="*/ 280497 h 3015264"/>
              <a:gd name="connsiteX396" fmla="*/ 167316 w 3012243"/>
              <a:gd name="connsiteY396" fmla="*/ 359932 h 3015264"/>
              <a:gd name="connsiteX397" fmla="*/ 225448 w 3012243"/>
              <a:gd name="connsiteY397" fmla="*/ 427092 h 3015264"/>
              <a:gd name="connsiteX398" fmla="*/ 281778 w 3012243"/>
              <a:gd name="connsiteY398" fmla="*/ 492083 h 3015264"/>
              <a:gd name="connsiteX399" fmla="*/ 226895 w 3012243"/>
              <a:gd name="connsiteY399" fmla="*/ 485582 h 3015264"/>
              <a:gd name="connsiteX400" fmla="*/ 199091 w 3012243"/>
              <a:gd name="connsiteY400" fmla="*/ 476554 h 3015264"/>
              <a:gd name="connsiteX401" fmla="*/ 130851 w 3012243"/>
              <a:gd name="connsiteY401" fmla="*/ 505443 h 3015264"/>
              <a:gd name="connsiteX402" fmla="*/ 118212 w 3012243"/>
              <a:gd name="connsiteY402" fmla="*/ 507248 h 3015264"/>
              <a:gd name="connsiteX403" fmla="*/ 97272 w 3012243"/>
              <a:gd name="connsiteY403" fmla="*/ 522414 h 3015264"/>
              <a:gd name="connsiteX404" fmla="*/ 40583 w 3012243"/>
              <a:gd name="connsiteY404" fmla="*/ 578740 h 3015264"/>
              <a:gd name="connsiteX405" fmla="*/ 865 w 3012243"/>
              <a:gd name="connsiteY405" fmla="*/ 604735 h 3015264"/>
              <a:gd name="connsiteX406" fmla="*/ 10973 w 3012243"/>
              <a:gd name="connsiteY406" fmla="*/ 683086 h 3015264"/>
              <a:gd name="connsiteX407" fmla="*/ 94382 w 3012243"/>
              <a:gd name="connsiteY407" fmla="*/ 721724 h 3015264"/>
              <a:gd name="connsiteX408" fmla="*/ 106299 w 3012243"/>
              <a:gd name="connsiteY408" fmla="*/ 692839 h 3015264"/>
              <a:gd name="connsiteX409" fmla="*/ 114602 w 3012243"/>
              <a:gd name="connsiteY409" fmla="*/ 688144 h 3015264"/>
              <a:gd name="connsiteX410" fmla="*/ 282500 w 3012243"/>
              <a:gd name="connsiteY410" fmla="*/ 794658 h 3015264"/>
              <a:gd name="connsiteX411" fmla="*/ 675703 w 3012243"/>
              <a:gd name="connsiteY411" fmla="*/ 1054990 h 3015264"/>
              <a:gd name="connsiteX412" fmla="*/ 765613 w 3012243"/>
              <a:gd name="connsiteY412" fmla="*/ 1101567 h 3015264"/>
              <a:gd name="connsiteX413" fmla="*/ 886209 w 3012243"/>
              <a:gd name="connsiteY413" fmla="*/ 1129734 h 3015264"/>
              <a:gd name="connsiteX414" fmla="*/ 743584 w 3012243"/>
              <a:gd name="connsiteY414" fmla="*/ 1579626 h 3015264"/>
              <a:gd name="connsiteX415" fmla="*/ 429095 w 3012243"/>
              <a:gd name="connsiteY415" fmla="*/ 2392031 h 3015264"/>
              <a:gd name="connsiteX416" fmla="*/ 329798 w 3012243"/>
              <a:gd name="connsiteY416" fmla="*/ 2692080 h 3015264"/>
              <a:gd name="connsiteX417" fmla="*/ 247477 w 3012243"/>
              <a:gd name="connsiteY417" fmla="*/ 2860341 h 3015264"/>
              <a:gd name="connsiteX418" fmla="*/ 238087 w 3012243"/>
              <a:gd name="connsiteY418" fmla="*/ 2904391 h 3015264"/>
              <a:gd name="connsiteX419" fmla="*/ 219314 w 3012243"/>
              <a:gd name="connsiteY419" fmla="*/ 2933997 h 3015264"/>
              <a:gd name="connsiteX420" fmla="*/ 225501 w 3012243"/>
              <a:gd name="connsiteY420" fmla="*/ 2970120 h 3015264"/>
              <a:gd name="connsiteX421" fmla="*/ 231859 w 3012243"/>
              <a:gd name="connsiteY421" fmla="*/ 3015264 h 3015264"/>
              <a:gd name="connsiteX422" fmla="*/ 326936 w 3012243"/>
              <a:gd name="connsiteY422" fmla="*/ 3015264 h 3015264"/>
              <a:gd name="connsiteX423" fmla="*/ 320775 w 3012243"/>
              <a:gd name="connsiteY423" fmla="*/ 2953136 h 3015264"/>
              <a:gd name="connsiteX424" fmla="*/ 354713 w 3012243"/>
              <a:gd name="connsiteY424" fmla="*/ 2835426 h 3015264"/>
              <a:gd name="connsiteX425" fmla="*/ 382876 w 3012243"/>
              <a:gd name="connsiteY425" fmla="*/ 2743352 h 3015264"/>
              <a:gd name="connsiteX426" fmla="*/ 492643 w 3012243"/>
              <a:gd name="connsiteY426" fmla="*/ 2401421 h 3015264"/>
              <a:gd name="connsiteX427" fmla="*/ 524054 w 3012243"/>
              <a:gd name="connsiteY427" fmla="*/ 2308984 h 3015264"/>
              <a:gd name="connsiteX428" fmla="*/ 897763 w 3012243"/>
              <a:gd name="connsiteY428" fmla="*/ 1279577 h 3015264"/>
              <a:gd name="connsiteX429" fmla="*/ 953005 w 3012243"/>
              <a:gd name="connsiteY429" fmla="*/ 1178475 h 3015264"/>
              <a:gd name="connsiteX430" fmla="*/ 967808 w 3012243"/>
              <a:gd name="connsiteY430" fmla="*/ 1169089 h 3015264"/>
              <a:gd name="connsiteX431" fmla="*/ 1046885 w 3012243"/>
              <a:gd name="connsiteY431" fmla="*/ 1152839 h 3015264"/>
              <a:gd name="connsiteX432" fmla="*/ 1085156 w 3012243"/>
              <a:gd name="connsiteY432" fmla="*/ 1142010 h 3015264"/>
              <a:gd name="connsiteX433" fmla="*/ 1147982 w 3012243"/>
              <a:gd name="connsiteY433" fmla="*/ 1125760 h 3015264"/>
              <a:gd name="connsiteX434" fmla="*/ 1241500 w 3012243"/>
              <a:gd name="connsiteY434" fmla="*/ 1092539 h 3015264"/>
              <a:gd name="connsiteX435" fmla="*/ 1414814 w 3012243"/>
              <a:gd name="connsiteY435" fmla="*/ 1018883 h 3015264"/>
              <a:gd name="connsiteX436" fmla="*/ 1541548 w 3012243"/>
              <a:gd name="connsiteY436" fmla="*/ 956777 h 3015264"/>
              <a:gd name="connsiteX437" fmla="*/ 1771190 w 3012243"/>
              <a:gd name="connsiteY437" fmla="*/ 842320 h 3015264"/>
              <a:gd name="connsiteX438" fmla="*/ 2006969 w 3012243"/>
              <a:gd name="connsiteY438" fmla="*/ 913811 h 3015264"/>
              <a:gd name="connsiteX439" fmla="*/ 2027910 w 3012243"/>
              <a:gd name="connsiteY439" fmla="*/ 933672 h 3015264"/>
              <a:gd name="connsiteX440" fmla="*/ 1944863 w 3012243"/>
              <a:gd name="connsiteY440" fmla="*/ 925729 h 3015264"/>
              <a:gd name="connsiteX441" fmla="*/ 1742305 w 3012243"/>
              <a:gd name="connsiteY441" fmla="*/ 867597 h 3015264"/>
              <a:gd name="connsiteX442" fmla="*/ 1713421 w 3012243"/>
              <a:gd name="connsiteY442" fmla="*/ 866872 h 3015264"/>
              <a:gd name="connsiteX443" fmla="*/ 1721723 w 3012243"/>
              <a:gd name="connsiteY443" fmla="*/ 875899 h 3015264"/>
              <a:gd name="connsiteX444" fmla="*/ 1928976 w 3012243"/>
              <a:gd name="connsiteY444" fmla="*/ 940890 h 3015264"/>
              <a:gd name="connsiteX445" fmla="*/ 2042354 w 3012243"/>
              <a:gd name="connsiteY445" fmla="*/ 969058 h 3015264"/>
              <a:gd name="connsiteX446" fmla="*/ 2049935 w 3012243"/>
              <a:gd name="connsiteY446" fmla="*/ 1028632 h 3015264"/>
              <a:gd name="connsiteX447" fmla="*/ 2066184 w 3012243"/>
              <a:gd name="connsiteY447" fmla="*/ 1125039 h 3015264"/>
              <a:gd name="connsiteX448" fmla="*/ 2021050 w 3012243"/>
              <a:gd name="connsiteY448" fmla="*/ 1267659 h 3015264"/>
              <a:gd name="connsiteX449" fmla="*/ 1993608 w 3012243"/>
              <a:gd name="connsiteY449" fmla="*/ 1471302 h 3015264"/>
              <a:gd name="connsiteX450" fmla="*/ 1938366 w 3012243"/>
              <a:gd name="connsiteY450" fmla="*/ 1646785 h 3015264"/>
              <a:gd name="connsiteX451" fmla="*/ 1873371 w 3012243"/>
              <a:gd name="connsiteY451" fmla="*/ 1808904 h 3015264"/>
              <a:gd name="connsiteX452" fmla="*/ 1163657 w 3012243"/>
              <a:gd name="connsiteY452" fmla="*/ 3000141 h 3015264"/>
              <a:gd name="connsiteX453" fmla="*/ 1153411 w 3012243"/>
              <a:gd name="connsiteY453" fmla="*/ 3015264 h 3015264"/>
              <a:gd name="connsiteX454" fmla="*/ 1217924 w 3012243"/>
              <a:gd name="connsiteY454" fmla="*/ 3015264 h 3015264"/>
              <a:gd name="connsiteX455" fmla="*/ 1535406 w 3012243"/>
              <a:gd name="connsiteY455" fmla="*/ 2536036 h 3015264"/>
              <a:gd name="connsiteX456" fmla="*/ 1842681 w 3012243"/>
              <a:gd name="connsiteY456" fmla="*/ 2018326 h 3015264"/>
              <a:gd name="connsiteX457" fmla="*/ 2048855 w 3012243"/>
              <a:gd name="connsiteY457" fmla="*/ 1565544 h 3015264"/>
              <a:gd name="connsiteX458" fmla="*/ 2127927 w 3012243"/>
              <a:gd name="connsiteY458" fmla="*/ 1423645 h 3015264"/>
              <a:gd name="connsiteX459" fmla="*/ 2056798 w 3012243"/>
              <a:gd name="connsiteY459" fmla="*/ 1499469 h 3015264"/>
              <a:gd name="connsiteX460" fmla="*/ 2020688 w 3012243"/>
              <a:gd name="connsiteY460" fmla="*/ 1548573 h 3015264"/>
              <a:gd name="connsiteX461" fmla="*/ 2020688 w 3012243"/>
              <a:gd name="connsiteY461" fmla="*/ 1511024 h 3015264"/>
              <a:gd name="connsiteX462" fmla="*/ 2039827 w 3012243"/>
              <a:gd name="connsiteY462" fmla="*/ 1439528 h 3015264"/>
              <a:gd name="connsiteX463" fmla="*/ 2154648 w 3012243"/>
              <a:gd name="connsiteY463" fmla="*/ 1001190 h 3015264"/>
              <a:gd name="connsiteX464" fmla="*/ 2164397 w 3012243"/>
              <a:gd name="connsiteY464" fmla="*/ 973749 h 3015264"/>
              <a:gd name="connsiteX465" fmla="*/ 2225418 w 3012243"/>
              <a:gd name="connsiteY465" fmla="*/ 1028995 h 3015264"/>
              <a:gd name="connsiteX466" fmla="*/ 2224334 w 3012243"/>
              <a:gd name="connsiteY466" fmla="*/ 1032243 h 3015264"/>
              <a:gd name="connsiteX467" fmla="*/ 2181727 w 3012243"/>
              <a:gd name="connsiteY467" fmla="*/ 1261884 h 3015264"/>
              <a:gd name="connsiteX468" fmla="*/ 2163671 w 3012243"/>
              <a:gd name="connsiteY468" fmla="*/ 1354680 h 3015264"/>
              <a:gd name="connsiteX469" fmla="*/ 2206279 w 3012243"/>
              <a:gd name="connsiteY469" fmla="*/ 1245997 h 3015264"/>
              <a:gd name="connsiteX470" fmla="*/ 2243469 w 3012243"/>
              <a:gd name="connsiteY470" fmla="*/ 1049936 h 3015264"/>
              <a:gd name="connsiteX471" fmla="*/ 2280297 w 3012243"/>
              <a:gd name="connsiteY471" fmla="*/ 1001190 h 3015264"/>
              <a:gd name="connsiteX472" fmla="*/ 2374898 w 3012243"/>
              <a:gd name="connsiteY472" fmla="*/ 940532 h 3015264"/>
              <a:gd name="connsiteX473" fmla="*/ 2379594 w 3012243"/>
              <a:gd name="connsiteY473" fmla="*/ 921034 h 3015264"/>
              <a:gd name="connsiteX474" fmla="*/ 2285714 w 3012243"/>
              <a:gd name="connsiteY474" fmla="*/ 980249 h 3015264"/>
              <a:gd name="connsiteX475" fmla="*/ 2279576 w 3012243"/>
              <a:gd name="connsiteY475" fmla="*/ 960030 h 3015264"/>
              <a:gd name="connsiteX476" fmla="*/ 2289325 w 3012243"/>
              <a:gd name="connsiteY476" fmla="*/ 935115 h 3015264"/>
              <a:gd name="connsiteX477" fmla="*/ 2443863 w 3012243"/>
              <a:gd name="connsiteY477" fmla="*/ 889981 h 3015264"/>
              <a:gd name="connsiteX478" fmla="*/ 2579266 w 3012243"/>
              <a:gd name="connsiteY478" fmla="*/ 849179 h 3015264"/>
              <a:gd name="connsiteX479" fmla="*/ 2739217 w 3012243"/>
              <a:gd name="connsiteY479" fmla="*/ 822100 h 3015264"/>
              <a:gd name="connsiteX480" fmla="*/ 2921918 w 3012243"/>
              <a:gd name="connsiteY480" fmla="*/ 831849 h 3015264"/>
              <a:gd name="connsiteX481" fmla="*/ 2960556 w 3012243"/>
              <a:gd name="connsiteY481" fmla="*/ 883484 h 3015264"/>
              <a:gd name="connsiteX482" fmla="*/ 3012187 w 3012243"/>
              <a:gd name="connsiteY482" fmla="*/ 882400 h 3015264"/>
              <a:gd name="connsiteX483" fmla="*/ 2990162 w 3012243"/>
              <a:gd name="connsiteY483" fmla="*/ 855317 h 3015264"/>
              <a:gd name="connsiteX484" fmla="*/ 2981134 w 3012243"/>
              <a:gd name="connsiteY484" fmla="*/ 844846 h 3015264"/>
              <a:gd name="connsiteX485" fmla="*/ 2997021 w 3012243"/>
              <a:gd name="connsiteY485" fmla="*/ 808377 h 3015264"/>
              <a:gd name="connsiteX486" fmla="*/ 2963442 w 3012243"/>
              <a:gd name="connsiteY486" fmla="*/ 745913 h 3015264"/>
              <a:gd name="connsiteX487" fmla="*/ 2953334 w 3012243"/>
              <a:gd name="connsiteY487" fmla="*/ 732194 h 3015264"/>
              <a:gd name="connsiteX488" fmla="*/ 2966694 w 3012243"/>
              <a:gd name="connsiteY488" fmla="*/ 680563 h 3015264"/>
              <a:gd name="connsiteX489" fmla="*/ 2896282 w 3012243"/>
              <a:gd name="connsiteY489" fmla="*/ 680201 h 3015264"/>
              <a:gd name="connsiteX490" fmla="*/ 2830933 w 3012243"/>
              <a:gd name="connsiteY490" fmla="*/ 735805 h 3015264"/>
              <a:gd name="connsiteX491" fmla="*/ 2847541 w 3012243"/>
              <a:gd name="connsiteY491" fmla="*/ 760720 h 3015264"/>
              <a:gd name="connsiteX492" fmla="*/ 2720082 w 3012243"/>
              <a:gd name="connsiteY492" fmla="*/ 803686 h 3015264"/>
              <a:gd name="connsiteX493" fmla="*/ 2319656 w 3012243"/>
              <a:gd name="connsiteY493" fmla="*/ 906231 h 3015264"/>
              <a:gd name="connsiteX494" fmla="*/ 2310992 w 3012243"/>
              <a:gd name="connsiteY494" fmla="*/ 888897 h 3015264"/>
              <a:gd name="connsiteX495" fmla="*/ 2390064 w 3012243"/>
              <a:gd name="connsiteY495" fmla="*/ 865787 h 3015264"/>
              <a:gd name="connsiteX496" fmla="*/ 2598764 w 3012243"/>
              <a:gd name="connsiteY496" fmla="*/ 780940 h 3015264"/>
              <a:gd name="connsiteX497" fmla="*/ 2655449 w 3012243"/>
              <a:gd name="connsiteY497" fmla="*/ 722445 h 3015264"/>
              <a:gd name="connsiteX498" fmla="*/ 2652564 w 3012243"/>
              <a:gd name="connsiteY498" fmla="*/ 757109 h 3015264"/>
              <a:gd name="connsiteX499" fmla="*/ 2674947 w 3012243"/>
              <a:gd name="connsiteY499" fmla="*/ 769022 h 3015264"/>
              <a:gd name="connsiteX500" fmla="*/ 2800964 w 3012243"/>
              <a:gd name="connsiteY500" fmla="*/ 743749 h 3015264"/>
              <a:gd name="connsiteX501" fmla="*/ 2801323 w 3012243"/>
              <a:gd name="connsiteY501" fmla="*/ 732557 h 3015264"/>
              <a:gd name="connsiteX502" fmla="*/ 2796269 w 3012243"/>
              <a:gd name="connsiteY502" fmla="*/ 726778 h 3015264"/>
              <a:gd name="connsiteX503" fmla="*/ 2752577 w 3012243"/>
              <a:gd name="connsiteY503" fmla="*/ 668283 h 3015264"/>
              <a:gd name="connsiteX504" fmla="*/ 2624759 w 3012243"/>
              <a:gd name="connsiteY504" fmla="*/ 658175 h 3015264"/>
              <a:gd name="connsiteX505" fmla="*/ 2603818 w 3012243"/>
              <a:gd name="connsiteY505" fmla="*/ 633623 h 3015264"/>
              <a:gd name="connsiteX506" fmla="*/ 2533048 w 3012243"/>
              <a:gd name="connsiteY506" fmla="*/ 558521 h 3015264"/>
              <a:gd name="connsiteX507" fmla="*/ 2488998 w 3012243"/>
              <a:gd name="connsiteY507" fmla="*/ 488834 h 3015264"/>
              <a:gd name="connsiteX508" fmla="*/ 2451807 w 3012243"/>
              <a:gd name="connsiteY508" fmla="*/ 546603 h 3015264"/>
              <a:gd name="connsiteX509" fmla="*/ 2405951 w 3012243"/>
              <a:gd name="connsiteY509" fmla="*/ 627485 h 3015264"/>
              <a:gd name="connsiteX510" fmla="*/ 2410646 w 3012243"/>
              <a:gd name="connsiteY510" fmla="*/ 581267 h 3015264"/>
              <a:gd name="connsiteX511" fmla="*/ 2411731 w 3012243"/>
              <a:gd name="connsiteY511" fmla="*/ 521688 h 3015264"/>
              <a:gd name="connsiteX512" fmla="*/ 2371650 w 3012243"/>
              <a:gd name="connsiteY512" fmla="*/ 517719 h 3015264"/>
              <a:gd name="connsiteX513" fmla="*/ 2321821 w 3012243"/>
              <a:gd name="connsiteY513" fmla="*/ 512665 h 3015264"/>
              <a:gd name="connsiteX514" fmla="*/ 2261525 w 3012243"/>
              <a:gd name="connsiteY514" fmla="*/ 518803 h 3015264"/>
              <a:gd name="connsiteX515" fmla="*/ 2256108 w 3012243"/>
              <a:gd name="connsiteY515" fmla="*/ 483055 h 3015264"/>
              <a:gd name="connsiteX516" fmla="*/ 2290046 w 3012243"/>
              <a:gd name="connsiteY516" fmla="*/ 468611 h 3015264"/>
              <a:gd name="connsiteX517" fmla="*/ 2297990 w 3012243"/>
              <a:gd name="connsiteY517" fmla="*/ 438642 h 3015264"/>
              <a:gd name="connsiteX518" fmla="*/ 2222528 w 3012243"/>
              <a:gd name="connsiteY518" fmla="*/ 424202 h 3015264"/>
              <a:gd name="connsiteX519" fmla="*/ 2194724 w 3012243"/>
              <a:gd name="connsiteY519" fmla="*/ 480891 h 3015264"/>
              <a:gd name="connsiteX520" fmla="*/ 2152121 w 3012243"/>
              <a:gd name="connsiteY520" fmla="*/ 520608 h 3015264"/>
              <a:gd name="connsiteX521" fmla="*/ 2148510 w 3012243"/>
              <a:gd name="connsiteY521" fmla="*/ 539022 h 3015264"/>
              <a:gd name="connsiteX522" fmla="*/ 2117094 w 3012243"/>
              <a:gd name="connsiteY522" fmla="*/ 532159 h 3015264"/>
              <a:gd name="connsiteX523" fmla="*/ 2030799 w 3012243"/>
              <a:gd name="connsiteY523" fmla="*/ 367513 h 3015264"/>
              <a:gd name="connsiteX524" fmla="*/ 1997220 w 3012243"/>
              <a:gd name="connsiteY524" fmla="*/ 442979 h 3015264"/>
              <a:gd name="connsiteX525" fmla="*/ 1902618 w 3012243"/>
              <a:gd name="connsiteY525" fmla="*/ 445505 h 3015264"/>
              <a:gd name="connsiteX526" fmla="*/ 1851709 w 3012243"/>
              <a:gd name="connsiteY526" fmla="*/ 484860 h 3015264"/>
              <a:gd name="connsiteX527" fmla="*/ 1801880 w 3012243"/>
              <a:gd name="connsiteY527" fmla="*/ 479807 h 3015264"/>
              <a:gd name="connsiteX528" fmla="*/ 1781660 w 3012243"/>
              <a:gd name="connsiteY528" fmla="*/ 479444 h 3015264"/>
              <a:gd name="connsiteX529" fmla="*/ 1681646 w 3012243"/>
              <a:gd name="connsiteY529" fmla="*/ 462114 h 3015264"/>
              <a:gd name="connsiteX530" fmla="*/ 1670450 w 3012243"/>
              <a:gd name="connsiteY530" fmla="*/ 394955 h 3015264"/>
              <a:gd name="connsiteX531" fmla="*/ 1650594 w 3012243"/>
              <a:gd name="connsiteY531" fmla="*/ 376903 h 3015264"/>
              <a:gd name="connsiteX532" fmla="*/ 1622068 w 3012243"/>
              <a:gd name="connsiteY532" fmla="*/ 354153 h 3015264"/>
              <a:gd name="connsiteX533" fmla="*/ 1749164 w 3012243"/>
              <a:gd name="connsiteY533" fmla="*/ 611236 h 3015264"/>
              <a:gd name="connsiteX534" fmla="*/ 1756386 w 3012243"/>
              <a:gd name="connsiteY534" fmla="*/ 653843 h 3015264"/>
              <a:gd name="connsiteX535" fmla="*/ 1663232 w 3012243"/>
              <a:gd name="connsiteY535" fmla="*/ 728220 h 3015264"/>
              <a:gd name="connsiteX536" fmla="*/ 1636150 w 3012243"/>
              <a:gd name="connsiteY536" fmla="*/ 666840 h 3015264"/>
              <a:gd name="connsiteX537" fmla="*/ 1640482 w 3012243"/>
              <a:gd name="connsiteY537" fmla="*/ 599681 h 3015264"/>
              <a:gd name="connsiteX538" fmla="*/ 1575850 w 3012243"/>
              <a:gd name="connsiteY538" fmla="*/ 550214 h 3015264"/>
              <a:gd name="connsiteX539" fmla="*/ 1496418 w 3012243"/>
              <a:gd name="connsiteY539" fmla="*/ 585958 h 3015264"/>
              <a:gd name="connsiteX540" fmla="*/ 1488833 w 3012243"/>
              <a:gd name="connsiteY540" fmla="*/ 606540 h 3015264"/>
              <a:gd name="connsiteX541" fmla="*/ 1469335 w 3012243"/>
              <a:gd name="connsiteY541" fmla="*/ 602929 h 3015264"/>
              <a:gd name="connsiteX542" fmla="*/ 1501472 w 3012243"/>
              <a:gd name="connsiteY542" fmla="*/ 561406 h 3015264"/>
              <a:gd name="connsiteX543" fmla="*/ 1527467 w 3012243"/>
              <a:gd name="connsiteY543" fmla="*/ 503274 h 3015264"/>
              <a:gd name="connsiteX544" fmla="*/ 1488475 w 3012243"/>
              <a:gd name="connsiteY544" fmla="*/ 493525 h 3015264"/>
              <a:gd name="connsiteX545" fmla="*/ 1480168 w 3012243"/>
              <a:gd name="connsiteY545" fmla="*/ 482696 h 3015264"/>
              <a:gd name="connsiteX546" fmla="*/ 1476557 w 3012243"/>
              <a:gd name="connsiteY546" fmla="*/ 476195 h 3015264"/>
              <a:gd name="connsiteX547" fmla="*/ 1467171 w 3012243"/>
              <a:gd name="connsiteY547" fmla="*/ 465004 h 3015264"/>
              <a:gd name="connsiteX548" fmla="*/ 1461392 w 3012243"/>
              <a:gd name="connsiteY548" fmla="*/ 461393 h 3015264"/>
              <a:gd name="connsiteX549" fmla="*/ 1417342 w 3012243"/>
              <a:gd name="connsiteY549" fmla="*/ 464641 h 3015264"/>
              <a:gd name="connsiteX550" fmla="*/ 1402176 w 3012243"/>
              <a:gd name="connsiteY550" fmla="*/ 456697 h 3015264"/>
              <a:gd name="connsiteX551" fmla="*/ 1340796 w 3012243"/>
              <a:gd name="connsiteY551" fmla="*/ 503637 h 3015264"/>
              <a:gd name="connsiteX552" fmla="*/ 1322382 w 3012243"/>
              <a:gd name="connsiteY552" fmla="*/ 505801 h 3015264"/>
              <a:gd name="connsiteX553" fmla="*/ 1243668 w 3012243"/>
              <a:gd name="connsiteY553" fmla="*/ 518081 h 3015264"/>
              <a:gd name="connsiteX554" fmla="*/ 1236808 w 3012243"/>
              <a:gd name="connsiteY554" fmla="*/ 520608 h 3015264"/>
              <a:gd name="connsiteX555" fmla="*/ 1217669 w 3012243"/>
              <a:gd name="connsiteY555" fmla="*/ 501110 h 3015264"/>
              <a:gd name="connsiteX556" fmla="*/ 1196728 w 3012243"/>
              <a:gd name="connsiteY556" fmla="*/ 518803 h 3015264"/>
              <a:gd name="connsiteX557" fmla="*/ 1214058 w 3012243"/>
              <a:gd name="connsiteY557" fmla="*/ 585599 h 3015264"/>
              <a:gd name="connsiteX558" fmla="*/ 1251611 w 3012243"/>
              <a:gd name="connsiteY558" fmla="*/ 610151 h 3015264"/>
              <a:gd name="connsiteX559" fmla="*/ 1258112 w 3012243"/>
              <a:gd name="connsiteY559" fmla="*/ 631818 h 3015264"/>
              <a:gd name="connsiteX560" fmla="*/ 1212256 w 3012243"/>
              <a:gd name="connsiteY560" fmla="*/ 661787 h 3015264"/>
              <a:gd name="connsiteX561" fmla="*/ 1196006 w 3012243"/>
              <a:gd name="connsiteY561" fmla="*/ 669009 h 3015264"/>
              <a:gd name="connsiteX562" fmla="*/ 1136428 w 3012243"/>
              <a:gd name="connsiteY562" fmla="*/ 635066 h 3015264"/>
              <a:gd name="connsiteX563" fmla="*/ 1108628 w 3012243"/>
              <a:gd name="connsiteY563" fmla="*/ 661065 h 3015264"/>
              <a:gd name="connsiteX564" fmla="*/ 1072880 w 3012243"/>
              <a:gd name="connsiteY564" fmla="*/ 629650 h 3015264"/>
              <a:gd name="connsiteX565" fmla="*/ 1083713 w 3012243"/>
              <a:gd name="connsiteY565" fmla="*/ 576213 h 3015264"/>
              <a:gd name="connsiteX566" fmla="*/ 1062050 w 3012243"/>
              <a:gd name="connsiteY566" fmla="*/ 550936 h 3015264"/>
              <a:gd name="connsiteX567" fmla="*/ 1073964 w 3012243"/>
              <a:gd name="connsiteY567" fmla="*/ 533243 h 3015264"/>
              <a:gd name="connsiteX568" fmla="*/ 1085156 w 3012243"/>
              <a:gd name="connsiteY568" fmla="*/ 542992 h 3015264"/>
              <a:gd name="connsiteX569" fmla="*/ 1164232 w 3012243"/>
              <a:gd name="connsiteY569" fmla="*/ 463919 h 3015264"/>
              <a:gd name="connsiteX570" fmla="*/ 1145818 w 3012243"/>
              <a:gd name="connsiteY570" fmla="*/ 449475 h 3015264"/>
              <a:gd name="connsiteX571" fmla="*/ 1113319 w 3012243"/>
              <a:gd name="connsiteY571" fmla="*/ 507248 h 3015264"/>
              <a:gd name="connsiteX572" fmla="*/ 1105016 w 3012243"/>
              <a:gd name="connsiteY572" fmla="*/ 506164 h 3015264"/>
              <a:gd name="connsiteX573" fmla="*/ 1106459 w 3012243"/>
              <a:gd name="connsiteY573" fmla="*/ 427092 h 3015264"/>
              <a:gd name="connsiteX574" fmla="*/ 1067467 w 3012243"/>
              <a:gd name="connsiteY574" fmla="*/ 432504 h 3015264"/>
              <a:gd name="connsiteX575" fmla="*/ 998861 w 3012243"/>
              <a:gd name="connsiteY575" fmla="*/ 522773 h 3015264"/>
              <a:gd name="connsiteX576" fmla="*/ 1032082 w 3012243"/>
              <a:gd name="connsiteY576" fmla="*/ 545160 h 3015264"/>
              <a:gd name="connsiteX577" fmla="*/ 1051939 w 3012243"/>
              <a:gd name="connsiteY577" fmla="*/ 615568 h 3015264"/>
              <a:gd name="connsiteX578" fmla="*/ 1001029 w 3012243"/>
              <a:gd name="connsiteY578" fmla="*/ 648785 h 3015264"/>
              <a:gd name="connsiteX579" fmla="*/ 993807 w 3012243"/>
              <a:gd name="connsiteY579" fmla="*/ 549493 h 3015264"/>
              <a:gd name="connsiteX580" fmla="*/ 931702 w 3012243"/>
              <a:gd name="connsiteY580" fmla="*/ 518081 h 3015264"/>
              <a:gd name="connsiteX581" fmla="*/ 872848 w 3012243"/>
              <a:gd name="connsiteY581" fmla="*/ 465004 h 3015264"/>
              <a:gd name="connsiteX582" fmla="*/ 902454 w 3012243"/>
              <a:gd name="connsiteY582" fmla="*/ 171814 h 3015264"/>
              <a:gd name="connsiteX583" fmla="*/ 907150 w 3012243"/>
              <a:gd name="connsiteY583" fmla="*/ 147621 h 3015264"/>
              <a:gd name="connsiteX584" fmla="*/ 928453 w 3012243"/>
              <a:gd name="connsiteY584" fmla="*/ 149789 h 3015264"/>
              <a:gd name="connsiteX585" fmla="*/ 947589 w 3012243"/>
              <a:gd name="connsiteY585" fmla="*/ 145094 h 3015264"/>
              <a:gd name="connsiteX586" fmla="*/ 961670 w 3012243"/>
              <a:gd name="connsiteY586" fmla="*/ 167119 h 3015264"/>
              <a:gd name="connsiteX587" fmla="*/ 980447 w 3012243"/>
              <a:gd name="connsiteY587" fmla="*/ 59521 h 3015264"/>
              <a:gd name="connsiteX588" fmla="*/ 944340 w 3012243"/>
              <a:gd name="connsiteY588" fmla="*/ 66021 h 3015264"/>
              <a:gd name="connsiteX589" fmla="*/ 941092 w 3012243"/>
              <a:gd name="connsiteY589" fmla="*/ 33163 h 3015264"/>
              <a:gd name="connsiteX590" fmla="*/ 908596 w 3012243"/>
              <a:gd name="connsiteY590" fmla="*/ 6080 h 3015264"/>
              <a:gd name="connsiteX591" fmla="*/ 876460 w 3012243"/>
              <a:gd name="connsiteY591" fmla="*/ 15108 h 3015264"/>
              <a:gd name="connsiteX592" fmla="*/ 849739 w 3012243"/>
              <a:gd name="connsiteY592" fmla="*/ 8248 h 3015264"/>
              <a:gd name="connsiteX593" fmla="*/ 820492 w 3012243"/>
              <a:gd name="connsiteY593" fmla="*/ 36774 h 3015264"/>
              <a:gd name="connsiteX594" fmla="*/ 776442 w 3012243"/>
              <a:gd name="connsiteY594" fmla="*/ 1389 h 30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Lst>
            <a:rect l="l" t="t" r="r" b="b"/>
            <a:pathLst>
              <a:path w="3012243" h="3015264">
                <a:moveTo>
                  <a:pt x="1011858" y="1132261"/>
                </a:moveTo>
                <a:cubicBezTo>
                  <a:pt x="1011858" y="1135146"/>
                  <a:pt x="1011858" y="1138399"/>
                  <a:pt x="1011858" y="1141284"/>
                </a:cubicBezTo>
                <a:cubicBezTo>
                  <a:pt x="1008973" y="1141284"/>
                  <a:pt x="1005724" y="1141284"/>
                  <a:pt x="1002835" y="1141284"/>
                </a:cubicBezTo>
                <a:cubicBezTo>
                  <a:pt x="1005362" y="1132982"/>
                  <a:pt x="1003194" y="1134788"/>
                  <a:pt x="1011858" y="1132261"/>
                </a:cubicBezTo>
                <a:close/>
                <a:moveTo>
                  <a:pt x="966366" y="1047767"/>
                </a:moveTo>
                <a:cubicBezTo>
                  <a:pt x="966366" y="1049936"/>
                  <a:pt x="966366" y="1051741"/>
                  <a:pt x="966366" y="1053905"/>
                </a:cubicBezTo>
                <a:cubicBezTo>
                  <a:pt x="960590" y="1052100"/>
                  <a:pt x="963838" y="1054268"/>
                  <a:pt x="960228" y="1051020"/>
                </a:cubicBezTo>
                <a:cubicBezTo>
                  <a:pt x="961312" y="1051020"/>
                  <a:pt x="962396" y="1051020"/>
                  <a:pt x="963117" y="1051020"/>
                </a:cubicBezTo>
                <a:cubicBezTo>
                  <a:pt x="963117" y="1049936"/>
                  <a:pt x="963117" y="1048852"/>
                  <a:pt x="963117" y="1048130"/>
                </a:cubicBezTo>
                <a:cubicBezTo>
                  <a:pt x="964560" y="1047767"/>
                  <a:pt x="965644" y="1047767"/>
                  <a:pt x="966366" y="1047767"/>
                </a:cubicBezTo>
                <a:close/>
                <a:moveTo>
                  <a:pt x="788718" y="1032964"/>
                </a:moveTo>
                <a:cubicBezTo>
                  <a:pt x="806773" y="1041629"/>
                  <a:pt x="821213" y="1064017"/>
                  <a:pt x="824824" y="1081347"/>
                </a:cubicBezTo>
                <a:cubicBezTo>
                  <a:pt x="804605" y="1076656"/>
                  <a:pt x="790165" y="1052100"/>
                  <a:pt x="788718" y="1032964"/>
                </a:cubicBezTo>
                <a:close/>
                <a:moveTo>
                  <a:pt x="2090753" y="950427"/>
                </a:moveTo>
                <a:cubicBezTo>
                  <a:pt x="2110100" y="951070"/>
                  <a:pt x="2132442" y="956689"/>
                  <a:pt x="2121068" y="979165"/>
                </a:cubicBezTo>
                <a:cubicBezTo>
                  <a:pt x="2120705" y="982776"/>
                  <a:pt x="2103375" y="1045603"/>
                  <a:pt x="2099764" y="1069071"/>
                </a:cubicBezTo>
                <a:cubicBezTo>
                  <a:pt x="2096516" y="1079183"/>
                  <a:pt x="2092905" y="1109152"/>
                  <a:pt x="2079908" y="1090016"/>
                </a:cubicBezTo>
                <a:cubicBezTo>
                  <a:pt x="2076296" y="1081347"/>
                  <a:pt x="2060409" y="983498"/>
                  <a:pt x="2072322" y="952086"/>
                </a:cubicBezTo>
                <a:lnTo>
                  <a:pt x="2073765" y="951002"/>
                </a:lnTo>
                <a:cubicBezTo>
                  <a:pt x="2078188" y="950551"/>
                  <a:pt x="2084304" y="950212"/>
                  <a:pt x="2090753" y="950427"/>
                </a:cubicBezTo>
                <a:close/>
                <a:moveTo>
                  <a:pt x="2249360" y="940734"/>
                </a:moveTo>
                <a:cubicBezTo>
                  <a:pt x="2254189" y="939763"/>
                  <a:pt x="2259898" y="940892"/>
                  <a:pt x="2265494" y="945586"/>
                </a:cubicBezTo>
                <a:cubicBezTo>
                  <a:pt x="2264052" y="957140"/>
                  <a:pt x="2260799" y="958946"/>
                  <a:pt x="2256467" y="966526"/>
                </a:cubicBezTo>
                <a:cubicBezTo>
                  <a:pt x="2228305" y="965445"/>
                  <a:pt x="2234873" y="943644"/>
                  <a:pt x="2249360" y="940734"/>
                </a:cubicBezTo>
                <a:close/>
                <a:moveTo>
                  <a:pt x="2069796" y="924282"/>
                </a:moveTo>
                <a:cubicBezTo>
                  <a:pt x="2076655" y="925366"/>
                  <a:pt x="2083514" y="926450"/>
                  <a:pt x="2090736" y="927534"/>
                </a:cubicBezTo>
                <a:cubicBezTo>
                  <a:pt x="2090736" y="931504"/>
                  <a:pt x="2090736" y="935478"/>
                  <a:pt x="2090736" y="939448"/>
                </a:cubicBezTo>
                <a:cubicBezTo>
                  <a:pt x="2075212" y="939085"/>
                  <a:pt x="2068353" y="936921"/>
                  <a:pt x="2069796" y="924282"/>
                </a:cubicBezTo>
                <a:close/>
                <a:moveTo>
                  <a:pt x="2063658" y="864345"/>
                </a:moveTo>
                <a:cubicBezTo>
                  <a:pt x="2078098" y="867956"/>
                  <a:pt x="2100848" y="872651"/>
                  <a:pt x="2099764" y="888538"/>
                </a:cubicBezTo>
                <a:cubicBezTo>
                  <a:pt x="2100848" y="888538"/>
                  <a:pt x="2101928" y="888538"/>
                  <a:pt x="2102654" y="888538"/>
                </a:cubicBezTo>
                <a:cubicBezTo>
                  <a:pt x="2107708" y="898287"/>
                  <a:pt x="2109872" y="904425"/>
                  <a:pt x="2102654" y="912727"/>
                </a:cubicBezTo>
                <a:cubicBezTo>
                  <a:pt x="2089294" y="908758"/>
                  <a:pt x="2064016" y="889259"/>
                  <a:pt x="2060409" y="876262"/>
                </a:cubicBezTo>
                <a:cubicBezTo>
                  <a:pt x="2059325" y="876262"/>
                  <a:pt x="2058241" y="876262"/>
                  <a:pt x="2057520" y="876262"/>
                </a:cubicBezTo>
                <a:cubicBezTo>
                  <a:pt x="2055714" y="870124"/>
                  <a:pt x="2061852" y="867597"/>
                  <a:pt x="2063658" y="864345"/>
                </a:cubicBezTo>
                <a:close/>
                <a:moveTo>
                  <a:pt x="1587029" y="845791"/>
                </a:moveTo>
                <a:cubicBezTo>
                  <a:pt x="1597833" y="846247"/>
                  <a:pt x="1608981" y="851167"/>
                  <a:pt x="1620625" y="862902"/>
                </a:cubicBezTo>
                <a:lnTo>
                  <a:pt x="1623874" y="864345"/>
                </a:lnTo>
                <a:cubicBezTo>
                  <a:pt x="1637596" y="868677"/>
                  <a:pt x="1651315" y="854958"/>
                  <a:pt x="1662148" y="858207"/>
                </a:cubicBezTo>
                <a:cubicBezTo>
                  <a:pt x="1591736" y="926450"/>
                  <a:pt x="1493166" y="968695"/>
                  <a:pt x="1406150" y="1009134"/>
                </a:cubicBezTo>
                <a:cubicBezTo>
                  <a:pt x="1329604" y="1045603"/>
                  <a:pt x="1247279" y="1073766"/>
                  <a:pt x="1167844" y="1102651"/>
                </a:cubicBezTo>
                <a:cubicBezTo>
                  <a:pt x="1151956" y="1112400"/>
                  <a:pt x="1132096" y="1110236"/>
                  <a:pt x="1115850" y="1117095"/>
                </a:cubicBezTo>
                <a:cubicBezTo>
                  <a:pt x="1105375" y="1123592"/>
                  <a:pt x="1092019" y="1122870"/>
                  <a:pt x="1079743" y="1125760"/>
                </a:cubicBezTo>
                <a:cubicBezTo>
                  <a:pt x="1071437" y="1129008"/>
                  <a:pt x="1061325" y="1134788"/>
                  <a:pt x="1048328" y="1136230"/>
                </a:cubicBezTo>
                <a:cubicBezTo>
                  <a:pt x="1030635" y="1140204"/>
                  <a:pt x="1002114" y="1136230"/>
                  <a:pt x="1027746" y="1122512"/>
                </a:cubicBezTo>
                <a:cubicBezTo>
                  <a:pt x="1099600" y="1101208"/>
                  <a:pt x="1165675" y="1064376"/>
                  <a:pt x="1233919" y="1032243"/>
                </a:cubicBezTo>
                <a:cubicBezTo>
                  <a:pt x="1326714" y="998663"/>
                  <a:pt x="1407955" y="943059"/>
                  <a:pt x="1494971" y="898646"/>
                </a:cubicBezTo>
                <a:cubicBezTo>
                  <a:pt x="1525300" y="883212"/>
                  <a:pt x="1554616" y="844420"/>
                  <a:pt x="1587029" y="845791"/>
                </a:cubicBezTo>
                <a:close/>
                <a:moveTo>
                  <a:pt x="2304849" y="818852"/>
                </a:moveTo>
                <a:cubicBezTo>
                  <a:pt x="2304128" y="826795"/>
                  <a:pt x="2304128" y="829322"/>
                  <a:pt x="2301601" y="834017"/>
                </a:cubicBezTo>
                <a:cubicBezTo>
                  <a:pt x="2300517" y="834017"/>
                  <a:pt x="2299437" y="834017"/>
                  <a:pt x="2298716" y="834017"/>
                </a:cubicBezTo>
                <a:cubicBezTo>
                  <a:pt x="2304849" y="860734"/>
                  <a:pt x="2281744" y="870483"/>
                  <a:pt x="2280660" y="897203"/>
                </a:cubicBezTo>
                <a:cubicBezTo>
                  <a:pt x="2277770" y="897203"/>
                  <a:pt x="2274522" y="897203"/>
                  <a:pt x="2271632" y="897203"/>
                </a:cubicBezTo>
                <a:cubicBezTo>
                  <a:pt x="2271632" y="896119"/>
                  <a:pt x="2271632" y="895039"/>
                  <a:pt x="2271632" y="894313"/>
                </a:cubicBezTo>
                <a:cubicBezTo>
                  <a:pt x="2270552" y="894313"/>
                  <a:pt x="2269468" y="894313"/>
                  <a:pt x="2268743" y="894313"/>
                </a:cubicBezTo>
                <a:cubicBezTo>
                  <a:pt x="2272354" y="864345"/>
                  <a:pt x="2284271" y="829681"/>
                  <a:pt x="2304849" y="818852"/>
                </a:cubicBezTo>
                <a:close/>
                <a:moveTo>
                  <a:pt x="2413225" y="816594"/>
                </a:moveTo>
                <a:cubicBezTo>
                  <a:pt x="2417891" y="815692"/>
                  <a:pt x="2422833" y="816144"/>
                  <a:pt x="2428339" y="818852"/>
                </a:cubicBezTo>
                <a:cubicBezTo>
                  <a:pt x="2430503" y="834376"/>
                  <a:pt x="2365871" y="866513"/>
                  <a:pt x="2370929" y="836903"/>
                </a:cubicBezTo>
                <a:cubicBezTo>
                  <a:pt x="2387716" y="834195"/>
                  <a:pt x="2399227" y="819302"/>
                  <a:pt x="2413225" y="816594"/>
                </a:cubicBezTo>
                <a:close/>
                <a:moveTo>
                  <a:pt x="1500029" y="806934"/>
                </a:moveTo>
                <a:cubicBezTo>
                  <a:pt x="1519523" y="812714"/>
                  <a:pt x="1548049" y="808019"/>
                  <a:pt x="1566463" y="813435"/>
                </a:cubicBezTo>
                <a:cubicBezTo>
                  <a:pt x="1532525" y="868677"/>
                  <a:pt x="1466808" y="898287"/>
                  <a:pt x="1410119" y="926809"/>
                </a:cubicBezTo>
                <a:cubicBezTo>
                  <a:pt x="1381598" y="943780"/>
                  <a:pt x="1346571" y="960030"/>
                  <a:pt x="1316602" y="975554"/>
                </a:cubicBezTo>
                <a:cubicBezTo>
                  <a:pt x="1309022" y="980612"/>
                  <a:pt x="1299994" y="988914"/>
                  <a:pt x="1290608" y="987472"/>
                </a:cubicBezTo>
                <a:cubicBezTo>
                  <a:pt x="1288076" y="987109"/>
                  <a:pt x="1288802" y="985303"/>
                  <a:pt x="1291329" y="982776"/>
                </a:cubicBezTo>
                <a:cubicBezTo>
                  <a:pt x="1358488" y="924282"/>
                  <a:pt x="1433950" y="871204"/>
                  <a:pt x="1497498" y="807656"/>
                </a:cubicBezTo>
                <a:close/>
                <a:moveTo>
                  <a:pt x="2114930" y="794658"/>
                </a:moveTo>
                <a:cubicBezTo>
                  <a:pt x="2114930" y="800796"/>
                  <a:pt x="2114930" y="806934"/>
                  <a:pt x="2114930" y="812714"/>
                </a:cubicBezTo>
                <a:cubicBezTo>
                  <a:pt x="2110956" y="812714"/>
                  <a:pt x="2106986" y="812714"/>
                  <a:pt x="2103012" y="812714"/>
                </a:cubicBezTo>
                <a:cubicBezTo>
                  <a:pt x="2103012" y="806576"/>
                  <a:pt x="2103012" y="800796"/>
                  <a:pt x="2103012" y="794658"/>
                </a:cubicBezTo>
                <a:cubicBezTo>
                  <a:pt x="2106986" y="794658"/>
                  <a:pt x="2110956" y="794658"/>
                  <a:pt x="2114930" y="794658"/>
                </a:cubicBezTo>
                <a:close/>
                <a:moveTo>
                  <a:pt x="2475953" y="784278"/>
                </a:moveTo>
                <a:cubicBezTo>
                  <a:pt x="2482316" y="784729"/>
                  <a:pt x="2488816" y="786715"/>
                  <a:pt x="2494414" y="788883"/>
                </a:cubicBezTo>
                <a:cubicBezTo>
                  <a:pt x="2488276" y="809824"/>
                  <a:pt x="2464804" y="813798"/>
                  <a:pt x="2446032" y="813072"/>
                </a:cubicBezTo>
                <a:cubicBezTo>
                  <a:pt x="2450364" y="804770"/>
                  <a:pt x="2454334" y="796827"/>
                  <a:pt x="2458308" y="788883"/>
                </a:cubicBezTo>
                <a:cubicBezTo>
                  <a:pt x="2463361" y="784912"/>
                  <a:pt x="2469589" y="783827"/>
                  <a:pt x="2475953" y="784278"/>
                </a:cubicBezTo>
                <a:close/>
                <a:moveTo>
                  <a:pt x="2244912" y="776603"/>
                </a:moveTo>
                <a:cubicBezTo>
                  <a:pt x="2247080" y="771912"/>
                  <a:pt x="2249607" y="788883"/>
                  <a:pt x="2250329" y="789242"/>
                </a:cubicBezTo>
                <a:cubicBezTo>
                  <a:pt x="2253940" y="801518"/>
                  <a:pt x="2262246" y="796827"/>
                  <a:pt x="2271632" y="797911"/>
                </a:cubicBezTo>
                <a:cubicBezTo>
                  <a:pt x="2275965" y="798269"/>
                  <a:pt x="2282103" y="802243"/>
                  <a:pt x="2280660" y="806576"/>
                </a:cubicBezTo>
                <a:cubicBezTo>
                  <a:pt x="2272354" y="826433"/>
                  <a:pt x="2260078" y="870124"/>
                  <a:pt x="2230831" y="866872"/>
                </a:cubicBezTo>
                <a:lnTo>
                  <a:pt x="2228666" y="867597"/>
                </a:lnTo>
                <a:cubicBezTo>
                  <a:pt x="2213142" y="872651"/>
                  <a:pt x="2179558" y="921034"/>
                  <a:pt x="2172340" y="903341"/>
                </a:cubicBezTo>
                <a:cubicBezTo>
                  <a:pt x="2170893" y="894676"/>
                  <a:pt x="2182811" y="885286"/>
                  <a:pt x="2187143" y="877705"/>
                </a:cubicBezTo>
                <a:cubicBezTo>
                  <a:pt x="2195445" y="867956"/>
                  <a:pt x="2200141" y="853874"/>
                  <a:pt x="2204836" y="841598"/>
                </a:cubicBezTo>
                <a:cubicBezTo>
                  <a:pt x="2204473" y="819573"/>
                  <a:pt x="2216749" y="807297"/>
                  <a:pt x="2227582" y="791047"/>
                </a:cubicBezTo>
                <a:cubicBezTo>
                  <a:pt x="2232999" y="783467"/>
                  <a:pt x="2234083" y="774439"/>
                  <a:pt x="2244912" y="776603"/>
                </a:cubicBezTo>
                <a:close/>
                <a:moveTo>
                  <a:pt x="1399112" y="757791"/>
                </a:moveTo>
                <a:cubicBezTo>
                  <a:pt x="1500790" y="758986"/>
                  <a:pt x="1153737" y="987899"/>
                  <a:pt x="1110070" y="999748"/>
                </a:cubicBezTo>
                <a:cubicBezTo>
                  <a:pt x="1108265" y="1000469"/>
                  <a:pt x="1108628" y="999022"/>
                  <a:pt x="1111518" y="995774"/>
                </a:cubicBezTo>
                <a:cubicBezTo>
                  <a:pt x="1175787" y="924282"/>
                  <a:pt x="1277969" y="772633"/>
                  <a:pt x="1370043" y="761079"/>
                </a:cubicBezTo>
                <a:lnTo>
                  <a:pt x="1372570" y="760720"/>
                </a:lnTo>
                <a:cubicBezTo>
                  <a:pt x="1383560" y="758644"/>
                  <a:pt x="1392333" y="757712"/>
                  <a:pt x="1399112" y="757791"/>
                </a:cubicBezTo>
                <a:close/>
                <a:moveTo>
                  <a:pt x="1055550" y="750245"/>
                </a:moveTo>
                <a:cubicBezTo>
                  <a:pt x="1063856" y="745913"/>
                  <a:pt x="1067467" y="757109"/>
                  <a:pt x="1071074" y="763247"/>
                </a:cubicBezTo>
                <a:cubicBezTo>
                  <a:pt x="1073964" y="767579"/>
                  <a:pt x="1078296" y="768301"/>
                  <a:pt x="1082992" y="769022"/>
                </a:cubicBezTo>
                <a:cubicBezTo>
                  <a:pt x="1092740" y="770469"/>
                  <a:pt x="1097073" y="783825"/>
                  <a:pt x="1108265" y="785631"/>
                </a:cubicBezTo>
                <a:cubicBezTo>
                  <a:pt x="1123430" y="784909"/>
                  <a:pt x="1139318" y="771549"/>
                  <a:pt x="1151594" y="780940"/>
                </a:cubicBezTo>
                <a:cubicBezTo>
                  <a:pt x="1162064" y="805854"/>
                  <a:pt x="1104654" y="864707"/>
                  <a:pt x="1081549" y="879510"/>
                </a:cubicBezTo>
                <a:cubicBezTo>
                  <a:pt x="1079018" y="880232"/>
                  <a:pt x="1079743" y="875899"/>
                  <a:pt x="1081908" y="870483"/>
                </a:cubicBezTo>
                <a:cubicBezTo>
                  <a:pt x="1086602" y="854596"/>
                  <a:pt x="1099963" y="840877"/>
                  <a:pt x="1110070" y="829322"/>
                </a:cubicBezTo>
                <a:cubicBezTo>
                  <a:pt x="1109349" y="817046"/>
                  <a:pt x="1095989" y="800075"/>
                  <a:pt x="1086240" y="816683"/>
                </a:cubicBezTo>
                <a:cubicBezTo>
                  <a:pt x="1081549" y="824990"/>
                  <a:pt x="1082270" y="838350"/>
                  <a:pt x="1074685" y="845568"/>
                </a:cubicBezTo>
                <a:cubicBezTo>
                  <a:pt x="1038942" y="902257"/>
                  <a:pt x="1009694" y="979887"/>
                  <a:pt x="953368" y="1022494"/>
                </a:cubicBezTo>
                <a:cubicBezTo>
                  <a:pt x="980810" y="938363"/>
                  <a:pt x="1004999" y="828959"/>
                  <a:pt x="1053382" y="752051"/>
                </a:cubicBezTo>
                <a:close/>
                <a:moveTo>
                  <a:pt x="1458143" y="743749"/>
                </a:moveTo>
                <a:lnTo>
                  <a:pt x="1460308" y="744833"/>
                </a:lnTo>
                <a:cubicBezTo>
                  <a:pt x="1578739" y="819210"/>
                  <a:pt x="1083354" y="1106625"/>
                  <a:pt x="985142" y="1119981"/>
                </a:cubicBezTo>
                <a:cubicBezTo>
                  <a:pt x="976114" y="1119981"/>
                  <a:pt x="980084" y="1113484"/>
                  <a:pt x="985501" y="1106262"/>
                </a:cubicBezTo>
                <a:cubicBezTo>
                  <a:pt x="995250" y="1093986"/>
                  <a:pt x="1008247" y="1086042"/>
                  <a:pt x="1022333" y="1078820"/>
                </a:cubicBezTo>
                <a:cubicBezTo>
                  <a:pt x="1109712" y="1040549"/>
                  <a:pt x="1184089" y="974111"/>
                  <a:pt x="1260276" y="920671"/>
                </a:cubicBezTo>
                <a:cubicBezTo>
                  <a:pt x="1327073" y="887817"/>
                  <a:pt x="1376181" y="824627"/>
                  <a:pt x="1442619" y="792853"/>
                </a:cubicBezTo>
                <a:cubicBezTo>
                  <a:pt x="1458143" y="788520"/>
                  <a:pt x="1469698" y="783104"/>
                  <a:pt x="1456338" y="765411"/>
                </a:cubicBezTo>
                <a:cubicBezTo>
                  <a:pt x="1449478" y="758189"/>
                  <a:pt x="1444420" y="741943"/>
                  <a:pt x="1458143" y="743749"/>
                </a:cubicBezTo>
                <a:close/>
                <a:moveTo>
                  <a:pt x="1162427" y="740496"/>
                </a:moveTo>
                <a:cubicBezTo>
                  <a:pt x="1170370" y="743386"/>
                  <a:pt x="1183368" y="743749"/>
                  <a:pt x="1195644" y="743386"/>
                </a:cubicBezTo>
                <a:cubicBezTo>
                  <a:pt x="1195644" y="744470"/>
                  <a:pt x="1195644" y="745554"/>
                  <a:pt x="1195644" y="746276"/>
                </a:cubicBezTo>
                <a:cubicBezTo>
                  <a:pt x="1196728" y="746276"/>
                  <a:pt x="1197812" y="746276"/>
                  <a:pt x="1198534" y="746276"/>
                </a:cubicBezTo>
                <a:cubicBezTo>
                  <a:pt x="1196369" y="773355"/>
                  <a:pt x="1162427" y="783825"/>
                  <a:pt x="1156289" y="755303"/>
                </a:cubicBezTo>
                <a:cubicBezTo>
                  <a:pt x="1155205" y="755303"/>
                  <a:pt x="1154120" y="755303"/>
                  <a:pt x="1153399" y="755303"/>
                </a:cubicBezTo>
                <a:cubicBezTo>
                  <a:pt x="1151235" y="749165"/>
                  <a:pt x="1160258" y="744107"/>
                  <a:pt x="1162427" y="740496"/>
                </a:cubicBezTo>
                <a:close/>
                <a:moveTo>
                  <a:pt x="2375983" y="734000"/>
                </a:moveTo>
                <a:lnTo>
                  <a:pt x="2378147" y="735084"/>
                </a:lnTo>
                <a:cubicBezTo>
                  <a:pt x="2388621" y="749524"/>
                  <a:pt x="2394034" y="738695"/>
                  <a:pt x="2404146" y="736164"/>
                </a:cubicBezTo>
                <a:cubicBezTo>
                  <a:pt x="2417864" y="737611"/>
                  <a:pt x="2396202" y="750245"/>
                  <a:pt x="2393675" y="755662"/>
                </a:cubicBezTo>
                <a:cubicBezTo>
                  <a:pt x="2391511" y="758552"/>
                  <a:pt x="2387174" y="763968"/>
                  <a:pt x="2385010" y="766495"/>
                </a:cubicBezTo>
                <a:cubicBezTo>
                  <a:pt x="2378147" y="775882"/>
                  <a:pt x="2374540" y="785631"/>
                  <a:pt x="2374540" y="791769"/>
                </a:cubicBezTo>
                <a:cubicBezTo>
                  <a:pt x="2374540" y="806576"/>
                  <a:pt x="2381036" y="816683"/>
                  <a:pt x="2365512" y="826074"/>
                </a:cubicBezTo>
                <a:cubicBezTo>
                  <a:pt x="2362985" y="828601"/>
                  <a:pt x="2356126" y="831128"/>
                  <a:pt x="2354320" y="834376"/>
                </a:cubicBezTo>
                <a:cubicBezTo>
                  <a:pt x="2351789" y="837624"/>
                  <a:pt x="2354679" y="841598"/>
                  <a:pt x="2355042" y="845568"/>
                </a:cubicBezTo>
                <a:cubicBezTo>
                  <a:pt x="2358290" y="850626"/>
                  <a:pt x="2358653" y="854596"/>
                  <a:pt x="2352515" y="858569"/>
                </a:cubicBezTo>
                <a:cubicBezTo>
                  <a:pt x="2343846" y="861455"/>
                  <a:pt x="2335902" y="857485"/>
                  <a:pt x="2327600" y="852431"/>
                </a:cubicBezTo>
                <a:cubicBezTo>
                  <a:pt x="2293299" y="834376"/>
                  <a:pt x="2350346" y="815241"/>
                  <a:pt x="2350709" y="793574"/>
                </a:cubicBezTo>
                <a:cubicBezTo>
                  <a:pt x="2352152" y="786715"/>
                  <a:pt x="2349262" y="780577"/>
                  <a:pt x="2345293" y="775523"/>
                </a:cubicBezTo>
                <a:cubicBezTo>
                  <a:pt x="2339155" y="752777"/>
                  <a:pt x="2351068" y="728946"/>
                  <a:pt x="2375983" y="734000"/>
                </a:cubicBezTo>
                <a:close/>
                <a:moveTo>
                  <a:pt x="2678196" y="719555"/>
                </a:moveTo>
                <a:cubicBezTo>
                  <a:pt x="2698778" y="715944"/>
                  <a:pt x="2684338" y="739775"/>
                  <a:pt x="2690113" y="749524"/>
                </a:cubicBezTo>
                <a:cubicBezTo>
                  <a:pt x="2686139" y="752051"/>
                  <a:pt x="2686502" y="751692"/>
                  <a:pt x="2683975" y="755662"/>
                </a:cubicBezTo>
                <a:cubicBezTo>
                  <a:pt x="2665561" y="748440"/>
                  <a:pt x="2662671" y="729305"/>
                  <a:pt x="2678196" y="719555"/>
                </a:cubicBezTo>
                <a:close/>
                <a:moveTo>
                  <a:pt x="1841597" y="713059"/>
                </a:moveTo>
                <a:cubicBezTo>
                  <a:pt x="1852430" y="713059"/>
                  <a:pt x="1859290" y="714502"/>
                  <a:pt x="1867233" y="719197"/>
                </a:cubicBezTo>
                <a:cubicBezTo>
                  <a:pt x="1877708" y="725693"/>
                  <a:pt x="1880594" y="736889"/>
                  <a:pt x="1891785" y="746639"/>
                </a:cubicBezTo>
                <a:cubicBezTo>
                  <a:pt x="1929339" y="772996"/>
                  <a:pt x="1969419" y="809461"/>
                  <a:pt x="1997941" y="845931"/>
                </a:cubicBezTo>
                <a:cubicBezTo>
                  <a:pt x="2013107" y="855317"/>
                  <a:pt x="2049213" y="882759"/>
                  <a:pt x="2029356" y="902257"/>
                </a:cubicBezTo>
                <a:cubicBezTo>
                  <a:pt x="1982417" y="901535"/>
                  <a:pt x="1934034" y="881316"/>
                  <a:pt x="1889262" y="866872"/>
                </a:cubicBezTo>
                <a:cubicBezTo>
                  <a:pt x="1846292" y="851710"/>
                  <a:pt x="1802964" y="836544"/>
                  <a:pt x="1752413" y="829322"/>
                </a:cubicBezTo>
                <a:cubicBezTo>
                  <a:pt x="1747359" y="828238"/>
                  <a:pt x="1743026" y="826795"/>
                  <a:pt x="1741942" y="823906"/>
                </a:cubicBezTo>
                <a:cubicBezTo>
                  <a:pt x="1737251" y="813072"/>
                  <a:pt x="1747000" y="811630"/>
                  <a:pt x="1754944" y="804407"/>
                </a:cubicBezTo>
                <a:cubicBezTo>
                  <a:pt x="1758914" y="800796"/>
                  <a:pt x="1763246" y="796464"/>
                  <a:pt x="1767578" y="791410"/>
                </a:cubicBezTo>
                <a:cubicBezTo>
                  <a:pt x="1784912" y="770469"/>
                  <a:pt x="1800078" y="755303"/>
                  <a:pt x="1820298" y="739054"/>
                </a:cubicBezTo>
                <a:cubicBezTo>
                  <a:pt x="1827878" y="730747"/>
                  <a:pt x="1834379" y="717391"/>
                  <a:pt x="1839796" y="713780"/>
                </a:cubicBezTo>
                <a:close/>
                <a:moveTo>
                  <a:pt x="1322019" y="709448"/>
                </a:moveTo>
                <a:cubicBezTo>
                  <a:pt x="1349461" y="710891"/>
                  <a:pt x="1344044" y="728220"/>
                  <a:pt x="1330684" y="744833"/>
                </a:cubicBezTo>
                <a:cubicBezTo>
                  <a:pt x="1308659" y="772633"/>
                  <a:pt x="1272552" y="798632"/>
                  <a:pt x="1248000" y="824268"/>
                </a:cubicBezTo>
                <a:cubicBezTo>
                  <a:pt x="1159178" y="912727"/>
                  <a:pt x="1080823" y="1019604"/>
                  <a:pt x="977199" y="1076656"/>
                </a:cubicBezTo>
                <a:cubicBezTo>
                  <a:pt x="1010778" y="979165"/>
                  <a:pt x="1121262" y="926087"/>
                  <a:pt x="1156648" y="826433"/>
                </a:cubicBezTo>
                <a:cubicBezTo>
                  <a:pt x="1163148" y="816683"/>
                  <a:pt x="1174340" y="822463"/>
                  <a:pt x="1183730" y="825348"/>
                </a:cubicBezTo>
                <a:cubicBezTo>
                  <a:pt x="1190953" y="827875"/>
                  <a:pt x="1200339" y="826795"/>
                  <a:pt x="1205756" y="821737"/>
                </a:cubicBezTo>
                <a:lnTo>
                  <a:pt x="1207924" y="819573"/>
                </a:lnTo>
                <a:cubicBezTo>
                  <a:pt x="1215505" y="806213"/>
                  <a:pt x="1225975" y="784188"/>
                  <a:pt x="1242946" y="776603"/>
                </a:cubicBezTo>
                <a:cubicBezTo>
                  <a:pt x="1249806" y="774080"/>
                  <a:pt x="1255944" y="770828"/>
                  <a:pt x="1261719" y="766495"/>
                </a:cubicBezTo>
                <a:cubicBezTo>
                  <a:pt x="1275442" y="754941"/>
                  <a:pt x="1274720" y="730389"/>
                  <a:pt x="1295299" y="731110"/>
                </a:cubicBezTo>
                <a:cubicBezTo>
                  <a:pt x="1302162" y="731831"/>
                  <a:pt x="1310464" y="732916"/>
                  <a:pt x="1317686" y="732194"/>
                </a:cubicBezTo>
                <a:cubicBezTo>
                  <a:pt x="1322382" y="726415"/>
                  <a:pt x="1306132" y="709806"/>
                  <a:pt x="1322019" y="709448"/>
                </a:cubicBezTo>
                <a:close/>
                <a:moveTo>
                  <a:pt x="1883842" y="674421"/>
                </a:moveTo>
                <a:cubicBezTo>
                  <a:pt x="1885652" y="674784"/>
                  <a:pt x="1889621" y="675505"/>
                  <a:pt x="1891427" y="675868"/>
                </a:cubicBezTo>
                <a:cubicBezTo>
                  <a:pt x="1901897" y="681643"/>
                  <a:pt x="1899008" y="695362"/>
                  <a:pt x="1906951" y="704031"/>
                </a:cubicBezTo>
                <a:cubicBezTo>
                  <a:pt x="1943058" y="724972"/>
                  <a:pt x="1986749" y="749887"/>
                  <a:pt x="2001189" y="792131"/>
                </a:cubicBezTo>
                <a:cubicBezTo>
                  <a:pt x="2018886" y="806576"/>
                  <a:pt x="2045244" y="823184"/>
                  <a:pt x="2027551" y="851347"/>
                </a:cubicBezTo>
                <a:cubicBezTo>
                  <a:pt x="2023218" y="853874"/>
                  <a:pt x="2020329" y="851710"/>
                  <a:pt x="2016718" y="847015"/>
                </a:cubicBezTo>
                <a:cubicBezTo>
                  <a:pt x="2011664" y="843404"/>
                  <a:pt x="2009858" y="837624"/>
                  <a:pt x="2007690" y="833292"/>
                </a:cubicBezTo>
                <a:cubicBezTo>
                  <a:pt x="1987470" y="812351"/>
                  <a:pt x="1859652" y="722804"/>
                  <a:pt x="1879151" y="683086"/>
                </a:cubicBezTo>
                <a:lnTo>
                  <a:pt x="1879872" y="681643"/>
                </a:lnTo>
                <a:cubicBezTo>
                  <a:pt x="1880594" y="680563"/>
                  <a:pt x="1880594" y="675143"/>
                  <a:pt x="1883842" y="674421"/>
                </a:cubicBezTo>
                <a:close/>
                <a:moveTo>
                  <a:pt x="1779118" y="661429"/>
                </a:moveTo>
                <a:cubicBezTo>
                  <a:pt x="1790892" y="658196"/>
                  <a:pt x="1803416" y="659708"/>
                  <a:pt x="1816324" y="668283"/>
                </a:cubicBezTo>
                <a:cubicBezTo>
                  <a:pt x="1824267" y="674784"/>
                  <a:pt x="1834379" y="686339"/>
                  <a:pt x="1837265" y="696809"/>
                </a:cubicBezTo>
                <a:cubicBezTo>
                  <a:pt x="1835822" y="705474"/>
                  <a:pt x="1827878" y="711612"/>
                  <a:pt x="1823183" y="718834"/>
                </a:cubicBezTo>
                <a:cubicBezTo>
                  <a:pt x="1786718" y="765411"/>
                  <a:pt x="1728224" y="811267"/>
                  <a:pt x="1682368" y="841598"/>
                </a:cubicBezTo>
                <a:cubicBezTo>
                  <a:pt x="1679841" y="843404"/>
                  <a:pt x="1680200" y="839071"/>
                  <a:pt x="1681646" y="834376"/>
                </a:cubicBezTo>
                <a:cubicBezTo>
                  <a:pt x="1683811" y="828601"/>
                  <a:pt x="1688143" y="823543"/>
                  <a:pt x="1691396" y="817768"/>
                </a:cubicBezTo>
                <a:lnTo>
                  <a:pt x="1692838" y="816325"/>
                </a:lnTo>
                <a:cubicBezTo>
                  <a:pt x="1695728" y="815962"/>
                  <a:pt x="1693560" y="808377"/>
                  <a:pt x="1693922" y="803323"/>
                </a:cubicBezTo>
                <a:cubicBezTo>
                  <a:pt x="1694281" y="787436"/>
                  <a:pt x="1697892" y="772271"/>
                  <a:pt x="1703309" y="756025"/>
                </a:cubicBezTo>
                <a:cubicBezTo>
                  <a:pt x="1715224" y="723529"/>
                  <a:pt x="1743795" y="671128"/>
                  <a:pt x="1779118" y="661429"/>
                </a:cubicBezTo>
                <a:close/>
                <a:moveTo>
                  <a:pt x="2054630" y="653122"/>
                </a:moveTo>
                <a:cubicBezTo>
                  <a:pt x="2054630" y="656007"/>
                  <a:pt x="2054630" y="659255"/>
                  <a:pt x="2054630" y="662145"/>
                </a:cubicBezTo>
                <a:cubicBezTo>
                  <a:pt x="2051740" y="662145"/>
                  <a:pt x="2048492" y="662145"/>
                  <a:pt x="2045602" y="662145"/>
                </a:cubicBezTo>
                <a:cubicBezTo>
                  <a:pt x="2045602" y="659255"/>
                  <a:pt x="2045602" y="656007"/>
                  <a:pt x="2045602" y="653122"/>
                </a:cubicBezTo>
                <a:cubicBezTo>
                  <a:pt x="2048492" y="653122"/>
                  <a:pt x="2051740" y="653122"/>
                  <a:pt x="2054630" y="653122"/>
                </a:cubicBezTo>
                <a:close/>
                <a:moveTo>
                  <a:pt x="898422" y="646672"/>
                </a:moveTo>
                <a:cubicBezTo>
                  <a:pt x="912993" y="643169"/>
                  <a:pt x="935132" y="657183"/>
                  <a:pt x="940008" y="669367"/>
                </a:cubicBezTo>
                <a:cubicBezTo>
                  <a:pt x="941814" y="677311"/>
                  <a:pt x="936760" y="684170"/>
                  <a:pt x="935313" y="690308"/>
                </a:cubicBezTo>
                <a:cubicBezTo>
                  <a:pt x="929538" y="712696"/>
                  <a:pt x="949757" y="701863"/>
                  <a:pt x="962033" y="701504"/>
                </a:cubicBezTo>
                <a:cubicBezTo>
                  <a:pt x="968892" y="701863"/>
                  <a:pt x="976114" y="706558"/>
                  <a:pt x="984058" y="706558"/>
                </a:cubicBezTo>
                <a:cubicBezTo>
                  <a:pt x="999224" y="707279"/>
                  <a:pt x="1018722" y="691030"/>
                  <a:pt x="1028108" y="705115"/>
                </a:cubicBezTo>
                <a:cubicBezTo>
                  <a:pt x="1020886" y="738332"/>
                  <a:pt x="1016554" y="775523"/>
                  <a:pt x="1010057" y="810187"/>
                </a:cubicBezTo>
                <a:cubicBezTo>
                  <a:pt x="983337" y="889259"/>
                  <a:pt x="962033" y="948834"/>
                  <a:pt x="929538" y="1026464"/>
                </a:cubicBezTo>
                <a:cubicBezTo>
                  <a:pt x="897400" y="1128650"/>
                  <a:pt x="910398" y="943780"/>
                  <a:pt x="910398" y="923202"/>
                </a:cubicBezTo>
                <a:cubicBezTo>
                  <a:pt x="909318" y="912006"/>
                  <a:pt x="906428" y="905505"/>
                  <a:pt x="901733" y="895760"/>
                </a:cubicBezTo>
                <a:cubicBezTo>
                  <a:pt x="889098" y="859654"/>
                  <a:pt x="901374" y="813435"/>
                  <a:pt x="890541" y="777687"/>
                </a:cubicBezTo>
                <a:lnTo>
                  <a:pt x="890178" y="774802"/>
                </a:lnTo>
                <a:cubicBezTo>
                  <a:pt x="888373" y="753498"/>
                  <a:pt x="893068" y="722804"/>
                  <a:pt x="886209" y="701863"/>
                </a:cubicBezTo>
                <a:cubicBezTo>
                  <a:pt x="881876" y="685976"/>
                  <a:pt x="882598" y="670810"/>
                  <a:pt x="887293" y="656729"/>
                </a:cubicBezTo>
                <a:cubicBezTo>
                  <a:pt x="889549" y="650953"/>
                  <a:pt x="893565" y="647839"/>
                  <a:pt x="898422" y="646672"/>
                </a:cubicBezTo>
                <a:close/>
                <a:moveTo>
                  <a:pt x="2082793" y="634703"/>
                </a:moveTo>
                <a:cubicBezTo>
                  <a:pt x="2103738" y="642647"/>
                  <a:pt x="2092905" y="671536"/>
                  <a:pt x="2096153" y="688865"/>
                </a:cubicBezTo>
                <a:cubicBezTo>
                  <a:pt x="2106261" y="705474"/>
                  <a:pt x="2127564" y="767938"/>
                  <a:pt x="2100127" y="776244"/>
                </a:cubicBezTo>
                <a:cubicBezTo>
                  <a:pt x="2093264" y="770828"/>
                  <a:pt x="2091099" y="757468"/>
                  <a:pt x="2089294" y="748803"/>
                </a:cubicBezTo>
                <a:cubicBezTo>
                  <a:pt x="2086041" y="736164"/>
                  <a:pt x="2092905" y="722082"/>
                  <a:pt x="2087488" y="709806"/>
                </a:cubicBezTo>
                <a:cubicBezTo>
                  <a:pt x="2084961" y="702584"/>
                  <a:pt x="2080266" y="695362"/>
                  <a:pt x="2078460" y="688507"/>
                </a:cubicBezTo>
                <a:cubicBezTo>
                  <a:pt x="2077739" y="671536"/>
                  <a:pt x="2072685" y="648785"/>
                  <a:pt x="2080988" y="635066"/>
                </a:cubicBezTo>
                <a:close/>
                <a:moveTo>
                  <a:pt x="583633" y="617011"/>
                </a:moveTo>
                <a:cubicBezTo>
                  <a:pt x="583633" y="618095"/>
                  <a:pt x="583633" y="619179"/>
                  <a:pt x="583633" y="619901"/>
                </a:cubicBezTo>
                <a:cubicBezTo>
                  <a:pt x="584713" y="619901"/>
                  <a:pt x="585797" y="619901"/>
                  <a:pt x="586518" y="619901"/>
                </a:cubicBezTo>
                <a:cubicBezTo>
                  <a:pt x="600241" y="652759"/>
                  <a:pt x="548969" y="640841"/>
                  <a:pt x="571716" y="617011"/>
                </a:cubicBezTo>
                <a:cubicBezTo>
                  <a:pt x="575689" y="617011"/>
                  <a:pt x="579659" y="617011"/>
                  <a:pt x="583633" y="617011"/>
                </a:cubicBezTo>
                <a:close/>
                <a:moveTo>
                  <a:pt x="2021321" y="608708"/>
                </a:moveTo>
                <a:cubicBezTo>
                  <a:pt x="2031431" y="608167"/>
                  <a:pt x="2036034" y="612138"/>
                  <a:pt x="2019245" y="626401"/>
                </a:cubicBezTo>
                <a:cubicBezTo>
                  <a:pt x="2010580" y="635429"/>
                  <a:pt x="1993971" y="639399"/>
                  <a:pt x="2000109" y="652396"/>
                </a:cubicBezTo>
                <a:cubicBezTo>
                  <a:pt x="2005526" y="661424"/>
                  <a:pt x="2019608" y="667199"/>
                  <a:pt x="2023940" y="677674"/>
                </a:cubicBezTo>
                <a:cubicBezTo>
                  <a:pt x="2024298" y="697530"/>
                  <a:pt x="2031162" y="700057"/>
                  <a:pt x="2041270" y="701863"/>
                </a:cubicBezTo>
                <a:cubicBezTo>
                  <a:pt x="2050660" y="703668"/>
                  <a:pt x="2061489" y="706195"/>
                  <a:pt x="2069433" y="724972"/>
                </a:cubicBezTo>
                <a:cubicBezTo>
                  <a:pt x="2078098" y="744107"/>
                  <a:pt x="2077018" y="769022"/>
                  <a:pt x="2080266" y="789605"/>
                </a:cubicBezTo>
                <a:cubicBezTo>
                  <a:pt x="2083514" y="801159"/>
                  <a:pt x="2086404" y="807297"/>
                  <a:pt x="2090015" y="819573"/>
                </a:cubicBezTo>
                <a:cubicBezTo>
                  <a:pt x="2093626" y="830406"/>
                  <a:pt x="2099402" y="842682"/>
                  <a:pt x="2095069" y="851710"/>
                </a:cubicBezTo>
                <a:cubicBezTo>
                  <a:pt x="2092184" y="856043"/>
                  <a:pt x="2083514" y="851347"/>
                  <a:pt x="2080988" y="846652"/>
                </a:cubicBezTo>
                <a:cubicBezTo>
                  <a:pt x="2060768" y="766495"/>
                  <a:pt x="1937282" y="743749"/>
                  <a:pt x="1919227" y="665398"/>
                </a:cubicBezTo>
                <a:lnTo>
                  <a:pt x="1919952" y="663592"/>
                </a:lnTo>
                <a:cubicBezTo>
                  <a:pt x="1939451" y="646979"/>
                  <a:pt x="1967614" y="628565"/>
                  <a:pt x="1990360" y="618095"/>
                </a:cubicBezTo>
                <a:cubicBezTo>
                  <a:pt x="1995595" y="614305"/>
                  <a:pt x="2011211" y="609250"/>
                  <a:pt x="2021321" y="608708"/>
                </a:cubicBezTo>
                <a:close/>
                <a:moveTo>
                  <a:pt x="1593546" y="604735"/>
                </a:moveTo>
                <a:cubicBezTo>
                  <a:pt x="1600406" y="603292"/>
                  <a:pt x="1603654" y="606182"/>
                  <a:pt x="1608708" y="610873"/>
                </a:cubicBezTo>
                <a:cubicBezTo>
                  <a:pt x="1606902" y="617011"/>
                  <a:pt x="1599680" y="617011"/>
                  <a:pt x="1599680" y="622790"/>
                </a:cubicBezTo>
                <a:cubicBezTo>
                  <a:pt x="1590294" y="622427"/>
                  <a:pt x="1589210" y="610873"/>
                  <a:pt x="1593546" y="604735"/>
                </a:cubicBezTo>
                <a:close/>
                <a:moveTo>
                  <a:pt x="1810544" y="592822"/>
                </a:moveTo>
                <a:cubicBezTo>
                  <a:pt x="1818851" y="593543"/>
                  <a:pt x="1815965" y="598597"/>
                  <a:pt x="1822462" y="598960"/>
                </a:cubicBezTo>
                <a:cubicBezTo>
                  <a:pt x="1821740" y="610514"/>
                  <a:pt x="1809464" y="613041"/>
                  <a:pt x="1801521" y="607987"/>
                </a:cubicBezTo>
                <a:cubicBezTo>
                  <a:pt x="1802964" y="596433"/>
                  <a:pt x="1805132" y="599322"/>
                  <a:pt x="1810544" y="592822"/>
                </a:cubicBezTo>
                <a:close/>
                <a:moveTo>
                  <a:pt x="1966892" y="562853"/>
                </a:moveTo>
                <a:cubicBezTo>
                  <a:pt x="1965808" y="567907"/>
                  <a:pt x="1964724" y="572961"/>
                  <a:pt x="1964003" y="578015"/>
                </a:cubicBezTo>
                <a:cubicBezTo>
                  <a:pt x="1960029" y="578015"/>
                  <a:pt x="1956059" y="578015"/>
                  <a:pt x="1952085" y="578015"/>
                </a:cubicBezTo>
                <a:cubicBezTo>
                  <a:pt x="1952448" y="569712"/>
                  <a:pt x="1953170" y="567548"/>
                  <a:pt x="1954975" y="562853"/>
                </a:cubicBezTo>
                <a:cubicBezTo>
                  <a:pt x="1958945" y="562853"/>
                  <a:pt x="1962918" y="562853"/>
                  <a:pt x="1966892" y="562853"/>
                </a:cubicBezTo>
                <a:close/>
                <a:moveTo>
                  <a:pt x="2256108" y="555268"/>
                </a:moveTo>
                <a:cubicBezTo>
                  <a:pt x="2268021" y="560326"/>
                  <a:pt x="2270911" y="581626"/>
                  <a:pt x="2268021" y="593543"/>
                </a:cubicBezTo>
                <a:cubicBezTo>
                  <a:pt x="2267300" y="609067"/>
                  <a:pt x="2248886" y="624233"/>
                  <a:pt x="2249607" y="640483"/>
                </a:cubicBezTo>
                <a:cubicBezTo>
                  <a:pt x="2251776" y="648785"/>
                  <a:pt x="2264410" y="652759"/>
                  <a:pt x="2273438" y="655286"/>
                </a:cubicBezTo>
                <a:cubicBezTo>
                  <a:pt x="2284993" y="657454"/>
                  <a:pt x="2291852" y="665756"/>
                  <a:pt x="2300880" y="672257"/>
                </a:cubicBezTo>
                <a:cubicBezTo>
                  <a:pt x="2312434" y="677311"/>
                  <a:pt x="2322183" y="674063"/>
                  <a:pt x="2331570" y="678395"/>
                </a:cubicBezTo>
                <a:cubicBezTo>
                  <a:pt x="2355042" y="687060"/>
                  <a:pt x="2349984" y="712696"/>
                  <a:pt x="2333017" y="727862"/>
                </a:cubicBezTo>
                <a:cubicBezTo>
                  <a:pt x="2327600" y="733278"/>
                  <a:pt x="2319294" y="735805"/>
                  <a:pt x="2314961" y="740496"/>
                </a:cubicBezTo>
                <a:cubicBezTo>
                  <a:pt x="2304128" y="748803"/>
                  <a:pt x="2323626" y="769022"/>
                  <a:pt x="2311713" y="775160"/>
                </a:cubicBezTo>
                <a:cubicBezTo>
                  <a:pt x="2299437" y="772996"/>
                  <a:pt x="2300880" y="734000"/>
                  <a:pt x="2284630" y="733278"/>
                </a:cubicBezTo>
                <a:cubicBezTo>
                  <a:pt x="2277770" y="732557"/>
                  <a:pt x="2270190" y="739416"/>
                  <a:pt x="2266941" y="737969"/>
                </a:cubicBezTo>
                <a:cubicBezTo>
                  <a:pt x="2265494" y="730747"/>
                  <a:pt x="2279217" y="696088"/>
                  <a:pt x="2264052" y="688507"/>
                </a:cubicBezTo>
                <a:cubicBezTo>
                  <a:pt x="2246718" y="684533"/>
                  <a:pt x="2252856" y="708726"/>
                  <a:pt x="2252134" y="719555"/>
                </a:cubicBezTo>
                <a:cubicBezTo>
                  <a:pt x="2251776" y="728583"/>
                  <a:pt x="2246718" y="735805"/>
                  <a:pt x="2241305" y="742665"/>
                </a:cubicBezTo>
                <a:cubicBezTo>
                  <a:pt x="2229388" y="752051"/>
                  <a:pt x="2208806" y="820295"/>
                  <a:pt x="2190392" y="793216"/>
                </a:cubicBezTo>
                <a:cubicBezTo>
                  <a:pt x="2177394" y="766495"/>
                  <a:pt x="2194724" y="722804"/>
                  <a:pt x="2177394" y="702947"/>
                </a:cubicBezTo>
                <a:cubicBezTo>
                  <a:pt x="2144177" y="674063"/>
                  <a:pt x="2186422" y="827875"/>
                  <a:pt x="2182811" y="839793"/>
                </a:cubicBezTo>
                <a:cubicBezTo>
                  <a:pt x="2181005" y="853874"/>
                  <a:pt x="2169088" y="865429"/>
                  <a:pt x="2163671" y="879152"/>
                </a:cubicBezTo>
                <a:cubicBezTo>
                  <a:pt x="2156812" y="893950"/>
                  <a:pt x="2146341" y="910200"/>
                  <a:pt x="2134787" y="893592"/>
                </a:cubicBezTo>
                <a:cubicBezTo>
                  <a:pt x="2132260" y="884927"/>
                  <a:pt x="2135150" y="885286"/>
                  <a:pt x="2136955" y="880594"/>
                </a:cubicBezTo>
                <a:cubicBezTo>
                  <a:pt x="2142372" y="871204"/>
                  <a:pt x="2139845" y="857485"/>
                  <a:pt x="2138398" y="847015"/>
                </a:cubicBezTo>
                <a:cubicBezTo>
                  <a:pt x="2134065" y="830406"/>
                  <a:pt x="2125038" y="837266"/>
                  <a:pt x="2121789" y="851347"/>
                </a:cubicBezTo>
                <a:cubicBezTo>
                  <a:pt x="2112040" y="865429"/>
                  <a:pt x="2108429" y="840514"/>
                  <a:pt x="2116736" y="831486"/>
                </a:cubicBezTo>
                <a:cubicBezTo>
                  <a:pt x="2121426" y="822821"/>
                  <a:pt x="2132260" y="814878"/>
                  <a:pt x="2135150" y="806576"/>
                </a:cubicBezTo>
                <a:lnTo>
                  <a:pt x="2135871" y="803686"/>
                </a:lnTo>
                <a:cubicBezTo>
                  <a:pt x="2127564" y="762884"/>
                  <a:pt x="2113483" y="687781"/>
                  <a:pt x="2169088" y="674784"/>
                </a:cubicBezTo>
                <a:cubicBezTo>
                  <a:pt x="2184616" y="670451"/>
                  <a:pt x="2192197" y="653843"/>
                  <a:pt x="2209168" y="651316"/>
                </a:cubicBezTo>
                <a:cubicBezTo>
                  <a:pt x="2223971" y="648426"/>
                  <a:pt x="2231556" y="635429"/>
                  <a:pt x="2237331" y="622790"/>
                </a:cubicBezTo>
                <a:cubicBezTo>
                  <a:pt x="2241305" y="615209"/>
                  <a:pt x="2245996" y="606540"/>
                  <a:pt x="2244191" y="598238"/>
                </a:cubicBezTo>
                <a:cubicBezTo>
                  <a:pt x="2242385" y="588126"/>
                  <a:pt x="2232999" y="582710"/>
                  <a:pt x="2226140" y="576213"/>
                </a:cubicBezTo>
                <a:cubicBezTo>
                  <a:pt x="2222887" y="572961"/>
                  <a:pt x="2221444" y="570075"/>
                  <a:pt x="2222887" y="567907"/>
                </a:cubicBezTo>
                <a:cubicBezTo>
                  <a:pt x="2225055" y="564659"/>
                  <a:pt x="2233720" y="562853"/>
                  <a:pt x="2240221" y="559601"/>
                </a:cubicBezTo>
                <a:cubicBezTo>
                  <a:pt x="2245996" y="556352"/>
                  <a:pt x="2251413" y="553463"/>
                  <a:pt x="2256108" y="555268"/>
                </a:cubicBezTo>
                <a:close/>
                <a:moveTo>
                  <a:pt x="1358126" y="553463"/>
                </a:moveTo>
                <a:cubicBezTo>
                  <a:pt x="1370043" y="554547"/>
                  <a:pt x="1372928" y="554547"/>
                  <a:pt x="1379429" y="559601"/>
                </a:cubicBezTo>
                <a:cubicBezTo>
                  <a:pt x="1397122" y="570075"/>
                  <a:pt x="1414093" y="573682"/>
                  <a:pt x="1442619" y="577656"/>
                </a:cubicBezTo>
                <a:cubicBezTo>
                  <a:pt x="1442619" y="578740"/>
                  <a:pt x="1442619" y="579824"/>
                  <a:pt x="1442619" y="580546"/>
                </a:cubicBezTo>
                <a:cubicBezTo>
                  <a:pt x="1443699" y="580546"/>
                  <a:pt x="1444783" y="580546"/>
                  <a:pt x="1445504" y="580546"/>
                </a:cubicBezTo>
                <a:cubicBezTo>
                  <a:pt x="1448394" y="601845"/>
                  <a:pt x="1423121" y="593543"/>
                  <a:pt x="1412288" y="601487"/>
                </a:cubicBezTo>
                <a:cubicBezTo>
                  <a:pt x="1387736" y="599681"/>
                  <a:pt x="1397485" y="592100"/>
                  <a:pt x="1385204" y="583435"/>
                </a:cubicBezTo>
                <a:cubicBezTo>
                  <a:pt x="1369680" y="576572"/>
                  <a:pt x="1357767" y="573682"/>
                  <a:pt x="1358126" y="553463"/>
                </a:cubicBezTo>
                <a:close/>
                <a:moveTo>
                  <a:pt x="310663" y="543355"/>
                </a:moveTo>
                <a:cubicBezTo>
                  <a:pt x="435233" y="707642"/>
                  <a:pt x="609990" y="915617"/>
                  <a:pt x="790524" y="1082073"/>
                </a:cubicBezTo>
                <a:cubicBezTo>
                  <a:pt x="794856" y="1087126"/>
                  <a:pt x="797383" y="1092180"/>
                  <a:pt x="795219" y="1093986"/>
                </a:cubicBezTo>
                <a:lnTo>
                  <a:pt x="793776" y="1094707"/>
                </a:lnTo>
                <a:cubicBezTo>
                  <a:pt x="672817" y="1053905"/>
                  <a:pt x="207397" y="811988"/>
                  <a:pt x="229422" y="670810"/>
                </a:cubicBezTo>
                <a:cubicBezTo>
                  <a:pt x="231590" y="657091"/>
                  <a:pt x="244225" y="653480"/>
                  <a:pt x="256142" y="645899"/>
                </a:cubicBezTo>
                <a:cubicBezTo>
                  <a:pt x="292249" y="625680"/>
                  <a:pt x="334131" y="586684"/>
                  <a:pt x="310663" y="543355"/>
                </a:cubicBezTo>
                <a:close/>
                <a:moveTo>
                  <a:pt x="590492" y="514108"/>
                </a:moveTo>
                <a:cubicBezTo>
                  <a:pt x="613602" y="514108"/>
                  <a:pt x="630568" y="542992"/>
                  <a:pt x="632737" y="563937"/>
                </a:cubicBezTo>
                <a:cubicBezTo>
                  <a:pt x="637069" y="574408"/>
                  <a:pt x="645013" y="587768"/>
                  <a:pt x="651514" y="600402"/>
                </a:cubicBezTo>
                <a:cubicBezTo>
                  <a:pt x="662343" y="624233"/>
                  <a:pt x="669206" y="638315"/>
                  <a:pt x="675344" y="662145"/>
                </a:cubicBezTo>
                <a:cubicBezTo>
                  <a:pt x="690510" y="719555"/>
                  <a:pt x="718673" y="769744"/>
                  <a:pt x="741782" y="819932"/>
                </a:cubicBezTo>
                <a:cubicBezTo>
                  <a:pt x="750806" y="834376"/>
                  <a:pt x="756585" y="848458"/>
                  <a:pt x="762723" y="862902"/>
                </a:cubicBezTo>
                <a:cubicBezTo>
                  <a:pt x="768140" y="872288"/>
                  <a:pt x="777889" y="881674"/>
                  <a:pt x="781858" y="890344"/>
                </a:cubicBezTo>
                <a:cubicBezTo>
                  <a:pt x="788359" y="925003"/>
                  <a:pt x="805689" y="956777"/>
                  <a:pt x="820134" y="989998"/>
                </a:cubicBezTo>
                <a:cubicBezTo>
                  <a:pt x="825546" y="1000106"/>
                  <a:pt x="818686" y="1012745"/>
                  <a:pt x="820492" y="1022857"/>
                </a:cubicBezTo>
                <a:cubicBezTo>
                  <a:pt x="821939" y="1030438"/>
                  <a:pt x="829882" y="1042714"/>
                  <a:pt x="830241" y="1049214"/>
                </a:cubicBezTo>
                <a:lnTo>
                  <a:pt x="829520" y="1050657"/>
                </a:lnTo>
                <a:cubicBezTo>
                  <a:pt x="790524" y="1010939"/>
                  <a:pt x="752611" y="961114"/>
                  <a:pt x="728418" y="914533"/>
                </a:cubicBezTo>
                <a:cubicBezTo>
                  <a:pt x="711451" y="884564"/>
                  <a:pt x="688342" y="853511"/>
                  <a:pt x="685452" y="818852"/>
                </a:cubicBezTo>
                <a:cubicBezTo>
                  <a:pt x="684372" y="793937"/>
                  <a:pt x="659094" y="778771"/>
                  <a:pt x="651872" y="754941"/>
                </a:cubicBezTo>
                <a:cubicBezTo>
                  <a:pt x="633821" y="714502"/>
                  <a:pt x="622988" y="672257"/>
                  <a:pt x="608548" y="630734"/>
                </a:cubicBezTo>
                <a:cubicBezTo>
                  <a:pt x="603131" y="600044"/>
                  <a:pt x="584354" y="568628"/>
                  <a:pt x="583633" y="536133"/>
                </a:cubicBezTo>
                <a:cubicBezTo>
                  <a:pt x="583270" y="527826"/>
                  <a:pt x="583992" y="516272"/>
                  <a:pt x="590492" y="514108"/>
                </a:cubicBezTo>
                <a:close/>
                <a:moveTo>
                  <a:pt x="355076" y="504721"/>
                </a:moveTo>
                <a:cubicBezTo>
                  <a:pt x="378181" y="510859"/>
                  <a:pt x="381071" y="546966"/>
                  <a:pt x="396599" y="562853"/>
                </a:cubicBezTo>
                <a:cubicBezTo>
                  <a:pt x="436675" y="647705"/>
                  <a:pt x="493723" y="728583"/>
                  <a:pt x="546442" y="806213"/>
                </a:cubicBezTo>
                <a:cubicBezTo>
                  <a:pt x="496975" y="771191"/>
                  <a:pt x="459063" y="714860"/>
                  <a:pt x="423678" y="665756"/>
                </a:cubicBezTo>
                <a:cubicBezTo>
                  <a:pt x="382876" y="621343"/>
                  <a:pt x="341353" y="568270"/>
                  <a:pt x="353629" y="505801"/>
                </a:cubicBezTo>
                <a:close/>
                <a:moveTo>
                  <a:pt x="379628" y="451643"/>
                </a:moveTo>
                <a:cubicBezTo>
                  <a:pt x="393347" y="449117"/>
                  <a:pt x="398405" y="467889"/>
                  <a:pt x="401653" y="479807"/>
                </a:cubicBezTo>
                <a:cubicBezTo>
                  <a:pt x="406707" y="503274"/>
                  <a:pt x="418624" y="516635"/>
                  <a:pt x="440286" y="516272"/>
                </a:cubicBezTo>
                <a:cubicBezTo>
                  <a:pt x="448230" y="517356"/>
                  <a:pt x="451478" y="524215"/>
                  <a:pt x="452925" y="531800"/>
                </a:cubicBezTo>
                <a:cubicBezTo>
                  <a:pt x="456174" y="567185"/>
                  <a:pt x="463754" y="607266"/>
                  <a:pt x="498060" y="624954"/>
                </a:cubicBezTo>
                <a:cubicBezTo>
                  <a:pt x="507809" y="627123"/>
                  <a:pt x="517916" y="622069"/>
                  <a:pt x="527665" y="625317"/>
                </a:cubicBezTo>
                <a:cubicBezTo>
                  <a:pt x="536330" y="627485"/>
                  <a:pt x="546442" y="633623"/>
                  <a:pt x="551137" y="640120"/>
                </a:cubicBezTo>
                <a:cubicBezTo>
                  <a:pt x="556913" y="653122"/>
                  <a:pt x="738892" y="950281"/>
                  <a:pt x="751527" y="1003717"/>
                </a:cubicBezTo>
                <a:cubicBezTo>
                  <a:pt x="753333" y="1013108"/>
                  <a:pt x="748642" y="1009855"/>
                  <a:pt x="742504" y="1003717"/>
                </a:cubicBezTo>
                <a:cubicBezTo>
                  <a:pt x="623709" y="884927"/>
                  <a:pt x="522249" y="762884"/>
                  <a:pt x="449314" y="625680"/>
                </a:cubicBezTo>
                <a:cubicBezTo>
                  <a:pt x="429095" y="588848"/>
                  <a:pt x="410681" y="566101"/>
                  <a:pt x="405985" y="523494"/>
                </a:cubicBezTo>
                <a:cubicBezTo>
                  <a:pt x="399485" y="498942"/>
                  <a:pt x="366626" y="475474"/>
                  <a:pt x="377822" y="452728"/>
                </a:cubicBezTo>
                <a:close/>
                <a:moveTo>
                  <a:pt x="299724" y="427975"/>
                </a:moveTo>
                <a:cubicBezTo>
                  <a:pt x="316462" y="422034"/>
                  <a:pt x="335486" y="468342"/>
                  <a:pt x="312468" y="490277"/>
                </a:cubicBezTo>
                <a:cubicBezTo>
                  <a:pt x="291165" y="487387"/>
                  <a:pt x="299471" y="467168"/>
                  <a:pt x="285390" y="454170"/>
                </a:cubicBezTo>
                <a:cubicBezTo>
                  <a:pt x="288820" y="437741"/>
                  <a:pt x="294145" y="429955"/>
                  <a:pt x="299724" y="427975"/>
                </a:cubicBezTo>
                <a:close/>
                <a:moveTo>
                  <a:pt x="728418" y="418064"/>
                </a:moveTo>
                <a:cubicBezTo>
                  <a:pt x="729506" y="420954"/>
                  <a:pt x="730586" y="424202"/>
                  <a:pt x="731308" y="427092"/>
                </a:cubicBezTo>
                <a:cubicBezTo>
                  <a:pt x="730228" y="427092"/>
                  <a:pt x="729144" y="427092"/>
                  <a:pt x="728418" y="427092"/>
                </a:cubicBezTo>
                <a:cubicBezTo>
                  <a:pt x="726616" y="439726"/>
                  <a:pt x="722643" y="444784"/>
                  <a:pt x="710367" y="442253"/>
                </a:cubicBezTo>
                <a:cubicBezTo>
                  <a:pt x="710730" y="426729"/>
                  <a:pt x="713978" y="419507"/>
                  <a:pt x="728418" y="418064"/>
                </a:cubicBezTo>
                <a:close/>
                <a:moveTo>
                  <a:pt x="396958" y="409036"/>
                </a:moveTo>
                <a:cubicBezTo>
                  <a:pt x="396958" y="416621"/>
                  <a:pt x="394068" y="415537"/>
                  <a:pt x="394068" y="420954"/>
                </a:cubicBezTo>
                <a:cubicBezTo>
                  <a:pt x="392988" y="420954"/>
                  <a:pt x="391904" y="420954"/>
                  <a:pt x="391182" y="420954"/>
                </a:cubicBezTo>
                <a:cubicBezTo>
                  <a:pt x="390820" y="416980"/>
                  <a:pt x="390820" y="413010"/>
                  <a:pt x="390820" y="409036"/>
                </a:cubicBezTo>
                <a:cubicBezTo>
                  <a:pt x="392988" y="409036"/>
                  <a:pt x="394794" y="409036"/>
                  <a:pt x="396958" y="409036"/>
                </a:cubicBezTo>
                <a:close/>
                <a:moveTo>
                  <a:pt x="586248" y="319458"/>
                </a:moveTo>
                <a:cubicBezTo>
                  <a:pt x="592679" y="321793"/>
                  <a:pt x="601143" y="335197"/>
                  <a:pt x="604937" y="336823"/>
                </a:cubicBezTo>
                <a:cubicBezTo>
                  <a:pt x="628404" y="338266"/>
                  <a:pt x="617571" y="369318"/>
                  <a:pt x="611070" y="381957"/>
                </a:cubicBezTo>
                <a:cubicBezTo>
                  <a:pt x="603852" y="381236"/>
                  <a:pt x="603490" y="380510"/>
                  <a:pt x="599157" y="379068"/>
                </a:cubicBezTo>
                <a:cubicBezTo>
                  <a:pt x="601326" y="364265"/>
                  <a:pt x="607101" y="364623"/>
                  <a:pt x="608185" y="349099"/>
                </a:cubicBezTo>
                <a:cubicBezTo>
                  <a:pt x="589050" y="347656"/>
                  <a:pt x="555107" y="338987"/>
                  <a:pt x="580743" y="321657"/>
                </a:cubicBezTo>
                <a:cubicBezTo>
                  <a:pt x="582187" y="319130"/>
                  <a:pt x="584105" y="318679"/>
                  <a:pt x="586248" y="319458"/>
                </a:cubicBezTo>
                <a:close/>
                <a:moveTo>
                  <a:pt x="776442" y="1389"/>
                </a:moveTo>
                <a:cubicBezTo>
                  <a:pt x="758749" y="11859"/>
                  <a:pt x="765613" y="43271"/>
                  <a:pt x="748642" y="53745"/>
                </a:cubicBezTo>
                <a:cubicBezTo>
                  <a:pt x="738530" y="59158"/>
                  <a:pt x="719394" y="59521"/>
                  <a:pt x="721563" y="75408"/>
                </a:cubicBezTo>
                <a:cubicBezTo>
                  <a:pt x="729506" y="104292"/>
                  <a:pt x="747558" y="158091"/>
                  <a:pt x="781496" y="164229"/>
                </a:cubicBezTo>
                <a:cubicBezTo>
                  <a:pt x="793050" y="163871"/>
                  <a:pt x="806773" y="151595"/>
                  <a:pt x="817965" y="160259"/>
                </a:cubicBezTo>
                <a:cubicBezTo>
                  <a:pt x="829882" y="170367"/>
                  <a:pt x="817244" y="167119"/>
                  <a:pt x="829157" y="177590"/>
                </a:cubicBezTo>
                <a:cubicBezTo>
                  <a:pt x="876822" y="86600"/>
                  <a:pt x="849018" y="254861"/>
                  <a:pt x="847575" y="292051"/>
                </a:cubicBezTo>
                <a:cubicBezTo>
                  <a:pt x="839632" y="354153"/>
                  <a:pt x="855156" y="406146"/>
                  <a:pt x="856599" y="464278"/>
                </a:cubicBezTo>
                <a:cubicBezTo>
                  <a:pt x="836020" y="524941"/>
                  <a:pt x="800272" y="458866"/>
                  <a:pt x="772110" y="485945"/>
                </a:cubicBezTo>
                <a:cubicBezTo>
                  <a:pt x="752611" y="501110"/>
                  <a:pt x="725532" y="551298"/>
                  <a:pt x="750806" y="575492"/>
                </a:cubicBezTo>
                <a:cubicBezTo>
                  <a:pt x="763444" y="585237"/>
                  <a:pt x="782943" y="580904"/>
                  <a:pt x="795219" y="592100"/>
                </a:cubicBezTo>
                <a:cubicBezTo>
                  <a:pt x="818686" y="613041"/>
                  <a:pt x="819412" y="654202"/>
                  <a:pt x="833490" y="680563"/>
                </a:cubicBezTo>
                <a:cubicBezTo>
                  <a:pt x="836742" y="687060"/>
                  <a:pt x="842158" y="680563"/>
                  <a:pt x="846854" y="670089"/>
                </a:cubicBezTo>
                <a:cubicBezTo>
                  <a:pt x="869959" y="624954"/>
                  <a:pt x="870680" y="691030"/>
                  <a:pt x="873570" y="709806"/>
                </a:cubicBezTo>
                <a:cubicBezTo>
                  <a:pt x="888736" y="770469"/>
                  <a:pt x="872486" y="837987"/>
                  <a:pt x="883682" y="900814"/>
                </a:cubicBezTo>
                <a:cubicBezTo>
                  <a:pt x="888014" y="934752"/>
                  <a:pt x="892347" y="981692"/>
                  <a:pt x="894511" y="1021410"/>
                </a:cubicBezTo>
                <a:cubicBezTo>
                  <a:pt x="894152" y="1028632"/>
                  <a:pt x="891625" y="1034049"/>
                  <a:pt x="889098" y="1033686"/>
                </a:cubicBezTo>
                <a:cubicBezTo>
                  <a:pt x="871043" y="999022"/>
                  <a:pt x="872127" y="947391"/>
                  <a:pt x="854434" y="910200"/>
                </a:cubicBezTo>
                <a:cubicBezTo>
                  <a:pt x="850461" y="897924"/>
                  <a:pt x="827714" y="888897"/>
                  <a:pt x="824103" y="905505"/>
                </a:cubicBezTo>
                <a:cubicBezTo>
                  <a:pt x="822660" y="928614"/>
                  <a:pt x="842517" y="953529"/>
                  <a:pt x="846854" y="976638"/>
                </a:cubicBezTo>
                <a:cubicBezTo>
                  <a:pt x="847934" y="1012386"/>
                  <a:pt x="819412" y="942337"/>
                  <a:pt x="817965" y="932588"/>
                </a:cubicBezTo>
                <a:cubicBezTo>
                  <a:pt x="794856" y="845568"/>
                  <a:pt x="729865" y="780214"/>
                  <a:pt x="704229" y="693561"/>
                </a:cubicBezTo>
                <a:cubicBezTo>
                  <a:pt x="691231" y="626039"/>
                  <a:pt x="626236" y="558158"/>
                  <a:pt x="653319" y="488109"/>
                </a:cubicBezTo>
                <a:cubicBezTo>
                  <a:pt x="665232" y="472584"/>
                  <a:pt x="699534" y="492083"/>
                  <a:pt x="717952" y="494251"/>
                </a:cubicBezTo>
                <a:cubicBezTo>
                  <a:pt x="741420" y="487387"/>
                  <a:pt x="779332" y="459224"/>
                  <a:pt x="780053" y="431424"/>
                </a:cubicBezTo>
                <a:cubicBezTo>
                  <a:pt x="773194" y="418422"/>
                  <a:pt x="758391" y="416621"/>
                  <a:pt x="747916" y="401093"/>
                </a:cubicBezTo>
                <a:cubicBezTo>
                  <a:pt x="726975" y="374735"/>
                  <a:pt x="702064" y="401093"/>
                  <a:pt x="686178" y="418064"/>
                </a:cubicBezTo>
                <a:cubicBezTo>
                  <a:pt x="682204" y="420591"/>
                  <a:pt x="678592" y="420228"/>
                  <a:pt x="676066" y="416980"/>
                </a:cubicBezTo>
                <a:cubicBezTo>
                  <a:pt x="669206" y="402535"/>
                  <a:pt x="675344" y="381957"/>
                  <a:pt x="665954" y="367513"/>
                </a:cubicBezTo>
                <a:cubicBezTo>
                  <a:pt x="640680" y="336823"/>
                  <a:pt x="667401" y="307939"/>
                  <a:pt x="661621" y="272191"/>
                </a:cubicBezTo>
                <a:cubicBezTo>
                  <a:pt x="655483" y="253777"/>
                  <a:pt x="656568" y="222724"/>
                  <a:pt x="632016" y="225614"/>
                </a:cubicBezTo>
                <a:cubicBezTo>
                  <a:pt x="619377" y="226335"/>
                  <a:pt x="600241" y="248723"/>
                  <a:pt x="592298" y="236084"/>
                </a:cubicBezTo>
                <a:cubicBezTo>
                  <a:pt x="589771" y="232473"/>
                  <a:pt x="587603" y="226698"/>
                  <a:pt x="585797" y="221639"/>
                </a:cubicBezTo>
                <a:cubicBezTo>
                  <a:pt x="583633" y="216223"/>
                  <a:pt x="584713" y="215502"/>
                  <a:pt x="578938" y="207199"/>
                </a:cubicBezTo>
                <a:cubicBezTo>
                  <a:pt x="570273" y="194202"/>
                  <a:pt x="553302" y="214059"/>
                  <a:pt x="542831" y="222724"/>
                </a:cubicBezTo>
                <a:cubicBezTo>
                  <a:pt x="522974" y="233557"/>
                  <a:pt x="512862" y="197450"/>
                  <a:pt x="493002" y="201783"/>
                </a:cubicBezTo>
                <a:cubicBezTo>
                  <a:pt x="472423" y="207558"/>
                  <a:pt x="458342" y="235000"/>
                  <a:pt x="457979" y="255582"/>
                </a:cubicBezTo>
                <a:cubicBezTo>
                  <a:pt x="461590" y="275439"/>
                  <a:pt x="446424" y="287719"/>
                  <a:pt x="429816" y="291330"/>
                </a:cubicBezTo>
                <a:cubicBezTo>
                  <a:pt x="415372" y="296743"/>
                  <a:pt x="404901" y="276164"/>
                  <a:pt x="392262" y="268942"/>
                </a:cubicBezTo>
                <a:cubicBezTo>
                  <a:pt x="376017" y="263888"/>
                  <a:pt x="353992" y="260277"/>
                  <a:pt x="338463" y="251250"/>
                </a:cubicBezTo>
                <a:cubicBezTo>
                  <a:pt x="334852" y="248723"/>
                  <a:pt x="334852" y="249444"/>
                  <a:pt x="328718" y="241859"/>
                </a:cubicBezTo>
                <a:cubicBezTo>
                  <a:pt x="321855" y="231388"/>
                  <a:pt x="316801" y="216948"/>
                  <a:pt x="302719" y="224167"/>
                </a:cubicBezTo>
                <a:cubicBezTo>
                  <a:pt x="289359" y="228140"/>
                  <a:pt x="275999" y="254861"/>
                  <a:pt x="261559" y="254861"/>
                </a:cubicBezTo>
                <a:cubicBezTo>
                  <a:pt x="240977" y="250166"/>
                  <a:pt x="214619" y="213338"/>
                  <a:pt x="199816" y="222365"/>
                </a:cubicBezTo>
                <a:cubicBezTo>
                  <a:pt x="189342" y="224892"/>
                  <a:pt x="178871" y="238252"/>
                  <a:pt x="173817" y="250166"/>
                </a:cubicBezTo>
                <a:cubicBezTo>
                  <a:pt x="169485" y="259552"/>
                  <a:pt x="165511" y="270022"/>
                  <a:pt x="157930" y="277244"/>
                </a:cubicBezTo>
                <a:cubicBezTo>
                  <a:pt x="148544" y="282661"/>
                  <a:pt x="131210" y="259915"/>
                  <a:pt x="120018" y="259193"/>
                </a:cubicBezTo>
                <a:cubicBezTo>
                  <a:pt x="109185" y="259552"/>
                  <a:pt x="108101" y="270385"/>
                  <a:pt x="112796" y="280497"/>
                </a:cubicBezTo>
                <a:cubicBezTo>
                  <a:pt x="133378" y="314077"/>
                  <a:pt x="152151" y="329601"/>
                  <a:pt x="167316" y="359932"/>
                </a:cubicBezTo>
                <a:cubicBezTo>
                  <a:pt x="191147" y="380152"/>
                  <a:pt x="207034" y="402535"/>
                  <a:pt x="225448" y="427092"/>
                </a:cubicBezTo>
                <a:cubicBezTo>
                  <a:pt x="241698" y="439368"/>
                  <a:pt x="295497" y="462114"/>
                  <a:pt x="281778" y="492083"/>
                </a:cubicBezTo>
                <a:cubicBezTo>
                  <a:pt x="271308" y="504359"/>
                  <a:pt x="238808" y="492441"/>
                  <a:pt x="226895" y="485582"/>
                </a:cubicBezTo>
                <a:cubicBezTo>
                  <a:pt x="215703" y="479085"/>
                  <a:pt x="211008" y="471500"/>
                  <a:pt x="199091" y="476554"/>
                </a:cubicBezTo>
                <a:cubicBezTo>
                  <a:pt x="178871" y="488834"/>
                  <a:pt x="154319" y="501469"/>
                  <a:pt x="130851" y="505443"/>
                </a:cubicBezTo>
                <a:cubicBezTo>
                  <a:pt x="126519" y="505801"/>
                  <a:pt x="126878" y="505080"/>
                  <a:pt x="118212" y="507248"/>
                </a:cubicBezTo>
                <a:cubicBezTo>
                  <a:pt x="109548" y="510138"/>
                  <a:pt x="104852" y="519883"/>
                  <a:pt x="97272" y="522414"/>
                </a:cubicBezTo>
                <a:cubicBezTo>
                  <a:pt x="69108" y="524578"/>
                  <a:pt x="40946" y="548771"/>
                  <a:pt x="40583" y="578740"/>
                </a:cubicBezTo>
                <a:cubicBezTo>
                  <a:pt x="42388" y="604735"/>
                  <a:pt x="6640" y="587042"/>
                  <a:pt x="865" y="604735"/>
                </a:cubicBezTo>
                <a:cubicBezTo>
                  <a:pt x="-5994" y="627123"/>
                  <a:pt x="30834" y="662508"/>
                  <a:pt x="10973" y="683086"/>
                </a:cubicBezTo>
                <a:cubicBezTo>
                  <a:pt x="-10327" y="709806"/>
                  <a:pt x="77052" y="732916"/>
                  <a:pt x="94382" y="721724"/>
                </a:cubicBezTo>
                <a:cubicBezTo>
                  <a:pt x="103047" y="714502"/>
                  <a:pt x="95466" y="698252"/>
                  <a:pt x="106299" y="692839"/>
                </a:cubicBezTo>
                <a:cubicBezTo>
                  <a:pt x="108464" y="691755"/>
                  <a:pt x="112433" y="689228"/>
                  <a:pt x="114602" y="688144"/>
                </a:cubicBezTo>
                <a:cubicBezTo>
                  <a:pt x="181761" y="652396"/>
                  <a:pt x="238808" y="755662"/>
                  <a:pt x="282500" y="794658"/>
                </a:cubicBezTo>
                <a:cubicBezTo>
                  <a:pt x="388656" y="915617"/>
                  <a:pt x="534166" y="983498"/>
                  <a:pt x="675703" y="1054990"/>
                </a:cubicBezTo>
                <a:cubicBezTo>
                  <a:pt x="706034" y="1071239"/>
                  <a:pt x="736003" y="1088932"/>
                  <a:pt x="765613" y="1101567"/>
                </a:cubicBezTo>
                <a:cubicBezTo>
                  <a:pt x="802800" y="1113484"/>
                  <a:pt x="881514" y="1086405"/>
                  <a:pt x="886209" y="1129734"/>
                </a:cubicBezTo>
                <a:cubicBezTo>
                  <a:pt x="894152" y="1181002"/>
                  <a:pt x="764166" y="1527991"/>
                  <a:pt x="743584" y="1579626"/>
                </a:cubicBezTo>
                <a:cubicBezTo>
                  <a:pt x="634180" y="1868479"/>
                  <a:pt x="524054" y="2097036"/>
                  <a:pt x="429095" y="2392031"/>
                </a:cubicBezTo>
                <a:cubicBezTo>
                  <a:pt x="396599" y="2493854"/>
                  <a:pt x="363741" y="2592787"/>
                  <a:pt x="329798" y="2692080"/>
                </a:cubicBezTo>
                <a:cubicBezTo>
                  <a:pt x="307052" y="2750215"/>
                  <a:pt x="298387" y="2818818"/>
                  <a:pt x="247477" y="2860341"/>
                </a:cubicBezTo>
                <a:cubicBezTo>
                  <a:pt x="240255" y="2874060"/>
                  <a:pt x="248920" y="2889588"/>
                  <a:pt x="238087" y="2904391"/>
                </a:cubicBezTo>
                <a:cubicBezTo>
                  <a:pt x="231228" y="2915946"/>
                  <a:pt x="221116" y="2924252"/>
                  <a:pt x="219314" y="2933997"/>
                </a:cubicBezTo>
                <a:cubicBezTo>
                  <a:pt x="220847" y="2940767"/>
                  <a:pt x="223036" y="2953810"/>
                  <a:pt x="225501" y="2970120"/>
                </a:cubicBezTo>
                <a:lnTo>
                  <a:pt x="231859" y="3015264"/>
                </a:lnTo>
                <a:lnTo>
                  <a:pt x="326936" y="3015264"/>
                </a:lnTo>
                <a:lnTo>
                  <a:pt x="320775" y="2953136"/>
                </a:lnTo>
                <a:cubicBezTo>
                  <a:pt x="325107" y="2913414"/>
                  <a:pt x="345327" y="2873701"/>
                  <a:pt x="354713" y="2835426"/>
                </a:cubicBezTo>
                <a:cubicBezTo>
                  <a:pt x="364825" y="2805095"/>
                  <a:pt x="370963" y="2773320"/>
                  <a:pt x="382876" y="2743352"/>
                </a:cubicBezTo>
                <a:cubicBezTo>
                  <a:pt x="414292" y="2628894"/>
                  <a:pt x="461953" y="2517322"/>
                  <a:pt x="492643" y="2401421"/>
                </a:cubicBezTo>
                <a:cubicBezTo>
                  <a:pt x="502392" y="2371090"/>
                  <a:pt x="513221" y="2339678"/>
                  <a:pt x="524054" y="2308984"/>
                </a:cubicBezTo>
                <a:cubicBezTo>
                  <a:pt x="640680" y="1962358"/>
                  <a:pt x="766693" y="1621508"/>
                  <a:pt x="897763" y="1279577"/>
                </a:cubicBezTo>
                <a:cubicBezTo>
                  <a:pt x="908234" y="1242023"/>
                  <a:pt x="929175" y="1209891"/>
                  <a:pt x="953005" y="1178475"/>
                </a:cubicBezTo>
                <a:cubicBezTo>
                  <a:pt x="957338" y="1173780"/>
                  <a:pt x="962033" y="1170531"/>
                  <a:pt x="967808" y="1169089"/>
                </a:cubicBezTo>
                <a:cubicBezTo>
                  <a:pt x="993807" y="1168367"/>
                  <a:pt x="1023413" y="1159340"/>
                  <a:pt x="1046885" y="1152839"/>
                </a:cubicBezTo>
                <a:cubicBezTo>
                  <a:pt x="1060966" y="1152117"/>
                  <a:pt x="1072158" y="1144895"/>
                  <a:pt x="1085156" y="1142010"/>
                </a:cubicBezTo>
                <a:cubicBezTo>
                  <a:pt x="1107544" y="1140926"/>
                  <a:pt x="1126683" y="1130814"/>
                  <a:pt x="1147982" y="1125760"/>
                </a:cubicBezTo>
                <a:cubicBezTo>
                  <a:pt x="1179035" y="1113847"/>
                  <a:pt x="1210447" y="1107346"/>
                  <a:pt x="1241500" y="1092539"/>
                </a:cubicBezTo>
                <a:cubicBezTo>
                  <a:pt x="1299994" y="1072682"/>
                  <a:pt x="1358488" y="1045962"/>
                  <a:pt x="1414814" y="1018883"/>
                </a:cubicBezTo>
                <a:cubicBezTo>
                  <a:pt x="1462113" y="1003717"/>
                  <a:pt x="1496056" y="977722"/>
                  <a:pt x="1541548" y="956777"/>
                </a:cubicBezTo>
                <a:cubicBezTo>
                  <a:pt x="1620625" y="923923"/>
                  <a:pt x="1678036" y="831486"/>
                  <a:pt x="1771190" y="842320"/>
                </a:cubicBezTo>
                <a:cubicBezTo>
                  <a:pt x="1847735" y="869398"/>
                  <a:pt x="1927896" y="896482"/>
                  <a:pt x="2006969" y="913811"/>
                </a:cubicBezTo>
                <a:cubicBezTo>
                  <a:pt x="2019608" y="913090"/>
                  <a:pt x="2044522" y="924282"/>
                  <a:pt x="2027910" y="933672"/>
                </a:cubicBezTo>
                <a:cubicBezTo>
                  <a:pt x="1999746" y="939448"/>
                  <a:pt x="1970862" y="934031"/>
                  <a:pt x="1944863" y="925729"/>
                </a:cubicBezTo>
                <a:cubicBezTo>
                  <a:pt x="1876261" y="910922"/>
                  <a:pt x="1809464" y="889618"/>
                  <a:pt x="1742305" y="867597"/>
                </a:cubicBezTo>
                <a:cubicBezTo>
                  <a:pt x="1736167" y="864707"/>
                  <a:pt x="1715948" y="859291"/>
                  <a:pt x="1713421" y="866872"/>
                </a:cubicBezTo>
                <a:cubicBezTo>
                  <a:pt x="1713058" y="869761"/>
                  <a:pt x="1716669" y="873372"/>
                  <a:pt x="1721723" y="875899"/>
                </a:cubicBezTo>
                <a:cubicBezTo>
                  <a:pt x="1785271" y="900451"/>
                  <a:pt x="1860737" y="919949"/>
                  <a:pt x="1928976" y="940890"/>
                </a:cubicBezTo>
                <a:cubicBezTo>
                  <a:pt x="1964724" y="954250"/>
                  <a:pt x="2013470" y="941616"/>
                  <a:pt x="2042354" y="969058"/>
                </a:cubicBezTo>
                <a:cubicBezTo>
                  <a:pt x="2054993" y="984945"/>
                  <a:pt x="2044160" y="1011302"/>
                  <a:pt x="2049935" y="1028632"/>
                </a:cubicBezTo>
                <a:cubicBezTo>
                  <a:pt x="2059325" y="1060406"/>
                  <a:pt x="2058241" y="1092902"/>
                  <a:pt x="2066184" y="1125039"/>
                </a:cubicBezTo>
                <a:cubicBezTo>
                  <a:pt x="2069796" y="1158977"/>
                  <a:pt x="2021772" y="1251051"/>
                  <a:pt x="2021050" y="1267659"/>
                </a:cubicBezTo>
                <a:cubicBezTo>
                  <a:pt x="2015275" y="1299075"/>
                  <a:pt x="2003358" y="1440253"/>
                  <a:pt x="1993608" y="1471302"/>
                </a:cubicBezTo>
                <a:cubicBezTo>
                  <a:pt x="1987112" y="1489357"/>
                  <a:pt x="1953532" y="1608510"/>
                  <a:pt x="1938366" y="1646785"/>
                </a:cubicBezTo>
                <a:cubicBezTo>
                  <a:pt x="1917426" y="1700584"/>
                  <a:pt x="1897206" y="1756189"/>
                  <a:pt x="1873371" y="1808904"/>
                </a:cubicBezTo>
                <a:cubicBezTo>
                  <a:pt x="1751420" y="2097983"/>
                  <a:pt x="1300779" y="2795652"/>
                  <a:pt x="1163657" y="3000141"/>
                </a:cubicBezTo>
                <a:lnTo>
                  <a:pt x="1153411" y="3015264"/>
                </a:lnTo>
                <a:lnTo>
                  <a:pt x="1217924" y="3015264"/>
                </a:lnTo>
                <a:lnTo>
                  <a:pt x="1535406" y="2536036"/>
                </a:lnTo>
                <a:cubicBezTo>
                  <a:pt x="1643529" y="2366261"/>
                  <a:pt x="1747178" y="2194256"/>
                  <a:pt x="1842681" y="2018326"/>
                </a:cubicBezTo>
                <a:cubicBezTo>
                  <a:pt x="1895396" y="1861982"/>
                  <a:pt x="1990360" y="1713945"/>
                  <a:pt x="2048855" y="1565544"/>
                </a:cubicBezTo>
                <a:cubicBezTo>
                  <a:pt x="2072322" y="1525105"/>
                  <a:pt x="2101207" y="1473829"/>
                  <a:pt x="2127927" y="1423645"/>
                </a:cubicBezTo>
                <a:cubicBezTo>
                  <a:pt x="2104818" y="1449639"/>
                  <a:pt x="2076296" y="1473111"/>
                  <a:pt x="2056798" y="1499469"/>
                </a:cubicBezTo>
                <a:cubicBezTo>
                  <a:pt x="2041991" y="1513551"/>
                  <a:pt x="2035132" y="1538465"/>
                  <a:pt x="2020688" y="1548573"/>
                </a:cubicBezTo>
                <a:cubicBezTo>
                  <a:pt x="2006247" y="1544962"/>
                  <a:pt x="2019245" y="1521131"/>
                  <a:pt x="2020688" y="1511024"/>
                </a:cubicBezTo>
                <a:cubicBezTo>
                  <a:pt x="2027910" y="1487189"/>
                  <a:pt x="2032605" y="1463362"/>
                  <a:pt x="2039827" y="1439528"/>
                </a:cubicBezTo>
                <a:cubicBezTo>
                  <a:pt x="2051382" y="1377426"/>
                  <a:pt x="2126484" y="1085321"/>
                  <a:pt x="2154648" y="1001190"/>
                </a:cubicBezTo>
                <a:cubicBezTo>
                  <a:pt x="2159702" y="987109"/>
                  <a:pt x="2159339" y="984945"/>
                  <a:pt x="2164397" y="973749"/>
                </a:cubicBezTo>
                <a:cubicBezTo>
                  <a:pt x="2191838" y="926809"/>
                  <a:pt x="2239137" y="982776"/>
                  <a:pt x="2225418" y="1028995"/>
                </a:cubicBezTo>
                <a:lnTo>
                  <a:pt x="2224334" y="1032243"/>
                </a:lnTo>
                <a:cubicBezTo>
                  <a:pt x="2206641" y="1084600"/>
                  <a:pt x="2190033" y="1244550"/>
                  <a:pt x="2181727" y="1261884"/>
                </a:cubicBezTo>
                <a:cubicBezTo>
                  <a:pt x="2178116" y="1270549"/>
                  <a:pt x="2168008" y="1321821"/>
                  <a:pt x="2163671" y="1354680"/>
                </a:cubicBezTo>
                <a:cubicBezTo>
                  <a:pt x="2186059" y="1308461"/>
                  <a:pt x="2203030" y="1268744"/>
                  <a:pt x="2206279" y="1245997"/>
                </a:cubicBezTo>
                <a:cubicBezTo>
                  <a:pt x="2217833" y="1179201"/>
                  <a:pt x="2225055" y="1115648"/>
                  <a:pt x="2243469" y="1049936"/>
                </a:cubicBezTo>
                <a:cubicBezTo>
                  <a:pt x="2244912" y="1025384"/>
                  <a:pt x="2254303" y="1005164"/>
                  <a:pt x="2280297" y="1001190"/>
                </a:cubicBezTo>
                <a:cubicBezTo>
                  <a:pt x="2315683" y="988556"/>
                  <a:pt x="2346735" y="965446"/>
                  <a:pt x="2374898" y="940532"/>
                </a:cubicBezTo>
                <a:cubicBezTo>
                  <a:pt x="2379956" y="935836"/>
                  <a:pt x="2387900" y="925729"/>
                  <a:pt x="2379594" y="921034"/>
                </a:cubicBezTo>
                <a:cubicBezTo>
                  <a:pt x="2355763" y="910563"/>
                  <a:pt x="2317851" y="977001"/>
                  <a:pt x="2285714" y="980249"/>
                </a:cubicBezTo>
                <a:cubicBezTo>
                  <a:pt x="2277770" y="979528"/>
                  <a:pt x="2277412" y="970500"/>
                  <a:pt x="2279576" y="960030"/>
                </a:cubicBezTo>
                <a:cubicBezTo>
                  <a:pt x="2282103" y="952445"/>
                  <a:pt x="2282103" y="940169"/>
                  <a:pt x="2289325" y="935115"/>
                </a:cubicBezTo>
                <a:cubicBezTo>
                  <a:pt x="2340235" y="917422"/>
                  <a:pt x="2392954" y="902978"/>
                  <a:pt x="2443863" y="889981"/>
                </a:cubicBezTo>
                <a:cubicBezTo>
                  <a:pt x="2489719" y="876262"/>
                  <a:pt x="2532685" y="853511"/>
                  <a:pt x="2579266" y="849179"/>
                </a:cubicBezTo>
                <a:cubicBezTo>
                  <a:pt x="2629813" y="828959"/>
                  <a:pt x="2683975" y="820295"/>
                  <a:pt x="2739217" y="822100"/>
                </a:cubicBezTo>
                <a:cubicBezTo>
                  <a:pt x="2803128" y="822821"/>
                  <a:pt x="2865234" y="812351"/>
                  <a:pt x="2921918" y="831849"/>
                </a:cubicBezTo>
                <a:cubicBezTo>
                  <a:pt x="2942864" y="840514"/>
                  <a:pt x="2942864" y="872288"/>
                  <a:pt x="2960556" y="883484"/>
                </a:cubicBezTo>
                <a:cubicBezTo>
                  <a:pt x="2974996" y="891786"/>
                  <a:pt x="3010382" y="898646"/>
                  <a:pt x="3012187" y="882400"/>
                </a:cubicBezTo>
                <a:cubicBezTo>
                  <a:pt x="3013271" y="874094"/>
                  <a:pt x="2998468" y="860734"/>
                  <a:pt x="2990162" y="855317"/>
                </a:cubicBezTo>
                <a:cubicBezTo>
                  <a:pt x="2986551" y="851710"/>
                  <a:pt x="2985467" y="852431"/>
                  <a:pt x="2981134" y="844846"/>
                </a:cubicBezTo>
                <a:cubicBezTo>
                  <a:pt x="2976802" y="831486"/>
                  <a:pt x="2995941" y="820295"/>
                  <a:pt x="2997021" y="808377"/>
                </a:cubicBezTo>
                <a:cubicBezTo>
                  <a:pt x="2998827" y="785272"/>
                  <a:pt x="2983665" y="759636"/>
                  <a:pt x="2963442" y="745913"/>
                </a:cubicBezTo>
                <a:cubicBezTo>
                  <a:pt x="2959472" y="742665"/>
                  <a:pt x="2954418" y="737611"/>
                  <a:pt x="2953334" y="732194"/>
                </a:cubicBezTo>
                <a:cubicBezTo>
                  <a:pt x="2949002" y="715223"/>
                  <a:pt x="2980776" y="697893"/>
                  <a:pt x="2966694" y="680563"/>
                </a:cubicBezTo>
                <a:cubicBezTo>
                  <a:pt x="2941058" y="653122"/>
                  <a:pt x="2901699" y="733637"/>
                  <a:pt x="2896282" y="680201"/>
                </a:cubicBezTo>
                <a:cubicBezTo>
                  <a:pt x="2878952" y="626401"/>
                  <a:pt x="2808182" y="713417"/>
                  <a:pt x="2830933" y="735805"/>
                </a:cubicBezTo>
                <a:cubicBezTo>
                  <a:pt x="2840319" y="741581"/>
                  <a:pt x="2848621" y="747719"/>
                  <a:pt x="2847541" y="760720"/>
                </a:cubicBezTo>
                <a:cubicBezTo>
                  <a:pt x="2838150" y="823184"/>
                  <a:pt x="2764853" y="800434"/>
                  <a:pt x="2720082" y="803686"/>
                </a:cubicBezTo>
                <a:cubicBezTo>
                  <a:pt x="2579988" y="812351"/>
                  <a:pt x="2448196" y="858928"/>
                  <a:pt x="2319656" y="906231"/>
                </a:cubicBezTo>
                <a:cubicBezTo>
                  <a:pt x="2304128" y="914533"/>
                  <a:pt x="2298353" y="896840"/>
                  <a:pt x="2310992" y="888897"/>
                </a:cubicBezTo>
                <a:cubicBezTo>
                  <a:pt x="2336628" y="884206"/>
                  <a:pt x="2364791" y="874456"/>
                  <a:pt x="2390064" y="865787"/>
                </a:cubicBezTo>
                <a:cubicBezTo>
                  <a:pt x="2453612" y="828238"/>
                  <a:pt x="2529078" y="805129"/>
                  <a:pt x="2598764" y="780940"/>
                </a:cubicBezTo>
                <a:cubicBezTo>
                  <a:pt x="2621148" y="763606"/>
                  <a:pt x="2626927" y="700057"/>
                  <a:pt x="2655449" y="722445"/>
                </a:cubicBezTo>
                <a:cubicBezTo>
                  <a:pt x="2658339" y="733278"/>
                  <a:pt x="2644257" y="747719"/>
                  <a:pt x="2652564" y="757109"/>
                </a:cubicBezTo>
                <a:cubicBezTo>
                  <a:pt x="2657255" y="765053"/>
                  <a:pt x="2666645" y="766858"/>
                  <a:pt x="2674947" y="769022"/>
                </a:cubicBezTo>
                <a:cubicBezTo>
                  <a:pt x="2715749" y="775160"/>
                  <a:pt x="2778213" y="787799"/>
                  <a:pt x="2800964" y="743749"/>
                </a:cubicBezTo>
                <a:cubicBezTo>
                  <a:pt x="2803128" y="735084"/>
                  <a:pt x="2802044" y="735805"/>
                  <a:pt x="2801323" y="732557"/>
                </a:cubicBezTo>
                <a:cubicBezTo>
                  <a:pt x="2800238" y="730389"/>
                  <a:pt x="2798433" y="728583"/>
                  <a:pt x="2796269" y="726778"/>
                </a:cubicBezTo>
                <a:cubicBezTo>
                  <a:pt x="2775324" y="716670"/>
                  <a:pt x="2766300" y="682006"/>
                  <a:pt x="2752577" y="668283"/>
                </a:cubicBezTo>
                <a:cubicBezTo>
                  <a:pt x="2713222" y="617374"/>
                  <a:pt x="2633424" y="711612"/>
                  <a:pt x="2624759" y="658175"/>
                </a:cubicBezTo>
                <a:cubicBezTo>
                  <a:pt x="2625122" y="642647"/>
                  <a:pt x="2608509" y="645537"/>
                  <a:pt x="2603818" y="633623"/>
                </a:cubicBezTo>
                <a:cubicBezTo>
                  <a:pt x="2602734" y="593543"/>
                  <a:pt x="2568792" y="568991"/>
                  <a:pt x="2533048" y="558521"/>
                </a:cubicBezTo>
                <a:cubicBezTo>
                  <a:pt x="2506327" y="545160"/>
                  <a:pt x="2521856" y="495694"/>
                  <a:pt x="2488998" y="488834"/>
                </a:cubicBezTo>
                <a:cubicBezTo>
                  <a:pt x="2448196" y="494251"/>
                  <a:pt x="2455055" y="513386"/>
                  <a:pt x="2451807" y="546603"/>
                </a:cubicBezTo>
                <a:cubicBezTo>
                  <a:pt x="2437725" y="571518"/>
                  <a:pt x="2430503" y="611236"/>
                  <a:pt x="2405951" y="627485"/>
                </a:cubicBezTo>
                <a:cubicBezTo>
                  <a:pt x="2401256" y="625680"/>
                  <a:pt x="2405951" y="590653"/>
                  <a:pt x="2410646" y="581267"/>
                </a:cubicBezTo>
                <a:cubicBezTo>
                  <a:pt x="2422201" y="562132"/>
                  <a:pt x="2429782" y="539022"/>
                  <a:pt x="2411731" y="521688"/>
                </a:cubicBezTo>
                <a:cubicBezTo>
                  <a:pt x="2401256" y="511581"/>
                  <a:pt x="2384289" y="519524"/>
                  <a:pt x="2371650" y="517719"/>
                </a:cubicBezTo>
                <a:cubicBezTo>
                  <a:pt x="2356847" y="513023"/>
                  <a:pt x="2339155" y="507248"/>
                  <a:pt x="2321821" y="512665"/>
                </a:cubicBezTo>
                <a:cubicBezTo>
                  <a:pt x="2301601" y="513745"/>
                  <a:pt x="2281382" y="513745"/>
                  <a:pt x="2261525" y="518803"/>
                </a:cubicBezTo>
                <a:cubicBezTo>
                  <a:pt x="2239858" y="522051"/>
                  <a:pt x="2245996" y="492804"/>
                  <a:pt x="2256108" y="483055"/>
                </a:cubicBezTo>
                <a:cubicBezTo>
                  <a:pt x="2266216" y="470057"/>
                  <a:pt x="2278133" y="477280"/>
                  <a:pt x="2290046" y="468611"/>
                </a:cubicBezTo>
                <a:cubicBezTo>
                  <a:pt x="2297990" y="461030"/>
                  <a:pt x="2310629" y="446948"/>
                  <a:pt x="2297990" y="438642"/>
                </a:cubicBezTo>
                <a:cubicBezTo>
                  <a:pt x="2276686" y="432504"/>
                  <a:pt x="2247443" y="409757"/>
                  <a:pt x="2222528" y="424202"/>
                </a:cubicBezTo>
                <a:cubicBezTo>
                  <a:pt x="2192560" y="435756"/>
                  <a:pt x="2209890" y="462477"/>
                  <a:pt x="2194724" y="480891"/>
                </a:cubicBezTo>
                <a:cubicBezTo>
                  <a:pt x="2178478" y="492441"/>
                  <a:pt x="2152842" y="494609"/>
                  <a:pt x="2152121" y="520608"/>
                </a:cubicBezTo>
                <a:cubicBezTo>
                  <a:pt x="2152121" y="526025"/>
                  <a:pt x="2150315" y="533606"/>
                  <a:pt x="2148510" y="539022"/>
                </a:cubicBezTo>
                <a:cubicBezTo>
                  <a:pt x="2140203" y="549130"/>
                  <a:pt x="2123958" y="542992"/>
                  <a:pt x="2117094" y="532159"/>
                </a:cubicBezTo>
                <a:cubicBezTo>
                  <a:pt x="2048855" y="434672"/>
                  <a:pt x="2043075" y="289883"/>
                  <a:pt x="2030799" y="367513"/>
                </a:cubicBezTo>
                <a:cubicBezTo>
                  <a:pt x="2022856" y="390981"/>
                  <a:pt x="2049935" y="517719"/>
                  <a:pt x="1997220" y="442979"/>
                </a:cubicBezTo>
                <a:cubicBezTo>
                  <a:pt x="1977000" y="402535"/>
                  <a:pt x="1926449" y="415174"/>
                  <a:pt x="1902618" y="445505"/>
                </a:cubicBezTo>
                <a:cubicBezTo>
                  <a:pt x="1889262" y="462477"/>
                  <a:pt x="1876261" y="484498"/>
                  <a:pt x="1851709" y="484860"/>
                </a:cubicBezTo>
                <a:cubicBezTo>
                  <a:pt x="1834738" y="490640"/>
                  <a:pt x="1816324" y="474027"/>
                  <a:pt x="1801880" y="479807"/>
                </a:cubicBezTo>
                <a:cubicBezTo>
                  <a:pt x="1795383" y="481249"/>
                  <a:pt x="1787440" y="484139"/>
                  <a:pt x="1781660" y="479444"/>
                </a:cubicBezTo>
                <a:cubicBezTo>
                  <a:pt x="1735446" y="384847"/>
                  <a:pt x="1721002" y="504721"/>
                  <a:pt x="1681646" y="462114"/>
                </a:cubicBezTo>
                <a:cubicBezTo>
                  <a:pt x="1663232" y="445864"/>
                  <a:pt x="1666481" y="415895"/>
                  <a:pt x="1670450" y="394955"/>
                </a:cubicBezTo>
                <a:cubicBezTo>
                  <a:pt x="1671898" y="381594"/>
                  <a:pt x="1659622" y="380873"/>
                  <a:pt x="1650594" y="376903"/>
                </a:cubicBezTo>
                <a:cubicBezTo>
                  <a:pt x="1640482" y="372567"/>
                  <a:pt x="1630374" y="349820"/>
                  <a:pt x="1622068" y="354153"/>
                </a:cubicBezTo>
                <a:cubicBezTo>
                  <a:pt x="1620262" y="407231"/>
                  <a:pt x="1732556" y="579099"/>
                  <a:pt x="1749164" y="611236"/>
                </a:cubicBezTo>
                <a:cubicBezTo>
                  <a:pt x="1756024" y="626401"/>
                  <a:pt x="1765052" y="635066"/>
                  <a:pt x="1756386" y="653843"/>
                </a:cubicBezTo>
                <a:cubicBezTo>
                  <a:pt x="1752776" y="665756"/>
                  <a:pt x="1675508" y="769385"/>
                  <a:pt x="1663232" y="728220"/>
                </a:cubicBezTo>
                <a:cubicBezTo>
                  <a:pt x="1656369" y="706558"/>
                  <a:pt x="1638318" y="689950"/>
                  <a:pt x="1636150" y="666840"/>
                </a:cubicBezTo>
                <a:cubicBezTo>
                  <a:pt x="1635428" y="645174"/>
                  <a:pt x="1647341" y="622427"/>
                  <a:pt x="1640482" y="599681"/>
                </a:cubicBezTo>
                <a:cubicBezTo>
                  <a:pt x="1633264" y="568991"/>
                  <a:pt x="1598600" y="568628"/>
                  <a:pt x="1575850" y="550214"/>
                </a:cubicBezTo>
                <a:cubicBezTo>
                  <a:pt x="1547686" y="540465"/>
                  <a:pt x="1518439" y="567185"/>
                  <a:pt x="1496418" y="585958"/>
                </a:cubicBezTo>
                <a:cubicBezTo>
                  <a:pt x="1490639" y="591737"/>
                  <a:pt x="1490276" y="600402"/>
                  <a:pt x="1488833" y="606540"/>
                </a:cubicBezTo>
                <a:cubicBezTo>
                  <a:pt x="1487028" y="619542"/>
                  <a:pt x="1471504" y="610151"/>
                  <a:pt x="1469335" y="602929"/>
                </a:cubicBezTo>
                <a:cubicBezTo>
                  <a:pt x="1467892" y="584878"/>
                  <a:pt x="1493887" y="577656"/>
                  <a:pt x="1501472" y="561406"/>
                </a:cubicBezTo>
                <a:cubicBezTo>
                  <a:pt x="1512664" y="544076"/>
                  <a:pt x="1535773" y="526025"/>
                  <a:pt x="1527467" y="503274"/>
                </a:cubicBezTo>
                <a:cubicBezTo>
                  <a:pt x="1520608" y="490277"/>
                  <a:pt x="1498582" y="503996"/>
                  <a:pt x="1488475" y="493525"/>
                </a:cubicBezTo>
                <a:cubicBezTo>
                  <a:pt x="1485585" y="490640"/>
                  <a:pt x="1482332" y="486307"/>
                  <a:pt x="1480168" y="482696"/>
                </a:cubicBezTo>
                <a:cubicBezTo>
                  <a:pt x="1479084" y="481249"/>
                  <a:pt x="1477279" y="478001"/>
                  <a:pt x="1476557" y="476195"/>
                </a:cubicBezTo>
                <a:cubicBezTo>
                  <a:pt x="1473668" y="472222"/>
                  <a:pt x="1474752" y="471863"/>
                  <a:pt x="1467171" y="465004"/>
                </a:cubicBezTo>
                <a:cubicBezTo>
                  <a:pt x="1465724" y="463919"/>
                  <a:pt x="1462838" y="462114"/>
                  <a:pt x="1461392" y="461393"/>
                </a:cubicBezTo>
                <a:cubicBezTo>
                  <a:pt x="1445146" y="453449"/>
                  <a:pt x="1433228" y="471863"/>
                  <a:pt x="1417342" y="464641"/>
                </a:cubicBezTo>
                <a:cubicBezTo>
                  <a:pt x="1412288" y="461751"/>
                  <a:pt x="1407234" y="459587"/>
                  <a:pt x="1402176" y="456697"/>
                </a:cubicBezTo>
                <a:cubicBezTo>
                  <a:pt x="1373654" y="447670"/>
                  <a:pt x="1358488" y="489918"/>
                  <a:pt x="1340796" y="503637"/>
                </a:cubicBezTo>
                <a:cubicBezTo>
                  <a:pt x="1335379" y="507607"/>
                  <a:pt x="1328878" y="507607"/>
                  <a:pt x="1322382" y="505801"/>
                </a:cubicBezTo>
                <a:cubicBezTo>
                  <a:pt x="1294577" y="493888"/>
                  <a:pt x="1265693" y="499305"/>
                  <a:pt x="1243668" y="518081"/>
                </a:cubicBezTo>
                <a:cubicBezTo>
                  <a:pt x="1241141" y="519883"/>
                  <a:pt x="1238972" y="520608"/>
                  <a:pt x="1236808" y="520608"/>
                </a:cubicBezTo>
                <a:cubicBezTo>
                  <a:pt x="1229224" y="521688"/>
                  <a:pt x="1228144" y="498942"/>
                  <a:pt x="1217669" y="501110"/>
                </a:cubicBezTo>
                <a:cubicBezTo>
                  <a:pt x="1208282" y="502916"/>
                  <a:pt x="1203229" y="510138"/>
                  <a:pt x="1196728" y="518803"/>
                </a:cubicBezTo>
                <a:cubicBezTo>
                  <a:pt x="1176871" y="550214"/>
                  <a:pt x="1173260" y="596791"/>
                  <a:pt x="1214058" y="585599"/>
                </a:cubicBezTo>
                <a:cubicBezTo>
                  <a:pt x="1229224" y="585958"/>
                  <a:pt x="1238614" y="601845"/>
                  <a:pt x="1251611" y="610151"/>
                </a:cubicBezTo>
                <a:cubicBezTo>
                  <a:pt x="1260276" y="617736"/>
                  <a:pt x="1264609" y="627485"/>
                  <a:pt x="1258112" y="631818"/>
                </a:cubicBezTo>
                <a:cubicBezTo>
                  <a:pt x="1243668" y="638677"/>
                  <a:pt x="1223807" y="646979"/>
                  <a:pt x="1212256" y="661787"/>
                </a:cubicBezTo>
                <a:cubicBezTo>
                  <a:pt x="1205393" y="667925"/>
                  <a:pt x="1198896" y="671894"/>
                  <a:pt x="1196006" y="669009"/>
                </a:cubicBezTo>
                <a:cubicBezTo>
                  <a:pt x="1188784" y="645174"/>
                  <a:pt x="1160621" y="625680"/>
                  <a:pt x="1136428" y="635066"/>
                </a:cubicBezTo>
                <a:cubicBezTo>
                  <a:pt x="1125236" y="639399"/>
                  <a:pt x="1115487" y="649869"/>
                  <a:pt x="1108628" y="661065"/>
                </a:cubicBezTo>
                <a:cubicBezTo>
                  <a:pt x="1091298" y="692477"/>
                  <a:pt x="1072521" y="647342"/>
                  <a:pt x="1072880" y="629650"/>
                </a:cubicBezTo>
                <a:cubicBezTo>
                  <a:pt x="1072158" y="611957"/>
                  <a:pt x="1086961" y="592459"/>
                  <a:pt x="1083713" y="576213"/>
                </a:cubicBezTo>
                <a:cubicBezTo>
                  <a:pt x="1081186" y="564659"/>
                  <a:pt x="1067826" y="559963"/>
                  <a:pt x="1062050" y="550936"/>
                </a:cubicBezTo>
                <a:cubicBezTo>
                  <a:pt x="1054466" y="542271"/>
                  <a:pt x="1062050" y="526746"/>
                  <a:pt x="1073964" y="533243"/>
                </a:cubicBezTo>
                <a:cubicBezTo>
                  <a:pt x="1081908" y="538660"/>
                  <a:pt x="1081549" y="539381"/>
                  <a:pt x="1085156" y="542992"/>
                </a:cubicBezTo>
                <a:cubicBezTo>
                  <a:pt x="1128847" y="596791"/>
                  <a:pt x="1158453" y="496052"/>
                  <a:pt x="1164232" y="463919"/>
                </a:cubicBezTo>
                <a:cubicBezTo>
                  <a:pt x="1167844" y="449838"/>
                  <a:pt x="1159537" y="433230"/>
                  <a:pt x="1145818" y="449475"/>
                </a:cubicBezTo>
                <a:cubicBezTo>
                  <a:pt x="1132096" y="464278"/>
                  <a:pt x="1125236" y="494972"/>
                  <a:pt x="1113319" y="507248"/>
                </a:cubicBezTo>
                <a:cubicBezTo>
                  <a:pt x="1110796" y="510497"/>
                  <a:pt x="1104295" y="513386"/>
                  <a:pt x="1105016" y="506164"/>
                </a:cubicBezTo>
                <a:cubicBezTo>
                  <a:pt x="1106459" y="485945"/>
                  <a:pt x="1127042" y="443700"/>
                  <a:pt x="1106459" y="427092"/>
                </a:cubicBezTo>
                <a:cubicBezTo>
                  <a:pt x="1095989" y="423839"/>
                  <a:pt x="1077212" y="444421"/>
                  <a:pt x="1067467" y="432504"/>
                </a:cubicBezTo>
                <a:cubicBezTo>
                  <a:pt x="1023413" y="374372"/>
                  <a:pt x="972866" y="487387"/>
                  <a:pt x="998861" y="522773"/>
                </a:cubicBezTo>
                <a:cubicBezTo>
                  <a:pt x="1007526" y="537938"/>
                  <a:pt x="1023054" y="529995"/>
                  <a:pt x="1032082" y="545160"/>
                </a:cubicBezTo>
                <a:cubicBezTo>
                  <a:pt x="1046522" y="563212"/>
                  <a:pt x="1059882" y="594627"/>
                  <a:pt x="1051939" y="615568"/>
                </a:cubicBezTo>
                <a:cubicBezTo>
                  <a:pt x="1042911" y="631092"/>
                  <a:pt x="1018722" y="646621"/>
                  <a:pt x="1001029" y="648785"/>
                </a:cubicBezTo>
                <a:cubicBezTo>
                  <a:pt x="968892" y="625317"/>
                  <a:pt x="1020164" y="579461"/>
                  <a:pt x="993807" y="549493"/>
                </a:cubicBezTo>
                <a:cubicBezTo>
                  <a:pt x="980447" y="523135"/>
                  <a:pt x="946867" y="540107"/>
                  <a:pt x="931702" y="518081"/>
                </a:cubicBezTo>
                <a:cubicBezTo>
                  <a:pt x="910398" y="495331"/>
                  <a:pt x="874654" y="506527"/>
                  <a:pt x="872848" y="465004"/>
                </a:cubicBezTo>
                <a:cubicBezTo>
                  <a:pt x="869600" y="361375"/>
                  <a:pt x="828798" y="256666"/>
                  <a:pt x="902454" y="171814"/>
                </a:cubicBezTo>
                <a:cubicBezTo>
                  <a:pt x="908234" y="162424"/>
                  <a:pt x="904623" y="151232"/>
                  <a:pt x="907150" y="147621"/>
                </a:cubicBezTo>
                <a:cubicBezTo>
                  <a:pt x="914372" y="145094"/>
                  <a:pt x="921594" y="150148"/>
                  <a:pt x="928453" y="149789"/>
                </a:cubicBezTo>
                <a:cubicBezTo>
                  <a:pt x="936034" y="149426"/>
                  <a:pt x="943619" y="142930"/>
                  <a:pt x="947589" y="145094"/>
                </a:cubicBezTo>
                <a:cubicBezTo>
                  <a:pt x="954811" y="148705"/>
                  <a:pt x="950841" y="168562"/>
                  <a:pt x="961670" y="167119"/>
                </a:cubicBezTo>
                <a:cubicBezTo>
                  <a:pt x="993444" y="157370"/>
                  <a:pt x="1023776" y="70712"/>
                  <a:pt x="980447" y="59521"/>
                </a:cubicBezTo>
                <a:cubicBezTo>
                  <a:pt x="967808" y="58078"/>
                  <a:pt x="958785" y="68907"/>
                  <a:pt x="944340" y="66021"/>
                </a:cubicBezTo>
                <a:cubicBezTo>
                  <a:pt x="939645" y="61326"/>
                  <a:pt x="943978" y="45439"/>
                  <a:pt x="941092" y="33163"/>
                </a:cubicBezTo>
                <a:cubicBezTo>
                  <a:pt x="937840" y="17997"/>
                  <a:pt x="928095" y="-5112"/>
                  <a:pt x="908596" y="6080"/>
                </a:cubicBezTo>
                <a:cubicBezTo>
                  <a:pt x="898122" y="9332"/>
                  <a:pt x="886567" y="27746"/>
                  <a:pt x="876460" y="15108"/>
                </a:cubicBezTo>
                <a:cubicBezTo>
                  <a:pt x="869600" y="5358"/>
                  <a:pt x="860572" y="-3307"/>
                  <a:pt x="849739" y="8248"/>
                </a:cubicBezTo>
                <a:cubicBezTo>
                  <a:pt x="839632" y="16192"/>
                  <a:pt x="830241" y="37858"/>
                  <a:pt x="820492" y="36774"/>
                </a:cubicBezTo>
                <a:cubicBezTo>
                  <a:pt x="806052" y="36411"/>
                  <a:pt x="795582" y="-8360"/>
                  <a:pt x="776442" y="1389"/>
                </a:cubicBezTo>
                <a:close/>
              </a:path>
            </a:pathLst>
          </a:custGeom>
          <a:solidFill>
            <a:schemeClr val="accent2">
              <a:lumMod val="75000"/>
              <a:alpha val="62000"/>
            </a:schemeClr>
          </a:solidFill>
          <a:ln w="8653" cap="flat">
            <a:noFill/>
            <a:prstDash val="solid"/>
            <a:miter/>
          </a:ln>
        </p:spPr>
        <p:txBody>
          <a:bodyPr wrap="square" rtlCol="0" anchor="ctr">
            <a:noAutofit/>
          </a:bodyPr>
          <a:lstStyle/>
          <a:p>
            <a:endParaRPr lang="en-US"/>
          </a:p>
        </p:txBody>
      </p:sp>
      <p:sp>
        <p:nvSpPr>
          <p:cNvPr id="6" name="Rectangle 5">
            <a:extLst>
              <a:ext uri="{FF2B5EF4-FFF2-40B4-BE49-F238E27FC236}">
                <a16:creationId xmlns:a16="http://schemas.microsoft.com/office/drawing/2014/main" id="{A81DCD65-374A-9DF4-82B5-B1B8E949A530}"/>
              </a:ext>
            </a:extLst>
          </p:cNvPr>
          <p:cNvSpPr/>
          <p:nvPr/>
        </p:nvSpPr>
        <p:spPr>
          <a:xfrm>
            <a:off x="1"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7" y="685800"/>
            <a:ext cx="7342633" cy="4110866"/>
          </a:xfrm>
        </p:spPr>
        <p:txBody>
          <a:bodyPr anchor="t">
            <a:normAutofit/>
          </a:bodyPr>
          <a:lstStyle>
            <a:lvl1pPr marL="0" indent="0">
              <a:lnSpc>
                <a:spcPct val="120000"/>
              </a:lnSpc>
              <a:buNone/>
              <a:defRPr sz="3400" b="0" cap="all" spc="300" baseline="0">
                <a:solidFill>
                  <a:schemeClr val="tx2"/>
                </a:solidFill>
              </a:defRPr>
            </a:lvl1pPr>
            <a:lvl2pPr marL="228600" indent="0">
              <a:lnSpc>
                <a:spcPct val="120000"/>
              </a:lnSpc>
              <a:buNone/>
              <a:defRPr sz="2800" b="0" cap="all" spc="300" baseline="0">
                <a:solidFill>
                  <a:schemeClr val="tx2"/>
                </a:solidFill>
              </a:defRPr>
            </a:lvl2pPr>
            <a:lvl3pPr marL="457200" indent="0">
              <a:lnSpc>
                <a:spcPct val="120000"/>
              </a:lnSpc>
              <a:buNone/>
              <a:defRPr sz="2400" b="0" cap="all" spc="300" baseline="0">
                <a:solidFill>
                  <a:schemeClr val="tx2"/>
                </a:solidFill>
              </a:defRPr>
            </a:lvl3pPr>
            <a:lvl4pPr marL="685800" indent="0">
              <a:lnSpc>
                <a:spcPct val="120000"/>
              </a:lnSpc>
              <a:buNone/>
              <a:defRPr sz="2000" b="0" cap="all" spc="300" baseline="0">
                <a:solidFill>
                  <a:schemeClr val="tx2"/>
                </a:solidFill>
              </a:defRPr>
            </a:lvl4pPr>
            <a:lvl5pPr marL="914400" indent="0">
              <a:lnSpc>
                <a:spcPct val="120000"/>
              </a:lnSpc>
              <a:buNone/>
              <a:defRPr sz="1800" b="0" cap="all" spc="300" baseline="0">
                <a:solidFill>
                  <a:schemeClr val="tx2"/>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12647" y="6343955"/>
            <a:ext cx="2805405" cy="365125"/>
          </a:xfrm>
        </p:spPr>
        <p:txBody>
          <a:bodyPr/>
          <a:lstStyle>
            <a:lvl1pPr>
              <a:defRPr>
                <a:solidFill>
                  <a:schemeClr val="tx2"/>
                </a:solidFill>
              </a:defRPr>
            </a:lvl1pPr>
          </a:lstStyle>
          <a:p>
            <a:endParaRPr lang="en-US">
              <a:solidFill>
                <a:schemeClr val="tx2"/>
              </a:solidFill>
            </a:endParaRP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388205" y="6343955"/>
            <a:ext cx="2202644" cy="365125"/>
          </a:xfrm>
        </p:spPr>
        <p:txBody>
          <a:bodyPr/>
          <a:lstStyle>
            <a:lvl1pPr>
              <a:defRPr>
                <a:solidFill>
                  <a:schemeClr val="tx2"/>
                </a:solidFill>
              </a:defRPr>
            </a:lvl1pPr>
          </a:lstStyle>
          <a:p>
            <a:fld id="{DF318301-3720-4EFB-8AA8-D16EF211565F}" type="datetimeFigureOut">
              <a:rPr lang="en-US" smtClean="0"/>
              <a:pPr/>
              <a:t>4/8/2026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641372" y="6343955"/>
            <a:ext cx="429207" cy="365125"/>
          </a:xfrm>
        </p:spPr>
        <p:txBody>
          <a:bodyPr/>
          <a:lstStyle>
            <a:lvl1pPr>
              <a:defRPr>
                <a:solidFill>
                  <a:schemeClr val="tx2"/>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75771543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6">
            <a:lumMod val="75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65C55CA-C7E6-8107-6E80-A1E8A6B7E79F}"/>
              </a:ext>
            </a:extLst>
          </p:cNvPr>
          <p:cNvSpPr/>
          <p:nvPr userDrawn="1"/>
        </p:nvSpPr>
        <p:spPr>
          <a:xfrm>
            <a:off x="5053041" y="2"/>
            <a:ext cx="7136519" cy="6857999"/>
          </a:xfrm>
          <a:custGeom>
            <a:avLst/>
            <a:gdLst>
              <a:gd name="csX0" fmla="*/ 3182243 w 7136519"/>
              <a:gd name="csY0" fmla="*/ 5024083 h 6857999"/>
              <a:gd name="csX1" fmla="*/ 4039055 w 7136519"/>
              <a:gd name="csY1" fmla="*/ 5227648 h 6857999"/>
              <a:gd name="csX2" fmla="*/ 4773211 w 7136519"/>
              <a:gd name="csY2" fmla="*/ 5553738 h 6857999"/>
              <a:gd name="csX3" fmla="*/ 5356141 w 7136519"/>
              <a:gd name="csY3" fmla="*/ 5993862 h 6857999"/>
              <a:gd name="csX4" fmla="*/ 5763611 w 7136519"/>
              <a:gd name="csY4" fmla="*/ 6775054 h 6857999"/>
              <a:gd name="csX5" fmla="*/ 5815499 w 7136519"/>
              <a:gd name="csY5" fmla="*/ 6857999 h 6857999"/>
              <a:gd name="csX6" fmla="*/ 1190894 w 7136519"/>
              <a:gd name="csY6" fmla="*/ 6857999 h 6857999"/>
              <a:gd name="csX7" fmla="*/ 1175892 w 7136519"/>
              <a:gd name="csY7" fmla="*/ 6845881 h 6857999"/>
              <a:gd name="csX8" fmla="*/ 913469 w 7136519"/>
              <a:gd name="csY8" fmla="*/ 6624414 h 6857999"/>
              <a:gd name="csX9" fmla="*/ 479654 w 7136519"/>
              <a:gd name="csY9" fmla="*/ 6447288 h 6857999"/>
              <a:gd name="csX10" fmla="*/ 2440 w 7136519"/>
              <a:gd name="csY10" fmla="*/ 6114270 h 6857999"/>
              <a:gd name="csX11" fmla="*/ 306276 w 7136519"/>
              <a:gd name="csY11" fmla="*/ 5974288 h 6857999"/>
              <a:gd name="csX12" fmla="*/ 586098 w 7136519"/>
              <a:gd name="csY12" fmla="*/ 5714655 h 6857999"/>
              <a:gd name="csX13" fmla="*/ 1106767 w 7136519"/>
              <a:gd name="csY13" fmla="*/ 5374388 h 6857999"/>
              <a:gd name="csX14" fmla="*/ 1907596 w 7136519"/>
              <a:gd name="csY14" fmla="*/ 5128199 h 6857999"/>
              <a:gd name="csX15" fmla="*/ 2238783 w 7136519"/>
              <a:gd name="csY15" fmla="*/ 5091885 h 6857999"/>
              <a:gd name="csX16" fmla="*/ 2781479 w 7136519"/>
              <a:gd name="csY16" fmla="*/ 5069369 h 6857999"/>
              <a:gd name="csX17" fmla="*/ 3199954 w 7136519"/>
              <a:gd name="csY17" fmla="*/ 0 h 6857999"/>
              <a:gd name="csX18" fmla="*/ 3527865 w 7136519"/>
              <a:gd name="csY18" fmla="*/ 0 h 6857999"/>
              <a:gd name="csX19" fmla="*/ 3593461 w 7136519"/>
              <a:gd name="csY19" fmla="*/ 26764 h 6857999"/>
              <a:gd name="csX20" fmla="*/ 4014255 w 7136519"/>
              <a:gd name="csY20" fmla="*/ 299731 h 6857999"/>
              <a:gd name="csX21" fmla="*/ 4186710 w 7136519"/>
              <a:gd name="csY21" fmla="*/ 478937 h 6857999"/>
              <a:gd name="csX22" fmla="*/ 4361549 w 7136519"/>
              <a:gd name="csY22" fmla="*/ 679076 h 6857999"/>
              <a:gd name="csX23" fmla="*/ 4791358 w 7136519"/>
              <a:gd name="csY23" fmla="*/ 1461343 h 6857999"/>
              <a:gd name="csX24" fmla="*/ 4867932 w 7136519"/>
              <a:gd name="csY24" fmla="*/ 2134713 h 6857999"/>
              <a:gd name="csX25" fmla="*/ 4708865 w 7136519"/>
              <a:gd name="csY25" fmla="*/ 2876107 h 6857999"/>
              <a:gd name="csX26" fmla="*/ 4716960 w 7136519"/>
              <a:gd name="csY26" fmla="*/ 2908453 h 6857999"/>
              <a:gd name="csX27" fmla="*/ 4773066 w 7136519"/>
              <a:gd name="csY27" fmla="*/ 2843504 h 6857999"/>
              <a:gd name="csX28" fmla="*/ 4853339 w 7136519"/>
              <a:gd name="csY28" fmla="*/ 2875612 h 6857999"/>
              <a:gd name="csX29" fmla="*/ 4803262 w 7136519"/>
              <a:gd name="csY29" fmla="*/ 3110610 h 6857999"/>
              <a:gd name="csX30" fmla="*/ 4787489 w 7136519"/>
              <a:gd name="csY30" fmla="*/ 3628874 h 6857999"/>
              <a:gd name="csX31" fmla="*/ 4862854 w 7136519"/>
              <a:gd name="csY31" fmla="*/ 3969800 h 6857999"/>
              <a:gd name="csX32" fmla="*/ 5044668 w 7136519"/>
              <a:gd name="csY32" fmla="*/ 4372873 h 6857999"/>
              <a:gd name="csX33" fmla="*/ 5064726 w 7136519"/>
              <a:gd name="csY33" fmla="*/ 4453763 h 6857999"/>
              <a:gd name="csX34" fmla="*/ 5749174 w 7136519"/>
              <a:gd name="csY34" fmla="*/ 5026240 h 6857999"/>
              <a:gd name="csX35" fmla="*/ 5753163 w 7136519"/>
              <a:gd name="csY35" fmla="*/ 5042421 h 6857999"/>
              <a:gd name="csX36" fmla="*/ 5770216 w 7136519"/>
              <a:gd name="csY36" fmla="*/ 5038346 h 6857999"/>
              <a:gd name="csX37" fmla="*/ 5761060 w 7136519"/>
              <a:gd name="csY37" fmla="*/ 4783348 h 6857999"/>
              <a:gd name="csX38" fmla="*/ 5850290 w 7136519"/>
              <a:gd name="csY38" fmla="*/ 4779032 h 6857999"/>
              <a:gd name="csX39" fmla="*/ 6070161 w 7136519"/>
              <a:gd name="csY39" fmla="*/ 5154796 h 6857999"/>
              <a:gd name="csX40" fmla="*/ 6116345 w 7136519"/>
              <a:gd name="csY40" fmla="*/ 5195169 h 6857999"/>
              <a:gd name="csX41" fmla="*/ 6176343 w 7136519"/>
              <a:gd name="csY41" fmla="*/ 4854850 h 6857999"/>
              <a:gd name="csX42" fmla="*/ 6175307 w 7136519"/>
              <a:gd name="csY42" fmla="*/ 4776427 h 6857999"/>
              <a:gd name="csX43" fmla="*/ 6152178 w 7136519"/>
              <a:gd name="csY43" fmla="*/ 4757794 h 6857999"/>
              <a:gd name="csX44" fmla="*/ 6107257 w 7136519"/>
              <a:gd name="csY44" fmla="*/ 4507839 h 6857999"/>
              <a:gd name="csX45" fmla="*/ 5694312 w 7136519"/>
              <a:gd name="csY45" fmla="*/ 4304970 h 6857999"/>
              <a:gd name="csX46" fmla="*/ 5312479 w 7136519"/>
              <a:gd name="csY46" fmla="*/ 3696386 h 6857999"/>
              <a:gd name="csX47" fmla="*/ 5104208 w 7136519"/>
              <a:gd name="csY47" fmla="*/ 2800520 h 6857999"/>
              <a:gd name="csX48" fmla="*/ 5148446 w 7136519"/>
              <a:gd name="csY48" fmla="*/ 2723474 h 6857999"/>
              <a:gd name="csX49" fmla="*/ 5157865 w 7136519"/>
              <a:gd name="csY49" fmla="*/ 1763170 h 6857999"/>
              <a:gd name="csX50" fmla="*/ 5200566 w 7136519"/>
              <a:gd name="csY50" fmla="*/ 1235578 h 6857999"/>
              <a:gd name="csX51" fmla="*/ 5388575 w 7136519"/>
              <a:gd name="csY51" fmla="*/ 577306 h 6857999"/>
              <a:gd name="csX52" fmla="*/ 5715774 w 7136519"/>
              <a:gd name="csY52" fmla="*/ 413106 h 6857999"/>
              <a:gd name="csX53" fmla="*/ 6291530 w 7136519"/>
              <a:gd name="csY53" fmla="*/ 64835 h 6857999"/>
              <a:gd name="csX54" fmla="*/ 6422880 w 7136519"/>
              <a:gd name="csY54" fmla="*/ 83575 h 6857999"/>
              <a:gd name="csX55" fmla="*/ 6481253 w 7136519"/>
              <a:gd name="csY55" fmla="*/ 21364 h 6857999"/>
              <a:gd name="csX56" fmla="*/ 6497454 w 7136519"/>
              <a:gd name="csY56" fmla="*/ 0 h 6857999"/>
              <a:gd name="csX57" fmla="*/ 6734681 w 7136519"/>
              <a:gd name="csY57" fmla="*/ 1 h 6857999"/>
              <a:gd name="csX58" fmla="*/ 6761983 w 7136519"/>
              <a:gd name="csY58" fmla="*/ 50995 h 6857999"/>
              <a:gd name="csX59" fmla="*/ 6813237 w 7136519"/>
              <a:gd name="csY59" fmla="*/ 170947 h 6857999"/>
              <a:gd name="csX60" fmla="*/ 7125629 w 7136519"/>
              <a:gd name="csY60" fmla="*/ 696487 h 6857999"/>
              <a:gd name="csX61" fmla="*/ 7136519 w 7136519"/>
              <a:gd name="csY61" fmla="*/ 712063 h 6857999"/>
              <a:gd name="csX62" fmla="*/ 7136519 w 7136519"/>
              <a:gd name="csY62" fmla="*/ 3394381 h 6857999"/>
              <a:gd name="csX63" fmla="*/ 7127742 w 7136519"/>
              <a:gd name="csY63" fmla="*/ 3445556 h 6857999"/>
              <a:gd name="csX64" fmla="*/ 7066357 w 7136519"/>
              <a:gd name="csY64" fmla="*/ 3782807 h 6857999"/>
              <a:gd name="csX65" fmla="*/ 6928032 w 7136519"/>
              <a:gd name="csY65" fmla="*/ 3953333 h 6857999"/>
              <a:gd name="csX66" fmla="*/ 6242352 w 7136519"/>
              <a:gd name="csY66" fmla="*/ 4684469 h 6857999"/>
              <a:gd name="csX67" fmla="*/ 6297892 w 7136519"/>
              <a:gd name="csY67" fmla="*/ 5271261 h 6857999"/>
              <a:gd name="csX68" fmla="*/ 6643238 w 7136519"/>
              <a:gd name="csY68" fmla="*/ 5788294 h 6857999"/>
              <a:gd name="csX69" fmla="*/ 7100234 w 7136519"/>
              <a:gd name="csY69" fmla="*/ 6827165 h 6857999"/>
              <a:gd name="csX70" fmla="*/ 7115359 w 7136519"/>
              <a:gd name="csY70" fmla="*/ 6857999 h 6857999"/>
              <a:gd name="csX71" fmla="*/ 6893215 w 7136519"/>
              <a:gd name="csY71" fmla="*/ 6857999 h 6857999"/>
              <a:gd name="csX72" fmla="*/ 6820632 w 7136519"/>
              <a:gd name="csY72" fmla="*/ 6683675 h 6857999"/>
              <a:gd name="csX73" fmla="*/ 6442680 w 7136519"/>
              <a:gd name="csY73" fmla="*/ 5853159 h 6857999"/>
              <a:gd name="csX74" fmla="*/ 6116430 w 7136519"/>
              <a:gd name="csY74" fmla="*/ 5485922 h 6857999"/>
              <a:gd name="csX75" fmla="*/ 5721006 w 7136519"/>
              <a:gd name="csY75" fmla="*/ 5203890 h 6857999"/>
              <a:gd name="csX76" fmla="*/ 4978427 w 7136519"/>
              <a:gd name="csY76" fmla="*/ 4542605 h 6857999"/>
              <a:gd name="csX77" fmla="*/ 4778829 w 7136519"/>
              <a:gd name="csY77" fmla="*/ 4539263 h 6857999"/>
              <a:gd name="csX78" fmla="*/ 4614299 w 7136519"/>
              <a:gd name="csY78" fmla="*/ 4458870 h 6857999"/>
              <a:gd name="csX79" fmla="*/ 3876203 w 7136519"/>
              <a:gd name="csY79" fmla="*/ 4688163 h 6857999"/>
              <a:gd name="csX80" fmla="*/ 3464475 w 7136519"/>
              <a:gd name="csY80" fmla="*/ 4684438 h 6857999"/>
              <a:gd name="csX81" fmla="*/ 3227235 w 7136519"/>
              <a:gd name="csY81" fmla="*/ 4621587 h 6857999"/>
              <a:gd name="csX82" fmla="*/ 2794577 w 7136519"/>
              <a:gd name="csY82" fmla="*/ 4484106 h 6857999"/>
              <a:gd name="csX83" fmla="*/ 2320224 w 7136519"/>
              <a:gd name="csY83" fmla="*/ 4171461 h 6857999"/>
              <a:gd name="csX84" fmla="*/ 1707775 w 7136519"/>
              <a:gd name="csY84" fmla="*/ 3724195 h 6857999"/>
              <a:gd name="csX85" fmla="*/ 1463482 w 7136519"/>
              <a:gd name="csY85" fmla="*/ 3464961 h 6857999"/>
              <a:gd name="csX86" fmla="*/ 1218372 w 7136519"/>
              <a:gd name="csY86" fmla="*/ 3373858 h 6857999"/>
              <a:gd name="csX87" fmla="*/ 1210277 w 7136519"/>
              <a:gd name="csY87" fmla="*/ 3341513 h 6857999"/>
              <a:gd name="csX88" fmla="*/ 633294 w 7136519"/>
              <a:gd name="csY88" fmla="*/ 2983277 h 6857999"/>
              <a:gd name="csX89" fmla="*/ 762659 w 7136519"/>
              <a:gd name="csY89" fmla="*/ 2849173 h 6857999"/>
              <a:gd name="csX90" fmla="*/ 565005 w 7136519"/>
              <a:gd name="csY90" fmla="*/ 2708146 h 6857999"/>
              <a:gd name="csX91" fmla="*/ 233703 w 7136519"/>
              <a:gd name="csY91" fmla="*/ 2102070 h 6857999"/>
              <a:gd name="csX92" fmla="*/ 238674 w 7136519"/>
              <a:gd name="csY92" fmla="*/ 2049464 h 6857999"/>
              <a:gd name="csX93" fmla="*/ 582823 w 7136519"/>
              <a:gd name="csY93" fmla="*/ 1967727 h 6857999"/>
              <a:gd name="csX94" fmla="*/ 826971 w 7136519"/>
              <a:gd name="csY94" fmla="*/ 1897202 h 6857999"/>
              <a:gd name="csX95" fmla="*/ 1026374 w 7136519"/>
              <a:gd name="csY95" fmla="*/ 1860759 h 6857999"/>
              <a:gd name="csX96" fmla="*/ 1106178 w 7136519"/>
              <a:gd name="csY96" fmla="*/ 1797361 h 6857999"/>
              <a:gd name="csX97" fmla="*/ 956359 w 7136519"/>
              <a:gd name="csY97" fmla="*/ 1655001 h 6857999"/>
              <a:gd name="csX98" fmla="*/ 1354845 w 7136519"/>
              <a:gd name="csY98" fmla="*/ 1613267 h 6857999"/>
              <a:gd name="csX99" fmla="*/ 1824098 w 7136519"/>
              <a:gd name="csY99" fmla="*/ 1593336 h 6857999"/>
              <a:gd name="csX100" fmla="*/ 2380350 w 7136519"/>
              <a:gd name="csY100" fmla="*/ 1666434 h 6857999"/>
              <a:gd name="csX101" fmla="*/ 2850117 w 7136519"/>
              <a:gd name="csY101" fmla="*/ 1747165 h 6857999"/>
              <a:gd name="csX102" fmla="*/ 3090340 w 7136519"/>
              <a:gd name="csY102" fmla="*/ 1848931 h 6857999"/>
              <a:gd name="csX103" fmla="*/ 3631789 w 7136519"/>
              <a:gd name="csY103" fmla="*/ 2352736 h 6857999"/>
              <a:gd name="csX104" fmla="*/ 4316643 w 7136519"/>
              <a:gd name="csY104" fmla="*/ 3425893 h 6857999"/>
              <a:gd name="csX105" fmla="*/ 4381772 w 7136519"/>
              <a:gd name="csY105" fmla="*/ 3643279 h 6857999"/>
              <a:gd name="csX106" fmla="*/ 4655219 w 7136519"/>
              <a:gd name="csY106" fmla="*/ 4260558 h 6857999"/>
              <a:gd name="csX107" fmla="*/ 4882008 w 7136519"/>
              <a:gd name="csY107" fmla="*/ 4446032 h 6857999"/>
              <a:gd name="csX108" fmla="*/ 4967248 w 7136519"/>
              <a:gd name="csY108" fmla="*/ 4425534 h 6857999"/>
              <a:gd name="csX109" fmla="*/ 4656005 w 7136519"/>
              <a:gd name="csY109" fmla="*/ 3900350 h 6857999"/>
              <a:gd name="csX110" fmla="*/ 4673057 w 7136519"/>
              <a:gd name="csY110" fmla="*/ 3896272 h 6857999"/>
              <a:gd name="csX111" fmla="*/ 4669067 w 7136519"/>
              <a:gd name="csY111" fmla="*/ 3880089 h 6857999"/>
              <a:gd name="csX112" fmla="*/ 4728299 w 7136519"/>
              <a:gd name="csY112" fmla="*/ 3900089 h 6857999"/>
              <a:gd name="csX113" fmla="*/ 4674922 w 7136519"/>
              <a:gd name="csY113" fmla="*/ 3467146 h 6857999"/>
              <a:gd name="csX114" fmla="*/ 4657671 w 7136519"/>
              <a:gd name="csY114" fmla="*/ 3179801 h 6857999"/>
              <a:gd name="csX115" fmla="*/ 4625532 w 7136519"/>
              <a:gd name="csY115" fmla="*/ 3050382 h 6857999"/>
              <a:gd name="csX116" fmla="*/ 3891169 w 7136519"/>
              <a:gd name="csY116" fmla="*/ 2302162 h 6857999"/>
              <a:gd name="csX117" fmla="*/ 3409020 w 7136519"/>
              <a:gd name="csY117" fmla="*/ 1841782 h 6857999"/>
              <a:gd name="csX118" fmla="*/ 3137999 w 7136519"/>
              <a:gd name="csY118" fmla="*/ 1282434 h 6857999"/>
              <a:gd name="csX119" fmla="*/ 3225185 w 7136519"/>
              <a:gd name="csY119" fmla="*/ 1124248 h 6857999"/>
              <a:gd name="csX120" fmla="*/ 3068548 w 7136519"/>
              <a:gd name="csY120" fmla="*/ 784781 h 6857999"/>
              <a:gd name="csX121" fmla="*/ 3059394 w 7136519"/>
              <a:gd name="csY121" fmla="*/ 529780 h 6857999"/>
              <a:gd name="csX122" fmla="*/ 3205811 w 7136519"/>
              <a:gd name="csY122" fmla="*/ 391598 h 6857999"/>
              <a:gd name="csX123" fmla="*/ 3196291 w 7136519"/>
              <a:gd name="csY123" fmla="*/ 54078 h 6857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Lst>
            <a:rect l="l" t="t" r="r" b="b"/>
            <a:pathLst>
              <a:path w="7136519" h="6857999">
                <a:moveTo>
                  <a:pt x="3182243" y="5024083"/>
                </a:moveTo>
                <a:cubicBezTo>
                  <a:pt x="3401440" y="5043094"/>
                  <a:pt x="3773892" y="5139371"/>
                  <a:pt x="4039055" y="5227648"/>
                </a:cubicBezTo>
                <a:cubicBezTo>
                  <a:pt x="4304218" y="5315925"/>
                  <a:pt x="4553698" y="5426036"/>
                  <a:pt x="4773211" y="5553738"/>
                </a:cubicBezTo>
                <a:cubicBezTo>
                  <a:pt x="4992723" y="5681442"/>
                  <a:pt x="5181906" y="5775654"/>
                  <a:pt x="5356141" y="5993862"/>
                </a:cubicBezTo>
                <a:cubicBezTo>
                  <a:pt x="5508597" y="6184794"/>
                  <a:pt x="5635589" y="6548258"/>
                  <a:pt x="5763611" y="6775054"/>
                </a:cubicBezTo>
                <a:lnTo>
                  <a:pt x="5815499" y="6857999"/>
                </a:lnTo>
                <a:lnTo>
                  <a:pt x="1190894" y="6857999"/>
                </a:lnTo>
                <a:lnTo>
                  <a:pt x="1175892" y="6845881"/>
                </a:lnTo>
                <a:cubicBezTo>
                  <a:pt x="1097285" y="6778057"/>
                  <a:pt x="1021357" y="6707024"/>
                  <a:pt x="913469" y="6624414"/>
                </a:cubicBezTo>
                <a:cubicBezTo>
                  <a:pt x="856695" y="6588498"/>
                  <a:pt x="631492" y="6532310"/>
                  <a:pt x="479654" y="6447288"/>
                </a:cubicBezTo>
                <a:lnTo>
                  <a:pt x="2440" y="6114270"/>
                </a:lnTo>
                <a:cubicBezTo>
                  <a:pt x="-26457" y="6035437"/>
                  <a:pt x="209000" y="6040892"/>
                  <a:pt x="306276" y="5974288"/>
                </a:cubicBezTo>
                <a:cubicBezTo>
                  <a:pt x="403553" y="5907685"/>
                  <a:pt x="588375" y="5739162"/>
                  <a:pt x="586098" y="5714655"/>
                </a:cubicBezTo>
                <a:cubicBezTo>
                  <a:pt x="584269" y="5695576"/>
                  <a:pt x="1097190" y="5408621"/>
                  <a:pt x="1106767" y="5374388"/>
                </a:cubicBezTo>
                <a:cubicBezTo>
                  <a:pt x="1327015" y="5276645"/>
                  <a:pt x="1679391" y="5201673"/>
                  <a:pt x="1907596" y="5128199"/>
                </a:cubicBezTo>
                <a:cubicBezTo>
                  <a:pt x="1989323" y="5100845"/>
                  <a:pt x="2093137" y="5101691"/>
                  <a:pt x="2238783" y="5091885"/>
                </a:cubicBezTo>
                <a:cubicBezTo>
                  <a:pt x="2384429" y="5082080"/>
                  <a:pt x="2699189" y="5072610"/>
                  <a:pt x="2781479" y="5069369"/>
                </a:cubicBezTo>
                <a:close/>
                <a:moveTo>
                  <a:pt x="3199954" y="0"/>
                </a:moveTo>
                <a:lnTo>
                  <a:pt x="3527865" y="0"/>
                </a:lnTo>
                <a:lnTo>
                  <a:pt x="3593461" y="26764"/>
                </a:lnTo>
                <a:cubicBezTo>
                  <a:pt x="3771943" y="185543"/>
                  <a:pt x="3983712" y="273767"/>
                  <a:pt x="4014255" y="299731"/>
                </a:cubicBezTo>
                <a:cubicBezTo>
                  <a:pt x="4069698" y="336333"/>
                  <a:pt x="4131387" y="442317"/>
                  <a:pt x="4186710" y="478937"/>
                </a:cubicBezTo>
                <a:cubicBezTo>
                  <a:pt x="4230553" y="541513"/>
                  <a:pt x="4287836" y="564949"/>
                  <a:pt x="4361549" y="679076"/>
                </a:cubicBezTo>
                <a:cubicBezTo>
                  <a:pt x="4599674" y="1047918"/>
                  <a:pt x="4718787" y="1232274"/>
                  <a:pt x="4791358" y="1461343"/>
                </a:cubicBezTo>
                <a:cubicBezTo>
                  <a:pt x="4881882" y="1747111"/>
                  <a:pt x="4874076" y="1987009"/>
                  <a:pt x="4867932" y="2134713"/>
                </a:cubicBezTo>
                <a:cubicBezTo>
                  <a:pt x="4854669" y="2453917"/>
                  <a:pt x="4774898" y="2710082"/>
                  <a:pt x="4708865" y="2876107"/>
                </a:cubicBezTo>
                <a:cubicBezTo>
                  <a:pt x="4711562" y="2886889"/>
                  <a:pt x="4714264" y="2897670"/>
                  <a:pt x="4716960" y="2908453"/>
                </a:cubicBezTo>
                <a:cubicBezTo>
                  <a:pt x="4758544" y="2884094"/>
                  <a:pt x="4758907" y="2881278"/>
                  <a:pt x="4773066" y="2843504"/>
                </a:cubicBezTo>
                <a:cubicBezTo>
                  <a:pt x="4817360" y="2849664"/>
                  <a:pt x="4816220" y="2862710"/>
                  <a:pt x="4853339" y="2875612"/>
                </a:cubicBezTo>
                <a:cubicBezTo>
                  <a:pt x="4864340" y="2976187"/>
                  <a:pt x="4815442" y="3035308"/>
                  <a:pt x="4803262" y="3110610"/>
                </a:cubicBezTo>
                <a:cubicBezTo>
                  <a:pt x="4786708" y="3213169"/>
                  <a:pt x="4760243" y="3395800"/>
                  <a:pt x="4787489" y="3628874"/>
                </a:cubicBezTo>
                <a:cubicBezTo>
                  <a:pt x="4792101" y="3667668"/>
                  <a:pt x="4809006" y="3801197"/>
                  <a:pt x="4862854" y="3969800"/>
                </a:cubicBezTo>
                <a:cubicBezTo>
                  <a:pt x="4917049" y="4139721"/>
                  <a:pt x="4986449" y="4275130"/>
                  <a:pt x="5044668" y="4372873"/>
                </a:cubicBezTo>
                <a:lnTo>
                  <a:pt x="5064726" y="4453763"/>
                </a:lnTo>
                <a:cubicBezTo>
                  <a:pt x="5214382" y="4664771"/>
                  <a:pt x="5523081" y="4938294"/>
                  <a:pt x="5749174" y="5026240"/>
                </a:cubicBezTo>
                <a:cubicBezTo>
                  <a:pt x="5750504" y="5031634"/>
                  <a:pt x="5751830" y="5037029"/>
                  <a:pt x="5753163" y="5042421"/>
                </a:cubicBezTo>
                <a:lnTo>
                  <a:pt x="5770216" y="5038346"/>
                </a:lnTo>
                <a:cubicBezTo>
                  <a:pt x="5771740" y="4964301"/>
                  <a:pt x="5715721" y="4870197"/>
                  <a:pt x="5761060" y="4783348"/>
                </a:cubicBezTo>
                <a:cubicBezTo>
                  <a:pt x="5783723" y="4761323"/>
                  <a:pt x="5814574" y="4761643"/>
                  <a:pt x="5850290" y="4779032"/>
                </a:cubicBezTo>
                <a:cubicBezTo>
                  <a:pt x="5969827" y="4801407"/>
                  <a:pt x="5927223" y="4961108"/>
                  <a:pt x="6070161" y="5154796"/>
                </a:cubicBezTo>
                <a:cubicBezTo>
                  <a:pt x="6082450" y="5171503"/>
                  <a:pt x="6099175" y="5160596"/>
                  <a:pt x="6116345" y="5195169"/>
                </a:cubicBezTo>
                <a:cubicBezTo>
                  <a:pt x="6251399" y="5139147"/>
                  <a:pt x="6186387" y="4950545"/>
                  <a:pt x="6176343" y="4854850"/>
                </a:cubicBezTo>
                <a:cubicBezTo>
                  <a:pt x="6171976" y="4813260"/>
                  <a:pt x="6172644" y="4789736"/>
                  <a:pt x="6175307" y="4776427"/>
                </a:cubicBezTo>
                <a:cubicBezTo>
                  <a:pt x="6169340" y="4772632"/>
                  <a:pt x="6163520" y="4802559"/>
                  <a:pt x="6152178" y="4757794"/>
                </a:cubicBezTo>
                <a:cubicBezTo>
                  <a:pt x="6140836" y="4713032"/>
                  <a:pt x="6120957" y="4557354"/>
                  <a:pt x="6107257" y="4507839"/>
                </a:cubicBezTo>
                <a:cubicBezTo>
                  <a:pt x="6093448" y="4518131"/>
                  <a:pt x="5724205" y="4350323"/>
                  <a:pt x="5694312" y="4304970"/>
                </a:cubicBezTo>
                <a:cubicBezTo>
                  <a:pt x="5687126" y="4275800"/>
                  <a:pt x="5410830" y="3947126"/>
                  <a:pt x="5312479" y="3696386"/>
                </a:cubicBezTo>
                <a:cubicBezTo>
                  <a:pt x="5214126" y="3445643"/>
                  <a:pt x="5131546" y="2962671"/>
                  <a:pt x="5104208" y="2800520"/>
                </a:cubicBezTo>
                <a:cubicBezTo>
                  <a:pt x="5122532" y="2704639"/>
                  <a:pt x="5128447" y="2836913"/>
                  <a:pt x="5148446" y="2723474"/>
                </a:cubicBezTo>
                <a:cubicBezTo>
                  <a:pt x="5089106" y="2532059"/>
                  <a:pt x="5146008" y="2107300"/>
                  <a:pt x="5157865" y="1763170"/>
                </a:cubicBezTo>
                <a:cubicBezTo>
                  <a:pt x="5153956" y="1634295"/>
                  <a:pt x="5223364" y="1389322"/>
                  <a:pt x="5200566" y="1235578"/>
                </a:cubicBezTo>
                <a:cubicBezTo>
                  <a:pt x="5253829" y="1016813"/>
                  <a:pt x="5302705" y="714385"/>
                  <a:pt x="5388575" y="577306"/>
                </a:cubicBezTo>
                <a:cubicBezTo>
                  <a:pt x="5474443" y="440227"/>
                  <a:pt x="5670570" y="438203"/>
                  <a:pt x="5715774" y="413106"/>
                </a:cubicBezTo>
                <a:cubicBezTo>
                  <a:pt x="6149479" y="172203"/>
                  <a:pt x="6194519" y="148285"/>
                  <a:pt x="6291530" y="64835"/>
                </a:cubicBezTo>
                <a:cubicBezTo>
                  <a:pt x="6297307" y="59825"/>
                  <a:pt x="6459565" y="-64902"/>
                  <a:pt x="6422880" y="83575"/>
                </a:cubicBezTo>
                <a:cubicBezTo>
                  <a:pt x="6445222" y="62667"/>
                  <a:pt x="6464174" y="42012"/>
                  <a:pt x="6481253" y="21364"/>
                </a:cubicBezTo>
                <a:lnTo>
                  <a:pt x="6497454" y="0"/>
                </a:lnTo>
                <a:lnTo>
                  <a:pt x="6734681" y="1"/>
                </a:lnTo>
                <a:lnTo>
                  <a:pt x="6761983" y="50995"/>
                </a:lnTo>
                <a:cubicBezTo>
                  <a:pt x="6779261" y="86538"/>
                  <a:pt x="6796804" y="126610"/>
                  <a:pt x="6813237" y="170947"/>
                </a:cubicBezTo>
                <a:cubicBezTo>
                  <a:pt x="6854358" y="281998"/>
                  <a:pt x="7010115" y="527588"/>
                  <a:pt x="7125629" y="696487"/>
                </a:cubicBezTo>
                <a:lnTo>
                  <a:pt x="7136519" y="712063"/>
                </a:lnTo>
                <a:lnTo>
                  <a:pt x="7136519" y="3394381"/>
                </a:lnTo>
                <a:lnTo>
                  <a:pt x="7127742" y="3445556"/>
                </a:lnTo>
                <a:cubicBezTo>
                  <a:pt x="7100770" y="3610078"/>
                  <a:pt x="7080791" y="3746634"/>
                  <a:pt x="7066357" y="3782807"/>
                </a:cubicBezTo>
                <a:lnTo>
                  <a:pt x="6928032" y="3953333"/>
                </a:lnTo>
                <a:cubicBezTo>
                  <a:pt x="6916946" y="3961893"/>
                  <a:pt x="6328951" y="4627592"/>
                  <a:pt x="6242352" y="4684469"/>
                </a:cubicBezTo>
                <a:cubicBezTo>
                  <a:pt x="6308058" y="4780121"/>
                  <a:pt x="6354281" y="5169315"/>
                  <a:pt x="6297892" y="5271261"/>
                </a:cubicBezTo>
                <a:cubicBezTo>
                  <a:pt x="6380829" y="5401132"/>
                  <a:pt x="6633855" y="5750546"/>
                  <a:pt x="6643238" y="5788294"/>
                </a:cubicBezTo>
                <a:cubicBezTo>
                  <a:pt x="6825316" y="6087474"/>
                  <a:pt x="6935573" y="6547823"/>
                  <a:pt x="7100234" y="6827165"/>
                </a:cubicBezTo>
                <a:lnTo>
                  <a:pt x="7115359" y="6857999"/>
                </a:lnTo>
                <a:lnTo>
                  <a:pt x="6893215" y="6857999"/>
                </a:lnTo>
                <a:lnTo>
                  <a:pt x="6820632" y="6683675"/>
                </a:lnTo>
                <a:cubicBezTo>
                  <a:pt x="6645058" y="6267330"/>
                  <a:pt x="6481722" y="5905976"/>
                  <a:pt x="6442680" y="5853159"/>
                </a:cubicBezTo>
                <a:cubicBezTo>
                  <a:pt x="6363255" y="5745863"/>
                  <a:pt x="6197189" y="5574282"/>
                  <a:pt x="6116430" y="5485922"/>
                </a:cubicBezTo>
                <a:cubicBezTo>
                  <a:pt x="6084177" y="5450727"/>
                  <a:pt x="5777571" y="5248444"/>
                  <a:pt x="5721006" y="5203890"/>
                </a:cubicBezTo>
                <a:cubicBezTo>
                  <a:pt x="5460604" y="4998486"/>
                  <a:pt x="5195851" y="4812764"/>
                  <a:pt x="4978427" y="4542605"/>
                </a:cubicBezTo>
                <a:lnTo>
                  <a:pt x="4778829" y="4539263"/>
                </a:lnTo>
                <a:cubicBezTo>
                  <a:pt x="4725121" y="4521182"/>
                  <a:pt x="4679540" y="4463954"/>
                  <a:pt x="4614299" y="4458870"/>
                </a:cubicBezTo>
                <a:cubicBezTo>
                  <a:pt x="4367300" y="4439693"/>
                  <a:pt x="4209336" y="4621743"/>
                  <a:pt x="3876203" y="4688163"/>
                </a:cubicBezTo>
                <a:cubicBezTo>
                  <a:pt x="3780689" y="4707216"/>
                  <a:pt x="3642270" y="4719753"/>
                  <a:pt x="3464475" y="4684438"/>
                </a:cubicBezTo>
                <a:lnTo>
                  <a:pt x="3227235" y="4621587"/>
                </a:lnTo>
                <a:cubicBezTo>
                  <a:pt x="3080614" y="4594111"/>
                  <a:pt x="2902148" y="4571077"/>
                  <a:pt x="2794577" y="4484106"/>
                </a:cubicBezTo>
                <a:cubicBezTo>
                  <a:pt x="2672703" y="4385598"/>
                  <a:pt x="2501358" y="4298114"/>
                  <a:pt x="2320224" y="4171461"/>
                </a:cubicBezTo>
                <a:cubicBezTo>
                  <a:pt x="2139092" y="4044808"/>
                  <a:pt x="1850564" y="3841945"/>
                  <a:pt x="1707775" y="3724195"/>
                </a:cubicBezTo>
                <a:cubicBezTo>
                  <a:pt x="1667218" y="3665987"/>
                  <a:pt x="1538223" y="3491590"/>
                  <a:pt x="1463482" y="3464961"/>
                </a:cubicBezTo>
                <a:cubicBezTo>
                  <a:pt x="1439352" y="3465089"/>
                  <a:pt x="1242383" y="3373746"/>
                  <a:pt x="1218372" y="3373858"/>
                </a:cubicBezTo>
                <a:cubicBezTo>
                  <a:pt x="1215675" y="3363076"/>
                  <a:pt x="1212975" y="3352295"/>
                  <a:pt x="1210277" y="3341513"/>
                </a:cubicBezTo>
                <a:cubicBezTo>
                  <a:pt x="1059289" y="3238711"/>
                  <a:pt x="802651" y="3035532"/>
                  <a:pt x="633294" y="2983277"/>
                </a:cubicBezTo>
                <a:cubicBezTo>
                  <a:pt x="644161" y="2925641"/>
                  <a:pt x="714396" y="2883167"/>
                  <a:pt x="762659" y="2849173"/>
                </a:cubicBezTo>
                <a:cubicBezTo>
                  <a:pt x="718334" y="2755696"/>
                  <a:pt x="629832" y="2764937"/>
                  <a:pt x="565005" y="2708146"/>
                </a:cubicBezTo>
                <a:cubicBezTo>
                  <a:pt x="465775" y="2621237"/>
                  <a:pt x="185989" y="2191278"/>
                  <a:pt x="233703" y="2102070"/>
                </a:cubicBezTo>
                <a:cubicBezTo>
                  <a:pt x="235405" y="2084564"/>
                  <a:pt x="236973" y="2066971"/>
                  <a:pt x="238674" y="2049464"/>
                </a:cubicBezTo>
                <a:cubicBezTo>
                  <a:pt x="389733" y="2019837"/>
                  <a:pt x="451031" y="1962604"/>
                  <a:pt x="582823" y="1967727"/>
                </a:cubicBezTo>
                <a:cubicBezTo>
                  <a:pt x="692285" y="1960277"/>
                  <a:pt x="717506" y="1904651"/>
                  <a:pt x="826971" y="1897202"/>
                </a:cubicBezTo>
                <a:cubicBezTo>
                  <a:pt x="990063" y="1823739"/>
                  <a:pt x="1027751" y="1863850"/>
                  <a:pt x="1026374" y="1860759"/>
                </a:cubicBezTo>
                <a:cubicBezTo>
                  <a:pt x="1026160" y="1860222"/>
                  <a:pt x="1111459" y="1795768"/>
                  <a:pt x="1106178" y="1797361"/>
                </a:cubicBezTo>
                <a:cubicBezTo>
                  <a:pt x="1070685" y="1703976"/>
                  <a:pt x="968541" y="1754000"/>
                  <a:pt x="956359" y="1655001"/>
                </a:cubicBezTo>
                <a:cubicBezTo>
                  <a:pt x="976779" y="1643117"/>
                  <a:pt x="1287180" y="1625007"/>
                  <a:pt x="1354845" y="1613267"/>
                </a:cubicBezTo>
                <a:cubicBezTo>
                  <a:pt x="1466613" y="1605882"/>
                  <a:pt x="1691476" y="1585489"/>
                  <a:pt x="1824098" y="1593336"/>
                </a:cubicBezTo>
                <a:cubicBezTo>
                  <a:pt x="1879011" y="1596638"/>
                  <a:pt x="2319689" y="1647945"/>
                  <a:pt x="2380350" y="1666434"/>
                </a:cubicBezTo>
                <a:cubicBezTo>
                  <a:pt x="2462153" y="1691279"/>
                  <a:pt x="2731786" y="1716748"/>
                  <a:pt x="2850117" y="1747165"/>
                </a:cubicBezTo>
                <a:cubicBezTo>
                  <a:pt x="2968448" y="1777581"/>
                  <a:pt x="2952264" y="1819182"/>
                  <a:pt x="3090340" y="1848931"/>
                </a:cubicBezTo>
                <a:cubicBezTo>
                  <a:pt x="3137569" y="1870076"/>
                  <a:pt x="3427404" y="2089912"/>
                  <a:pt x="3631789" y="2352736"/>
                </a:cubicBezTo>
                <a:cubicBezTo>
                  <a:pt x="3836173" y="2615563"/>
                  <a:pt x="4191647" y="3210803"/>
                  <a:pt x="4316643" y="3425893"/>
                </a:cubicBezTo>
                <a:cubicBezTo>
                  <a:pt x="4325257" y="3483048"/>
                  <a:pt x="4343084" y="3559390"/>
                  <a:pt x="4381772" y="3643279"/>
                </a:cubicBezTo>
                <a:cubicBezTo>
                  <a:pt x="4423777" y="3734512"/>
                  <a:pt x="4609021" y="4123113"/>
                  <a:pt x="4655219" y="4260558"/>
                </a:cubicBezTo>
                <a:cubicBezTo>
                  <a:pt x="4688652" y="4299793"/>
                  <a:pt x="4859651" y="4435415"/>
                  <a:pt x="4882008" y="4446032"/>
                </a:cubicBezTo>
                <a:lnTo>
                  <a:pt x="4967248" y="4425534"/>
                </a:lnTo>
                <a:cubicBezTo>
                  <a:pt x="4866035" y="4246251"/>
                  <a:pt x="4681199" y="4106007"/>
                  <a:pt x="4656005" y="3900350"/>
                </a:cubicBezTo>
                <a:lnTo>
                  <a:pt x="4673057" y="3896272"/>
                </a:lnTo>
                <a:cubicBezTo>
                  <a:pt x="4671727" y="3890879"/>
                  <a:pt x="4670398" y="3885483"/>
                  <a:pt x="4669067" y="3880089"/>
                </a:cubicBezTo>
                <a:cubicBezTo>
                  <a:pt x="4725952" y="3878692"/>
                  <a:pt x="4696069" y="3863631"/>
                  <a:pt x="4728299" y="3900089"/>
                </a:cubicBezTo>
                <a:cubicBezTo>
                  <a:pt x="4739680" y="3897446"/>
                  <a:pt x="4667775" y="3549958"/>
                  <a:pt x="4674922" y="3467146"/>
                </a:cubicBezTo>
                <a:cubicBezTo>
                  <a:pt x="4678080" y="3429997"/>
                  <a:pt x="4667473" y="3193262"/>
                  <a:pt x="4657671" y="3179801"/>
                </a:cubicBezTo>
                <a:cubicBezTo>
                  <a:pt x="4646997" y="3136656"/>
                  <a:pt x="4636207" y="3093530"/>
                  <a:pt x="4625532" y="3050382"/>
                </a:cubicBezTo>
                <a:cubicBezTo>
                  <a:pt x="4227616" y="2979455"/>
                  <a:pt x="4093922" y="2503596"/>
                  <a:pt x="3891169" y="2302162"/>
                </a:cubicBezTo>
                <a:cubicBezTo>
                  <a:pt x="3688415" y="2100729"/>
                  <a:pt x="3534549" y="2011735"/>
                  <a:pt x="3409020" y="1841782"/>
                </a:cubicBezTo>
                <a:cubicBezTo>
                  <a:pt x="3283492" y="1671828"/>
                  <a:pt x="3222245" y="1362280"/>
                  <a:pt x="3137999" y="1282434"/>
                </a:cubicBezTo>
                <a:cubicBezTo>
                  <a:pt x="3013127" y="955636"/>
                  <a:pt x="3162920" y="1172356"/>
                  <a:pt x="3225185" y="1124248"/>
                </a:cubicBezTo>
                <a:cubicBezTo>
                  <a:pt x="3191648" y="1030986"/>
                  <a:pt x="3045036" y="843326"/>
                  <a:pt x="3068548" y="784781"/>
                </a:cubicBezTo>
                <a:cubicBezTo>
                  <a:pt x="3086989" y="719188"/>
                  <a:pt x="3025396" y="636943"/>
                  <a:pt x="3059394" y="529780"/>
                </a:cubicBezTo>
                <a:cubicBezTo>
                  <a:pt x="3081323" y="460606"/>
                  <a:pt x="3121952" y="334404"/>
                  <a:pt x="3205811" y="391598"/>
                </a:cubicBezTo>
                <a:cubicBezTo>
                  <a:pt x="3203228" y="316812"/>
                  <a:pt x="3192091" y="172495"/>
                  <a:pt x="3196291" y="54078"/>
                </a:cubicBezTo>
                <a:close/>
              </a:path>
            </a:pathLst>
          </a:custGeom>
          <a:solidFill>
            <a:schemeClr val="accent2">
              <a:lumMod val="75000"/>
              <a:alpha val="33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162046" y="-993840"/>
            <a:ext cx="10652760" cy="914400"/>
          </a:xfrm>
        </p:spPr>
        <p:txBody>
          <a:bodyPr/>
          <a:lstStyle>
            <a:lvl1pPr>
              <a:defRPr>
                <a:solidFill>
                  <a:schemeClr val="bg1"/>
                </a:solidFill>
              </a:defRPr>
            </a:lvl1pPr>
          </a:lstStyle>
          <a:p>
            <a:r>
              <a:rPr lang="en-US"/>
              <a:t>Click to edit Master title style</a:t>
            </a:r>
          </a:p>
        </p:txBody>
      </p:sp>
      <p:sp>
        <p:nvSpPr>
          <p:cNvPr id="10" name="Freeform: Shape 9">
            <a:extLst>
              <a:ext uri="{FF2B5EF4-FFF2-40B4-BE49-F238E27FC236}">
                <a16:creationId xmlns:a16="http://schemas.microsoft.com/office/drawing/2014/main" id="{2001D6A0-EBBB-0F90-0D19-0114A60F3E38}"/>
              </a:ext>
            </a:extLst>
          </p:cNvPr>
          <p:cNvSpPr/>
          <p:nvPr userDrawn="1"/>
        </p:nvSpPr>
        <p:spPr>
          <a:xfrm>
            <a:off x="8697278" y="1812162"/>
            <a:ext cx="3494723" cy="5045838"/>
          </a:xfrm>
          <a:custGeom>
            <a:avLst/>
            <a:gdLst>
              <a:gd name="csX0" fmla="*/ 1057514 w 3494723"/>
              <a:gd name="csY0" fmla="*/ 4733661 h 5045838"/>
              <a:gd name="csX1" fmla="*/ 1013784 w 3494723"/>
              <a:gd name="csY1" fmla="*/ 4857242 h 5045838"/>
              <a:gd name="csX2" fmla="*/ 1057514 w 3494723"/>
              <a:gd name="csY2" fmla="*/ 4733661 h 5045838"/>
              <a:gd name="csX3" fmla="*/ 1513312 w 3494723"/>
              <a:gd name="csY3" fmla="*/ 4573228 h 5045838"/>
              <a:gd name="csX4" fmla="*/ 1374830 w 3494723"/>
              <a:gd name="csY4" fmla="*/ 4735445 h 5045838"/>
              <a:gd name="csX5" fmla="*/ 1250559 w 3494723"/>
              <a:gd name="csY5" fmla="*/ 4865362 h 5045838"/>
              <a:gd name="csX6" fmla="*/ 1407377 w 3494723"/>
              <a:gd name="csY6" fmla="*/ 4760526 h 5045838"/>
              <a:gd name="csX7" fmla="*/ 1406627 w 3494723"/>
              <a:gd name="csY7" fmla="*/ 4762951 h 5045838"/>
              <a:gd name="csX8" fmla="*/ 1407377 w 3494723"/>
              <a:gd name="csY8" fmla="*/ 4760526 h 5045838"/>
              <a:gd name="csX9" fmla="*/ 1513312 w 3494723"/>
              <a:gd name="csY9" fmla="*/ 4573228 h 5045838"/>
              <a:gd name="csX10" fmla="*/ 923580 w 3494723"/>
              <a:gd name="csY10" fmla="*/ 4572249 h 5045838"/>
              <a:gd name="csX11" fmla="*/ 732488 w 3494723"/>
              <a:gd name="csY11" fmla="*/ 4771046 h 5045838"/>
              <a:gd name="csX12" fmla="*/ 955625 w 3494723"/>
              <a:gd name="csY12" fmla="*/ 4601120 h 5045838"/>
              <a:gd name="csX13" fmla="*/ 923580 w 3494723"/>
              <a:gd name="csY13" fmla="*/ 4572249 h 5045838"/>
              <a:gd name="csX14" fmla="*/ 1524094 w 3494723"/>
              <a:gd name="csY14" fmla="*/ 4026631 h 5045838"/>
              <a:gd name="csX15" fmla="*/ 1466864 w 3494723"/>
              <a:gd name="csY15" fmla="*/ 4055430 h 5045838"/>
              <a:gd name="csX16" fmla="*/ 1580115 w 3494723"/>
              <a:gd name="csY16" fmla="*/ 4056692 h 5045838"/>
              <a:gd name="csX17" fmla="*/ 1524094 w 3494723"/>
              <a:gd name="csY17" fmla="*/ 4026631 h 5045838"/>
              <a:gd name="csX18" fmla="*/ 3118477 w 3494723"/>
              <a:gd name="csY18" fmla="*/ 3928371 h 5045838"/>
              <a:gd name="csX19" fmla="*/ 3086217 w 3494723"/>
              <a:gd name="csY19" fmla="*/ 3935370 h 5045838"/>
              <a:gd name="csX20" fmla="*/ 2981816 w 3494723"/>
              <a:gd name="csY20" fmla="*/ 4022532 h 5045838"/>
              <a:gd name="csX21" fmla="*/ 2957896 w 3494723"/>
              <a:gd name="csY21" fmla="*/ 4066483 h 5045838"/>
              <a:gd name="csX22" fmla="*/ 3118477 w 3494723"/>
              <a:gd name="csY22" fmla="*/ 3928371 h 5045838"/>
              <a:gd name="csX23" fmla="*/ 2948083 w 3494723"/>
              <a:gd name="csY23" fmla="*/ 3819948 h 5045838"/>
              <a:gd name="csX24" fmla="*/ 2686591 w 3494723"/>
              <a:gd name="csY24" fmla="*/ 3955677 h 5045838"/>
              <a:gd name="csX25" fmla="*/ 2676372 w 3494723"/>
              <a:gd name="csY25" fmla="*/ 4134342 h 5045838"/>
              <a:gd name="csX26" fmla="*/ 2786307 w 3494723"/>
              <a:gd name="csY26" fmla="*/ 4080235 h 5045838"/>
              <a:gd name="csX27" fmla="*/ 2948083 w 3494723"/>
              <a:gd name="csY27" fmla="*/ 3819948 h 5045838"/>
              <a:gd name="csX28" fmla="*/ 1997806 w 3494723"/>
              <a:gd name="csY28" fmla="*/ 3610973 h 5045838"/>
              <a:gd name="csX29" fmla="*/ 1926611 w 3494723"/>
              <a:gd name="csY29" fmla="*/ 3616343 h 5045838"/>
              <a:gd name="csX30" fmla="*/ 1809297 w 3494723"/>
              <a:gd name="csY30" fmla="*/ 3709519 h 5045838"/>
              <a:gd name="csX31" fmla="*/ 1896802 w 3494723"/>
              <a:gd name="csY31" fmla="*/ 3880995 h 5045838"/>
              <a:gd name="csX32" fmla="*/ 1755689 w 3494723"/>
              <a:gd name="csY32" fmla="*/ 4078838 h 5045838"/>
              <a:gd name="csX33" fmla="*/ 1888979 w 3494723"/>
              <a:gd name="csY33" fmla="*/ 4074000 h 5045838"/>
              <a:gd name="csX34" fmla="*/ 2350880 w 3494723"/>
              <a:gd name="csY34" fmla="*/ 4185080 h 5045838"/>
              <a:gd name="csX35" fmla="*/ 2538002 w 3494723"/>
              <a:gd name="csY35" fmla="*/ 4128197 h 5045838"/>
              <a:gd name="csX36" fmla="*/ 2407059 w 3494723"/>
              <a:gd name="csY36" fmla="*/ 3700104 h 5045838"/>
              <a:gd name="csX37" fmla="*/ 2082725 w 3494723"/>
              <a:gd name="csY37" fmla="*/ 3711223 h 5045838"/>
              <a:gd name="csX38" fmla="*/ 1997806 w 3494723"/>
              <a:gd name="csY38" fmla="*/ 3610973 h 5045838"/>
              <a:gd name="csX39" fmla="*/ 2582573 w 3494723"/>
              <a:gd name="csY39" fmla="*/ 2903719 h 5045838"/>
              <a:gd name="csX40" fmla="*/ 2402736 w 3494723"/>
              <a:gd name="csY40" fmla="*/ 3000813 h 5045838"/>
              <a:gd name="csX41" fmla="*/ 2555773 w 3494723"/>
              <a:gd name="csY41" fmla="*/ 2953438 h 5045838"/>
              <a:gd name="csX42" fmla="*/ 2582573 w 3494723"/>
              <a:gd name="csY42" fmla="*/ 2903719 h 5045838"/>
              <a:gd name="csX43" fmla="*/ 2484330 w 3494723"/>
              <a:gd name="csY43" fmla="*/ 2828627 h 5045838"/>
              <a:gd name="csX44" fmla="*/ 2443066 w 3494723"/>
              <a:gd name="csY44" fmla="*/ 2853275 h 5045838"/>
              <a:gd name="csX45" fmla="*/ 2437843 w 3494723"/>
              <a:gd name="csY45" fmla="*/ 2856098 h 5045838"/>
              <a:gd name="csX46" fmla="*/ 2443066 w 3494723"/>
              <a:gd name="csY46" fmla="*/ 2853275 h 5045838"/>
              <a:gd name="csX47" fmla="*/ 2372376 w 3494723"/>
              <a:gd name="csY47" fmla="*/ 2957648 h 5045838"/>
              <a:gd name="csX48" fmla="*/ 2484330 w 3494723"/>
              <a:gd name="csY48" fmla="*/ 2828627 h 5045838"/>
              <a:gd name="csX49" fmla="*/ 2375278 w 3494723"/>
              <a:gd name="csY49" fmla="*/ 2561569 h 5045838"/>
              <a:gd name="csX50" fmla="*/ 2213974 w 3494723"/>
              <a:gd name="csY50" fmla="*/ 2861240 h 5045838"/>
              <a:gd name="csX51" fmla="*/ 2348234 w 3494723"/>
              <a:gd name="csY51" fmla="*/ 2934306 h 5045838"/>
              <a:gd name="csX52" fmla="*/ 2375278 w 3494723"/>
              <a:gd name="csY52" fmla="*/ 2561569 h 5045838"/>
              <a:gd name="csX53" fmla="*/ 2573326 w 3494723"/>
              <a:gd name="csY53" fmla="*/ 1281791 h 5045838"/>
              <a:gd name="csX54" fmla="*/ 2452495 w 3494723"/>
              <a:gd name="csY54" fmla="*/ 1450636 h 5045838"/>
              <a:gd name="csX55" fmla="*/ 2451917 w 3494723"/>
              <a:gd name="csY55" fmla="*/ 1617828 h 5045838"/>
              <a:gd name="csX56" fmla="*/ 2475892 w 3494723"/>
              <a:gd name="csY56" fmla="*/ 1610752 h 5045838"/>
              <a:gd name="csX57" fmla="*/ 2536686 w 3494723"/>
              <a:gd name="csY57" fmla="*/ 1566745 h 5045838"/>
              <a:gd name="csX58" fmla="*/ 2689435 w 3494723"/>
              <a:gd name="csY58" fmla="*/ 1489172 h 5045838"/>
              <a:gd name="csX59" fmla="*/ 2573326 w 3494723"/>
              <a:gd name="csY59" fmla="*/ 1281791 h 5045838"/>
              <a:gd name="csX60" fmla="*/ 2803011 w 3494723"/>
              <a:gd name="csY60" fmla="*/ 368 h 5045838"/>
              <a:gd name="csX61" fmla="*/ 2794881 w 3494723"/>
              <a:gd name="csY61" fmla="*/ 766291 h 5045838"/>
              <a:gd name="csX62" fmla="*/ 2555070 w 3494723"/>
              <a:gd name="csY62" fmla="*/ 1114769 h 5045838"/>
              <a:gd name="csX63" fmla="*/ 2650802 w 3494723"/>
              <a:gd name="csY63" fmla="*/ 1123221 h 5045838"/>
              <a:gd name="csX64" fmla="*/ 3174079 w 3494723"/>
              <a:gd name="csY64" fmla="*/ 949131 h 5045838"/>
              <a:gd name="csX65" fmla="*/ 3256504 w 3494723"/>
              <a:gd name="csY65" fmla="*/ 1000789 h 5045838"/>
              <a:gd name="csX66" fmla="*/ 3458164 w 3494723"/>
              <a:gd name="csY66" fmla="*/ 1147382 h 5045838"/>
              <a:gd name="csX67" fmla="*/ 3424312 w 3494723"/>
              <a:gd name="csY67" fmla="*/ 1172607 h 5045838"/>
              <a:gd name="csX68" fmla="*/ 2814848 w 3494723"/>
              <a:gd name="csY68" fmla="*/ 1098844 h 5045838"/>
              <a:gd name="csX69" fmla="*/ 2773808 w 3494723"/>
              <a:gd name="csY69" fmla="*/ 1106550 h 5045838"/>
              <a:gd name="csX70" fmla="*/ 2538914 w 3494723"/>
              <a:gd name="csY70" fmla="*/ 1236634 h 5045838"/>
              <a:gd name="csX71" fmla="*/ 2773345 w 3494723"/>
              <a:gd name="csY71" fmla="*/ 1347492 h 5045838"/>
              <a:gd name="csX72" fmla="*/ 2825689 w 3494723"/>
              <a:gd name="csY72" fmla="*/ 1546601 h 5045838"/>
              <a:gd name="csX73" fmla="*/ 2847714 w 3494723"/>
              <a:gd name="csY73" fmla="*/ 1746213 h 5045838"/>
              <a:gd name="csX74" fmla="*/ 3173302 w 3494723"/>
              <a:gd name="csY74" fmla="*/ 1923404 h 5045838"/>
              <a:gd name="csX75" fmla="*/ 2983266 w 3494723"/>
              <a:gd name="csY75" fmla="*/ 2278847 h 5045838"/>
              <a:gd name="csX76" fmla="*/ 2913568 w 3494723"/>
              <a:gd name="csY76" fmla="*/ 2277763 h 5045838"/>
              <a:gd name="csX77" fmla="*/ 2708251 w 3494723"/>
              <a:gd name="csY77" fmla="*/ 2236313 h 5045838"/>
              <a:gd name="csX78" fmla="*/ 2993958 w 3494723"/>
              <a:gd name="csY78" fmla="*/ 2615423 h 5045838"/>
              <a:gd name="csX79" fmla="*/ 2936391 w 3494723"/>
              <a:gd name="csY79" fmla="*/ 2832656 h 5045838"/>
              <a:gd name="csX80" fmla="*/ 2516886 w 3494723"/>
              <a:gd name="csY80" fmla="*/ 3049897 h 5045838"/>
              <a:gd name="csX81" fmla="*/ 2086372 w 3494723"/>
              <a:gd name="csY81" fmla="*/ 3163933 h 5045838"/>
              <a:gd name="csX82" fmla="*/ 1832009 w 3494723"/>
              <a:gd name="csY82" fmla="*/ 3588103 h 5045838"/>
              <a:gd name="csX83" fmla="*/ 1980486 w 3494723"/>
              <a:gd name="csY83" fmla="*/ 3444434 h 5045838"/>
              <a:gd name="csX84" fmla="*/ 2377557 w 3494723"/>
              <a:gd name="csY84" fmla="*/ 3305393 h 5045838"/>
              <a:gd name="csX85" fmla="*/ 2693048 w 3494723"/>
              <a:gd name="csY85" fmla="*/ 3353233 h 5045838"/>
              <a:gd name="csX86" fmla="*/ 3057738 w 3494723"/>
              <a:gd name="csY86" fmla="*/ 3427847 h 5045838"/>
              <a:gd name="csX87" fmla="*/ 3102896 w 3494723"/>
              <a:gd name="csY87" fmla="*/ 3301641 h 5045838"/>
              <a:gd name="csX88" fmla="*/ 3383272 w 3494723"/>
              <a:gd name="csY88" fmla="*/ 3568161 h 5045838"/>
              <a:gd name="csX89" fmla="*/ 3488148 w 3494723"/>
              <a:gd name="csY89" fmla="*/ 3560633 h 5045838"/>
              <a:gd name="csX90" fmla="*/ 3494723 w 3494723"/>
              <a:gd name="csY90" fmla="*/ 3561954 h 5045838"/>
              <a:gd name="csX91" fmla="*/ 3494723 w 3494723"/>
              <a:gd name="csY91" fmla="*/ 4024438 h 5045838"/>
              <a:gd name="csX92" fmla="*/ 3438288 w 3494723"/>
              <a:gd name="csY92" fmla="*/ 4033532 h 5045838"/>
              <a:gd name="csX93" fmla="*/ 3159960 w 3494723"/>
              <a:gd name="csY93" fmla="*/ 4009228 h 5045838"/>
              <a:gd name="csX94" fmla="*/ 2870095 w 3494723"/>
              <a:gd name="csY94" fmla="*/ 4166364 h 5045838"/>
              <a:gd name="csX95" fmla="*/ 2896184 w 3494723"/>
              <a:gd name="csY95" fmla="*/ 4210604 h 5045838"/>
              <a:gd name="csX96" fmla="*/ 2238372 w 3494723"/>
              <a:gd name="csY96" fmla="*/ 4354839 h 5045838"/>
              <a:gd name="csX97" fmla="*/ 2618013 w 3494723"/>
              <a:gd name="csY97" fmla="*/ 4752472 h 5045838"/>
              <a:gd name="csX98" fmla="*/ 2486358 w 3494723"/>
              <a:gd name="csY98" fmla="*/ 5034362 h 5045838"/>
              <a:gd name="csX99" fmla="*/ 2461399 w 3494723"/>
              <a:gd name="csY99" fmla="*/ 5045838 h 5045838"/>
              <a:gd name="csX100" fmla="*/ 1903566 w 3494723"/>
              <a:gd name="csY100" fmla="*/ 5045838 h 5045838"/>
              <a:gd name="csX101" fmla="*/ 1909152 w 3494723"/>
              <a:gd name="csY101" fmla="*/ 5045285 h 5045838"/>
              <a:gd name="csX102" fmla="*/ 2054101 w 3494723"/>
              <a:gd name="csY102" fmla="*/ 4509074 h 5045838"/>
              <a:gd name="csX103" fmla="*/ 1716229 w 3494723"/>
              <a:gd name="csY103" fmla="*/ 4576313 h 5045838"/>
              <a:gd name="csX104" fmla="*/ 1470782 w 3494723"/>
              <a:gd name="csY104" fmla="*/ 4744016 h 5045838"/>
              <a:gd name="csX105" fmla="*/ 1626665 w 3494723"/>
              <a:gd name="csY105" fmla="*/ 4992952 h 5045838"/>
              <a:gd name="csX106" fmla="*/ 1744067 w 3494723"/>
              <a:gd name="csY106" fmla="*/ 5037684 h 5045838"/>
              <a:gd name="csX107" fmla="*/ 1767131 w 3494723"/>
              <a:gd name="csY107" fmla="*/ 5045838 h 5045838"/>
              <a:gd name="csX108" fmla="*/ 1515153 w 3494723"/>
              <a:gd name="csY108" fmla="*/ 5045838 h 5045838"/>
              <a:gd name="csX109" fmla="*/ 1509977 w 3494723"/>
              <a:gd name="csY109" fmla="*/ 5039593 h 5045838"/>
              <a:gd name="csX110" fmla="*/ 1438239 w 3494723"/>
              <a:gd name="csY110" fmla="*/ 4994422 h 5045838"/>
              <a:gd name="csX111" fmla="*/ 1335430 w 3494723"/>
              <a:gd name="csY111" fmla="*/ 4961999 h 5045838"/>
              <a:gd name="csX112" fmla="*/ 1167045 w 3494723"/>
              <a:gd name="csY112" fmla="*/ 4957371 h 5045838"/>
              <a:gd name="csX113" fmla="*/ 1182088 w 3494723"/>
              <a:gd name="csY113" fmla="*/ 5045838 h 5045838"/>
              <a:gd name="csX114" fmla="*/ 1142635 w 3494723"/>
              <a:gd name="csY114" fmla="*/ 5045838 h 5045838"/>
              <a:gd name="csX115" fmla="*/ 1131892 w 3494723"/>
              <a:gd name="csY115" fmla="*/ 5025967 h 5045838"/>
              <a:gd name="csX116" fmla="*/ 1085745 w 3494723"/>
              <a:gd name="csY116" fmla="*/ 4959893 h 5045838"/>
              <a:gd name="csX117" fmla="*/ 976603 w 3494723"/>
              <a:gd name="csY117" fmla="*/ 4994307 h 5045838"/>
              <a:gd name="csX118" fmla="*/ 894284 w 3494723"/>
              <a:gd name="csY118" fmla="*/ 5038303 h 5045838"/>
              <a:gd name="csX119" fmla="*/ 885029 w 3494723"/>
              <a:gd name="csY119" fmla="*/ 5045838 h 5045838"/>
              <a:gd name="csX120" fmla="*/ 661494 w 3494723"/>
              <a:gd name="csY120" fmla="*/ 5045838 h 5045838"/>
              <a:gd name="csX121" fmla="*/ 665851 w 3494723"/>
              <a:gd name="csY121" fmla="*/ 4999215 h 5045838"/>
              <a:gd name="csX122" fmla="*/ 254861 w 3494723"/>
              <a:gd name="csY122" fmla="*/ 4856042 h 5045838"/>
              <a:gd name="csX123" fmla="*/ 534739 w 3494723"/>
              <a:gd name="csY123" fmla="*/ 4643305 h 5045838"/>
              <a:gd name="csX124" fmla="*/ 465273 w 3494723"/>
              <a:gd name="csY124" fmla="*/ 4407954 h 5045838"/>
              <a:gd name="csX125" fmla="*/ 202702 w 3494723"/>
              <a:gd name="csY125" fmla="*/ 3936855 h 5045838"/>
              <a:gd name="csX126" fmla="*/ 63636 w 3494723"/>
              <a:gd name="csY126" fmla="*/ 3489318 h 5045838"/>
              <a:gd name="csX127" fmla="*/ 101996 w 3494723"/>
              <a:gd name="csY127" fmla="*/ 3443309 h 5045838"/>
              <a:gd name="csX128" fmla="*/ 652640 w 3494723"/>
              <a:gd name="csY128" fmla="*/ 4751116 h 5045838"/>
              <a:gd name="csX129" fmla="*/ 645203 w 3494723"/>
              <a:gd name="csY129" fmla="*/ 4327315 h 5045838"/>
              <a:gd name="csX130" fmla="*/ 886967 w 3494723"/>
              <a:gd name="csY130" fmla="*/ 4111695 h 5045838"/>
              <a:gd name="csX131" fmla="*/ 1031440 w 3494723"/>
              <a:gd name="csY131" fmla="*/ 4307655 h 5045838"/>
              <a:gd name="csX132" fmla="*/ 1131445 w 3494723"/>
              <a:gd name="csY132" fmla="*/ 4234823 h 5045838"/>
              <a:gd name="csX133" fmla="*/ 1224483 w 3494723"/>
              <a:gd name="csY133" fmla="*/ 4211767 h 5045838"/>
              <a:gd name="csX134" fmla="*/ 1041149 w 3494723"/>
              <a:gd name="csY134" fmla="*/ 4031501 h 5045838"/>
              <a:gd name="csX135" fmla="*/ 1259542 w 3494723"/>
              <a:gd name="csY135" fmla="*/ 4036415 h 5045838"/>
              <a:gd name="csX136" fmla="*/ 1551138 w 3494723"/>
              <a:gd name="csY136" fmla="*/ 3217293 h 5045838"/>
              <a:gd name="csX137" fmla="*/ 1687920 w 3494723"/>
              <a:gd name="csY137" fmla="*/ 3435713 h 5045838"/>
              <a:gd name="csX138" fmla="*/ 1799611 w 3494723"/>
              <a:gd name="csY138" fmla="*/ 3302351 h 5045838"/>
              <a:gd name="csX139" fmla="*/ 1668043 w 3494723"/>
              <a:gd name="csY139" fmla="*/ 3113411 h 5045838"/>
              <a:gd name="csX140" fmla="*/ 1460222 w 3494723"/>
              <a:gd name="csY140" fmla="*/ 2615140 h 5045838"/>
              <a:gd name="csX141" fmla="*/ 1927887 w 3494723"/>
              <a:gd name="csY141" fmla="*/ 2832803 h 5045838"/>
              <a:gd name="csX142" fmla="*/ 1859263 w 3494723"/>
              <a:gd name="csY142" fmla="*/ 3291167 h 5045838"/>
              <a:gd name="csX143" fmla="*/ 2004085 w 3494723"/>
              <a:gd name="csY143" fmla="*/ 3025055 h 5045838"/>
              <a:gd name="csX144" fmla="*/ 2185673 w 3494723"/>
              <a:gd name="csY144" fmla="*/ 2685137 h 5045838"/>
              <a:gd name="csX145" fmla="*/ 2271707 w 3494723"/>
              <a:gd name="csY145" fmla="*/ 2440596 h 5045838"/>
              <a:gd name="csX146" fmla="*/ 1949826 w 3494723"/>
              <a:gd name="csY146" fmla="*/ 2195137 h 5045838"/>
              <a:gd name="csX147" fmla="*/ 2321097 w 3494723"/>
              <a:gd name="csY147" fmla="*/ 1814468 h 5045838"/>
              <a:gd name="csX148" fmla="*/ 2390215 w 3494723"/>
              <a:gd name="csY148" fmla="*/ 1835361 h 5045838"/>
              <a:gd name="csX149" fmla="*/ 2389502 w 3494723"/>
              <a:gd name="csY149" fmla="*/ 1836674 h 5045838"/>
              <a:gd name="csX150" fmla="*/ 2353861 w 3494723"/>
              <a:gd name="csY150" fmla="*/ 1483971 h 5045838"/>
              <a:gd name="csX151" fmla="*/ 2380002 w 3494723"/>
              <a:gd name="csY151" fmla="*/ 1417705 h 5045838"/>
              <a:gd name="csX152" fmla="*/ 2351466 w 3494723"/>
              <a:gd name="csY152" fmla="*/ 1100896 h 5045838"/>
              <a:gd name="csX153" fmla="*/ 2221154 w 3494723"/>
              <a:gd name="csY153" fmla="*/ 872677 h 5045838"/>
              <a:gd name="csX154" fmla="*/ 2427102 w 3494723"/>
              <a:gd name="csY154" fmla="*/ 1158780 h 5045838"/>
              <a:gd name="csX155" fmla="*/ 2426605 w 3494723"/>
              <a:gd name="csY155" fmla="*/ 451934 h 5045838"/>
              <a:gd name="csX156" fmla="*/ 2803011 w 3494723"/>
              <a:gd name="csY156" fmla="*/ 368 h 50458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Lst>
            <a:rect l="l" t="t" r="r" b="b"/>
            <a:pathLst>
              <a:path w="3494723" h="5045838">
                <a:moveTo>
                  <a:pt x="1057514" y="4733661"/>
                </a:moveTo>
                <a:cubicBezTo>
                  <a:pt x="1034431" y="4756812"/>
                  <a:pt x="938558" y="4829340"/>
                  <a:pt x="1013784" y="4857242"/>
                </a:cubicBezTo>
                <a:cubicBezTo>
                  <a:pt x="1177195" y="4873618"/>
                  <a:pt x="1234434" y="4790833"/>
                  <a:pt x="1057514" y="4733661"/>
                </a:cubicBezTo>
                <a:close/>
                <a:moveTo>
                  <a:pt x="1513312" y="4573228"/>
                </a:moveTo>
                <a:cubicBezTo>
                  <a:pt x="1506959" y="4566086"/>
                  <a:pt x="1459871" y="4617198"/>
                  <a:pt x="1374830" y="4735445"/>
                </a:cubicBezTo>
                <a:cubicBezTo>
                  <a:pt x="1324330" y="4781369"/>
                  <a:pt x="1173675" y="4766552"/>
                  <a:pt x="1250559" y="4865362"/>
                </a:cubicBezTo>
                <a:cubicBezTo>
                  <a:pt x="1320665" y="4877157"/>
                  <a:pt x="1363423" y="4794423"/>
                  <a:pt x="1407377" y="4760526"/>
                </a:cubicBezTo>
                <a:cubicBezTo>
                  <a:pt x="1407240" y="4761302"/>
                  <a:pt x="1407102" y="4762078"/>
                  <a:pt x="1406627" y="4762951"/>
                </a:cubicBezTo>
                <a:cubicBezTo>
                  <a:pt x="1412164" y="4757461"/>
                  <a:pt x="1411388" y="4757325"/>
                  <a:pt x="1407377" y="4760526"/>
                </a:cubicBezTo>
                <a:cubicBezTo>
                  <a:pt x="1485281" y="4645762"/>
                  <a:pt x="1519663" y="4580369"/>
                  <a:pt x="1513312" y="4573228"/>
                </a:cubicBezTo>
                <a:close/>
                <a:moveTo>
                  <a:pt x="923580" y="4572249"/>
                </a:moveTo>
                <a:cubicBezTo>
                  <a:pt x="859109" y="4589549"/>
                  <a:pt x="721879" y="4722971"/>
                  <a:pt x="732488" y="4771046"/>
                </a:cubicBezTo>
                <a:cubicBezTo>
                  <a:pt x="671537" y="5043972"/>
                  <a:pt x="997003" y="4699031"/>
                  <a:pt x="955625" y="4601120"/>
                </a:cubicBezTo>
                <a:cubicBezTo>
                  <a:pt x="958476" y="4573620"/>
                  <a:pt x="945070" y="4566484"/>
                  <a:pt x="923580" y="4572249"/>
                </a:cubicBezTo>
                <a:close/>
                <a:moveTo>
                  <a:pt x="1524094" y="4026631"/>
                </a:moveTo>
                <a:cubicBezTo>
                  <a:pt x="1502578" y="4025480"/>
                  <a:pt x="1480860" y="4034138"/>
                  <a:pt x="1466864" y="4055430"/>
                </a:cubicBezTo>
                <a:cubicBezTo>
                  <a:pt x="1356194" y="4236395"/>
                  <a:pt x="1488492" y="4128705"/>
                  <a:pt x="1580115" y="4056692"/>
                </a:cubicBezTo>
                <a:cubicBezTo>
                  <a:pt x="1566925" y="4038744"/>
                  <a:pt x="1545610" y="4027783"/>
                  <a:pt x="1524094" y="4026631"/>
                </a:cubicBezTo>
                <a:close/>
                <a:moveTo>
                  <a:pt x="3118477" y="3928371"/>
                </a:moveTo>
                <a:cubicBezTo>
                  <a:pt x="3112197" y="3927791"/>
                  <a:pt x="3101753" y="3929866"/>
                  <a:pt x="3086217" y="3935370"/>
                </a:cubicBezTo>
                <a:cubicBezTo>
                  <a:pt x="3054874" y="3942969"/>
                  <a:pt x="3004143" y="3998688"/>
                  <a:pt x="2981816" y="4022532"/>
                </a:cubicBezTo>
                <a:cubicBezTo>
                  <a:pt x="2978605" y="4031553"/>
                  <a:pt x="2961248" y="4040532"/>
                  <a:pt x="2957896" y="4066483"/>
                </a:cubicBezTo>
                <a:cubicBezTo>
                  <a:pt x="3002434" y="4066667"/>
                  <a:pt x="3162439" y="3932437"/>
                  <a:pt x="3118477" y="3928371"/>
                </a:cubicBezTo>
                <a:close/>
                <a:moveTo>
                  <a:pt x="2948083" y="3819948"/>
                </a:moveTo>
                <a:cubicBezTo>
                  <a:pt x="2880412" y="3904712"/>
                  <a:pt x="2799996" y="3913948"/>
                  <a:pt x="2686591" y="3955677"/>
                </a:cubicBezTo>
                <a:cubicBezTo>
                  <a:pt x="2701773" y="3999653"/>
                  <a:pt x="2572260" y="4155344"/>
                  <a:pt x="2676372" y="4134342"/>
                </a:cubicBezTo>
                <a:cubicBezTo>
                  <a:pt x="2724944" y="4131019"/>
                  <a:pt x="2776446" y="3969719"/>
                  <a:pt x="2786307" y="4080235"/>
                </a:cubicBezTo>
                <a:cubicBezTo>
                  <a:pt x="2752071" y="4241577"/>
                  <a:pt x="3146252" y="3845885"/>
                  <a:pt x="2948083" y="3819948"/>
                </a:cubicBezTo>
                <a:close/>
                <a:moveTo>
                  <a:pt x="1997806" y="3610973"/>
                </a:moveTo>
                <a:cubicBezTo>
                  <a:pt x="1987459" y="3609774"/>
                  <a:pt x="1970239" y="3614685"/>
                  <a:pt x="1926611" y="3616343"/>
                </a:cubicBezTo>
                <a:cubicBezTo>
                  <a:pt x="1856116" y="3634948"/>
                  <a:pt x="1658489" y="3657487"/>
                  <a:pt x="1809297" y="3709519"/>
                </a:cubicBezTo>
                <a:cubicBezTo>
                  <a:pt x="1866946" y="3743160"/>
                  <a:pt x="1895547" y="3814558"/>
                  <a:pt x="1896802" y="3880995"/>
                </a:cubicBezTo>
                <a:cubicBezTo>
                  <a:pt x="1927719" y="3863243"/>
                  <a:pt x="1810051" y="4059672"/>
                  <a:pt x="1755689" y="4078838"/>
                </a:cubicBezTo>
                <a:cubicBezTo>
                  <a:pt x="1844233" y="4133828"/>
                  <a:pt x="1809453" y="4140974"/>
                  <a:pt x="1888979" y="4074000"/>
                </a:cubicBezTo>
                <a:cubicBezTo>
                  <a:pt x="2126609" y="3852445"/>
                  <a:pt x="2205810" y="4298009"/>
                  <a:pt x="2350880" y="4185080"/>
                </a:cubicBezTo>
                <a:cubicBezTo>
                  <a:pt x="2425870" y="4174876"/>
                  <a:pt x="2532201" y="4128441"/>
                  <a:pt x="2538002" y="4128197"/>
                </a:cubicBezTo>
                <a:cubicBezTo>
                  <a:pt x="2795194" y="3792577"/>
                  <a:pt x="2522534" y="4054026"/>
                  <a:pt x="2407059" y="3700104"/>
                </a:cubicBezTo>
                <a:cubicBezTo>
                  <a:pt x="2256934" y="3737442"/>
                  <a:pt x="2254836" y="3788166"/>
                  <a:pt x="2082725" y="3711223"/>
                </a:cubicBezTo>
                <a:cubicBezTo>
                  <a:pt x="2013210" y="3631942"/>
                  <a:pt x="2015053" y="3612972"/>
                  <a:pt x="1997806" y="3610973"/>
                </a:cubicBezTo>
                <a:close/>
                <a:moveTo>
                  <a:pt x="2582573" y="2903719"/>
                </a:moveTo>
                <a:cubicBezTo>
                  <a:pt x="2543554" y="2900817"/>
                  <a:pt x="2440536" y="2936889"/>
                  <a:pt x="2402736" y="3000813"/>
                </a:cubicBezTo>
                <a:cubicBezTo>
                  <a:pt x="2444370" y="3011283"/>
                  <a:pt x="2510013" y="2968780"/>
                  <a:pt x="2555773" y="2953438"/>
                </a:cubicBezTo>
                <a:cubicBezTo>
                  <a:pt x="2606354" y="2921234"/>
                  <a:pt x="2605984" y="2905461"/>
                  <a:pt x="2582573" y="2903719"/>
                </a:cubicBezTo>
                <a:close/>
                <a:moveTo>
                  <a:pt x="2484330" y="2828627"/>
                </a:moveTo>
                <a:cubicBezTo>
                  <a:pt x="2474643" y="2831856"/>
                  <a:pt x="2461129" y="2839616"/>
                  <a:pt x="2443066" y="2853275"/>
                </a:cubicBezTo>
                <a:cubicBezTo>
                  <a:pt x="2445884" y="2849139"/>
                  <a:pt x="2444871" y="2849436"/>
                  <a:pt x="2437843" y="2856098"/>
                </a:cubicBezTo>
                <a:cubicBezTo>
                  <a:pt x="2438994" y="2855025"/>
                  <a:pt x="2440920" y="2854090"/>
                  <a:pt x="2443066" y="2853275"/>
                </a:cubicBezTo>
                <a:cubicBezTo>
                  <a:pt x="2434476" y="2866455"/>
                  <a:pt x="2385855" y="2925587"/>
                  <a:pt x="2372376" y="2957648"/>
                </a:cubicBezTo>
                <a:cubicBezTo>
                  <a:pt x="2432417" y="3005450"/>
                  <a:pt x="2552138" y="2806025"/>
                  <a:pt x="2484330" y="2828627"/>
                </a:cubicBezTo>
                <a:close/>
                <a:moveTo>
                  <a:pt x="2375278" y="2561569"/>
                </a:moveTo>
                <a:cubicBezTo>
                  <a:pt x="2332166" y="2557036"/>
                  <a:pt x="2271477" y="2633519"/>
                  <a:pt x="2213974" y="2861240"/>
                </a:cubicBezTo>
                <a:cubicBezTo>
                  <a:pt x="2161049" y="3050674"/>
                  <a:pt x="2275067" y="2920846"/>
                  <a:pt x="2348234" y="2934306"/>
                </a:cubicBezTo>
                <a:cubicBezTo>
                  <a:pt x="2470160" y="2801731"/>
                  <a:pt x="2447131" y="2569124"/>
                  <a:pt x="2375278" y="2561569"/>
                </a:cubicBezTo>
                <a:close/>
                <a:moveTo>
                  <a:pt x="2573326" y="1281791"/>
                </a:moveTo>
                <a:cubicBezTo>
                  <a:pt x="2499191" y="1265749"/>
                  <a:pt x="2424268" y="1312411"/>
                  <a:pt x="2452495" y="1450636"/>
                </a:cubicBezTo>
                <a:cubicBezTo>
                  <a:pt x="2452782" y="1480836"/>
                  <a:pt x="2440845" y="1465270"/>
                  <a:pt x="2451917" y="1617828"/>
                </a:cubicBezTo>
                <a:cubicBezTo>
                  <a:pt x="2458958" y="1623643"/>
                  <a:pt x="2469221" y="1613638"/>
                  <a:pt x="2475892" y="1610752"/>
                </a:cubicBezTo>
                <a:cubicBezTo>
                  <a:pt x="2466149" y="1621887"/>
                  <a:pt x="2548024" y="1561011"/>
                  <a:pt x="2536686" y="1566745"/>
                </a:cubicBezTo>
                <a:cubicBezTo>
                  <a:pt x="2633076" y="1514618"/>
                  <a:pt x="2651612" y="1615967"/>
                  <a:pt x="2689435" y="1489172"/>
                </a:cubicBezTo>
                <a:cubicBezTo>
                  <a:pt x="2720810" y="1376579"/>
                  <a:pt x="2647462" y="1297833"/>
                  <a:pt x="2573326" y="1281791"/>
                </a:cubicBezTo>
                <a:close/>
                <a:moveTo>
                  <a:pt x="2803011" y="368"/>
                </a:moveTo>
                <a:cubicBezTo>
                  <a:pt x="3047613" y="151906"/>
                  <a:pt x="2997276" y="536046"/>
                  <a:pt x="2794881" y="766291"/>
                </a:cubicBezTo>
                <a:cubicBezTo>
                  <a:pt x="2552726" y="845656"/>
                  <a:pt x="2377676" y="1289182"/>
                  <a:pt x="2555070" y="1114769"/>
                </a:cubicBezTo>
                <a:cubicBezTo>
                  <a:pt x="2526117" y="797164"/>
                  <a:pt x="2915206" y="871734"/>
                  <a:pt x="2650802" y="1123221"/>
                </a:cubicBezTo>
                <a:cubicBezTo>
                  <a:pt x="2941807" y="1058251"/>
                  <a:pt x="2874585" y="716702"/>
                  <a:pt x="3174079" y="949131"/>
                </a:cubicBezTo>
                <a:cubicBezTo>
                  <a:pt x="3171382" y="975439"/>
                  <a:pt x="3174418" y="990695"/>
                  <a:pt x="3256504" y="1000789"/>
                </a:cubicBezTo>
                <a:cubicBezTo>
                  <a:pt x="3326830" y="996550"/>
                  <a:pt x="3412646" y="1104471"/>
                  <a:pt x="3458164" y="1147382"/>
                </a:cubicBezTo>
                <a:cubicBezTo>
                  <a:pt x="3515673" y="1178679"/>
                  <a:pt x="3433410" y="1148083"/>
                  <a:pt x="3424312" y="1172607"/>
                </a:cubicBezTo>
                <a:cubicBezTo>
                  <a:pt x="3276802" y="1285340"/>
                  <a:pt x="2961706" y="1133135"/>
                  <a:pt x="2814848" y="1098844"/>
                </a:cubicBezTo>
                <a:cubicBezTo>
                  <a:pt x="2829146" y="1091319"/>
                  <a:pt x="2768601" y="1105704"/>
                  <a:pt x="2773808" y="1106550"/>
                </a:cubicBezTo>
                <a:cubicBezTo>
                  <a:pt x="2734755" y="1134047"/>
                  <a:pt x="2530450" y="1153237"/>
                  <a:pt x="2538914" y="1236634"/>
                </a:cubicBezTo>
                <a:cubicBezTo>
                  <a:pt x="2666563" y="1211440"/>
                  <a:pt x="2723610" y="1217545"/>
                  <a:pt x="2773345" y="1347492"/>
                </a:cubicBezTo>
                <a:cubicBezTo>
                  <a:pt x="2897470" y="1356375"/>
                  <a:pt x="2867162" y="1536011"/>
                  <a:pt x="2825689" y="1546601"/>
                </a:cubicBezTo>
                <a:cubicBezTo>
                  <a:pt x="2686223" y="1639339"/>
                  <a:pt x="2821149" y="1600248"/>
                  <a:pt x="2847714" y="1746213"/>
                </a:cubicBezTo>
                <a:cubicBezTo>
                  <a:pt x="2954834" y="1696244"/>
                  <a:pt x="3135083" y="1805106"/>
                  <a:pt x="3173302" y="1923404"/>
                </a:cubicBezTo>
                <a:cubicBezTo>
                  <a:pt x="3248418" y="2041089"/>
                  <a:pt x="3128665" y="2262176"/>
                  <a:pt x="2983266" y="2278847"/>
                </a:cubicBezTo>
                <a:cubicBezTo>
                  <a:pt x="2993503" y="2282435"/>
                  <a:pt x="2944169" y="2281945"/>
                  <a:pt x="2913568" y="2277763"/>
                </a:cubicBezTo>
                <a:cubicBezTo>
                  <a:pt x="2850214" y="2302518"/>
                  <a:pt x="2679708" y="2099192"/>
                  <a:pt x="2708251" y="2236313"/>
                </a:cubicBezTo>
                <a:cubicBezTo>
                  <a:pt x="2635343" y="2452569"/>
                  <a:pt x="2966672" y="2336421"/>
                  <a:pt x="2993958" y="2615423"/>
                </a:cubicBezTo>
                <a:cubicBezTo>
                  <a:pt x="3049934" y="2665159"/>
                  <a:pt x="2932287" y="2800093"/>
                  <a:pt x="2936391" y="2832656"/>
                </a:cubicBezTo>
                <a:cubicBezTo>
                  <a:pt x="3464362" y="3036376"/>
                  <a:pt x="2751997" y="3208459"/>
                  <a:pt x="2516886" y="3049897"/>
                </a:cubicBezTo>
                <a:cubicBezTo>
                  <a:pt x="2361927" y="3024236"/>
                  <a:pt x="2222317" y="3005793"/>
                  <a:pt x="2086372" y="3163933"/>
                </a:cubicBezTo>
                <a:cubicBezTo>
                  <a:pt x="2072844" y="3226292"/>
                  <a:pt x="1829133" y="3488189"/>
                  <a:pt x="1832009" y="3588103"/>
                </a:cubicBezTo>
                <a:cubicBezTo>
                  <a:pt x="1928786" y="3544120"/>
                  <a:pt x="1985972" y="3571841"/>
                  <a:pt x="1980486" y="3444434"/>
                </a:cubicBezTo>
                <a:cubicBezTo>
                  <a:pt x="2012268" y="3251146"/>
                  <a:pt x="2266798" y="3187581"/>
                  <a:pt x="2377557" y="3305393"/>
                </a:cubicBezTo>
                <a:cubicBezTo>
                  <a:pt x="2507107" y="3545952"/>
                  <a:pt x="2491077" y="3362924"/>
                  <a:pt x="2693048" y="3353233"/>
                </a:cubicBezTo>
                <a:cubicBezTo>
                  <a:pt x="2899459" y="3292678"/>
                  <a:pt x="2961996" y="3701682"/>
                  <a:pt x="3057738" y="3427847"/>
                </a:cubicBezTo>
                <a:cubicBezTo>
                  <a:pt x="3077989" y="3390118"/>
                  <a:pt x="3089446" y="3323230"/>
                  <a:pt x="3102896" y="3301641"/>
                </a:cubicBezTo>
                <a:cubicBezTo>
                  <a:pt x="3194343" y="3481499"/>
                  <a:pt x="3369104" y="3318690"/>
                  <a:pt x="3383272" y="3568161"/>
                </a:cubicBezTo>
                <a:cubicBezTo>
                  <a:pt x="3409018" y="3555744"/>
                  <a:pt x="3446381" y="3554857"/>
                  <a:pt x="3488148" y="3560633"/>
                </a:cubicBezTo>
                <a:lnTo>
                  <a:pt x="3494723" y="3561954"/>
                </a:lnTo>
                <a:lnTo>
                  <a:pt x="3494723" y="4024438"/>
                </a:lnTo>
                <a:lnTo>
                  <a:pt x="3438288" y="4033532"/>
                </a:lnTo>
                <a:cubicBezTo>
                  <a:pt x="3362380" y="4040301"/>
                  <a:pt x="3273237" y="4032507"/>
                  <a:pt x="3159960" y="4009228"/>
                </a:cubicBezTo>
                <a:cubicBezTo>
                  <a:pt x="3076457" y="4033505"/>
                  <a:pt x="2952832" y="4132031"/>
                  <a:pt x="2870095" y="4166364"/>
                </a:cubicBezTo>
                <a:cubicBezTo>
                  <a:pt x="2885684" y="4179382"/>
                  <a:pt x="2963159" y="4190653"/>
                  <a:pt x="2896184" y="4210604"/>
                </a:cubicBezTo>
                <a:cubicBezTo>
                  <a:pt x="2769920" y="4186388"/>
                  <a:pt x="2257173" y="4217692"/>
                  <a:pt x="2238372" y="4354839"/>
                </a:cubicBezTo>
                <a:cubicBezTo>
                  <a:pt x="2282158" y="4457179"/>
                  <a:pt x="2654164" y="4347012"/>
                  <a:pt x="2618013" y="4752472"/>
                </a:cubicBezTo>
                <a:cubicBezTo>
                  <a:pt x="2628379" y="4872476"/>
                  <a:pt x="2578848" y="4975471"/>
                  <a:pt x="2486358" y="5034362"/>
                </a:cubicBezTo>
                <a:lnTo>
                  <a:pt x="2461399" y="5045838"/>
                </a:lnTo>
                <a:lnTo>
                  <a:pt x="1903566" y="5045838"/>
                </a:lnTo>
                <a:lnTo>
                  <a:pt x="1909152" y="5045285"/>
                </a:lnTo>
                <a:cubicBezTo>
                  <a:pt x="2150789" y="4999404"/>
                  <a:pt x="1964736" y="4699260"/>
                  <a:pt x="2054101" y="4509074"/>
                </a:cubicBezTo>
                <a:cubicBezTo>
                  <a:pt x="1707322" y="4444773"/>
                  <a:pt x="1957224" y="4507936"/>
                  <a:pt x="1716229" y="4576313"/>
                </a:cubicBezTo>
                <a:cubicBezTo>
                  <a:pt x="1590297" y="4545755"/>
                  <a:pt x="1504113" y="4672874"/>
                  <a:pt x="1470782" y="4744016"/>
                </a:cubicBezTo>
                <a:cubicBezTo>
                  <a:pt x="1360342" y="4899032"/>
                  <a:pt x="1313184" y="4864863"/>
                  <a:pt x="1626665" y="4992952"/>
                </a:cubicBezTo>
                <a:cubicBezTo>
                  <a:pt x="1612034" y="4989241"/>
                  <a:pt x="1692834" y="5019307"/>
                  <a:pt x="1744067" y="5037684"/>
                </a:cubicBezTo>
                <a:lnTo>
                  <a:pt x="1767131" y="5045838"/>
                </a:lnTo>
                <a:lnTo>
                  <a:pt x="1515153" y="5045838"/>
                </a:lnTo>
                <a:lnTo>
                  <a:pt x="1509977" y="5039593"/>
                </a:lnTo>
                <a:cubicBezTo>
                  <a:pt x="1486858" y="5016207"/>
                  <a:pt x="1461280" y="4998956"/>
                  <a:pt x="1438239" y="4994422"/>
                </a:cubicBezTo>
                <a:cubicBezTo>
                  <a:pt x="1407048" y="5039238"/>
                  <a:pt x="1376605" y="4972788"/>
                  <a:pt x="1335430" y="4961999"/>
                </a:cubicBezTo>
                <a:cubicBezTo>
                  <a:pt x="1308878" y="4956620"/>
                  <a:pt x="1208463" y="4932297"/>
                  <a:pt x="1167045" y="4957371"/>
                </a:cubicBezTo>
                <a:lnTo>
                  <a:pt x="1182088" y="5045838"/>
                </a:lnTo>
                <a:lnTo>
                  <a:pt x="1142635" y="5045838"/>
                </a:lnTo>
                <a:lnTo>
                  <a:pt x="1131892" y="5025967"/>
                </a:lnTo>
                <a:cubicBezTo>
                  <a:pt x="1119498" y="5006154"/>
                  <a:pt x="1104226" y="4984229"/>
                  <a:pt x="1085745" y="4959893"/>
                </a:cubicBezTo>
                <a:cubicBezTo>
                  <a:pt x="1102665" y="4950677"/>
                  <a:pt x="949189" y="4997810"/>
                  <a:pt x="976603" y="4994307"/>
                </a:cubicBezTo>
                <a:cubicBezTo>
                  <a:pt x="946536" y="5006784"/>
                  <a:pt x="919237" y="5021581"/>
                  <a:pt x="894284" y="5038303"/>
                </a:cubicBezTo>
                <a:lnTo>
                  <a:pt x="885029" y="5045838"/>
                </a:lnTo>
                <a:lnTo>
                  <a:pt x="661494" y="5045838"/>
                </a:lnTo>
                <a:lnTo>
                  <a:pt x="665851" y="4999215"/>
                </a:lnTo>
                <a:cubicBezTo>
                  <a:pt x="540946" y="5048013"/>
                  <a:pt x="417056" y="4971520"/>
                  <a:pt x="254861" y="4856042"/>
                </a:cubicBezTo>
                <a:cubicBezTo>
                  <a:pt x="148524" y="4643138"/>
                  <a:pt x="371986" y="4524688"/>
                  <a:pt x="534739" y="4643305"/>
                </a:cubicBezTo>
                <a:cubicBezTo>
                  <a:pt x="703431" y="4757783"/>
                  <a:pt x="446316" y="4363626"/>
                  <a:pt x="465273" y="4407954"/>
                </a:cubicBezTo>
                <a:cubicBezTo>
                  <a:pt x="373333" y="4251918"/>
                  <a:pt x="-102405" y="4026175"/>
                  <a:pt x="202702" y="3936855"/>
                </a:cubicBezTo>
                <a:cubicBezTo>
                  <a:pt x="39648" y="3897431"/>
                  <a:pt x="-78646" y="3627858"/>
                  <a:pt x="63636" y="3489318"/>
                </a:cubicBezTo>
                <a:cubicBezTo>
                  <a:pt x="77567" y="3473095"/>
                  <a:pt x="137101" y="3378804"/>
                  <a:pt x="101996" y="3443309"/>
                </a:cubicBezTo>
                <a:cubicBezTo>
                  <a:pt x="850259" y="3392226"/>
                  <a:pt x="436072" y="4286629"/>
                  <a:pt x="652640" y="4751116"/>
                </a:cubicBezTo>
                <a:cubicBezTo>
                  <a:pt x="777688" y="4935372"/>
                  <a:pt x="661162" y="4374548"/>
                  <a:pt x="645203" y="4327315"/>
                </a:cubicBezTo>
                <a:cubicBezTo>
                  <a:pt x="673202" y="4230036"/>
                  <a:pt x="787914" y="3993734"/>
                  <a:pt x="886967" y="4111695"/>
                </a:cubicBezTo>
                <a:cubicBezTo>
                  <a:pt x="1021172" y="4170277"/>
                  <a:pt x="983675" y="4390215"/>
                  <a:pt x="1031440" y="4307655"/>
                </a:cubicBezTo>
                <a:cubicBezTo>
                  <a:pt x="992790" y="4323467"/>
                  <a:pt x="1109964" y="4231069"/>
                  <a:pt x="1131445" y="4234823"/>
                </a:cubicBezTo>
                <a:cubicBezTo>
                  <a:pt x="1163014" y="4214307"/>
                  <a:pt x="1204234" y="4249495"/>
                  <a:pt x="1224483" y="4211767"/>
                </a:cubicBezTo>
                <a:cubicBezTo>
                  <a:pt x="1231706" y="4077669"/>
                  <a:pt x="1141443" y="4075311"/>
                  <a:pt x="1041149" y="4031501"/>
                </a:cubicBezTo>
                <a:cubicBezTo>
                  <a:pt x="822612" y="3754985"/>
                  <a:pt x="1333634" y="3645083"/>
                  <a:pt x="1259542" y="4036415"/>
                </a:cubicBezTo>
                <a:cubicBezTo>
                  <a:pt x="1602117" y="4003763"/>
                  <a:pt x="1291328" y="3327016"/>
                  <a:pt x="1551138" y="3217293"/>
                </a:cubicBezTo>
                <a:cubicBezTo>
                  <a:pt x="1562717" y="3275180"/>
                  <a:pt x="1720845" y="3459583"/>
                  <a:pt x="1687920" y="3435713"/>
                </a:cubicBezTo>
                <a:cubicBezTo>
                  <a:pt x="1762912" y="3569771"/>
                  <a:pt x="1815083" y="3379644"/>
                  <a:pt x="1799611" y="3302351"/>
                </a:cubicBezTo>
                <a:cubicBezTo>
                  <a:pt x="1770223" y="3279272"/>
                  <a:pt x="1763305" y="3045651"/>
                  <a:pt x="1668043" y="3113411"/>
                </a:cubicBezTo>
                <a:cubicBezTo>
                  <a:pt x="1387239" y="3147654"/>
                  <a:pt x="1267702" y="2782456"/>
                  <a:pt x="1460222" y="2615140"/>
                </a:cubicBezTo>
                <a:cubicBezTo>
                  <a:pt x="1635425" y="2414026"/>
                  <a:pt x="1953323" y="2607435"/>
                  <a:pt x="1927887" y="2832803"/>
                </a:cubicBezTo>
                <a:cubicBezTo>
                  <a:pt x="1887570" y="3117811"/>
                  <a:pt x="1671991" y="2942106"/>
                  <a:pt x="1859263" y="3291167"/>
                </a:cubicBezTo>
                <a:cubicBezTo>
                  <a:pt x="1938116" y="3266058"/>
                  <a:pt x="1985429" y="3129122"/>
                  <a:pt x="2004085" y="3025055"/>
                </a:cubicBezTo>
                <a:cubicBezTo>
                  <a:pt x="2114498" y="3008618"/>
                  <a:pt x="2148275" y="2802813"/>
                  <a:pt x="2185673" y="2685137"/>
                </a:cubicBezTo>
                <a:cubicBezTo>
                  <a:pt x="2146292" y="2516892"/>
                  <a:pt x="2267139" y="2607315"/>
                  <a:pt x="2271707" y="2440596"/>
                </a:cubicBezTo>
                <a:cubicBezTo>
                  <a:pt x="2191221" y="2147381"/>
                  <a:pt x="2184588" y="2421527"/>
                  <a:pt x="1949826" y="2195137"/>
                </a:cubicBezTo>
                <a:cubicBezTo>
                  <a:pt x="1789143" y="1975331"/>
                  <a:pt x="2032159" y="1589201"/>
                  <a:pt x="2321097" y="1814468"/>
                </a:cubicBezTo>
                <a:cubicBezTo>
                  <a:pt x="2346685" y="1853901"/>
                  <a:pt x="2382248" y="1936459"/>
                  <a:pt x="2390215" y="1835361"/>
                </a:cubicBezTo>
                <a:cubicBezTo>
                  <a:pt x="2389979" y="1835798"/>
                  <a:pt x="2389740" y="1836235"/>
                  <a:pt x="2389502" y="1836674"/>
                </a:cubicBezTo>
                <a:cubicBezTo>
                  <a:pt x="2367360" y="1742998"/>
                  <a:pt x="2431604" y="1586931"/>
                  <a:pt x="2353861" y="1483971"/>
                </a:cubicBezTo>
                <a:cubicBezTo>
                  <a:pt x="2323350" y="1451496"/>
                  <a:pt x="2350875" y="1435298"/>
                  <a:pt x="2380002" y="1417705"/>
                </a:cubicBezTo>
                <a:cubicBezTo>
                  <a:pt x="2409027" y="1329483"/>
                  <a:pt x="2353822" y="1129384"/>
                  <a:pt x="2351466" y="1100896"/>
                </a:cubicBezTo>
                <a:cubicBezTo>
                  <a:pt x="2336724" y="1015496"/>
                  <a:pt x="2221133" y="1017496"/>
                  <a:pt x="2221154" y="872677"/>
                </a:cubicBezTo>
                <a:cubicBezTo>
                  <a:pt x="2359395" y="895193"/>
                  <a:pt x="2351796" y="1072167"/>
                  <a:pt x="2427102" y="1158780"/>
                </a:cubicBezTo>
                <a:cubicBezTo>
                  <a:pt x="2592250" y="936039"/>
                  <a:pt x="2361025" y="601602"/>
                  <a:pt x="2426605" y="451934"/>
                </a:cubicBezTo>
                <a:cubicBezTo>
                  <a:pt x="2423653" y="315701"/>
                  <a:pt x="2631458" y="-12500"/>
                  <a:pt x="2803011" y="368"/>
                </a:cubicBezTo>
                <a:close/>
              </a:path>
            </a:pathLst>
          </a:custGeom>
          <a:solidFill>
            <a:schemeClr val="accent2">
              <a:alpha val="55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B3671FCB-D2B9-2F3D-66F1-557F19741946}"/>
              </a:ext>
            </a:extLst>
          </p:cNvPr>
          <p:cNvSpPr/>
          <p:nvPr userDrawn="1"/>
        </p:nvSpPr>
        <p:spPr>
          <a:xfrm>
            <a:off x="8641280" y="1829142"/>
            <a:ext cx="3550720" cy="5028859"/>
          </a:xfrm>
          <a:custGeom>
            <a:avLst/>
            <a:gdLst>
              <a:gd name="csX0" fmla="*/ 1057514 w 3550720"/>
              <a:gd name="csY0" fmla="*/ 4733660 h 5028859"/>
              <a:gd name="csX1" fmla="*/ 1013784 w 3550720"/>
              <a:gd name="csY1" fmla="*/ 4857241 h 5028859"/>
              <a:gd name="csX2" fmla="*/ 1057514 w 3550720"/>
              <a:gd name="csY2" fmla="*/ 4733660 h 5028859"/>
              <a:gd name="csX3" fmla="*/ 1513313 w 3550720"/>
              <a:gd name="csY3" fmla="*/ 4573227 h 5028859"/>
              <a:gd name="csX4" fmla="*/ 1374831 w 3550720"/>
              <a:gd name="csY4" fmla="*/ 4735445 h 5028859"/>
              <a:gd name="csX5" fmla="*/ 1250560 w 3550720"/>
              <a:gd name="csY5" fmla="*/ 4865361 h 5028859"/>
              <a:gd name="csX6" fmla="*/ 1407377 w 3550720"/>
              <a:gd name="csY6" fmla="*/ 4760525 h 5028859"/>
              <a:gd name="csX7" fmla="*/ 1406628 w 3550720"/>
              <a:gd name="csY7" fmla="*/ 4762951 h 5028859"/>
              <a:gd name="csX8" fmla="*/ 1407377 w 3550720"/>
              <a:gd name="csY8" fmla="*/ 4760525 h 5028859"/>
              <a:gd name="csX9" fmla="*/ 1513313 w 3550720"/>
              <a:gd name="csY9" fmla="*/ 4573227 h 5028859"/>
              <a:gd name="csX10" fmla="*/ 923581 w 3550720"/>
              <a:gd name="csY10" fmla="*/ 4572250 h 5028859"/>
              <a:gd name="csX11" fmla="*/ 732488 w 3550720"/>
              <a:gd name="csY11" fmla="*/ 4771045 h 5028859"/>
              <a:gd name="csX12" fmla="*/ 955626 w 3550720"/>
              <a:gd name="csY12" fmla="*/ 4601119 h 5028859"/>
              <a:gd name="csX13" fmla="*/ 923581 w 3550720"/>
              <a:gd name="csY13" fmla="*/ 4572250 h 5028859"/>
              <a:gd name="csX14" fmla="*/ 1524095 w 3550720"/>
              <a:gd name="csY14" fmla="*/ 4026630 h 5028859"/>
              <a:gd name="csX15" fmla="*/ 1466865 w 3550720"/>
              <a:gd name="csY15" fmla="*/ 4055429 h 5028859"/>
              <a:gd name="csX16" fmla="*/ 1580116 w 3550720"/>
              <a:gd name="csY16" fmla="*/ 4056691 h 5028859"/>
              <a:gd name="csX17" fmla="*/ 1524095 w 3550720"/>
              <a:gd name="csY17" fmla="*/ 4026630 h 5028859"/>
              <a:gd name="csX18" fmla="*/ 3118478 w 3550720"/>
              <a:gd name="csY18" fmla="*/ 3928371 h 5028859"/>
              <a:gd name="csX19" fmla="*/ 3086217 w 3550720"/>
              <a:gd name="csY19" fmla="*/ 3935369 h 5028859"/>
              <a:gd name="csX20" fmla="*/ 2981817 w 3550720"/>
              <a:gd name="csY20" fmla="*/ 4022531 h 5028859"/>
              <a:gd name="csX21" fmla="*/ 2957896 w 3550720"/>
              <a:gd name="csY21" fmla="*/ 4066483 h 5028859"/>
              <a:gd name="csX22" fmla="*/ 3118478 w 3550720"/>
              <a:gd name="csY22" fmla="*/ 3928371 h 5028859"/>
              <a:gd name="csX23" fmla="*/ 2948084 w 3550720"/>
              <a:gd name="csY23" fmla="*/ 3819948 h 5028859"/>
              <a:gd name="csX24" fmla="*/ 2686592 w 3550720"/>
              <a:gd name="csY24" fmla="*/ 3955676 h 5028859"/>
              <a:gd name="csX25" fmla="*/ 2676372 w 3550720"/>
              <a:gd name="csY25" fmla="*/ 4134341 h 5028859"/>
              <a:gd name="csX26" fmla="*/ 2786307 w 3550720"/>
              <a:gd name="csY26" fmla="*/ 4080235 h 5028859"/>
              <a:gd name="csX27" fmla="*/ 2948084 w 3550720"/>
              <a:gd name="csY27" fmla="*/ 3819948 h 5028859"/>
              <a:gd name="csX28" fmla="*/ 1997807 w 3550720"/>
              <a:gd name="csY28" fmla="*/ 3610972 h 5028859"/>
              <a:gd name="csX29" fmla="*/ 1926611 w 3550720"/>
              <a:gd name="csY29" fmla="*/ 3616342 h 5028859"/>
              <a:gd name="csX30" fmla="*/ 1809298 w 3550720"/>
              <a:gd name="csY30" fmla="*/ 3709518 h 5028859"/>
              <a:gd name="csX31" fmla="*/ 1896803 w 3550720"/>
              <a:gd name="csY31" fmla="*/ 3880995 h 5028859"/>
              <a:gd name="csX32" fmla="*/ 1755690 w 3550720"/>
              <a:gd name="csY32" fmla="*/ 4078838 h 5028859"/>
              <a:gd name="csX33" fmla="*/ 1888980 w 3550720"/>
              <a:gd name="csY33" fmla="*/ 4073999 h 5028859"/>
              <a:gd name="csX34" fmla="*/ 2350881 w 3550720"/>
              <a:gd name="csY34" fmla="*/ 4185079 h 5028859"/>
              <a:gd name="csX35" fmla="*/ 2538003 w 3550720"/>
              <a:gd name="csY35" fmla="*/ 4128196 h 5028859"/>
              <a:gd name="csX36" fmla="*/ 2407059 w 3550720"/>
              <a:gd name="csY36" fmla="*/ 3700104 h 5028859"/>
              <a:gd name="csX37" fmla="*/ 2082725 w 3550720"/>
              <a:gd name="csY37" fmla="*/ 3711222 h 5028859"/>
              <a:gd name="csX38" fmla="*/ 1997807 w 3550720"/>
              <a:gd name="csY38" fmla="*/ 3610972 h 5028859"/>
              <a:gd name="csX39" fmla="*/ 2582573 w 3550720"/>
              <a:gd name="csY39" fmla="*/ 2903719 h 5028859"/>
              <a:gd name="csX40" fmla="*/ 2402737 w 3550720"/>
              <a:gd name="csY40" fmla="*/ 3000813 h 5028859"/>
              <a:gd name="csX41" fmla="*/ 2555774 w 3550720"/>
              <a:gd name="csY41" fmla="*/ 2953437 h 5028859"/>
              <a:gd name="csX42" fmla="*/ 2582573 w 3550720"/>
              <a:gd name="csY42" fmla="*/ 2903719 h 5028859"/>
              <a:gd name="csX43" fmla="*/ 2484330 w 3550720"/>
              <a:gd name="csY43" fmla="*/ 2828626 h 5028859"/>
              <a:gd name="csX44" fmla="*/ 2443067 w 3550720"/>
              <a:gd name="csY44" fmla="*/ 2853274 h 5028859"/>
              <a:gd name="csX45" fmla="*/ 2437844 w 3550720"/>
              <a:gd name="csY45" fmla="*/ 2856097 h 5028859"/>
              <a:gd name="csX46" fmla="*/ 2443067 w 3550720"/>
              <a:gd name="csY46" fmla="*/ 2853274 h 5028859"/>
              <a:gd name="csX47" fmla="*/ 2372377 w 3550720"/>
              <a:gd name="csY47" fmla="*/ 2957647 h 5028859"/>
              <a:gd name="csX48" fmla="*/ 2484330 w 3550720"/>
              <a:gd name="csY48" fmla="*/ 2828626 h 5028859"/>
              <a:gd name="csX49" fmla="*/ 2375279 w 3550720"/>
              <a:gd name="csY49" fmla="*/ 2561569 h 5028859"/>
              <a:gd name="csX50" fmla="*/ 2213975 w 3550720"/>
              <a:gd name="csY50" fmla="*/ 2861239 h 5028859"/>
              <a:gd name="csX51" fmla="*/ 2348235 w 3550720"/>
              <a:gd name="csY51" fmla="*/ 2934306 h 5028859"/>
              <a:gd name="csX52" fmla="*/ 2375279 w 3550720"/>
              <a:gd name="csY52" fmla="*/ 2561569 h 5028859"/>
              <a:gd name="csX53" fmla="*/ 2573326 w 3550720"/>
              <a:gd name="csY53" fmla="*/ 1281791 h 5028859"/>
              <a:gd name="csX54" fmla="*/ 2452496 w 3550720"/>
              <a:gd name="csY54" fmla="*/ 1450636 h 5028859"/>
              <a:gd name="csX55" fmla="*/ 2451918 w 3550720"/>
              <a:gd name="csY55" fmla="*/ 1617828 h 5028859"/>
              <a:gd name="csX56" fmla="*/ 2475893 w 3550720"/>
              <a:gd name="csY56" fmla="*/ 1610751 h 5028859"/>
              <a:gd name="csX57" fmla="*/ 2536687 w 3550720"/>
              <a:gd name="csY57" fmla="*/ 1566744 h 5028859"/>
              <a:gd name="csX58" fmla="*/ 2689436 w 3550720"/>
              <a:gd name="csY58" fmla="*/ 1489172 h 5028859"/>
              <a:gd name="csX59" fmla="*/ 2573326 w 3550720"/>
              <a:gd name="csY59" fmla="*/ 1281791 h 5028859"/>
              <a:gd name="csX60" fmla="*/ 2803011 w 3550720"/>
              <a:gd name="csY60" fmla="*/ 368 h 5028859"/>
              <a:gd name="csX61" fmla="*/ 2794882 w 3550720"/>
              <a:gd name="csY61" fmla="*/ 766290 h 5028859"/>
              <a:gd name="csX62" fmla="*/ 2555070 w 3550720"/>
              <a:gd name="csY62" fmla="*/ 1114768 h 5028859"/>
              <a:gd name="csX63" fmla="*/ 2650802 w 3550720"/>
              <a:gd name="csY63" fmla="*/ 1123219 h 5028859"/>
              <a:gd name="csX64" fmla="*/ 3174080 w 3550720"/>
              <a:gd name="csY64" fmla="*/ 949130 h 5028859"/>
              <a:gd name="csX65" fmla="*/ 3256505 w 3550720"/>
              <a:gd name="csY65" fmla="*/ 1000788 h 5028859"/>
              <a:gd name="csX66" fmla="*/ 3458165 w 3550720"/>
              <a:gd name="csY66" fmla="*/ 1147381 h 5028859"/>
              <a:gd name="csX67" fmla="*/ 3424313 w 3550720"/>
              <a:gd name="csY67" fmla="*/ 1172606 h 5028859"/>
              <a:gd name="csX68" fmla="*/ 2814849 w 3550720"/>
              <a:gd name="csY68" fmla="*/ 1098843 h 5028859"/>
              <a:gd name="csX69" fmla="*/ 2773809 w 3550720"/>
              <a:gd name="csY69" fmla="*/ 1106549 h 5028859"/>
              <a:gd name="csX70" fmla="*/ 2538914 w 3550720"/>
              <a:gd name="csY70" fmla="*/ 1236633 h 5028859"/>
              <a:gd name="csX71" fmla="*/ 2773345 w 3550720"/>
              <a:gd name="csY71" fmla="*/ 1347491 h 5028859"/>
              <a:gd name="csX72" fmla="*/ 2825689 w 3550720"/>
              <a:gd name="csY72" fmla="*/ 1546601 h 5028859"/>
              <a:gd name="csX73" fmla="*/ 2847715 w 3550720"/>
              <a:gd name="csY73" fmla="*/ 1746212 h 5028859"/>
              <a:gd name="csX74" fmla="*/ 3173303 w 3550720"/>
              <a:gd name="csY74" fmla="*/ 1923402 h 5028859"/>
              <a:gd name="csX75" fmla="*/ 2983266 w 3550720"/>
              <a:gd name="csY75" fmla="*/ 2278846 h 5028859"/>
              <a:gd name="csX76" fmla="*/ 2913569 w 3550720"/>
              <a:gd name="csY76" fmla="*/ 2277762 h 5028859"/>
              <a:gd name="csX77" fmla="*/ 2708251 w 3550720"/>
              <a:gd name="csY77" fmla="*/ 2236312 h 5028859"/>
              <a:gd name="csX78" fmla="*/ 2993958 w 3550720"/>
              <a:gd name="csY78" fmla="*/ 2615422 h 5028859"/>
              <a:gd name="csX79" fmla="*/ 2936391 w 3550720"/>
              <a:gd name="csY79" fmla="*/ 2832655 h 5028859"/>
              <a:gd name="csX80" fmla="*/ 2516887 w 3550720"/>
              <a:gd name="csY80" fmla="*/ 3049897 h 5028859"/>
              <a:gd name="csX81" fmla="*/ 2086372 w 3550720"/>
              <a:gd name="csY81" fmla="*/ 3163933 h 5028859"/>
              <a:gd name="csX82" fmla="*/ 1832010 w 3550720"/>
              <a:gd name="csY82" fmla="*/ 3588102 h 5028859"/>
              <a:gd name="csX83" fmla="*/ 1980487 w 3550720"/>
              <a:gd name="csY83" fmla="*/ 3444433 h 5028859"/>
              <a:gd name="csX84" fmla="*/ 2377558 w 3550720"/>
              <a:gd name="csY84" fmla="*/ 3305392 h 5028859"/>
              <a:gd name="csX85" fmla="*/ 2693048 w 3550720"/>
              <a:gd name="csY85" fmla="*/ 3353232 h 5028859"/>
              <a:gd name="csX86" fmla="*/ 3057738 w 3550720"/>
              <a:gd name="csY86" fmla="*/ 3427846 h 5028859"/>
              <a:gd name="csX87" fmla="*/ 3102896 w 3550720"/>
              <a:gd name="csY87" fmla="*/ 3301641 h 5028859"/>
              <a:gd name="csX88" fmla="*/ 3383272 w 3550720"/>
              <a:gd name="csY88" fmla="*/ 3568160 h 5028859"/>
              <a:gd name="csX89" fmla="*/ 3488149 w 3550720"/>
              <a:gd name="csY89" fmla="*/ 3560633 h 5028859"/>
              <a:gd name="csX90" fmla="*/ 3550720 w 3550720"/>
              <a:gd name="csY90" fmla="*/ 3573192 h 5028859"/>
              <a:gd name="csX91" fmla="*/ 3550719 w 3550720"/>
              <a:gd name="csY91" fmla="*/ 4008895 h 5028859"/>
              <a:gd name="csX92" fmla="*/ 3510189 w 3550720"/>
              <a:gd name="csY92" fmla="*/ 4021944 h 5028859"/>
              <a:gd name="csX93" fmla="*/ 3159961 w 3550720"/>
              <a:gd name="csY93" fmla="*/ 4009227 h 5028859"/>
              <a:gd name="csX94" fmla="*/ 2870095 w 3550720"/>
              <a:gd name="csY94" fmla="*/ 4166364 h 5028859"/>
              <a:gd name="csX95" fmla="*/ 2896185 w 3550720"/>
              <a:gd name="csY95" fmla="*/ 4210603 h 5028859"/>
              <a:gd name="csX96" fmla="*/ 2238373 w 3550720"/>
              <a:gd name="csY96" fmla="*/ 4354839 h 5028859"/>
              <a:gd name="csX97" fmla="*/ 2618013 w 3550720"/>
              <a:gd name="csY97" fmla="*/ 4752472 h 5028859"/>
              <a:gd name="csX98" fmla="*/ 2547407 w 3550720"/>
              <a:gd name="csY98" fmla="*/ 4982347 h 5028859"/>
              <a:gd name="csX99" fmla="*/ 2492816 w 3550720"/>
              <a:gd name="csY99" fmla="*/ 5028859 h 5028859"/>
              <a:gd name="csX100" fmla="*/ 1959314 w 3550720"/>
              <a:gd name="csY100" fmla="*/ 5028859 h 5028859"/>
              <a:gd name="csX101" fmla="*/ 1988576 w 3550720"/>
              <a:gd name="csY101" fmla="*/ 5011116 h 5028859"/>
              <a:gd name="csX102" fmla="*/ 2054102 w 3550720"/>
              <a:gd name="csY102" fmla="*/ 4509073 h 5028859"/>
              <a:gd name="csX103" fmla="*/ 1716229 w 3550720"/>
              <a:gd name="csY103" fmla="*/ 4576312 h 5028859"/>
              <a:gd name="csX104" fmla="*/ 1470782 w 3550720"/>
              <a:gd name="csY104" fmla="*/ 4744015 h 5028859"/>
              <a:gd name="csX105" fmla="*/ 1626665 w 3550720"/>
              <a:gd name="csY105" fmla="*/ 4992951 h 5028859"/>
              <a:gd name="csX106" fmla="*/ 1710779 w 3550720"/>
              <a:gd name="csY106" fmla="*/ 5025619 h 5028859"/>
              <a:gd name="csX107" fmla="*/ 1719720 w 3550720"/>
              <a:gd name="csY107" fmla="*/ 5028859 h 5028859"/>
              <a:gd name="csX108" fmla="*/ 1496984 w 3550720"/>
              <a:gd name="csY108" fmla="*/ 5028859 h 5028859"/>
              <a:gd name="csX109" fmla="*/ 1474079 w 3550720"/>
              <a:gd name="csY109" fmla="*/ 5009937 h 5028859"/>
              <a:gd name="csX110" fmla="*/ 1438239 w 3550720"/>
              <a:gd name="csY110" fmla="*/ 4994421 h 5028859"/>
              <a:gd name="csX111" fmla="*/ 1335430 w 3550720"/>
              <a:gd name="csY111" fmla="*/ 4961998 h 5028859"/>
              <a:gd name="csX112" fmla="*/ 1167045 w 3550720"/>
              <a:gd name="csY112" fmla="*/ 4957370 h 5028859"/>
              <a:gd name="csX113" fmla="*/ 1179202 w 3550720"/>
              <a:gd name="csY113" fmla="*/ 5028859 h 5028859"/>
              <a:gd name="csX114" fmla="*/ 1133455 w 3550720"/>
              <a:gd name="csY114" fmla="*/ 5028859 h 5028859"/>
              <a:gd name="csX115" fmla="*/ 1131892 w 3550720"/>
              <a:gd name="csY115" fmla="*/ 5025966 h 5028859"/>
              <a:gd name="csX116" fmla="*/ 1085746 w 3550720"/>
              <a:gd name="csY116" fmla="*/ 4959893 h 5028859"/>
              <a:gd name="csX117" fmla="*/ 976603 w 3550720"/>
              <a:gd name="csY117" fmla="*/ 4994307 h 5028859"/>
              <a:gd name="csX118" fmla="*/ 911955 w 3550720"/>
              <a:gd name="csY118" fmla="*/ 5028859 h 5028859"/>
              <a:gd name="csX119" fmla="*/ 663081 w 3550720"/>
              <a:gd name="csY119" fmla="*/ 5028859 h 5028859"/>
              <a:gd name="csX120" fmla="*/ 665851 w 3550720"/>
              <a:gd name="csY120" fmla="*/ 4999214 h 5028859"/>
              <a:gd name="csX121" fmla="*/ 254862 w 3550720"/>
              <a:gd name="csY121" fmla="*/ 4856042 h 5028859"/>
              <a:gd name="csX122" fmla="*/ 534739 w 3550720"/>
              <a:gd name="csY122" fmla="*/ 4643305 h 5028859"/>
              <a:gd name="csX123" fmla="*/ 465274 w 3550720"/>
              <a:gd name="csY123" fmla="*/ 4407953 h 5028859"/>
              <a:gd name="csX124" fmla="*/ 202703 w 3550720"/>
              <a:gd name="csY124" fmla="*/ 3936855 h 5028859"/>
              <a:gd name="csX125" fmla="*/ 63637 w 3550720"/>
              <a:gd name="csY125" fmla="*/ 3489317 h 5028859"/>
              <a:gd name="csX126" fmla="*/ 101997 w 3550720"/>
              <a:gd name="csY126" fmla="*/ 3443308 h 5028859"/>
              <a:gd name="csX127" fmla="*/ 652641 w 3550720"/>
              <a:gd name="csY127" fmla="*/ 4751115 h 5028859"/>
              <a:gd name="csX128" fmla="*/ 645203 w 3550720"/>
              <a:gd name="csY128" fmla="*/ 4327314 h 5028859"/>
              <a:gd name="csX129" fmla="*/ 886968 w 3550720"/>
              <a:gd name="csY129" fmla="*/ 4111695 h 5028859"/>
              <a:gd name="csX130" fmla="*/ 1031441 w 3550720"/>
              <a:gd name="csY130" fmla="*/ 4307654 h 5028859"/>
              <a:gd name="csX131" fmla="*/ 1131446 w 3550720"/>
              <a:gd name="csY131" fmla="*/ 4234822 h 5028859"/>
              <a:gd name="csX132" fmla="*/ 1224483 w 3550720"/>
              <a:gd name="csY132" fmla="*/ 4211767 h 5028859"/>
              <a:gd name="csX133" fmla="*/ 1041150 w 3550720"/>
              <a:gd name="csY133" fmla="*/ 4031500 h 5028859"/>
              <a:gd name="csX134" fmla="*/ 1259543 w 3550720"/>
              <a:gd name="csY134" fmla="*/ 4036414 h 5028859"/>
              <a:gd name="csX135" fmla="*/ 1551139 w 3550720"/>
              <a:gd name="csY135" fmla="*/ 3217292 h 5028859"/>
              <a:gd name="csX136" fmla="*/ 1687921 w 3550720"/>
              <a:gd name="csY136" fmla="*/ 3435713 h 5028859"/>
              <a:gd name="csX137" fmla="*/ 1799611 w 3550720"/>
              <a:gd name="csY137" fmla="*/ 3302350 h 5028859"/>
              <a:gd name="csX138" fmla="*/ 1668043 w 3550720"/>
              <a:gd name="csY138" fmla="*/ 3113410 h 5028859"/>
              <a:gd name="csX139" fmla="*/ 1460222 w 3550720"/>
              <a:gd name="csY139" fmla="*/ 2615139 h 5028859"/>
              <a:gd name="csX140" fmla="*/ 1927887 w 3550720"/>
              <a:gd name="csY140" fmla="*/ 2832803 h 5028859"/>
              <a:gd name="csX141" fmla="*/ 1859264 w 3550720"/>
              <a:gd name="csY141" fmla="*/ 3291166 h 5028859"/>
              <a:gd name="csX142" fmla="*/ 2004086 w 3550720"/>
              <a:gd name="csY142" fmla="*/ 3025054 h 5028859"/>
              <a:gd name="csX143" fmla="*/ 2185674 w 3550720"/>
              <a:gd name="csY143" fmla="*/ 2685137 h 5028859"/>
              <a:gd name="csX144" fmla="*/ 2271707 w 3550720"/>
              <a:gd name="csY144" fmla="*/ 2440595 h 5028859"/>
              <a:gd name="csX145" fmla="*/ 1949827 w 3550720"/>
              <a:gd name="csY145" fmla="*/ 2195136 h 5028859"/>
              <a:gd name="csX146" fmla="*/ 2321098 w 3550720"/>
              <a:gd name="csY146" fmla="*/ 1814467 h 5028859"/>
              <a:gd name="csX147" fmla="*/ 2390217 w 3550720"/>
              <a:gd name="csY147" fmla="*/ 1835360 h 5028859"/>
              <a:gd name="csX148" fmla="*/ 2389503 w 3550720"/>
              <a:gd name="csY148" fmla="*/ 1836673 h 5028859"/>
              <a:gd name="csX149" fmla="*/ 2353862 w 3550720"/>
              <a:gd name="csY149" fmla="*/ 1483971 h 5028859"/>
              <a:gd name="csX150" fmla="*/ 2380004 w 3550720"/>
              <a:gd name="csY150" fmla="*/ 1417705 h 5028859"/>
              <a:gd name="csX151" fmla="*/ 2351467 w 3550720"/>
              <a:gd name="csY151" fmla="*/ 1100895 h 5028859"/>
              <a:gd name="csX152" fmla="*/ 2221154 w 3550720"/>
              <a:gd name="csY152" fmla="*/ 872676 h 5028859"/>
              <a:gd name="csX153" fmla="*/ 2427103 w 3550720"/>
              <a:gd name="csY153" fmla="*/ 1158779 h 5028859"/>
              <a:gd name="csX154" fmla="*/ 2426605 w 3550720"/>
              <a:gd name="csY154" fmla="*/ 451933 h 5028859"/>
              <a:gd name="csX155" fmla="*/ 2803011 w 3550720"/>
              <a:gd name="csY155" fmla="*/ 368 h 50288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Lst>
            <a:rect l="l" t="t" r="r" b="b"/>
            <a:pathLst>
              <a:path w="3550720" h="5028859">
                <a:moveTo>
                  <a:pt x="1057514" y="4733660"/>
                </a:moveTo>
                <a:cubicBezTo>
                  <a:pt x="1034432" y="4756812"/>
                  <a:pt x="938559" y="4829339"/>
                  <a:pt x="1013784" y="4857241"/>
                </a:cubicBezTo>
                <a:cubicBezTo>
                  <a:pt x="1177196" y="4873617"/>
                  <a:pt x="1234434" y="4790832"/>
                  <a:pt x="1057514" y="4733660"/>
                </a:cubicBezTo>
                <a:close/>
                <a:moveTo>
                  <a:pt x="1513313" y="4573227"/>
                </a:moveTo>
                <a:cubicBezTo>
                  <a:pt x="1506960" y="4566086"/>
                  <a:pt x="1459871" y="4617198"/>
                  <a:pt x="1374831" y="4735445"/>
                </a:cubicBezTo>
                <a:cubicBezTo>
                  <a:pt x="1324331" y="4781368"/>
                  <a:pt x="1173675" y="4766552"/>
                  <a:pt x="1250560" y="4865361"/>
                </a:cubicBezTo>
                <a:cubicBezTo>
                  <a:pt x="1320666" y="4877156"/>
                  <a:pt x="1363423" y="4794422"/>
                  <a:pt x="1407377" y="4760525"/>
                </a:cubicBezTo>
                <a:cubicBezTo>
                  <a:pt x="1407241" y="4761301"/>
                  <a:pt x="1407103" y="4762078"/>
                  <a:pt x="1406628" y="4762951"/>
                </a:cubicBezTo>
                <a:cubicBezTo>
                  <a:pt x="1412164" y="4757461"/>
                  <a:pt x="1411388" y="4757324"/>
                  <a:pt x="1407377" y="4760525"/>
                </a:cubicBezTo>
                <a:cubicBezTo>
                  <a:pt x="1485281" y="4645762"/>
                  <a:pt x="1519664" y="4580368"/>
                  <a:pt x="1513313" y="4573227"/>
                </a:cubicBezTo>
                <a:close/>
                <a:moveTo>
                  <a:pt x="923581" y="4572250"/>
                </a:moveTo>
                <a:cubicBezTo>
                  <a:pt x="859110" y="4589549"/>
                  <a:pt x="721878" y="4722969"/>
                  <a:pt x="732488" y="4771045"/>
                </a:cubicBezTo>
                <a:cubicBezTo>
                  <a:pt x="671537" y="5043972"/>
                  <a:pt x="997004" y="4699031"/>
                  <a:pt x="955626" y="4601119"/>
                </a:cubicBezTo>
                <a:cubicBezTo>
                  <a:pt x="958475" y="4573619"/>
                  <a:pt x="945071" y="4566483"/>
                  <a:pt x="923581" y="4572250"/>
                </a:cubicBezTo>
                <a:close/>
                <a:moveTo>
                  <a:pt x="1524095" y="4026630"/>
                </a:moveTo>
                <a:cubicBezTo>
                  <a:pt x="1502578" y="4025479"/>
                  <a:pt x="1480861" y="4034137"/>
                  <a:pt x="1466865" y="4055429"/>
                </a:cubicBezTo>
                <a:cubicBezTo>
                  <a:pt x="1356194" y="4236394"/>
                  <a:pt x="1488492" y="4128704"/>
                  <a:pt x="1580116" y="4056691"/>
                </a:cubicBezTo>
                <a:cubicBezTo>
                  <a:pt x="1566926" y="4038744"/>
                  <a:pt x="1545610" y="4027782"/>
                  <a:pt x="1524095" y="4026630"/>
                </a:cubicBezTo>
                <a:close/>
                <a:moveTo>
                  <a:pt x="3118478" y="3928371"/>
                </a:moveTo>
                <a:cubicBezTo>
                  <a:pt x="3112198" y="3927790"/>
                  <a:pt x="3101754" y="3929865"/>
                  <a:pt x="3086217" y="3935369"/>
                </a:cubicBezTo>
                <a:cubicBezTo>
                  <a:pt x="3054875" y="3942968"/>
                  <a:pt x="3004143" y="3998687"/>
                  <a:pt x="2981817" y="4022531"/>
                </a:cubicBezTo>
                <a:cubicBezTo>
                  <a:pt x="2978606" y="4031553"/>
                  <a:pt x="2961248" y="4040531"/>
                  <a:pt x="2957896" y="4066483"/>
                </a:cubicBezTo>
                <a:cubicBezTo>
                  <a:pt x="3002434" y="4066667"/>
                  <a:pt x="3162439" y="3932436"/>
                  <a:pt x="3118478" y="3928371"/>
                </a:cubicBezTo>
                <a:close/>
                <a:moveTo>
                  <a:pt x="2948084" y="3819948"/>
                </a:moveTo>
                <a:cubicBezTo>
                  <a:pt x="2880412" y="3904711"/>
                  <a:pt x="2799996" y="3913947"/>
                  <a:pt x="2686592" y="3955676"/>
                </a:cubicBezTo>
                <a:cubicBezTo>
                  <a:pt x="2701774" y="3999652"/>
                  <a:pt x="2572260" y="4155343"/>
                  <a:pt x="2676372" y="4134341"/>
                </a:cubicBezTo>
                <a:cubicBezTo>
                  <a:pt x="2724945" y="4131018"/>
                  <a:pt x="2776446" y="3969718"/>
                  <a:pt x="2786307" y="4080235"/>
                </a:cubicBezTo>
                <a:cubicBezTo>
                  <a:pt x="2752071" y="4241576"/>
                  <a:pt x="3146253" y="3845884"/>
                  <a:pt x="2948084" y="3819948"/>
                </a:cubicBezTo>
                <a:close/>
                <a:moveTo>
                  <a:pt x="1997807" y="3610972"/>
                </a:moveTo>
                <a:cubicBezTo>
                  <a:pt x="1987460" y="3609773"/>
                  <a:pt x="1970239" y="3614684"/>
                  <a:pt x="1926611" y="3616342"/>
                </a:cubicBezTo>
                <a:cubicBezTo>
                  <a:pt x="1856117" y="3634947"/>
                  <a:pt x="1658490" y="3657487"/>
                  <a:pt x="1809298" y="3709518"/>
                </a:cubicBezTo>
                <a:cubicBezTo>
                  <a:pt x="1866947" y="3743160"/>
                  <a:pt x="1895547" y="3814557"/>
                  <a:pt x="1896803" y="3880995"/>
                </a:cubicBezTo>
                <a:cubicBezTo>
                  <a:pt x="1927720" y="3863243"/>
                  <a:pt x="1810051" y="4059672"/>
                  <a:pt x="1755690" y="4078838"/>
                </a:cubicBezTo>
                <a:cubicBezTo>
                  <a:pt x="1844234" y="4133827"/>
                  <a:pt x="1809453" y="4140973"/>
                  <a:pt x="1888980" y="4073999"/>
                </a:cubicBezTo>
                <a:cubicBezTo>
                  <a:pt x="2126610" y="3852444"/>
                  <a:pt x="2205811" y="4298009"/>
                  <a:pt x="2350881" y="4185079"/>
                </a:cubicBezTo>
                <a:cubicBezTo>
                  <a:pt x="2425871" y="4174875"/>
                  <a:pt x="2532201" y="4128440"/>
                  <a:pt x="2538003" y="4128196"/>
                </a:cubicBezTo>
                <a:cubicBezTo>
                  <a:pt x="2795195" y="3792576"/>
                  <a:pt x="2522535" y="4054025"/>
                  <a:pt x="2407059" y="3700104"/>
                </a:cubicBezTo>
                <a:cubicBezTo>
                  <a:pt x="2256934" y="3737441"/>
                  <a:pt x="2254836" y="3788166"/>
                  <a:pt x="2082725" y="3711222"/>
                </a:cubicBezTo>
                <a:cubicBezTo>
                  <a:pt x="2013210" y="3631941"/>
                  <a:pt x="2015053" y="3612971"/>
                  <a:pt x="1997807" y="3610972"/>
                </a:cubicBezTo>
                <a:close/>
                <a:moveTo>
                  <a:pt x="2582573" y="2903719"/>
                </a:moveTo>
                <a:cubicBezTo>
                  <a:pt x="2543555" y="2900816"/>
                  <a:pt x="2440536" y="2936888"/>
                  <a:pt x="2402737" y="3000813"/>
                </a:cubicBezTo>
                <a:cubicBezTo>
                  <a:pt x="2444371" y="3011282"/>
                  <a:pt x="2510014" y="2968780"/>
                  <a:pt x="2555774" y="2953437"/>
                </a:cubicBezTo>
                <a:cubicBezTo>
                  <a:pt x="2606355" y="2921233"/>
                  <a:pt x="2605985" y="2905460"/>
                  <a:pt x="2582573" y="2903719"/>
                </a:cubicBezTo>
                <a:close/>
                <a:moveTo>
                  <a:pt x="2484330" y="2828626"/>
                </a:moveTo>
                <a:cubicBezTo>
                  <a:pt x="2474644" y="2831855"/>
                  <a:pt x="2461129" y="2839615"/>
                  <a:pt x="2443067" y="2853274"/>
                </a:cubicBezTo>
                <a:cubicBezTo>
                  <a:pt x="2445885" y="2849138"/>
                  <a:pt x="2444872" y="2849435"/>
                  <a:pt x="2437844" y="2856097"/>
                </a:cubicBezTo>
                <a:cubicBezTo>
                  <a:pt x="2438995" y="2855025"/>
                  <a:pt x="2440921" y="2854090"/>
                  <a:pt x="2443067" y="2853274"/>
                </a:cubicBezTo>
                <a:cubicBezTo>
                  <a:pt x="2434477" y="2866454"/>
                  <a:pt x="2385855" y="2925586"/>
                  <a:pt x="2372377" y="2957647"/>
                </a:cubicBezTo>
                <a:cubicBezTo>
                  <a:pt x="2432418" y="3005450"/>
                  <a:pt x="2552138" y="2806024"/>
                  <a:pt x="2484330" y="2828626"/>
                </a:cubicBezTo>
                <a:close/>
                <a:moveTo>
                  <a:pt x="2375279" y="2561569"/>
                </a:moveTo>
                <a:cubicBezTo>
                  <a:pt x="2332166" y="2557035"/>
                  <a:pt x="2271477" y="2633519"/>
                  <a:pt x="2213975" y="2861239"/>
                </a:cubicBezTo>
                <a:cubicBezTo>
                  <a:pt x="2161050" y="3050674"/>
                  <a:pt x="2275067" y="2920845"/>
                  <a:pt x="2348235" y="2934306"/>
                </a:cubicBezTo>
                <a:cubicBezTo>
                  <a:pt x="2470160" y="2801730"/>
                  <a:pt x="2447132" y="2569123"/>
                  <a:pt x="2375279" y="2561569"/>
                </a:cubicBezTo>
                <a:close/>
                <a:moveTo>
                  <a:pt x="2573326" y="1281791"/>
                </a:moveTo>
                <a:cubicBezTo>
                  <a:pt x="2499192" y="1265748"/>
                  <a:pt x="2424269" y="1312410"/>
                  <a:pt x="2452496" y="1450636"/>
                </a:cubicBezTo>
                <a:cubicBezTo>
                  <a:pt x="2452783" y="1480835"/>
                  <a:pt x="2440845" y="1465270"/>
                  <a:pt x="2451918" y="1617828"/>
                </a:cubicBezTo>
                <a:cubicBezTo>
                  <a:pt x="2458958" y="1623643"/>
                  <a:pt x="2469221" y="1613637"/>
                  <a:pt x="2475893" y="1610751"/>
                </a:cubicBezTo>
                <a:cubicBezTo>
                  <a:pt x="2466150" y="1621886"/>
                  <a:pt x="2548025" y="1561010"/>
                  <a:pt x="2536687" y="1566744"/>
                </a:cubicBezTo>
                <a:cubicBezTo>
                  <a:pt x="2633077" y="1514618"/>
                  <a:pt x="2651612" y="1615967"/>
                  <a:pt x="2689436" y="1489172"/>
                </a:cubicBezTo>
                <a:cubicBezTo>
                  <a:pt x="2720811" y="1376579"/>
                  <a:pt x="2647463" y="1297832"/>
                  <a:pt x="2573326" y="1281791"/>
                </a:cubicBezTo>
                <a:close/>
                <a:moveTo>
                  <a:pt x="2803011" y="368"/>
                </a:moveTo>
                <a:cubicBezTo>
                  <a:pt x="3047613" y="151906"/>
                  <a:pt x="2997276" y="536046"/>
                  <a:pt x="2794882" y="766290"/>
                </a:cubicBezTo>
                <a:cubicBezTo>
                  <a:pt x="2552727" y="845655"/>
                  <a:pt x="2377676" y="1289182"/>
                  <a:pt x="2555070" y="1114768"/>
                </a:cubicBezTo>
                <a:cubicBezTo>
                  <a:pt x="2526117" y="797164"/>
                  <a:pt x="2915207" y="871734"/>
                  <a:pt x="2650802" y="1123219"/>
                </a:cubicBezTo>
                <a:cubicBezTo>
                  <a:pt x="2941808" y="1058251"/>
                  <a:pt x="2874585" y="716702"/>
                  <a:pt x="3174080" y="949130"/>
                </a:cubicBezTo>
                <a:cubicBezTo>
                  <a:pt x="3171382" y="975439"/>
                  <a:pt x="3174418" y="990694"/>
                  <a:pt x="3256505" y="1000788"/>
                </a:cubicBezTo>
                <a:cubicBezTo>
                  <a:pt x="3326831" y="996550"/>
                  <a:pt x="3412647" y="1104470"/>
                  <a:pt x="3458165" y="1147381"/>
                </a:cubicBezTo>
                <a:cubicBezTo>
                  <a:pt x="3515674" y="1178678"/>
                  <a:pt x="3433410" y="1148083"/>
                  <a:pt x="3424313" y="1172606"/>
                </a:cubicBezTo>
                <a:cubicBezTo>
                  <a:pt x="3276803" y="1285339"/>
                  <a:pt x="2961706" y="1133134"/>
                  <a:pt x="2814849" y="1098843"/>
                </a:cubicBezTo>
                <a:cubicBezTo>
                  <a:pt x="2829146" y="1091318"/>
                  <a:pt x="2768601" y="1105703"/>
                  <a:pt x="2773809" y="1106549"/>
                </a:cubicBezTo>
                <a:cubicBezTo>
                  <a:pt x="2734756" y="1134046"/>
                  <a:pt x="2530450" y="1153236"/>
                  <a:pt x="2538914" y="1236633"/>
                </a:cubicBezTo>
                <a:cubicBezTo>
                  <a:pt x="2666563" y="1211439"/>
                  <a:pt x="2723611" y="1217544"/>
                  <a:pt x="2773345" y="1347491"/>
                </a:cubicBezTo>
                <a:cubicBezTo>
                  <a:pt x="2897471" y="1356375"/>
                  <a:pt x="2867163" y="1536010"/>
                  <a:pt x="2825689" y="1546601"/>
                </a:cubicBezTo>
                <a:cubicBezTo>
                  <a:pt x="2686224" y="1639339"/>
                  <a:pt x="2821150" y="1600248"/>
                  <a:pt x="2847715" y="1746212"/>
                </a:cubicBezTo>
                <a:cubicBezTo>
                  <a:pt x="2954835" y="1696244"/>
                  <a:pt x="3135084" y="1805105"/>
                  <a:pt x="3173303" y="1923402"/>
                </a:cubicBezTo>
                <a:cubicBezTo>
                  <a:pt x="3248418" y="2041088"/>
                  <a:pt x="3128665" y="2262176"/>
                  <a:pt x="2983266" y="2278846"/>
                </a:cubicBezTo>
                <a:cubicBezTo>
                  <a:pt x="2993504" y="2282434"/>
                  <a:pt x="2944169" y="2281944"/>
                  <a:pt x="2913569" y="2277762"/>
                </a:cubicBezTo>
                <a:cubicBezTo>
                  <a:pt x="2850215" y="2302517"/>
                  <a:pt x="2679709" y="2099191"/>
                  <a:pt x="2708251" y="2236312"/>
                </a:cubicBezTo>
                <a:cubicBezTo>
                  <a:pt x="2635344" y="2452569"/>
                  <a:pt x="2966672" y="2336421"/>
                  <a:pt x="2993958" y="2615422"/>
                </a:cubicBezTo>
                <a:cubicBezTo>
                  <a:pt x="3049934" y="2665158"/>
                  <a:pt x="2932288" y="2800093"/>
                  <a:pt x="2936391" y="2832655"/>
                </a:cubicBezTo>
                <a:cubicBezTo>
                  <a:pt x="3464363" y="3036375"/>
                  <a:pt x="2751998" y="3208458"/>
                  <a:pt x="2516887" y="3049897"/>
                </a:cubicBezTo>
                <a:cubicBezTo>
                  <a:pt x="2361928" y="3024235"/>
                  <a:pt x="2222318" y="3005792"/>
                  <a:pt x="2086372" y="3163933"/>
                </a:cubicBezTo>
                <a:cubicBezTo>
                  <a:pt x="2072844" y="3226292"/>
                  <a:pt x="1829134" y="3488188"/>
                  <a:pt x="1832010" y="3588102"/>
                </a:cubicBezTo>
                <a:cubicBezTo>
                  <a:pt x="1928787" y="3544119"/>
                  <a:pt x="1985973" y="3571840"/>
                  <a:pt x="1980487" y="3444433"/>
                </a:cubicBezTo>
                <a:cubicBezTo>
                  <a:pt x="2012269" y="3251145"/>
                  <a:pt x="2266799" y="3187580"/>
                  <a:pt x="2377558" y="3305392"/>
                </a:cubicBezTo>
                <a:cubicBezTo>
                  <a:pt x="2507108" y="3545952"/>
                  <a:pt x="2491077" y="3362923"/>
                  <a:pt x="2693048" y="3353232"/>
                </a:cubicBezTo>
                <a:cubicBezTo>
                  <a:pt x="2899460" y="3292677"/>
                  <a:pt x="2961997" y="3701682"/>
                  <a:pt x="3057738" y="3427846"/>
                </a:cubicBezTo>
                <a:cubicBezTo>
                  <a:pt x="3077990" y="3390117"/>
                  <a:pt x="3089446" y="3323230"/>
                  <a:pt x="3102896" y="3301641"/>
                </a:cubicBezTo>
                <a:cubicBezTo>
                  <a:pt x="3194343" y="3481499"/>
                  <a:pt x="3369105" y="3318690"/>
                  <a:pt x="3383272" y="3568160"/>
                </a:cubicBezTo>
                <a:cubicBezTo>
                  <a:pt x="3409020" y="3555743"/>
                  <a:pt x="3446382" y="3554856"/>
                  <a:pt x="3488149" y="3560633"/>
                </a:cubicBezTo>
                <a:lnTo>
                  <a:pt x="3550720" y="3573192"/>
                </a:lnTo>
                <a:lnTo>
                  <a:pt x="3550719" y="4008895"/>
                </a:lnTo>
                <a:lnTo>
                  <a:pt x="3510189" y="4021944"/>
                </a:lnTo>
                <a:cubicBezTo>
                  <a:pt x="3419128" y="4043774"/>
                  <a:pt x="3310998" y="4040266"/>
                  <a:pt x="3159961" y="4009227"/>
                </a:cubicBezTo>
                <a:cubicBezTo>
                  <a:pt x="3076458" y="4033505"/>
                  <a:pt x="2952833" y="4132031"/>
                  <a:pt x="2870095" y="4166364"/>
                </a:cubicBezTo>
                <a:cubicBezTo>
                  <a:pt x="2885685" y="4179381"/>
                  <a:pt x="2963160" y="4190652"/>
                  <a:pt x="2896185" y="4210603"/>
                </a:cubicBezTo>
                <a:cubicBezTo>
                  <a:pt x="2769921" y="4186387"/>
                  <a:pt x="2257174" y="4217691"/>
                  <a:pt x="2238373" y="4354839"/>
                </a:cubicBezTo>
                <a:cubicBezTo>
                  <a:pt x="2282158" y="4457178"/>
                  <a:pt x="2654165" y="4347012"/>
                  <a:pt x="2618013" y="4752472"/>
                </a:cubicBezTo>
                <a:cubicBezTo>
                  <a:pt x="2625788" y="4842475"/>
                  <a:pt x="2599870" y="4922910"/>
                  <a:pt x="2547407" y="4982347"/>
                </a:cubicBezTo>
                <a:lnTo>
                  <a:pt x="2492816" y="5028859"/>
                </a:lnTo>
                <a:lnTo>
                  <a:pt x="1959314" y="5028859"/>
                </a:lnTo>
                <a:lnTo>
                  <a:pt x="1988576" y="5011116"/>
                </a:lnTo>
                <a:cubicBezTo>
                  <a:pt x="2103252" y="4915892"/>
                  <a:pt x="1977503" y="4672089"/>
                  <a:pt x="2054102" y="4509073"/>
                </a:cubicBezTo>
                <a:cubicBezTo>
                  <a:pt x="1707323" y="4444772"/>
                  <a:pt x="1957225" y="4507935"/>
                  <a:pt x="1716229" y="4576312"/>
                </a:cubicBezTo>
                <a:cubicBezTo>
                  <a:pt x="1590298" y="4545754"/>
                  <a:pt x="1504113" y="4672874"/>
                  <a:pt x="1470782" y="4744015"/>
                </a:cubicBezTo>
                <a:cubicBezTo>
                  <a:pt x="1360343" y="4899031"/>
                  <a:pt x="1313185" y="4864862"/>
                  <a:pt x="1626665" y="4992951"/>
                </a:cubicBezTo>
                <a:cubicBezTo>
                  <a:pt x="1614962" y="4989983"/>
                  <a:pt x="1664331" y="5008632"/>
                  <a:pt x="1710779" y="5025619"/>
                </a:cubicBezTo>
                <a:lnTo>
                  <a:pt x="1719720" y="5028859"/>
                </a:lnTo>
                <a:lnTo>
                  <a:pt x="1496984" y="5028859"/>
                </a:lnTo>
                <a:lnTo>
                  <a:pt x="1474079" y="5009937"/>
                </a:lnTo>
                <a:cubicBezTo>
                  <a:pt x="1461916" y="5002134"/>
                  <a:pt x="1449760" y="4996688"/>
                  <a:pt x="1438239" y="4994421"/>
                </a:cubicBezTo>
                <a:cubicBezTo>
                  <a:pt x="1407048" y="5039237"/>
                  <a:pt x="1376606" y="4972787"/>
                  <a:pt x="1335430" y="4961998"/>
                </a:cubicBezTo>
                <a:cubicBezTo>
                  <a:pt x="1308879" y="4956619"/>
                  <a:pt x="1208463" y="4932296"/>
                  <a:pt x="1167045" y="4957370"/>
                </a:cubicBezTo>
                <a:lnTo>
                  <a:pt x="1179202" y="5028859"/>
                </a:lnTo>
                <a:lnTo>
                  <a:pt x="1133455" y="5028859"/>
                </a:lnTo>
                <a:lnTo>
                  <a:pt x="1131892" y="5025966"/>
                </a:lnTo>
                <a:cubicBezTo>
                  <a:pt x="1119499" y="5006154"/>
                  <a:pt x="1104227" y="4984228"/>
                  <a:pt x="1085746" y="4959893"/>
                </a:cubicBezTo>
                <a:cubicBezTo>
                  <a:pt x="1102665" y="4950676"/>
                  <a:pt x="949189" y="4997809"/>
                  <a:pt x="976603" y="4994307"/>
                </a:cubicBezTo>
                <a:lnTo>
                  <a:pt x="911955" y="5028859"/>
                </a:lnTo>
                <a:lnTo>
                  <a:pt x="663081" y="5028859"/>
                </a:lnTo>
                <a:lnTo>
                  <a:pt x="665851" y="4999214"/>
                </a:lnTo>
                <a:cubicBezTo>
                  <a:pt x="540947" y="5048012"/>
                  <a:pt x="417057" y="4971519"/>
                  <a:pt x="254862" y="4856042"/>
                </a:cubicBezTo>
                <a:cubicBezTo>
                  <a:pt x="148524" y="4643138"/>
                  <a:pt x="371987" y="4524687"/>
                  <a:pt x="534739" y="4643305"/>
                </a:cubicBezTo>
                <a:cubicBezTo>
                  <a:pt x="703431" y="4757782"/>
                  <a:pt x="446317" y="4363626"/>
                  <a:pt x="465274" y="4407953"/>
                </a:cubicBezTo>
                <a:cubicBezTo>
                  <a:pt x="373334" y="4251918"/>
                  <a:pt x="-102404" y="4026174"/>
                  <a:pt x="202703" y="3936855"/>
                </a:cubicBezTo>
                <a:cubicBezTo>
                  <a:pt x="39648" y="3897430"/>
                  <a:pt x="-78645" y="3627857"/>
                  <a:pt x="63637" y="3489317"/>
                </a:cubicBezTo>
                <a:cubicBezTo>
                  <a:pt x="77568" y="3473094"/>
                  <a:pt x="137102" y="3378803"/>
                  <a:pt x="101997" y="3443308"/>
                </a:cubicBezTo>
                <a:cubicBezTo>
                  <a:pt x="850260" y="3392225"/>
                  <a:pt x="436073" y="4286628"/>
                  <a:pt x="652641" y="4751115"/>
                </a:cubicBezTo>
                <a:cubicBezTo>
                  <a:pt x="777689" y="4935372"/>
                  <a:pt x="661163" y="4374547"/>
                  <a:pt x="645203" y="4327314"/>
                </a:cubicBezTo>
                <a:cubicBezTo>
                  <a:pt x="673203" y="4230035"/>
                  <a:pt x="787915" y="3993733"/>
                  <a:pt x="886968" y="4111695"/>
                </a:cubicBezTo>
                <a:cubicBezTo>
                  <a:pt x="1021173" y="4170277"/>
                  <a:pt x="983676" y="4390214"/>
                  <a:pt x="1031441" y="4307654"/>
                </a:cubicBezTo>
                <a:cubicBezTo>
                  <a:pt x="992791" y="4323466"/>
                  <a:pt x="1109965" y="4231068"/>
                  <a:pt x="1131446" y="4234822"/>
                </a:cubicBezTo>
                <a:cubicBezTo>
                  <a:pt x="1163015" y="4214306"/>
                  <a:pt x="1204235" y="4249494"/>
                  <a:pt x="1224483" y="4211767"/>
                </a:cubicBezTo>
                <a:cubicBezTo>
                  <a:pt x="1231706" y="4077669"/>
                  <a:pt x="1141444" y="4075310"/>
                  <a:pt x="1041150" y="4031500"/>
                </a:cubicBezTo>
                <a:cubicBezTo>
                  <a:pt x="822613" y="3754984"/>
                  <a:pt x="1333634" y="3645083"/>
                  <a:pt x="1259543" y="4036414"/>
                </a:cubicBezTo>
                <a:cubicBezTo>
                  <a:pt x="1602118" y="4003763"/>
                  <a:pt x="1291329" y="3327015"/>
                  <a:pt x="1551139" y="3217292"/>
                </a:cubicBezTo>
                <a:cubicBezTo>
                  <a:pt x="1562718" y="3275179"/>
                  <a:pt x="1720846" y="3459582"/>
                  <a:pt x="1687921" y="3435713"/>
                </a:cubicBezTo>
                <a:cubicBezTo>
                  <a:pt x="1762913" y="3569770"/>
                  <a:pt x="1815083" y="3379644"/>
                  <a:pt x="1799611" y="3302350"/>
                </a:cubicBezTo>
                <a:cubicBezTo>
                  <a:pt x="1770224" y="3279271"/>
                  <a:pt x="1763306" y="3045650"/>
                  <a:pt x="1668043" y="3113410"/>
                </a:cubicBezTo>
                <a:cubicBezTo>
                  <a:pt x="1387240" y="3147653"/>
                  <a:pt x="1267702" y="2782455"/>
                  <a:pt x="1460222" y="2615139"/>
                </a:cubicBezTo>
                <a:cubicBezTo>
                  <a:pt x="1635425" y="2414025"/>
                  <a:pt x="1953324" y="2607434"/>
                  <a:pt x="1927887" y="2832803"/>
                </a:cubicBezTo>
                <a:cubicBezTo>
                  <a:pt x="1887571" y="3117810"/>
                  <a:pt x="1671991" y="2942106"/>
                  <a:pt x="1859264" y="3291166"/>
                </a:cubicBezTo>
                <a:cubicBezTo>
                  <a:pt x="1938116" y="3266058"/>
                  <a:pt x="1985429" y="3129121"/>
                  <a:pt x="2004086" y="3025054"/>
                </a:cubicBezTo>
                <a:cubicBezTo>
                  <a:pt x="2114498" y="3008618"/>
                  <a:pt x="2148276" y="2802812"/>
                  <a:pt x="2185674" y="2685137"/>
                </a:cubicBezTo>
                <a:cubicBezTo>
                  <a:pt x="2146292" y="2516891"/>
                  <a:pt x="2267140" y="2607315"/>
                  <a:pt x="2271707" y="2440595"/>
                </a:cubicBezTo>
                <a:cubicBezTo>
                  <a:pt x="2191222" y="2147380"/>
                  <a:pt x="2184588" y="2421527"/>
                  <a:pt x="1949827" y="2195136"/>
                </a:cubicBezTo>
                <a:cubicBezTo>
                  <a:pt x="1789143" y="1975330"/>
                  <a:pt x="2032159" y="1589200"/>
                  <a:pt x="2321098" y="1814467"/>
                </a:cubicBezTo>
                <a:cubicBezTo>
                  <a:pt x="2346686" y="1853900"/>
                  <a:pt x="2382250" y="1936459"/>
                  <a:pt x="2390217" y="1835360"/>
                </a:cubicBezTo>
                <a:cubicBezTo>
                  <a:pt x="2389979" y="1835798"/>
                  <a:pt x="2389742" y="1836234"/>
                  <a:pt x="2389503" y="1836673"/>
                </a:cubicBezTo>
                <a:cubicBezTo>
                  <a:pt x="2367360" y="1742998"/>
                  <a:pt x="2431605" y="1586930"/>
                  <a:pt x="2353862" y="1483971"/>
                </a:cubicBezTo>
                <a:cubicBezTo>
                  <a:pt x="2323350" y="1451495"/>
                  <a:pt x="2350875" y="1435297"/>
                  <a:pt x="2380004" y="1417705"/>
                </a:cubicBezTo>
                <a:cubicBezTo>
                  <a:pt x="2409028" y="1329483"/>
                  <a:pt x="2353822" y="1129383"/>
                  <a:pt x="2351467" y="1100895"/>
                </a:cubicBezTo>
                <a:cubicBezTo>
                  <a:pt x="2336725" y="1015495"/>
                  <a:pt x="2221134" y="1017496"/>
                  <a:pt x="2221154" y="872676"/>
                </a:cubicBezTo>
                <a:cubicBezTo>
                  <a:pt x="2359396" y="895193"/>
                  <a:pt x="2351797" y="1072166"/>
                  <a:pt x="2427103" y="1158779"/>
                </a:cubicBezTo>
                <a:cubicBezTo>
                  <a:pt x="2592251" y="936038"/>
                  <a:pt x="2361026" y="601601"/>
                  <a:pt x="2426605" y="451933"/>
                </a:cubicBezTo>
                <a:cubicBezTo>
                  <a:pt x="2423654" y="315700"/>
                  <a:pt x="2631459" y="-12501"/>
                  <a:pt x="2803011" y="368"/>
                </a:cubicBezTo>
                <a:close/>
              </a:path>
            </a:pathLst>
          </a:custGeom>
          <a:solidFill>
            <a:schemeClr val="accent2">
              <a:lumMod val="75000"/>
              <a:alpha val="37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3" name="Rectangle 12">
            <a:extLst>
              <a:ext uri="{FF2B5EF4-FFF2-40B4-BE49-F238E27FC236}">
                <a16:creationId xmlns:a16="http://schemas.microsoft.com/office/drawing/2014/main" id="{ED0D160A-30A2-BC74-2E42-80D18B7C148B}"/>
              </a:ext>
            </a:extLst>
          </p:cNvPr>
          <p:cNvSpPr/>
          <p:nvPr/>
        </p:nvSpPr>
        <p:spPr>
          <a:xfrm>
            <a:off x="-2441"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95739"/>
            <a:ext cx="7785918" cy="4333461"/>
          </a:xfrm>
        </p:spPr>
        <p:txBody>
          <a:bodyPr anchor="ctr">
            <a:noAutofit/>
          </a:bodyPr>
          <a:lstStyle>
            <a:lvl1pPr marL="0" indent="0">
              <a:lnSpc>
                <a:spcPct val="120000"/>
              </a:lnSpc>
              <a:buNone/>
              <a:defRPr sz="3600" b="0" cap="all" spc="300" baseline="0"/>
            </a:lvl1pPr>
            <a:lvl2pPr marL="228600" indent="0">
              <a:lnSpc>
                <a:spcPct val="120000"/>
              </a:lnSpc>
              <a:buNone/>
              <a:defRPr sz="3600" b="0" cap="all" spc="300" baseline="0"/>
            </a:lvl2pPr>
            <a:lvl3pPr marL="457200" indent="0">
              <a:lnSpc>
                <a:spcPct val="120000"/>
              </a:lnSpc>
              <a:buNone/>
              <a:defRPr sz="3600" b="0" cap="all" spc="300" baseline="0"/>
            </a:lvl3pPr>
            <a:lvl4pPr marL="685800" indent="0">
              <a:lnSpc>
                <a:spcPct val="120000"/>
              </a:lnSpc>
              <a:buNone/>
              <a:defRPr sz="3600" b="0" cap="all" spc="300" baseline="0"/>
            </a:lvl4pPr>
            <a:lvl5pPr marL="914400" indent="0">
              <a:lnSpc>
                <a:spcPct val="120000"/>
              </a:lnSpc>
              <a:buNone/>
              <a:defRPr sz="3600" b="0" cap="all" spc="3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406668709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3521E7-0BE5-9E18-5B90-D1AE6E1245D7}"/>
              </a:ext>
            </a:extLst>
          </p:cNvPr>
          <p:cNvSpPr/>
          <p:nvPr/>
        </p:nvSpPr>
        <p:spPr>
          <a:xfrm>
            <a:off x="0" y="0"/>
            <a:ext cx="12218942" cy="6861158"/>
          </a:xfrm>
          <a:prstGeom prst="rect">
            <a:avLst/>
          </a:prstGeom>
          <a:solidFill>
            <a:schemeClr val="accent3">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28A94A5-56D4-42A1-2C4B-6FC680C330B7}"/>
              </a:ext>
            </a:extLst>
          </p:cNvPr>
          <p:cNvSpPr/>
          <p:nvPr userDrawn="1"/>
        </p:nvSpPr>
        <p:spPr>
          <a:xfrm>
            <a:off x="0" y="2727499"/>
            <a:ext cx="3193916" cy="3950026"/>
          </a:xfrm>
          <a:custGeom>
            <a:avLst/>
            <a:gdLst>
              <a:gd name="csX0" fmla="*/ 2375523 w 3193916"/>
              <a:gd name="csY0" fmla="*/ 3658937 h 3950026"/>
              <a:gd name="csX1" fmla="*/ 2535113 w 3193916"/>
              <a:gd name="csY1" fmla="*/ 3754201 h 3950026"/>
              <a:gd name="csX2" fmla="*/ 2486636 w 3193916"/>
              <a:gd name="csY2" fmla="*/ 3697553 h 3950026"/>
              <a:gd name="csX3" fmla="*/ 2375523 w 3193916"/>
              <a:gd name="csY3" fmla="*/ 3658937 h 3950026"/>
              <a:gd name="csX4" fmla="*/ 2451789 w 3193916"/>
              <a:gd name="csY4" fmla="*/ 3602747 h 3950026"/>
              <a:gd name="csX5" fmla="*/ 2590704 w 3193916"/>
              <a:gd name="csY5" fmla="*/ 3648009 h 3950026"/>
              <a:gd name="csX6" fmla="*/ 2451789 w 3193916"/>
              <a:gd name="csY6" fmla="*/ 3602747 h 3950026"/>
              <a:gd name="csX7" fmla="*/ 2533171 w 3193916"/>
              <a:gd name="csY7" fmla="*/ 3552239 h 3950026"/>
              <a:gd name="csX8" fmla="*/ 2515619 w 3193916"/>
              <a:gd name="csY8" fmla="*/ 3565438 h 3950026"/>
              <a:gd name="csX9" fmla="*/ 2552591 w 3193916"/>
              <a:gd name="csY9" fmla="*/ 3560105 h 3950026"/>
              <a:gd name="csX10" fmla="*/ 2533171 w 3193916"/>
              <a:gd name="csY10" fmla="*/ 3552239 h 3950026"/>
              <a:gd name="csX11" fmla="*/ 2479672 w 3193916"/>
              <a:gd name="csY11" fmla="*/ 3461341 h 3950026"/>
              <a:gd name="csX12" fmla="*/ 2404237 w 3193916"/>
              <a:gd name="csY12" fmla="*/ 3487423 h 3950026"/>
              <a:gd name="csX13" fmla="*/ 2527154 w 3193916"/>
              <a:gd name="csY13" fmla="*/ 3478634 h 3950026"/>
              <a:gd name="csX14" fmla="*/ 2508924 w 3193916"/>
              <a:gd name="csY14" fmla="*/ 3467390 h 3950026"/>
              <a:gd name="csX15" fmla="*/ 2479672 w 3193916"/>
              <a:gd name="csY15" fmla="*/ 3461341 h 3950026"/>
              <a:gd name="csX16" fmla="*/ 2329000 w 3193916"/>
              <a:gd name="csY16" fmla="*/ 3348546 h 3950026"/>
              <a:gd name="csX17" fmla="*/ 2273200 w 3193916"/>
              <a:gd name="csY17" fmla="*/ 3396298 h 3950026"/>
              <a:gd name="csX18" fmla="*/ 2297676 w 3193916"/>
              <a:gd name="csY18" fmla="*/ 3457164 h 3950026"/>
              <a:gd name="csX19" fmla="*/ 2329000 w 3193916"/>
              <a:gd name="csY19" fmla="*/ 3348546 h 3950026"/>
              <a:gd name="csX20" fmla="*/ 2164592 w 3193916"/>
              <a:gd name="csY20" fmla="*/ 3188006 h 3950026"/>
              <a:gd name="csX21" fmla="*/ 2155078 w 3193916"/>
              <a:gd name="csY21" fmla="*/ 3200397 h 3950026"/>
              <a:gd name="csX22" fmla="*/ 2207690 w 3193916"/>
              <a:gd name="csY22" fmla="*/ 3242952 h 3950026"/>
              <a:gd name="csX23" fmla="*/ 2227209 w 3193916"/>
              <a:gd name="csY23" fmla="*/ 3254992 h 3950026"/>
              <a:gd name="csX24" fmla="*/ 2265999 w 3193916"/>
              <a:gd name="csY24" fmla="*/ 3275945 h 3950026"/>
              <a:gd name="csX25" fmla="*/ 2251020 w 3193916"/>
              <a:gd name="csY25" fmla="*/ 3221530 h 3950026"/>
              <a:gd name="csX26" fmla="*/ 2164592 w 3193916"/>
              <a:gd name="csY26" fmla="*/ 3188006 h 3950026"/>
              <a:gd name="csX27" fmla="*/ 1937488 w 3193916"/>
              <a:gd name="csY27" fmla="*/ 3082236 h 3950026"/>
              <a:gd name="csX28" fmla="*/ 430643 w 3193916"/>
              <a:gd name="csY28" fmla="*/ 3170254 h 3950026"/>
              <a:gd name="csX29" fmla="*/ 1149393 w 3193916"/>
              <a:gd name="csY29" fmla="*/ 3385323 h 3950026"/>
              <a:gd name="csX30" fmla="*/ 2187201 w 3193916"/>
              <a:gd name="csY30" fmla="*/ 3496216 h 3950026"/>
              <a:gd name="csX31" fmla="*/ 1937488 w 3193916"/>
              <a:gd name="csY31" fmla="*/ 3082236 h 3950026"/>
              <a:gd name="csX32" fmla="*/ 2817433 w 3193916"/>
              <a:gd name="csY32" fmla="*/ 3075152 h 3950026"/>
              <a:gd name="csX33" fmla="*/ 2740363 w 3193916"/>
              <a:gd name="csY33" fmla="*/ 3149668 h 3950026"/>
              <a:gd name="csX34" fmla="*/ 2780214 w 3193916"/>
              <a:gd name="csY34" fmla="*/ 3138385 h 3950026"/>
              <a:gd name="csX35" fmla="*/ 2817433 w 3193916"/>
              <a:gd name="csY35" fmla="*/ 3075152 h 3950026"/>
              <a:gd name="csX36" fmla="*/ 2150942 w 3193916"/>
              <a:gd name="csY36" fmla="*/ 3037129 h 3950026"/>
              <a:gd name="csX37" fmla="*/ 2093705 w 3193916"/>
              <a:gd name="csY37" fmla="*/ 3051583 h 3950026"/>
              <a:gd name="csX38" fmla="*/ 2169001 w 3193916"/>
              <a:gd name="csY38" fmla="*/ 3079204 h 3950026"/>
              <a:gd name="csX39" fmla="*/ 2150942 w 3193916"/>
              <a:gd name="csY39" fmla="*/ 3037129 h 3950026"/>
              <a:gd name="csX40" fmla="*/ 2404680 w 3193916"/>
              <a:gd name="csY40" fmla="*/ 2915869 h 3950026"/>
              <a:gd name="csX41" fmla="*/ 2277577 w 3193916"/>
              <a:gd name="csY41" fmla="*/ 2942685 h 3950026"/>
              <a:gd name="csX42" fmla="*/ 2404680 w 3193916"/>
              <a:gd name="csY42" fmla="*/ 2915869 h 3950026"/>
              <a:gd name="csX43" fmla="*/ 2150657 w 3193916"/>
              <a:gd name="csY43" fmla="*/ 2836859 h 3950026"/>
              <a:gd name="csX44" fmla="*/ 2124176 w 3193916"/>
              <a:gd name="csY44" fmla="*/ 2856984 h 3950026"/>
              <a:gd name="csX45" fmla="*/ 2101649 w 3193916"/>
              <a:gd name="csY45" fmla="*/ 2868450 h 3950026"/>
              <a:gd name="csX46" fmla="*/ 2063672 w 3193916"/>
              <a:gd name="csY46" fmla="*/ 2894362 h 3950026"/>
              <a:gd name="csX47" fmla="*/ 2150657 w 3193916"/>
              <a:gd name="csY47" fmla="*/ 2836859 h 3950026"/>
              <a:gd name="csX48" fmla="*/ 2058441 w 3193916"/>
              <a:gd name="csY48" fmla="*/ 2667390 h 3950026"/>
              <a:gd name="csX49" fmla="*/ 1984382 w 3193916"/>
              <a:gd name="csY49" fmla="*/ 2808006 h 3950026"/>
              <a:gd name="csX50" fmla="*/ 2004907 w 3193916"/>
              <a:gd name="csY50" fmla="*/ 2829980 h 3950026"/>
              <a:gd name="csX51" fmla="*/ 2082936 w 3193916"/>
              <a:gd name="csY51" fmla="*/ 2672639 h 3950026"/>
              <a:gd name="csX52" fmla="*/ 2058441 w 3193916"/>
              <a:gd name="csY52" fmla="*/ 2667390 h 3950026"/>
              <a:gd name="csX53" fmla="*/ 2259065 w 3193916"/>
              <a:gd name="csY53" fmla="*/ 2336650 h 3950026"/>
              <a:gd name="csX54" fmla="*/ 2148211 w 3193916"/>
              <a:gd name="csY54" fmla="*/ 2474936 h 3950026"/>
              <a:gd name="csX55" fmla="*/ 2259065 w 3193916"/>
              <a:gd name="csY55" fmla="*/ 2336650 h 3950026"/>
              <a:gd name="csX56" fmla="*/ 1263155 w 3193916"/>
              <a:gd name="csY56" fmla="*/ 2331005 h 3950026"/>
              <a:gd name="csX57" fmla="*/ 1199420 w 3193916"/>
              <a:gd name="csY57" fmla="*/ 2381303 h 3950026"/>
              <a:gd name="csX58" fmla="*/ 1136796 w 3193916"/>
              <a:gd name="csY58" fmla="*/ 2428866 h 3950026"/>
              <a:gd name="csX59" fmla="*/ 855831 w 3193916"/>
              <a:gd name="csY59" fmla="*/ 2593987 h 3950026"/>
              <a:gd name="csX60" fmla="*/ 248458 w 3193916"/>
              <a:gd name="csY60" fmla="*/ 3035491 h 3950026"/>
              <a:gd name="csX61" fmla="*/ 1087393 w 3193916"/>
              <a:gd name="csY61" fmla="*/ 2671827 h 3950026"/>
              <a:gd name="csX62" fmla="*/ 1291682 w 3193916"/>
              <a:gd name="csY62" fmla="*/ 2348651 h 3950026"/>
              <a:gd name="csX63" fmla="*/ 1263155 w 3193916"/>
              <a:gd name="csY63" fmla="*/ 2331005 h 3950026"/>
              <a:gd name="csX64" fmla="*/ 1528950 w 3193916"/>
              <a:gd name="csY64" fmla="*/ 2205666 h 3950026"/>
              <a:gd name="csX65" fmla="*/ 1477643 w 3193916"/>
              <a:gd name="csY65" fmla="*/ 2239256 h 3950026"/>
              <a:gd name="csX66" fmla="*/ 1535082 w 3193916"/>
              <a:gd name="csY66" fmla="*/ 2227725 h 3950026"/>
              <a:gd name="csX67" fmla="*/ 1528950 w 3193916"/>
              <a:gd name="csY67" fmla="*/ 2205666 h 3950026"/>
              <a:gd name="csX68" fmla="*/ 1450608 w 3193916"/>
              <a:gd name="csY68" fmla="*/ 2124694 h 3950026"/>
              <a:gd name="csX69" fmla="*/ 1426515 w 3193916"/>
              <a:gd name="csY69" fmla="*/ 2130051 h 3950026"/>
              <a:gd name="csX70" fmla="*/ 1357590 w 3193916"/>
              <a:gd name="csY70" fmla="*/ 2158274 h 3950026"/>
              <a:gd name="csX71" fmla="*/ 1519857 w 3193916"/>
              <a:gd name="csY71" fmla="*/ 2143834 h 3950026"/>
              <a:gd name="csX72" fmla="*/ 1450608 w 3193916"/>
              <a:gd name="csY72" fmla="*/ 2124694 h 3950026"/>
              <a:gd name="csX73" fmla="*/ 2532624 w 3193916"/>
              <a:gd name="csY73" fmla="*/ 2028359 h 3950026"/>
              <a:gd name="csX74" fmla="*/ 2495339 w 3193916"/>
              <a:gd name="csY74" fmla="*/ 2032611 h 3950026"/>
              <a:gd name="csX75" fmla="*/ 2458661 w 3193916"/>
              <a:gd name="csY75" fmla="*/ 2054173 h 3950026"/>
              <a:gd name="csX76" fmla="*/ 2483618 w 3193916"/>
              <a:gd name="csY76" fmla="*/ 2054508 h 3950026"/>
              <a:gd name="csX77" fmla="*/ 2503387 w 3193916"/>
              <a:gd name="csY77" fmla="*/ 2060360 h 3950026"/>
              <a:gd name="csX78" fmla="*/ 2631390 w 3193916"/>
              <a:gd name="csY78" fmla="*/ 2059068 h 3950026"/>
              <a:gd name="csX79" fmla="*/ 2544990 w 3193916"/>
              <a:gd name="csY79" fmla="*/ 2031139 h 3950026"/>
              <a:gd name="csX80" fmla="*/ 2532624 w 3193916"/>
              <a:gd name="csY80" fmla="*/ 2028359 h 3950026"/>
              <a:gd name="csX81" fmla="*/ 1141315 w 3193916"/>
              <a:gd name="csY81" fmla="*/ 2021229 h 3950026"/>
              <a:gd name="csX82" fmla="*/ 1091188 w 3193916"/>
              <a:gd name="csY82" fmla="*/ 2032197 h 3950026"/>
              <a:gd name="csX83" fmla="*/ 1090107 w 3193916"/>
              <a:gd name="csY83" fmla="*/ 2139317 h 3950026"/>
              <a:gd name="csX84" fmla="*/ 1053977 w 3193916"/>
              <a:gd name="csY84" fmla="*/ 2108909 h 3950026"/>
              <a:gd name="csX85" fmla="*/ 1038522 w 3193916"/>
              <a:gd name="csY85" fmla="*/ 2119190 h 3950026"/>
              <a:gd name="csX86" fmla="*/ 989004 w 3193916"/>
              <a:gd name="csY86" fmla="*/ 2086073 h 3950026"/>
              <a:gd name="csX87" fmla="*/ 302098 w 3193916"/>
              <a:gd name="csY87" fmla="*/ 2892632 h 3950026"/>
              <a:gd name="csX88" fmla="*/ 833883 w 3193916"/>
              <a:gd name="csY88" fmla="*/ 2525167 h 3950026"/>
              <a:gd name="csX89" fmla="*/ 1166066 w 3193916"/>
              <a:gd name="csY89" fmla="*/ 2037369 h 3950026"/>
              <a:gd name="csX90" fmla="*/ 1155567 w 3193916"/>
              <a:gd name="csY90" fmla="*/ 2021920 h 3950026"/>
              <a:gd name="csX91" fmla="*/ 1141315 w 3193916"/>
              <a:gd name="csY91" fmla="*/ 2021229 h 3950026"/>
              <a:gd name="csX92" fmla="*/ 2494971 w 3193916"/>
              <a:gd name="csY92" fmla="*/ 1906962 h 3950026"/>
              <a:gd name="csX93" fmla="*/ 2290844 w 3193916"/>
              <a:gd name="csY93" fmla="*/ 1985735 h 3950026"/>
              <a:gd name="csX94" fmla="*/ 2379789 w 3193916"/>
              <a:gd name="csY94" fmla="*/ 1990267 h 3950026"/>
              <a:gd name="csX95" fmla="*/ 2412544 w 3193916"/>
              <a:gd name="csY95" fmla="*/ 1991451 h 3950026"/>
              <a:gd name="csX96" fmla="*/ 2439414 w 3193916"/>
              <a:gd name="csY96" fmla="*/ 1989003 h 3950026"/>
              <a:gd name="csX97" fmla="*/ 2494971 w 3193916"/>
              <a:gd name="csY97" fmla="*/ 1906962 h 3950026"/>
              <a:gd name="csX98" fmla="*/ 1286905 w 3193916"/>
              <a:gd name="csY98" fmla="*/ 1867796 h 3950026"/>
              <a:gd name="csX99" fmla="*/ 1267703 w 3193916"/>
              <a:gd name="csY99" fmla="*/ 1912420 h 3950026"/>
              <a:gd name="csX100" fmla="*/ 1286905 w 3193916"/>
              <a:gd name="csY100" fmla="*/ 1867796 h 3950026"/>
              <a:gd name="csX101" fmla="*/ 1176222 w 3193916"/>
              <a:gd name="csY101" fmla="*/ 1866348 h 3950026"/>
              <a:gd name="csX102" fmla="*/ 1171569 w 3193916"/>
              <a:gd name="csY102" fmla="*/ 1873929 h 3950026"/>
              <a:gd name="csX103" fmla="*/ 1129110 w 3193916"/>
              <a:gd name="csY103" fmla="*/ 1918675 h 3950026"/>
              <a:gd name="csX104" fmla="*/ 1104556 w 3193916"/>
              <a:gd name="csY104" fmla="*/ 1935034 h 3950026"/>
              <a:gd name="csX105" fmla="*/ 1095728 w 3193916"/>
              <a:gd name="csY105" fmla="*/ 1947421 h 3950026"/>
              <a:gd name="csX106" fmla="*/ 1179811 w 3193916"/>
              <a:gd name="csY106" fmla="*/ 1916462 h 3950026"/>
              <a:gd name="csX107" fmla="*/ 1187974 w 3193916"/>
              <a:gd name="csY107" fmla="*/ 1875924 h 3950026"/>
              <a:gd name="csX108" fmla="*/ 1176222 w 3193916"/>
              <a:gd name="csY108" fmla="*/ 1866348 h 3950026"/>
              <a:gd name="csX109" fmla="*/ 1089438 w 3193916"/>
              <a:gd name="csY109" fmla="*/ 1809063 h 3950026"/>
              <a:gd name="csX110" fmla="*/ 1063076 w 3193916"/>
              <a:gd name="csY110" fmla="*/ 1833955 h 3950026"/>
              <a:gd name="csX111" fmla="*/ 1008392 w 3193916"/>
              <a:gd name="csY111" fmla="*/ 1969835 h 3950026"/>
              <a:gd name="csX112" fmla="*/ 1101918 w 3193916"/>
              <a:gd name="csY112" fmla="*/ 1815314 h 3950026"/>
              <a:gd name="csX113" fmla="*/ 1089438 w 3193916"/>
              <a:gd name="csY113" fmla="*/ 1809063 h 3950026"/>
              <a:gd name="csX114" fmla="*/ 2475698 w 3193916"/>
              <a:gd name="csY114" fmla="*/ 1792138 h 3950026"/>
              <a:gd name="csX115" fmla="*/ 2375735 w 3193916"/>
              <a:gd name="csY115" fmla="*/ 1870271 h 3950026"/>
              <a:gd name="csX116" fmla="*/ 2481656 w 3193916"/>
              <a:gd name="csY116" fmla="*/ 1834750 h 3950026"/>
              <a:gd name="csX117" fmla="*/ 2475698 w 3193916"/>
              <a:gd name="csY117" fmla="*/ 1792138 h 3950026"/>
              <a:gd name="csX118" fmla="*/ 2862288 w 3193916"/>
              <a:gd name="csY118" fmla="*/ 1739246 h 3950026"/>
              <a:gd name="csX119" fmla="*/ 2830315 w 3193916"/>
              <a:gd name="csY119" fmla="*/ 1751011 h 3950026"/>
              <a:gd name="csX120" fmla="*/ 2766759 w 3193916"/>
              <a:gd name="csY120" fmla="*/ 1768280 h 3950026"/>
              <a:gd name="csX121" fmla="*/ 2800692 w 3193916"/>
              <a:gd name="csY121" fmla="*/ 1798719 h 3950026"/>
              <a:gd name="csX122" fmla="*/ 2871196 w 3193916"/>
              <a:gd name="csY122" fmla="*/ 1747695 h 3950026"/>
              <a:gd name="csX123" fmla="*/ 2862288 w 3193916"/>
              <a:gd name="csY123" fmla="*/ 1739246 h 3950026"/>
              <a:gd name="csX124" fmla="*/ 1739642 w 3193916"/>
              <a:gd name="csY124" fmla="*/ 1705589 h 3950026"/>
              <a:gd name="csX125" fmla="*/ 1743431 w 3193916"/>
              <a:gd name="csY125" fmla="*/ 1726750 h 3950026"/>
              <a:gd name="csX126" fmla="*/ 1739642 w 3193916"/>
              <a:gd name="csY126" fmla="*/ 1705589 h 3950026"/>
              <a:gd name="csX127" fmla="*/ 2425441 w 3193916"/>
              <a:gd name="csY127" fmla="*/ 1562041 h 3950026"/>
              <a:gd name="csX128" fmla="*/ 2330030 w 3193916"/>
              <a:gd name="csY128" fmla="*/ 1686740 h 3950026"/>
              <a:gd name="csX129" fmla="*/ 2273588 w 3193916"/>
              <a:gd name="csY129" fmla="*/ 1836393 h 3950026"/>
              <a:gd name="csX130" fmla="*/ 2437727 w 3193916"/>
              <a:gd name="csY130" fmla="*/ 1631312 h 3950026"/>
              <a:gd name="csX131" fmla="*/ 2436590 w 3193916"/>
              <a:gd name="csY131" fmla="*/ 1566018 h 3950026"/>
              <a:gd name="csX132" fmla="*/ 2425441 w 3193916"/>
              <a:gd name="csY132" fmla="*/ 1562041 h 3950026"/>
              <a:gd name="csX133" fmla="*/ 1595339 w 3193916"/>
              <a:gd name="csY133" fmla="*/ 1531784 h 3950026"/>
              <a:gd name="csX134" fmla="*/ 1362469 w 3193916"/>
              <a:gd name="csY134" fmla="*/ 1689712 h 3950026"/>
              <a:gd name="csX135" fmla="*/ 1351700 w 3193916"/>
              <a:gd name="csY135" fmla="*/ 1730623 h 3950026"/>
              <a:gd name="csX136" fmla="*/ 1450992 w 3193916"/>
              <a:gd name="csY136" fmla="*/ 1641281 h 3950026"/>
              <a:gd name="csX137" fmla="*/ 1631819 w 3193916"/>
              <a:gd name="csY137" fmla="*/ 1537637 h 3950026"/>
              <a:gd name="csX138" fmla="*/ 1595339 w 3193916"/>
              <a:gd name="csY138" fmla="*/ 1531784 h 3950026"/>
              <a:gd name="csX139" fmla="*/ 2405384 w 3193916"/>
              <a:gd name="csY139" fmla="*/ 1449088 h 3950026"/>
              <a:gd name="csX140" fmla="*/ 2329613 w 3193916"/>
              <a:gd name="csY140" fmla="*/ 1459019 h 3950026"/>
              <a:gd name="csX141" fmla="*/ 2236143 w 3193916"/>
              <a:gd name="csY141" fmla="*/ 1689263 h 3950026"/>
              <a:gd name="csX142" fmla="*/ 2402483 w 3193916"/>
              <a:gd name="csY142" fmla="*/ 1493464 h 3950026"/>
              <a:gd name="csX143" fmla="*/ 2405384 w 3193916"/>
              <a:gd name="csY143" fmla="*/ 1449088 h 3950026"/>
              <a:gd name="csX144" fmla="*/ 2742215 w 3193916"/>
              <a:gd name="csY144" fmla="*/ 1389705 h 3950026"/>
              <a:gd name="csX145" fmla="*/ 2655959 w 3193916"/>
              <a:gd name="csY145" fmla="*/ 1414025 h 3950026"/>
              <a:gd name="csX146" fmla="*/ 2488790 w 3193916"/>
              <a:gd name="csY146" fmla="*/ 1557199 h 3950026"/>
              <a:gd name="csX147" fmla="*/ 2569497 w 3193916"/>
              <a:gd name="csY147" fmla="*/ 1502165 h 3950026"/>
              <a:gd name="csX148" fmla="*/ 2756470 w 3193916"/>
              <a:gd name="csY148" fmla="*/ 1418756 h 3950026"/>
              <a:gd name="csX149" fmla="*/ 2742215 w 3193916"/>
              <a:gd name="csY149" fmla="*/ 1389705 h 3950026"/>
              <a:gd name="csX150" fmla="*/ 1352098 w 3193916"/>
              <a:gd name="csY150" fmla="*/ 1106137 h 3950026"/>
              <a:gd name="csX151" fmla="*/ 1274553 w 3193916"/>
              <a:gd name="csY151" fmla="*/ 1148660 h 3950026"/>
              <a:gd name="csX152" fmla="*/ 1459644 w 3193916"/>
              <a:gd name="csY152" fmla="*/ 1176236 h 3950026"/>
              <a:gd name="csX153" fmla="*/ 1352098 w 3193916"/>
              <a:gd name="csY153" fmla="*/ 1106137 h 3950026"/>
              <a:gd name="csX154" fmla="*/ 672107 w 3193916"/>
              <a:gd name="csY154" fmla="*/ 1057691 h 3950026"/>
              <a:gd name="csX155" fmla="*/ 408970 w 3193916"/>
              <a:gd name="csY155" fmla="*/ 1480038 h 3950026"/>
              <a:gd name="csX156" fmla="*/ 174573 w 3193916"/>
              <a:gd name="csY156" fmla="*/ 2590868 h 3950026"/>
              <a:gd name="csX157" fmla="*/ 149892 w 3193916"/>
              <a:gd name="csY157" fmla="*/ 2912283 h 3950026"/>
              <a:gd name="csX158" fmla="*/ 973340 w 3193916"/>
              <a:gd name="csY158" fmla="*/ 1169926 h 3950026"/>
              <a:gd name="csX159" fmla="*/ 949731 w 3193916"/>
              <a:gd name="csY159" fmla="*/ 1095129 h 3950026"/>
              <a:gd name="csX160" fmla="*/ 709018 w 3193916"/>
              <a:gd name="csY160" fmla="*/ 1062964 h 3950026"/>
              <a:gd name="csX161" fmla="*/ 672107 w 3193916"/>
              <a:gd name="csY161" fmla="*/ 1057691 h 3950026"/>
              <a:gd name="csX162" fmla="*/ 1144855 w 3193916"/>
              <a:gd name="csY162" fmla="*/ 981481 h 3950026"/>
              <a:gd name="csX163" fmla="*/ 1140234 w 3193916"/>
              <a:gd name="csY163" fmla="*/ 1016277 h 3950026"/>
              <a:gd name="csX164" fmla="*/ 1144855 w 3193916"/>
              <a:gd name="csY164" fmla="*/ 981481 h 3950026"/>
              <a:gd name="csX165" fmla="*/ 832443 w 3193916"/>
              <a:gd name="csY165" fmla="*/ 960831 h 3950026"/>
              <a:gd name="csX166" fmla="*/ 700077 w 3193916"/>
              <a:gd name="csY166" fmla="*/ 990082 h 3950026"/>
              <a:gd name="csX167" fmla="*/ 631942 w 3193916"/>
              <a:gd name="csY167" fmla="*/ 1024737 h 3950026"/>
              <a:gd name="csX168" fmla="*/ 666459 w 3193916"/>
              <a:gd name="csY168" fmla="*/ 1033346 h 3950026"/>
              <a:gd name="csX169" fmla="*/ 811343 w 3193916"/>
              <a:gd name="csY169" fmla="*/ 1021065 h 3950026"/>
              <a:gd name="csX170" fmla="*/ 870010 w 3193916"/>
              <a:gd name="csY170" fmla="*/ 963533 h 3950026"/>
              <a:gd name="csX171" fmla="*/ 832443 w 3193916"/>
              <a:gd name="csY171" fmla="*/ 960831 h 3950026"/>
              <a:gd name="csX172" fmla="*/ 1271988 w 3193916"/>
              <a:gd name="csY172" fmla="*/ 956864 h 3950026"/>
              <a:gd name="csX173" fmla="*/ 1088926 w 3193916"/>
              <a:gd name="csY173" fmla="*/ 1112629 h 3950026"/>
              <a:gd name="csX174" fmla="*/ 1165071 w 3193916"/>
              <a:gd name="csY174" fmla="*/ 1101935 h 3950026"/>
              <a:gd name="csX175" fmla="*/ 1333511 w 3193916"/>
              <a:gd name="csY175" fmla="*/ 992037 h 3950026"/>
              <a:gd name="csX176" fmla="*/ 1271988 w 3193916"/>
              <a:gd name="csY176" fmla="*/ 956864 h 3950026"/>
              <a:gd name="csX177" fmla="*/ 853983 w 3193916"/>
              <a:gd name="csY177" fmla="*/ 862108 h 3950026"/>
              <a:gd name="csX178" fmla="*/ 783705 w 3193916"/>
              <a:gd name="csY178" fmla="*/ 899797 h 3950026"/>
              <a:gd name="csX179" fmla="*/ 857132 w 3193916"/>
              <a:gd name="csY179" fmla="*/ 916953 h 3950026"/>
              <a:gd name="csX180" fmla="*/ 853983 w 3193916"/>
              <a:gd name="csY180" fmla="*/ 862108 h 3950026"/>
              <a:gd name="csX181" fmla="*/ 784013 w 3193916"/>
              <a:gd name="csY181" fmla="*/ 749600 h 3950026"/>
              <a:gd name="csX182" fmla="*/ 800375 w 3193916"/>
              <a:gd name="csY182" fmla="*/ 750380 h 3950026"/>
              <a:gd name="csX183" fmla="*/ 784013 w 3193916"/>
              <a:gd name="csY183" fmla="*/ 749600 h 3950026"/>
              <a:gd name="csX184" fmla="*/ 610055 w 3193916"/>
              <a:gd name="csY184" fmla="*/ 745730 h 3950026"/>
              <a:gd name="csX185" fmla="*/ 584454 w 3193916"/>
              <a:gd name="csY185" fmla="*/ 814544 h 3950026"/>
              <a:gd name="csX186" fmla="*/ 610055 w 3193916"/>
              <a:gd name="csY186" fmla="*/ 745730 h 3950026"/>
              <a:gd name="csX187" fmla="*/ 615656 w 3193916"/>
              <a:gd name="csY187" fmla="*/ 1967 h 3950026"/>
              <a:gd name="csX188" fmla="*/ 653207 w 3193916"/>
              <a:gd name="csY188" fmla="*/ 26553 h 3950026"/>
              <a:gd name="csX189" fmla="*/ 801580 w 3193916"/>
              <a:gd name="csY189" fmla="*/ 156707 h 3950026"/>
              <a:gd name="csX190" fmla="*/ 934730 w 3193916"/>
              <a:gd name="csY190" fmla="*/ 200396 h 3950026"/>
              <a:gd name="csX191" fmla="*/ 1057565 w 3193916"/>
              <a:gd name="csY191" fmla="*/ 144199 h 3950026"/>
              <a:gd name="csX192" fmla="*/ 1094898 w 3193916"/>
              <a:gd name="csY192" fmla="*/ 269665 h 3950026"/>
              <a:gd name="csX193" fmla="*/ 1356318 w 3193916"/>
              <a:gd name="csY193" fmla="*/ 127558 h 3950026"/>
              <a:gd name="csX194" fmla="*/ 1404176 w 3193916"/>
              <a:gd name="csY194" fmla="*/ 258127 h 3950026"/>
              <a:gd name="csX195" fmla="*/ 1482073 w 3193916"/>
              <a:gd name="csY195" fmla="*/ 356700 h 3950026"/>
              <a:gd name="csX196" fmla="*/ 1620650 w 3193916"/>
              <a:gd name="csY196" fmla="*/ 387093 h 3950026"/>
              <a:gd name="csX197" fmla="*/ 1657346 w 3193916"/>
              <a:gd name="csY197" fmla="*/ 392487 h 3950026"/>
              <a:gd name="csX198" fmla="*/ 1619686 w 3193916"/>
              <a:gd name="csY198" fmla="*/ 465752 h 3950026"/>
              <a:gd name="csX199" fmla="*/ 1764669 w 3193916"/>
              <a:gd name="csY199" fmla="*/ 485434 h 3950026"/>
              <a:gd name="csX200" fmla="*/ 1828092 w 3193916"/>
              <a:gd name="csY200" fmla="*/ 639275 h 3950026"/>
              <a:gd name="csX201" fmla="*/ 1907128 w 3193916"/>
              <a:gd name="csY201" fmla="*/ 673362 h 3950026"/>
              <a:gd name="csX202" fmla="*/ 1878960 w 3193916"/>
              <a:gd name="csY202" fmla="*/ 873544 h 3950026"/>
              <a:gd name="csX203" fmla="*/ 2022903 w 3193916"/>
              <a:gd name="csY203" fmla="*/ 874356 h 3950026"/>
              <a:gd name="csX204" fmla="*/ 1831068 w 3193916"/>
              <a:gd name="csY204" fmla="*/ 1259899 h 3950026"/>
              <a:gd name="csX205" fmla="*/ 1037046 w 3193916"/>
              <a:gd name="csY205" fmla="*/ 1232401 h 3950026"/>
              <a:gd name="csX206" fmla="*/ 324087 w 3193916"/>
              <a:gd name="csY206" fmla="*/ 2675163 h 3950026"/>
              <a:gd name="csX207" fmla="*/ 344009 w 3193916"/>
              <a:gd name="csY207" fmla="*/ 2715785 h 3950026"/>
              <a:gd name="csX208" fmla="*/ 812964 w 3193916"/>
              <a:gd name="csY208" fmla="*/ 2131840 h 3950026"/>
              <a:gd name="csX209" fmla="*/ 822006 w 3193916"/>
              <a:gd name="csY209" fmla="*/ 1955923 h 3950026"/>
              <a:gd name="csX210" fmla="*/ 848880 w 3193916"/>
              <a:gd name="csY210" fmla="*/ 1896610 h 3950026"/>
              <a:gd name="csX211" fmla="*/ 1112397 w 3193916"/>
              <a:gd name="csY211" fmla="*/ 1347632 h 3950026"/>
              <a:gd name="csX212" fmla="*/ 1215536 w 3193916"/>
              <a:gd name="csY212" fmla="*/ 1395002 h 3950026"/>
              <a:gd name="csX213" fmla="*/ 1199943 w 3193916"/>
              <a:gd name="csY213" fmla="*/ 1451761 h 3950026"/>
              <a:gd name="csX214" fmla="*/ 1308610 w 3193916"/>
              <a:gd name="csY214" fmla="*/ 1421102 h 3950026"/>
              <a:gd name="csX215" fmla="*/ 1379355 w 3193916"/>
              <a:gd name="csY215" fmla="*/ 1480196 h 3950026"/>
              <a:gd name="csX216" fmla="*/ 1474991 w 3193916"/>
              <a:gd name="csY216" fmla="*/ 1476768 h 3950026"/>
              <a:gd name="csX217" fmla="*/ 1646356 w 3193916"/>
              <a:gd name="csY217" fmla="*/ 1474879 h 3950026"/>
              <a:gd name="csX218" fmla="*/ 1741466 w 3193916"/>
              <a:gd name="csY218" fmla="*/ 1521454 h 3950026"/>
              <a:gd name="csX219" fmla="*/ 1760430 w 3193916"/>
              <a:gd name="csY219" fmla="*/ 1633013 h 3950026"/>
              <a:gd name="csX220" fmla="*/ 1862644 w 3193916"/>
              <a:gd name="csY220" fmla="*/ 1644941 h 3950026"/>
              <a:gd name="csX221" fmla="*/ 1948403 w 3193916"/>
              <a:gd name="csY221" fmla="*/ 1673268 h 3950026"/>
              <a:gd name="csX222" fmla="*/ 1990003 w 3193916"/>
              <a:gd name="csY222" fmla="*/ 1851890 h 3950026"/>
              <a:gd name="csX223" fmla="*/ 2015376 w 3193916"/>
              <a:gd name="csY223" fmla="*/ 2007029 h 3950026"/>
              <a:gd name="csX224" fmla="*/ 2168792 w 3193916"/>
              <a:gd name="csY224" fmla="*/ 1950081 h 3950026"/>
              <a:gd name="csX225" fmla="*/ 2163503 w 3193916"/>
              <a:gd name="csY225" fmla="*/ 1805743 h 3950026"/>
              <a:gd name="csX226" fmla="*/ 2314333 w 3193916"/>
              <a:gd name="csY226" fmla="*/ 1157736 h 3950026"/>
              <a:gd name="csX227" fmla="*/ 2613464 w 3193916"/>
              <a:gd name="csY227" fmla="*/ 1074952 h 3950026"/>
              <a:gd name="csX228" fmla="*/ 2811826 w 3193916"/>
              <a:gd name="csY228" fmla="*/ 1058208 h 3950026"/>
              <a:gd name="csX229" fmla="*/ 2870939 w 3193916"/>
              <a:gd name="csY229" fmla="*/ 1320548 h 3950026"/>
              <a:gd name="csX230" fmla="*/ 3096697 w 3193916"/>
              <a:gd name="csY230" fmla="*/ 1348044 h 3950026"/>
              <a:gd name="csX231" fmla="*/ 2935169 w 3193916"/>
              <a:gd name="csY231" fmla="*/ 1710472 h 3950026"/>
              <a:gd name="csX232" fmla="*/ 3180719 w 3193916"/>
              <a:gd name="csY232" fmla="*/ 1702030 h 3950026"/>
              <a:gd name="csX233" fmla="*/ 3062683 w 3193916"/>
              <a:gd name="csY233" fmla="*/ 1895326 h 3950026"/>
              <a:gd name="csX234" fmla="*/ 3099474 w 3193916"/>
              <a:gd name="csY234" fmla="*/ 1925945 h 3950026"/>
              <a:gd name="csX235" fmla="*/ 3080977 w 3193916"/>
              <a:gd name="csY235" fmla="*/ 2099203 h 3950026"/>
              <a:gd name="csX236" fmla="*/ 2602150 w 3193916"/>
              <a:gd name="csY236" fmla="*/ 2108400 h 3950026"/>
              <a:gd name="csX237" fmla="*/ 2080725 w 3193916"/>
              <a:gd name="csY237" fmla="*/ 2093502 h 3950026"/>
              <a:gd name="csX238" fmla="*/ 1989099 w 3193916"/>
              <a:gd name="csY238" fmla="*/ 2236910 h 3950026"/>
              <a:gd name="csX239" fmla="*/ 1773144 w 3193916"/>
              <a:gd name="csY239" fmla="*/ 2497410 h 3950026"/>
              <a:gd name="csX240" fmla="*/ 1456483 w 3193916"/>
              <a:gd name="csY240" fmla="*/ 2533123 h 3950026"/>
              <a:gd name="csX241" fmla="*/ 501295 w 3193916"/>
              <a:gd name="csY241" fmla="*/ 3053142 h 3950026"/>
              <a:gd name="csX242" fmla="*/ 1890364 w 3193916"/>
              <a:gd name="csY242" fmla="*/ 2990953 h 3950026"/>
              <a:gd name="csX243" fmla="*/ 2274803 w 3193916"/>
              <a:gd name="csY243" fmla="*/ 2298607 h 3950026"/>
              <a:gd name="csX244" fmla="*/ 2396094 w 3193916"/>
              <a:gd name="csY244" fmla="*/ 2250375 h 3950026"/>
              <a:gd name="csX245" fmla="*/ 2332294 w 3193916"/>
              <a:gd name="csY245" fmla="*/ 2495153 h 3950026"/>
              <a:gd name="csX246" fmla="*/ 2472357 w 3193916"/>
              <a:gd name="csY246" fmla="*/ 2562326 h 3950026"/>
              <a:gd name="csX247" fmla="*/ 2536809 w 3193916"/>
              <a:gd name="csY247" fmla="*/ 2736023 h 3950026"/>
              <a:gd name="csX248" fmla="*/ 2576565 w 3193916"/>
              <a:gd name="csY248" fmla="*/ 2892899 h 3950026"/>
              <a:gd name="csX249" fmla="*/ 2584595 w 3193916"/>
              <a:gd name="csY249" fmla="*/ 2957296 h 3950026"/>
              <a:gd name="csX250" fmla="*/ 2707871 w 3193916"/>
              <a:gd name="csY250" fmla="*/ 3075138 h 3950026"/>
              <a:gd name="csX251" fmla="*/ 2905938 w 3193916"/>
              <a:gd name="csY251" fmla="*/ 3042166 h 3950026"/>
              <a:gd name="csX252" fmla="*/ 2981765 w 3193916"/>
              <a:gd name="csY252" fmla="*/ 3307284 h 3950026"/>
              <a:gd name="csX253" fmla="*/ 2984718 w 3193916"/>
              <a:gd name="csY253" fmla="*/ 3368349 h 3950026"/>
              <a:gd name="csX254" fmla="*/ 2932416 w 3193916"/>
              <a:gd name="csY254" fmla="*/ 3562364 h 3950026"/>
              <a:gd name="csX255" fmla="*/ 3020563 w 3193916"/>
              <a:gd name="csY255" fmla="*/ 3556300 h 3950026"/>
              <a:gd name="csX256" fmla="*/ 2985899 w 3193916"/>
              <a:gd name="csY256" fmla="*/ 3691844 h 3950026"/>
              <a:gd name="csX257" fmla="*/ 3087777 w 3193916"/>
              <a:gd name="csY257" fmla="*/ 3806794 h 3950026"/>
              <a:gd name="csX258" fmla="*/ 2183590 w 3193916"/>
              <a:gd name="csY258" fmla="*/ 3611288 h 3950026"/>
              <a:gd name="csX259" fmla="*/ 196830 w 3193916"/>
              <a:gd name="csY259" fmla="*/ 3198221 h 3950026"/>
              <a:gd name="csX260" fmla="*/ 148812 w 3193916"/>
              <a:gd name="csY260" fmla="*/ 3155923 h 3950026"/>
              <a:gd name="csX261" fmla="*/ 77509 w 3193916"/>
              <a:gd name="csY261" fmla="*/ 3215763 h 3950026"/>
              <a:gd name="csX262" fmla="*/ 0 w 3193916"/>
              <a:gd name="csY262" fmla="*/ 3285869 h 3950026"/>
              <a:gd name="csX263" fmla="*/ 0 w 3193916"/>
              <a:gd name="csY263" fmla="*/ 2650185 h 3950026"/>
              <a:gd name="csX264" fmla="*/ 59787 w 3193916"/>
              <a:gd name="csY264" fmla="*/ 2846997 h 3950026"/>
              <a:gd name="csX265" fmla="*/ 268065 w 3193916"/>
              <a:gd name="csY265" fmla="*/ 1639415 h 3950026"/>
              <a:gd name="csX266" fmla="*/ 512838 w 3193916"/>
              <a:gd name="csY266" fmla="*/ 1010318 h 3950026"/>
              <a:gd name="csX267" fmla="*/ 398851 w 3193916"/>
              <a:gd name="csY267" fmla="*/ 800324 h 3950026"/>
              <a:gd name="csX268" fmla="*/ 320327 w 3193916"/>
              <a:gd name="csY268" fmla="*/ 913175 h 3950026"/>
              <a:gd name="csX269" fmla="*/ 275602 w 3193916"/>
              <a:gd name="csY269" fmla="*/ 1130884 h 3950026"/>
              <a:gd name="csX270" fmla="*/ 65764 w 3193916"/>
              <a:gd name="csY270" fmla="*/ 1351467 h 3950026"/>
              <a:gd name="csX271" fmla="*/ 0 w 3193916"/>
              <a:gd name="csY271" fmla="*/ 1408848 h 3950026"/>
              <a:gd name="csX272" fmla="*/ 0 w 3193916"/>
              <a:gd name="csY272" fmla="*/ 1349418 h 3950026"/>
              <a:gd name="csX273" fmla="*/ 30922 w 3193916"/>
              <a:gd name="csY273" fmla="*/ 1323513 h 3950026"/>
              <a:gd name="csX274" fmla="*/ 60098 w 3193916"/>
              <a:gd name="csY274" fmla="*/ 1177672 h 3950026"/>
              <a:gd name="csX275" fmla="*/ 3093 w 3193916"/>
              <a:gd name="csY275" fmla="*/ 1304787 h 3950026"/>
              <a:gd name="csX276" fmla="*/ 0 w 3193916"/>
              <a:gd name="csY276" fmla="*/ 1309055 h 3950026"/>
              <a:gd name="csX277" fmla="*/ 0 w 3193916"/>
              <a:gd name="csY277" fmla="*/ 670191 h 3950026"/>
              <a:gd name="csX278" fmla="*/ 60164 w 3193916"/>
              <a:gd name="csY278" fmla="*/ 667643 h 3950026"/>
              <a:gd name="csX279" fmla="*/ 186818 w 3193916"/>
              <a:gd name="csY279" fmla="*/ 672514 h 3950026"/>
              <a:gd name="csX280" fmla="*/ 150816 w 3193916"/>
              <a:gd name="csY280" fmla="*/ 388763 h 3950026"/>
              <a:gd name="csX281" fmla="*/ 307423 w 3193916"/>
              <a:gd name="csY281" fmla="*/ 236696 h 3950026"/>
              <a:gd name="csX282" fmla="*/ 414442 w 3193916"/>
              <a:gd name="csY282" fmla="*/ 238906 h 3950026"/>
              <a:gd name="csX283" fmla="*/ 431703 w 3193916"/>
              <a:gd name="csY283" fmla="*/ 192289 h 3950026"/>
              <a:gd name="csX284" fmla="*/ 615656 w 3193916"/>
              <a:gd name="csY284" fmla="*/ 1967 h 39500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Lst>
            <a:rect l="l" t="t" r="r" b="b"/>
            <a:pathLst>
              <a:path w="3193916" h="3950026">
                <a:moveTo>
                  <a:pt x="2375523" y="3658937"/>
                </a:moveTo>
                <a:cubicBezTo>
                  <a:pt x="2390264" y="3709242"/>
                  <a:pt x="2488163" y="3750010"/>
                  <a:pt x="2535113" y="3754201"/>
                </a:cubicBezTo>
                <a:cubicBezTo>
                  <a:pt x="2579912" y="3709514"/>
                  <a:pt x="2526885" y="3696225"/>
                  <a:pt x="2486636" y="3697553"/>
                </a:cubicBezTo>
                <a:cubicBezTo>
                  <a:pt x="2451753" y="3669301"/>
                  <a:pt x="2415161" y="3672091"/>
                  <a:pt x="2375523" y="3658937"/>
                </a:cubicBezTo>
                <a:close/>
                <a:moveTo>
                  <a:pt x="2451789" y="3602747"/>
                </a:moveTo>
                <a:cubicBezTo>
                  <a:pt x="2312579" y="3619319"/>
                  <a:pt x="2552399" y="3669955"/>
                  <a:pt x="2590704" y="3648009"/>
                </a:cubicBezTo>
                <a:cubicBezTo>
                  <a:pt x="2632399" y="3573667"/>
                  <a:pt x="2478643" y="3618320"/>
                  <a:pt x="2451789" y="3602747"/>
                </a:cubicBezTo>
                <a:close/>
                <a:moveTo>
                  <a:pt x="2533171" y="3552239"/>
                </a:moveTo>
                <a:cubicBezTo>
                  <a:pt x="2527355" y="3553556"/>
                  <a:pt x="2521853" y="3558384"/>
                  <a:pt x="2515619" y="3565438"/>
                </a:cubicBezTo>
                <a:cubicBezTo>
                  <a:pt x="2530717" y="3579507"/>
                  <a:pt x="2540180" y="3574445"/>
                  <a:pt x="2552591" y="3560105"/>
                </a:cubicBezTo>
                <a:cubicBezTo>
                  <a:pt x="2545112" y="3553116"/>
                  <a:pt x="2538986" y="3550922"/>
                  <a:pt x="2533171" y="3552239"/>
                </a:cubicBezTo>
                <a:close/>
                <a:moveTo>
                  <a:pt x="2479672" y="3461341"/>
                </a:moveTo>
                <a:cubicBezTo>
                  <a:pt x="2452665" y="3461308"/>
                  <a:pt x="2431175" y="3476994"/>
                  <a:pt x="2404237" y="3487423"/>
                </a:cubicBezTo>
                <a:cubicBezTo>
                  <a:pt x="2375517" y="3534303"/>
                  <a:pt x="2510216" y="3510590"/>
                  <a:pt x="2527154" y="3478634"/>
                </a:cubicBezTo>
                <a:cubicBezTo>
                  <a:pt x="2525277" y="3466580"/>
                  <a:pt x="2519569" y="3462661"/>
                  <a:pt x="2508924" y="3467390"/>
                </a:cubicBezTo>
                <a:cubicBezTo>
                  <a:pt x="2498290" y="3463109"/>
                  <a:pt x="2488675" y="3461352"/>
                  <a:pt x="2479672" y="3461341"/>
                </a:cubicBezTo>
                <a:close/>
                <a:moveTo>
                  <a:pt x="2329000" y="3348546"/>
                </a:moveTo>
                <a:cubicBezTo>
                  <a:pt x="2311884" y="3345930"/>
                  <a:pt x="2288581" y="3359197"/>
                  <a:pt x="2273200" y="3396298"/>
                </a:cubicBezTo>
                <a:cubicBezTo>
                  <a:pt x="2225511" y="3466547"/>
                  <a:pt x="2210297" y="3596257"/>
                  <a:pt x="2297676" y="3457164"/>
                </a:cubicBezTo>
                <a:cubicBezTo>
                  <a:pt x="2368861" y="3401384"/>
                  <a:pt x="2357525" y="3352906"/>
                  <a:pt x="2329000" y="3348546"/>
                </a:cubicBezTo>
                <a:close/>
                <a:moveTo>
                  <a:pt x="2164592" y="3188006"/>
                </a:moveTo>
                <a:cubicBezTo>
                  <a:pt x="2156687" y="3188634"/>
                  <a:pt x="2152474" y="3192252"/>
                  <a:pt x="2155078" y="3200397"/>
                </a:cubicBezTo>
                <a:cubicBezTo>
                  <a:pt x="2177721" y="3205445"/>
                  <a:pt x="2196761" y="3223729"/>
                  <a:pt x="2207690" y="3242952"/>
                </a:cubicBezTo>
                <a:cubicBezTo>
                  <a:pt x="2215165" y="3237259"/>
                  <a:pt x="2227846" y="3247857"/>
                  <a:pt x="2227209" y="3254992"/>
                </a:cubicBezTo>
                <a:cubicBezTo>
                  <a:pt x="2235439" y="3256105"/>
                  <a:pt x="2258709" y="3273629"/>
                  <a:pt x="2265999" y="3275945"/>
                </a:cubicBezTo>
                <a:cubicBezTo>
                  <a:pt x="2351863" y="3297997"/>
                  <a:pt x="2288371" y="3234858"/>
                  <a:pt x="2251020" y="3221530"/>
                </a:cubicBezTo>
                <a:cubicBezTo>
                  <a:pt x="2245246" y="3211133"/>
                  <a:pt x="2188306" y="3186118"/>
                  <a:pt x="2164592" y="3188006"/>
                </a:cubicBezTo>
                <a:close/>
                <a:moveTo>
                  <a:pt x="1937488" y="3082236"/>
                </a:moveTo>
                <a:cubicBezTo>
                  <a:pt x="1452066" y="3133929"/>
                  <a:pt x="902957" y="3135639"/>
                  <a:pt x="430643" y="3170254"/>
                </a:cubicBezTo>
                <a:cubicBezTo>
                  <a:pt x="585643" y="3293202"/>
                  <a:pt x="957681" y="3326716"/>
                  <a:pt x="1149393" y="3385323"/>
                </a:cubicBezTo>
                <a:cubicBezTo>
                  <a:pt x="1487348" y="3450322"/>
                  <a:pt x="1839237" y="3579791"/>
                  <a:pt x="2187201" y="3496216"/>
                </a:cubicBezTo>
                <a:cubicBezTo>
                  <a:pt x="2316487" y="3234568"/>
                  <a:pt x="2204606" y="3350422"/>
                  <a:pt x="1937488" y="3082236"/>
                </a:cubicBezTo>
                <a:close/>
                <a:moveTo>
                  <a:pt x="2817433" y="3075152"/>
                </a:moveTo>
                <a:cubicBezTo>
                  <a:pt x="2785180" y="3089536"/>
                  <a:pt x="2755263" y="3121015"/>
                  <a:pt x="2740363" y="3149668"/>
                </a:cubicBezTo>
                <a:cubicBezTo>
                  <a:pt x="2749676" y="3182757"/>
                  <a:pt x="2766261" y="3148801"/>
                  <a:pt x="2780214" y="3138385"/>
                </a:cubicBezTo>
                <a:cubicBezTo>
                  <a:pt x="2844250" y="3126762"/>
                  <a:pt x="2944873" y="3084408"/>
                  <a:pt x="2817433" y="3075152"/>
                </a:cubicBezTo>
                <a:close/>
                <a:moveTo>
                  <a:pt x="2150942" y="3037129"/>
                </a:moveTo>
                <a:cubicBezTo>
                  <a:pt x="2132130" y="3038033"/>
                  <a:pt x="2106789" y="3048360"/>
                  <a:pt x="2093705" y="3051583"/>
                </a:cubicBezTo>
                <a:cubicBezTo>
                  <a:pt x="2021464" y="3081329"/>
                  <a:pt x="2139985" y="3072599"/>
                  <a:pt x="2169001" y="3079204"/>
                </a:cubicBezTo>
                <a:cubicBezTo>
                  <a:pt x="2182034" y="3044741"/>
                  <a:pt x="2169753" y="3036225"/>
                  <a:pt x="2150942" y="3037129"/>
                </a:cubicBezTo>
                <a:close/>
                <a:moveTo>
                  <a:pt x="2404680" y="2915869"/>
                </a:moveTo>
                <a:cubicBezTo>
                  <a:pt x="2362500" y="2914225"/>
                  <a:pt x="2317929" y="2949543"/>
                  <a:pt x="2277577" y="2942685"/>
                </a:cubicBezTo>
                <a:cubicBezTo>
                  <a:pt x="2233974" y="3026548"/>
                  <a:pt x="2486400" y="2926648"/>
                  <a:pt x="2404680" y="2915869"/>
                </a:cubicBezTo>
                <a:close/>
                <a:moveTo>
                  <a:pt x="2150657" y="2836859"/>
                </a:moveTo>
                <a:cubicBezTo>
                  <a:pt x="2137676" y="2836380"/>
                  <a:pt x="2136409" y="2854818"/>
                  <a:pt x="2124176" y="2856984"/>
                </a:cubicBezTo>
                <a:cubicBezTo>
                  <a:pt x="2112350" y="2852066"/>
                  <a:pt x="2108895" y="2869550"/>
                  <a:pt x="2101649" y="2868450"/>
                </a:cubicBezTo>
                <a:cubicBezTo>
                  <a:pt x="2088412" y="2869993"/>
                  <a:pt x="2077490" y="2897338"/>
                  <a:pt x="2063672" y="2894362"/>
                </a:cubicBezTo>
                <a:cubicBezTo>
                  <a:pt x="1974541" y="2975905"/>
                  <a:pt x="2223267" y="2887787"/>
                  <a:pt x="2150657" y="2836859"/>
                </a:cubicBezTo>
                <a:close/>
                <a:moveTo>
                  <a:pt x="2058441" y="2667390"/>
                </a:moveTo>
                <a:cubicBezTo>
                  <a:pt x="2006414" y="2670396"/>
                  <a:pt x="1989222" y="2772332"/>
                  <a:pt x="1984382" y="2808006"/>
                </a:cubicBezTo>
                <a:cubicBezTo>
                  <a:pt x="1973425" y="2859502"/>
                  <a:pt x="1967352" y="2899545"/>
                  <a:pt x="2004907" y="2829980"/>
                </a:cubicBezTo>
                <a:cubicBezTo>
                  <a:pt x="2032972" y="2805680"/>
                  <a:pt x="2130665" y="2702871"/>
                  <a:pt x="2082936" y="2672639"/>
                </a:cubicBezTo>
                <a:cubicBezTo>
                  <a:pt x="2074016" y="2668549"/>
                  <a:pt x="2065873" y="2666960"/>
                  <a:pt x="2058441" y="2667390"/>
                </a:cubicBezTo>
                <a:close/>
                <a:moveTo>
                  <a:pt x="2259065" y="2336650"/>
                </a:moveTo>
                <a:cubicBezTo>
                  <a:pt x="2194803" y="2352495"/>
                  <a:pt x="1972816" y="2666140"/>
                  <a:pt x="2148211" y="2474936"/>
                </a:cubicBezTo>
                <a:cubicBezTo>
                  <a:pt x="2160280" y="2460189"/>
                  <a:pt x="2341491" y="2318342"/>
                  <a:pt x="2259065" y="2336650"/>
                </a:cubicBezTo>
                <a:close/>
                <a:moveTo>
                  <a:pt x="1263155" y="2331005"/>
                </a:moveTo>
                <a:cubicBezTo>
                  <a:pt x="1239444" y="2328641"/>
                  <a:pt x="1227186" y="2365439"/>
                  <a:pt x="1199420" y="2381303"/>
                </a:cubicBezTo>
                <a:cubicBezTo>
                  <a:pt x="1167155" y="2375470"/>
                  <a:pt x="1152184" y="2419336"/>
                  <a:pt x="1136796" y="2428866"/>
                </a:cubicBezTo>
                <a:cubicBezTo>
                  <a:pt x="1061696" y="2392254"/>
                  <a:pt x="933470" y="2558061"/>
                  <a:pt x="855831" y="2593987"/>
                </a:cubicBezTo>
                <a:cubicBezTo>
                  <a:pt x="855701" y="2614116"/>
                  <a:pt x="268610" y="3015030"/>
                  <a:pt x="248458" y="3035491"/>
                </a:cubicBezTo>
                <a:cubicBezTo>
                  <a:pt x="446821" y="3082350"/>
                  <a:pt x="889228" y="2766955"/>
                  <a:pt x="1087393" y="2671827"/>
                </a:cubicBezTo>
                <a:cubicBezTo>
                  <a:pt x="1213214" y="2570314"/>
                  <a:pt x="1668381" y="2438538"/>
                  <a:pt x="1291682" y="2348651"/>
                </a:cubicBezTo>
                <a:cubicBezTo>
                  <a:pt x="1280235" y="2336934"/>
                  <a:pt x="1271058" y="2331794"/>
                  <a:pt x="1263155" y="2331005"/>
                </a:cubicBezTo>
                <a:close/>
                <a:moveTo>
                  <a:pt x="1528950" y="2205666"/>
                </a:moveTo>
                <a:cubicBezTo>
                  <a:pt x="1508326" y="2206617"/>
                  <a:pt x="1480174" y="2216844"/>
                  <a:pt x="1477643" y="2239256"/>
                </a:cubicBezTo>
                <a:cubicBezTo>
                  <a:pt x="1397409" y="2253371"/>
                  <a:pt x="1507277" y="2289833"/>
                  <a:pt x="1535082" y="2227725"/>
                </a:cubicBezTo>
                <a:cubicBezTo>
                  <a:pt x="1562668" y="2213038"/>
                  <a:pt x="1549574" y="2204715"/>
                  <a:pt x="1528950" y="2205666"/>
                </a:cubicBezTo>
                <a:close/>
                <a:moveTo>
                  <a:pt x="1450608" y="2124694"/>
                </a:moveTo>
                <a:cubicBezTo>
                  <a:pt x="1442793" y="2124723"/>
                  <a:pt x="1434805" y="2126248"/>
                  <a:pt x="1426515" y="2130051"/>
                </a:cubicBezTo>
                <a:cubicBezTo>
                  <a:pt x="1397989" y="2118797"/>
                  <a:pt x="1377967" y="2154793"/>
                  <a:pt x="1357590" y="2158274"/>
                </a:cubicBezTo>
                <a:cubicBezTo>
                  <a:pt x="1241794" y="2258636"/>
                  <a:pt x="1485812" y="2193572"/>
                  <a:pt x="1519857" y="2143834"/>
                </a:cubicBezTo>
                <a:cubicBezTo>
                  <a:pt x="1495957" y="2138011"/>
                  <a:pt x="1474055" y="2124612"/>
                  <a:pt x="1450608" y="2124694"/>
                </a:cubicBezTo>
                <a:close/>
                <a:moveTo>
                  <a:pt x="2532624" y="2028359"/>
                </a:moveTo>
                <a:cubicBezTo>
                  <a:pt x="2520159" y="2030198"/>
                  <a:pt x="2507476" y="2042326"/>
                  <a:pt x="2495339" y="2032611"/>
                </a:cubicBezTo>
                <a:cubicBezTo>
                  <a:pt x="2485420" y="2041948"/>
                  <a:pt x="2459325" y="2030607"/>
                  <a:pt x="2458661" y="2054173"/>
                </a:cubicBezTo>
                <a:cubicBezTo>
                  <a:pt x="2462213" y="2059337"/>
                  <a:pt x="2479214" y="2059717"/>
                  <a:pt x="2483618" y="2054508"/>
                </a:cubicBezTo>
                <a:cubicBezTo>
                  <a:pt x="2489265" y="2054028"/>
                  <a:pt x="2500011" y="2066799"/>
                  <a:pt x="2503387" y="2060360"/>
                </a:cubicBezTo>
                <a:cubicBezTo>
                  <a:pt x="2541637" y="2068698"/>
                  <a:pt x="2587424" y="2054536"/>
                  <a:pt x="2631390" y="2059068"/>
                </a:cubicBezTo>
                <a:cubicBezTo>
                  <a:pt x="2676728" y="2041460"/>
                  <a:pt x="2554193" y="2030672"/>
                  <a:pt x="2544990" y="2031139"/>
                </a:cubicBezTo>
                <a:cubicBezTo>
                  <a:pt x="2540911" y="2028275"/>
                  <a:pt x="2536780" y="2027746"/>
                  <a:pt x="2532624" y="2028359"/>
                </a:cubicBezTo>
                <a:close/>
                <a:moveTo>
                  <a:pt x="1141315" y="2021229"/>
                </a:moveTo>
                <a:cubicBezTo>
                  <a:pt x="1125256" y="2023641"/>
                  <a:pt x="1104971" y="2033343"/>
                  <a:pt x="1091188" y="2032197"/>
                </a:cubicBezTo>
                <a:cubicBezTo>
                  <a:pt x="975924" y="2044320"/>
                  <a:pt x="1121705" y="2083911"/>
                  <a:pt x="1090107" y="2139317"/>
                </a:cubicBezTo>
                <a:cubicBezTo>
                  <a:pt x="1075031" y="2165685"/>
                  <a:pt x="1068754" y="2113863"/>
                  <a:pt x="1053977" y="2108909"/>
                </a:cubicBezTo>
                <a:cubicBezTo>
                  <a:pt x="1042925" y="2102092"/>
                  <a:pt x="1041506" y="2106962"/>
                  <a:pt x="1038522" y="2119190"/>
                </a:cubicBezTo>
                <a:cubicBezTo>
                  <a:pt x="1014206" y="2193949"/>
                  <a:pt x="976369" y="2137720"/>
                  <a:pt x="989004" y="2086073"/>
                </a:cubicBezTo>
                <a:cubicBezTo>
                  <a:pt x="712254" y="2235366"/>
                  <a:pt x="528843" y="2639379"/>
                  <a:pt x="302098" y="2892632"/>
                </a:cubicBezTo>
                <a:cubicBezTo>
                  <a:pt x="431621" y="2864138"/>
                  <a:pt x="675048" y="2632669"/>
                  <a:pt x="833883" y="2525167"/>
                </a:cubicBezTo>
                <a:cubicBezTo>
                  <a:pt x="1012603" y="2388325"/>
                  <a:pt x="1257347" y="2294779"/>
                  <a:pt x="1166066" y="2037369"/>
                </a:cubicBezTo>
                <a:cubicBezTo>
                  <a:pt x="1164735" y="2028523"/>
                  <a:pt x="1160922" y="2023905"/>
                  <a:pt x="1155567" y="2021920"/>
                </a:cubicBezTo>
                <a:cubicBezTo>
                  <a:pt x="1151551" y="2020432"/>
                  <a:pt x="1146668" y="2020425"/>
                  <a:pt x="1141315" y="2021229"/>
                </a:cubicBezTo>
                <a:close/>
                <a:moveTo>
                  <a:pt x="2494971" y="1906962"/>
                </a:moveTo>
                <a:cubicBezTo>
                  <a:pt x="2456765" y="1909155"/>
                  <a:pt x="2271040" y="1949743"/>
                  <a:pt x="2290844" y="1985735"/>
                </a:cubicBezTo>
                <a:cubicBezTo>
                  <a:pt x="2321578" y="1998548"/>
                  <a:pt x="2351714" y="2001089"/>
                  <a:pt x="2379789" y="1990267"/>
                </a:cubicBezTo>
                <a:cubicBezTo>
                  <a:pt x="2391957" y="1995594"/>
                  <a:pt x="2400371" y="2000584"/>
                  <a:pt x="2412544" y="1991451"/>
                </a:cubicBezTo>
                <a:cubicBezTo>
                  <a:pt x="2422979" y="1996697"/>
                  <a:pt x="2429687" y="1994494"/>
                  <a:pt x="2439414" y="1989003"/>
                </a:cubicBezTo>
                <a:cubicBezTo>
                  <a:pt x="2517100" y="2003434"/>
                  <a:pt x="2573513" y="1948275"/>
                  <a:pt x="2494971" y="1906962"/>
                </a:cubicBezTo>
                <a:close/>
                <a:moveTo>
                  <a:pt x="1286905" y="1867796"/>
                </a:moveTo>
                <a:cubicBezTo>
                  <a:pt x="1276065" y="1860314"/>
                  <a:pt x="1244361" y="1910109"/>
                  <a:pt x="1267703" y="1912420"/>
                </a:cubicBezTo>
                <a:cubicBezTo>
                  <a:pt x="1279655" y="1893042"/>
                  <a:pt x="1283666" y="1882043"/>
                  <a:pt x="1286905" y="1867796"/>
                </a:cubicBezTo>
                <a:close/>
                <a:moveTo>
                  <a:pt x="1176222" y="1866348"/>
                </a:moveTo>
                <a:cubicBezTo>
                  <a:pt x="1170969" y="1865187"/>
                  <a:pt x="1166899" y="1866887"/>
                  <a:pt x="1171569" y="1873929"/>
                </a:cubicBezTo>
                <a:cubicBezTo>
                  <a:pt x="1153946" y="1889014"/>
                  <a:pt x="1153291" y="1911595"/>
                  <a:pt x="1129110" y="1918675"/>
                </a:cubicBezTo>
                <a:cubicBezTo>
                  <a:pt x="1124291" y="1931948"/>
                  <a:pt x="1115220" y="1933486"/>
                  <a:pt x="1104556" y="1935034"/>
                </a:cubicBezTo>
                <a:cubicBezTo>
                  <a:pt x="1102884" y="1939350"/>
                  <a:pt x="1101697" y="1953479"/>
                  <a:pt x="1095728" y="1947421"/>
                </a:cubicBezTo>
                <a:cubicBezTo>
                  <a:pt x="1095037" y="1984839"/>
                  <a:pt x="1170916" y="1941488"/>
                  <a:pt x="1179811" y="1916462"/>
                </a:cubicBezTo>
                <a:cubicBezTo>
                  <a:pt x="1179253" y="1900663"/>
                  <a:pt x="1184071" y="1889962"/>
                  <a:pt x="1187974" y="1875924"/>
                </a:cubicBezTo>
                <a:cubicBezTo>
                  <a:pt x="1187913" y="1871527"/>
                  <a:pt x="1181476" y="1867508"/>
                  <a:pt x="1176222" y="1866348"/>
                </a:cubicBezTo>
                <a:close/>
                <a:moveTo>
                  <a:pt x="1089438" y="1809063"/>
                </a:moveTo>
                <a:cubicBezTo>
                  <a:pt x="1079470" y="1807438"/>
                  <a:pt x="1075454" y="1818706"/>
                  <a:pt x="1063076" y="1833955"/>
                </a:cubicBezTo>
                <a:cubicBezTo>
                  <a:pt x="1039851" y="1857476"/>
                  <a:pt x="994966" y="1939561"/>
                  <a:pt x="1008392" y="1969835"/>
                </a:cubicBezTo>
                <a:cubicBezTo>
                  <a:pt x="1039603" y="1936580"/>
                  <a:pt x="1212249" y="1788061"/>
                  <a:pt x="1101918" y="1815314"/>
                </a:cubicBezTo>
                <a:cubicBezTo>
                  <a:pt x="1096743" y="1811577"/>
                  <a:pt x="1092759" y="1809603"/>
                  <a:pt x="1089438" y="1809063"/>
                </a:cubicBezTo>
                <a:close/>
                <a:moveTo>
                  <a:pt x="2475698" y="1792138"/>
                </a:moveTo>
                <a:cubicBezTo>
                  <a:pt x="2454911" y="1782503"/>
                  <a:pt x="2397625" y="1855985"/>
                  <a:pt x="2375735" y="1870271"/>
                </a:cubicBezTo>
                <a:cubicBezTo>
                  <a:pt x="2241883" y="1940477"/>
                  <a:pt x="2478486" y="1885502"/>
                  <a:pt x="2481656" y="1834750"/>
                </a:cubicBezTo>
                <a:cubicBezTo>
                  <a:pt x="2485501" y="1807798"/>
                  <a:pt x="2482627" y="1795350"/>
                  <a:pt x="2475698" y="1792138"/>
                </a:cubicBezTo>
                <a:close/>
                <a:moveTo>
                  <a:pt x="2862288" y="1739246"/>
                </a:moveTo>
                <a:cubicBezTo>
                  <a:pt x="2852970" y="1736750"/>
                  <a:pt x="2842398" y="1749251"/>
                  <a:pt x="2830315" y="1751011"/>
                </a:cubicBezTo>
                <a:cubicBezTo>
                  <a:pt x="2803779" y="1740389"/>
                  <a:pt x="2789695" y="1780246"/>
                  <a:pt x="2766759" y="1768280"/>
                </a:cubicBezTo>
                <a:cubicBezTo>
                  <a:pt x="2671240" y="1842513"/>
                  <a:pt x="2744837" y="1827277"/>
                  <a:pt x="2800692" y="1798719"/>
                </a:cubicBezTo>
                <a:cubicBezTo>
                  <a:pt x="2818073" y="1763473"/>
                  <a:pt x="2856087" y="1786325"/>
                  <a:pt x="2871196" y="1747695"/>
                </a:cubicBezTo>
                <a:cubicBezTo>
                  <a:pt x="2868359" y="1742577"/>
                  <a:pt x="2865393" y="1740078"/>
                  <a:pt x="2862288" y="1739246"/>
                </a:cubicBezTo>
                <a:close/>
                <a:moveTo>
                  <a:pt x="1739642" y="1705589"/>
                </a:moveTo>
                <a:cubicBezTo>
                  <a:pt x="1721353" y="1720464"/>
                  <a:pt x="1724860" y="1757499"/>
                  <a:pt x="1743431" y="1726750"/>
                </a:cubicBezTo>
                <a:cubicBezTo>
                  <a:pt x="1770116" y="1744200"/>
                  <a:pt x="1762782" y="1710154"/>
                  <a:pt x="1739642" y="1705589"/>
                </a:cubicBezTo>
                <a:close/>
                <a:moveTo>
                  <a:pt x="2425441" y="1562041"/>
                </a:moveTo>
                <a:cubicBezTo>
                  <a:pt x="2396750" y="1568802"/>
                  <a:pt x="2351269" y="1678169"/>
                  <a:pt x="2330030" y="1686740"/>
                </a:cubicBezTo>
                <a:cubicBezTo>
                  <a:pt x="2338480" y="1731184"/>
                  <a:pt x="2236701" y="1811066"/>
                  <a:pt x="2273588" y="1836393"/>
                </a:cubicBezTo>
                <a:cubicBezTo>
                  <a:pt x="2341631" y="1783255"/>
                  <a:pt x="2358086" y="1670164"/>
                  <a:pt x="2437727" y="1631312"/>
                </a:cubicBezTo>
                <a:cubicBezTo>
                  <a:pt x="2490087" y="1607138"/>
                  <a:pt x="2417328" y="1603673"/>
                  <a:pt x="2436590" y="1566018"/>
                </a:cubicBezTo>
                <a:cubicBezTo>
                  <a:pt x="2433297" y="1562203"/>
                  <a:pt x="2429541" y="1561075"/>
                  <a:pt x="2425441" y="1562041"/>
                </a:cubicBezTo>
                <a:close/>
                <a:moveTo>
                  <a:pt x="1595339" y="1531784"/>
                </a:moveTo>
                <a:cubicBezTo>
                  <a:pt x="1507703" y="1531654"/>
                  <a:pt x="1405906" y="1620977"/>
                  <a:pt x="1362469" y="1689712"/>
                </a:cubicBezTo>
                <a:cubicBezTo>
                  <a:pt x="1336273" y="1670185"/>
                  <a:pt x="1311355" y="1761019"/>
                  <a:pt x="1351700" y="1730623"/>
                </a:cubicBezTo>
                <a:cubicBezTo>
                  <a:pt x="1391686" y="1705950"/>
                  <a:pt x="1410665" y="1662971"/>
                  <a:pt x="1450992" y="1641281"/>
                </a:cubicBezTo>
                <a:cubicBezTo>
                  <a:pt x="1496046" y="1585259"/>
                  <a:pt x="1575708" y="1580103"/>
                  <a:pt x="1631819" y="1537637"/>
                </a:cubicBezTo>
                <a:cubicBezTo>
                  <a:pt x="1620089" y="1533646"/>
                  <a:pt x="1607859" y="1531803"/>
                  <a:pt x="1595339" y="1531784"/>
                </a:cubicBezTo>
                <a:close/>
                <a:moveTo>
                  <a:pt x="2405384" y="1449088"/>
                </a:moveTo>
                <a:cubicBezTo>
                  <a:pt x="2383879" y="1451427"/>
                  <a:pt x="2349263" y="1462817"/>
                  <a:pt x="2329613" y="1459019"/>
                </a:cubicBezTo>
                <a:cubicBezTo>
                  <a:pt x="2277938" y="1526415"/>
                  <a:pt x="2245398" y="1606799"/>
                  <a:pt x="2236143" y="1689263"/>
                </a:cubicBezTo>
                <a:cubicBezTo>
                  <a:pt x="2218811" y="1847783"/>
                  <a:pt x="2348008" y="1522676"/>
                  <a:pt x="2402483" y="1493464"/>
                </a:cubicBezTo>
                <a:cubicBezTo>
                  <a:pt x="2435282" y="1453460"/>
                  <a:pt x="2426889" y="1446748"/>
                  <a:pt x="2405384" y="1449088"/>
                </a:cubicBezTo>
                <a:close/>
                <a:moveTo>
                  <a:pt x="2742215" y="1389705"/>
                </a:moveTo>
                <a:cubicBezTo>
                  <a:pt x="2710232" y="1390039"/>
                  <a:pt x="2666249" y="1399268"/>
                  <a:pt x="2655959" y="1414025"/>
                </a:cubicBezTo>
                <a:cubicBezTo>
                  <a:pt x="2583524" y="1440874"/>
                  <a:pt x="2532396" y="1491963"/>
                  <a:pt x="2488790" y="1557199"/>
                </a:cubicBezTo>
                <a:cubicBezTo>
                  <a:pt x="2430910" y="1654251"/>
                  <a:pt x="2552056" y="1530441"/>
                  <a:pt x="2569497" y="1502165"/>
                </a:cubicBezTo>
                <a:cubicBezTo>
                  <a:pt x="2626819" y="1464804"/>
                  <a:pt x="2685342" y="1419070"/>
                  <a:pt x="2756470" y="1418756"/>
                </a:cubicBezTo>
                <a:cubicBezTo>
                  <a:pt x="2794182" y="1397931"/>
                  <a:pt x="2774199" y="1389370"/>
                  <a:pt x="2742215" y="1389705"/>
                </a:cubicBezTo>
                <a:close/>
                <a:moveTo>
                  <a:pt x="1352098" y="1106137"/>
                </a:moveTo>
                <a:cubicBezTo>
                  <a:pt x="1323769" y="1118980"/>
                  <a:pt x="1304476" y="1142546"/>
                  <a:pt x="1274553" y="1148660"/>
                </a:cubicBezTo>
                <a:cubicBezTo>
                  <a:pt x="975383" y="1225080"/>
                  <a:pt x="1374595" y="1198477"/>
                  <a:pt x="1459644" y="1176236"/>
                </a:cubicBezTo>
                <a:cubicBezTo>
                  <a:pt x="1509007" y="1132183"/>
                  <a:pt x="1379963" y="1114606"/>
                  <a:pt x="1352098" y="1106137"/>
                </a:cubicBezTo>
                <a:close/>
                <a:moveTo>
                  <a:pt x="672107" y="1057691"/>
                </a:moveTo>
                <a:cubicBezTo>
                  <a:pt x="497972" y="1052087"/>
                  <a:pt x="475807" y="1347583"/>
                  <a:pt x="408970" y="1480038"/>
                </a:cubicBezTo>
                <a:cubicBezTo>
                  <a:pt x="279955" y="1842113"/>
                  <a:pt x="246104" y="2217906"/>
                  <a:pt x="174573" y="2590868"/>
                </a:cubicBezTo>
                <a:cubicBezTo>
                  <a:pt x="172899" y="2628276"/>
                  <a:pt x="96004" y="2898462"/>
                  <a:pt x="149892" y="2912283"/>
                </a:cubicBezTo>
                <a:cubicBezTo>
                  <a:pt x="363567" y="2335534"/>
                  <a:pt x="592505" y="1676859"/>
                  <a:pt x="973340" y="1169926"/>
                </a:cubicBezTo>
                <a:cubicBezTo>
                  <a:pt x="1006030" y="1138771"/>
                  <a:pt x="1011593" y="1069684"/>
                  <a:pt x="949731" y="1095129"/>
                </a:cubicBezTo>
                <a:cubicBezTo>
                  <a:pt x="872445" y="1069452"/>
                  <a:pt x="794455" y="1070288"/>
                  <a:pt x="709018" y="1062964"/>
                </a:cubicBezTo>
                <a:cubicBezTo>
                  <a:pt x="696000" y="1059777"/>
                  <a:pt x="683715" y="1058064"/>
                  <a:pt x="672107" y="1057691"/>
                </a:cubicBezTo>
                <a:close/>
                <a:moveTo>
                  <a:pt x="1144855" y="981481"/>
                </a:moveTo>
                <a:cubicBezTo>
                  <a:pt x="1138644" y="995086"/>
                  <a:pt x="1118455" y="1009183"/>
                  <a:pt x="1140234" y="1016277"/>
                </a:cubicBezTo>
                <a:cubicBezTo>
                  <a:pt x="1146447" y="1002672"/>
                  <a:pt x="1166492" y="988486"/>
                  <a:pt x="1144855" y="981481"/>
                </a:cubicBezTo>
                <a:close/>
                <a:moveTo>
                  <a:pt x="832443" y="960831"/>
                </a:moveTo>
                <a:cubicBezTo>
                  <a:pt x="788263" y="964081"/>
                  <a:pt x="729218" y="982348"/>
                  <a:pt x="700077" y="990082"/>
                </a:cubicBezTo>
                <a:cubicBezTo>
                  <a:pt x="672715" y="975981"/>
                  <a:pt x="561784" y="1028621"/>
                  <a:pt x="631942" y="1024737"/>
                </a:cubicBezTo>
                <a:cubicBezTo>
                  <a:pt x="643639" y="1028583"/>
                  <a:pt x="654402" y="1025909"/>
                  <a:pt x="666459" y="1033346"/>
                </a:cubicBezTo>
                <a:cubicBezTo>
                  <a:pt x="708648" y="1015381"/>
                  <a:pt x="767056" y="1037934"/>
                  <a:pt x="811343" y="1021065"/>
                </a:cubicBezTo>
                <a:cubicBezTo>
                  <a:pt x="856586" y="1029952"/>
                  <a:pt x="872186" y="1007870"/>
                  <a:pt x="870010" y="963533"/>
                </a:cubicBezTo>
                <a:cubicBezTo>
                  <a:pt x="860244" y="960332"/>
                  <a:pt x="847170" y="959748"/>
                  <a:pt x="832443" y="960831"/>
                </a:cubicBezTo>
                <a:close/>
                <a:moveTo>
                  <a:pt x="1271988" y="956864"/>
                </a:moveTo>
                <a:cubicBezTo>
                  <a:pt x="1207046" y="990515"/>
                  <a:pt x="1158752" y="1091302"/>
                  <a:pt x="1088926" y="1112629"/>
                </a:cubicBezTo>
                <a:cubicBezTo>
                  <a:pt x="1049724" y="1193857"/>
                  <a:pt x="1141003" y="1128105"/>
                  <a:pt x="1165071" y="1101935"/>
                </a:cubicBezTo>
                <a:cubicBezTo>
                  <a:pt x="1225569" y="1069704"/>
                  <a:pt x="1279662" y="1036295"/>
                  <a:pt x="1333511" y="992037"/>
                </a:cubicBezTo>
                <a:cubicBezTo>
                  <a:pt x="1374286" y="961907"/>
                  <a:pt x="1290019" y="955899"/>
                  <a:pt x="1271988" y="956864"/>
                </a:cubicBezTo>
                <a:close/>
                <a:moveTo>
                  <a:pt x="853983" y="862108"/>
                </a:moveTo>
                <a:cubicBezTo>
                  <a:pt x="837381" y="860104"/>
                  <a:pt x="802748" y="893215"/>
                  <a:pt x="783705" y="899797"/>
                </a:cubicBezTo>
                <a:cubicBezTo>
                  <a:pt x="708593" y="982061"/>
                  <a:pt x="832260" y="900422"/>
                  <a:pt x="857132" y="916953"/>
                </a:cubicBezTo>
                <a:cubicBezTo>
                  <a:pt x="867415" y="877153"/>
                  <a:pt x="863944" y="863310"/>
                  <a:pt x="853983" y="862108"/>
                </a:cubicBezTo>
                <a:close/>
                <a:moveTo>
                  <a:pt x="784013" y="749600"/>
                </a:moveTo>
                <a:cubicBezTo>
                  <a:pt x="621888" y="884594"/>
                  <a:pt x="738134" y="875057"/>
                  <a:pt x="800375" y="750380"/>
                </a:cubicBezTo>
                <a:cubicBezTo>
                  <a:pt x="795027" y="750054"/>
                  <a:pt x="789448" y="749782"/>
                  <a:pt x="784013" y="749600"/>
                </a:cubicBezTo>
                <a:close/>
                <a:moveTo>
                  <a:pt x="610055" y="745730"/>
                </a:moveTo>
                <a:cubicBezTo>
                  <a:pt x="576879" y="778962"/>
                  <a:pt x="594944" y="775048"/>
                  <a:pt x="584454" y="814544"/>
                </a:cubicBezTo>
                <a:cubicBezTo>
                  <a:pt x="611595" y="827720"/>
                  <a:pt x="634543" y="763213"/>
                  <a:pt x="610055" y="745730"/>
                </a:cubicBezTo>
                <a:close/>
                <a:moveTo>
                  <a:pt x="615656" y="1967"/>
                </a:moveTo>
                <a:cubicBezTo>
                  <a:pt x="627344" y="5326"/>
                  <a:pt x="639810" y="13138"/>
                  <a:pt x="653207" y="26553"/>
                </a:cubicBezTo>
                <a:cubicBezTo>
                  <a:pt x="810779" y="107099"/>
                  <a:pt x="529693" y="239653"/>
                  <a:pt x="801580" y="156707"/>
                </a:cubicBezTo>
                <a:cubicBezTo>
                  <a:pt x="950756" y="87038"/>
                  <a:pt x="767779" y="280896"/>
                  <a:pt x="934730" y="200396"/>
                </a:cubicBezTo>
                <a:cubicBezTo>
                  <a:pt x="984675" y="203264"/>
                  <a:pt x="1016217" y="138313"/>
                  <a:pt x="1057565" y="144199"/>
                </a:cubicBezTo>
                <a:cubicBezTo>
                  <a:pt x="1104560" y="168232"/>
                  <a:pt x="1056704" y="249672"/>
                  <a:pt x="1094898" y="269665"/>
                </a:cubicBezTo>
                <a:cubicBezTo>
                  <a:pt x="1171991" y="205069"/>
                  <a:pt x="1268783" y="161539"/>
                  <a:pt x="1356318" y="127558"/>
                </a:cubicBezTo>
                <a:cubicBezTo>
                  <a:pt x="1410393" y="196971"/>
                  <a:pt x="1393895" y="179068"/>
                  <a:pt x="1404176" y="258127"/>
                </a:cubicBezTo>
                <a:cubicBezTo>
                  <a:pt x="1442252" y="285380"/>
                  <a:pt x="1483733" y="299075"/>
                  <a:pt x="1482073" y="356700"/>
                </a:cubicBezTo>
                <a:cubicBezTo>
                  <a:pt x="1514411" y="410923"/>
                  <a:pt x="1604733" y="298217"/>
                  <a:pt x="1620650" y="387093"/>
                </a:cubicBezTo>
                <a:cubicBezTo>
                  <a:pt x="1629845" y="394348"/>
                  <a:pt x="1646709" y="389495"/>
                  <a:pt x="1657346" y="392487"/>
                </a:cubicBezTo>
                <a:cubicBezTo>
                  <a:pt x="1683963" y="410690"/>
                  <a:pt x="1630686" y="436674"/>
                  <a:pt x="1619686" y="465752"/>
                </a:cubicBezTo>
                <a:cubicBezTo>
                  <a:pt x="1613682" y="544871"/>
                  <a:pt x="1728745" y="438311"/>
                  <a:pt x="1764669" y="485434"/>
                </a:cubicBezTo>
                <a:cubicBezTo>
                  <a:pt x="1796974" y="528146"/>
                  <a:pt x="1775282" y="608288"/>
                  <a:pt x="1828092" y="639275"/>
                </a:cubicBezTo>
                <a:cubicBezTo>
                  <a:pt x="1856723" y="656143"/>
                  <a:pt x="1871488" y="683281"/>
                  <a:pt x="1907128" y="673362"/>
                </a:cubicBezTo>
                <a:cubicBezTo>
                  <a:pt x="1994326" y="655022"/>
                  <a:pt x="1892516" y="841287"/>
                  <a:pt x="1878960" y="873544"/>
                </a:cubicBezTo>
                <a:cubicBezTo>
                  <a:pt x="1836215" y="1033430"/>
                  <a:pt x="1970613" y="852802"/>
                  <a:pt x="2022903" y="874356"/>
                </a:cubicBezTo>
                <a:cubicBezTo>
                  <a:pt x="2093253" y="984520"/>
                  <a:pt x="1945056" y="1201019"/>
                  <a:pt x="1831068" y="1259899"/>
                </a:cubicBezTo>
                <a:cubicBezTo>
                  <a:pt x="1569228" y="1327839"/>
                  <a:pt x="1290845" y="1216368"/>
                  <a:pt x="1037046" y="1232401"/>
                </a:cubicBezTo>
                <a:cubicBezTo>
                  <a:pt x="708149" y="1650308"/>
                  <a:pt x="537199" y="2193768"/>
                  <a:pt x="324087" y="2675163"/>
                </a:cubicBezTo>
                <a:cubicBezTo>
                  <a:pt x="281411" y="2758809"/>
                  <a:pt x="264284" y="2846323"/>
                  <a:pt x="344009" y="2715785"/>
                </a:cubicBezTo>
                <a:cubicBezTo>
                  <a:pt x="376840" y="2666092"/>
                  <a:pt x="681303" y="2264027"/>
                  <a:pt x="812964" y="2131840"/>
                </a:cubicBezTo>
                <a:cubicBezTo>
                  <a:pt x="884092" y="2065349"/>
                  <a:pt x="952772" y="1995763"/>
                  <a:pt x="822006" y="1955923"/>
                </a:cubicBezTo>
                <a:cubicBezTo>
                  <a:pt x="747393" y="1929120"/>
                  <a:pt x="793668" y="1900995"/>
                  <a:pt x="848880" y="1896610"/>
                </a:cubicBezTo>
                <a:cubicBezTo>
                  <a:pt x="920334" y="1694994"/>
                  <a:pt x="779198" y="1404054"/>
                  <a:pt x="1112397" y="1347632"/>
                </a:cubicBezTo>
                <a:cubicBezTo>
                  <a:pt x="1161992" y="1282323"/>
                  <a:pt x="1256363" y="1304075"/>
                  <a:pt x="1215536" y="1395002"/>
                </a:cubicBezTo>
                <a:cubicBezTo>
                  <a:pt x="1212584" y="1418741"/>
                  <a:pt x="1149942" y="1460548"/>
                  <a:pt x="1199943" y="1451761"/>
                </a:cubicBezTo>
                <a:cubicBezTo>
                  <a:pt x="1241231" y="1450677"/>
                  <a:pt x="1271282" y="1375294"/>
                  <a:pt x="1308610" y="1421102"/>
                </a:cubicBezTo>
                <a:cubicBezTo>
                  <a:pt x="1371838" y="1430383"/>
                  <a:pt x="1355734" y="1427582"/>
                  <a:pt x="1379355" y="1480196"/>
                </a:cubicBezTo>
                <a:cubicBezTo>
                  <a:pt x="1407806" y="1488034"/>
                  <a:pt x="1451051" y="1431092"/>
                  <a:pt x="1474991" y="1476768"/>
                </a:cubicBezTo>
                <a:cubicBezTo>
                  <a:pt x="1516852" y="1518440"/>
                  <a:pt x="1593560" y="1461533"/>
                  <a:pt x="1646356" y="1474879"/>
                </a:cubicBezTo>
                <a:cubicBezTo>
                  <a:pt x="1692546" y="1477411"/>
                  <a:pt x="1689493" y="1544678"/>
                  <a:pt x="1741466" y="1521454"/>
                </a:cubicBezTo>
                <a:cubicBezTo>
                  <a:pt x="1827581" y="1513545"/>
                  <a:pt x="1736730" y="1603336"/>
                  <a:pt x="1760430" y="1633013"/>
                </a:cubicBezTo>
                <a:cubicBezTo>
                  <a:pt x="1790974" y="1647098"/>
                  <a:pt x="1833257" y="1623842"/>
                  <a:pt x="1862644" y="1644941"/>
                </a:cubicBezTo>
                <a:cubicBezTo>
                  <a:pt x="1896338" y="1668695"/>
                  <a:pt x="1944315" y="1610511"/>
                  <a:pt x="1948403" y="1673268"/>
                </a:cubicBezTo>
                <a:cubicBezTo>
                  <a:pt x="2001858" y="1710598"/>
                  <a:pt x="1997372" y="1788868"/>
                  <a:pt x="1990003" y="1851890"/>
                </a:cubicBezTo>
                <a:cubicBezTo>
                  <a:pt x="1932243" y="1993399"/>
                  <a:pt x="1995094" y="1896639"/>
                  <a:pt x="2015376" y="2007029"/>
                </a:cubicBezTo>
                <a:cubicBezTo>
                  <a:pt x="2023698" y="2090229"/>
                  <a:pt x="2148619" y="1981821"/>
                  <a:pt x="2168792" y="1950081"/>
                </a:cubicBezTo>
                <a:cubicBezTo>
                  <a:pt x="2186705" y="1902084"/>
                  <a:pt x="2152492" y="1857006"/>
                  <a:pt x="2163503" y="1805743"/>
                </a:cubicBezTo>
                <a:cubicBezTo>
                  <a:pt x="2195595" y="1582817"/>
                  <a:pt x="2227462" y="1364111"/>
                  <a:pt x="2314333" y="1157736"/>
                </a:cubicBezTo>
                <a:cubicBezTo>
                  <a:pt x="2363678" y="1056213"/>
                  <a:pt x="2608570" y="882117"/>
                  <a:pt x="2613464" y="1074952"/>
                </a:cubicBezTo>
                <a:cubicBezTo>
                  <a:pt x="2650876" y="1092678"/>
                  <a:pt x="2761936" y="1010595"/>
                  <a:pt x="2811826" y="1058208"/>
                </a:cubicBezTo>
                <a:cubicBezTo>
                  <a:pt x="2897669" y="1164455"/>
                  <a:pt x="2707608" y="1426662"/>
                  <a:pt x="2870939" y="1320548"/>
                </a:cubicBezTo>
                <a:cubicBezTo>
                  <a:pt x="2972216" y="1298014"/>
                  <a:pt x="2976732" y="1387385"/>
                  <a:pt x="3096697" y="1348044"/>
                </a:cubicBezTo>
                <a:cubicBezTo>
                  <a:pt x="3118913" y="1564839"/>
                  <a:pt x="3004474" y="1580444"/>
                  <a:pt x="2935169" y="1710472"/>
                </a:cubicBezTo>
                <a:cubicBezTo>
                  <a:pt x="2994712" y="1812784"/>
                  <a:pt x="3075643" y="1626323"/>
                  <a:pt x="3180719" y="1702030"/>
                </a:cubicBezTo>
                <a:cubicBezTo>
                  <a:pt x="3197324" y="1777262"/>
                  <a:pt x="3154265" y="1889797"/>
                  <a:pt x="3062683" y="1895326"/>
                </a:cubicBezTo>
                <a:cubicBezTo>
                  <a:pt x="2994144" y="1925174"/>
                  <a:pt x="3060997" y="1943031"/>
                  <a:pt x="3099474" y="1925945"/>
                </a:cubicBezTo>
                <a:cubicBezTo>
                  <a:pt x="3270485" y="1903428"/>
                  <a:pt x="3174984" y="2058907"/>
                  <a:pt x="3080977" y="2099203"/>
                </a:cubicBezTo>
                <a:cubicBezTo>
                  <a:pt x="2807009" y="2283499"/>
                  <a:pt x="2828511" y="2162226"/>
                  <a:pt x="2602150" y="2108400"/>
                </a:cubicBezTo>
                <a:cubicBezTo>
                  <a:pt x="2423619" y="2126081"/>
                  <a:pt x="2249642" y="1970623"/>
                  <a:pt x="2080725" y="2093502"/>
                </a:cubicBezTo>
                <a:cubicBezTo>
                  <a:pt x="2010024" y="2120432"/>
                  <a:pt x="2047505" y="2189122"/>
                  <a:pt x="1989099" y="2236910"/>
                </a:cubicBezTo>
                <a:cubicBezTo>
                  <a:pt x="2342145" y="2262672"/>
                  <a:pt x="1912434" y="2530816"/>
                  <a:pt x="1773144" y="2497410"/>
                </a:cubicBezTo>
                <a:cubicBezTo>
                  <a:pt x="1637027" y="2426726"/>
                  <a:pt x="1588744" y="2429838"/>
                  <a:pt x="1456483" y="2533123"/>
                </a:cubicBezTo>
                <a:cubicBezTo>
                  <a:pt x="1151616" y="2736999"/>
                  <a:pt x="827742" y="2901016"/>
                  <a:pt x="501295" y="3053142"/>
                </a:cubicBezTo>
                <a:cubicBezTo>
                  <a:pt x="245551" y="3154563"/>
                  <a:pt x="1810324" y="3041051"/>
                  <a:pt x="1890364" y="2990953"/>
                </a:cubicBezTo>
                <a:cubicBezTo>
                  <a:pt x="1951696" y="2749209"/>
                  <a:pt x="2021339" y="2407577"/>
                  <a:pt x="2274803" y="2298607"/>
                </a:cubicBezTo>
                <a:cubicBezTo>
                  <a:pt x="2320452" y="2288523"/>
                  <a:pt x="2361150" y="2281330"/>
                  <a:pt x="2396094" y="2250375"/>
                </a:cubicBezTo>
                <a:cubicBezTo>
                  <a:pt x="2404410" y="2338723"/>
                  <a:pt x="2375147" y="2420536"/>
                  <a:pt x="2332294" y="2495153"/>
                </a:cubicBezTo>
                <a:cubicBezTo>
                  <a:pt x="2412982" y="2491226"/>
                  <a:pt x="2642495" y="2401169"/>
                  <a:pt x="2472357" y="2562326"/>
                </a:cubicBezTo>
                <a:cubicBezTo>
                  <a:pt x="2559422" y="2609095"/>
                  <a:pt x="2618473" y="2631251"/>
                  <a:pt x="2536809" y="2736023"/>
                </a:cubicBezTo>
                <a:cubicBezTo>
                  <a:pt x="2478043" y="2855712"/>
                  <a:pt x="2659645" y="2743429"/>
                  <a:pt x="2576565" y="2892899"/>
                </a:cubicBezTo>
                <a:cubicBezTo>
                  <a:pt x="2575360" y="2915736"/>
                  <a:pt x="2576011" y="2938130"/>
                  <a:pt x="2584595" y="2957296"/>
                </a:cubicBezTo>
                <a:cubicBezTo>
                  <a:pt x="2775001" y="2867682"/>
                  <a:pt x="2768529" y="2822281"/>
                  <a:pt x="2707871" y="3075138"/>
                </a:cubicBezTo>
                <a:cubicBezTo>
                  <a:pt x="2749150" y="3069889"/>
                  <a:pt x="2839924" y="2991144"/>
                  <a:pt x="2905938" y="3042166"/>
                </a:cubicBezTo>
                <a:cubicBezTo>
                  <a:pt x="3076217" y="3025337"/>
                  <a:pt x="2900926" y="3255242"/>
                  <a:pt x="2981765" y="3307284"/>
                </a:cubicBezTo>
                <a:cubicBezTo>
                  <a:pt x="3007580" y="3322612"/>
                  <a:pt x="2964538" y="3353525"/>
                  <a:pt x="2984718" y="3368349"/>
                </a:cubicBezTo>
                <a:cubicBezTo>
                  <a:pt x="3056711" y="3396506"/>
                  <a:pt x="2949466" y="3507096"/>
                  <a:pt x="2932416" y="3562364"/>
                </a:cubicBezTo>
                <a:cubicBezTo>
                  <a:pt x="2946546" y="3584750"/>
                  <a:pt x="2996882" y="3551006"/>
                  <a:pt x="3020563" y="3556300"/>
                </a:cubicBezTo>
                <a:cubicBezTo>
                  <a:pt x="3113736" y="3583850"/>
                  <a:pt x="2947994" y="3660142"/>
                  <a:pt x="2985899" y="3691844"/>
                </a:cubicBezTo>
                <a:cubicBezTo>
                  <a:pt x="3037930" y="3720568"/>
                  <a:pt x="3119026" y="3725612"/>
                  <a:pt x="3087777" y="3806794"/>
                </a:cubicBezTo>
                <a:cubicBezTo>
                  <a:pt x="2844704" y="4167468"/>
                  <a:pt x="2442436" y="3749941"/>
                  <a:pt x="2183590" y="3611288"/>
                </a:cubicBezTo>
                <a:cubicBezTo>
                  <a:pt x="1500502" y="3594755"/>
                  <a:pt x="840978" y="3394817"/>
                  <a:pt x="196830" y="3198221"/>
                </a:cubicBezTo>
                <a:cubicBezTo>
                  <a:pt x="153317" y="3246278"/>
                  <a:pt x="155021" y="3168667"/>
                  <a:pt x="148812" y="3155923"/>
                </a:cubicBezTo>
                <a:cubicBezTo>
                  <a:pt x="126197" y="3173998"/>
                  <a:pt x="102375" y="3194020"/>
                  <a:pt x="77509" y="3215763"/>
                </a:cubicBezTo>
                <a:lnTo>
                  <a:pt x="0" y="3285869"/>
                </a:lnTo>
                <a:lnTo>
                  <a:pt x="0" y="2650185"/>
                </a:lnTo>
                <a:lnTo>
                  <a:pt x="59787" y="2846997"/>
                </a:lnTo>
                <a:cubicBezTo>
                  <a:pt x="169725" y="2490792"/>
                  <a:pt x="129061" y="2014151"/>
                  <a:pt x="268065" y="1639415"/>
                </a:cubicBezTo>
                <a:cubicBezTo>
                  <a:pt x="305714" y="1416150"/>
                  <a:pt x="446647" y="1216570"/>
                  <a:pt x="512838" y="1010318"/>
                </a:cubicBezTo>
                <a:cubicBezTo>
                  <a:pt x="463650" y="948079"/>
                  <a:pt x="407348" y="885811"/>
                  <a:pt x="398851" y="800324"/>
                </a:cubicBezTo>
                <a:cubicBezTo>
                  <a:pt x="305763" y="711600"/>
                  <a:pt x="287012" y="844478"/>
                  <a:pt x="320327" y="913175"/>
                </a:cubicBezTo>
                <a:cubicBezTo>
                  <a:pt x="333993" y="989963"/>
                  <a:pt x="305768" y="1062705"/>
                  <a:pt x="275602" y="1130884"/>
                </a:cubicBezTo>
                <a:cubicBezTo>
                  <a:pt x="210554" y="1209843"/>
                  <a:pt x="139859" y="1282298"/>
                  <a:pt x="65764" y="1351467"/>
                </a:cubicBezTo>
                <a:lnTo>
                  <a:pt x="0" y="1408848"/>
                </a:lnTo>
                <a:lnTo>
                  <a:pt x="0" y="1349418"/>
                </a:lnTo>
                <a:lnTo>
                  <a:pt x="30922" y="1323513"/>
                </a:lnTo>
                <a:cubicBezTo>
                  <a:pt x="75864" y="1279482"/>
                  <a:pt x="121029" y="1208023"/>
                  <a:pt x="60098" y="1177672"/>
                </a:cubicBezTo>
                <a:cubicBezTo>
                  <a:pt x="38117" y="1215235"/>
                  <a:pt x="10777" y="1277231"/>
                  <a:pt x="3093" y="1304787"/>
                </a:cubicBezTo>
                <a:lnTo>
                  <a:pt x="0" y="1309055"/>
                </a:lnTo>
                <a:lnTo>
                  <a:pt x="0" y="670191"/>
                </a:lnTo>
                <a:lnTo>
                  <a:pt x="60164" y="667643"/>
                </a:lnTo>
                <a:cubicBezTo>
                  <a:pt x="121732" y="668127"/>
                  <a:pt x="169591" y="676229"/>
                  <a:pt x="186818" y="672514"/>
                </a:cubicBezTo>
                <a:cubicBezTo>
                  <a:pt x="234378" y="662220"/>
                  <a:pt x="56134" y="486696"/>
                  <a:pt x="150816" y="388763"/>
                </a:cubicBezTo>
                <a:cubicBezTo>
                  <a:pt x="204502" y="353123"/>
                  <a:pt x="232771" y="139928"/>
                  <a:pt x="307423" y="236696"/>
                </a:cubicBezTo>
                <a:cubicBezTo>
                  <a:pt x="387778" y="264464"/>
                  <a:pt x="301345" y="366691"/>
                  <a:pt x="414442" y="238906"/>
                </a:cubicBezTo>
                <a:cubicBezTo>
                  <a:pt x="419817" y="253317"/>
                  <a:pt x="422390" y="180401"/>
                  <a:pt x="431703" y="192289"/>
                </a:cubicBezTo>
                <a:cubicBezTo>
                  <a:pt x="490120" y="173188"/>
                  <a:pt x="533839" y="-21544"/>
                  <a:pt x="615656" y="1967"/>
                </a:cubicBezTo>
                <a:close/>
              </a:path>
            </a:pathLst>
          </a:custGeom>
          <a:solidFill>
            <a:schemeClr val="accent5">
              <a:lumMod val="60000"/>
              <a:lumOff val="40000"/>
              <a:alpha val="75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11" name="Freeform: Shape 10">
            <a:extLst>
              <a:ext uri="{FF2B5EF4-FFF2-40B4-BE49-F238E27FC236}">
                <a16:creationId xmlns:a16="http://schemas.microsoft.com/office/drawing/2014/main" id="{FEB835B6-82F3-0DC5-5B3E-C856D77E4CFB}"/>
              </a:ext>
            </a:extLst>
          </p:cNvPr>
          <p:cNvSpPr/>
          <p:nvPr userDrawn="1"/>
        </p:nvSpPr>
        <p:spPr>
          <a:xfrm>
            <a:off x="9470598" y="0"/>
            <a:ext cx="2721403" cy="6303856"/>
          </a:xfrm>
          <a:custGeom>
            <a:avLst/>
            <a:gdLst>
              <a:gd name="csX0" fmla="*/ 2721403 w 2721403"/>
              <a:gd name="csY0" fmla="*/ 5826020 h 6303856"/>
              <a:gd name="csX1" fmla="*/ 2721403 w 2721403"/>
              <a:gd name="csY1" fmla="*/ 6297381 h 6303856"/>
              <a:gd name="csX2" fmla="*/ 2674385 w 2721403"/>
              <a:gd name="csY2" fmla="*/ 6303824 h 6303856"/>
              <a:gd name="csX3" fmla="*/ 2609464 w 2721403"/>
              <a:gd name="csY3" fmla="*/ 6291413 h 6303856"/>
              <a:gd name="csX4" fmla="*/ 2611317 w 2721403"/>
              <a:gd name="csY4" fmla="*/ 6074508 h 6303856"/>
              <a:gd name="csX5" fmla="*/ 2684109 w 2721403"/>
              <a:gd name="csY5" fmla="*/ 5846556 h 6303856"/>
              <a:gd name="csX6" fmla="*/ 2104526 w 2721403"/>
              <a:gd name="csY6" fmla="*/ 5099073 h 6303856"/>
              <a:gd name="csX7" fmla="*/ 2238647 w 2721403"/>
              <a:gd name="csY7" fmla="*/ 5117612 h 6303856"/>
              <a:gd name="csX8" fmla="*/ 2416838 w 2721403"/>
              <a:gd name="csY8" fmla="*/ 5323581 h 6303856"/>
              <a:gd name="csX9" fmla="*/ 2703018 w 2721403"/>
              <a:gd name="csY9" fmla="*/ 5522352 h 6303856"/>
              <a:gd name="csX10" fmla="*/ 2721403 w 2721403"/>
              <a:gd name="csY10" fmla="*/ 5528466 h 6303856"/>
              <a:gd name="csX11" fmla="*/ 2721403 w 2721403"/>
              <a:gd name="csY11" fmla="*/ 5758716 h 6303856"/>
              <a:gd name="csX12" fmla="*/ 2698502 w 2721403"/>
              <a:gd name="csY12" fmla="*/ 5759195 h 6303856"/>
              <a:gd name="csX13" fmla="*/ 2552171 w 2721403"/>
              <a:gd name="csY13" fmla="*/ 5770394 h 6303856"/>
              <a:gd name="csX14" fmla="*/ 2158074 w 2721403"/>
              <a:gd name="csY14" fmla="*/ 5956895 h 6303856"/>
              <a:gd name="csX15" fmla="*/ 2096679 w 2721403"/>
              <a:gd name="csY15" fmla="*/ 5781580 h 6303856"/>
              <a:gd name="csX16" fmla="*/ 1945024 w 2721403"/>
              <a:gd name="csY16" fmla="*/ 5578983 h 6303856"/>
              <a:gd name="csX17" fmla="*/ 1867591 w 2721403"/>
              <a:gd name="csY17" fmla="*/ 5434874 h 6303856"/>
              <a:gd name="csX18" fmla="*/ 1857945 w 2721403"/>
              <a:gd name="csY18" fmla="*/ 5341402 h 6303856"/>
              <a:gd name="csX19" fmla="*/ 1907894 w 2721403"/>
              <a:gd name="csY19" fmla="*/ 5241639 h 6303856"/>
              <a:gd name="csX20" fmla="*/ 1944760 w 2721403"/>
              <a:gd name="csY20" fmla="*/ 5254433 h 6303856"/>
              <a:gd name="csX21" fmla="*/ 2131191 w 2721403"/>
              <a:gd name="csY21" fmla="*/ 5350867 h 6303856"/>
              <a:gd name="csX22" fmla="*/ 2141099 w 2721403"/>
              <a:gd name="csY22" fmla="*/ 5263930 h 6303856"/>
              <a:gd name="csX23" fmla="*/ 2098669 w 2721403"/>
              <a:gd name="csY23" fmla="*/ 5123982 h 6303856"/>
              <a:gd name="csX24" fmla="*/ 2104526 w 2721403"/>
              <a:gd name="csY24" fmla="*/ 5099073 h 6303856"/>
              <a:gd name="csX25" fmla="*/ 1209511 w 2721403"/>
              <a:gd name="csY25" fmla="*/ 3615832 h 6303856"/>
              <a:gd name="csX26" fmla="*/ 1210240 w 2721403"/>
              <a:gd name="csY26" fmla="*/ 3617463 h 6303856"/>
              <a:gd name="csX27" fmla="*/ 1218621 w 2721403"/>
              <a:gd name="csY27" fmla="*/ 3623656 h 6303856"/>
              <a:gd name="csX28" fmla="*/ 1210389 w 2721403"/>
              <a:gd name="csY28" fmla="*/ 3625845 h 6303856"/>
              <a:gd name="csX29" fmla="*/ 1431108 w 2721403"/>
              <a:gd name="csY29" fmla="*/ 3363767 h 6303856"/>
              <a:gd name="csX30" fmla="*/ 1344789 w 2721403"/>
              <a:gd name="csY30" fmla="*/ 3477114 h 6303856"/>
              <a:gd name="csX31" fmla="*/ 1208781 w 2721403"/>
              <a:gd name="csY31" fmla="*/ 3607518 h 6303856"/>
              <a:gd name="csX32" fmla="*/ 1209511 w 2721403"/>
              <a:gd name="csY32" fmla="*/ 3615832 h 6303856"/>
              <a:gd name="csX33" fmla="*/ 1206486 w 2721403"/>
              <a:gd name="csY33" fmla="*/ 3609066 h 6303856"/>
              <a:gd name="csX34" fmla="*/ 1198775 w 2721403"/>
              <a:gd name="csY34" fmla="*/ 3611117 h 6303856"/>
              <a:gd name="csX35" fmla="*/ 1202792 w 2721403"/>
              <a:gd name="csY35" fmla="*/ 3627865 h 6303856"/>
              <a:gd name="csX36" fmla="*/ 1210389 w 2721403"/>
              <a:gd name="csY36" fmla="*/ 3625845 h 6303856"/>
              <a:gd name="csX37" fmla="*/ 1213418 w 2721403"/>
              <a:gd name="csY37" fmla="*/ 3660408 h 6303856"/>
              <a:gd name="csX38" fmla="*/ 1207171 w 2721403"/>
              <a:gd name="csY38" fmla="*/ 3709703 h 6303856"/>
              <a:gd name="csX39" fmla="*/ 1129356 w 2721403"/>
              <a:gd name="csY39" fmla="*/ 3846859 h 6303856"/>
              <a:gd name="csX40" fmla="*/ 1685294 w 2721403"/>
              <a:gd name="csY40" fmla="*/ 3883277 h 6303856"/>
              <a:gd name="csX41" fmla="*/ 1573812 w 2721403"/>
              <a:gd name="csY41" fmla="*/ 3799066 h 6303856"/>
              <a:gd name="csX42" fmla="*/ 1540694 w 2721403"/>
              <a:gd name="csY42" fmla="*/ 3730084 h 6303856"/>
              <a:gd name="csX43" fmla="*/ 1515561 w 2721403"/>
              <a:gd name="csY43" fmla="*/ 3575108 h 6303856"/>
              <a:gd name="csX44" fmla="*/ 1555547 w 2721403"/>
              <a:gd name="csY44" fmla="*/ 3565343 h 6303856"/>
              <a:gd name="csX45" fmla="*/ 1431108 w 2721403"/>
              <a:gd name="csY45" fmla="*/ 3363767 h 6303856"/>
              <a:gd name="csX46" fmla="*/ 1506643 w 2721403"/>
              <a:gd name="csY46" fmla="*/ 3004842 h 6303856"/>
              <a:gd name="csX47" fmla="*/ 1489440 w 2721403"/>
              <a:gd name="csY47" fmla="*/ 3040583 h 6303856"/>
              <a:gd name="csX48" fmla="*/ 1490475 w 2721403"/>
              <a:gd name="csY48" fmla="*/ 3068991 h 6303856"/>
              <a:gd name="csX49" fmla="*/ 1622747 w 2721403"/>
              <a:gd name="csY49" fmla="*/ 3255880 h 6303856"/>
              <a:gd name="csX50" fmla="*/ 1495642 w 2721403"/>
              <a:gd name="csY50" fmla="*/ 3346607 h 6303856"/>
              <a:gd name="csX51" fmla="*/ 1680317 w 2721403"/>
              <a:gd name="csY51" fmla="*/ 3523039 h 6303856"/>
              <a:gd name="csX52" fmla="*/ 1745365 w 2721403"/>
              <a:gd name="csY52" fmla="*/ 3390146 h 6303856"/>
              <a:gd name="csX53" fmla="*/ 1843562 w 2721403"/>
              <a:gd name="csY53" fmla="*/ 3355772 h 6303856"/>
              <a:gd name="csX54" fmla="*/ 1916967 w 2721403"/>
              <a:gd name="csY54" fmla="*/ 3380145 h 6303856"/>
              <a:gd name="csX55" fmla="*/ 1889172 w 2721403"/>
              <a:gd name="csY55" fmla="*/ 3081169 h 6303856"/>
              <a:gd name="csX56" fmla="*/ 1789979 w 2721403"/>
              <a:gd name="csY56" fmla="*/ 3144484 h 6303856"/>
              <a:gd name="csX57" fmla="*/ 1752828 w 2721403"/>
              <a:gd name="csY57" fmla="*/ 3078311 h 6303856"/>
              <a:gd name="csX58" fmla="*/ 1544188 w 2721403"/>
              <a:gd name="csY58" fmla="*/ 3016028 h 6303856"/>
              <a:gd name="csX59" fmla="*/ 1506643 w 2721403"/>
              <a:gd name="csY59" fmla="*/ 3004842 h 6303856"/>
              <a:gd name="csX60" fmla="*/ 1684912 w 2721403"/>
              <a:gd name="csY60" fmla="*/ 2937322 h 6303856"/>
              <a:gd name="csX61" fmla="*/ 1669089 w 2721403"/>
              <a:gd name="csY61" fmla="*/ 2941530 h 6303856"/>
              <a:gd name="csX62" fmla="*/ 1654396 w 2721403"/>
              <a:gd name="csY62" fmla="*/ 2981074 h 6303856"/>
              <a:gd name="csX63" fmla="*/ 1656554 w 2721403"/>
              <a:gd name="csY63" fmla="*/ 2989188 h 6303856"/>
              <a:gd name="csX64" fmla="*/ 1684912 w 2721403"/>
              <a:gd name="csY64" fmla="*/ 2937322 h 6303856"/>
              <a:gd name="csX65" fmla="*/ 1486619 w 2721403"/>
              <a:gd name="csY65" fmla="*/ 2033137 h 6303856"/>
              <a:gd name="csX66" fmla="*/ 1491044 w 2721403"/>
              <a:gd name="csY66" fmla="*/ 2049777 h 6303856"/>
              <a:gd name="csX67" fmla="*/ 1504606 w 2721403"/>
              <a:gd name="csY67" fmla="*/ 2037046 h 6303856"/>
              <a:gd name="csX68" fmla="*/ 1486619 w 2721403"/>
              <a:gd name="csY68" fmla="*/ 2033137 h 6303856"/>
              <a:gd name="csX69" fmla="*/ 1755107 w 2721403"/>
              <a:gd name="csY69" fmla="*/ 1736012 h 6303856"/>
              <a:gd name="csX70" fmla="*/ 1739813 w 2721403"/>
              <a:gd name="csY70" fmla="*/ 1743303 h 6303856"/>
              <a:gd name="csX71" fmla="*/ 1587037 w 2721403"/>
              <a:gd name="csY71" fmla="*/ 1915605 h 6303856"/>
              <a:gd name="csX72" fmla="*/ 1826817 w 2721403"/>
              <a:gd name="csY72" fmla="*/ 2098246 h 6303856"/>
              <a:gd name="csX73" fmla="*/ 2003939 w 2721403"/>
              <a:gd name="csY73" fmla="*/ 2198892 h 6303856"/>
              <a:gd name="csX74" fmla="*/ 2027447 w 2721403"/>
              <a:gd name="csY74" fmla="*/ 2128763 h 6303856"/>
              <a:gd name="csX75" fmla="*/ 2167586 w 2721403"/>
              <a:gd name="csY75" fmla="*/ 2119740 h 6303856"/>
              <a:gd name="csX76" fmla="*/ 2295823 w 2721403"/>
              <a:gd name="csY76" fmla="*/ 2343771 h 6303856"/>
              <a:gd name="csX77" fmla="*/ 2467295 w 2721403"/>
              <a:gd name="csY77" fmla="*/ 2127389 h 6303856"/>
              <a:gd name="csX78" fmla="*/ 1950706 w 2721403"/>
              <a:gd name="csY78" fmla="*/ 1758490 h 6303856"/>
              <a:gd name="csX79" fmla="*/ 1840347 w 2721403"/>
              <a:gd name="csY79" fmla="*/ 1817393 h 6303856"/>
              <a:gd name="csX80" fmla="*/ 1755107 w 2721403"/>
              <a:gd name="csY80" fmla="*/ 1736012 h 6303856"/>
              <a:gd name="csX81" fmla="*/ 1213594 w 2721403"/>
              <a:gd name="csY81" fmla="*/ 1568619 h 6303856"/>
              <a:gd name="csX82" fmla="*/ 1198905 w 2721403"/>
              <a:gd name="csY82" fmla="*/ 1608157 h 6303856"/>
              <a:gd name="csX83" fmla="*/ 1214734 w 2721403"/>
              <a:gd name="csY83" fmla="*/ 1603947 h 6303856"/>
              <a:gd name="csX84" fmla="*/ 1223466 w 2721403"/>
              <a:gd name="csY84" fmla="*/ 1574680 h 6303856"/>
              <a:gd name="csX85" fmla="*/ 1213594 w 2721403"/>
              <a:gd name="csY85" fmla="*/ 1568619 h 6303856"/>
              <a:gd name="csX86" fmla="*/ 2721402 w 2721403"/>
              <a:gd name="csY86" fmla="*/ 1525435 h 6303856"/>
              <a:gd name="csX87" fmla="*/ 2721403 w 2721403"/>
              <a:gd name="csY87" fmla="*/ 1635160 h 6303856"/>
              <a:gd name="csX88" fmla="*/ 2706439 w 2721403"/>
              <a:gd name="csY88" fmla="*/ 1619663 h 6303856"/>
              <a:gd name="csX89" fmla="*/ 2715197 w 2721403"/>
              <a:gd name="csY89" fmla="*/ 1528681 h 6303856"/>
              <a:gd name="csX90" fmla="*/ 1550871 w 2721403"/>
              <a:gd name="csY90" fmla="*/ 1310991 h 6303856"/>
              <a:gd name="csX91" fmla="*/ 1534831 w 2721403"/>
              <a:gd name="csY91" fmla="*/ 1318921 h 6303856"/>
              <a:gd name="csX92" fmla="*/ 1488600 w 2721403"/>
              <a:gd name="csY92" fmla="*/ 1354251 h 6303856"/>
              <a:gd name="csX93" fmla="*/ 1507756 w 2721403"/>
              <a:gd name="csY93" fmla="*/ 1429550 h 6303856"/>
              <a:gd name="csX94" fmla="*/ 1526991 w 2721403"/>
              <a:gd name="csY94" fmla="*/ 1387499 h 6303856"/>
              <a:gd name="csX95" fmla="*/ 1554820 w 2721403"/>
              <a:gd name="csY95" fmla="*/ 1320562 h 6303856"/>
              <a:gd name="csX96" fmla="*/ 1550871 w 2721403"/>
              <a:gd name="csY96" fmla="*/ 1310991 h 6303856"/>
              <a:gd name="csX97" fmla="*/ 1637553 w 2721403"/>
              <a:gd name="csY97" fmla="*/ 1232942 h 6303856"/>
              <a:gd name="csX98" fmla="*/ 1646155 w 2721403"/>
              <a:gd name="csY98" fmla="*/ 1351895 h 6303856"/>
              <a:gd name="csX99" fmla="*/ 1632679 w 2721403"/>
              <a:gd name="csY99" fmla="*/ 1397634 h 6303856"/>
              <a:gd name="csX100" fmla="*/ 1703920 w 2721403"/>
              <a:gd name="csY100" fmla="*/ 1420404 h 6303856"/>
              <a:gd name="csX101" fmla="*/ 1637553 w 2721403"/>
              <a:gd name="csY101" fmla="*/ 1232942 h 6303856"/>
              <a:gd name="csX102" fmla="*/ 1741967 w 2721403"/>
              <a:gd name="csY102" fmla="*/ 1171274 h 6303856"/>
              <a:gd name="csX103" fmla="*/ 1678217 w 2721403"/>
              <a:gd name="csY103" fmla="*/ 1186491 h 6303856"/>
              <a:gd name="csX104" fmla="*/ 1697926 w 2721403"/>
              <a:gd name="csY104" fmla="*/ 1325962 h 6303856"/>
              <a:gd name="csX105" fmla="*/ 1758053 w 2721403"/>
              <a:gd name="csY105" fmla="*/ 1422957 h 6303856"/>
              <a:gd name="csX106" fmla="*/ 1741967 w 2721403"/>
              <a:gd name="csY106" fmla="*/ 1171274 h 6303856"/>
              <a:gd name="csX107" fmla="*/ 2336602 w 2721403"/>
              <a:gd name="csY107" fmla="*/ 1104833 h 6303856"/>
              <a:gd name="csX108" fmla="*/ 2287335 w 2721403"/>
              <a:gd name="csY108" fmla="*/ 1195728 h 6303856"/>
              <a:gd name="csX109" fmla="*/ 2163858 w 2721403"/>
              <a:gd name="csY109" fmla="*/ 1202056 h 6303856"/>
              <a:gd name="csX110" fmla="*/ 2236865 w 2721403"/>
              <a:gd name="csY110" fmla="*/ 1329522 h 6303856"/>
              <a:gd name="csX111" fmla="*/ 2050127 w 2721403"/>
              <a:gd name="csY111" fmla="*/ 1519548 h 6303856"/>
              <a:gd name="csX112" fmla="*/ 1945911 w 2721403"/>
              <a:gd name="csY112" fmla="*/ 1614621 h 6303856"/>
              <a:gd name="csX113" fmla="*/ 2102515 w 2721403"/>
              <a:gd name="csY113" fmla="*/ 1814598 h 6303856"/>
              <a:gd name="csX114" fmla="*/ 2331496 w 2721403"/>
              <a:gd name="csY114" fmla="*/ 1963163 h 6303856"/>
              <a:gd name="csX115" fmla="*/ 2535392 w 2721403"/>
              <a:gd name="csY115" fmla="*/ 1844189 h 6303856"/>
              <a:gd name="csX116" fmla="*/ 2344558 w 2721403"/>
              <a:gd name="csY116" fmla="*/ 1105332 h 6303856"/>
              <a:gd name="csX117" fmla="*/ 2336602 w 2721403"/>
              <a:gd name="csY117" fmla="*/ 1104833 h 6303856"/>
              <a:gd name="csX118" fmla="*/ 1912675 w 2721403"/>
              <a:gd name="csY118" fmla="*/ 1081122 h 6303856"/>
              <a:gd name="csX119" fmla="*/ 1885048 w 2721403"/>
              <a:gd name="csY119" fmla="*/ 1168425 h 6303856"/>
              <a:gd name="csX120" fmla="*/ 1877338 w 2721403"/>
              <a:gd name="csY120" fmla="*/ 1170475 h 6303856"/>
              <a:gd name="csX121" fmla="*/ 1880228 w 2721403"/>
              <a:gd name="csY121" fmla="*/ 1214032 h 6303856"/>
              <a:gd name="csX122" fmla="*/ 1882387 w 2721403"/>
              <a:gd name="csY122" fmla="*/ 1222150 h 6303856"/>
              <a:gd name="csX123" fmla="*/ 1950526 w 2721403"/>
              <a:gd name="csY123" fmla="*/ 1159706 h 6303856"/>
              <a:gd name="csX124" fmla="*/ 1912675 w 2721403"/>
              <a:gd name="csY124" fmla="*/ 1081122 h 6303856"/>
              <a:gd name="csX125" fmla="*/ 2097211 w 2721403"/>
              <a:gd name="csY125" fmla="*/ 1069323 h 6303856"/>
              <a:gd name="csX126" fmla="*/ 2077190 w 2721403"/>
              <a:gd name="csY126" fmla="*/ 1073873 h 6303856"/>
              <a:gd name="csX127" fmla="*/ 2026523 w 2721403"/>
              <a:gd name="csY127" fmla="*/ 1105599 h 6303856"/>
              <a:gd name="csX128" fmla="*/ 2017976 w 2721403"/>
              <a:gd name="csY128" fmla="*/ 1146983 h 6303856"/>
              <a:gd name="csX129" fmla="*/ 2048375 w 2721403"/>
              <a:gd name="csY129" fmla="*/ 1197566 h 6303856"/>
              <a:gd name="csX130" fmla="*/ 2059107 w 2721403"/>
              <a:gd name="csY130" fmla="*/ 1288576 h 6303856"/>
              <a:gd name="csX131" fmla="*/ 2009486 w 2721403"/>
              <a:gd name="csY131" fmla="*/ 1335672 h 6303856"/>
              <a:gd name="csX132" fmla="*/ 2018088 w 2721403"/>
              <a:gd name="csY132" fmla="*/ 1372927 h 6303856"/>
              <a:gd name="csX133" fmla="*/ 2035444 w 2721403"/>
              <a:gd name="csY133" fmla="*/ 1430020 h 6303856"/>
              <a:gd name="csX134" fmla="*/ 2084940 w 2721403"/>
              <a:gd name="csY134" fmla="*/ 1367755 h 6303856"/>
              <a:gd name="csX135" fmla="*/ 2115924 w 2721403"/>
              <a:gd name="csY135" fmla="*/ 1314318 h 6303856"/>
              <a:gd name="csX136" fmla="*/ 2153701 w 2721403"/>
              <a:gd name="csY136" fmla="*/ 1299494 h 6303856"/>
              <a:gd name="csX137" fmla="*/ 2137630 w 2721403"/>
              <a:gd name="csY137" fmla="*/ 1103429 h 6303856"/>
              <a:gd name="csX138" fmla="*/ 2097211 w 2721403"/>
              <a:gd name="csY138" fmla="*/ 1069323 h 6303856"/>
              <a:gd name="csX139" fmla="*/ 1989698 w 2721403"/>
              <a:gd name="csY139" fmla="*/ 879510 h 6303856"/>
              <a:gd name="csX140" fmla="*/ 1966920 w 2721403"/>
              <a:gd name="csY140" fmla="*/ 879828 h 6303856"/>
              <a:gd name="csX141" fmla="*/ 1917401 w 2721403"/>
              <a:gd name="csY141" fmla="*/ 940367 h 6303856"/>
              <a:gd name="csX142" fmla="*/ 1998900 w 2721403"/>
              <a:gd name="csY142" fmla="*/ 995178 h 6303856"/>
              <a:gd name="csX143" fmla="*/ 2030248 w 2721403"/>
              <a:gd name="csY143" fmla="*/ 925132 h 6303856"/>
              <a:gd name="csX144" fmla="*/ 1989698 w 2721403"/>
              <a:gd name="csY144" fmla="*/ 879510 h 6303856"/>
              <a:gd name="csX145" fmla="*/ 847448 w 2721403"/>
              <a:gd name="csY145" fmla="*/ 762082 h 6303856"/>
              <a:gd name="csX146" fmla="*/ 831619 w 2721403"/>
              <a:gd name="csY146" fmla="*/ 766292 h 6303856"/>
              <a:gd name="csX147" fmla="*/ 843756 w 2721403"/>
              <a:gd name="csY147" fmla="*/ 780885 h 6303856"/>
              <a:gd name="csX148" fmla="*/ 851470 w 2721403"/>
              <a:gd name="csY148" fmla="*/ 778833 h 6303856"/>
              <a:gd name="csX149" fmla="*/ 847448 w 2721403"/>
              <a:gd name="csY149" fmla="*/ 762082 h 6303856"/>
              <a:gd name="csX150" fmla="*/ 386063 w 2721403"/>
              <a:gd name="csY150" fmla="*/ 748053 h 6303856"/>
              <a:gd name="csX151" fmla="*/ 354042 w 2721403"/>
              <a:gd name="csY151" fmla="*/ 751628 h 6303856"/>
              <a:gd name="csX152" fmla="*/ 360626 w 2721403"/>
              <a:gd name="csY152" fmla="*/ 776385 h 6303856"/>
              <a:gd name="csX153" fmla="*/ 399992 w 2721403"/>
              <a:gd name="csY153" fmla="*/ 765917 h 6303856"/>
              <a:gd name="csX154" fmla="*/ 386063 w 2721403"/>
              <a:gd name="csY154" fmla="*/ 748053 h 6303856"/>
              <a:gd name="csX155" fmla="*/ 116271 w 2721403"/>
              <a:gd name="csY155" fmla="*/ 717080 h 6303856"/>
              <a:gd name="csX156" fmla="*/ 100443 w 2721403"/>
              <a:gd name="csY156" fmla="*/ 721289 h 6303856"/>
              <a:gd name="csX157" fmla="*/ 104868 w 2721403"/>
              <a:gd name="csY157" fmla="*/ 737929 h 6303856"/>
              <a:gd name="csX158" fmla="*/ 120696 w 2721403"/>
              <a:gd name="csY158" fmla="*/ 733720 h 6303856"/>
              <a:gd name="csX159" fmla="*/ 116271 w 2721403"/>
              <a:gd name="csY159" fmla="*/ 717080 h 6303856"/>
              <a:gd name="csX160" fmla="*/ 2279243 w 2721403"/>
              <a:gd name="csY160" fmla="*/ 647281 h 6303856"/>
              <a:gd name="csX161" fmla="*/ 2292411 w 2721403"/>
              <a:gd name="csY161" fmla="*/ 696796 h 6303856"/>
              <a:gd name="csX162" fmla="*/ 2300637 w 2721403"/>
              <a:gd name="csY162" fmla="*/ 695046 h 6303856"/>
              <a:gd name="csX163" fmla="*/ 2332524 w 2721403"/>
              <a:gd name="csY163" fmla="*/ 783907 h 6303856"/>
              <a:gd name="csX164" fmla="*/ 2331153 w 2721403"/>
              <a:gd name="csY164" fmla="*/ 651293 h 6303856"/>
              <a:gd name="csX165" fmla="*/ 2279243 w 2721403"/>
              <a:gd name="csY165" fmla="*/ 647281 h 6303856"/>
              <a:gd name="csX166" fmla="*/ 2432256 w 2721403"/>
              <a:gd name="csY166" fmla="*/ 583496 h 6303856"/>
              <a:gd name="csX167" fmla="*/ 2386002 w 2721403"/>
              <a:gd name="csY167" fmla="*/ 633666 h 6303856"/>
              <a:gd name="csX168" fmla="*/ 2390618 w 2721403"/>
              <a:gd name="csY168" fmla="*/ 690238 h 6303856"/>
              <a:gd name="csX169" fmla="*/ 2418450 w 2721403"/>
              <a:gd name="csY169" fmla="*/ 732812 h 6303856"/>
              <a:gd name="csX170" fmla="*/ 2423972 w 2721403"/>
              <a:gd name="csY170" fmla="*/ 686582 h 6303856"/>
              <a:gd name="csX171" fmla="*/ 2444477 w 2721403"/>
              <a:gd name="csY171" fmla="*/ 613337 h 6303856"/>
              <a:gd name="csX172" fmla="*/ 2432256 w 2721403"/>
              <a:gd name="csY172" fmla="*/ 583496 h 6303856"/>
              <a:gd name="csX173" fmla="*/ 2043730 w 2721403"/>
              <a:gd name="csY173" fmla="*/ 552821 h 6303856"/>
              <a:gd name="csX174" fmla="*/ 2034264 w 2721403"/>
              <a:gd name="csY174" fmla="*/ 552942 h 6303856"/>
              <a:gd name="csX175" fmla="*/ 2038582 w 2721403"/>
              <a:gd name="csY175" fmla="*/ 569178 h 6303856"/>
              <a:gd name="csX176" fmla="*/ 2062121 w 2721403"/>
              <a:gd name="csY176" fmla="*/ 562919 h 6303856"/>
              <a:gd name="csX177" fmla="*/ 2059962 w 2721403"/>
              <a:gd name="csY177" fmla="*/ 554800 h 6303856"/>
              <a:gd name="csX178" fmla="*/ 2043730 w 2721403"/>
              <a:gd name="csY178" fmla="*/ 552821 h 6303856"/>
              <a:gd name="csX179" fmla="*/ 2647687 w 2721403"/>
              <a:gd name="csY179" fmla="*/ 550606 h 6303856"/>
              <a:gd name="csX180" fmla="*/ 2585393 w 2721403"/>
              <a:gd name="csY180" fmla="*/ 656258 h 6303856"/>
              <a:gd name="csX181" fmla="*/ 2549160 w 2721403"/>
              <a:gd name="csY181" fmla="*/ 665457 h 6303856"/>
              <a:gd name="csX182" fmla="*/ 2532974 w 2721403"/>
              <a:gd name="csY182" fmla="*/ 679758 h 6303856"/>
              <a:gd name="csX183" fmla="*/ 2585162 w 2721403"/>
              <a:gd name="csY183" fmla="*/ 715855 h 6303856"/>
              <a:gd name="csX184" fmla="*/ 2598610 w 2721403"/>
              <a:gd name="csY184" fmla="*/ 668386 h 6303856"/>
              <a:gd name="csX185" fmla="*/ 2612038 w 2721403"/>
              <a:gd name="csY185" fmla="*/ 660037 h 6303856"/>
              <a:gd name="csX186" fmla="*/ 2633010 w 2721403"/>
              <a:gd name="csY186" fmla="*/ 645768 h 6303856"/>
              <a:gd name="csX187" fmla="*/ 2647687 w 2721403"/>
              <a:gd name="csY187" fmla="*/ 550606 h 6303856"/>
              <a:gd name="csX188" fmla="*/ 1955345 w 2721403"/>
              <a:gd name="csY188" fmla="*/ 0 h 6303856"/>
              <a:gd name="csX189" fmla="*/ 1993005 w 2721403"/>
              <a:gd name="csY189" fmla="*/ 0 h 6303856"/>
              <a:gd name="csX190" fmla="*/ 2012309 w 2721403"/>
              <a:gd name="csY190" fmla="*/ 73694 h 6303856"/>
              <a:gd name="csX191" fmla="*/ 2287312 w 2721403"/>
              <a:gd name="csY191" fmla="*/ 478262 h 6303856"/>
              <a:gd name="csX192" fmla="*/ 2324778 w 2721403"/>
              <a:gd name="csY192" fmla="*/ 360959 h 6303856"/>
              <a:gd name="csX193" fmla="*/ 2329595 w 2721403"/>
              <a:gd name="csY193" fmla="*/ 321873 h 6303856"/>
              <a:gd name="csX194" fmla="*/ 2501809 w 2721403"/>
              <a:gd name="csY194" fmla="*/ 366466 h 6303856"/>
              <a:gd name="csX195" fmla="*/ 2432850 w 2721403"/>
              <a:gd name="csY195" fmla="*/ 523866 h 6303856"/>
              <a:gd name="csX196" fmla="*/ 2663300 w 2721403"/>
              <a:gd name="csY196" fmla="*/ 463887 h 6303856"/>
              <a:gd name="csX197" fmla="*/ 2712638 w 2721403"/>
              <a:gd name="csY197" fmla="*/ 443106 h 6303856"/>
              <a:gd name="csX198" fmla="*/ 2721403 w 2721403"/>
              <a:gd name="csY198" fmla="*/ 443211 h 6303856"/>
              <a:gd name="csX199" fmla="*/ 2721403 w 2721403"/>
              <a:gd name="csY199" fmla="*/ 727308 h 6303856"/>
              <a:gd name="csX200" fmla="*/ 2714116 w 2721403"/>
              <a:gd name="csY200" fmla="*/ 730091 h 6303856"/>
              <a:gd name="csX201" fmla="*/ 2688536 w 2721403"/>
              <a:gd name="csY201" fmla="*/ 782665 h 6303856"/>
              <a:gd name="csX202" fmla="*/ 2708460 w 2721403"/>
              <a:gd name="csY202" fmla="*/ 812900 h 6303856"/>
              <a:gd name="csX203" fmla="*/ 2721403 w 2721403"/>
              <a:gd name="csY203" fmla="*/ 816172 h 6303856"/>
              <a:gd name="csX204" fmla="*/ 2721402 w 2721403"/>
              <a:gd name="csY204" fmla="*/ 933661 h 6303856"/>
              <a:gd name="csX205" fmla="*/ 2721083 w 2721403"/>
              <a:gd name="csY205" fmla="*/ 932906 h 6303856"/>
              <a:gd name="csX206" fmla="*/ 2605915 w 2721403"/>
              <a:gd name="csY206" fmla="*/ 945870 h 6303856"/>
              <a:gd name="csX207" fmla="*/ 2670674 w 2721403"/>
              <a:gd name="csY207" fmla="*/ 1032509 h 6303856"/>
              <a:gd name="csX208" fmla="*/ 2620909 w 2721403"/>
              <a:gd name="csY208" fmla="*/ 1213055 h 6303856"/>
              <a:gd name="csX209" fmla="*/ 2469634 w 2721403"/>
              <a:gd name="csY209" fmla="*/ 1247200 h 6303856"/>
              <a:gd name="csX210" fmla="*/ 2653757 w 2721403"/>
              <a:gd name="csY210" fmla="*/ 2068673 h 6303856"/>
              <a:gd name="csX211" fmla="*/ 2696687 w 2721403"/>
              <a:gd name="csY211" fmla="*/ 2048476 h 6303856"/>
              <a:gd name="csX212" fmla="*/ 2721403 w 2721403"/>
              <a:gd name="csY212" fmla="*/ 2026884 h 6303856"/>
              <a:gd name="csX213" fmla="*/ 2721403 w 2721403"/>
              <a:gd name="csY213" fmla="*/ 2083280 h 6303856"/>
              <a:gd name="csX214" fmla="*/ 2707706 w 2721403"/>
              <a:gd name="csY214" fmla="*/ 2107727 h 6303856"/>
              <a:gd name="csX215" fmla="*/ 2712230 w 2721403"/>
              <a:gd name="csY215" fmla="*/ 2229810 h 6303856"/>
              <a:gd name="csX216" fmla="*/ 2721402 w 2721403"/>
              <a:gd name="csY216" fmla="*/ 2261766 h 6303856"/>
              <a:gd name="csX217" fmla="*/ 2721402 w 2721403"/>
              <a:gd name="csY217" fmla="*/ 2708435 h 6303856"/>
              <a:gd name="csX218" fmla="*/ 2702120 w 2721403"/>
              <a:gd name="csY218" fmla="*/ 2638251 h 6303856"/>
              <a:gd name="csX219" fmla="*/ 2618477 w 2721403"/>
              <a:gd name="csY219" fmla="*/ 2271006 h 6303856"/>
              <a:gd name="csX220" fmla="*/ 2287530 w 2721403"/>
              <a:gd name="csY220" fmla="*/ 2402473 h 6303856"/>
              <a:gd name="csX221" fmla="*/ 2427780 w 2721403"/>
              <a:gd name="csY221" fmla="*/ 2591585 h 6303856"/>
              <a:gd name="csX222" fmla="*/ 2417752 w 2721403"/>
              <a:gd name="csY222" fmla="*/ 2813707 h 6303856"/>
              <a:gd name="csX223" fmla="*/ 2326082 w 2721403"/>
              <a:gd name="csY223" fmla="*/ 2875890 h 6303856"/>
              <a:gd name="csX224" fmla="*/ 2083958 w 2721403"/>
              <a:gd name="csY224" fmla="*/ 2877270 h 6303856"/>
              <a:gd name="csX225" fmla="*/ 2117038 w 2721403"/>
              <a:gd name="csY225" fmla="*/ 3004924 h 6303856"/>
              <a:gd name="csX226" fmla="*/ 1940366 w 2721403"/>
              <a:gd name="csY226" fmla="*/ 3105360 h 6303856"/>
              <a:gd name="csX227" fmla="*/ 1984605 w 2721403"/>
              <a:gd name="csY227" fmla="*/ 3413875 h 6303856"/>
              <a:gd name="csX228" fmla="*/ 2038372 w 2721403"/>
              <a:gd name="csY228" fmla="*/ 3549066 h 6303856"/>
              <a:gd name="csX229" fmla="*/ 2105602 w 2721403"/>
              <a:gd name="csY229" fmla="*/ 3460350 h 6303856"/>
              <a:gd name="csX230" fmla="*/ 2130795 w 2721403"/>
              <a:gd name="csY230" fmla="*/ 3373693 h 6303856"/>
              <a:gd name="csX231" fmla="*/ 2071986 w 2721403"/>
              <a:gd name="csY231" fmla="*/ 3132935 h 6303856"/>
              <a:gd name="csX232" fmla="*/ 2166441 w 2721403"/>
              <a:gd name="csY232" fmla="*/ 3073053 h 6303856"/>
              <a:gd name="csX233" fmla="*/ 2295720 w 2721403"/>
              <a:gd name="csY233" fmla="*/ 3046061 h 6303856"/>
              <a:gd name="csX234" fmla="*/ 2390486 w 2721403"/>
              <a:gd name="csY234" fmla="*/ 3041285 h 6303856"/>
              <a:gd name="csX235" fmla="*/ 2503105 w 2721403"/>
              <a:gd name="csY235" fmla="*/ 3126494 h 6303856"/>
              <a:gd name="csX236" fmla="*/ 2336008 w 2721403"/>
              <a:gd name="csY236" fmla="*/ 3267840 h 6303856"/>
              <a:gd name="csX237" fmla="*/ 2074574 w 2721403"/>
              <a:gd name="csY237" fmla="*/ 3578986 h 6303856"/>
              <a:gd name="csX238" fmla="*/ 2152054 w 2721403"/>
              <a:gd name="csY238" fmla="*/ 3617044 h 6303856"/>
              <a:gd name="csX239" fmla="*/ 1952764 w 2721403"/>
              <a:gd name="csY239" fmla="*/ 3839957 h 6303856"/>
              <a:gd name="csX240" fmla="*/ 1877113 w 2721403"/>
              <a:gd name="csY240" fmla="*/ 3937864 h 6303856"/>
              <a:gd name="csX241" fmla="*/ 2519059 w 2721403"/>
              <a:gd name="csY241" fmla="*/ 4863129 h 6303856"/>
              <a:gd name="csX242" fmla="*/ 2551410 w 2721403"/>
              <a:gd name="csY242" fmla="*/ 4403015 h 6303856"/>
              <a:gd name="csX243" fmla="*/ 2375419 w 2721403"/>
              <a:gd name="csY243" fmla="*/ 4460245 h 6303856"/>
              <a:gd name="csX244" fmla="*/ 2317437 w 2721403"/>
              <a:gd name="csY244" fmla="*/ 4390920 h 6303856"/>
              <a:gd name="csX245" fmla="*/ 2363175 w 2721403"/>
              <a:gd name="csY245" fmla="*/ 4363550 h 6303856"/>
              <a:gd name="csX246" fmla="*/ 2404937 w 2721403"/>
              <a:gd name="csY246" fmla="*/ 4254230 h 6303856"/>
              <a:gd name="csX247" fmla="*/ 2321899 w 2721403"/>
              <a:gd name="csY247" fmla="*/ 4116825 h 6303856"/>
              <a:gd name="csX248" fmla="*/ 2361344 w 2721403"/>
              <a:gd name="csY248" fmla="*/ 3954673 h 6303856"/>
              <a:gd name="csX249" fmla="*/ 2465280 w 2721403"/>
              <a:gd name="csY249" fmla="*/ 3840556 h 6303856"/>
              <a:gd name="csX250" fmla="*/ 2588369 w 2721403"/>
              <a:gd name="csY250" fmla="*/ 3726557 h 6303856"/>
              <a:gd name="csX251" fmla="*/ 2595263 w 2721403"/>
              <a:gd name="csY251" fmla="*/ 3847274 h 6303856"/>
              <a:gd name="csX252" fmla="*/ 2632590 w 2721403"/>
              <a:gd name="csY252" fmla="*/ 3897751 h 6303856"/>
              <a:gd name="csX253" fmla="*/ 2644321 w 2721403"/>
              <a:gd name="csY253" fmla="*/ 4103657 h 6303856"/>
              <a:gd name="csX254" fmla="*/ 2702173 w 2721403"/>
              <a:gd name="csY254" fmla="*/ 4082461 h 6303856"/>
              <a:gd name="csX255" fmla="*/ 2721402 w 2721403"/>
              <a:gd name="csY255" fmla="*/ 4077828 h 6303856"/>
              <a:gd name="csX256" fmla="*/ 2721403 w 2721403"/>
              <a:gd name="csY256" fmla="*/ 4270433 h 6303856"/>
              <a:gd name="csX257" fmla="*/ 2653253 w 2721403"/>
              <a:gd name="csY257" fmla="*/ 4294937 h 6303856"/>
              <a:gd name="csX258" fmla="*/ 2601978 w 2721403"/>
              <a:gd name="csY258" fmla="*/ 4351325 h 6303856"/>
              <a:gd name="csX259" fmla="*/ 2653281 w 2721403"/>
              <a:gd name="csY259" fmla="*/ 4491950 h 6303856"/>
              <a:gd name="csX260" fmla="*/ 2716403 w 2721403"/>
              <a:gd name="csY260" fmla="*/ 4599116 h 6303856"/>
              <a:gd name="csX261" fmla="*/ 2721402 w 2721403"/>
              <a:gd name="csY261" fmla="*/ 4609847 h 6303856"/>
              <a:gd name="csX262" fmla="*/ 2721403 w 2721403"/>
              <a:gd name="csY262" fmla="*/ 4893743 h 6303856"/>
              <a:gd name="csX263" fmla="*/ 2698242 w 2721403"/>
              <a:gd name="csY263" fmla="*/ 4908803 h 6303856"/>
              <a:gd name="csX264" fmla="*/ 2671121 w 2721403"/>
              <a:gd name="csY264" fmla="*/ 5080633 h 6303856"/>
              <a:gd name="csX265" fmla="*/ 2721403 w 2721403"/>
              <a:gd name="csY265" fmla="*/ 5134732 h 6303856"/>
              <a:gd name="csX266" fmla="*/ 2721403 w 2721403"/>
              <a:gd name="csY266" fmla="*/ 5403134 h 6303856"/>
              <a:gd name="csX267" fmla="*/ 2712743 w 2721403"/>
              <a:gd name="csY267" fmla="*/ 5379007 h 6303856"/>
              <a:gd name="csX268" fmla="*/ 2717705 w 2721403"/>
              <a:gd name="csY268" fmla="*/ 5224450 h 6303856"/>
              <a:gd name="csX269" fmla="*/ 1879086 w 2721403"/>
              <a:gd name="csY269" fmla="*/ 4062931 h 6303856"/>
              <a:gd name="csX270" fmla="*/ 1109140 w 2721403"/>
              <a:gd name="csY270" fmla="*/ 3898301 h 6303856"/>
              <a:gd name="csX271" fmla="*/ 956114 w 2721403"/>
              <a:gd name="csY271" fmla="*/ 3958548 h 6303856"/>
              <a:gd name="csX272" fmla="*/ 760776 w 2721403"/>
              <a:gd name="csY272" fmla="*/ 4023097 h 6303856"/>
              <a:gd name="csX273" fmla="*/ 782769 w 2721403"/>
              <a:gd name="csY273" fmla="*/ 3906436 h 6303856"/>
              <a:gd name="csX274" fmla="*/ 566454 w 2721403"/>
              <a:gd name="csY274" fmla="*/ 3828373 h 6303856"/>
              <a:gd name="csX275" fmla="*/ 467845 w 2721403"/>
              <a:gd name="csY275" fmla="*/ 3678161 h 6303856"/>
              <a:gd name="csX276" fmla="*/ 695138 w 2721403"/>
              <a:gd name="csY276" fmla="*/ 3679863 h 6303856"/>
              <a:gd name="csX277" fmla="*/ 658611 w 2721403"/>
              <a:gd name="csY277" fmla="*/ 3573545 h 6303856"/>
              <a:gd name="csX278" fmla="*/ 883479 w 2721403"/>
              <a:gd name="csY278" fmla="*/ 3405975 h 6303856"/>
              <a:gd name="csX279" fmla="*/ 1006938 w 2721403"/>
              <a:gd name="csY279" fmla="*/ 3419206 h 6303856"/>
              <a:gd name="csX280" fmla="*/ 1038713 w 2721403"/>
              <a:gd name="csY280" fmla="*/ 3479852 h 6303856"/>
              <a:gd name="csX281" fmla="*/ 1129837 w 2721403"/>
              <a:gd name="csY281" fmla="*/ 3422160 h 6303856"/>
              <a:gd name="csX282" fmla="*/ 1141122 w 2721403"/>
              <a:gd name="csY282" fmla="*/ 3257062 h 6303856"/>
              <a:gd name="csX283" fmla="*/ 1168982 w 2721403"/>
              <a:gd name="csY283" fmla="*/ 3185339 h 6303856"/>
              <a:gd name="csX284" fmla="*/ 1237055 w 2721403"/>
              <a:gd name="csY284" fmla="*/ 3138987 h 6303856"/>
              <a:gd name="csX285" fmla="*/ 1348636 w 2721403"/>
              <a:gd name="csY285" fmla="*/ 3073246 h 6303856"/>
              <a:gd name="csX286" fmla="*/ 1394732 w 2721403"/>
              <a:gd name="csY286" fmla="*/ 2797208 h 6303856"/>
              <a:gd name="csX287" fmla="*/ 1323625 w 2721403"/>
              <a:gd name="csY287" fmla="*/ 2742237 h 6303856"/>
              <a:gd name="csX288" fmla="*/ 1174427 w 2721403"/>
              <a:gd name="csY288" fmla="*/ 2472069 h 6303856"/>
              <a:gd name="csX289" fmla="*/ 1283364 w 2721403"/>
              <a:gd name="csY289" fmla="*/ 2433976 h 6303856"/>
              <a:gd name="csX290" fmla="*/ 1406477 w 2721403"/>
              <a:gd name="csY290" fmla="*/ 2437737 h 6303856"/>
              <a:gd name="csX291" fmla="*/ 1434419 w 2721403"/>
              <a:gd name="csY291" fmla="*/ 2405534 h 6303856"/>
              <a:gd name="csX292" fmla="*/ 1369214 w 2721403"/>
              <a:gd name="csY292" fmla="*/ 2302503 h 6303856"/>
              <a:gd name="csX293" fmla="*/ 1539002 w 2721403"/>
              <a:gd name="csY293" fmla="*/ 2212152 h 6303856"/>
              <a:gd name="csX294" fmla="*/ 1483418 w 2721403"/>
              <a:gd name="csY294" fmla="*/ 2003134 h 6303856"/>
              <a:gd name="csX295" fmla="*/ 1400988 w 2721403"/>
              <a:gd name="csY295" fmla="*/ 1810814 h 6303856"/>
              <a:gd name="csX296" fmla="*/ 1449064 w 2721403"/>
              <a:gd name="csY296" fmla="*/ 1721976 h 6303856"/>
              <a:gd name="csX297" fmla="*/ 1510414 w 2721403"/>
              <a:gd name="csY297" fmla="*/ 1771280 h 6303856"/>
              <a:gd name="csX298" fmla="*/ 1523435 w 2721403"/>
              <a:gd name="csY298" fmla="*/ 1681341 h 6303856"/>
              <a:gd name="csX299" fmla="*/ 1556065 w 2721403"/>
              <a:gd name="csY299" fmla="*/ 1635727 h 6303856"/>
              <a:gd name="csX300" fmla="*/ 1483024 w 2721403"/>
              <a:gd name="csY300" fmla="*/ 1669925 h 6303856"/>
              <a:gd name="csX301" fmla="*/ 1408192 w 2721403"/>
              <a:gd name="csY301" fmla="*/ 1679397 h 6303856"/>
              <a:gd name="csX302" fmla="*/ 1274869 w 2721403"/>
              <a:gd name="csY302" fmla="*/ 1763086 h 6303856"/>
              <a:gd name="csX303" fmla="*/ 1189169 w 2721403"/>
              <a:gd name="csY303" fmla="*/ 1563380 h 6303856"/>
              <a:gd name="csX304" fmla="*/ 1009442 w 2721403"/>
              <a:gd name="csY304" fmla="*/ 1390847 h 6303856"/>
              <a:gd name="csX305" fmla="*/ 739669 w 2721403"/>
              <a:gd name="csY305" fmla="*/ 1436948 h 6303856"/>
              <a:gd name="csX306" fmla="*/ 420223 w 2721403"/>
              <a:gd name="csY306" fmla="*/ 1526681 h 6303856"/>
              <a:gd name="csX307" fmla="*/ 298773 w 2721403"/>
              <a:gd name="csY307" fmla="*/ 1266081 h 6303856"/>
              <a:gd name="csX308" fmla="*/ 97856 w 2721403"/>
              <a:gd name="csY308" fmla="*/ 1059637 h 6303856"/>
              <a:gd name="csX309" fmla="*/ 38705 w 2721403"/>
              <a:gd name="csY309" fmla="*/ 884593 h 6303856"/>
              <a:gd name="csX310" fmla="*/ 80620 w 2721403"/>
              <a:gd name="csY310" fmla="*/ 710482 h 6303856"/>
              <a:gd name="csX311" fmla="*/ 236129 w 2721403"/>
              <a:gd name="csY311" fmla="*/ 741265 h 6303856"/>
              <a:gd name="csX312" fmla="*/ 237894 w 2721403"/>
              <a:gd name="csY312" fmla="*/ 845961 h 6303856"/>
              <a:gd name="csX313" fmla="*/ 266132 w 2721403"/>
              <a:gd name="csY313" fmla="*/ 894946 h 6303856"/>
              <a:gd name="csX314" fmla="*/ 359632 w 2721403"/>
              <a:gd name="csY314" fmla="*/ 1003060 h 6303856"/>
              <a:gd name="csX315" fmla="*/ 352720 w 2721403"/>
              <a:gd name="csY315" fmla="*/ 1181334 h 6303856"/>
              <a:gd name="csX316" fmla="*/ 474562 w 2721403"/>
              <a:gd name="csY316" fmla="*/ 1181959 h 6303856"/>
              <a:gd name="csX317" fmla="*/ 496223 w 2721403"/>
              <a:gd name="csY317" fmla="*/ 1001937 h 6303856"/>
              <a:gd name="csX318" fmla="*/ 343225 w 2721403"/>
              <a:gd name="csY318" fmla="*/ 743640 h 6303856"/>
              <a:gd name="csX319" fmla="*/ 494115 w 2721403"/>
              <a:gd name="csY319" fmla="*/ 724371 h 6303856"/>
              <a:gd name="csX320" fmla="*/ 622741 w 2721403"/>
              <a:gd name="csY320" fmla="*/ 735799 h 6303856"/>
              <a:gd name="csX321" fmla="*/ 612963 w 2721403"/>
              <a:gd name="csY321" fmla="*/ 947425 h 6303856"/>
              <a:gd name="csX322" fmla="*/ 876999 w 2721403"/>
              <a:gd name="csY322" fmla="*/ 749009 h 6303856"/>
              <a:gd name="csX323" fmla="*/ 1017655 w 2721403"/>
              <a:gd name="csY323" fmla="*/ 658588 h 6303856"/>
              <a:gd name="csX324" fmla="*/ 1116327 w 2721403"/>
              <a:gd name="csY324" fmla="*/ 724043 h 6303856"/>
              <a:gd name="csX325" fmla="*/ 1134899 w 2721403"/>
              <a:gd name="csY325" fmla="*/ 862512 h 6303856"/>
              <a:gd name="csX326" fmla="*/ 1142357 w 2721403"/>
              <a:gd name="csY326" fmla="*/ 911808 h 6303856"/>
              <a:gd name="csX327" fmla="*/ 1236721 w 2721403"/>
              <a:gd name="csY327" fmla="*/ 1104864 h 6303856"/>
              <a:gd name="csX328" fmla="*/ 1053656 w 2721403"/>
              <a:gd name="csY328" fmla="*/ 1220471 h 6303856"/>
              <a:gd name="csX329" fmla="*/ 990321 w 2721403"/>
              <a:gd name="csY329" fmla="*/ 1229057 h 6303856"/>
              <a:gd name="csX330" fmla="*/ 995334 w 2721403"/>
              <a:gd name="csY330" fmla="*/ 1332889 h 6303856"/>
              <a:gd name="csX331" fmla="*/ 1320506 w 2721403"/>
              <a:gd name="csY331" fmla="*/ 1455880 h 6303856"/>
              <a:gd name="csX332" fmla="*/ 1442284 w 2721403"/>
              <a:gd name="csY332" fmla="*/ 1199694 h 6303856"/>
              <a:gd name="csX333" fmla="*/ 1584055 w 2721403"/>
              <a:gd name="csY333" fmla="*/ 1177199 h 6303856"/>
              <a:gd name="csX334" fmla="*/ 1555774 w 2721403"/>
              <a:gd name="csY334" fmla="*/ 1111713 h 6303856"/>
              <a:gd name="csX335" fmla="*/ 1570829 w 2721403"/>
              <a:gd name="csY335" fmla="*/ 1089894 h 6303856"/>
              <a:gd name="csX336" fmla="*/ 1651225 w 2721403"/>
              <a:gd name="csY336" fmla="*/ 1022885 h 6303856"/>
              <a:gd name="csX337" fmla="*/ 1748857 w 2721403"/>
              <a:gd name="csY337" fmla="*/ 1025603 h 6303856"/>
              <a:gd name="csX338" fmla="*/ 1903746 w 2721403"/>
              <a:gd name="csY338" fmla="*/ 926614 h 6303856"/>
              <a:gd name="csX339" fmla="*/ 1825051 w 2721403"/>
              <a:gd name="csY339" fmla="*/ 923206 h 6303856"/>
              <a:gd name="csX340" fmla="*/ 1759075 w 2721403"/>
              <a:gd name="csY340" fmla="*/ 843409 h 6303856"/>
              <a:gd name="csX341" fmla="*/ 1894410 w 2721403"/>
              <a:gd name="csY341" fmla="*/ 737887 h 6303856"/>
              <a:gd name="csX342" fmla="*/ 1938163 w 2721403"/>
              <a:gd name="csY342" fmla="*/ 721037 h 6303856"/>
              <a:gd name="csX343" fmla="*/ 1972538 w 2721403"/>
              <a:gd name="csY343" fmla="*/ 614986 h 6303856"/>
              <a:gd name="csX344" fmla="*/ 2082573 w 2721403"/>
              <a:gd name="csY344" fmla="*/ 404512 h 6303856"/>
              <a:gd name="csX345" fmla="*/ 1976596 w 2721403"/>
              <a:gd name="csY345" fmla="*/ 75943 h 6303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Lst>
            <a:rect l="l" t="t" r="r" b="b"/>
            <a:pathLst>
              <a:path w="2721403" h="6303856">
                <a:moveTo>
                  <a:pt x="2721403" y="5826020"/>
                </a:moveTo>
                <a:lnTo>
                  <a:pt x="2721403" y="6297381"/>
                </a:lnTo>
                <a:lnTo>
                  <a:pt x="2674385" y="6303824"/>
                </a:lnTo>
                <a:cubicBezTo>
                  <a:pt x="2652524" y="6304219"/>
                  <a:pt x="2630924" y="6301026"/>
                  <a:pt x="2609464" y="6291413"/>
                </a:cubicBezTo>
                <a:cubicBezTo>
                  <a:pt x="2526879" y="6082187"/>
                  <a:pt x="2641657" y="6175514"/>
                  <a:pt x="2611317" y="6074508"/>
                </a:cubicBezTo>
                <a:cubicBezTo>
                  <a:pt x="2570363" y="5992403"/>
                  <a:pt x="2710800" y="5942019"/>
                  <a:pt x="2684109" y="5846556"/>
                </a:cubicBezTo>
                <a:close/>
                <a:moveTo>
                  <a:pt x="2104526" y="5099073"/>
                </a:moveTo>
                <a:cubicBezTo>
                  <a:pt x="2125575" y="5099933"/>
                  <a:pt x="2186719" y="5160102"/>
                  <a:pt x="2238647" y="5117612"/>
                </a:cubicBezTo>
                <a:cubicBezTo>
                  <a:pt x="2321213" y="5114345"/>
                  <a:pt x="2335607" y="5307372"/>
                  <a:pt x="2416838" y="5323581"/>
                </a:cubicBezTo>
                <a:cubicBezTo>
                  <a:pt x="2467983" y="5325946"/>
                  <a:pt x="2616999" y="5477556"/>
                  <a:pt x="2703018" y="5522352"/>
                </a:cubicBezTo>
                <a:lnTo>
                  <a:pt x="2721403" y="5528466"/>
                </a:lnTo>
                <a:lnTo>
                  <a:pt x="2721403" y="5758716"/>
                </a:lnTo>
                <a:lnTo>
                  <a:pt x="2698502" y="5759195"/>
                </a:lnTo>
                <a:cubicBezTo>
                  <a:pt x="2646178" y="5762344"/>
                  <a:pt x="2583650" y="5770498"/>
                  <a:pt x="2552171" y="5770394"/>
                </a:cubicBezTo>
                <a:cubicBezTo>
                  <a:pt x="2443877" y="5810927"/>
                  <a:pt x="2291218" y="6093146"/>
                  <a:pt x="2158074" y="5956895"/>
                </a:cubicBezTo>
                <a:cubicBezTo>
                  <a:pt x="2032601" y="5883792"/>
                  <a:pt x="1910991" y="5973931"/>
                  <a:pt x="2096679" y="5781580"/>
                </a:cubicBezTo>
                <a:cubicBezTo>
                  <a:pt x="2179295" y="5624890"/>
                  <a:pt x="1906674" y="5719119"/>
                  <a:pt x="1945024" y="5578983"/>
                </a:cubicBezTo>
                <a:cubicBezTo>
                  <a:pt x="1949172" y="5529209"/>
                  <a:pt x="1859326" y="5495308"/>
                  <a:pt x="1867591" y="5434874"/>
                </a:cubicBezTo>
                <a:cubicBezTo>
                  <a:pt x="1871534" y="5405581"/>
                  <a:pt x="1872642" y="5364002"/>
                  <a:pt x="1857945" y="5341402"/>
                </a:cubicBezTo>
                <a:cubicBezTo>
                  <a:pt x="1817139" y="5276202"/>
                  <a:pt x="1799250" y="5204043"/>
                  <a:pt x="1907894" y="5241639"/>
                </a:cubicBezTo>
                <a:cubicBezTo>
                  <a:pt x="1930543" y="5236921"/>
                  <a:pt x="1936170" y="5231946"/>
                  <a:pt x="1944760" y="5254433"/>
                </a:cubicBezTo>
                <a:cubicBezTo>
                  <a:pt x="1996605" y="5274542"/>
                  <a:pt x="2080297" y="5326159"/>
                  <a:pt x="2131191" y="5350867"/>
                </a:cubicBezTo>
                <a:cubicBezTo>
                  <a:pt x="2149835" y="5350693"/>
                  <a:pt x="2124461" y="5268355"/>
                  <a:pt x="2141099" y="5263930"/>
                </a:cubicBezTo>
                <a:cubicBezTo>
                  <a:pt x="2160013" y="5227178"/>
                  <a:pt x="2090631" y="5172186"/>
                  <a:pt x="2098669" y="5123982"/>
                </a:cubicBezTo>
                <a:cubicBezTo>
                  <a:pt x="2094949" y="5105090"/>
                  <a:pt x="2097510" y="5098787"/>
                  <a:pt x="2104526" y="5099073"/>
                </a:cubicBezTo>
                <a:close/>
                <a:moveTo>
                  <a:pt x="1209511" y="3615832"/>
                </a:moveTo>
                <a:lnTo>
                  <a:pt x="1210240" y="3617463"/>
                </a:lnTo>
                <a:cubicBezTo>
                  <a:pt x="1212187" y="3619064"/>
                  <a:pt x="1214905" y="3620298"/>
                  <a:pt x="1218621" y="3623656"/>
                </a:cubicBezTo>
                <a:lnTo>
                  <a:pt x="1210389" y="3625845"/>
                </a:lnTo>
                <a:close/>
                <a:moveTo>
                  <a:pt x="1431108" y="3363767"/>
                </a:moveTo>
                <a:cubicBezTo>
                  <a:pt x="1414394" y="3363000"/>
                  <a:pt x="1371761" y="3475593"/>
                  <a:pt x="1344789" y="3477114"/>
                </a:cubicBezTo>
                <a:cubicBezTo>
                  <a:pt x="1154564" y="3401570"/>
                  <a:pt x="1193301" y="3501269"/>
                  <a:pt x="1208781" y="3607518"/>
                </a:cubicBezTo>
                <a:lnTo>
                  <a:pt x="1209511" y="3615832"/>
                </a:lnTo>
                <a:lnTo>
                  <a:pt x="1206486" y="3609066"/>
                </a:lnTo>
                <a:cubicBezTo>
                  <a:pt x="1204048" y="3609715"/>
                  <a:pt x="1201208" y="3610470"/>
                  <a:pt x="1198775" y="3611117"/>
                </a:cubicBezTo>
                <a:cubicBezTo>
                  <a:pt x="1200177" y="3616390"/>
                  <a:pt x="1201689" y="3622076"/>
                  <a:pt x="1202792" y="3627865"/>
                </a:cubicBezTo>
                <a:lnTo>
                  <a:pt x="1210389" y="3625845"/>
                </a:lnTo>
                <a:lnTo>
                  <a:pt x="1213418" y="3660408"/>
                </a:lnTo>
                <a:cubicBezTo>
                  <a:pt x="1213538" y="3677699"/>
                  <a:pt x="1211844" y="3694391"/>
                  <a:pt x="1207171" y="3709703"/>
                </a:cubicBezTo>
                <a:cubicBezTo>
                  <a:pt x="1201851" y="3741972"/>
                  <a:pt x="1133365" y="3801469"/>
                  <a:pt x="1129356" y="3846859"/>
                </a:cubicBezTo>
                <a:cubicBezTo>
                  <a:pt x="1122265" y="3931312"/>
                  <a:pt x="1659913" y="3889159"/>
                  <a:pt x="1685294" y="3883277"/>
                </a:cubicBezTo>
                <a:cubicBezTo>
                  <a:pt x="1716763" y="3875777"/>
                  <a:pt x="1572337" y="3816405"/>
                  <a:pt x="1573812" y="3799066"/>
                </a:cubicBezTo>
                <a:cubicBezTo>
                  <a:pt x="1575814" y="3762465"/>
                  <a:pt x="1555607" y="3753495"/>
                  <a:pt x="1540694" y="3730084"/>
                </a:cubicBezTo>
                <a:cubicBezTo>
                  <a:pt x="1544458" y="3682150"/>
                  <a:pt x="1498596" y="3619167"/>
                  <a:pt x="1515561" y="3575108"/>
                </a:cubicBezTo>
                <a:cubicBezTo>
                  <a:pt x="1526791" y="3569948"/>
                  <a:pt x="1553859" y="3581870"/>
                  <a:pt x="1555547" y="3565343"/>
                </a:cubicBezTo>
                <a:cubicBezTo>
                  <a:pt x="1536295" y="3517445"/>
                  <a:pt x="1483258" y="3376845"/>
                  <a:pt x="1431108" y="3363767"/>
                </a:cubicBezTo>
                <a:close/>
                <a:moveTo>
                  <a:pt x="1506643" y="3004842"/>
                </a:moveTo>
                <a:cubicBezTo>
                  <a:pt x="1464496" y="3003462"/>
                  <a:pt x="1421096" y="3027469"/>
                  <a:pt x="1489440" y="3040583"/>
                </a:cubicBezTo>
                <a:cubicBezTo>
                  <a:pt x="1497364" y="3045864"/>
                  <a:pt x="1485828" y="3064575"/>
                  <a:pt x="1490475" y="3068991"/>
                </a:cubicBezTo>
                <a:cubicBezTo>
                  <a:pt x="1570574" y="3077676"/>
                  <a:pt x="1801783" y="3211747"/>
                  <a:pt x="1622747" y="3255880"/>
                </a:cubicBezTo>
                <a:cubicBezTo>
                  <a:pt x="1601822" y="3307941"/>
                  <a:pt x="1549137" y="3333685"/>
                  <a:pt x="1495642" y="3346607"/>
                </a:cubicBezTo>
                <a:cubicBezTo>
                  <a:pt x="1512738" y="3427237"/>
                  <a:pt x="1586751" y="3512720"/>
                  <a:pt x="1680317" y="3523039"/>
                </a:cubicBezTo>
                <a:cubicBezTo>
                  <a:pt x="1694600" y="3524454"/>
                  <a:pt x="1694695" y="3387541"/>
                  <a:pt x="1745365" y="3390146"/>
                </a:cubicBezTo>
                <a:cubicBezTo>
                  <a:pt x="1793821" y="3381170"/>
                  <a:pt x="1811331" y="3373472"/>
                  <a:pt x="1843562" y="3355772"/>
                </a:cubicBezTo>
                <a:cubicBezTo>
                  <a:pt x="1858343" y="3342718"/>
                  <a:pt x="1910134" y="3400214"/>
                  <a:pt x="1916967" y="3380145"/>
                </a:cubicBezTo>
                <a:cubicBezTo>
                  <a:pt x="1934259" y="3296457"/>
                  <a:pt x="1909515" y="3160930"/>
                  <a:pt x="1889172" y="3081169"/>
                </a:cubicBezTo>
                <a:cubicBezTo>
                  <a:pt x="1866622" y="3105849"/>
                  <a:pt x="1861564" y="3217575"/>
                  <a:pt x="1789979" y="3144484"/>
                </a:cubicBezTo>
                <a:cubicBezTo>
                  <a:pt x="1757016" y="3126742"/>
                  <a:pt x="1793814" y="3073931"/>
                  <a:pt x="1752828" y="3078311"/>
                </a:cubicBezTo>
                <a:cubicBezTo>
                  <a:pt x="1649744" y="3058358"/>
                  <a:pt x="1620376" y="3117880"/>
                  <a:pt x="1544188" y="3016028"/>
                </a:cubicBezTo>
                <a:cubicBezTo>
                  <a:pt x="1534602" y="3008583"/>
                  <a:pt x="1520692" y="3005302"/>
                  <a:pt x="1506643" y="3004842"/>
                </a:cubicBezTo>
                <a:close/>
                <a:moveTo>
                  <a:pt x="1684912" y="2937322"/>
                </a:moveTo>
                <a:cubicBezTo>
                  <a:pt x="1679639" y="2938724"/>
                  <a:pt x="1674362" y="2940127"/>
                  <a:pt x="1669089" y="2941530"/>
                </a:cubicBezTo>
                <a:cubicBezTo>
                  <a:pt x="1669532" y="2964448"/>
                  <a:pt x="1667339" y="2967635"/>
                  <a:pt x="1654396" y="2981074"/>
                </a:cubicBezTo>
                <a:cubicBezTo>
                  <a:pt x="1655151" y="2983915"/>
                  <a:pt x="1655798" y="2986348"/>
                  <a:pt x="1656554" y="2989188"/>
                </a:cubicBezTo>
                <a:cubicBezTo>
                  <a:pt x="1687432" y="2976199"/>
                  <a:pt x="1695585" y="2962734"/>
                  <a:pt x="1684912" y="2937322"/>
                </a:cubicBezTo>
                <a:close/>
                <a:moveTo>
                  <a:pt x="1486619" y="2033137"/>
                </a:moveTo>
                <a:cubicBezTo>
                  <a:pt x="1488129" y="2038818"/>
                  <a:pt x="1489533" y="2044095"/>
                  <a:pt x="1491044" y="2049777"/>
                </a:cubicBezTo>
                <a:cubicBezTo>
                  <a:pt x="1505468" y="2040289"/>
                  <a:pt x="1498158" y="2048752"/>
                  <a:pt x="1504606" y="2037046"/>
                </a:cubicBezTo>
                <a:cubicBezTo>
                  <a:pt x="1494782" y="2040963"/>
                  <a:pt x="1495624" y="2035956"/>
                  <a:pt x="1486619" y="2033137"/>
                </a:cubicBezTo>
                <a:close/>
                <a:moveTo>
                  <a:pt x="1755107" y="1736012"/>
                </a:moveTo>
                <a:cubicBezTo>
                  <a:pt x="1750486" y="1736453"/>
                  <a:pt x="1745436" y="1738712"/>
                  <a:pt x="1739813" y="1743303"/>
                </a:cubicBezTo>
                <a:cubicBezTo>
                  <a:pt x="1699668" y="1817862"/>
                  <a:pt x="1621717" y="1836855"/>
                  <a:pt x="1587037" y="1915605"/>
                </a:cubicBezTo>
                <a:cubicBezTo>
                  <a:pt x="1713470" y="2168802"/>
                  <a:pt x="1630152" y="2040159"/>
                  <a:pt x="1826817" y="2098246"/>
                </a:cubicBezTo>
                <a:cubicBezTo>
                  <a:pt x="1872984" y="2195043"/>
                  <a:pt x="1892495" y="2185072"/>
                  <a:pt x="2003939" y="2198892"/>
                </a:cubicBezTo>
                <a:cubicBezTo>
                  <a:pt x="2042385" y="2194754"/>
                  <a:pt x="2010657" y="2150608"/>
                  <a:pt x="2027447" y="2128763"/>
                </a:cubicBezTo>
                <a:cubicBezTo>
                  <a:pt x="2067812" y="2082828"/>
                  <a:pt x="2126576" y="2075020"/>
                  <a:pt x="2167586" y="2119740"/>
                </a:cubicBezTo>
                <a:cubicBezTo>
                  <a:pt x="2266623" y="2162064"/>
                  <a:pt x="2235956" y="2304934"/>
                  <a:pt x="2295823" y="2343771"/>
                </a:cubicBezTo>
                <a:cubicBezTo>
                  <a:pt x="2343928" y="2297520"/>
                  <a:pt x="2538663" y="2206187"/>
                  <a:pt x="2467295" y="2127389"/>
                </a:cubicBezTo>
                <a:cubicBezTo>
                  <a:pt x="2338646" y="2032531"/>
                  <a:pt x="2084866" y="1833193"/>
                  <a:pt x="1950706" y="1758490"/>
                </a:cubicBezTo>
                <a:cubicBezTo>
                  <a:pt x="1906325" y="1822010"/>
                  <a:pt x="1957549" y="1882262"/>
                  <a:pt x="1840347" y="1817393"/>
                </a:cubicBezTo>
                <a:cubicBezTo>
                  <a:pt x="1798921" y="1818902"/>
                  <a:pt x="1787461" y="1732924"/>
                  <a:pt x="1755107" y="1736012"/>
                </a:cubicBezTo>
                <a:close/>
                <a:moveTo>
                  <a:pt x="1213594" y="1568619"/>
                </a:moveTo>
                <a:cubicBezTo>
                  <a:pt x="1193056" y="1577990"/>
                  <a:pt x="1190072" y="1589648"/>
                  <a:pt x="1198905" y="1608157"/>
                </a:cubicBezTo>
                <a:cubicBezTo>
                  <a:pt x="1204182" y="1606753"/>
                  <a:pt x="1209460" y="1605350"/>
                  <a:pt x="1214734" y="1603947"/>
                </a:cubicBezTo>
                <a:cubicBezTo>
                  <a:pt x="1217745" y="1594023"/>
                  <a:pt x="1220864" y="1584502"/>
                  <a:pt x="1223466" y="1574680"/>
                </a:cubicBezTo>
                <a:cubicBezTo>
                  <a:pt x="1212703" y="1570155"/>
                  <a:pt x="1222980" y="1576114"/>
                  <a:pt x="1213594" y="1568619"/>
                </a:cubicBezTo>
                <a:close/>
                <a:moveTo>
                  <a:pt x="2721402" y="1525435"/>
                </a:moveTo>
                <a:lnTo>
                  <a:pt x="2721403" y="1635160"/>
                </a:lnTo>
                <a:lnTo>
                  <a:pt x="2706439" y="1619663"/>
                </a:lnTo>
                <a:cubicBezTo>
                  <a:pt x="2693433" y="1570756"/>
                  <a:pt x="2699237" y="1544062"/>
                  <a:pt x="2715197" y="1528681"/>
                </a:cubicBezTo>
                <a:close/>
                <a:moveTo>
                  <a:pt x="1550871" y="1310991"/>
                </a:moveTo>
                <a:cubicBezTo>
                  <a:pt x="1547620" y="1308188"/>
                  <a:pt x="1545418" y="1321974"/>
                  <a:pt x="1534831" y="1318921"/>
                </a:cubicBezTo>
                <a:cubicBezTo>
                  <a:pt x="1501235" y="1313518"/>
                  <a:pt x="1496622" y="1332124"/>
                  <a:pt x="1488600" y="1354251"/>
                </a:cubicBezTo>
                <a:cubicBezTo>
                  <a:pt x="1415931" y="1358802"/>
                  <a:pt x="1505535" y="1512708"/>
                  <a:pt x="1507756" y="1429550"/>
                </a:cubicBezTo>
                <a:cubicBezTo>
                  <a:pt x="1528015" y="1428941"/>
                  <a:pt x="1522925" y="1401614"/>
                  <a:pt x="1526991" y="1387499"/>
                </a:cubicBezTo>
                <a:cubicBezTo>
                  <a:pt x="1538853" y="1370000"/>
                  <a:pt x="1582154" y="1343279"/>
                  <a:pt x="1554820" y="1320562"/>
                </a:cubicBezTo>
                <a:cubicBezTo>
                  <a:pt x="1553154" y="1314703"/>
                  <a:pt x="1551954" y="1311925"/>
                  <a:pt x="1550871" y="1310991"/>
                </a:cubicBezTo>
                <a:close/>
                <a:moveTo>
                  <a:pt x="1637553" y="1232942"/>
                </a:moveTo>
                <a:cubicBezTo>
                  <a:pt x="1601788" y="1273302"/>
                  <a:pt x="1636571" y="1324026"/>
                  <a:pt x="1646155" y="1351895"/>
                </a:cubicBezTo>
                <a:cubicBezTo>
                  <a:pt x="1609776" y="1385036"/>
                  <a:pt x="1646813" y="1375623"/>
                  <a:pt x="1632679" y="1397634"/>
                </a:cubicBezTo>
                <a:cubicBezTo>
                  <a:pt x="1629423" y="1411534"/>
                  <a:pt x="1731082" y="1458811"/>
                  <a:pt x="1703920" y="1420404"/>
                </a:cubicBezTo>
                <a:cubicBezTo>
                  <a:pt x="1657502" y="1374954"/>
                  <a:pt x="1680810" y="1271409"/>
                  <a:pt x="1637553" y="1232942"/>
                </a:cubicBezTo>
                <a:close/>
                <a:moveTo>
                  <a:pt x="1741967" y="1171274"/>
                </a:moveTo>
                <a:cubicBezTo>
                  <a:pt x="1729735" y="1177574"/>
                  <a:pt x="1690450" y="1180197"/>
                  <a:pt x="1678217" y="1186491"/>
                </a:cubicBezTo>
                <a:cubicBezTo>
                  <a:pt x="1679046" y="1201045"/>
                  <a:pt x="1692098" y="1304044"/>
                  <a:pt x="1697926" y="1325962"/>
                </a:cubicBezTo>
                <a:cubicBezTo>
                  <a:pt x="1700359" y="1325315"/>
                  <a:pt x="1755207" y="1423714"/>
                  <a:pt x="1758053" y="1422957"/>
                </a:cubicBezTo>
                <a:cubicBezTo>
                  <a:pt x="1760435" y="1377999"/>
                  <a:pt x="1793987" y="1210026"/>
                  <a:pt x="1741967" y="1171274"/>
                </a:cubicBezTo>
                <a:close/>
                <a:moveTo>
                  <a:pt x="2336602" y="1104833"/>
                </a:moveTo>
                <a:cubicBezTo>
                  <a:pt x="2317644" y="1112572"/>
                  <a:pt x="2296599" y="1177676"/>
                  <a:pt x="2287335" y="1195728"/>
                </a:cubicBezTo>
                <a:cubicBezTo>
                  <a:pt x="2269940" y="1231640"/>
                  <a:pt x="2154315" y="1156356"/>
                  <a:pt x="2163858" y="1202056"/>
                </a:cubicBezTo>
                <a:cubicBezTo>
                  <a:pt x="2166720" y="1209551"/>
                  <a:pt x="2233710" y="1322542"/>
                  <a:pt x="2236865" y="1329522"/>
                </a:cubicBezTo>
                <a:cubicBezTo>
                  <a:pt x="2275388" y="1453129"/>
                  <a:pt x="2162618" y="1514405"/>
                  <a:pt x="2050127" y="1519548"/>
                </a:cubicBezTo>
                <a:cubicBezTo>
                  <a:pt x="2013829" y="1551367"/>
                  <a:pt x="1901295" y="1580858"/>
                  <a:pt x="1945911" y="1614621"/>
                </a:cubicBezTo>
                <a:cubicBezTo>
                  <a:pt x="1929242" y="1733343"/>
                  <a:pt x="2003565" y="1764427"/>
                  <a:pt x="2102515" y="1814598"/>
                </a:cubicBezTo>
                <a:cubicBezTo>
                  <a:pt x="2125606" y="1832793"/>
                  <a:pt x="2302992" y="1950753"/>
                  <a:pt x="2331496" y="1963163"/>
                </a:cubicBezTo>
                <a:cubicBezTo>
                  <a:pt x="2603051" y="2240776"/>
                  <a:pt x="2662675" y="2201890"/>
                  <a:pt x="2535392" y="1844189"/>
                </a:cubicBezTo>
                <a:cubicBezTo>
                  <a:pt x="2479999" y="1634251"/>
                  <a:pt x="2444530" y="1319495"/>
                  <a:pt x="2344558" y="1105332"/>
                </a:cubicBezTo>
                <a:cubicBezTo>
                  <a:pt x="2341975" y="1103792"/>
                  <a:pt x="2339310" y="1103726"/>
                  <a:pt x="2336602" y="1104833"/>
                </a:cubicBezTo>
                <a:close/>
                <a:moveTo>
                  <a:pt x="1912675" y="1081122"/>
                </a:moveTo>
                <a:cubicBezTo>
                  <a:pt x="1877228" y="1094894"/>
                  <a:pt x="1860553" y="1144953"/>
                  <a:pt x="1885048" y="1168425"/>
                </a:cubicBezTo>
                <a:cubicBezTo>
                  <a:pt x="1882615" y="1169072"/>
                  <a:pt x="1879775" y="1169827"/>
                  <a:pt x="1877338" y="1170475"/>
                </a:cubicBezTo>
                <a:cubicBezTo>
                  <a:pt x="1876819" y="1176696"/>
                  <a:pt x="1859391" y="1223919"/>
                  <a:pt x="1880228" y="1214032"/>
                </a:cubicBezTo>
                <a:cubicBezTo>
                  <a:pt x="1880877" y="1216469"/>
                  <a:pt x="1881632" y="1219309"/>
                  <a:pt x="1882387" y="1222150"/>
                </a:cubicBezTo>
                <a:cubicBezTo>
                  <a:pt x="1912186" y="1205102"/>
                  <a:pt x="1915558" y="1178565"/>
                  <a:pt x="1950526" y="1159706"/>
                </a:cubicBezTo>
                <a:cubicBezTo>
                  <a:pt x="1934878" y="1128665"/>
                  <a:pt x="1937414" y="1107133"/>
                  <a:pt x="1912675" y="1081122"/>
                </a:cubicBezTo>
                <a:close/>
                <a:moveTo>
                  <a:pt x="2097211" y="1069323"/>
                </a:moveTo>
                <a:cubicBezTo>
                  <a:pt x="2089783" y="1069655"/>
                  <a:pt x="2082676" y="1071219"/>
                  <a:pt x="2077190" y="1073873"/>
                </a:cubicBezTo>
                <a:cubicBezTo>
                  <a:pt x="2081118" y="1104988"/>
                  <a:pt x="2038464" y="1093300"/>
                  <a:pt x="2026523" y="1105599"/>
                </a:cubicBezTo>
                <a:cubicBezTo>
                  <a:pt x="2024996" y="1125995"/>
                  <a:pt x="2066043" y="1152889"/>
                  <a:pt x="2017976" y="1146983"/>
                </a:cubicBezTo>
                <a:cubicBezTo>
                  <a:pt x="1976142" y="1156371"/>
                  <a:pt x="2041920" y="1181466"/>
                  <a:pt x="2048375" y="1197566"/>
                </a:cubicBezTo>
                <a:cubicBezTo>
                  <a:pt x="2107025" y="1195877"/>
                  <a:pt x="2092099" y="1260681"/>
                  <a:pt x="2059107" y="1288576"/>
                </a:cubicBezTo>
                <a:cubicBezTo>
                  <a:pt x="2043725" y="1309182"/>
                  <a:pt x="2044293" y="1347274"/>
                  <a:pt x="2009486" y="1335672"/>
                </a:cubicBezTo>
                <a:cubicBezTo>
                  <a:pt x="1912740" y="1303601"/>
                  <a:pt x="1913790" y="1353297"/>
                  <a:pt x="2018088" y="1372927"/>
                </a:cubicBezTo>
                <a:cubicBezTo>
                  <a:pt x="2032696" y="1375561"/>
                  <a:pt x="2021298" y="1430741"/>
                  <a:pt x="2035444" y="1430020"/>
                </a:cubicBezTo>
                <a:cubicBezTo>
                  <a:pt x="2047025" y="1427808"/>
                  <a:pt x="2073818" y="1373317"/>
                  <a:pt x="2084940" y="1367755"/>
                </a:cubicBezTo>
                <a:cubicBezTo>
                  <a:pt x="2096773" y="1355048"/>
                  <a:pt x="2075845" y="1297599"/>
                  <a:pt x="2115924" y="1314318"/>
                </a:cubicBezTo>
                <a:cubicBezTo>
                  <a:pt x="2120531" y="1343079"/>
                  <a:pt x="2149768" y="1315747"/>
                  <a:pt x="2153701" y="1299494"/>
                </a:cubicBezTo>
                <a:cubicBezTo>
                  <a:pt x="2195402" y="1240602"/>
                  <a:pt x="2033876" y="1195340"/>
                  <a:pt x="2137630" y="1103429"/>
                </a:cubicBezTo>
                <a:cubicBezTo>
                  <a:pt x="2144668" y="1078417"/>
                  <a:pt x="2119496" y="1068327"/>
                  <a:pt x="2097211" y="1069323"/>
                </a:cubicBezTo>
                <a:close/>
                <a:moveTo>
                  <a:pt x="1989698" y="879510"/>
                </a:moveTo>
                <a:cubicBezTo>
                  <a:pt x="1982198" y="878047"/>
                  <a:pt x="1974381" y="878062"/>
                  <a:pt x="1966920" y="879828"/>
                </a:cubicBezTo>
                <a:cubicBezTo>
                  <a:pt x="1968740" y="912808"/>
                  <a:pt x="1943922" y="922449"/>
                  <a:pt x="1917401" y="940367"/>
                </a:cubicBezTo>
                <a:cubicBezTo>
                  <a:pt x="1919515" y="972833"/>
                  <a:pt x="1966298" y="995155"/>
                  <a:pt x="1998900" y="995178"/>
                </a:cubicBezTo>
                <a:cubicBezTo>
                  <a:pt x="2014982" y="973953"/>
                  <a:pt x="2008374" y="947466"/>
                  <a:pt x="2030248" y="925132"/>
                </a:cubicBezTo>
                <a:cubicBezTo>
                  <a:pt x="2031806" y="901578"/>
                  <a:pt x="2012192" y="883898"/>
                  <a:pt x="1989698" y="879510"/>
                </a:cubicBezTo>
                <a:close/>
                <a:moveTo>
                  <a:pt x="847448" y="762082"/>
                </a:moveTo>
                <a:cubicBezTo>
                  <a:pt x="842175" y="763485"/>
                  <a:pt x="836898" y="764888"/>
                  <a:pt x="831619" y="766292"/>
                </a:cubicBezTo>
                <a:cubicBezTo>
                  <a:pt x="839056" y="773006"/>
                  <a:pt x="842492" y="771224"/>
                  <a:pt x="843756" y="780885"/>
                </a:cubicBezTo>
                <a:cubicBezTo>
                  <a:pt x="846194" y="780236"/>
                  <a:pt x="849034" y="779481"/>
                  <a:pt x="851470" y="778833"/>
                </a:cubicBezTo>
                <a:cubicBezTo>
                  <a:pt x="849961" y="773152"/>
                  <a:pt x="848557" y="767875"/>
                  <a:pt x="847448" y="762082"/>
                </a:cubicBezTo>
                <a:close/>
                <a:moveTo>
                  <a:pt x="386063" y="748053"/>
                </a:moveTo>
                <a:cubicBezTo>
                  <a:pt x="378060" y="746760"/>
                  <a:pt x="367042" y="749039"/>
                  <a:pt x="354042" y="751628"/>
                </a:cubicBezTo>
                <a:cubicBezTo>
                  <a:pt x="356201" y="759747"/>
                  <a:pt x="358467" y="768268"/>
                  <a:pt x="360626" y="776385"/>
                </a:cubicBezTo>
                <a:cubicBezTo>
                  <a:pt x="373614" y="772931"/>
                  <a:pt x="387005" y="769370"/>
                  <a:pt x="399992" y="765917"/>
                </a:cubicBezTo>
                <a:cubicBezTo>
                  <a:pt x="399054" y="754215"/>
                  <a:pt x="394066" y="749348"/>
                  <a:pt x="386063" y="748053"/>
                </a:cubicBezTo>
                <a:close/>
                <a:moveTo>
                  <a:pt x="116271" y="717080"/>
                </a:moveTo>
                <a:cubicBezTo>
                  <a:pt x="110998" y="718482"/>
                  <a:pt x="105720" y="719886"/>
                  <a:pt x="100443" y="721289"/>
                </a:cubicBezTo>
                <a:cubicBezTo>
                  <a:pt x="101953" y="726971"/>
                  <a:pt x="103356" y="732249"/>
                  <a:pt x="104868" y="737929"/>
                </a:cubicBezTo>
                <a:cubicBezTo>
                  <a:pt x="110145" y="736526"/>
                  <a:pt x="115423" y="735122"/>
                  <a:pt x="120696" y="733720"/>
                </a:cubicBezTo>
                <a:cubicBezTo>
                  <a:pt x="119294" y="728447"/>
                  <a:pt x="117782" y="722762"/>
                  <a:pt x="116271" y="717080"/>
                </a:cubicBezTo>
                <a:close/>
                <a:moveTo>
                  <a:pt x="2279243" y="647281"/>
                </a:moveTo>
                <a:cubicBezTo>
                  <a:pt x="2283561" y="663518"/>
                  <a:pt x="2287986" y="680158"/>
                  <a:pt x="2292411" y="696796"/>
                </a:cubicBezTo>
                <a:cubicBezTo>
                  <a:pt x="2294843" y="696150"/>
                  <a:pt x="2297683" y="695394"/>
                  <a:pt x="2300637" y="695046"/>
                </a:cubicBezTo>
                <a:cubicBezTo>
                  <a:pt x="2306671" y="730814"/>
                  <a:pt x="2303428" y="766005"/>
                  <a:pt x="2332524" y="783907"/>
                </a:cubicBezTo>
                <a:cubicBezTo>
                  <a:pt x="2351797" y="764875"/>
                  <a:pt x="2340297" y="690581"/>
                  <a:pt x="2331153" y="651293"/>
                </a:cubicBezTo>
                <a:cubicBezTo>
                  <a:pt x="2302284" y="655497"/>
                  <a:pt x="2304401" y="647110"/>
                  <a:pt x="2279243" y="647281"/>
                </a:cubicBezTo>
                <a:close/>
                <a:moveTo>
                  <a:pt x="2432256" y="583496"/>
                </a:moveTo>
                <a:cubicBezTo>
                  <a:pt x="2418976" y="587994"/>
                  <a:pt x="2398135" y="619031"/>
                  <a:pt x="2386002" y="633666"/>
                </a:cubicBezTo>
                <a:cubicBezTo>
                  <a:pt x="2397079" y="652450"/>
                  <a:pt x="2405801" y="677072"/>
                  <a:pt x="2390618" y="690238"/>
                </a:cubicBezTo>
                <a:cubicBezTo>
                  <a:pt x="2391447" y="704793"/>
                  <a:pt x="2389490" y="751373"/>
                  <a:pt x="2418450" y="732812"/>
                </a:cubicBezTo>
                <a:cubicBezTo>
                  <a:pt x="2411477" y="722933"/>
                  <a:pt x="2408572" y="698933"/>
                  <a:pt x="2423972" y="686582"/>
                </a:cubicBezTo>
                <a:cubicBezTo>
                  <a:pt x="2423511" y="648895"/>
                  <a:pt x="2478094" y="667844"/>
                  <a:pt x="2444477" y="613337"/>
                </a:cubicBezTo>
                <a:cubicBezTo>
                  <a:pt x="2445469" y="587652"/>
                  <a:pt x="2440224" y="580796"/>
                  <a:pt x="2432256" y="583496"/>
                </a:cubicBezTo>
                <a:close/>
                <a:moveTo>
                  <a:pt x="2043730" y="552821"/>
                </a:moveTo>
                <a:cubicBezTo>
                  <a:pt x="2041591" y="552406"/>
                  <a:pt x="2038661" y="552316"/>
                  <a:pt x="2034264" y="552942"/>
                </a:cubicBezTo>
                <a:cubicBezTo>
                  <a:pt x="2035667" y="558220"/>
                  <a:pt x="2037178" y="563900"/>
                  <a:pt x="2038582" y="569178"/>
                </a:cubicBezTo>
                <a:cubicBezTo>
                  <a:pt x="2046292" y="567128"/>
                  <a:pt x="2054410" y="564968"/>
                  <a:pt x="2062121" y="562919"/>
                </a:cubicBezTo>
                <a:cubicBezTo>
                  <a:pt x="2061472" y="560481"/>
                  <a:pt x="2060717" y="557640"/>
                  <a:pt x="2059962" y="554800"/>
                </a:cubicBezTo>
                <a:cubicBezTo>
                  <a:pt x="2049468" y="558242"/>
                  <a:pt x="2050152" y="554067"/>
                  <a:pt x="2043730" y="552821"/>
                </a:cubicBezTo>
                <a:close/>
                <a:moveTo>
                  <a:pt x="2647687" y="550606"/>
                </a:moveTo>
                <a:cubicBezTo>
                  <a:pt x="2590766" y="552268"/>
                  <a:pt x="2624933" y="630099"/>
                  <a:pt x="2585393" y="656258"/>
                </a:cubicBezTo>
                <a:cubicBezTo>
                  <a:pt x="2580489" y="668864"/>
                  <a:pt x="2557331" y="666761"/>
                  <a:pt x="2549160" y="665457"/>
                </a:cubicBezTo>
                <a:cubicBezTo>
                  <a:pt x="2546071" y="676712"/>
                  <a:pt x="2540824" y="673324"/>
                  <a:pt x="2532974" y="679758"/>
                </a:cubicBezTo>
                <a:cubicBezTo>
                  <a:pt x="2531979" y="708704"/>
                  <a:pt x="2568235" y="701235"/>
                  <a:pt x="2585162" y="715855"/>
                </a:cubicBezTo>
                <a:cubicBezTo>
                  <a:pt x="2605234" y="716168"/>
                  <a:pt x="2620901" y="673760"/>
                  <a:pt x="2598610" y="668386"/>
                </a:cubicBezTo>
                <a:cubicBezTo>
                  <a:pt x="2589744" y="661183"/>
                  <a:pt x="2609861" y="637149"/>
                  <a:pt x="2612038" y="660037"/>
                </a:cubicBezTo>
                <a:cubicBezTo>
                  <a:pt x="2619222" y="670728"/>
                  <a:pt x="2623810" y="650388"/>
                  <a:pt x="2633010" y="645768"/>
                </a:cubicBezTo>
                <a:cubicBezTo>
                  <a:pt x="2655253" y="600306"/>
                  <a:pt x="2667354" y="591873"/>
                  <a:pt x="2647687" y="550606"/>
                </a:cubicBezTo>
                <a:close/>
                <a:moveTo>
                  <a:pt x="1955345" y="0"/>
                </a:moveTo>
                <a:lnTo>
                  <a:pt x="1993005" y="0"/>
                </a:lnTo>
                <a:lnTo>
                  <a:pt x="2012309" y="73694"/>
                </a:lnTo>
                <a:cubicBezTo>
                  <a:pt x="2086919" y="332194"/>
                  <a:pt x="2187440" y="567616"/>
                  <a:pt x="2287312" y="478262"/>
                </a:cubicBezTo>
                <a:cubicBezTo>
                  <a:pt x="2304246" y="438994"/>
                  <a:pt x="2281909" y="389307"/>
                  <a:pt x="2324778" y="360959"/>
                </a:cubicBezTo>
                <a:cubicBezTo>
                  <a:pt x="2344700" y="344365"/>
                  <a:pt x="2302182" y="334814"/>
                  <a:pt x="2329595" y="321873"/>
                </a:cubicBezTo>
                <a:cubicBezTo>
                  <a:pt x="2390806" y="293861"/>
                  <a:pt x="2515541" y="262863"/>
                  <a:pt x="2501809" y="366466"/>
                </a:cubicBezTo>
                <a:cubicBezTo>
                  <a:pt x="2489466" y="413205"/>
                  <a:pt x="2364866" y="487192"/>
                  <a:pt x="2432850" y="523866"/>
                </a:cubicBezTo>
                <a:cubicBezTo>
                  <a:pt x="2587686" y="387085"/>
                  <a:pt x="2611939" y="564890"/>
                  <a:pt x="2663300" y="463887"/>
                </a:cubicBezTo>
                <a:cubicBezTo>
                  <a:pt x="2673552" y="444429"/>
                  <a:pt x="2692423" y="442669"/>
                  <a:pt x="2712638" y="443106"/>
                </a:cubicBezTo>
                <a:lnTo>
                  <a:pt x="2721403" y="443211"/>
                </a:lnTo>
                <a:lnTo>
                  <a:pt x="2721403" y="727308"/>
                </a:lnTo>
                <a:lnTo>
                  <a:pt x="2714116" y="730091"/>
                </a:lnTo>
                <a:cubicBezTo>
                  <a:pt x="2700591" y="740974"/>
                  <a:pt x="2691266" y="757386"/>
                  <a:pt x="2688536" y="782665"/>
                </a:cubicBezTo>
                <a:cubicBezTo>
                  <a:pt x="2695303" y="797488"/>
                  <a:pt x="2701964" y="807315"/>
                  <a:pt x="2708460" y="812900"/>
                </a:cubicBezTo>
                <a:lnTo>
                  <a:pt x="2721403" y="816172"/>
                </a:lnTo>
                <a:lnTo>
                  <a:pt x="2721402" y="933661"/>
                </a:lnTo>
                <a:lnTo>
                  <a:pt x="2721083" y="932906"/>
                </a:lnTo>
                <a:cubicBezTo>
                  <a:pt x="2696875" y="883467"/>
                  <a:pt x="2667291" y="860454"/>
                  <a:pt x="2605915" y="945870"/>
                </a:cubicBezTo>
                <a:cubicBezTo>
                  <a:pt x="2533015" y="1091716"/>
                  <a:pt x="2628484" y="976805"/>
                  <a:pt x="2670674" y="1032509"/>
                </a:cubicBezTo>
                <a:cubicBezTo>
                  <a:pt x="2681550" y="1112620"/>
                  <a:pt x="2678096" y="1174817"/>
                  <a:pt x="2620909" y="1213055"/>
                </a:cubicBezTo>
                <a:cubicBezTo>
                  <a:pt x="2587862" y="1230967"/>
                  <a:pt x="2472556" y="1204272"/>
                  <a:pt x="2469634" y="1247200"/>
                </a:cubicBezTo>
                <a:cubicBezTo>
                  <a:pt x="2474383" y="1299386"/>
                  <a:pt x="2631850" y="2061466"/>
                  <a:pt x="2653757" y="2068673"/>
                </a:cubicBezTo>
                <a:cubicBezTo>
                  <a:pt x="2667810" y="2064936"/>
                  <a:pt x="2682369" y="2058043"/>
                  <a:pt x="2696687" y="2048476"/>
                </a:cubicBezTo>
                <a:lnTo>
                  <a:pt x="2721403" y="2026884"/>
                </a:lnTo>
                <a:lnTo>
                  <a:pt x="2721403" y="2083280"/>
                </a:lnTo>
                <a:lnTo>
                  <a:pt x="2707706" y="2107727"/>
                </a:lnTo>
                <a:cubicBezTo>
                  <a:pt x="2695242" y="2139600"/>
                  <a:pt x="2697944" y="2174500"/>
                  <a:pt x="2712230" y="2229810"/>
                </a:cubicBezTo>
                <a:lnTo>
                  <a:pt x="2721402" y="2261766"/>
                </a:lnTo>
                <a:lnTo>
                  <a:pt x="2721402" y="2708435"/>
                </a:lnTo>
                <a:lnTo>
                  <a:pt x="2702120" y="2638251"/>
                </a:lnTo>
                <a:cubicBezTo>
                  <a:pt x="2671093" y="2515745"/>
                  <a:pt x="2642956" y="2393292"/>
                  <a:pt x="2618477" y="2271006"/>
                </a:cubicBezTo>
                <a:cubicBezTo>
                  <a:pt x="2551894" y="2157908"/>
                  <a:pt x="2367126" y="2350450"/>
                  <a:pt x="2287530" y="2402473"/>
                </a:cubicBezTo>
                <a:cubicBezTo>
                  <a:pt x="2430722" y="2522574"/>
                  <a:pt x="2230821" y="2534015"/>
                  <a:pt x="2427780" y="2591585"/>
                </a:cubicBezTo>
                <a:cubicBezTo>
                  <a:pt x="2447204" y="2705492"/>
                  <a:pt x="2547534" y="2718352"/>
                  <a:pt x="2417752" y="2813707"/>
                </a:cubicBezTo>
                <a:cubicBezTo>
                  <a:pt x="2404299" y="2861177"/>
                  <a:pt x="2364346" y="2859632"/>
                  <a:pt x="2326082" y="2875890"/>
                </a:cubicBezTo>
                <a:cubicBezTo>
                  <a:pt x="2200532" y="3023136"/>
                  <a:pt x="2174090" y="2848518"/>
                  <a:pt x="2083958" y="2877270"/>
                </a:cubicBezTo>
                <a:cubicBezTo>
                  <a:pt x="2053605" y="2918369"/>
                  <a:pt x="2150458" y="2950843"/>
                  <a:pt x="2117038" y="3004924"/>
                </a:cubicBezTo>
                <a:cubicBezTo>
                  <a:pt x="2086274" y="3086983"/>
                  <a:pt x="2010789" y="3100539"/>
                  <a:pt x="1940366" y="3105360"/>
                </a:cubicBezTo>
                <a:cubicBezTo>
                  <a:pt x="1986350" y="3196560"/>
                  <a:pt x="1939376" y="3325515"/>
                  <a:pt x="1984605" y="3413875"/>
                </a:cubicBezTo>
                <a:cubicBezTo>
                  <a:pt x="2107028" y="3398697"/>
                  <a:pt x="2008145" y="3517120"/>
                  <a:pt x="2038372" y="3549066"/>
                </a:cubicBezTo>
                <a:cubicBezTo>
                  <a:pt x="2070890" y="3550415"/>
                  <a:pt x="2075465" y="3502265"/>
                  <a:pt x="2105602" y="3460350"/>
                </a:cubicBezTo>
                <a:cubicBezTo>
                  <a:pt x="2116418" y="3434006"/>
                  <a:pt x="2178965" y="3393038"/>
                  <a:pt x="2130795" y="3373693"/>
                </a:cubicBezTo>
                <a:cubicBezTo>
                  <a:pt x="2057465" y="3361034"/>
                  <a:pt x="1918892" y="3099774"/>
                  <a:pt x="2071986" y="3132935"/>
                </a:cubicBezTo>
                <a:cubicBezTo>
                  <a:pt x="2106751" y="3128036"/>
                  <a:pt x="2106488" y="3042061"/>
                  <a:pt x="2166441" y="3073053"/>
                </a:cubicBezTo>
                <a:cubicBezTo>
                  <a:pt x="2217804" y="3128922"/>
                  <a:pt x="2233677" y="2984340"/>
                  <a:pt x="2295720" y="3046061"/>
                </a:cubicBezTo>
                <a:cubicBezTo>
                  <a:pt x="2327948" y="3069214"/>
                  <a:pt x="2356807" y="3043723"/>
                  <a:pt x="2390486" y="3041285"/>
                </a:cubicBezTo>
                <a:cubicBezTo>
                  <a:pt x="2430967" y="3070936"/>
                  <a:pt x="2551906" y="3045288"/>
                  <a:pt x="2503105" y="3126494"/>
                </a:cubicBezTo>
                <a:cubicBezTo>
                  <a:pt x="2387365" y="3411934"/>
                  <a:pt x="2450692" y="3184325"/>
                  <a:pt x="2336008" y="3267840"/>
                </a:cubicBezTo>
                <a:cubicBezTo>
                  <a:pt x="2293515" y="3219173"/>
                  <a:pt x="2119241" y="3500183"/>
                  <a:pt x="2074574" y="3578986"/>
                </a:cubicBezTo>
                <a:cubicBezTo>
                  <a:pt x="2071041" y="3601651"/>
                  <a:pt x="2179029" y="3574675"/>
                  <a:pt x="2152054" y="3617044"/>
                </a:cubicBezTo>
                <a:cubicBezTo>
                  <a:pt x="2053760" y="3672301"/>
                  <a:pt x="1995008" y="3742247"/>
                  <a:pt x="1952764" y="3839957"/>
                </a:cubicBezTo>
                <a:cubicBezTo>
                  <a:pt x="1937592" y="3874414"/>
                  <a:pt x="1864828" y="3906367"/>
                  <a:pt x="1877113" y="3937864"/>
                </a:cubicBezTo>
                <a:cubicBezTo>
                  <a:pt x="1979688" y="4264761"/>
                  <a:pt x="2272295" y="4690176"/>
                  <a:pt x="2519059" y="4863129"/>
                </a:cubicBezTo>
                <a:cubicBezTo>
                  <a:pt x="2510045" y="4716472"/>
                  <a:pt x="2482440" y="4539123"/>
                  <a:pt x="2551410" y="4403015"/>
                </a:cubicBezTo>
                <a:cubicBezTo>
                  <a:pt x="2542414" y="4339783"/>
                  <a:pt x="2449055" y="4541046"/>
                  <a:pt x="2375419" y="4460245"/>
                </a:cubicBezTo>
                <a:cubicBezTo>
                  <a:pt x="2343580" y="4456542"/>
                  <a:pt x="2319636" y="4422063"/>
                  <a:pt x="2317437" y="4390920"/>
                </a:cubicBezTo>
                <a:cubicBezTo>
                  <a:pt x="2316619" y="4363329"/>
                  <a:pt x="2349372" y="4373739"/>
                  <a:pt x="2363175" y="4363550"/>
                </a:cubicBezTo>
                <a:cubicBezTo>
                  <a:pt x="2383833" y="4335026"/>
                  <a:pt x="2400583" y="4290152"/>
                  <a:pt x="2404937" y="4254230"/>
                </a:cubicBezTo>
                <a:cubicBezTo>
                  <a:pt x="2382032" y="4200785"/>
                  <a:pt x="2328326" y="4178566"/>
                  <a:pt x="2321899" y="4116825"/>
                </a:cubicBezTo>
                <a:cubicBezTo>
                  <a:pt x="2284903" y="4061045"/>
                  <a:pt x="2245287" y="3877765"/>
                  <a:pt x="2361344" y="3954673"/>
                </a:cubicBezTo>
                <a:cubicBezTo>
                  <a:pt x="2446676" y="3986302"/>
                  <a:pt x="2377732" y="3810385"/>
                  <a:pt x="2465280" y="3840556"/>
                </a:cubicBezTo>
                <a:cubicBezTo>
                  <a:pt x="2501809" y="3789991"/>
                  <a:pt x="2566116" y="3785060"/>
                  <a:pt x="2588369" y="3726557"/>
                </a:cubicBezTo>
                <a:cubicBezTo>
                  <a:pt x="2619546" y="3700013"/>
                  <a:pt x="2582394" y="3831574"/>
                  <a:pt x="2595263" y="3847274"/>
                </a:cubicBezTo>
                <a:cubicBezTo>
                  <a:pt x="2615081" y="3864601"/>
                  <a:pt x="2632100" y="3858335"/>
                  <a:pt x="2632590" y="3897751"/>
                </a:cubicBezTo>
                <a:cubicBezTo>
                  <a:pt x="2663587" y="3940789"/>
                  <a:pt x="2559262" y="4151481"/>
                  <a:pt x="2644321" y="4103657"/>
                </a:cubicBezTo>
                <a:cubicBezTo>
                  <a:pt x="2663778" y="4096746"/>
                  <a:pt x="2683264" y="4088929"/>
                  <a:pt x="2702173" y="4082461"/>
                </a:cubicBezTo>
                <a:lnTo>
                  <a:pt x="2721402" y="4077828"/>
                </a:lnTo>
                <a:lnTo>
                  <a:pt x="2721403" y="4270433"/>
                </a:lnTo>
                <a:lnTo>
                  <a:pt x="2653253" y="4294937"/>
                </a:lnTo>
                <a:cubicBezTo>
                  <a:pt x="2630352" y="4307273"/>
                  <a:pt x="2611762" y="4324386"/>
                  <a:pt x="2601978" y="4351325"/>
                </a:cubicBezTo>
                <a:cubicBezTo>
                  <a:pt x="2589850" y="4398875"/>
                  <a:pt x="2577176" y="4498282"/>
                  <a:pt x="2653281" y="4491950"/>
                </a:cubicBezTo>
                <a:cubicBezTo>
                  <a:pt x="2678504" y="4531442"/>
                  <a:pt x="2699364" y="4567021"/>
                  <a:pt x="2716403" y="4599116"/>
                </a:cubicBezTo>
                <a:lnTo>
                  <a:pt x="2721402" y="4609847"/>
                </a:lnTo>
                <a:lnTo>
                  <a:pt x="2721403" y="4893743"/>
                </a:lnTo>
                <a:lnTo>
                  <a:pt x="2698242" y="4908803"/>
                </a:lnTo>
                <a:cubicBezTo>
                  <a:pt x="2628779" y="4939823"/>
                  <a:pt x="2557822" y="4947868"/>
                  <a:pt x="2671121" y="5080633"/>
                </a:cubicBezTo>
                <a:lnTo>
                  <a:pt x="2721403" y="5134732"/>
                </a:lnTo>
                <a:lnTo>
                  <a:pt x="2721403" y="5403134"/>
                </a:lnTo>
                <a:lnTo>
                  <a:pt x="2712743" y="5379007"/>
                </a:lnTo>
                <a:cubicBezTo>
                  <a:pt x="2696974" y="5326652"/>
                  <a:pt x="2690255" y="5272381"/>
                  <a:pt x="2717705" y="5224450"/>
                </a:cubicBezTo>
                <a:cubicBezTo>
                  <a:pt x="2472710" y="4801581"/>
                  <a:pt x="2014122" y="4551111"/>
                  <a:pt x="1879086" y="4062931"/>
                </a:cubicBezTo>
                <a:cubicBezTo>
                  <a:pt x="1831338" y="3819667"/>
                  <a:pt x="1317991" y="3974435"/>
                  <a:pt x="1109140" y="3898301"/>
                </a:cubicBezTo>
                <a:cubicBezTo>
                  <a:pt x="1013051" y="3855626"/>
                  <a:pt x="1045366" y="3993480"/>
                  <a:pt x="956114" y="3958548"/>
                </a:cubicBezTo>
                <a:cubicBezTo>
                  <a:pt x="880204" y="3923114"/>
                  <a:pt x="838637" y="4059321"/>
                  <a:pt x="760776" y="4023097"/>
                </a:cubicBezTo>
                <a:cubicBezTo>
                  <a:pt x="717922" y="3991036"/>
                  <a:pt x="731848" y="3920846"/>
                  <a:pt x="782769" y="3906436"/>
                </a:cubicBezTo>
                <a:cubicBezTo>
                  <a:pt x="729735" y="3847528"/>
                  <a:pt x="578492" y="4027245"/>
                  <a:pt x="566454" y="3828373"/>
                </a:cubicBezTo>
                <a:cubicBezTo>
                  <a:pt x="616913" y="3741948"/>
                  <a:pt x="453008" y="3769456"/>
                  <a:pt x="467845" y="3678161"/>
                </a:cubicBezTo>
                <a:cubicBezTo>
                  <a:pt x="505942" y="3473347"/>
                  <a:pt x="605198" y="3625992"/>
                  <a:pt x="695138" y="3679863"/>
                </a:cubicBezTo>
                <a:cubicBezTo>
                  <a:pt x="763404" y="3666922"/>
                  <a:pt x="632932" y="3620789"/>
                  <a:pt x="658611" y="3573545"/>
                </a:cubicBezTo>
                <a:cubicBezTo>
                  <a:pt x="714991" y="3453823"/>
                  <a:pt x="825944" y="3516445"/>
                  <a:pt x="883479" y="3405975"/>
                </a:cubicBezTo>
                <a:cubicBezTo>
                  <a:pt x="973297" y="3478994"/>
                  <a:pt x="917031" y="3435727"/>
                  <a:pt x="1006938" y="3419206"/>
                </a:cubicBezTo>
                <a:cubicBezTo>
                  <a:pt x="1030878" y="3425877"/>
                  <a:pt x="1040243" y="3452936"/>
                  <a:pt x="1038713" y="3479852"/>
                </a:cubicBezTo>
                <a:cubicBezTo>
                  <a:pt x="1038846" y="3563688"/>
                  <a:pt x="1102591" y="3432447"/>
                  <a:pt x="1129837" y="3422160"/>
                </a:cubicBezTo>
                <a:cubicBezTo>
                  <a:pt x="1098680" y="3334404"/>
                  <a:pt x="1096977" y="3329642"/>
                  <a:pt x="1141122" y="3257062"/>
                </a:cubicBezTo>
                <a:cubicBezTo>
                  <a:pt x="1149066" y="3236265"/>
                  <a:pt x="1130979" y="3178062"/>
                  <a:pt x="1168982" y="3185339"/>
                </a:cubicBezTo>
                <a:cubicBezTo>
                  <a:pt x="1168901" y="3145815"/>
                  <a:pt x="1199970" y="3131902"/>
                  <a:pt x="1237055" y="3138987"/>
                </a:cubicBezTo>
                <a:cubicBezTo>
                  <a:pt x="1301786" y="3142199"/>
                  <a:pt x="1256515" y="2968679"/>
                  <a:pt x="1348636" y="3073246"/>
                </a:cubicBezTo>
                <a:cubicBezTo>
                  <a:pt x="1496402" y="3151722"/>
                  <a:pt x="1197072" y="2821959"/>
                  <a:pt x="1394732" y="2797208"/>
                </a:cubicBezTo>
                <a:cubicBezTo>
                  <a:pt x="1418431" y="2760483"/>
                  <a:pt x="1354582" y="2727923"/>
                  <a:pt x="1323625" y="2742237"/>
                </a:cubicBezTo>
                <a:cubicBezTo>
                  <a:pt x="1190553" y="2781104"/>
                  <a:pt x="1046354" y="2552625"/>
                  <a:pt x="1174427" y="2472069"/>
                </a:cubicBezTo>
                <a:cubicBezTo>
                  <a:pt x="1192982" y="2398039"/>
                  <a:pt x="1227965" y="2428282"/>
                  <a:pt x="1283364" y="2433976"/>
                </a:cubicBezTo>
                <a:cubicBezTo>
                  <a:pt x="1321140" y="2419147"/>
                  <a:pt x="1377131" y="2396002"/>
                  <a:pt x="1406477" y="2437737"/>
                </a:cubicBezTo>
                <a:cubicBezTo>
                  <a:pt x="1426563" y="2465860"/>
                  <a:pt x="1454560" y="2430601"/>
                  <a:pt x="1434419" y="2405534"/>
                </a:cubicBezTo>
                <a:cubicBezTo>
                  <a:pt x="1412664" y="2374382"/>
                  <a:pt x="1361904" y="2345294"/>
                  <a:pt x="1369214" y="2302503"/>
                </a:cubicBezTo>
                <a:cubicBezTo>
                  <a:pt x="1435941" y="2125271"/>
                  <a:pt x="1631450" y="2358789"/>
                  <a:pt x="1539002" y="2212152"/>
                </a:cubicBezTo>
                <a:cubicBezTo>
                  <a:pt x="1438953" y="2184006"/>
                  <a:pt x="1335919" y="2051482"/>
                  <a:pt x="1483418" y="2003134"/>
                </a:cubicBezTo>
                <a:cubicBezTo>
                  <a:pt x="1534693" y="1950819"/>
                  <a:pt x="1382635" y="1905212"/>
                  <a:pt x="1400988" y="1810814"/>
                </a:cubicBezTo>
                <a:cubicBezTo>
                  <a:pt x="1392840" y="1776912"/>
                  <a:pt x="1429412" y="1701999"/>
                  <a:pt x="1449064" y="1721976"/>
                </a:cubicBezTo>
                <a:cubicBezTo>
                  <a:pt x="1382192" y="1800601"/>
                  <a:pt x="1463392" y="1780744"/>
                  <a:pt x="1510414" y="1771280"/>
                </a:cubicBezTo>
                <a:cubicBezTo>
                  <a:pt x="1519196" y="1745483"/>
                  <a:pt x="1497930" y="1712897"/>
                  <a:pt x="1523435" y="1681341"/>
                </a:cubicBezTo>
                <a:cubicBezTo>
                  <a:pt x="1525237" y="1658699"/>
                  <a:pt x="1588442" y="1641456"/>
                  <a:pt x="1556065" y="1635727"/>
                </a:cubicBezTo>
                <a:cubicBezTo>
                  <a:pt x="1527822" y="1634109"/>
                  <a:pt x="1500913" y="1660385"/>
                  <a:pt x="1483024" y="1669925"/>
                </a:cubicBezTo>
                <a:cubicBezTo>
                  <a:pt x="1458020" y="1680485"/>
                  <a:pt x="1429233" y="1649029"/>
                  <a:pt x="1408192" y="1679397"/>
                </a:cubicBezTo>
                <a:cubicBezTo>
                  <a:pt x="1374860" y="1719111"/>
                  <a:pt x="1306363" y="1722988"/>
                  <a:pt x="1274869" y="1763086"/>
                </a:cubicBezTo>
                <a:cubicBezTo>
                  <a:pt x="1179841" y="1832250"/>
                  <a:pt x="1134790" y="1612169"/>
                  <a:pt x="1189169" y="1563380"/>
                </a:cubicBezTo>
                <a:cubicBezTo>
                  <a:pt x="1364499" y="1488941"/>
                  <a:pt x="1050550" y="1449011"/>
                  <a:pt x="1009442" y="1390847"/>
                </a:cubicBezTo>
                <a:cubicBezTo>
                  <a:pt x="900104" y="1340835"/>
                  <a:pt x="849831" y="1548886"/>
                  <a:pt x="739669" y="1436948"/>
                </a:cubicBezTo>
                <a:cubicBezTo>
                  <a:pt x="626332" y="1412766"/>
                  <a:pt x="530227" y="1553049"/>
                  <a:pt x="420223" y="1526681"/>
                </a:cubicBezTo>
                <a:cubicBezTo>
                  <a:pt x="214211" y="1415460"/>
                  <a:pt x="586728" y="1257296"/>
                  <a:pt x="298773" y="1266081"/>
                </a:cubicBezTo>
                <a:cubicBezTo>
                  <a:pt x="213843" y="1200012"/>
                  <a:pt x="124913" y="1172818"/>
                  <a:pt x="97856" y="1059637"/>
                </a:cubicBezTo>
                <a:cubicBezTo>
                  <a:pt x="14269" y="1014941"/>
                  <a:pt x="-41049" y="967074"/>
                  <a:pt x="38705" y="884593"/>
                </a:cubicBezTo>
                <a:cubicBezTo>
                  <a:pt x="7340" y="823837"/>
                  <a:pt x="16312" y="756265"/>
                  <a:pt x="80620" y="710482"/>
                </a:cubicBezTo>
                <a:cubicBezTo>
                  <a:pt x="205263" y="653000"/>
                  <a:pt x="171151" y="776360"/>
                  <a:pt x="236129" y="741265"/>
                </a:cubicBezTo>
                <a:cubicBezTo>
                  <a:pt x="290501" y="746363"/>
                  <a:pt x="292254" y="829768"/>
                  <a:pt x="237894" y="845961"/>
                </a:cubicBezTo>
                <a:cubicBezTo>
                  <a:pt x="230087" y="868899"/>
                  <a:pt x="257811" y="876733"/>
                  <a:pt x="266132" y="894946"/>
                </a:cubicBezTo>
                <a:cubicBezTo>
                  <a:pt x="262057" y="956434"/>
                  <a:pt x="315205" y="974892"/>
                  <a:pt x="359632" y="1003060"/>
                </a:cubicBezTo>
                <a:cubicBezTo>
                  <a:pt x="540826" y="1007892"/>
                  <a:pt x="407412" y="1112468"/>
                  <a:pt x="352720" y="1181334"/>
                </a:cubicBezTo>
                <a:cubicBezTo>
                  <a:pt x="344478" y="1243492"/>
                  <a:pt x="559063" y="1321580"/>
                  <a:pt x="474562" y="1181959"/>
                </a:cubicBezTo>
                <a:cubicBezTo>
                  <a:pt x="447626" y="1096991"/>
                  <a:pt x="557360" y="1078238"/>
                  <a:pt x="496223" y="1001937"/>
                </a:cubicBezTo>
                <a:cubicBezTo>
                  <a:pt x="473570" y="856293"/>
                  <a:pt x="254102" y="921613"/>
                  <a:pt x="343225" y="743640"/>
                </a:cubicBezTo>
                <a:cubicBezTo>
                  <a:pt x="435508" y="660868"/>
                  <a:pt x="394191" y="786581"/>
                  <a:pt x="494115" y="724371"/>
                </a:cubicBezTo>
                <a:cubicBezTo>
                  <a:pt x="545505" y="659428"/>
                  <a:pt x="575549" y="713580"/>
                  <a:pt x="622741" y="735799"/>
                </a:cubicBezTo>
                <a:cubicBezTo>
                  <a:pt x="659496" y="789034"/>
                  <a:pt x="510302" y="901283"/>
                  <a:pt x="612963" y="947425"/>
                </a:cubicBezTo>
                <a:cubicBezTo>
                  <a:pt x="717039" y="863253"/>
                  <a:pt x="660119" y="708038"/>
                  <a:pt x="876999" y="749009"/>
                </a:cubicBezTo>
                <a:cubicBezTo>
                  <a:pt x="917748" y="701236"/>
                  <a:pt x="985019" y="717242"/>
                  <a:pt x="1017655" y="658588"/>
                </a:cubicBezTo>
                <a:cubicBezTo>
                  <a:pt x="1056861" y="609920"/>
                  <a:pt x="1124615" y="671864"/>
                  <a:pt x="1116327" y="724043"/>
                </a:cubicBezTo>
                <a:cubicBezTo>
                  <a:pt x="1104815" y="785336"/>
                  <a:pt x="1023715" y="859488"/>
                  <a:pt x="1134899" y="862512"/>
                </a:cubicBezTo>
                <a:cubicBezTo>
                  <a:pt x="1143630" y="874096"/>
                  <a:pt x="1108984" y="900695"/>
                  <a:pt x="1142357" y="911808"/>
                </a:cubicBezTo>
                <a:cubicBezTo>
                  <a:pt x="1181606" y="961339"/>
                  <a:pt x="1178964" y="1064166"/>
                  <a:pt x="1236721" y="1104864"/>
                </a:cubicBezTo>
                <a:cubicBezTo>
                  <a:pt x="1240079" y="1173068"/>
                  <a:pt x="1096880" y="1304580"/>
                  <a:pt x="1053656" y="1220471"/>
                </a:cubicBezTo>
                <a:cubicBezTo>
                  <a:pt x="1037964" y="1179451"/>
                  <a:pt x="980462" y="1162583"/>
                  <a:pt x="990321" y="1229057"/>
                </a:cubicBezTo>
                <a:cubicBezTo>
                  <a:pt x="997608" y="1287524"/>
                  <a:pt x="953499" y="1307946"/>
                  <a:pt x="995334" y="1332889"/>
                </a:cubicBezTo>
                <a:cubicBezTo>
                  <a:pt x="1063253" y="1351334"/>
                  <a:pt x="1280822" y="1533792"/>
                  <a:pt x="1320506" y="1455880"/>
                </a:cubicBezTo>
                <a:cubicBezTo>
                  <a:pt x="1394968" y="1394358"/>
                  <a:pt x="1357208" y="1226228"/>
                  <a:pt x="1442284" y="1199694"/>
                </a:cubicBezTo>
                <a:cubicBezTo>
                  <a:pt x="1473585" y="1160516"/>
                  <a:pt x="1549340" y="1144716"/>
                  <a:pt x="1584055" y="1177199"/>
                </a:cubicBezTo>
                <a:cubicBezTo>
                  <a:pt x="1618309" y="1247183"/>
                  <a:pt x="1659208" y="1134619"/>
                  <a:pt x="1555774" y="1111713"/>
                </a:cubicBezTo>
                <a:cubicBezTo>
                  <a:pt x="1540496" y="1104911"/>
                  <a:pt x="1564090" y="1095595"/>
                  <a:pt x="1570829" y="1089894"/>
                </a:cubicBezTo>
                <a:cubicBezTo>
                  <a:pt x="1598078" y="1086126"/>
                  <a:pt x="1654836" y="964562"/>
                  <a:pt x="1651225" y="1022885"/>
                </a:cubicBezTo>
                <a:cubicBezTo>
                  <a:pt x="1621777" y="1083733"/>
                  <a:pt x="1727557" y="1038654"/>
                  <a:pt x="1748857" y="1025603"/>
                </a:cubicBezTo>
                <a:cubicBezTo>
                  <a:pt x="1826694" y="1012723"/>
                  <a:pt x="1878087" y="1022959"/>
                  <a:pt x="1903746" y="926614"/>
                </a:cubicBezTo>
                <a:cubicBezTo>
                  <a:pt x="1908163" y="881114"/>
                  <a:pt x="1845279" y="940426"/>
                  <a:pt x="1825051" y="923206"/>
                </a:cubicBezTo>
                <a:cubicBezTo>
                  <a:pt x="1798718" y="899354"/>
                  <a:pt x="1799668" y="860422"/>
                  <a:pt x="1759075" y="843409"/>
                </a:cubicBezTo>
                <a:cubicBezTo>
                  <a:pt x="1713212" y="767388"/>
                  <a:pt x="1836309" y="722052"/>
                  <a:pt x="1894410" y="737887"/>
                </a:cubicBezTo>
                <a:cubicBezTo>
                  <a:pt x="1913802" y="740554"/>
                  <a:pt x="1947485" y="744635"/>
                  <a:pt x="1938163" y="721037"/>
                </a:cubicBezTo>
                <a:cubicBezTo>
                  <a:pt x="1883566" y="652990"/>
                  <a:pt x="1921820" y="649767"/>
                  <a:pt x="1972538" y="614986"/>
                </a:cubicBezTo>
                <a:cubicBezTo>
                  <a:pt x="2047069" y="421341"/>
                  <a:pt x="2181307" y="651600"/>
                  <a:pt x="2082573" y="404512"/>
                </a:cubicBezTo>
                <a:cubicBezTo>
                  <a:pt x="2058798" y="354937"/>
                  <a:pt x="2018674" y="223667"/>
                  <a:pt x="1976596" y="75943"/>
                </a:cubicBezTo>
                <a:close/>
              </a:path>
            </a:pathLst>
          </a:custGeom>
          <a:solidFill>
            <a:schemeClr val="accent5">
              <a:lumMod val="60000"/>
              <a:lumOff val="40000"/>
              <a:alpha val="75000"/>
            </a:schemeClr>
          </a:solidFill>
          <a:ln w="22225" cap="flat">
            <a:noFill/>
            <a:prstDash val="solid"/>
            <a:miter/>
          </a:ln>
        </p:spPr>
        <p:txBody>
          <a:bodyPr wrap="square" rtlCol="0" anchor="ctr">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1BC9E925-BAA2-C1AD-8563-6D42A8B6A2F6}"/>
              </a:ext>
            </a:extLst>
          </p:cNvPr>
          <p:cNvSpPr/>
          <p:nvPr userDrawn="1"/>
        </p:nvSpPr>
        <p:spPr>
          <a:xfrm>
            <a:off x="9541488" y="1"/>
            <a:ext cx="2650513" cy="6333025"/>
          </a:xfrm>
          <a:custGeom>
            <a:avLst/>
            <a:gdLst>
              <a:gd name="csX0" fmla="*/ 2650513 w 2650513"/>
              <a:gd name="csY0" fmla="*/ 5984127 h 6333025"/>
              <a:gd name="csX1" fmla="*/ 2650512 w 2650513"/>
              <a:gd name="csY1" fmla="*/ 6333025 h 6333025"/>
              <a:gd name="csX2" fmla="*/ 2641774 w 2650513"/>
              <a:gd name="csY2" fmla="*/ 6332368 h 6333025"/>
              <a:gd name="csX3" fmla="*/ 2609464 w 2650513"/>
              <a:gd name="csY3" fmla="*/ 6322410 h 6333025"/>
              <a:gd name="csX4" fmla="*/ 2611318 w 2650513"/>
              <a:gd name="csY4" fmla="*/ 6105504 h 6333025"/>
              <a:gd name="csX5" fmla="*/ 2642366 w 2650513"/>
              <a:gd name="csY5" fmla="*/ 5996538 h 6333025"/>
              <a:gd name="csX6" fmla="*/ 2104527 w 2650513"/>
              <a:gd name="csY6" fmla="*/ 5130069 h 6333025"/>
              <a:gd name="csX7" fmla="*/ 2238648 w 2650513"/>
              <a:gd name="csY7" fmla="*/ 5148608 h 6333025"/>
              <a:gd name="csX8" fmla="*/ 2416839 w 2650513"/>
              <a:gd name="csY8" fmla="*/ 5354578 h 6333025"/>
              <a:gd name="csX9" fmla="*/ 2601958 w 2650513"/>
              <a:gd name="csY9" fmla="*/ 5482432 h 6333025"/>
              <a:gd name="csX10" fmla="*/ 2650512 w 2650513"/>
              <a:gd name="csY10" fmla="*/ 5519431 h 6333025"/>
              <a:gd name="csX11" fmla="*/ 2650513 w 2650513"/>
              <a:gd name="csY11" fmla="*/ 5794021 h 6333025"/>
              <a:gd name="csX12" fmla="*/ 2644306 w 2650513"/>
              <a:gd name="csY12" fmla="*/ 5794517 h 6333025"/>
              <a:gd name="csX13" fmla="*/ 2552172 w 2650513"/>
              <a:gd name="csY13" fmla="*/ 5801391 h 6333025"/>
              <a:gd name="csX14" fmla="*/ 2158075 w 2650513"/>
              <a:gd name="csY14" fmla="*/ 5987891 h 6333025"/>
              <a:gd name="csX15" fmla="*/ 2096679 w 2650513"/>
              <a:gd name="csY15" fmla="*/ 5812576 h 6333025"/>
              <a:gd name="csX16" fmla="*/ 1945024 w 2650513"/>
              <a:gd name="csY16" fmla="*/ 5609980 h 6333025"/>
              <a:gd name="csX17" fmla="*/ 1867592 w 2650513"/>
              <a:gd name="csY17" fmla="*/ 5465870 h 6333025"/>
              <a:gd name="csX18" fmla="*/ 1857946 w 2650513"/>
              <a:gd name="csY18" fmla="*/ 5372399 h 6333025"/>
              <a:gd name="csX19" fmla="*/ 1907894 w 2650513"/>
              <a:gd name="csY19" fmla="*/ 5272635 h 6333025"/>
              <a:gd name="csX20" fmla="*/ 1944761 w 2650513"/>
              <a:gd name="csY20" fmla="*/ 5285429 h 6333025"/>
              <a:gd name="csX21" fmla="*/ 2131192 w 2650513"/>
              <a:gd name="csY21" fmla="*/ 5381864 h 6333025"/>
              <a:gd name="csX22" fmla="*/ 2141100 w 2650513"/>
              <a:gd name="csY22" fmla="*/ 5294926 h 6333025"/>
              <a:gd name="csX23" fmla="*/ 2098669 w 2650513"/>
              <a:gd name="csY23" fmla="*/ 5154978 h 6333025"/>
              <a:gd name="csX24" fmla="*/ 2104527 w 2650513"/>
              <a:gd name="csY24" fmla="*/ 5130069 h 6333025"/>
              <a:gd name="csX25" fmla="*/ 1209511 w 2650513"/>
              <a:gd name="csY25" fmla="*/ 3646830 h 6333025"/>
              <a:gd name="csX26" fmla="*/ 1210241 w 2650513"/>
              <a:gd name="csY26" fmla="*/ 3648460 h 6333025"/>
              <a:gd name="csX27" fmla="*/ 1218622 w 2650513"/>
              <a:gd name="csY27" fmla="*/ 3654652 h 6333025"/>
              <a:gd name="csX28" fmla="*/ 1210390 w 2650513"/>
              <a:gd name="csY28" fmla="*/ 3656841 h 6333025"/>
              <a:gd name="csX29" fmla="*/ 1431109 w 2650513"/>
              <a:gd name="csY29" fmla="*/ 3394764 h 6333025"/>
              <a:gd name="csX30" fmla="*/ 1344789 w 2650513"/>
              <a:gd name="csY30" fmla="*/ 3508110 h 6333025"/>
              <a:gd name="csX31" fmla="*/ 1208782 w 2650513"/>
              <a:gd name="csY31" fmla="*/ 3638515 h 6333025"/>
              <a:gd name="csX32" fmla="*/ 1209511 w 2650513"/>
              <a:gd name="csY32" fmla="*/ 3646830 h 6333025"/>
              <a:gd name="csX33" fmla="*/ 1206487 w 2650513"/>
              <a:gd name="csY33" fmla="*/ 3640063 h 6333025"/>
              <a:gd name="csX34" fmla="*/ 1198776 w 2650513"/>
              <a:gd name="csY34" fmla="*/ 3642113 h 6333025"/>
              <a:gd name="csX35" fmla="*/ 1202793 w 2650513"/>
              <a:gd name="csY35" fmla="*/ 3658860 h 6333025"/>
              <a:gd name="csX36" fmla="*/ 1210390 w 2650513"/>
              <a:gd name="csY36" fmla="*/ 3656841 h 6333025"/>
              <a:gd name="csX37" fmla="*/ 1213418 w 2650513"/>
              <a:gd name="csY37" fmla="*/ 3691405 h 6333025"/>
              <a:gd name="csX38" fmla="*/ 1207171 w 2650513"/>
              <a:gd name="csY38" fmla="*/ 3740700 h 6333025"/>
              <a:gd name="csX39" fmla="*/ 1129356 w 2650513"/>
              <a:gd name="csY39" fmla="*/ 3877855 h 6333025"/>
              <a:gd name="csX40" fmla="*/ 1685295 w 2650513"/>
              <a:gd name="csY40" fmla="*/ 3914274 h 6333025"/>
              <a:gd name="csX41" fmla="*/ 1573813 w 2650513"/>
              <a:gd name="csY41" fmla="*/ 3830062 h 6333025"/>
              <a:gd name="csX42" fmla="*/ 1540694 w 2650513"/>
              <a:gd name="csY42" fmla="*/ 3761080 h 6333025"/>
              <a:gd name="csX43" fmla="*/ 1515562 w 2650513"/>
              <a:gd name="csY43" fmla="*/ 3606104 h 6333025"/>
              <a:gd name="csX44" fmla="*/ 1555547 w 2650513"/>
              <a:gd name="csY44" fmla="*/ 3596339 h 6333025"/>
              <a:gd name="csX45" fmla="*/ 1431109 w 2650513"/>
              <a:gd name="csY45" fmla="*/ 3394764 h 6333025"/>
              <a:gd name="csX46" fmla="*/ 1506644 w 2650513"/>
              <a:gd name="csY46" fmla="*/ 3035838 h 6333025"/>
              <a:gd name="csX47" fmla="*/ 1489440 w 2650513"/>
              <a:gd name="csY47" fmla="*/ 3071580 h 6333025"/>
              <a:gd name="csX48" fmla="*/ 1490476 w 2650513"/>
              <a:gd name="csY48" fmla="*/ 3099987 h 6333025"/>
              <a:gd name="csX49" fmla="*/ 1622748 w 2650513"/>
              <a:gd name="csY49" fmla="*/ 3286877 h 6333025"/>
              <a:gd name="csX50" fmla="*/ 1495642 w 2650513"/>
              <a:gd name="csY50" fmla="*/ 3377604 h 6333025"/>
              <a:gd name="csX51" fmla="*/ 1680318 w 2650513"/>
              <a:gd name="csY51" fmla="*/ 3554035 h 6333025"/>
              <a:gd name="csX52" fmla="*/ 1745365 w 2650513"/>
              <a:gd name="csY52" fmla="*/ 3421142 h 6333025"/>
              <a:gd name="csX53" fmla="*/ 1843563 w 2650513"/>
              <a:gd name="csY53" fmla="*/ 3386768 h 6333025"/>
              <a:gd name="csX54" fmla="*/ 1916968 w 2650513"/>
              <a:gd name="csY54" fmla="*/ 3411141 h 6333025"/>
              <a:gd name="csX55" fmla="*/ 1889172 w 2650513"/>
              <a:gd name="csY55" fmla="*/ 3112166 h 6333025"/>
              <a:gd name="csX56" fmla="*/ 1789979 w 2650513"/>
              <a:gd name="csY56" fmla="*/ 3175480 h 6333025"/>
              <a:gd name="csX57" fmla="*/ 1752829 w 2650513"/>
              <a:gd name="csY57" fmla="*/ 3109308 h 6333025"/>
              <a:gd name="csX58" fmla="*/ 1544189 w 2650513"/>
              <a:gd name="csY58" fmla="*/ 3047025 h 6333025"/>
              <a:gd name="csX59" fmla="*/ 1506644 w 2650513"/>
              <a:gd name="csY59" fmla="*/ 3035838 h 6333025"/>
              <a:gd name="csX60" fmla="*/ 1684913 w 2650513"/>
              <a:gd name="csY60" fmla="*/ 2968318 h 6333025"/>
              <a:gd name="csX61" fmla="*/ 1669090 w 2650513"/>
              <a:gd name="csY61" fmla="*/ 2972526 h 6333025"/>
              <a:gd name="csX62" fmla="*/ 1654396 w 2650513"/>
              <a:gd name="csY62" fmla="*/ 3012070 h 6333025"/>
              <a:gd name="csX63" fmla="*/ 1656555 w 2650513"/>
              <a:gd name="csY63" fmla="*/ 3020184 h 6333025"/>
              <a:gd name="csX64" fmla="*/ 1684913 w 2650513"/>
              <a:gd name="csY64" fmla="*/ 2968318 h 6333025"/>
              <a:gd name="csX65" fmla="*/ 1486619 w 2650513"/>
              <a:gd name="csY65" fmla="*/ 2064133 h 6333025"/>
              <a:gd name="csX66" fmla="*/ 1491044 w 2650513"/>
              <a:gd name="csY66" fmla="*/ 2080773 h 6333025"/>
              <a:gd name="csX67" fmla="*/ 1504606 w 2650513"/>
              <a:gd name="csY67" fmla="*/ 2068042 h 6333025"/>
              <a:gd name="csX68" fmla="*/ 1486619 w 2650513"/>
              <a:gd name="csY68" fmla="*/ 2064133 h 6333025"/>
              <a:gd name="csX69" fmla="*/ 1755108 w 2650513"/>
              <a:gd name="csY69" fmla="*/ 1767008 h 6333025"/>
              <a:gd name="csX70" fmla="*/ 1739814 w 2650513"/>
              <a:gd name="csY70" fmla="*/ 1774300 h 6333025"/>
              <a:gd name="csX71" fmla="*/ 1587038 w 2650513"/>
              <a:gd name="csY71" fmla="*/ 1946601 h 6333025"/>
              <a:gd name="csX72" fmla="*/ 1826818 w 2650513"/>
              <a:gd name="csY72" fmla="*/ 2129242 h 6333025"/>
              <a:gd name="csX73" fmla="*/ 2003940 w 2650513"/>
              <a:gd name="csY73" fmla="*/ 2229888 h 6333025"/>
              <a:gd name="csX74" fmla="*/ 2027448 w 2650513"/>
              <a:gd name="csY74" fmla="*/ 2159759 h 6333025"/>
              <a:gd name="csX75" fmla="*/ 2167587 w 2650513"/>
              <a:gd name="csY75" fmla="*/ 2150737 h 6333025"/>
              <a:gd name="csX76" fmla="*/ 2295824 w 2650513"/>
              <a:gd name="csY76" fmla="*/ 2374768 h 6333025"/>
              <a:gd name="csX77" fmla="*/ 2467295 w 2650513"/>
              <a:gd name="csY77" fmla="*/ 2158385 h 6333025"/>
              <a:gd name="csX78" fmla="*/ 1950707 w 2650513"/>
              <a:gd name="csY78" fmla="*/ 1789487 h 6333025"/>
              <a:gd name="csX79" fmla="*/ 1840348 w 2650513"/>
              <a:gd name="csY79" fmla="*/ 1848389 h 6333025"/>
              <a:gd name="csX80" fmla="*/ 1755108 w 2650513"/>
              <a:gd name="csY80" fmla="*/ 1767008 h 6333025"/>
              <a:gd name="csX81" fmla="*/ 1213595 w 2650513"/>
              <a:gd name="csY81" fmla="*/ 1599615 h 6333025"/>
              <a:gd name="csX82" fmla="*/ 1198905 w 2650513"/>
              <a:gd name="csY82" fmla="*/ 1639153 h 6333025"/>
              <a:gd name="csX83" fmla="*/ 1214734 w 2650513"/>
              <a:gd name="csY83" fmla="*/ 1634944 h 6333025"/>
              <a:gd name="csX84" fmla="*/ 1223467 w 2650513"/>
              <a:gd name="csY84" fmla="*/ 1605676 h 6333025"/>
              <a:gd name="csX85" fmla="*/ 1213595 w 2650513"/>
              <a:gd name="csY85" fmla="*/ 1599615 h 6333025"/>
              <a:gd name="csX86" fmla="*/ 1550871 w 2650513"/>
              <a:gd name="csY86" fmla="*/ 1341987 h 6333025"/>
              <a:gd name="csX87" fmla="*/ 1534832 w 2650513"/>
              <a:gd name="csY87" fmla="*/ 1349918 h 6333025"/>
              <a:gd name="csX88" fmla="*/ 1488600 w 2650513"/>
              <a:gd name="csY88" fmla="*/ 1385248 h 6333025"/>
              <a:gd name="csX89" fmla="*/ 1507757 w 2650513"/>
              <a:gd name="csY89" fmla="*/ 1460547 h 6333025"/>
              <a:gd name="csX90" fmla="*/ 1526991 w 2650513"/>
              <a:gd name="csY90" fmla="*/ 1418495 h 6333025"/>
              <a:gd name="csX91" fmla="*/ 1554821 w 2650513"/>
              <a:gd name="csY91" fmla="*/ 1351559 h 6333025"/>
              <a:gd name="csX92" fmla="*/ 1550871 w 2650513"/>
              <a:gd name="csY92" fmla="*/ 1341987 h 6333025"/>
              <a:gd name="csX93" fmla="*/ 1637553 w 2650513"/>
              <a:gd name="csY93" fmla="*/ 1263939 h 6333025"/>
              <a:gd name="csX94" fmla="*/ 1646156 w 2650513"/>
              <a:gd name="csY94" fmla="*/ 1382891 h 6333025"/>
              <a:gd name="csX95" fmla="*/ 1632679 w 2650513"/>
              <a:gd name="csY95" fmla="*/ 1428631 h 6333025"/>
              <a:gd name="csX96" fmla="*/ 1703921 w 2650513"/>
              <a:gd name="csY96" fmla="*/ 1451401 h 6333025"/>
              <a:gd name="csX97" fmla="*/ 1637553 w 2650513"/>
              <a:gd name="csY97" fmla="*/ 1263939 h 6333025"/>
              <a:gd name="csX98" fmla="*/ 1741968 w 2650513"/>
              <a:gd name="csY98" fmla="*/ 1202271 h 6333025"/>
              <a:gd name="csX99" fmla="*/ 1678217 w 2650513"/>
              <a:gd name="csY99" fmla="*/ 1217488 h 6333025"/>
              <a:gd name="csX100" fmla="*/ 1697927 w 2650513"/>
              <a:gd name="csY100" fmla="*/ 1356958 h 6333025"/>
              <a:gd name="csX101" fmla="*/ 1758053 w 2650513"/>
              <a:gd name="csY101" fmla="*/ 1453954 h 6333025"/>
              <a:gd name="csX102" fmla="*/ 1741968 w 2650513"/>
              <a:gd name="csY102" fmla="*/ 1202271 h 6333025"/>
              <a:gd name="csX103" fmla="*/ 2336601 w 2650513"/>
              <a:gd name="csY103" fmla="*/ 1135829 h 6333025"/>
              <a:gd name="csX104" fmla="*/ 2287335 w 2650513"/>
              <a:gd name="csY104" fmla="*/ 1226725 h 6333025"/>
              <a:gd name="csX105" fmla="*/ 2163858 w 2650513"/>
              <a:gd name="csY105" fmla="*/ 1233052 h 6333025"/>
              <a:gd name="csX106" fmla="*/ 2236866 w 2650513"/>
              <a:gd name="csY106" fmla="*/ 1360518 h 6333025"/>
              <a:gd name="csX107" fmla="*/ 2050128 w 2650513"/>
              <a:gd name="csY107" fmla="*/ 1550544 h 6333025"/>
              <a:gd name="csX108" fmla="*/ 1945911 w 2650513"/>
              <a:gd name="csY108" fmla="*/ 1645618 h 6333025"/>
              <a:gd name="csX109" fmla="*/ 2102515 w 2650513"/>
              <a:gd name="csY109" fmla="*/ 1845595 h 6333025"/>
              <a:gd name="csX110" fmla="*/ 2331496 w 2650513"/>
              <a:gd name="csY110" fmla="*/ 1994159 h 6333025"/>
              <a:gd name="csX111" fmla="*/ 2535393 w 2650513"/>
              <a:gd name="csY111" fmla="*/ 1875186 h 6333025"/>
              <a:gd name="csX112" fmla="*/ 2344559 w 2650513"/>
              <a:gd name="csY112" fmla="*/ 1136328 h 6333025"/>
              <a:gd name="csX113" fmla="*/ 2336601 w 2650513"/>
              <a:gd name="csY113" fmla="*/ 1135829 h 6333025"/>
              <a:gd name="csX114" fmla="*/ 1912675 w 2650513"/>
              <a:gd name="csY114" fmla="*/ 1112118 h 6333025"/>
              <a:gd name="csX115" fmla="*/ 1885048 w 2650513"/>
              <a:gd name="csY115" fmla="*/ 1199422 h 6333025"/>
              <a:gd name="csX116" fmla="*/ 1877338 w 2650513"/>
              <a:gd name="csY116" fmla="*/ 1201472 h 6333025"/>
              <a:gd name="csX117" fmla="*/ 1880228 w 2650513"/>
              <a:gd name="csY117" fmla="*/ 1245028 h 6333025"/>
              <a:gd name="csX118" fmla="*/ 1882387 w 2650513"/>
              <a:gd name="csY118" fmla="*/ 1253146 h 6333025"/>
              <a:gd name="csX119" fmla="*/ 1950527 w 2650513"/>
              <a:gd name="csY119" fmla="*/ 1190702 h 6333025"/>
              <a:gd name="csX120" fmla="*/ 1912675 w 2650513"/>
              <a:gd name="csY120" fmla="*/ 1112118 h 6333025"/>
              <a:gd name="csX121" fmla="*/ 2097211 w 2650513"/>
              <a:gd name="csY121" fmla="*/ 1100319 h 6333025"/>
              <a:gd name="csX122" fmla="*/ 2077190 w 2650513"/>
              <a:gd name="csY122" fmla="*/ 1104870 h 6333025"/>
              <a:gd name="csX123" fmla="*/ 2026523 w 2650513"/>
              <a:gd name="csY123" fmla="*/ 1136596 h 6333025"/>
              <a:gd name="csX124" fmla="*/ 2017977 w 2650513"/>
              <a:gd name="csY124" fmla="*/ 1177979 h 6333025"/>
              <a:gd name="csX125" fmla="*/ 2048375 w 2650513"/>
              <a:gd name="csY125" fmla="*/ 1228563 h 6333025"/>
              <a:gd name="csX126" fmla="*/ 2059107 w 2650513"/>
              <a:gd name="csY126" fmla="*/ 1319572 h 6333025"/>
              <a:gd name="csX127" fmla="*/ 2009486 w 2650513"/>
              <a:gd name="csY127" fmla="*/ 1366669 h 6333025"/>
              <a:gd name="csX128" fmla="*/ 2018089 w 2650513"/>
              <a:gd name="csY128" fmla="*/ 1403923 h 6333025"/>
              <a:gd name="csX129" fmla="*/ 2035444 w 2650513"/>
              <a:gd name="csY129" fmla="*/ 1461017 h 6333025"/>
              <a:gd name="csX130" fmla="*/ 2084941 w 2650513"/>
              <a:gd name="csY130" fmla="*/ 1398752 h 6333025"/>
              <a:gd name="csX131" fmla="*/ 2115924 w 2650513"/>
              <a:gd name="csY131" fmla="*/ 1345314 h 6333025"/>
              <a:gd name="csX132" fmla="*/ 2153701 w 2650513"/>
              <a:gd name="csY132" fmla="*/ 1330491 h 6333025"/>
              <a:gd name="csX133" fmla="*/ 2137630 w 2650513"/>
              <a:gd name="csY133" fmla="*/ 1134425 h 6333025"/>
              <a:gd name="csX134" fmla="*/ 2097211 w 2650513"/>
              <a:gd name="csY134" fmla="*/ 1100319 h 6333025"/>
              <a:gd name="csX135" fmla="*/ 1989699 w 2650513"/>
              <a:gd name="csY135" fmla="*/ 910507 h 6333025"/>
              <a:gd name="csX136" fmla="*/ 1966920 w 2650513"/>
              <a:gd name="csY136" fmla="*/ 910824 h 6333025"/>
              <a:gd name="csX137" fmla="*/ 1917402 w 2650513"/>
              <a:gd name="csY137" fmla="*/ 971364 h 6333025"/>
              <a:gd name="csX138" fmla="*/ 1998900 w 2650513"/>
              <a:gd name="csY138" fmla="*/ 1026175 h 6333025"/>
              <a:gd name="csX139" fmla="*/ 2030249 w 2650513"/>
              <a:gd name="csY139" fmla="*/ 956129 h 6333025"/>
              <a:gd name="csX140" fmla="*/ 1989699 w 2650513"/>
              <a:gd name="csY140" fmla="*/ 910507 h 6333025"/>
              <a:gd name="csX141" fmla="*/ 847449 w 2650513"/>
              <a:gd name="csY141" fmla="*/ 793079 h 6333025"/>
              <a:gd name="csX142" fmla="*/ 831620 w 2650513"/>
              <a:gd name="csY142" fmla="*/ 797288 h 6333025"/>
              <a:gd name="csX143" fmla="*/ 843756 w 2650513"/>
              <a:gd name="csY143" fmla="*/ 811881 h 6333025"/>
              <a:gd name="csX144" fmla="*/ 851471 w 2650513"/>
              <a:gd name="csY144" fmla="*/ 809830 h 6333025"/>
              <a:gd name="csX145" fmla="*/ 847449 w 2650513"/>
              <a:gd name="csY145" fmla="*/ 793079 h 6333025"/>
              <a:gd name="csX146" fmla="*/ 386063 w 2650513"/>
              <a:gd name="csY146" fmla="*/ 779050 h 6333025"/>
              <a:gd name="csX147" fmla="*/ 354042 w 2650513"/>
              <a:gd name="csY147" fmla="*/ 782624 h 6333025"/>
              <a:gd name="csX148" fmla="*/ 360626 w 2650513"/>
              <a:gd name="csY148" fmla="*/ 807382 h 6333025"/>
              <a:gd name="csX149" fmla="*/ 399993 w 2650513"/>
              <a:gd name="csY149" fmla="*/ 796913 h 6333025"/>
              <a:gd name="csX150" fmla="*/ 386063 w 2650513"/>
              <a:gd name="csY150" fmla="*/ 779050 h 6333025"/>
              <a:gd name="csX151" fmla="*/ 116271 w 2650513"/>
              <a:gd name="csY151" fmla="*/ 748077 h 6333025"/>
              <a:gd name="csX152" fmla="*/ 100444 w 2650513"/>
              <a:gd name="csY152" fmla="*/ 752286 h 6333025"/>
              <a:gd name="csX153" fmla="*/ 104869 w 2650513"/>
              <a:gd name="csY153" fmla="*/ 768925 h 6333025"/>
              <a:gd name="csX154" fmla="*/ 120696 w 2650513"/>
              <a:gd name="csY154" fmla="*/ 764716 h 6333025"/>
              <a:gd name="csX155" fmla="*/ 116271 w 2650513"/>
              <a:gd name="csY155" fmla="*/ 748077 h 6333025"/>
              <a:gd name="csX156" fmla="*/ 2279244 w 2650513"/>
              <a:gd name="csY156" fmla="*/ 678278 h 6333025"/>
              <a:gd name="csX157" fmla="*/ 2292411 w 2650513"/>
              <a:gd name="csY157" fmla="*/ 727793 h 6333025"/>
              <a:gd name="csX158" fmla="*/ 2300637 w 2650513"/>
              <a:gd name="csY158" fmla="*/ 726042 h 6333025"/>
              <a:gd name="csX159" fmla="*/ 2332525 w 2650513"/>
              <a:gd name="csY159" fmla="*/ 814904 h 6333025"/>
              <a:gd name="csX160" fmla="*/ 2331153 w 2650513"/>
              <a:gd name="csY160" fmla="*/ 682290 h 6333025"/>
              <a:gd name="csX161" fmla="*/ 2279244 w 2650513"/>
              <a:gd name="csY161" fmla="*/ 678278 h 6333025"/>
              <a:gd name="csX162" fmla="*/ 2432256 w 2650513"/>
              <a:gd name="csY162" fmla="*/ 614492 h 6333025"/>
              <a:gd name="csX163" fmla="*/ 2386002 w 2650513"/>
              <a:gd name="csY163" fmla="*/ 664663 h 6333025"/>
              <a:gd name="csX164" fmla="*/ 2390618 w 2650513"/>
              <a:gd name="csY164" fmla="*/ 721235 h 6333025"/>
              <a:gd name="csX165" fmla="*/ 2418451 w 2650513"/>
              <a:gd name="csY165" fmla="*/ 763809 h 6333025"/>
              <a:gd name="csX166" fmla="*/ 2423973 w 2650513"/>
              <a:gd name="csY166" fmla="*/ 717579 h 6333025"/>
              <a:gd name="csX167" fmla="*/ 2444478 w 2650513"/>
              <a:gd name="csY167" fmla="*/ 644334 h 6333025"/>
              <a:gd name="csX168" fmla="*/ 2432256 w 2650513"/>
              <a:gd name="csY168" fmla="*/ 614492 h 6333025"/>
              <a:gd name="csX169" fmla="*/ 2043731 w 2650513"/>
              <a:gd name="csY169" fmla="*/ 583817 h 6333025"/>
              <a:gd name="csX170" fmla="*/ 2034264 w 2650513"/>
              <a:gd name="csY170" fmla="*/ 583938 h 6333025"/>
              <a:gd name="csX171" fmla="*/ 2038583 w 2650513"/>
              <a:gd name="csY171" fmla="*/ 600175 h 6333025"/>
              <a:gd name="csX172" fmla="*/ 2062122 w 2650513"/>
              <a:gd name="csY172" fmla="*/ 593915 h 6333025"/>
              <a:gd name="csX173" fmla="*/ 2059963 w 2650513"/>
              <a:gd name="csY173" fmla="*/ 585796 h 6333025"/>
              <a:gd name="csX174" fmla="*/ 2043731 w 2650513"/>
              <a:gd name="csY174" fmla="*/ 583817 h 6333025"/>
              <a:gd name="csX175" fmla="*/ 1946673 w 2650513"/>
              <a:gd name="csY175" fmla="*/ 0 h 6333025"/>
              <a:gd name="csX176" fmla="*/ 1984886 w 2650513"/>
              <a:gd name="csY176" fmla="*/ 0 h 6333025"/>
              <a:gd name="csX177" fmla="*/ 2012310 w 2650513"/>
              <a:gd name="csY177" fmla="*/ 104691 h 6333025"/>
              <a:gd name="csX178" fmla="*/ 2287313 w 2650513"/>
              <a:gd name="csY178" fmla="*/ 509258 h 6333025"/>
              <a:gd name="csX179" fmla="*/ 2324779 w 2650513"/>
              <a:gd name="csY179" fmla="*/ 391955 h 6333025"/>
              <a:gd name="csX180" fmla="*/ 2329595 w 2650513"/>
              <a:gd name="csY180" fmla="*/ 352870 h 6333025"/>
              <a:gd name="csX181" fmla="*/ 2501809 w 2650513"/>
              <a:gd name="csY181" fmla="*/ 397463 h 6333025"/>
              <a:gd name="csX182" fmla="*/ 2432850 w 2650513"/>
              <a:gd name="csY182" fmla="*/ 554863 h 6333025"/>
              <a:gd name="csX183" fmla="*/ 2645002 w 2650513"/>
              <a:gd name="csY183" fmla="*/ 520850 h 6333025"/>
              <a:gd name="csX184" fmla="*/ 2650513 w 2650513"/>
              <a:gd name="csY184" fmla="*/ 513031 h 6333025"/>
              <a:gd name="csX185" fmla="*/ 2650512 w 2650513"/>
              <a:gd name="csY185" fmla="*/ 589610 h 6333025"/>
              <a:gd name="csX186" fmla="*/ 2647687 w 2650513"/>
              <a:gd name="csY186" fmla="*/ 581602 h 6333025"/>
              <a:gd name="csX187" fmla="*/ 2585394 w 2650513"/>
              <a:gd name="csY187" fmla="*/ 687254 h 6333025"/>
              <a:gd name="csX188" fmla="*/ 2549161 w 2650513"/>
              <a:gd name="csY188" fmla="*/ 696453 h 6333025"/>
              <a:gd name="csX189" fmla="*/ 2532974 w 2650513"/>
              <a:gd name="csY189" fmla="*/ 710754 h 6333025"/>
              <a:gd name="csX190" fmla="*/ 2585162 w 2650513"/>
              <a:gd name="csY190" fmla="*/ 746851 h 6333025"/>
              <a:gd name="csX191" fmla="*/ 2598610 w 2650513"/>
              <a:gd name="csY191" fmla="*/ 699382 h 6333025"/>
              <a:gd name="csX192" fmla="*/ 2612039 w 2650513"/>
              <a:gd name="csY192" fmla="*/ 691033 h 6333025"/>
              <a:gd name="csX193" fmla="*/ 2633010 w 2650513"/>
              <a:gd name="csY193" fmla="*/ 676765 h 6333025"/>
              <a:gd name="csX194" fmla="*/ 2647453 w 2650513"/>
              <a:gd name="csY194" fmla="*/ 648519 h 6333025"/>
              <a:gd name="csX195" fmla="*/ 2650512 w 2650513"/>
              <a:gd name="csY195" fmla="*/ 641091 h 6333025"/>
              <a:gd name="csX196" fmla="*/ 2650513 w 2650513"/>
              <a:gd name="csY196" fmla="*/ 930096 h 6333025"/>
              <a:gd name="csX197" fmla="*/ 2634076 w 2650513"/>
              <a:gd name="csY197" fmla="*/ 942815 h 6333025"/>
              <a:gd name="csX198" fmla="*/ 2605916 w 2650513"/>
              <a:gd name="csY198" fmla="*/ 976867 h 6333025"/>
              <a:gd name="csX199" fmla="*/ 2632506 w 2650513"/>
              <a:gd name="csY199" fmla="*/ 1046978 h 6333025"/>
              <a:gd name="csX200" fmla="*/ 2650513 w 2650513"/>
              <a:gd name="csY200" fmla="*/ 1049459 h 6333025"/>
              <a:gd name="csX201" fmla="*/ 2650513 w 2650513"/>
              <a:gd name="csY201" fmla="*/ 1214763 h 6333025"/>
              <a:gd name="csX202" fmla="*/ 2620909 w 2650513"/>
              <a:gd name="csY202" fmla="*/ 1244051 h 6333025"/>
              <a:gd name="csX203" fmla="*/ 2469635 w 2650513"/>
              <a:gd name="csY203" fmla="*/ 1278197 h 6333025"/>
              <a:gd name="csX204" fmla="*/ 2648131 w 2650513"/>
              <a:gd name="csY204" fmla="*/ 2089830 h 6333025"/>
              <a:gd name="csX205" fmla="*/ 2650513 w 2650513"/>
              <a:gd name="csY205" fmla="*/ 2093994 h 6333025"/>
              <a:gd name="csX206" fmla="*/ 2650512 w 2650513"/>
              <a:gd name="csY206" fmla="*/ 2442656 h 6333025"/>
              <a:gd name="csX207" fmla="*/ 2618477 w 2650513"/>
              <a:gd name="csY207" fmla="*/ 2302002 h 6333025"/>
              <a:gd name="csX208" fmla="*/ 2287530 w 2650513"/>
              <a:gd name="csY208" fmla="*/ 2433469 h 6333025"/>
              <a:gd name="csX209" fmla="*/ 2427781 w 2650513"/>
              <a:gd name="csY209" fmla="*/ 2622582 h 6333025"/>
              <a:gd name="csX210" fmla="*/ 2417753 w 2650513"/>
              <a:gd name="csY210" fmla="*/ 2844704 h 6333025"/>
              <a:gd name="csX211" fmla="*/ 2326083 w 2650513"/>
              <a:gd name="csY211" fmla="*/ 2906886 h 6333025"/>
              <a:gd name="csX212" fmla="*/ 2083959 w 2650513"/>
              <a:gd name="csY212" fmla="*/ 2908266 h 6333025"/>
              <a:gd name="csX213" fmla="*/ 2117039 w 2650513"/>
              <a:gd name="csY213" fmla="*/ 3035920 h 6333025"/>
              <a:gd name="csX214" fmla="*/ 1940367 w 2650513"/>
              <a:gd name="csY214" fmla="*/ 3136356 h 6333025"/>
              <a:gd name="csX215" fmla="*/ 1984605 w 2650513"/>
              <a:gd name="csY215" fmla="*/ 3444871 h 6333025"/>
              <a:gd name="csX216" fmla="*/ 2038372 w 2650513"/>
              <a:gd name="csY216" fmla="*/ 3580062 h 6333025"/>
              <a:gd name="csX217" fmla="*/ 2105602 w 2650513"/>
              <a:gd name="csY217" fmla="*/ 3491346 h 6333025"/>
              <a:gd name="csX218" fmla="*/ 2130796 w 2650513"/>
              <a:gd name="csY218" fmla="*/ 3404689 h 6333025"/>
              <a:gd name="csX219" fmla="*/ 2071986 w 2650513"/>
              <a:gd name="csY219" fmla="*/ 3163931 h 6333025"/>
              <a:gd name="csX220" fmla="*/ 2166441 w 2650513"/>
              <a:gd name="csY220" fmla="*/ 3104049 h 6333025"/>
              <a:gd name="csX221" fmla="*/ 2295721 w 2650513"/>
              <a:gd name="csY221" fmla="*/ 3077058 h 6333025"/>
              <a:gd name="csX222" fmla="*/ 2390486 w 2650513"/>
              <a:gd name="csY222" fmla="*/ 3072282 h 6333025"/>
              <a:gd name="csX223" fmla="*/ 2503106 w 2650513"/>
              <a:gd name="csY223" fmla="*/ 3157491 h 6333025"/>
              <a:gd name="csX224" fmla="*/ 2336009 w 2650513"/>
              <a:gd name="csY224" fmla="*/ 3298836 h 6333025"/>
              <a:gd name="csX225" fmla="*/ 2074574 w 2650513"/>
              <a:gd name="csY225" fmla="*/ 3609982 h 6333025"/>
              <a:gd name="csX226" fmla="*/ 2152055 w 2650513"/>
              <a:gd name="csY226" fmla="*/ 3648040 h 6333025"/>
              <a:gd name="csX227" fmla="*/ 1952764 w 2650513"/>
              <a:gd name="csY227" fmla="*/ 3870954 h 6333025"/>
              <a:gd name="csX228" fmla="*/ 1877113 w 2650513"/>
              <a:gd name="csY228" fmla="*/ 3968860 h 6333025"/>
              <a:gd name="csX229" fmla="*/ 2519060 w 2650513"/>
              <a:gd name="csY229" fmla="*/ 4894125 h 6333025"/>
              <a:gd name="csX230" fmla="*/ 2551411 w 2650513"/>
              <a:gd name="csY230" fmla="*/ 4434012 h 6333025"/>
              <a:gd name="csX231" fmla="*/ 2375420 w 2650513"/>
              <a:gd name="csY231" fmla="*/ 4491241 h 6333025"/>
              <a:gd name="csX232" fmla="*/ 2317438 w 2650513"/>
              <a:gd name="csY232" fmla="*/ 4421916 h 6333025"/>
              <a:gd name="csX233" fmla="*/ 2363176 w 2650513"/>
              <a:gd name="csY233" fmla="*/ 4394546 h 6333025"/>
              <a:gd name="csX234" fmla="*/ 2404938 w 2650513"/>
              <a:gd name="csY234" fmla="*/ 4285227 h 6333025"/>
              <a:gd name="csX235" fmla="*/ 2321899 w 2650513"/>
              <a:gd name="csY235" fmla="*/ 4147821 h 6333025"/>
              <a:gd name="csX236" fmla="*/ 2361345 w 2650513"/>
              <a:gd name="csY236" fmla="*/ 3985669 h 6333025"/>
              <a:gd name="csX237" fmla="*/ 2465281 w 2650513"/>
              <a:gd name="csY237" fmla="*/ 3871553 h 6333025"/>
              <a:gd name="csX238" fmla="*/ 2588369 w 2650513"/>
              <a:gd name="csY238" fmla="*/ 3757553 h 6333025"/>
              <a:gd name="csX239" fmla="*/ 2595263 w 2650513"/>
              <a:gd name="csY239" fmla="*/ 3878270 h 6333025"/>
              <a:gd name="csX240" fmla="*/ 2632590 w 2650513"/>
              <a:gd name="csY240" fmla="*/ 3928748 h 6333025"/>
              <a:gd name="csX241" fmla="*/ 2644322 w 2650513"/>
              <a:gd name="csY241" fmla="*/ 4134654 h 6333025"/>
              <a:gd name="csX242" fmla="*/ 2650512 w 2650513"/>
              <a:gd name="csY242" fmla="*/ 4132386 h 6333025"/>
              <a:gd name="csX243" fmla="*/ 2650512 w 2650513"/>
              <a:gd name="csY243" fmla="*/ 4327971 h 6333025"/>
              <a:gd name="csX244" fmla="*/ 2622697 w 2650513"/>
              <a:gd name="csY244" fmla="*/ 4348651 h 6333025"/>
              <a:gd name="csX245" fmla="*/ 2601978 w 2650513"/>
              <a:gd name="csY245" fmla="*/ 4382322 h 6333025"/>
              <a:gd name="csX246" fmla="*/ 2628729 w 2650513"/>
              <a:gd name="csY246" fmla="*/ 4520672 h 6333025"/>
              <a:gd name="csX247" fmla="*/ 2650513 w 2650513"/>
              <a:gd name="csY247" fmla="*/ 4522690 h 6333025"/>
              <a:gd name="csX248" fmla="*/ 2650512 w 2650513"/>
              <a:gd name="csY248" fmla="*/ 4960761 h 6333025"/>
              <a:gd name="csX249" fmla="*/ 2642669 w 2650513"/>
              <a:gd name="csY249" fmla="*/ 4964207 h 6333025"/>
              <a:gd name="csX250" fmla="*/ 2633305 w 2650513"/>
              <a:gd name="csY250" fmla="*/ 5061935 h 6333025"/>
              <a:gd name="csX251" fmla="*/ 2650512 w 2650513"/>
              <a:gd name="csY251" fmla="*/ 5084547 h 6333025"/>
              <a:gd name="csX252" fmla="*/ 2650513 w 2650513"/>
              <a:gd name="csY252" fmla="*/ 5154628 h 6333025"/>
              <a:gd name="csX253" fmla="*/ 2616869 w 2650513"/>
              <a:gd name="csY253" fmla="*/ 5104151 h 6333025"/>
              <a:gd name="csX254" fmla="*/ 1879086 w 2650513"/>
              <a:gd name="csY254" fmla="*/ 4093927 h 6333025"/>
              <a:gd name="csX255" fmla="*/ 1109141 w 2650513"/>
              <a:gd name="csY255" fmla="*/ 3929297 h 6333025"/>
              <a:gd name="csX256" fmla="*/ 956114 w 2650513"/>
              <a:gd name="csY256" fmla="*/ 3989544 h 6333025"/>
              <a:gd name="csX257" fmla="*/ 760776 w 2650513"/>
              <a:gd name="csY257" fmla="*/ 4054093 h 6333025"/>
              <a:gd name="csX258" fmla="*/ 782769 w 2650513"/>
              <a:gd name="csY258" fmla="*/ 3937432 h 6333025"/>
              <a:gd name="csX259" fmla="*/ 566455 w 2650513"/>
              <a:gd name="csY259" fmla="*/ 3859369 h 6333025"/>
              <a:gd name="csX260" fmla="*/ 467845 w 2650513"/>
              <a:gd name="csY260" fmla="*/ 3709157 h 6333025"/>
              <a:gd name="csX261" fmla="*/ 695139 w 2650513"/>
              <a:gd name="csY261" fmla="*/ 3710859 h 6333025"/>
              <a:gd name="csX262" fmla="*/ 658612 w 2650513"/>
              <a:gd name="csY262" fmla="*/ 3604542 h 6333025"/>
              <a:gd name="csX263" fmla="*/ 883479 w 2650513"/>
              <a:gd name="csY263" fmla="*/ 3436972 h 6333025"/>
              <a:gd name="csX264" fmla="*/ 1006938 w 2650513"/>
              <a:gd name="csY264" fmla="*/ 3450202 h 6333025"/>
              <a:gd name="csX265" fmla="*/ 1038713 w 2650513"/>
              <a:gd name="csY265" fmla="*/ 3510848 h 6333025"/>
              <a:gd name="csX266" fmla="*/ 1129838 w 2650513"/>
              <a:gd name="csY266" fmla="*/ 3453156 h 6333025"/>
              <a:gd name="csX267" fmla="*/ 1141123 w 2650513"/>
              <a:gd name="csY267" fmla="*/ 3288058 h 6333025"/>
              <a:gd name="csX268" fmla="*/ 1168983 w 2650513"/>
              <a:gd name="csY268" fmla="*/ 3216336 h 6333025"/>
              <a:gd name="csX269" fmla="*/ 1237056 w 2650513"/>
              <a:gd name="csY269" fmla="*/ 3169983 h 6333025"/>
              <a:gd name="csX270" fmla="*/ 1348636 w 2650513"/>
              <a:gd name="csY270" fmla="*/ 3104242 h 6333025"/>
              <a:gd name="csX271" fmla="*/ 1394733 w 2650513"/>
              <a:gd name="csY271" fmla="*/ 2828204 h 6333025"/>
              <a:gd name="csX272" fmla="*/ 1323626 w 2650513"/>
              <a:gd name="csY272" fmla="*/ 2773234 h 6333025"/>
              <a:gd name="csX273" fmla="*/ 1174427 w 2650513"/>
              <a:gd name="csY273" fmla="*/ 2503065 h 6333025"/>
              <a:gd name="csX274" fmla="*/ 1283364 w 2650513"/>
              <a:gd name="csY274" fmla="*/ 2464972 h 6333025"/>
              <a:gd name="csX275" fmla="*/ 1406477 w 2650513"/>
              <a:gd name="csY275" fmla="*/ 2468734 h 6333025"/>
              <a:gd name="csX276" fmla="*/ 1434420 w 2650513"/>
              <a:gd name="csY276" fmla="*/ 2436531 h 6333025"/>
              <a:gd name="csX277" fmla="*/ 1369215 w 2650513"/>
              <a:gd name="csY277" fmla="*/ 2333499 h 6333025"/>
              <a:gd name="csX278" fmla="*/ 1539003 w 2650513"/>
              <a:gd name="csY278" fmla="*/ 2243149 h 6333025"/>
              <a:gd name="csX279" fmla="*/ 1483418 w 2650513"/>
              <a:gd name="csY279" fmla="*/ 2034130 h 6333025"/>
              <a:gd name="csX280" fmla="*/ 1400988 w 2650513"/>
              <a:gd name="csY280" fmla="*/ 1841810 h 6333025"/>
              <a:gd name="csX281" fmla="*/ 1449064 w 2650513"/>
              <a:gd name="csY281" fmla="*/ 1752973 h 6333025"/>
              <a:gd name="csX282" fmla="*/ 1510415 w 2650513"/>
              <a:gd name="csY282" fmla="*/ 1802277 h 6333025"/>
              <a:gd name="csX283" fmla="*/ 1523435 w 2650513"/>
              <a:gd name="csY283" fmla="*/ 1712338 h 6333025"/>
              <a:gd name="csX284" fmla="*/ 1556065 w 2650513"/>
              <a:gd name="csY284" fmla="*/ 1666724 h 6333025"/>
              <a:gd name="csX285" fmla="*/ 1483025 w 2650513"/>
              <a:gd name="csY285" fmla="*/ 1700921 h 6333025"/>
              <a:gd name="csX286" fmla="*/ 1408193 w 2650513"/>
              <a:gd name="csY286" fmla="*/ 1710393 h 6333025"/>
              <a:gd name="csX287" fmla="*/ 1274869 w 2650513"/>
              <a:gd name="csY287" fmla="*/ 1794082 h 6333025"/>
              <a:gd name="csX288" fmla="*/ 1189170 w 2650513"/>
              <a:gd name="csY288" fmla="*/ 1594376 h 6333025"/>
              <a:gd name="csX289" fmla="*/ 1009443 w 2650513"/>
              <a:gd name="csY289" fmla="*/ 1421844 h 6333025"/>
              <a:gd name="csX290" fmla="*/ 739669 w 2650513"/>
              <a:gd name="csY290" fmla="*/ 1467945 h 6333025"/>
              <a:gd name="csX291" fmla="*/ 420224 w 2650513"/>
              <a:gd name="csY291" fmla="*/ 1557677 h 6333025"/>
              <a:gd name="csX292" fmla="*/ 298774 w 2650513"/>
              <a:gd name="csY292" fmla="*/ 1297078 h 6333025"/>
              <a:gd name="csX293" fmla="*/ 97856 w 2650513"/>
              <a:gd name="csY293" fmla="*/ 1090633 h 6333025"/>
              <a:gd name="csX294" fmla="*/ 38706 w 2650513"/>
              <a:gd name="csY294" fmla="*/ 915589 h 6333025"/>
              <a:gd name="csX295" fmla="*/ 80620 w 2650513"/>
              <a:gd name="csY295" fmla="*/ 741478 h 6333025"/>
              <a:gd name="csX296" fmla="*/ 236130 w 2650513"/>
              <a:gd name="csY296" fmla="*/ 772262 h 6333025"/>
              <a:gd name="csX297" fmla="*/ 237895 w 2650513"/>
              <a:gd name="csY297" fmla="*/ 876958 h 6333025"/>
              <a:gd name="csX298" fmla="*/ 266132 w 2650513"/>
              <a:gd name="csY298" fmla="*/ 925943 h 6333025"/>
              <a:gd name="csX299" fmla="*/ 359633 w 2650513"/>
              <a:gd name="csY299" fmla="*/ 1034057 h 6333025"/>
              <a:gd name="csX300" fmla="*/ 352721 w 2650513"/>
              <a:gd name="csY300" fmla="*/ 1212330 h 6333025"/>
              <a:gd name="csX301" fmla="*/ 474563 w 2650513"/>
              <a:gd name="csY301" fmla="*/ 1212956 h 6333025"/>
              <a:gd name="csX302" fmla="*/ 496223 w 2650513"/>
              <a:gd name="csY302" fmla="*/ 1032933 h 6333025"/>
              <a:gd name="csX303" fmla="*/ 343225 w 2650513"/>
              <a:gd name="csY303" fmla="*/ 774636 h 6333025"/>
              <a:gd name="csX304" fmla="*/ 494115 w 2650513"/>
              <a:gd name="csY304" fmla="*/ 755367 h 6333025"/>
              <a:gd name="csX305" fmla="*/ 622742 w 2650513"/>
              <a:gd name="csY305" fmla="*/ 766795 h 6333025"/>
              <a:gd name="csX306" fmla="*/ 612964 w 2650513"/>
              <a:gd name="csY306" fmla="*/ 978421 h 6333025"/>
              <a:gd name="csX307" fmla="*/ 877000 w 2650513"/>
              <a:gd name="csY307" fmla="*/ 780005 h 6333025"/>
              <a:gd name="csX308" fmla="*/ 1017656 w 2650513"/>
              <a:gd name="csY308" fmla="*/ 689585 h 6333025"/>
              <a:gd name="csX309" fmla="*/ 1116328 w 2650513"/>
              <a:gd name="csY309" fmla="*/ 755040 h 6333025"/>
              <a:gd name="csX310" fmla="*/ 1134899 w 2650513"/>
              <a:gd name="csY310" fmla="*/ 893509 h 6333025"/>
              <a:gd name="csX311" fmla="*/ 1142358 w 2650513"/>
              <a:gd name="csY311" fmla="*/ 942805 h 6333025"/>
              <a:gd name="csX312" fmla="*/ 1236721 w 2650513"/>
              <a:gd name="csY312" fmla="*/ 1135861 h 6333025"/>
              <a:gd name="csX313" fmla="*/ 1053656 w 2650513"/>
              <a:gd name="csY313" fmla="*/ 1251467 h 6333025"/>
              <a:gd name="csX314" fmla="*/ 990321 w 2650513"/>
              <a:gd name="csY314" fmla="*/ 1260054 h 6333025"/>
              <a:gd name="csX315" fmla="*/ 995335 w 2650513"/>
              <a:gd name="csY315" fmla="*/ 1363886 h 6333025"/>
              <a:gd name="csX316" fmla="*/ 1320507 w 2650513"/>
              <a:gd name="csY316" fmla="*/ 1486876 h 6333025"/>
              <a:gd name="csX317" fmla="*/ 1442285 w 2650513"/>
              <a:gd name="csY317" fmla="*/ 1230690 h 6333025"/>
              <a:gd name="csX318" fmla="*/ 1584055 w 2650513"/>
              <a:gd name="csY318" fmla="*/ 1208195 h 6333025"/>
              <a:gd name="csX319" fmla="*/ 1555775 w 2650513"/>
              <a:gd name="csY319" fmla="*/ 1142710 h 6333025"/>
              <a:gd name="csX320" fmla="*/ 1570830 w 2650513"/>
              <a:gd name="csY320" fmla="*/ 1120891 h 6333025"/>
              <a:gd name="csX321" fmla="*/ 1651225 w 2650513"/>
              <a:gd name="csY321" fmla="*/ 1053881 h 6333025"/>
              <a:gd name="csX322" fmla="*/ 1748858 w 2650513"/>
              <a:gd name="csY322" fmla="*/ 1056599 h 6333025"/>
              <a:gd name="csX323" fmla="*/ 1903746 w 2650513"/>
              <a:gd name="csY323" fmla="*/ 957610 h 6333025"/>
              <a:gd name="csX324" fmla="*/ 1825051 w 2650513"/>
              <a:gd name="csY324" fmla="*/ 954202 h 6333025"/>
              <a:gd name="csX325" fmla="*/ 1759076 w 2650513"/>
              <a:gd name="csY325" fmla="*/ 874406 h 6333025"/>
              <a:gd name="csX326" fmla="*/ 1894410 w 2650513"/>
              <a:gd name="csY326" fmla="*/ 768884 h 6333025"/>
              <a:gd name="csX327" fmla="*/ 1938163 w 2650513"/>
              <a:gd name="csY327" fmla="*/ 752033 h 6333025"/>
              <a:gd name="csX328" fmla="*/ 1972538 w 2650513"/>
              <a:gd name="csY328" fmla="*/ 645983 h 6333025"/>
              <a:gd name="csX329" fmla="*/ 2082573 w 2650513"/>
              <a:gd name="csY329" fmla="*/ 435509 h 6333025"/>
              <a:gd name="csX330" fmla="*/ 1976596 w 2650513"/>
              <a:gd name="csY330" fmla="*/ 106939 h 63330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Lst>
            <a:rect l="l" t="t" r="r" b="b"/>
            <a:pathLst>
              <a:path w="2650513" h="6333025">
                <a:moveTo>
                  <a:pt x="2650513" y="5984127"/>
                </a:moveTo>
                <a:lnTo>
                  <a:pt x="2650512" y="6333025"/>
                </a:lnTo>
                <a:lnTo>
                  <a:pt x="2641774" y="6332368"/>
                </a:lnTo>
                <a:cubicBezTo>
                  <a:pt x="2630959" y="6330418"/>
                  <a:pt x="2620195" y="6327217"/>
                  <a:pt x="2609464" y="6322410"/>
                </a:cubicBezTo>
                <a:cubicBezTo>
                  <a:pt x="2526879" y="6113184"/>
                  <a:pt x="2641657" y="6206510"/>
                  <a:pt x="2611318" y="6105504"/>
                </a:cubicBezTo>
                <a:cubicBezTo>
                  <a:pt x="2590841" y="6064452"/>
                  <a:pt x="2615712" y="6031329"/>
                  <a:pt x="2642366" y="5996538"/>
                </a:cubicBezTo>
                <a:close/>
                <a:moveTo>
                  <a:pt x="2104527" y="5130069"/>
                </a:moveTo>
                <a:cubicBezTo>
                  <a:pt x="2125576" y="5130930"/>
                  <a:pt x="2186720" y="5191099"/>
                  <a:pt x="2238648" y="5148608"/>
                </a:cubicBezTo>
                <a:cubicBezTo>
                  <a:pt x="2321213" y="5145341"/>
                  <a:pt x="2335608" y="5338368"/>
                  <a:pt x="2416839" y="5354578"/>
                </a:cubicBezTo>
                <a:cubicBezTo>
                  <a:pt x="2450935" y="5356155"/>
                  <a:pt x="2528531" y="5424062"/>
                  <a:pt x="2601958" y="5482432"/>
                </a:cubicBezTo>
                <a:lnTo>
                  <a:pt x="2650512" y="5519431"/>
                </a:lnTo>
                <a:lnTo>
                  <a:pt x="2650513" y="5794021"/>
                </a:lnTo>
                <a:lnTo>
                  <a:pt x="2644306" y="5794517"/>
                </a:lnTo>
                <a:cubicBezTo>
                  <a:pt x="2607943" y="5797859"/>
                  <a:pt x="2573157" y="5801460"/>
                  <a:pt x="2552172" y="5801391"/>
                </a:cubicBezTo>
                <a:cubicBezTo>
                  <a:pt x="2443877" y="5841924"/>
                  <a:pt x="2291218" y="6124142"/>
                  <a:pt x="2158075" y="5987891"/>
                </a:cubicBezTo>
                <a:cubicBezTo>
                  <a:pt x="2032601" y="5914788"/>
                  <a:pt x="1910991" y="6004928"/>
                  <a:pt x="2096679" y="5812576"/>
                </a:cubicBezTo>
                <a:cubicBezTo>
                  <a:pt x="2179296" y="5655886"/>
                  <a:pt x="1906675" y="5750115"/>
                  <a:pt x="1945024" y="5609980"/>
                </a:cubicBezTo>
                <a:cubicBezTo>
                  <a:pt x="1949173" y="5560206"/>
                  <a:pt x="1859326" y="5526304"/>
                  <a:pt x="1867592" y="5465870"/>
                </a:cubicBezTo>
                <a:cubicBezTo>
                  <a:pt x="1871535" y="5436577"/>
                  <a:pt x="1872642" y="5394999"/>
                  <a:pt x="1857946" y="5372399"/>
                </a:cubicBezTo>
                <a:cubicBezTo>
                  <a:pt x="1817139" y="5307198"/>
                  <a:pt x="1799250" y="5235040"/>
                  <a:pt x="1907894" y="5272635"/>
                </a:cubicBezTo>
                <a:cubicBezTo>
                  <a:pt x="1930543" y="5267917"/>
                  <a:pt x="1936171" y="5262943"/>
                  <a:pt x="1944761" y="5285429"/>
                </a:cubicBezTo>
                <a:cubicBezTo>
                  <a:pt x="1996606" y="5305539"/>
                  <a:pt x="2080298" y="5357156"/>
                  <a:pt x="2131192" y="5381864"/>
                </a:cubicBezTo>
                <a:cubicBezTo>
                  <a:pt x="2149835" y="5381690"/>
                  <a:pt x="2124461" y="5299351"/>
                  <a:pt x="2141100" y="5294926"/>
                </a:cubicBezTo>
                <a:cubicBezTo>
                  <a:pt x="2160014" y="5258174"/>
                  <a:pt x="2090632" y="5203182"/>
                  <a:pt x="2098669" y="5154978"/>
                </a:cubicBezTo>
                <a:cubicBezTo>
                  <a:pt x="2094949" y="5136086"/>
                  <a:pt x="2097510" y="5129783"/>
                  <a:pt x="2104527" y="5130069"/>
                </a:cubicBezTo>
                <a:close/>
                <a:moveTo>
                  <a:pt x="1209511" y="3646830"/>
                </a:moveTo>
                <a:lnTo>
                  <a:pt x="1210241" y="3648460"/>
                </a:lnTo>
                <a:cubicBezTo>
                  <a:pt x="1212188" y="3650060"/>
                  <a:pt x="1214906" y="3651294"/>
                  <a:pt x="1218622" y="3654652"/>
                </a:cubicBezTo>
                <a:lnTo>
                  <a:pt x="1210390" y="3656841"/>
                </a:lnTo>
                <a:close/>
                <a:moveTo>
                  <a:pt x="1431109" y="3394764"/>
                </a:moveTo>
                <a:cubicBezTo>
                  <a:pt x="1414394" y="3393996"/>
                  <a:pt x="1371761" y="3506589"/>
                  <a:pt x="1344789" y="3508110"/>
                </a:cubicBezTo>
                <a:cubicBezTo>
                  <a:pt x="1154564" y="3432566"/>
                  <a:pt x="1193301" y="3532266"/>
                  <a:pt x="1208782" y="3638515"/>
                </a:cubicBezTo>
                <a:lnTo>
                  <a:pt x="1209511" y="3646830"/>
                </a:lnTo>
                <a:lnTo>
                  <a:pt x="1206487" y="3640063"/>
                </a:lnTo>
                <a:cubicBezTo>
                  <a:pt x="1204048" y="3640711"/>
                  <a:pt x="1201208" y="3641466"/>
                  <a:pt x="1198776" y="3642113"/>
                </a:cubicBezTo>
                <a:cubicBezTo>
                  <a:pt x="1200178" y="3647386"/>
                  <a:pt x="1201690" y="3653072"/>
                  <a:pt x="1202793" y="3658860"/>
                </a:cubicBezTo>
                <a:lnTo>
                  <a:pt x="1210390" y="3656841"/>
                </a:lnTo>
                <a:lnTo>
                  <a:pt x="1213418" y="3691405"/>
                </a:lnTo>
                <a:cubicBezTo>
                  <a:pt x="1213538" y="3708696"/>
                  <a:pt x="1211845" y="3725387"/>
                  <a:pt x="1207171" y="3740700"/>
                </a:cubicBezTo>
                <a:cubicBezTo>
                  <a:pt x="1201852" y="3772969"/>
                  <a:pt x="1133366" y="3832465"/>
                  <a:pt x="1129356" y="3877855"/>
                </a:cubicBezTo>
                <a:cubicBezTo>
                  <a:pt x="1122265" y="3962308"/>
                  <a:pt x="1659914" y="3920155"/>
                  <a:pt x="1685295" y="3914274"/>
                </a:cubicBezTo>
                <a:cubicBezTo>
                  <a:pt x="1716763" y="3906774"/>
                  <a:pt x="1572338" y="3847402"/>
                  <a:pt x="1573813" y="3830062"/>
                </a:cubicBezTo>
                <a:cubicBezTo>
                  <a:pt x="1575815" y="3793461"/>
                  <a:pt x="1555608" y="3784491"/>
                  <a:pt x="1540694" y="3761080"/>
                </a:cubicBezTo>
                <a:cubicBezTo>
                  <a:pt x="1544459" y="3713146"/>
                  <a:pt x="1498597" y="3650163"/>
                  <a:pt x="1515562" y="3606104"/>
                </a:cubicBezTo>
                <a:cubicBezTo>
                  <a:pt x="1526792" y="3600945"/>
                  <a:pt x="1553860" y="3612867"/>
                  <a:pt x="1555547" y="3596339"/>
                </a:cubicBezTo>
                <a:cubicBezTo>
                  <a:pt x="1536296" y="3548442"/>
                  <a:pt x="1483259" y="3407842"/>
                  <a:pt x="1431109" y="3394764"/>
                </a:cubicBezTo>
                <a:close/>
                <a:moveTo>
                  <a:pt x="1506644" y="3035838"/>
                </a:moveTo>
                <a:cubicBezTo>
                  <a:pt x="1464496" y="3034458"/>
                  <a:pt x="1421096" y="3058465"/>
                  <a:pt x="1489440" y="3071580"/>
                </a:cubicBezTo>
                <a:cubicBezTo>
                  <a:pt x="1497365" y="3076860"/>
                  <a:pt x="1485829" y="3095572"/>
                  <a:pt x="1490476" y="3099987"/>
                </a:cubicBezTo>
                <a:cubicBezTo>
                  <a:pt x="1570574" y="3108672"/>
                  <a:pt x="1801783" y="3242743"/>
                  <a:pt x="1622748" y="3286877"/>
                </a:cubicBezTo>
                <a:cubicBezTo>
                  <a:pt x="1601823" y="3338938"/>
                  <a:pt x="1549137" y="3364681"/>
                  <a:pt x="1495642" y="3377604"/>
                </a:cubicBezTo>
                <a:cubicBezTo>
                  <a:pt x="1512738" y="3458233"/>
                  <a:pt x="1586751" y="3543716"/>
                  <a:pt x="1680318" y="3554035"/>
                </a:cubicBezTo>
                <a:cubicBezTo>
                  <a:pt x="1694600" y="3555450"/>
                  <a:pt x="1694696" y="3418537"/>
                  <a:pt x="1745365" y="3421142"/>
                </a:cubicBezTo>
                <a:cubicBezTo>
                  <a:pt x="1793821" y="3412166"/>
                  <a:pt x="1811332" y="3404468"/>
                  <a:pt x="1843563" y="3386768"/>
                </a:cubicBezTo>
                <a:cubicBezTo>
                  <a:pt x="1858343" y="3373714"/>
                  <a:pt x="1910134" y="3431210"/>
                  <a:pt x="1916968" y="3411141"/>
                </a:cubicBezTo>
                <a:cubicBezTo>
                  <a:pt x="1934259" y="3327454"/>
                  <a:pt x="1909516" y="3191926"/>
                  <a:pt x="1889172" y="3112166"/>
                </a:cubicBezTo>
                <a:cubicBezTo>
                  <a:pt x="1866622" y="3136846"/>
                  <a:pt x="1861565" y="3248571"/>
                  <a:pt x="1789979" y="3175480"/>
                </a:cubicBezTo>
                <a:cubicBezTo>
                  <a:pt x="1757016" y="3157738"/>
                  <a:pt x="1793815" y="3104927"/>
                  <a:pt x="1752829" y="3109308"/>
                </a:cubicBezTo>
                <a:cubicBezTo>
                  <a:pt x="1649745" y="3089355"/>
                  <a:pt x="1620376" y="3148877"/>
                  <a:pt x="1544189" y="3047025"/>
                </a:cubicBezTo>
                <a:cubicBezTo>
                  <a:pt x="1534602" y="3039579"/>
                  <a:pt x="1520693" y="3036298"/>
                  <a:pt x="1506644" y="3035838"/>
                </a:cubicBezTo>
                <a:close/>
                <a:moveTo>
                  <a:pt x="1684913" y="2968318"/>
                </a:moveTo>
                <a:cubicBezTo>
                  <a:pt x="1679639" y="2969721"/>
                  <a:pt x="1674363" y="2971124"/>
                  <a:pt x="1669090" y="2972526"/>
                </a:cubicBezTo>
                <a:cubicBezTo>
                  <a:pt x="1669533" y="2995444"/>
                  <a:pt x="1667339" y="2998632"/>
                  <a:pt x="1654396" y="3012070"/>
                </a:cubicBezTo>
                <a:cubicBezTo>
                  <a:pt x="1655151" y="3014911"/>
                  <a:pt x="1655799" y="3017344"/>
                  <a:pt x="1656555" y="3020184"/>
                </a:cubicBezTo>
                <a:cubicBezTo>
                  <a:pt x="1687433" y="3007195"/>
                  <a:pt x="1695585" y="2993730"/>
                  <a:pt x="1684913" y="2968318"/>
                </a:cubicBezTo>
                <a:close/>
                <a:moveTo>
                  <a:pt x="1486619" y="2064133"/>
                </a:moveTo>
                <a:cubicBezTo>
                  <a:pt x="1488129" y="2069814"/>
                  <a:pt x="1489534" y="2075092"/>
                  <a:pt x="1491044" y="2080773"/>
                </a:cubicBezTo>
                <a:cubicBezTo>
                  <a:pt x="1505469" y="2071285"/>
                  <a:pt x="1498159" y="2079748"/>
                  <a:pt x="1504606" y="2068042"/>
                </a:cubicBezTo>
                <a:cubicBezTo>
                  <a:pt x="1494783" y="2071959"/>
                  <a:pt x="1495624" y="2066953"/>
                  <a:pt x="1486619" y="2064133"/>
                </a:cubicBezTo>
                <a:close/>
                <a:moveTo>
                  <a:pt x="1755108" y="1767008"/>
                </a:moveTo>
                <a:cubicBezTo>
                  <a:pt x="1750486" y="1767450"/>
                  <a:pt x="1745437" y="1769709"/>
                  <a:pt x="1739814" y="1774300"/>
                </a:cubicBezTo>
                <a:cubicBezTo>
                  <a:pt x="1699669" y="1848858"/>
                  <a:pt x="1621717" y="1867852"/>
                  <a:pt x="1587038" y="1946601"/>
                </a:cubicBezTo>
                <a:cubicBezTo>
                  <a:pt x="1713471" y="2199799"/>
                  <a:pt x="1630152" y="2071156"/>
                  <a:pt x="1826818" y="2129242"/>
                </a:cubicBezTo>
                <a:cubicBezTo>
                  <a:pt x="1872984" y="2226040"/>
                  <a:pt x="1892495" y="2216068"/>
                  <a:pt x="2003940" y="2229888"/>
                </a:cubicBezTo>
                <a:cubicBezTo>
                  <a:pt x="2042386" y="2225751"/>
                  <a:pt x="2010658" y="2181604"/>
                  <a:pt x="2027448" y="2159759"/>
                </a:cubicBezTo>
                <a:cubicBezTo>
                  <a:pt x="2067812" y="2113825"/>
                  <a:pt x="2126576" y="2106016"/>
                  <a:pt x="2167587" y="2150737"/>
                </a:cubicBezTo>
                <a:cubicBezTo>
                  <a:pt x="2266623" y="2193060"/>
                  <a:pt x="2235957" y="2335930"/>
                  <a:pt x="2295824" y="2374768"/>
                </a:cubicBezTo>
                <a:cubicBezTo>
                  <a:pt x="2343929" y="2328516"/>
                  <a:pt x="2538663" y="2237183"/>
                  <a:pt x="2467295" y="2158385"/>
                </a:cubicBezTo>
                <a:cubicBezTo>
                  <a:pt x="2338647" y="2063527"/>
                  <a:pt x="2084866" y="1864189"/>
                  <a:pt x="1950707" y="1789487"/>
                </a:cubicBezTo>
                <a:cubicBezTo>
                  <a:pt x="1906325" y="1853006"/>
                  <a:pt x="1957550" y="1913258"/>
                  <a:pt x="1840348" y="1848389"/>
                </a:cubicBezTo>
                <a:cubicBezTo>
                  <a:pt x="1798921" y="1849899"/>
                  <a:pt x="1787463" y="1763920"/>
                  <a:pt x="1755108" y="1767008"/>
                </a:cubicBezTo>
                <a:close/>
                <a:moveTo>
                  <a:pt x="1213595" y="1599615"/>
                </a:moveTo>
                <a:cubicBezTo>
                  <a:pt x="1193056" y="1608986"/>
                  <a:pt x="1190073" y="1620644"/>
                  <a:pt x="1198905" y="1639153"/>
                </a:cubicBezTo>
                <a:cubicBezTo>
                  <a:pt x="1204183" y="1637750"/>
                  <a:pt x="1209461" y="1636346"/>
                  <a:pt x="1214734" y="1634944"/>
                </a:cubicBezTo>
                <a:cubicBezTo>
                  <a:pt x="1217746" y="1625019"/>
                  <a:pt x="1220865" y="1615498"/>
                  <a:pt x="1223467" y="1605676"/>
                </a:cubicBezTo>
                <a:cubicBezTo>
                  <a:pt x="1212704" y="1601152"/>
                  <a:pt x="1222980" y="1607111"/>
                  <a:pt x="1213595" y="1599615"/>
                </a:cubicBezTo>
                <a:close/>
                <a:moveTo>
                  <a:pt x="1550871" y="1341987"/>
                </a:moveTo>
                <a:cubicBezTo>
                  <a:pt x="1547621" y="1339184"/>
                  <a:pt x="1545419" y="1352970"/>
                  <a:pt x="1534832" y="1349918"/>
                </a:cubicBezTo>
                <a:cubicBezTo>
                  <a:pt x="1501235" y="1344514"/>
                  <a:pt x="1496622" y="1363121"/>
                  <a:pt x="1488600" y="1385248"/>
                </a:cubicBezTo>
                <a:cubicBezTo>
                  <a:pt x="1415931" y="1389798"/>
                  <a:pt x="1505535" y="1543705"/>
                  <a:pt x="1507757" y="1460547"/>
                </a:cubicBezTo>
                <a:cubicBezTo>
                  <a:pt x="1528016" y="1459938"/>
                  <a:pt x="1522925" y="1432610"/>
                  <a:pt x="1526991" y="1418495"/>
                </a:cubicBezTo>
                <a:cubicBezTo>
                  <a:pt x="1538854" y="1400997"/>
                  <a:pt x="1582155" y="1374276"/>
                  <a:pt x="1554821" y="1351559"/>
                </a:cubicBezTo>
                <a:cubicBezTo>
                  <a:pt x="1553155" y="1345699"/>
                  <a:pt x="1551955" y="1342921"/>
                  <a:pt x="1550871" y="1341987"/>
                </a:cubicBezTo>
                <a:close/>
                <a:moveTo>
                  <a:pt x="1637553" y="1263939"/>
                </a:moveTo>
                <a:cubicBezTo>
                  <a:pt x="1601788" y="1304299"/>
                  <a:pt x="1636572" y="1355022"/>
                  <a:pt x="1646156" y="1382891"/>
                </a:cubicBezTo>
                <a:cubicBezTo>
                  <a:pt x="1609776" y="1416033"/>
                  <a:pt x="1646814" y="1406619"/>
                  <a:pt x="1632679" y="1428631"/>
                </a:cubicBezTo>
                <a:cubicBezTo>
                  <a:pt x="1629424" y="1442530"/>
                  <a:pt x="1731083" y="1489807"/>
                  <a:pt x="1703921" y="1451401"/>
                </a:cubicBezTo>
                <a:cubicBezTo>
                  <a:pt x="1657502" y="1405951"/>
                  <a:pt x="1680810" y="1302406"/>
                  <a:pt x="1637553" y="1263939"/>
                </a:cubicBezTo>
                <a:close/>
                <a:moveTo>
                  <a:pt x="1741968" y="1202271"/>
                </a:moveTo>
                <a:cubicBezTo>
                  <a:pt x="1729736" y="1208570"/>
                  <a:pt x="1690451" y="1211193"/>
                  <a:pt x="1678217" y="1217488"/>
                </a:cubicBezTo>
                <a:cubicBezTo>
                  <a:pt x="1679046" y="1232042"/>
                  <a:pt x="1692098" y="1335041"/>
                  <a:pt x="1697927" y="1356958"/>
                </a:cubicBezTo>
                <a:cubicBezTo>
                  <a:pt x="1700359" y="1356311"/>
                  <a:pt x="1755208" y="1454710"/>
                  <a:pt x="1758053" y="1453954"/>
                </a:cubicBezTo>
                <a:cubicBezTo>
                  <a:pt x="1760436" y="1408995"/>
                  <a:pt x="1793987" y="1241023"/>
                  <a:pt x="1741968" y="1202271"/>
                </a:cubicBezTo>
                <a:close/>
                <a:moveTo>
                  <a:pt x="2336601" y="1135829"/>
                </a:moveTo>
                <a:cubicBezTo>
                  <a:pt x="2317644" y="1143568"/>
                  <a:pt x="2296599" y="1208673"/>
                  <a:pt x="2287335" y="1226725"/>
                </a:cubicBezTo>
                <a:cubicBezTo>
                  <a:pt x="2269940" y="1262636"/>
                  <a:pt x="2154316" y="1187352"/>
                  <a:pt x="2163858" y="1233052"/>
                </a:cubicBezTo>
                <a:cubicBezTo>
                  <a:pt x="2166721" y="1240548"/>
                  <a:pt x="2233710" y="1353539"/>
                  <a:pt x="2236866" y="1360518"/>
                </a:cubicBezTo>
                <a:cubicBezTo>
                  <a:pt x="2275389" y="1484126"/>
                  <a:pt x="2162619" y="1545401"/>
                  <a:pt x="2050128" y="1550544"/>
                </a:cubicBezTo>
                <a:cubicBezTo>
                  <a:pt x="2013829" y="1582363"/>
                  <a:pt x="1901296" y="1611854"/>
                  <a:pt x="1945911" y="1645618"/>
                </a:cubicBezTo>
                <a:cubicBezTo>
                  <a:pt x="1929243" y="1764339"/>
                  <a:pt x="2003566" y="1795424"/>
                  <a:pt x="2102515" y="1845595"/>
                </a:cubicBezTo>
                <a:cubicBezTo>
                  <a:pt x="2125607" y="1863789"/>
                  <a:pt x="2302992" y="1981750"/>
                  <a:pt x="2331496" y="1994159"/>
                </a:cubicBezTo>
                <a:cubicBezTo>
                  <a:pt x="2603051" y="2271772"/>
                  <a:pt x="2662675" y="2232886"/>
                  <a:pt x="2535393" y="1875186"/>
                </a:cubicBezTo>
                <a:cubicBezTo>
                  <a:pt x="2479999" y="1665247"/>
                  <a:pt x="2444530" y="1350492"/>
                  <a:pt x="2344559" y="1136328"/>
                </a:cubicBezTo>
                <a:cubicBezTo>
                  <a:pt x="2341975" y="1134788"/>
                  <a:pt x="2339311" y="1134723"/>
                  <a:pt x="2336601" y="1135829"/>
                </a:cubicBezTo>
                <a:close/>
                <a:moveTo>
                  <a:pt x="1912675" y="1112118"/>
                </a:moveTo>
                <a:cubicBezTo>
                  <a:pt x="1877228" y="1125891"/>
                  <a:pt x="1860553" y="1175949"/>
                  <a:pt x="1885048" y="1199422"/>
                </a:cubicBezTo>
                <a:cubicBezTo>
                  <a:pt x="1882616" y="1200069"/>
                  <a:pt x="1879776" y="1200824"/>
                  <a:pt x="1877338" y="1201472"/>
                </a:cubicBezTo>
                <a:cubicBezTo>
                  <a:pt x="1876820" y="1207692"/>
                  <a:pt x="1859391" y="1254915"/>
                  <a:pt x="1880228" y="1245028"/>
                </a:cubicBezTo>
                <a:cubicBezTo>
                  <a:pt x="1880877" y="1247465"/>
                  <a:pt x="1881633" y="1250306"/>
                  <a:pt x="1882387" y="1253146"/>
                </a:cubicBezTo>
                <a:cubicBezTo>
                  <a:pt x="1912187" y="1236098"/>
                  <a:pt x="1915558" y="1209561"/>
                  <a:pt x="1950527" y="1190702"/>
                </a:cubicBezTo>
                <a:cubicBezTo>
                  <a:pt x="1934879" y="1159662"/>
                  <a:pt x="1937414" y="1138130"/>
                  <a:pt x="1912675" y="1112118"/>
                </a:cubicBezTo>
                <a:close/>
                <a:moveTo>
                  <a:pt x="2097211" y="1100319"/>
                </a:moveTo>
                <a:cubicBezTo>
                  <a:pt x="2089783" y="1100652"/>
                  <a:pt x="2082677" y="1102216"/>
                  <a:pt x="2077190" y="1104870"/>
                </a:cubicBezTo>
                <a:cubicBezTo>
                  <a:pt x="2081119" y="1135984"/>
                  <a:pt x="2038464" y="1124297"/>
                  <a:pt x="2026523" y="1136596"/>
                </a:cubicBezTo>
                <a:cubicBezTo>
                  <a:pt x="2024996" y="1156991"/>
                  <a:pt x="2066044" y="1183885"/>
                  <a:pt x="2017977" y="1177979"/>
                </a:cubicBezTo>
                <a:cubicBezTo>
                  <a:pt x="1976142" y="1187368"/>
                  <a:pt x="2041921" y="1212463"/>
                  <a:pt x="2048375" y="1228563"/>
                </a:cubicBezTo>
                <a:cubicBezTo>
                  <a:pt x="2107025" y="1226873"/>
                  <a:pt x="2092100" y="1291677"/>
                  <a:pt x="2059107" y="1319572"/>
                </a:cubicBezTo>
                <a:cubicBezTo>
                  <a:pt x="2043725" y="1340179"/>
                  <a:pt x="2044294" y="1378270"/>
                  <a:pt x="2009486" y="1366669"/>
                </a:cubicBezTo>
                <a:cubicBezTo>
                  <a:pt x="1912740" y="1334597"/>
                  <a:pt x="1913791" y="1384293"/>
                  <a:pt x="2018089" y="1403923"/>
                </a:cubicBezTo>
                <a:cubicBezTo>
                  <a:pt x="2032696" y="1406558"/>
                  <a:pt x="2021299" y="1461737"/>
                  <a:pt x="2035444" y="1461017"/>
                </a:cubicBezTo>
                <a:cubicBezTo>
                  <a:pt x="2047026" y="1458805"/>
                  <a:pt x="2073819" y="1404314"/>
                  <a:pt x="2084941" y="1398752"/>
                </a:cubicBezTo>
                <a:cubicBezTo>
                  <a:pt x="2096774" y="1386044"/>
                  <a:pt x="2075845" y="1328596"/>
                  <a:pt x="2115924" y="1345314"/>
                </a:cubicBezTo>
                <a:cubicBezTo>
                  <a:pt x="2120532" y="1374076"/>
                  <a:pt x="2149768" y="1346743"/>
                  <a:pt x="2153701" y="1330491"/>
                </a:cubicBezTo>
                <a:cubicBezTo>
                  <a:pt x="2195403" y="1271598"/>
                  <a:pt x="2033876" y="1226336"/>
                  <a:pt x="2137630" y="1134425"/>
                </a:cubicBezTo>
                <a:cubicBezTo>
                  <a:pt x="2144669" y="1109413"/>
                  <a:pt x="2119496" y="1099324"/>
                  <a:pt x="2097211" y="1100319"/>
                </a:cubicBezTo>
                <a:close/>
                <a:moveTo>
                  <a:pt x="1989699" y="910507"/>
                </a:moveTo>
                <a:cubicBezTo>
                  <a:pt x="1982199" y="909044"/>
                  <a:pt x="1974381" y="909058"/>
                  <a:pt x="1966920" y="910824"/>
                </a:cubicBezTo>
                <a:cubicBezTo>
                  <a:pt x="1968740" y="943804"/>
                  <a:pt x="1943922" y="953445"/>
                  <a:pt x="1917402" y="971364"/>
                </a:cubicBezTo>
                <a:cubicBezTo>
                  <a:pt x="1919515" y="1003829"/>
                  <a:pt x="1966298" y="1026152"/>
                  <a:pt x="1998900" y="1026175"/>
                </a:cubicBezTo>
                <a:cubicBezTo>
                  <a:pt x="2014983" y="1004950"/>
                  <a:pt x="2008375" y="978462"/>
                  <a:pt x="2030249" y="956129"/>
                </a:cubicBezTo>
                <a:cubicBezTo>
                  <a:pt x="2031806" y="932574"/>
                  <a:pt x="2012193" y="914894"/>
                  <a:pt x="1989699" y="910507"/>
                </a:cubicBezTo>
                <a:close/>
                <a:moveTo>
                  <a:pt x="847449" y="793079"/>
                </a:moveTo>
                <a:cubicBezTo>
                  <a:pt x="842175" y="794481"/>
                  <a:pt x="836899" y="795884"/>
                  <a:pt x="831620" y="797288"/>
                </a:cubicBezTo>
                <a:cubicBezTo>
                  <a:pt x="839056" y="804002"/>
                  <a:pt x="842493" y="802221"/>
                  <a:pt x="843756" y="811881"/>
                </a:cubicBezTo>
                <a:cubicBezTo>
                  <a:pt x="846194" y="811233"/>
                  <a:pt x="849035" y="810478"/>
                  <a:pt x="851471" y="809830"/>
                </a:cubicBezTo>
                <a:cubicBezTo>
                  <a:pt x="849961" y="804149"/>
                  <a:pt x="848558" y="798871"/>
                  <a:pt x="847449" y="793079"/>
                </a:cubicBezTo>
                <a:close/>
                <a:moveTo>
                  <a:pt x="386063" y="779050"/>
                </a:moveTo>
                <a:cubicBezTo>
                  <a:pt x="378060" y="777756"/>
                  <a:pt x="367043" y="780035"/>
                  <a:pt x="354042" y="782624"/>
                </a:cubicBezTo>
                <a:cubicBezTo>
                  <a:pt x="356201" y="790743"/>
                  <a:pt x="358467" y="799264"/>
                  <a:pt x="360626" y="807382"/>
                </a:cubicBezTo>
                <a:cubicBezTo>
                  <a:pt x="373615" y="803928"/>
                  <a:pt x="387005" y="800367"/>
                  <a:pt x="399993" y="796913"/>
                </a:cubicBezTo>
                <a:cubicBezTo>
                  <a:pt x="399054" y="785211"/>
                  <a:pt x="394067" y="780345"/>
                  <a:pt x="386063" y="779050"/>
                </a:cubicBezTo>
                <a:close/>
                <a:moveTo>
                  <a:pt x="116271" y="748077"/>
                </a:moveTo>
                <a:cubicBezTo>
                  <a:pt x="110999" y="749479"/>
                  <a:pt x="105720" y="750883"/>
                  <a:pt x="100444" y="752286"/>
                </a:cubicBezTo>
                <a:cubicBezTo>
                  <a:pt x="101954" y="757968"/>
                  <a:pt x="103357" y="763245"/>
                  <a:pt x="104869" y="768925"/>
                </a:cubicBezTo>
                <a:cubicBezTo>
                  <a:pt x="110145" y="767522"/>
                  <a:pt x="115424" y="766119"/>
                  <a:pt x="120696" y="764716"/>
                </a:cubicBezTo>
                <a:cubicBezTo>
                  <a:pt x="119294" y="759444"/>
                  <a:pt x="117782" y="753758"/>
                  <a:pt x="116271" y="748077"/>
                </a:cubicBezTo>
                <a:close/>
                <a:moveTo>
                  <a:pt x="2279244" y="678278"/>
                </a:moveTo>
                <a:cubicBezTo>
                  <a:pt x="2283561" y="694514"/>
                  <a:pt x="2287986" y="711154"/>
                  <a:pt x="2292411" y="727793"/>
                </a:cubicBezTo>
                <a:cubicBezTo>
                  <a:pt x="2294844" y="727146"/>
                  <a:pt x="2297684" y="726391"/>
                  <a:pt x="2300637" y="726042"/>
                </a:cubicBezTo>
                <a:cubicBezTo>
                  <a:pt x="2306672" y="761811"/>
                  <a:pt x="2303429" y="797001"/>
                  <a:pt x="2332525" y="814904"/>
                </a:cubicBezTo>
                <a:cubicBezTo>
                  <a:pt x="2351798" y="795871"/>
                  <a:pt x="2340297" y="721578"/>
                  <a:pt x="2331153" y="682290"/>
                </a:cubicBezTo>
                <a:cubicBezTo>
                  <a:pt x="2302285" y="686493"/>
                  <a:pt x="2304402" y="678107"/>
                  <a:pt x="2279244" y="678278"/>
                </a:cubicBezTo>
                <a:close/>
                <a:moveTo>
                  <a:pt x="2432256" y="614492"/>
                </a:moveTo>
                <a:cubicBezTo>
                  <a:pt x="2418976" y="618990"/>
                  <a:pt x="2398136" y="650028"/>
                  <a:pt x="2386002" y="664663"/>
                </a:cubicBezTo>
                <a:cubicBezTo>
                  <a:pt x="2397080" y="683447"/>
                  <a:pt x="2405802" y="708068"/>
                  <a:pt x="2390618" y="721235"/>
                </a:cubicBezTo>
                <a:cubicBezTo>
                  <a:pt x="2391448" y="735789"/>
                  <a:pt x="2389491" y="782370"/>
                  <a:pt x="2418451" y="763809"/>
                </a:cubicBezTo>
                <a:cubicBezTo>
                  <a:pt x="2411477" y="753929"/>
                  <a:pt x="2408573" y="729929"/>
                  <a:pt x="2423973" y="717579"/>
                </a:cubicBezTo>
                <a:cubicBezTo>
                  <a:pt x="2423512" y="679891"/>
                  <a:pt x="2478094" y="698840"/>
                  <a:pt x="2444478" y="644334"/>
                </a:cubicBezTo>
                <a:cubicBezTo>
                  <a:pt x="2445469" y="618648"/>
                  <a:pt x="2440224" y="611793"/>
                  <a:pt x="2432256" y="614492"/>
                </a:cubicBezTo>
                <a:close/>
                <a:moveTo>
                  <a:pt x="2043731" y="583817"/>
                </a:moveTo>
                <a:cubicBezTo>
                  <a:pt x="2041591" y="583402"/>
                  <a:pt x="2038662" y="583312"/>
                  <a:pt x="2034264" y="583938"/>
                </a:cubicBezTo>
                <a:cubicBezTo>
                  <a:pt x="2035668" y="589216"/>
                  <a:pt x="2037178" y="594897"/>
                  <a:pt x="2038583" y="600175"/>
                </a:cubicBezTo>
                <a:cubicBezTo>
                  <a:pt x="2046293" y="598125"/>
                  <a:pt x="2054411" y="595965"/>
                  <a:pt x="2062122" y="593915"/>
                </a:cubicBezTo>
                <a:cubicBezTo>
                  <a:pt x="2061472" y="591477"/>
                  <a:pt x="2060717" y="588637"/>
                  <a:pt x="2059963" y="585796"/>
                </a:cubicBezTo>
                <a:cubicBezTo>
                  <a:pt x="2049469" y="589239"/>
                  <a:pt x="2050153" y="585064"/>
                  <a:pt x="2043731" y="583817"/>
                </a:cubicBezTo>
                <a:close/>
                <a:moveTo>
                  <a:pt x="1946673" y="0"/>
                </a:moveTo>
                <a:lnTo>
                  <a:pt x="1984886" y="0"/>
                </a:lnTo>
                <a:lnTo>
                  <a:pt x="2012310" y="104691"/>
                </a:lnTo>
                <a:cubicBezTo>
                  <a:pt x="2086920" y="363190"/>
                  <a:pt x="2187440" y="598612"/>
                  <a:pt x="2287313" y="509258"/>
                </a:cubicBezTo>
                <a:cubicBezTo>
                  <a:pt x="2304247" y="469990"/>
                  <a:pt x="2281909" y="420304"/>
                  <a:pt x="2324779" y="391955"/>
                </a:cubicBezTo>
                <a:cubicBezTo>
                  <a:pt x="2344700" y="375361"/>
                  <a:pt x="2302182" y="365810"/>
                  <a:pt x="2329595" y="352870"/>
                </a:cubicBezTo>
                <a:cubicBezTo>
                  <a:pt x="2390806" y="324858"/>
                  <a:pt x="2515542" y="293860"/>
                  <a:pt x="2501809" y="397463"/>
                </a:cubicBezTo>
                <a:cubicBezTo>
                  <a:pt x="2489466" y="444202"/>
                  <a:pt x="2364867" y="518189"/>
                  <a:pt x="2432850" y="554863"/>
                </a:cubicBezTo>
                <a:cubicBezTo>
                  <a:pt x="2568333" y="435179"/>
                  <a:pt x="2603835" y="556351"/>
                  <a:pt x="2645002" y="520850"/>
                </a:cubicBezTo>
                <a:lnTo>
                  <a:pt x="2650513" y="513031"/>
                </a:lnTo>
                <a:lnTo>
                  <a:pt x="2650512" y="589610"/>
                </a:lnTo>
                <a:lnTo>
                  <a:pt x="2647687" y="581602"/>
                </a:lnTo>
                <a:cubicBezTo>
                  <a:pt x="2590767" y="583265"/>
                  <a:pt x="2624934" y="661096"/>
                  <a:pt x="2585394" y="687254"/>
                </a:cubicBezTo>
                <a:cubicBezTo>
                  <a:pt x="2580489" y="699860"/>
                  <a:pt x="2557331" y="697757"/>
                  <a:pt x="2549161" y="696453"/>
                </a:cubicBezTo>
                <a:cubicBezTo>
                  <a:pt x="2546071" y="707708"/>
                  <a:pt x="2540825" y="704321"/>
                  <a:pt x="2532974" y="710754"/>
                </a:cubicBezTo>
                <a:cubicBezTo>
                  <a:pt x="2531980" y="739700"/>
                  <a:pt x="2568235" y="732232"/>
                  <a:pt x="2585162" y="746851"/>
                </a:cubicBezTo>
                <a:cubicBezTo>
                  <a:pt x="2605235" y="747164"/>
                  <a:pt x="2620901" y="704757"/>
                  <a:pt x="2598610" y="699382"/>
                </a:cubicBezTo>
                <a:cubicBezTo>
                  <a:pt x="2589744" y="692180"/>
                  <a:pt x="2609861" y="668145"/>
                  <a:pt x="2612039" y="691033"/>
                </a:cubicBezTo>
                <a:cubicBezTo>
                  <a:pt x="2619223" y="701724"/>
                  <a:pt x="2623810" y="681384"/>
                  <a:pt x="2633010" y="676765"/>
                </a:cubicBezTo>
                <a:cubicBezTo>
                  <a:pt x="2638572" y="665398"/>
                  <a:pt x="2643498" y="656347"/>
                  <a:pt x="2647453" y="648519"/>
                </a:cubicBezTo>
                <a:lnTo>
                  <a:pt x="2650512" y="641091"/>
                </a:lnTo>
                <a:lnTo>
                  <a:pt x="2650513" y="930096"/>
                </a:lnTo>
                <a:lnTo>
                  <a:pt x="2634076" y="942815"/>
                </a:lnTo>
                <a:cubicBezTo>
                  <a:pt x="2625490" y="951407"/>
                  <a:pt x="2616145" y="962631"/>
                  <a:pt x="2605916" y="976867"/>
                </a:cubicBezTo>
                <a:cubicBezTo>
                  <a:pt x="2551240" y="1086251"/>
                  <a:pt x="2591274" y="1048960"/>
                  <a:pt x="2632506" y="1046978"/>
                </a:cubicBezTo>
                <a:lnTo>
                  <a:pt x="2650513" y="1049459"/>
                </a:lnTo>
                <a:lnTo>
                  <a:pt x="2650513" y="1214763"/>
                </a:lnTo>
                <a:lnTo>
                  <a:pt x="2620909" y="1244051"/>
                </a:lnTo>
                <a:cubicBezTo>
                  <a:pt x="2587863" y="1261963"/>
                  <a:pt x="2472556" y="1235268"/>
                  <a:pt x="2469635" y="1278197"/>
                </a:cubicBezTo>
                <a:cubicBezTo>
                  <a:pt x="2474087" y="1327121"/>
                  <a:pt x="2612763" y="1999975"/>
                  <a:pt x="2648131" y="2089830"/>
                </a:cubicBezTo>
                <a:lnTo>
                  <a:pt x="2650513" y="2093994"/>
                </a:lnTo>
                <a:lnTo>
                  <a:pt x="2650512" y="2442656"/>
                </a:lnTo>
                <a:lnTo>
                  <a:pt x="2618477" y="2302002"/>
                </a:lnTo>
                <a:cubicBezTo>
                  <a:pt x="2551895" y="2188904"/>
                  <a:pt x="2367127" y="2381446"/>
                  <a:pt x="2287530" y="2433469"/>
                </a:cubicBezTo>
                <a:cubicBezTo>
                  <a:pt x="2430722" y="2553571"/>
                  <a:pt x="2230822" y="2565011"/>
                  <a:pt x="2427781" y="2622582"/>
                </a:cubicBezTo>
                <a:cubicBezTo>
                  <a:pt x="2447205" y="2736489"/>
                  <a:pt x="2547535" y="2749349"/>
                  <a:pt x="2417753" y="2844704"/>
                </a:cubicBezTo>
                <a:cubicBezTo>
                  <a:pt x="2404300" y="2892173"/>
                  <a:pt x="2364347" y="2890628"/>
                  <a:pt x="2326083" y="2906886"/>
                </a:cubicBezTo>
                <a:cubicBezTo>
                  <a:pt x="2200533" y="3054132"/>
                  <a:pt x="2174090" y="2879515"/>
                  <a:pt x="2083959" y="2908266"/>
                </a:cubicBezTo>
                <a:cubicBezTo>
                  <a:pt x="2053606" y="2949365"/>
                  <a:pt x="2150459" y="2981840"/>
                  <a:pt x="2117039" y="3035920"/>
                </a:cubicBezTo>
                <a:cubicBezTo>
                  <a:pt x="2086275" y="3117980"/>
                  <a:pt x="2010790" y="3131535"/>
                  <a:pt x="1940367" y="3136356"/>
                </a:cubicBezTo>
                <a:cubicBezTo>
                  <a:pt x="1986350" y="3227557"/>
                  <a:pt x="1939377" y="3356511"/>
                  <a:pt x="1984605" y="3444871"/>
                </a:cubicBezTo>
                <a:cubicBezTo>
                  <a:pt x="2107029" y="3429694"/>
                  <a:pt x="2008146" y="3548116"/>
                  <a:pt x="2038372" y="3580062"/>
                </a:cubicBezTo>
                <a:cubicBezTo>
                  <a:pt x="2070890" y="3581411"/>
                  <a:pt x="2075465" y="3533260"/>
                  <a:pt x="2105602" y="3491346"/>
                </a:cubicBezTo>
                <a:cubicBezTo>
                  <a:pt x="2116418" y="3465003"/>
                  <a:pt x="2178965" y="3424034"/>
                  <a:pt x="2130796" y="3404689"/>
                </a:cubicBezTo>
                <a:cubicBezTo>
                  <a:pt x="2057466" y="3392030"/>
                  <a:pt x="1918893" y="3130770"/>
                  <a:pt x="2071986" y="3163931"/>
                </a:cubicBezTo>
                <a:cubicBezTo>
                  <a:pt x="2106752" y="3159033"/>
                  <a:pt x="2106489" y="3073058"/>
                  <a:pt x="2166441" y="3104049"/>
                </a:cubicBezTo>
                <a:cubicBezTo>
                  <a:pt x="2217805" y="3159919"/>
                  <a:pt x="2233677" y="3015336"/>
                  <a:pt x="2295721" y="3077058"/>
                </a:cubicBezTo>
                <a:cubicBezTo>
                  <a:pt x="2327948" y="3100210"/>
                  <a:pt x="2356807" y="3074719"/>
                  <a:pt x="2390486" y="3072282"/>
                </a:cubicBezTo>
                <a:cubicBezTo>
                  <a:pt x="2430967" y="3101932"/>
                  <a:pt x="2551907" y="3076284"/>
                  <a:pt x="2503106" y="3157491"/>
                </a:cubicBezTo>
                <a:cubicBezTo>
                  <a:pt x="2387366" y="3442930"/>
                  <a:pt x="2450692" y="3215321"/>
                  <a:pt x="2336009" y="3298836"/>
                </a:cubicBezTo>
                <a:cubicBezTo>
                  <a:pt x="2293516" y="3250169"/>
                  <a:pt x="2119242" y="3531180"/>
                  <a:pt x="2074574" y="3609982"/>
                </a:cubicBezTo>
                <a:cubicBezTo>
                  <a:pt x="2071042" y="3632647"/>
                  <a:pt x="2179029" y="3605672"/>
                  <a:pt x="2152055" y="3648040"/>
                </a:cubicBezTo>
                <a:cubicBezTo>
                  <a:pt x="2053760" y="3703298"/>
                  <a:pt x="1995009" y="3773243"/>
                  <a:pt x="1952764" y="3870954"/>
                </a:cubicBezTo>
                <a:cubicBezTo>
                  <a:pt x="1937592" y="3905410"/>
                  <a:pt x="1864828" y="3937364"/>
                  <a:pt x="1877113" y="3968860"/>
                </a:cubicBezTo>
                <a:cubicBezTo>
                  <a:pt x="1979689" y="4295758"/>
                  <a:pt x="2272296" y="4721172"/>
                  <a:pt x="2519060" y="4894125"/>
                </a:cubicBezTo>
                <a:cubicBezTo>
                  <a:pt x="2510045" y="4747469"/>
                  <a:pt x="2482441" y="4570119"/>
                  <a:pt x="2551411" y="4434012"/>
                </a:cubicBezTo>
                <a:cubicBezTo>
                  <a:pt x="2542414" y="4370780"/>
                  <a:pt x="2449055" y="4572042"/>
                  <a:pt x="2375420" y="4491241"/>
                </a:cubicBezTo>
                <a:cubicBezTo>
                  <a:pt x="2343581" y="4487539"/>
                  <a:pt x="2319636" y="4453059"/>
                  <a:pt x="2317438" y="4421916"/>
                </a:cubicBezTo>
                <a:cubicBezTo>
                  <a:pt x="2316619" y="4394326"/>
                  <a:pt x="2349373" y="4404736"/>
                  <a:pt x="2363176" y="4394546"/>
                </a:cubicBezTo>
                <a:cubicBezTo>
                  <a:pt x="2383834" y="4366022"/>
                  <a:pt x="2400583" y="4321148"/>
                  <a:pt x="2404938" y="4285227"/>
                </a:cubicBezTo>
                <a:cubicBezTo>
                  <a:pt x="2382033" y="4231781"/>
                  <a:pt x="2328327" y="4209563"/>
                  <a:pt x="2321899" y="4147821"/>
                </a:cubicBezTo>
                <a:cubicBezTo>
                  <a:pt x="2284904" y="4092041"/>
                  <a:pt x="2245287" y="3908762"/>
                  <a:pt x="2361345" y="3985669"/>
                </a:cubicBezTo>
                <a:cubicBezTo>
                  <a:pt x="2446676" y="4017298"/>
                  <a:pt x="2377732" y="3841381"/>
                  <a:pt x="2465281" y="3871553"/>
                </a:cubicBezTo>
                <a:cubicBezTo>
                  <a:pt x="2501810" y="3820988"/>
                  <a:pt x="2566116" y="3816056"/>
                  <a:pt x="2588369" y="3757553"/>
                </a:cubicBezTo>
                <a:cubicBezTo>
                  <a:pt x="2619547" y="3731009"/>
                  <a:pt x="2582395" y="3862570"/>
                  <a:pt x="2595263" y="3878270"/>
                </a:cubicBezTo>
                <a:cubicBezTo>
                  <a:pt x="2615082" y="3895598"/>
                  <a:pt x="2632100" y="3889332"/>
                  <a:pt x="2632590" y="3928748"/>
                </a:cubicBezTo>
                <a:cubicBezTo>
                  <a:pt x="2663587" y="3971785"/>
                  <a:pt x="2559263" y="4182477"/>
                  <a:pt x="2644322" y="4134654"/>
                </a:cubicBezTo>
                <a:lnTo>
                  <a:pt x="2650512" y="4132386"/>
                </a:lnTo>
                <a:lnTo>
                  <a:pt x="2650512" y="4327971"/>
                </a:lnTo>
                <a:lnTo>
                  <a:pt x="2622697" y="4348651"/>
                </a:lnTo>
                <a:cubicBezTo>
                  <a:pt x="2613964" y="4357839"/>
                  <a:pt x="2606871" y="4368852"/>
                  <a:pt x="2601978" y="4382322"/>
                </a:cubicBezTo>
                <a:cubicBezTo>
                  <a:pt x="2591367" y="4423928"/>
                  <a:pt x="2580336" y="4505237"/>
                  <a:pt x="2628729" y="4520672"/>
                </a:cubicBezTo>
                <a:lnTo>
                  <a:pt x="2650513" y="4522690"/>
                </a:lnTo>
                <a:lnTo>
                  <a:pt x="2650512" y="4960761"/>
                </a:lnTo>
                <a:lnTo>
                  <a:pt x="2642669" y="4964207"/>
                </a:lnTo>
                <a:cubicBezTo>
                  <a:pt x="2611153" y="4981319"/>
                  <a:pt x="2596478" y="5004710"/>
                  <a:pt x="2633305" y="5061935"/>
                </a:cubicBezTo>
                <a:lnTo>
                  <a:pt x="2650512" y="5084547"/>
                </a:lnTo>
                <a:lnTo>
                  <a:pt x="2650513" y="5154628"/>
                </a:lnTo>
                <a:lnTo>
                  <a:pt x="2616869" y="5104151"/>
                </a:lnTo>
                <a:cubicBezTo>
                  <a:pt x="2363119" y="4766245"/>
                  <a:pt x="1997242" y="4521085"/>
                  <a:pt x="1879086" y="4093927"/>
                </a:cubicBezTo>
                <a:cubicBezTo>
                  <a:pt x="1831338" y="3850663"/>
                  <a:pt x="1317992" y="4005431"/>
                  <a:pt x="1109141" y="3929297"/>
                </a:cubicBezTo>
                <a:cubicBezTo>
                  <a:pt x="1013052" y="3886622"/>
                  <a:pt x="1045367" y="4024477"/>
                  <a:pt x="956114" y="3989544"/>
                </a:cubicBezTo>
                <a:cubicBezTo>
                  <a:pt x="880204" y="3954110"/>
                  <a:pt x="838637" y="4090318"/>
                  <a:pt x="760776" y="4054093"/>
                </a:cubicBezTo>
                <a:cubicBezTo>
                  <a:pt x="717922" y="4022033"/>
                  <a:pt x="731848" y="3951842"/>
                  <a:pt x="782769" y="3937432"/>
                </a:cubicBezTo>
                <a:cubicBezTo>
                  <a:pt x="729736" y="3878524"/>
                  <a:pt x="578493" y="4058242"/>
                  <a:pt x="566455" y="3859369"/>
                </a:cubicBezTo>
                <a:cubicBezTo>
                  <a:pt x="616913" y="3772944"/>
                  <a:pt x="453009" y="3800452"/>
                  <a:pt x="467845" y="3709157"/>
                </a:cubicBezTo>
                <a:cubicBezTo>
                  <a:pt x="505942" y="3504344"/>
                  <a:pt x="605198" y="3656988"/>
                  <a:pt x="695139" y="3710859"/>
                </a:cubicBezTo>
                <a:cubicBezTo>
                  <a:pt x="763404" y="3697918"/>
                  <a:pt x="632933" y="3651786"/>
                  <a:pt x="658612" y="3604542"/>
                </a:cubicBezTo>
                <a:cubicBezTo>
                  <a:pt x="714991" y="3484820"/>
                  <a:pt x="825944" y="3547441"/>
                  <a:pt x="883479" y="3436972"/>
                </a:cubicBezTo>
                <a:cubicBezTo>
                  <a:pt x="973298" y="3509991"/>
                  <a:pt x="917031" y="3466723"/>
                  <a:pt x="1006938" y="3450202"/>
                </a:cubicBezTo>
                <a:cubicBezTo>
                  <a:pt x="1030879" y="3456874"/>
                  <a:pt x="1040244" y="3483933"/>
                  <a:pt x="1038713" y="3510848"/>
                </a:cubicBezTo>
                <a:cubicBezTo>
                  <a:pt x="1038847" y="3594685"/>
                  <a:pt x="1102591" y="3463443"/>
                  <a:pt x="1129838" y="3453156"/>
                </a:cubicBezTo>
                <a:cubicBezTo>
                  <a:pt x="1098681" y="3365400"/>
                  <a:pt x="1096978" y="3360639"/>
                  <a:pt x="1141123" y="3288058"/>
                </a:cubicBezTo>
                <a:cubicBezTo>
                  <a:pt x="1149067" y="3267262"/>
                  <a:pt x="1130979" y="3209058"/>
                  <a:pt x="1168983" y="3216336"/>
                </a:cubicBezTo>
                <a:cubicBezTo>
                  <a:pt x="1168901" y="3176811"/>
                  <a:pt x="1199970" y="3162898"/>
                  <a:pt x="1237056" y="3169983"/>
                </a:cubicBezTo>
                <a:cubicBezTo>
                  <a:pt x="1301786" y="3173195"/>
                  <a:pt x="1256516" y="2999676"/>
                  <a:pt x="1348636" y="3104242"/>
                </a:cubicBezTo>
                <a:cubicBezTo>
                  <a:pt x="1496403" y="3182718"/>
                  <a:pt x="1197072" y="2852956"/>
                  <a:pt x="1394733" y="2828204"/>
                </a:cubicBezTo>
                <a:cubicBezTo>
                  <a:pt x="1418431" y="2791480"/>
                  <a:pt x="1354582" y="2758919"/>
                  <a:pt x="1323626" y="2773234"/>
                </a:cubicBezTo>
                <a:cubicBezTo>
                  <a:pt x="1190554" y="2812101"/>
                  <a:pt x="1046354" y="2583622"/>
                  <a:pt x="1174427" y="2503065"/>
                </a:cubicBezTo>
                <a:cubicBezTo>
                  <a:pt x="1192983" y="2429035"/>
                  <a:pt x="1227965" y="2459278"/>
                  <a:pt x="1283364" y="2464972"/>
                </a:cubicBezTo>
                <a:cubicBezTo>
                  <a:pt x="1321140" y="2450144"/>
                  <a:pt x="1377132" y="2426998"/>
                  <a:pt x="1406477" y="2468734"/>
                </a:cubicBezTo>
                <a:cubicBezTo>
                  <a:pt x="1426563" y="2496856"/>
                  <a:pt x="1454560" y="2461598"/>
                  <a:pt x="1434420" y="2436531"/>
                </a:cubicBezTo>
                <a:cubicBezTo>
                  <a:pt x="1412665" y="2405378"/>
                  <a:pt x="1361904" y="2376290"/>
                  <a:pt x="1369215" y="2333499"/>
                </a:cubicBezTo>
                <a:cubicBezTo>
                  <a:pt x="1435942" y="2156267"/>
                  <a:pt x="1631450" y="2389785"/>
                  <a:pt x="1539003" y="2243149"/>
                </a:cubicBezTo>
                <a:cubicBezTo>
                  <a:pt x="1438953" y="2215002"/>
                  <a:pt x="1335919" y="2082478"/>
                  <a:pt x="1483418" y="2034130"/>
                </a:cubicBezTo>
                <a:cubicBezTo>
                  <a:pt x="1534694" y="1981815"/>
                  <a:pt x="1382635" y="1936208"/>
                  <a:pt x="1400988" y="1841810"/>
                </a:cubicBezTo>
                <a:cubicBezTo>
                  <a:pt x="1392840" y="1807908"/>
                  <a:pt x="1429413" y="1732995"/>
                  <a:pt x="1449064" y="1752973"/>
                </a:cubicBezTo>
                <a:cubicBezTo>
                  <a:pt x="1382193" y="1831597"/>
                  <a:pt x="1463393" y="1811740"/>
                  <a:pt x="1510415" y="1802277"/>
                </a:cubicBezTo>
                <a:cubicBezTo>
                  <a:pt x="1519197" y="1776479"/>
                  <a:pt x="1497930" y="1743893"/>
                  <a:pt x="1523435" y="1712338"/>
                </a:cubicBezTo>
                <a:cubicBezTo>
                  <a:pt x="1525238" y="1689696"/>
                  <a:pt x="1588443" y="1672452"/>
                  <a:pt x="1556065" y="1666724"/>
                </a:cubicBezTo>
                <a:cubicBezTo>
                  <a:pt x="1527823" y="1665106"/>
                  <a:pt x="1500914" y="1691382"/>
                  <a:pt x="1483025" y="1700921"/>
                </a:cubicBezTo>
                <a:cubicBezTo>
                  <a:pt x="1458021" y="1711481"/>
                  <a:pt x="1429234" y="1680026"/>
                  <a:pt x="1408193" y="1710393"/>
                </a:cubicBezTo>
                <a:cubicBezTo>
                  <a:pt x="1374861" y="1750108"/>
                  <a:pt x="1306363" y="1753985"/>
                  <a:pt x="1274869" y="1794082"/>
                </a:cubicBezTo>
                <a:cubicBezTo>
                  <a:pt x="1179842" y="1863246"/>
                  <a:pt x="1134790" y="1643165"/>
                  <a:pt x="1189170" y="1594376"/>
                </a:cubicBezTo>
                <a:cubicBezTo>
                  <a:pt x="1364499" y="1519938"/>
                  <a:pt x="1050550" y="1480008"/>
                  <a:pt x="1009443" y="1421844"/>
                </a:cubicBezTo>
                <a:cubicBezTo>
                  <a:pt x="900105" y="1371832"/>
                  <a:pt x="849831" y="1579883"/>
                  <a:pt x="739669" y="1467945"/>
                </a:cubicBezTo>
                <a:cubicBezTo>
                  <a:pt x="626333" y="1443763"/>
                  <a:pt x="530227" y="1584045"/>
                  <a:pt x="420224" y="1557677"/>
                </a:cubicBezTo>
                <a:cubicBezTo>
                  <a:pt x="214212" y="1446457"/>
                  <a:pt x="586729" y="1288293"/>
                  <a:pt x="298774" y="1297078"/>
                </a:cubicBezTo>
                <a:cubicBezTo>
                  <a:pt x="213843" y="1231009"/>
                  <a:pt x="124914" y="1203814"/>
                  <a:pt x="97856" y="1090633"/>
                </a:cubicBezTo>
                <a:cubicBezTo>
                  <a:pt x="14269" y="1045938"/>
                  <a:pt x="-41049" y="998071"/>
                  <a:pt x="38706" y="915589"/>
                </a:cubicBezTo>
                <a:cubicBezTo>
                  <a:pt x="7341" y="854833"/>
                  <a:pt x="16312" y="787261"/>
                  <a:pt x="80620" y="741478"/>
                </a:cubicBezTo>
                <a:cubicBezTo>
                  <a:pt x="205264" y="683996"/>
                  <a:pt x="171152" y="807357"/>
                  <a:pt x="236130" y="772262"/>
                </a:cubicBezTo>
                <a:cubicBezTo>
                  <a:pt x="290501" y="777359"/>
                  <a:pt x="292255" y="860764"/>
                  <a:pt x="237895" y="876958"/>
                </a:cubicBezTo>
                <a:cubicBezTo>
                  <a:pt x="230088" y="899895"/>
                  <a:pt x="257811" y="907730"/>
                  <a:pt x="266132" y="925943"/>
                </a:cubicBezTo>
                <a:cubicBezTo>
                  <a:pt x="262058" y="987430"/>
                  <a:pt x="315206" y="1005888"/>
                  <a:pt x="359633" y="1034057"/>
                </a:cubicBezTo>
                <a:cubicBezTo>
                  <a:pt x="540827" y="1038888"/>
                  <a:pt x="407412" y="1143464"/>
                  <a:pt x="352721" y="1212330"/>
                </a:cubicBezTo>
                <a:cubicBezTo>
                  <a:pt x="344479" y="1274489"/>
                  <a:pt x="559064" y="1352577"/>
                  <a:pt x="474563" y="1212956"/>
                </a:cubicBezTo>
                <a:cubicBezTo>
                  <a:pt x="447627" y="1127987"/>
                  <a:pt x="557361" y="1109234"/>
                  <a:pt x="496223" y="1032933"/>
                </a:cubicBezTo>
                <a:cubicBezTo>
                  <a:pt x="473571" y="887289"/>
                  <a:pt x="254102" y="952609"/>
                  <a:pt x="343225" y="774636"/>
                </a:cubicBezTo>
                <a:cubicBezTo>
                  <a:pt x="435509" y="691864"/>
                  <a:pt x="394192" y="817577"/>
                  <a:pt x="494115" y="755367"/>
                </a:cubicBezTo>
                <a:cubicBezTo>
                  <a:pt x="545505" y="690425"/>
                  <a:pt x="575549" y="744576"/>
                  <a:pt x="622742" y="766795"/>
                </a:cubicBezTo>
                <a:cubicBezTo>
                  <a:pt x="659496" y="820031"/>
                  <a:pt x="510302" y="932279"/>
                  <a:pt x="612964" y="978421"/>
                </a:cubicBezTo>
                <a:cubicBezTo>
                  <a:pt x="717039" y="894250"/>
                  <a:pt x="660120" y="739035"/>
                  <a:pt x="877000" y="780005"/>
                </a:cubicBezTo>
                <a:cubicBezTo>
                  <a:pt x="917749" y="732232"/>
                  <a:pt x="985020" y="748238"/>
                  <a:pt x="1017656" y="689585"/>
                </a:cubicBezTo>
                <a:cubicBezTo>
                  <a:pt x="1056861" y="640916"/>
                  <a:pt x="1124615" y="702860"/>
                  <a:pt x="1116328" y="755040"/>
                </a:cubicBezTo>
                <a:cubicBezTo>
                  <a:pt x="1104815" y="816332"/>
                  <a:pt x="1023715" y="890484"/>
                  <a:pt x="1134899" y="893509"/>
                </a:cubicBezTo>
                <a:cubicBezTo>
                  <a:pt x="1143631" y="905093"/>
                  <a:pt x="1108985" y="931691"/>
                  <a:pt x="1142358" y="942805"/>
                </a:cubicBezTo>
                <a:cubicBezTo>
                  <a:pt x="1181606" y="992336"/>
                  <a:pt x="1178965" y="1095162"/>
                  <a:pt x="1236721" y="1135861"/>
                </a:cubicBezTo>
                <a:cubicBezTo>
                  <a:pt x="1240079" y="1204065"/>
                  <a:pt x="1096881" y="1335577"/>
                  <a:pt x="1053656" y="1251467"/>
                </a:cubicBezTo>
                <a:cubicBezTo>
                  <a:pt x="1037965" y="1210447"/>
                  <a:pt x="980463" y="1193580"/>
                  <a:pt x="990321" y="1260054"/>
                </a:cubicBezTo>
                <a:cubicBezTo>
                  <a:pt x="997608" y="1318521"/>
                  <a:pt x="953500" y="1338942"/>
                  <a:pt x="995335" y="1363886"/>
                </a:cubicBezTo>
                <a:cubicBezTo>
                  <a:pt x="1063253" y="1382330"/>
                  <a:pt x="1280822" y="1564789"/>
                  <a:pt x="1320507" y="1486876"/>
                </a:cubicBezTo>
                <a:cubicBezTo>
                  <a:pt x="1394969" y="1425354"/>
                  <a:pt x="1357208" y="1257224"/>
                  <a:pt x="1442285" y="1230690"/>
                </a:cubicBezTo>
                <a:cubicBezTo>
                  <a:pt x="1473585" y="1191512"/>
                  <a:pt x="1549340" y="1175713"/>
                  <a:pt x="1584055" y="1208195"/>
                </a:cubicBezTo>
                <a:cubicBezTo>
                  <a:pt x="1618310" y="1278179"/>
                  <a:pt x="1659209" y="1165616"/>
                  <a:pt x="1555775" y="1142710"/>
                </a:cubicBezTo>
                <a:cubicBezTo>
                  <a:pt x="1540497" y="1135908"/>
                  <a:pt x="1564091" y="1126592"/>
                  <a:pt x="1570830" y="1120891"/>
                </a:cubicBezTo>
                <a:cubicBezTo>
                  <a:pt x="1598079" y="1117122"/>
                  <a:pt x="1654836" y="995558"/>
                  <a:pt x="1651225" y="1053881"/>
                </a:cubicBezTo>
                <a:cubicBezTo>
                  <a:pt x="1621778" y="1114729"/>
                  <a:pt x="1727558" y="1069651"/>
                  <a:pt x="1748858" y="1056599"/>
                </a:cubicBezTo>
                <a:cubicBezTo>
                  <a:pt x="1826694" y="1043720"/>
                  <a:pt x="1878087" y="1053956"/>
                  <a:pt x="1903746" y="957610"/>
                </a:cubicBezTo>
                <a:cubicBezTo>
                  <a:pt x="1908163" y="912111"/>
                  <a:pt x="1845279" y="971422"/>
                  <a:pt x="1825051" y="954202"/>
                </a:cubicBezTo>
                <a:cubicBezTo>
                  <a:pt x="1798719" y="930351"/>
                  <a:pt x="1799668" y="891419"/>
                  <a:pt x="1759076" y="874406"/>
                </a:cubicBezTo>
                <a:cubicBezTo>
                  <a:pt x="1713213" y="798385"/>
                  <a:pt x="1836309" y="753049"/>
                  <a:pt x="1894410" y="768884"/>
                </a:cubicBezTo>
                <a:cubicBezTo>
                  <a:pt x="1913803" y="771550"/>
                  <a:pt x="1947485" y="775631"/>
                  <a:pt x="1938163" y="752033"/>
                </a:cubicBezTo>
                <a:cubicBezTo>
                  <a:pt x="1883566" y="683986"/>
                  <a:pt x="1921820" y="680764"/>
                  <a:pt x="1972538" y="645983"/>
                </a:cubicBezTo>
                <a:cubicBezTo>
                  <a:pt x="2047070" y="452337"/>
                  <a:pt x="2181308" y="682596"/>
                  <a:pt x="2082573" y="435509"/>
                </a:cubicBezTo>
                <a:cubicBezTo>
                  <a:pt x="2058798" y="385934"/>
                  <a:pt x="2018674" y="254663"/>
                  <a:pt x="1976596" y="106939"/>
                </a:cubicBezTo>
                <a:close/>
              </a:path>
            </a:pathLst>
          </a:custGeom>
          <a:solidFill>
            <a:schemeClr val="accent1">
              <a:alpha val="25000"/>
            </a:schemeClr>
          </a:solidFill>
          <a:ln w="22225" cap="flat">
            <a:noFill/>
            <a:prstDash val="solid"/>
            <a:miter/>
          </a:ln>
        </p:spPr>
        <p:txBody>
          <a:bodyPr wrap="square" rtlCol="0" anchor="ctr">
            <a:noAutofit/>
          </a:bodyPr>
          <a:lstStyle/>
          <a:p>
            <a:pPr lvl="0"/>
            <a:endParaRPr lang="en-US">
              <a:solidFill>
                <a:schemeClr val="tx1"/>
              </a:solidFill>
            </a:endParaRPr>
          </a:p>
        </p:txBody>
      </p:sp>
      <p:sp>
        <p:nvSpPr>
          <p:cNvPr id="15" name="Freeform: Shape 14">
            <a:extLst>
              <a:ext uri="{FF2B5EF4-FFF2-40B4-BE49-F238E27FC236}">
                <a16:creationId xmlns:a16="http://schemas.microsoft.com/office/drawing/2014/main" id="{088B0A32-EAEC-7A8D-8F0D-63D52E71CF55}"/>
              </a:ext>
            </a:extLst>
          </p:cNvPr>
          <p:cNvSpPr/>
          <p:nvPr userDrawn="1"/>
        </p:nvSpPr>
        <p:spPr>
          <a:xfrm>
            <a:off x="1" y="2782939"/>
            <a:ext cx="3261855" cy="3950025"/>
          </a:xfrm>
          <a:custGeom>
            <a:avLst/>
            <a:gdLst>
              <a:gd name="csX0" fmla="*/ 2443462 w 3261855"/>
              <a:gd name="csY0" fmla="*/ 3658936 h 3950025"/>
              <a:gd name="csX1" fmla="*/ 2603052 w 3261855"/>
              <a:gd name="csY1" fmla="*/ 3754200 h 3950025"/>
              <a:gd name="csX2" fmla="*/ 2554575 w 3261855"/>
              <a:gd name="csY2" fmla="*/ 3697553 h 3950025"/>
              <a:gd name="csX3" fmla="*/ 2443462 w 3261855"/>
              <a:gd name="csY3" fmla="*/ 3658936 h 3950025"/>
              <a:gd name="csX4" fmla="*/ 2519729 w 3261855"/>
              <a:gd name="csY4" fmla="*/ 3602747 h 3950025"/>
              <a:gd name="csX5" fmla="*/ 2658643 w 3261855"/>
              <a:gd name="csY5" fmla="*/ 3648008 h 3950025"/>
              <a:gd name="csX6" fmla="*/ 2519729 w 3261855"/>
              <a:gd name="csY6" fmla="*/ 3602747 h 3950025"/>
              <a:gd name="csX7" fmla="*/ 2601110 w 3261855"/>
              <a:gd name="csY7" fmla="*/ 3552239 h 3950025"/>
              <a:gd name="csX8" fmla="*/ 2583559 w 3261855"/>
              <a:gd name="csY8" fmla="*/ 3565438 h 3950025"/>
              <a:gd name="csX9" fmla="*/ 2620530 w 3261855"/>
              <a:gd name="csY9" fmla="*/ 3560105 h 3950025"/>
              <a:gd name="csX10" fmla="*/ 2601110 w 3261855"/>
              <a:gd name="csY10" fmla="*/ 3552239 h 3950025"/>
              <a:gd name="csX11" fmla="*/ 2547611 w 3261855"/>
              <a:gd name="csY11" fmla="*/ 3461341 h 3950025"/>
              <a:gd name="csX12" fmla="*/ 2472176 w 3261855"/>
              <a:gd name="csY12" fmla="*/ 3487423 h 3950025"/>
              <a:gd name="csX13" fmla="*/ 2595093 w 3261855"/>
              <a:gd name="csY13" fmla="*/ 3478634 h 3950025"/>
              <a:gd name="csX14" fmla="*/ 2576864 w 3261855"/>
              <a:gd name="csY14" fmla="*/ 3467390 h 3950025"/>
              <a:gd name="csX15" fmla="*/ 2547611 w 3261855"/>
              <a:gd name="csY15" fmla="*/ 3461341 h 3950025"/>
              <a:gd name="csX16" fmla="*/ 2396939 w 3261855"/>
              <a:gd name="csY16" fmla="*/ 3348546 h 3950025"/>
              <a:gd name="csX17" fmla="*/ 2341139 w 3261855"/>
              <a:gd name="csY17" fmla="*/ 3396298 h 3950025"/>
              <a:gd name="csX18" fmla="*/ 2365615 w 3261855"/>
              <a:gd name="csY18" fmla="*/ 3457164 h 3950025"/>
              <a:gd name="csX19" fmla="*/ 2396939 w 3261855"/>
              <a:gd name="csY19" fmla="*/ 3348546 h 3950025"/>
              <a:gd name="csX20" fmla="*/ 2232532 w 3261855"/>
              <a:gd name="csY20" fmla="*/ 3188004 h 3950025"/>
              <a:gd name="csX21" fmla="*/ 2223018 w 3261855"/>
              <a:gd name="csY21" fmla="*/ 3200397 h 3950025"/>
              <a:gd name="csX22" fmla="*/ 2275629 w 3261855"/>
              <a:gd name="csY22" fmla="*/ 3242952 h 3950025"/>
              <a:gd name="csX23" fmla="*/ 2295149 w 3261855"/>
              <a:gd name="csY23" fmla="*/ 3254992 h 3950025"/>
              <a:gd name="csX24" fmla="*/ 2333938 w 3261855"/>
              <a:gd name="csY24" fmla="*/ 3275944 h 3950025"/>
              <a:gd name="csX25" fmla="*/ 2318959 w 3261855"/>
              <a:gd name="csY25" fmla="*/ 3221530 h 3950025"/>
              <a:gd name="csX26" fmla="*/ 2232532 w 3261855"/>
              <a:gd name="csY26" fmla="*/ 3188004 h 3950025"/>
              <a:gd name="csX27" fmla="*/ 2005427 w 3261855"/>
              <a:gd name="csY27" fmla="*/ 3082236 h 3950025"/>
              <a:gd name="csX28" fmla="*/ 498583 w 3261855"/>
              <a:gd name="csY28" fmla="*/ 3170254 h 3950025"/>
              <a:gd name="csX29" fmla="*/ 1217332 w 3261855"/>
              <a:gd name="csY29" fmla="*/ 3385323 h 3950025"/>
              <a:gd name="csX30" fmla="*/ 2255140 w 3261855"/>
              <a:gd name="csY30" fmla="*/ 3496216 h 3950025"/>
              <a:gd name="csX31" fmla="*/ 2005427 w 3261855"/>
              <a:gd name="csY31" fmla="*/ 3082236 h 3950025"/>
              <a:gd name="csX32" fmla="*/ 2885372 w 3261855"/>
              <a:gd name="csY32" fmla="*/ 3075152 h 3950025"/>
              <a:gd name="csX33" fmla="*/ 2808302 w 3261855"/>
              <a:gd name="csY33" fmla="*/ 3149668 h 3950025"/>
              <a:gd name="csX34" fmla="*/ 2848153 w 3261855"/>
              <a:gd name="csY34" fmla="*/ 3138385 h 3950025"/>
              <a:gd name="csX35" fmla="*/ 2885372 w 3261855"/>
              <a:gd name="csY35" fmla="*/ 3075152 h 3950025"/>
              <a:gd name="csX36" fmla="*/ 2218881 w 3261855"/>
              <a:gd name="csY36" fmla="*/ 3037129 h 3950025"/>
              <a:gd name="csX37" fmla="*/ 2161645 w 3261855"/>
              <a:gd name="csY37" fmla="*/ 3051584 h 3950025"/>
              <a:gd name="csX38" fmla="*/ 2236941 w 3261855"/>
              <a:gd name="csY38" fmla="*/ 3079204 h 3950025"/>
              <a:gd name="csX39" fmla="*/ 2218881 w 3261855"/>
              <a:gd name="csY39" fmla="*/ 3037129 h 3950025"/>
              <a:gd name="csX40" fmla="*/ 2472620 w 3261855"/>
              <a:gd name="csY40" fmla="*/ 2915869 h 3950025"/>
              <a:gd name="csX41" fmla="*/ 2345517 w 3261855"/>
              <a:gd name="csY41" fmla="*/ 2942685 h 3950025"/>
              <a:gd name="csX42" fmla="*/ 2472620 w 3261855"/>
              <a:gd name="csY42" fmla="*/ 2915869 h 3950025"/>
              <a:gd name="csX43" fmla="*/ 2218596 w 3261855"/>
              <a:gd name="csY43" fmla="*/ 2836859 h 3950025"/>
              <a:gd name="csX44" fmla="*/ 2192115 w 3261855"/>
              <a:gd name="csY44" fmla="*/ 2856983 h 3950025"/>
              <a:gd name="csX45" fmla="*/ 2169588 w 3261855"/>
              <a:gd name="csY45" fmla="*/ 2868449 h 3950025"/>
              <a:gd name="csX46" fmla="*/ 2131612 w 3261855"/>
              <a:gd name="csY46" fmla="*/ 2894362 h 3950025"/>
              <a:gd name="csX47" fmla="*/ 2218596 w 3261855"/>
              <a:gd name="csY47" fmla="*/ 2836859 h 3950025"/>
              <a:gd name="csX48" fmla="*/ 2126380 w 3261855"/>
              <a:gd name="csY48" fmla="*/ 2667389 h 3950025"/>
              <a:gd name="csX49" fmla="*/ 2052321 w 3261855"/>
              <a:gd name="csY49" fmla="*/ 2808006 h 3950025"/>
              <a:gd name="csX50" fmla="*/ 2072847 w 3261855"/>
              <a:gd name="csY50" fmla="*/ 2829979 h 3950025"/>
              <a:gd name="csX51" fmla="*/ 2150875 w 3261855"/>
              <a:gd name="csY51" fmla="*/ 2672639 h 3950025"/>
              <a:gd name="csX52" fmla="*/ 2126380 w 3261855"/>
              <a:gd name="csY52" fmla="*/ 2667389 h 3950025"/>
              <a:gd name="csX53" fmla="*/ 2327005 w 3261855"/>
              <a:gd name="csY53" fmla="*/ 2336650 h 3950025"/>
              <a:gd name="csX54" fmla="*/ 2216151 w 3261855"/>
              <a:gd name="csY54" fmla="*/ 2474936 h 3950025"/>
              <a:gd name="csX55" fmla="*/ 2327005 w 3261855"/>
              <a:gd name="csY55" fmla="*/ 2336650 h 3950025"/>
              <a:gd name="csX56" fmla="*/ 1331094 w 3261855"/>
              <a:gd name="csY56" fmla="*/ 2331005 h 3950025"/>
              <a:gd name="csX57" fmla="*/ 1267359 w 3261855"/>
              <a:gd name="csY57" fmla="*/ 2381302 h 3950025"/>
              <a:gd name="csX58" fmla="*/ 1204735 w 3261855"/>
              <a:gd name="csY58" fmla="*/ 2428866 h 3950025"/>
              <a:gd name="csX59" fmla="*/ 923771 w 3261855"/>
              <a:gd name="csY59" fmla="*/ 2593986 h 3950025"/>
              <a:gd name="csX60" fmla="*/ 316397 w 3261855"/>
              <a:gd name="csY60" fmla="*/ 3035491 h 3950025"/>
              <a:gd name="csX61" fmla="*/ 1155333 w 3261855"/>
              <a:gd name="csY61" fmla="*/ 2671827 h 3950025"/>
              <a:gd name="csX62" fmla="*/ 1359621 w 3261855"/>
              <a:gd name="csY62" fmla="*/ 2348651 h 3950025"/>
              <a:gd name="csX63" fmla="*/ 1331094 w 3261855"/>
              <a:gd name="csY63" fmla="*/ 2331005 h 3950025"/>
              <a:gd name="csX64" fmla="*/ 1596889 w 3261855"/>
              <a:gd name="csY64" fmla="*/ 2205665 h 3950025"/>
              <a:gd name="csX65" fmla="*/ 1545583 w 3261855"/>
              <a:gd name="csY65" fmla="*/ 2239256 h 3950025"/>
              <a:gd name="csX66" fmla="*/ 1603022 w 3261855"/>
              <a:gd name="csY66" fmla="*/ 2227725 h 3950025"/>
              <a:gd name="csX67" fmla="*/ 1596889 w 3261855"/>
              <a:gd name="csY67" fmla="*/ 2205665 h 3950025"/>
              <a:gd name="csX68" fmla="*/ 1518547 w 3261855"/>
              <a:gd name="csY68" fmla="*/ 2124694 h 3950025"/>
              <a:gd name="csX69" fmla="*/ 1494454 w 3261855"/>
              <a:gd name="csY69" fmla="*/ 2130050 h 3950025"/>
              <a:gd name="csX70" fmla="*/ 1425529 w 3261855"/>
              <a:gd name="csY70" fmla="*/ 2158274 h 3950025"/>
              <a:gd name="csX71" fmla="*/ 1587796 w 3261855"/>
              <a:gd name="csY71" fmla="*/ 2143834 h 3950025"/>
              <a:gd name="csX72" fmla="*/ 1518547 w 3261855"/>
              <a:gd name="csY72" fmla="*/ 2124694 h 3950025"/>
              <a:gd name="csX73" fmla="*/ 2600564 w 3261855"/>
              <a:gd name="csY73" fmla="*/ 2028358 h 3950025"/>
              <a:gd name="csX74" fmla="*/ 2563278 w 3261855"/>
              <a:gd name="csY74" fmla="*/ 2032611 h 3950025"/>
              <a:gd name="csX75" fmla="*/ 2526600 w 3261855"/>
              <a:gd name="csY75" fmla="*/ 2054173 h 3950025"/>
              <a:gd name="csX76" fmla="*/ 2551557 w 3261855"/>
              <a:gd name="csY76" fmla="*/ 2054507 h 3950025"/>
              <a:gd name="csX77" fmla="*/ 2571326 w 3261855"/>
              <a:gd name="csY77" fmla="*/ 2060360 h 3950025"/>
              <a:gd name="csX78" fmla="*/ 2699329 w 3261855"/>
              <a:gd name="csY78" fmla="*/ 2059068 h 3950025"/>
              <a:gd name="csX79" fmla="*/ 2612929 w 3261855"/>
              <a:gd name="csY79" fmla="*/ 2031139 h 3950025"/>
              <a:gd name="csX80" fmla="*/ 2600564 w 3261855"/>
              <a:gd name="csY80" fmla="*/ 2028358 h 3950025"/>
              <a:gd name="csX81" fmla="*/ 1209254 w 3261855"/>
              <a:gd name="csY81" fmla="*/ 2021229 h 3950025"/>
              <a:gd name="csX82" fmla="*/ 1159128 w 3261855"/>
              <a:gd name="csY82" fmla="*/ 2032197 h 3950025"/>
              <a:gd name="csX83" fmla="*/ 1158046 w 3261855"/>
              <a:gd name="csY83" fmla="*/ 2139317 h 3950025"/>
              <a:gd name="csX84" fmla="*/ 1121917 w 3261855"/>
              <a:gd name="csY84" fmla="*/ 2108909 h 3950025"/>
              <a:gd name="csX85" fmla="*/ 1106461 w 3261855"/>
              <a:gd name="csY85" fmla="*/ 2119190 h 3950025"/>
              <a:gd name="csX86" fmla="*/ 1056944 w 3261855"/>
              <a:gd name="csY86" fmla="*/ 2086074 h 3950025"/>
              <a:gd name="csX87" fmla="*/ 370037 w 3261855"/>
              <a:gd name="csY87" fmla="*/ 2892632 h 3950025"/>
              <a:gd name="csX88" fmla="*/ 901822 w 3261855"/>
              <a:gd name="csY88" fmla="*/ 2525167 h 3950025"/>
              <a:gd name="csX89" fmla="*/ 1234005 w 3261855"/>
              <a:gd name="csY89" fmla="*/ 2037368 h 3950025"/>
              <a:gd name="csX90" fmla="*/ 1223506 w 3261855"/>
              <a:gd name="csY90" fmla="*/ 2021920 h 3950025"/>
              <a:gd name="csX91" fmla="*/ 1209254 w 3261855"/>
              <a:gd name="csY91" fmla="*/ 2021229 h 3950025"/>
              <a:gd name="csX92" fmla="*/ 2562910 w 3261855"/>
              <a:gd name="csY92" fmla="*/ 1906962 h 3950025"/>
              <a:gd name="csX93" fmla="*/ 2358784 w 3261855"/>
              <a:gd name="csY93" fmla="*/ 1985735 h 3950025"/>
              <a:gd name="csX94" fmla="*/ 2447729 w 3261855"/>
              <a:gd name="csY94" fmla="*/ 1990267 h 3950025"/>
              <a:gd name="csX95" fmla="*/ 2480483 w 3261855"/>
              <a:gd name="csY95" fmla="*/ 1991451 h 3950025"/>
              <a:gd name="csX96" fmla="*/ 2507354 w 3261855"/>
              <a:gd name="csY96" fmla="*/ 1989002 h 3950025"/>
              <a:gd name="csX97" fmla="*/ 2562910 w 3261855"/>
              <a:gd name="csY97" fmla="*/ 1906962 h 3950025"/>
              <a:gd name="csX98" fmla="*/ 1354845 w 3261855"/>
              <a:gd name="csY98" fmla="*/ 1867796 h 3950025"/>
              <a:gd name="csX99" fmla="*/ 1335642 w 3261855"/>
              <a:gd name="csY99" fmla="*/ 1912420 h 3950025"/>
              <a:gd name="csX100" fmla="*/ 1354845 w 3261855"/>
              <a:gd name="csY100" fmla="*/ 1867796 h 3950025"/>
              <a:gd name="csX101" fmla="*/ 1244162 w 3261855"/>
              <a:gd name="csY101" fmla="*/ 1866346 h 3950025"/>
              <a:gd name="csX102" fmla="*/ 1239509 w 3261855"/>
              <a:gd name="csY102" fmla="*/ 1873929 h 3950025"/>
              <a:gd name="csX103" fmla="*/ 1197049 w 3261855"/>
              <a:gd name="csY103" fmla="*/ 1918674 h 3950025"/>
              <a:gd name="csX104" fmla="*/ 1172495 w 3261855"/>
              <a:gd name="csY104" fmla="*/ 1935034 h 3950025"/>
              <a:gd name="csX105" fmla="*/ 1163667 w 3261855"/>
              <a:gd name="csY105" fmla="*/ 1947420 h 3950025"/>
              <a:gd name="csX106" fmla="*/ 1247750 w 3261855"/>
              <a:gd name="csY106" fmla="*/ 1916461 h 3950025"/>
              <a:gd name="csX107" fmla="*/ 1255914 w 3261855"/>
              <a:gd name="csY107" fmla="*/ 1875924 h 3950025"/>
              <a:gd name="csX108" fmla="*/ 1244162 w 3261855"/>
              <a:gd name="csY108" fmla="*/ 1866346 h 3950025"/>
              <a:gd name="csX109" fmla="*/ 1157377 w 3261855"/>
              <a:gd name="csY109" fmla="*/ 1809062 h 3950025"/>
              <a:gd name="csX110" fmla="*/ 1131015 w 3261855"/>
              <a:gd name="csY110" fmla="*/ 1833955 h 3950025"/>
              <a:gd name="csX111" fmla="*/ 1076332 w 3261855"/>
              <a:gd name="csY111" fmla="*/ 1969834 h 3950025"/>
              <a:gd name="csX112" fmla="*/ 1169857 w 3261855"/>
              <a:gd name="csY112" fmla="*/ 1815314 h 3950025"/>
              <a:gd name="csX113" fmla="*/ 1157377 w 3261855"/>
              <a:gd name="csY113" fmla="*/ 1809062 h 3950025"/>
              <a:gd name="csX114" fmla="*/ 2543637 w 3261855"/>
              <a:gd name="csY114" fmla="*/ 1792138 h 3950025"/>
              <a:gd name="csX115" fmla="*/ 2443674 w 3261855"/>
              <a:gd name="csY115" fmla="*/ 1870271 h 3950025"/>
              <a:gd name="csX116" fmla="*/ 2549595 w 3261855"/>
              <a:gd name="csY116" fmla="*/ 1834750 h 3950025"/>
              <a:gd name="csX117" fmla="*/ 2543637 w 3261855"/>
              <a:gd name="csY117" fmla="*/ 1792138 h 3950025"/>
              <a:gd name="csX118" fmla="*/ 2930227 w 3261855"/>
              <a:gd name="csY118" fmla="*/ 1739246 h 3950025"/>
              <a:gd name="csX119" fmla="*/ 2898254 w 3261855"/>
              <a:gd name="csY119" fmla="*/ 1751011 h 3950025"/>
              <a:gd name="csX120" fmla="*/ 2834698 w 3261855"/>
              <a:gd name="csY120" fmla="*/ 1768280 h 3950025"/>
              <a:gd name="csX121" fmla="*/ 2868631 w 3261855"/>
              <a:gd name="csY121" fmla="*/ 1798719 h 3950025"/>
              <a:gd name="csX122" fmla="*/ 2939135 w 3261855"/>
              <a:gd name="csY122" fmla="*/ 1747694 h 3950025"/>
              <a:gd name="csX123" fmla="*/ 2930227 w 3261855"/>
              <a:gd name="csY123" fmla="*/ 1739246 h 3950025"/>
              <a:gd name="csX124" fmla="*/ 1807581 w 3261855"/>
              <a:gd name="csY124" fmla="*/ 1705589 h 3950025"/>
              <a:gd name="csX125" fmla="*/ 1811370 w 3261855"/>
              <a:gd name="csY125" fmla="*/ 1726749 h 3950025"/>
              <a:gd name="csX126" fmla="*/ 1807581 w 3261855"/>
              <a:gd name="csY126" fmla="*/ 1705589 h 3950025"/>
              <a:gd name="csX127" fmla="*/ 2493381 w 3261855"/>
              <a:gd name="csY127" fmla="*/ 1562041 h 3950025"/>
              <a:gd name="csX128" fmla="*/ 2397969 w 3261855"/>
              <a:gd name="csY128" fmla="*/ 1686740 h 3950025"/>
              <a:gd name="csX129" fmla="*/ 2341527 w 3261855"/>
              <a:gd name="csY129" fmla="*/ 1836392 h 3950025"/>
              <a:gd name="csX130" fmla="*/ 2505667 w 3261855"/>
              <a:gd name="csY130" fmla="*/ 1631312 h 3950025"/>
              <a:gd name="csX131" fmla="*/ 2504530 w 3261855"/>
              <a:gd name="csY131" fmla="*/ 1566018 h 3950025"/>
              <a:gd name="csX132" fmla="*/ 2493381 w 3261855"/>
              <a:gd name="csY132" fmla="*/ 1562041 h 3950025"/>
              <a:gd name="csX133" fmla="*/ 1663278 w 3261855"/>
              <a:gd name="csY133" fmla="*/ 1531784 h 3950025"/>
              <a:gd name="csX134" fmla="*/ 1430409 w 3261855"/>
              <a:gd name="csY134" fmla="*/ 1689711 h 3950025"/>
              <a:gd name="csX135" fmla="*/ 1419639 w 3261855"/>
              <a:gd name="csY135" fmla="*/ 1730622 h 3950025"/>
              <a:gd name="csX136" fmla="*/ 1518931 w 3261855"/>
              <a:gd name="csY136" fmla="*/ 1641280 h 3950025"/>
              <a:gd name="csX137" fmla="*/ 1699759 w 3261855"/>
              <a:gd name="csY137" fmla="*/ 1537636 h 3950025"/>
              <a:gd name="csX138" fmla="*/ 1663278 w 3261855"/>
              <a:gd name="csY138" fmla="*/ 1531784 h 3950025"/>
              <a:gd name="csX139" fmla="*/ 2473323 w 3261855"/>
              <a:gd name="csY139" fmla="*/ 1449087 h 3950025"/>
              <a:gd name="csX140" fmla="*/ 2397552 w 3261855"/>
              <a:gd name="csY140" fmla="*/ 1459019 h 3950025"/>
              <a:gd name="csX141" fmla="*/ 2304082 w 3261855"/>
              <a:gd name="csY141" fmla="*/ 1689262 h 3950025"/>
              <a:gd name="csX142" fmla="*/ 2470423 w 3261855"/>
              <a:gd name="csY142" fmla="*/ 1493464 h 3950025"/>
              <a:gd name="csX143" fmla="*/ 2473323 w 3261855"/>
              <a:gd name="csY143" fmla="*/ 1449087 h 3950025"/>
              <a:gd name="csX144" fmla="*/ 2810155 w 3261855"/>
              <a:gd name="csY144" fmla="*/ 1389705 h 3950025"/>
              <a:gd name="csX145" fmla="*/ 2723899 w 3261855"/>
              <a:gd name="csY145" fmla="*/ 1414024 h 3950025"/>
              <a:gd name="csX146" fmla="*/ 2556729 w 3261855"/>
              <a:gd name="csY146" fmla="*/ 1557199 h 3950025"/>
              <a:gd name="csX147" fmla="*/ 2637436 w 3261855"/>
              <a:gd name="csY147" fmla="*/ 1502164 h 3950025"/>
              <a:gd name="csX148" fmla="*/ 2824409 w 3261855"/>
              <a:gd name="csY148" fmla="*/ 1418756 h 3950025"/>
              <a:gd name="csX149" fmla="*/ 2810155 w 3261855"/>
              <a:gd name="csY149" fmla="*/ 1389705 h 3950025"/>
              <a:gd name="csX150" fmla="*/ 48938 w 3261855"/>
              <a:gd name="csY150" fmla="*/ 1240169 h 3950025"/>
              <a:gd name="csX151" fmla="*/ 41299 w 3261855"/>
              <a:gd name="csY151" fmla="*/ 1273966 h 3950025"/>
              <a:gd name="csX152" fmla="*/ 39431 w 3261855"/>
              <a:gd name="csY152" fmla="*/ 1263500 h 3950025"/>
              <a:gd name="csX153" fmla="*/ 48938 w 3261855"/>
              <a:gd name="csY153" fmla="*/ 1240169 h 3950025"/>
              <a:gd name="csX154" fmla="*/ 128038 w 3261855"/>
              <a:gd name="csY154" fmla="*/ 1177672 h 3950025"/>
              <a:gd name="csX155" fmla="*/ 71032 w 3261855"/>
              <a:gd name="csY155" fmla="*/ 1304786 h 3950025"/>
              <a:gd name="csX156" fmla="*/ 128038 w 3261855"/>
              <a:gd name="csY156" fmla="*/ 1177672 h 3950025"/>
              <a:gd name="csX157" fmla="*/ 1420038 w 3261855"/>
              <a:gd name="csY157" fmla="*/ 1106137 h 3950025"/>
              <a:gd name="csX158" fmla="*/ 1342492 w 3261855"/>
              <a:gd name="csY158" fmla="*/ 1148661 h 3950025"/>
              <a:gd name="csX159" fmla="*/ 1527583 w 3261855"/>
              <a:gd name="csY159" fmla="*/ 1176236 h 3950025"/>
              <a:gd name="csX160" fmla="*/ 1420038 w 3261855"/>
              <a:gd name="csY160" fmla="*/ 1106137 h 3950025"/>
              <a:gd name="csX161" fmla="*/ 740045 w 3261855"/>
              <a:gd name="csY161" fmla="*/ 1057691 h 3950025"/>
              <a:gd name="csX162" fmla="*/ 476909 w 3261855"/>
              <a:gd name="csY162" fmla="*/ 1480038 h 3950025"/>
              <a:gd name="csX163" fmla="*/ 242513 w 3261855"/>
              <a:gd name="csY163" fmla="*/ 2590868 h 3950025"/>
              <a:gd name="csX164" fmla="*/ 217832 w 3261855"/>
              <a:gd name="csY164" fmla="*/ 2912283 h 3950025"/>
              <a:gd name="csX165" fmla="*/ 1041280 w 3261855"/>
              <a:gd name="csY165" fmla="*/ 1169926 h 3950025"/>
              <a:gd name="csX166" fmla="*/ 1017670 w 3261855"/>
              <a:gd name="csY166" fmla="*/ 1095129 h 3950025"/>
              <a:gd name="csX167" fmla="*/ 776957 w 3261855"/>
              <a:gd name="csY167" fmla="*/ 1062963 h 3950025"/>
              <a:gd name="csX168" fmla="*/ 740045 w 3261855"/>
              <a:gd name="csY168" fmla="*/ 1057691 h 3950025"/>
              <a:gd name="csX169" fmla="*/ 1212794 w 3261855"/>
              <a:gd name="csY169" fmla="*/ 981481 h 3950025"/>
              <a:gd name="csX170" fmla="*/ 1208173 w 3261855"/>
              <a:gd name="csY170" fmla="*/ 1016277 h 3950025"/>
              <a:gd name="csX171" fmla="*/ 1212794 w 3261855"/>
              <a:gd name="csY171" fmla="*/ 981481 h 3950025"/>
              <a:gd name="csX172" fmla="*/ 900382 w 3261855"/>
              <a:gd name="csY172" fmla="*/ 960830 h 3950025"/>
              <a:gd name="csX173" fmla="*/ 768016 w 3261855"/>
              <a:gd name="csY173" fmla="*/ 990082 h 3950025"/>
              <a:gd name="csX174" fmla="*/ 699881 w 3261855"/>
              <a:gd name="csY174" fmla="*/ 1024737 h 3950025"/>
              <a:gd name="csX175" fmla="*/ 734398 w 3261855"/>
              <a:gd name="csY175" fmla="*/ 1033345 h 3950025"/>
              <a:gd name="csX176" fmla="*/ 879282 w 3261855"/>
              <a:gd name="csY176" fmla="*/ 1021065 h 3950025"/>
              <a:gd name="csX177" fmla="*/ 937950 w 3261855"/>
              <a:gd name="csY177" fmla="*/ 963532 h 3950025"/>
              <a:gd name="csX178" fmla="*/ 900382 w 3261855"/>
              <a:gd name="csY178" fmla="*/ 960830 h 3950025"/>
              <a:gd name="csX179" fmla="*/ 1339927 w 3261855"/>
              <a:gd name="csY179" fmla="*/ 956863 h 3950025"/>
              <a:gd name="csX180" fmla="*/ 1156866 w 3261855"/>
              <a:gd name="csY180" fmla="*/ 1112629 h 3950025"/>
              <a:gd name="csX181" fmla="*/ 1233010 w 3261855"/>
              <a:gd name="csY181" fmla="*/ 1101935 h 3950025"/>
              <a:gd name="csX182" fmla="*/ 1401450 w 3261855"/>
              <a:gd name="csY182" fmla="*/ 992037 h 3950025"/>
              <a:gd name="csX183" fmla="*/ 1339927 w 3261855"/>
              <a:gd name="csY183" fmla="*/ 956863 h 3950025"/>
              <a:gd name="csX184" fmla="*/ 921923 w 3261855"/>
              <a:gd name="csY184" fmla="*/ 862108 h 3950025"/>
              <a:gd name="csX185" fmla="*/ 851644 w 3261855"/>
              <a:gd name="csY185" fmla="*/ 899796 h 3950025"/>
              <a:gd name="csX186" fmla="*/ 925071 w 3261855"/>
              <a:gd name="csY186" fmla="*/ 916953 h 3950025"/>
              <a:gd name="csX187" fmla="*/ 921923 w 3261855"/>
              <a:gd name="csY187" fmla="*/ 862108 h 3950025"/>
              <a:gd name="csX188" fmla="*/ 851952 w 3261855"/>
              <a:gd name="csY188" fmla="*/ 749600 h 3950025"/>
              <a:gd name="csX189" fmla="*/ 868314 w 3261855"/>
              <a:gd name="csY189" fmla="*/ 750380 h 3950025"/>
              <a:gd name="csX190" fmla="*/ 851952 w 3261855"/>
              <a:gd name="csY190" fmla="*/ 749600 h 3950025"/>
              <a:gd name="csX191" fmla="*/ 677994 w 3261855"/>
              <a:gd name="csY191" fmla="*/ 745730 h 3950025"/>
              <a:gd name="csX192" fmla="*/ 652393 w 3261855"/>
              <a:gd name="csY192" fmla="*/ 814544 h 3950025"/>
              <a:gd name="csX193" fmla="*/ 677994 w 3261855"/>
              <a:gd name="csY193" fmla="*/ 745730 h 3950025"/>
              <a:gd name="csX194" fmla="*/ 683595 w 3261855"/>
              <a:gd name="csY194" fmla="*/ 1966 h 3950025"/>
              <a:gd name="csX195" fmla="*/ 721146 w 3261855"/>
              <a:gd name="csY195" fmla="*/ 26553 h 3950025"/>
              <a:gd name="csX196" fmla="*/ 869520 w 3261855"/>
              <a:gd name="csY196" fmla="*/ 156706 h 3950025"/>
              <a:gd name="csX197" fmla="*/ 1002669 w 3261855"/>
              <a:gd name="csY197" fmla="*/ 200395 h 3950025"/>
              <a:gd name="csX198" fmla="*/ 1125504 w 3261855"/>
              <a:gd name="csY198" fmla="*/ 144198 h 3950025"/>
              <a:gd name="csX199" fmla="*/ 1162837 w 3261855"/>
              <a:gd name="csY199" fmla="*/ 269665 h 3950025"/>
              <a:gd name="csX200" fmla="*/ 1424256 w 3261855"/>
              <a:gd name="csY200" fmla="*/ 127557 h 3950025"/>
              <a:gd name="csX201" fmla="*/ 1472115 w 3261855"/>
              <a:gd name="csY201" fmla="*/ 258126 h 3950025"/>
              <a:gd name="csX202" fmla="*/ 1550012 w 3261855"/>
              <a:gd name="csY202" fmla="*/ 356699 h 3950025"/>
              <a:gd name="csX203" fmla="*/ 1688589 w 3261855"/>
              <a:gd name="csY203" fmla="*/ 387092 h 3950025"/>
              <a:gd name="csX204" fmla="*/ 1725285 w 3261855"/>
              <a:gd name="csY204" fmla="*/ 392487 h 3950025"/>
              <a:gd name="csX205" fmla="*/ 1687625 w 3261855"/>
              <a:gd name="csY205" fmla="*/ 465752 h 3950025"/>
              <a:gd name="csX206" fmla="*/ 1832608 w 3261855"/>
              <a:gd name="csY206" fmla="*/ 485433 h 3950025"/>
              <a:gd name="csX207" fmla="*/ 1896031 w 3261855"/>
              <a:gd name="csY207" fmla="*/ 639275 h 3950025"/>
              <a:gd name="csX208" fmla="*/ 1975068 w 3261855"/>
              <a:gd name="csY208" fmla="*/ 673361 h 3950025"/>
              <a:gd name="csX209" fmla="*/ 1946899 w 3261855"/>
              <a:gd name="csY209" fmla="*/ 873544 h 3950025"/>
              <a:gd name="csX210" fmla="*/ 2090842 w 3261855"/>
              <a:gd name="csY210" fmla="*/ 874355 h 3950025"/>
              <a:gd name="csX211" fmla="*/ 1899007 w 3261855"/>
              <a:gd name="csY211" fmla="*/ 1259899 h 3950025"/>
              <a:gd name="csX212" fmla="*/ 1104985 w 3261855"/>
              <a:gd name="csY212" fmla="*/ 1232400 h 3950025"/>
              <a:gd name="csX213" fmla="*/ 392026 w 3261855"/>
              <a:gd name="csY213" fmla="*/ 2675162 h 3950025"/>
              <a:gd name="csX214" fmla="*/ 411948 w 3261855"/>
              <a:gd name="csY214" fmla="*/ 2715784 h 3950025"/>
              <a:gd name="csX215" fmla="*/ 880903 w 3261855"/>
              <a:gd name="csY215" fmla="*/ 2131840 h 3950025"/>
              <a:gd name="csX216" fmla="*/ 889945 w 3261855"/>
              <a:gd name="csY216" fmla="*/ 1955923 h 3950025"/>
              <a:gd name="csX217" fmla="*/ 916820 w 3261855"/>
              <a:gd name="csY217" fmla="*/ 1896610 h 3950025"/>
              <a:gd name="csX218" fmla="*/ 1180336 w 3261855"/>
              <a:gd name="csY218" fmla="*/ 1347631 h 3950025"/>
              <a:gd name="csX219" fmla="*/ 1283475 w 3261855"/>
              <a:gd name="csY219" fmla="*/ 1395002 h 3950025"/>
              <a:gd name="csX220" fmla="*/ 1267882 w 3261855"/>
              <a:gd name="csY220" fmla="*/ 1451760 h 3950025"/>
              <a:gd name="csX221" fmla="*/ 1376549 w 3261855"/>
              <a:gd name="csY221" fmla="*/ 1421102 h 3950025"/>
              <a:gd name="csX222" fmla="*/ 1447295 w 3261855"/>
              <a:gd name="csY222" fmla="*/ 1480195 h 3950025"/>
              <a:gd name="csX223" fmla="*/ 1542930 w 3261855"/>
              <a:gd name="csY223" fmla="*/ 1476768 h 3950025"/>
              <a:gd name="csX224" fmla="*/ 1714295 w 3261855"/>
              <a:gd name="csY224" fmla="*/ 1474878 h 3950025"/>
              <a:gd name="csX225" fmla="*/ 1809405 w 3261855"/>
              <a:gd name="csY225" fmla="*/ 1521454 h 3950025"/>
              <a:gd name="csX226" fmla="*/ 1828369 w 3261855"/>
              <a:gd name="csY226" fmla="*/ 1633013 h 3950025"/>
              <a:gd name="csX227" fmla="*/ 1930583 w 3261855"/>
              <a:gd name="csY227" fmla="*/ 1644940 h 3950025"/>
              <a:gd name="csX228" fmla="*/ 2016342 w 3261855"/>
              <a:gd name="csY228" fmla="*/ 1673268 h 3950025"/>
              <a:gd name="csX229" fmla="*/ 2057943 w 3261855"/>
              <a:gd name="csY229" fmla="*/ 1851890 h 3950025"/>
              <a:gd name="csX230" fmla="*/ 2083315 w 3261855"/>
              <a:gd name="csY230" fmla="*/ 2007029 h 3950025"/>
              <a:gd name="csX231" fmla="*/ 2236731 w 3261855"/>
              <a:gd name="csY231" fmla="*/ 1950080 h 3950025"/>
              <a:gd name="csX232" fmla="*/ 2231442 w 3261855"/>
              <a:gd name="csY232" fmla="*/ 1805743 h 3950025"/>
              <a:gd name="csX233" fmla="*/ 2382272 w 3261855"/>
              <a:gd name="csY233" fmla="*/ 1157736 h 3950025"/>
              <a:gd name="csX234" fmla="*/ 2681404 w 3261855"/>
              <a:gd name="csY234" fmla="*/ 1074951 h 3950025"/>
              <a:gd name="csX235" fmla="*/ 2879766 w 3261855"/>
              <a:gd name="csY235" fmla="*/ 1058208 h 3950025"/>
              <a:gd name="csX236" fmla="*/ 2938878 w 3261855"/>
              <a:gd name="csY236" fmla="*/ 1320548 h 3950025"/>
              <a:gd name="csX237" fmla="*/ 3164637 w 3261855"/>
              <a:gd name="csY237" fmla="*/ 1348044 h 3950025"/>
              <a:gd name="csX238" fmla="*/ 3003108 w 3261855"/>
              <a:gd name="csY238" fmla="*/ 1710472 h 3950025"/>
              <a:gd name="csX239" fmla="*/ 3248658 w 3261855"/>
              <a:gd name="csY239" fmla="*/ 1702030 h 3950025"/>
              <a:gd name="csX240" fmla="*/ 3130622 w 3261855"/>
              <a:gd name="csY240" fmla="*/ 1895326 h 3950025"/>
              <a:gd name="csX241" fmla="*/ 3167413 w 3261855"/>
              <a:gd name="csY241" fmla="*/ 1925945 h 3950025"/>
              <a:gd name="csX242" fmla="*/ 3148916 w 3261855"/>
              <a:gd name="csY242" fmla="*/ 2099202 h 3950025"/>
              <a:gd name="csX243" fmla="*/ 2670089 w 3261855"/>
              <a:gd name="csY243" fmla="*/ 2108400 h 3950025"/>
              <a:gd name="csX244" fmla="*/ 2148664 w 3261855"/>
              <a:gd name="csY244" fmla="*/ 2093502 h 3950025"/>
              <a:gd name="csX245" fmla="*/ 2057038 w 3261855"/>
              <a:gd name="csY245" fmla="*/ 2236910 h 3950025"/>
              <a:gd name="csX246" fmla="*/ 1841083 w 3261855"/>
              <a:gd name="csY246" fmla="*/ 2497410 h 3950025"/>
              <a:gd name="csX247" fmla="*/ 1524423 w 3261855"/>
              <a:gd name="csY247" fmla="*/ 2533122 h 3950025"/>
              <a:gd name="csX248" fmla="*/ 569234 w 3261855"/>
              <a:gd name="csY248" fmla="*/ 3053142 h 3950025"/>
              <a:gd name="csX249" fmla="*/ 1958303 w 3261855"/>
              <a:gd name="csY249" fmla="*/ 2990953 h 3950025"/>
              <a:gd name="csX250" fmla="*/ 2342742 w 3261855"/>
              <a:gd name="csY250" fmla="*/ 2298607 h 3950025"/>
              <a:gd name="csX251" fmla="*/ 2464033 w 3261855"/>
              <a:gd name="csY251" fmla="*/ 2250374 h 3950025"/>
              <a:gd name="csX252" fmla="*/ 2400233 w 3261855"/>
              <a:gd name="csY252" fmla="*/ 2495153 h 3950025"/>
              <a:gd name="csX253" fmla="*/ 2540296 w 3261855"/>
              <a:gd name="csY253" fmla="*/ 2562326 h 3950025"/>
              <a:gd name="csX254" fmla="*/ 2604748 w 3261855"/>
              <a:gd name="csY254" fmla="*/ 2736022 h 3950025"/>
              <a:gd name="csX255" fmla="*/ 2644504 w 3261855"/>
              <a:gd name="csY255" fmla="*/ 2892899 h 3950025"/>
              <a:gd name="csX256" fmla="*/ 2652534 w 3261855"/>
              <a:gd name="csY256" fmla="*/ 2957296 h 3950025"/>
              <a:gd name="csX257" fmla="*/ 2775810 w 3261855"/>
              <a:gd name="csY257" fmla="*/ 3075137 h 3950025"/>
              <a:gd name="csX258" fmla="*/ 2973878 w 3261855"/>
              <a:gd name="csY258" fmla="*/ 3042166 h 3950025"/>
              <a:gd name="csX259" fmla="*/ 3049705 w 3261855"/>
              <a:gd name="csY259" fmla="*/ 3307283 h 3950025"/>
              <a:gd name="csX260" fmla="*/ 3052658 w 3261855"/>
              <a:gd name="csY260" fmla="*/ 3368349 h 3950025"/>
              <a:gd name="csX261" fmla="*/ 3000355 w 3261855"/>
              <a:gd name="csY261" fmla="*/ 3562364 h 3950025"/>
              <a:gd name="csX262" fmla="*/ 3088502 w 3261855"/>
              <a:gd name="csY262" fmla="*/ 3556300 h 3950025"/>
              <a:gd name="csX263" fmla="*/ 3053839 w 3261855"/>
              <a:gd name="csY263" fmla="*/ 3691844 h 3950025"/>
              <a:gd name="csX264" fmla="*/ 3155716 w 3261855"/>
              <a:gd name="csY264" fmla="*/ 3806793 h 3950025"/>
              <a:gd name="csX265" fmla="*/ 2251529 w 3261855"/>
              <a:gd name="csY265" fmla="*/ 3611288 h 3950025"/>
              <a:gd name="csX266" fmla="*/ 264769 w 3261855"/>
              <a:gd name="csY266" fmla="*/ 3198221 h 3950025"/>
              <a:gd name="csX267" fmla="*/ 216752 w 3261855"/>
              <a:gd name="csY267" fmla="*/ 3155923 h 3950025"/>
              <a:gd name="csX268" fmla="*/ 107386 w 3261855"/>
              <a:gd name="csY268" fmla="*/ 3249637 h 3950025"/>
              <a:gd name="csX269" fmla="*/ 0 w 3261855"/>
              <a:gd name="csY269" fmla="*/ 3350914 h 3950025"/>
              <a:gd name="csX270" fmla="*/ 0 w 3261855"/>
              <a:gd name="csY270" fmla="*/ 3119343 h 3950025"/>
              <a:gd name="csX271" fmla="*/ 821 w 3261855"/>
              <a:gd name="csY271" fmla="*/ 3117918 h 3950025"/>
              <a:gd name="csX272" fmla="*/ 8965 w 3261855"/>
              <a:gd name="csY272" fmla="*/ 3023972 h 3950025"/>
              <a:gd name="csX273" fmla="*/ 0 w 3261855"/>
              <a:gd name="csY273" fmla="*/ 3005175 h 3950025"/>
              <a:gd name="csX274" fmla="*/ 0 w 3261855"/>
              <a:gd name="csY274" fmla="*/ 2988338 h 3950025"/>
              <a:gd name="csX275" fmla="*/ 13240 w 3261855"/>
              <a:gd name="csY275" fmla="*/ 2972204 h 3950025"/>
              <a:gd name="csX276" fmla="*/ 18986 w 3261855"/>
              <a:gd name="csY276" fmla="*/ 2722539 h 3950025"/>
              <a:gd name="csX277" fmla="*/ 0 w 3261855"/>
              <a:gd name="csY277" fmla="*/ 2617056 h 3950025"/>
              <a:gd name="csX278" fmla="*/ 0 w 3261855"/>
              <a:gd name="csY278" fmla="*/ 2391197 h 3950025"/>
              <a:gd name="csX279" fmla="*/ 32761 w 3261855"/>
              <a:gd name="csY279" fmla="*/ 2534381 h 3950025"/>
              <a:gd name="csX280" fmla="*/ 127726 w 3261855"/>
              <a:gd name="csY280" fmla="*/ 2846997 h 3950025"/>
              <a:gd name="csX281" fmla="*/ 336005 w 3261855"/>
              <a:gd name="csY281" fmla="*/ 1639415 h 3950025"/>
              <a:gd name="csX282" fmla="*/ 580777 w 3261855"/>
              <a:gd name="csY282" fmla="*/ 1010317 h 3950025"/>
              <a:gd name="csX283" fmla="*/ 466790 w 3261855"/>
              <a:gd name="csY283" fmla="*/ 800324 h 3950025"/>
              <a:gd name="csX284" fmla="*/ 388266 w 3261855"/>
              <a:gd name="csY284" fmla="*/ 913175 h 3950025"/>
              <a:gd name="csX285" fmla="*/ 343541 w 3261855"/>
              <a:gd name="csY285" fmla="*/ 1130883 h 3950025"/>
              <a:gd name="csX286" fmla="*/ 133704 w 3261855"/>
              <a:gd name="csY286" fmla="*/ 1351468 h 3950025"/>
              <a:gd name="csX287" fmla="*/ 0 w 3261855"/>
              <a:gd name="csY287" fmla="*/ 1468126 h 3950025"/>
              <a:gd name="csX288" fmla="*/ 0 w 3261855"/>
              <a:gd name="csY288" fmla="*/ 681308 h 3950025"/>
              <a:gd name="csX289" fmla="*/ 79620 w 3261855"/>
              <a:gd name="csY289" fmla="*/ 669011 h 3950025"/>
              <a:gd name="csX290" fmla="*/ 254757 w 3261855"/>
              <a:gd name="csY290" fmla="*/ 672514 h 3950025"/>
              <a:gd name="csX291" fmla="*/ 218755 w 3261855"/>
              <a:gd name="csY291" fmla="*/ 388763 h 3950025"/>
              <a:gd name="csX292" fmla="*/ 375362 w 3261855"/>
              <a:gd name="csY292" fmla="*/ 236695 h 3950025"/>
              <a:gd name="csX293" fmla="*/ 482381 w 3261855"/>
              <a:gd name="csY293" fmla="*/ 238905 h 3950025"/>
              <a:gd name="csX294" fmla="*/ 499642 w 3261855"/>
              <a:gd name="csY294" fmla="*/ 192289 h 3950025"/>
              <a:gd name="csX295" fmla="*/ 683595 w 3261855"/>
              <a:gd name="csY295" fmla="*/ 1966 h 39500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Lst>
            <a:rect l="l" t="t" r="r" b="b"/>
            <a:pathLst>
              <a:path w="3261855" h="3950025">
                <a:moveTo>
                  <a:pt x="2443462" y="3658936"/>
                </a:moveTo>
                <a:cubicBezTo>
                  <a:pt x="2458203" y="3709241"/>
                  <a:pt x="2556102" y="3750009"/>
                  <a:pt x="2603052" y="3754200"/>
                </a:cubicBezTo>
                <a:cubicBezTo>
                  <a:pt x="2647851" y="3709514"/>
                  <a:pt x="2594825" y="3696225"/>
                  <a:pt x="2554575" y="3697553"/>
                </a:cubicBezTo>
                <a:cubicBezTo>
                  <a:pt x="2519693" y="3669300"/>
                  <a:pt x="2483100" y="3672090"/>
                  <a:pt x="2443462" y="3658936"/>
                </a:cubicBezTo>
                <a:close/>
                <a:moveTo>
                  <a:pt x="2519729" y="3602747"/>
                </a:moveTo>
                <a:cubicBezTo>
                  <a:pt x="2380518" y="3619318"/>
                  <a:pt x="2620338" y="3669955"/>
                  <a:pt x="2658643" y="3648008"/>
                </a:cubicBezTo>
                <a:cubicBezTo>
                  <a:pt x="2700338" y="3573667"/>
                  <a:pt x="2546583" y="3618320"/>
                  <a:pt x="2519729" y="3602747"/>
                </a:cubicBezTo>
                <a:close/>
                <a:moveTo>
                  <a:pt x="2601110" y="3552239"/>
                </a:moveTo>
                <a:cubicBezTo>
                  <a:pt x="2595295" y="3553556"/>
                  <a:pt x="2589792" y="3558384"/>
                  <a:pt x="2583559" y="3565438"/>
                </a:cubicBezTo>
                <a:cubicBezTo>
                  <a:pt x="2598656" y="3579506"/>
                  <a:pt x="2608119" y="3574444"/>
                  <a:pt x="2620530" y="3560105"/>
                </a:cubicBezTo>
                <a:cubicBezTo>
                  <a:pt x="2613052" y="3553115"/>
                  <a:pt x="2606925" y="3550922"/>
                  <a:pt x="2601110" y="3552239"/>
                </a:cubicBezTo>
                <a:close/>
                <a:moveTo>
                  <a:pt x="2547611" y="3461341"/>
                </a:moveTo>
                <a:cubicBezTo>
                  <a:pt x="2520604" y="3461308"/>
                  <a:pt x="2499114" y="3476994"/>
                  <a:pt x="2472176" y="3487423"/>
                </a:cubicBezTo>
                <a:cubicBezTo>
                  <a:pt x="2443456" y="3534303"/>
                  <a:pt x="2578155" y="3510589"/>
                  <a:pt x="2595093" y="3478634"/>
                </a:cubicBezTo>
                <a:cubicBezTo>
                  <a:pt x="2593216" y="3466580"/>
                  <a:pt x="2587508" y="3462661"/>
                  <a:pt x="2576864" y="3467390"/>
                </a:cubicBezTo>
                <a:cubicBezTo>
                  <a:pt x="2566230" y="3463109"/>
                  <a:pt x="2556614" y="3461351"/>
                  <a:pt x="2547611" y="3461341"/>
                </a:cubicBezTo>
                <a:close/>
                <a:moveTo>
                  <a:pt x="2396939" y="3348546"/>
                </a:moveTo>
                <a:cubicBezTo>
                  <a:pt x="2379823" y="3345930"/>
                  <a:pt x="2356520" y="3359197"/>
                  <a:pt x="2341139" y="3396298"/>
                </a:cubicBezTo>
                <a:cubicBezTo>
                  <a:pt x="2293451" y="3466547"/>
                  <a:pt x="2278237" y="3596257"/>
                  <a:pt x="2365615" y="3457164"/>
                </a:cubicBezTo>
                <a:cubicBezTo>
                  <a:pt x="2436800" y="3401384"/>
                  <a:pt x="2425464" y="3352906"/>
                  <a:pt x="2396939" y="3348546"/>
                </a:cubicBezTo>
                <a:close/>
                <a:moveTo>
                  <a:pt x="2232532" y="3188004"/>
                </a:moveTo>
                <a:cubicBezTo>
                  <a:pt x="2224626" y="3188634"/>
                  <a:pt x="2220414" y="3192252"/>
                  <a:pt x="2223018" y="3200397"/>
                </a:cubicBezTo>
                <a:cubicBezTo>
                  <a:pt x="2245661" y="3205445"/>
                  <a:pt x="2264700" y="3223728"/>
                  <a:pt x="2275629" y="3242952"/>
                </a:cubicBezTo>
                <a:cubicBezTo>
                  <a:pt x="2283104" y="3237258"/>
                  <a:pt x="2295785" y="3247857"/>
                  <a:pt x="2295149" y="3254992"/>
                </a:cubicBezTo>
                <a:cubicBezTo>
                  <a:pt x="2303379" y="3256105"/>
                  <a:pt x="2326648" y="3273629"/>
                  <a:pt x="2333938" y="3275944"/>
                </a:cubicBezTo>
                <a:cubicBezTo>
                  <a:pt x="2419803" y="3297997"/>
                  <a:pt x="2356310" y="3234858"/>
                  <a:pt x="2318959" y="3221530"/>
                </a:cubicBezTo>
                <a:cubicBezTo>
                  <a:pt x="2313186" y="3211133"/>
                  <a:pt x="2256246" y="3186118"/>
                  <a:pt x="2232532" y="3188004"/>
                </a:cubicBezTo>
                <a:close/>
                <a:moveTo>
                  <a:pt x="2005427" y="3082236"/>
                </a:moveTo>
                <a:cubicBezTo>
                  <a:pt x="1520005" y="3133928"/>
                  <a:pt x="970896" y="3135639"/>
                  <a:pt x="498583" y="3170254"/>
                </a:cubicBezTo>
                <a:cubicBezTo>
                  <a:pt x="653582" y="3293201"/>
                  <a:pt x="1025620" y="3326715"/>
                  <a:pt x="1217332" y="3385323"/>
                </a:cubicBezTo>
                <a:cubicBezTo>
                  <a:pt x="1555287" y="3450321"/>
                  <a:pt x="1907176" y="3579790"/>
                  <a:pt x="2255140" y="3496216"/>
                </a:cubicBezTo>
                <a:cubicBezTo>
                  <a:pt x="2384427" y="3234567"/>
                  <a:pt x="2272545" y="3350422"/>
                  <a:pt x="2005427" y="3082236"/>
                </a:cubicBezTo>
                <a:close/>
                <a:moveTo>
                  <a:pt x="2885372" y="3075152"/>
                </a:moveTo>
                <a:cubicBezTo>
                  <a:pt x="2853119" y="3089535"/>
                  <a:pt x="2823203" y="3121014"/>
                  <a:pt x="2808302" y="3149668"/>
                </a:cubicBezTo>
                <a:cubicBezTo>
                  <a:pt x="2817615" y="3182756"/>
                  <a:pt x="2834200" y="3148801"/>
                  <a:pt x="2848153" y="3138385"/>
                </a:cubicBezTo>
                <a:cubicBezTo>
                  <a:pt x="2912189" y="3126761"/>
                  <a:pt x="3012812" y="3084408"/>
                  <a:pt x="2885372" y="3075152"/>
                </a:cubicBezTo>
                <a:close/>
                <a:moveTo>
                  <a:pt x="2218881" y="3037129"/>
                </a:moveTo>
                <a:cubicBezTo>
                  <a:pt x="2200069" y="3038033"/>
                  <a:pt x="2174728" y="3048360"/>
                  <a:pt x="2161645" y="3051584"/>
                </a:cubicBezTo>
                <a:cubicBezTo>
                  <a:pt x="2089404" y="3081328"/>
                  <a:pt x="2207924" y="3072598"/>
                  <a:pt x="2236941" y="3079204"/>
                </a:cubicBezTo>
                <a:cubicBezTo>
                  <a:pt x="2249974" y="3044741"/>
                  <a:pt x="2237692" y="3036224"/>
                  <a:pt x="2218881" y="3037129"/>
                </a:cubicBezTo>
                <a:close/>
                <a:moveTo>
                  <a:pt x="2472620" y="2915869"/>
                </a:moveTo>
                <a:cubicBezTo>
                  <a:pt x="2430439" y="2914225"/>
                  <a:pt x="2385868" y="2949542"/>
                  <a:pt x="2345517" y="2942685"/>
                </a:cubicBezTo>
                <a:cubicBezTo>
                  <a:pt x="2301913" y="3026548"/>
                  <a:pt x="2554339" y="2926647"/>
                  <a:pt x="2472620" y="2915869"/>
                </a:cubicBezTo>
                <a:close/>
                <a:moveTo>
                  <a:pt x="2218596" y="2836859"/>
                </a:moveTo>
                <a:cubicBezTo>
                  <a:pt x="2205615" y="2836380"/>
                  <a:pt x="2204348" y="2854818"/>
                  <a:pt x="2192115" y="2856983"/>
                </a:cubicBezTo>
                <a:cubicBezTo>
                  <a:pt x="2180289" y="2852066"/>
                  <a:pt x="2176834" y="2869550"/>
                  <a:pt x="2169588" y="2868449"/>
                </a:cubicBezTo>
                <a:cubicBezTo>
                  <a:pt x="2156351" y="2869993"/>
                  <a:pt x="2145430" y="2897338"/>
                  <a:pt x="2131612" y="2894362"/>
                </a:cubicBezTo>
                <a:cubicBezTo>
                  <a:pt x="2042480" y="2975904"/>
                  <a:pt x="2291206" y="2887786"/>
                  <a:pt x="2218596" y="2836859"/>
                </a:cubicBezTo>
                <a:close/>
                <a:moveTo>
                  <a:pt x="2126380" y="2667389"/>
                </a:moveTo>
                <a:cubicBezTo>
                  <a:pt x="2074353" y="2670395"/>
                  <a:pt x="2057161" y="2772331"/>
                  <a:pt x="2052321" y="2808006"/>
                </a:cubicBezTo>
                <a:cubicBezTo>
                  <a:pt x="2041364" y="2859501"/>
                  <a:pt x="2035291" y="2899545"/>
                  <a:pt x="2072847" y="2829979"/>
                </a:cubicBezTo>
                <a:cubicBezTo>
                  <a:pt x="2100911" y="2805681"/>
                  <a:pt x="2198604" y="2702870"/>
                  <a:pt x="2150875" y="2672639"/>
                </a:cubicBezTo>
                <a:cubicBezTo>
                  <a:pt x="2141956" y="2668549"/>
                  <a:pt x="2133812" y="2666959"/>
                  <a:pt x="2126380" y="2667389"/>
                </a:cubicBezTo>
                <a:close/>
                <a:moveTo>
                  <a:pt x="2327005" y="2336650"/>
                </a:moveTo>
                <a:cubicBezTo>
                  <a:pt x="2262743" y="2352494"/>
                  <a:pt x="2040755" y="2666140"/>
                  <a:pt x="2216151" y="2474936"/>
                </a:cubicBezTo>
                <a:cubicBezTo>
                  <a:pt x="2228219" y="2460189"/>
                  <a:pt x="2409430" y="2318341"/>
                  <a:pt x="2327005" y="2336650"/>
                </a:cubicBezTo>
                <a:close/>
                <a:moveTo>
                  <a:pt x="1331094" y="2331005"/>
                </a:moveTo>
                <a:cubicBezTo>
                  <a:pt x="1307382" y="2328640"/>
                  <a:pt x="1295125" y="2365439"/>
                  <a:pt x="1267359" y="2381302"/>
                </a:cubicBezTo>
                <a:cubicBezTo>
                  <a:pt x="1235094" y="2375469"/>
                  <a:pt x="1220124" y="2419335"/>
                  <a:pt x="1204735" y="2428866"/>
                </a:cubicBezTo>
                <a:cubicBezTo>
                  <a:pt x="1129635" y="2392253"/>
                  <a:pt x="1001409" y="2558062"/>
                  <a:pt x="923771" y="2593986"/>
                </a:cubicBezTo>
                <a:cubicBezTo>
                  <a:pt x="923640" y="2614116"/>
                  <a:pt x="336549" y="3015030"/>
                  <a:pt x="316397" y="3035491"/>
                </a:cubicBezTo>
                <a:cubicBezTo>
                  <a:pt x="514759" y="3082351"/>
                  <a:pt x="957167" y="2766955"/>
                  <a:pt x="1155333" y="2671827"/>
                </a:cubicBezTo>
                <a:cubicBezTo>
                  <a:pt x="1281153" y="2570314"/>
                  <a:pt x="1736320" y="2438538"/>
                  <a:pt x="1359621" y="2348651"/>
                </a:cubicBezTo>
                <a:cubicBezTo>
                  <a:pt x="1348174" y="2336934"/>
                  <a:pt x="1338998" y="2331793"/>
                  <a:pt x="1331094" y="2331005"/>
                </a:cubicBezTo>
                <a:close/>
                <a:moveTo>
                  <a:pt x="1596889" y="2205665"/>
                </a:moveTo>
                <a:cubicBezTo>
                  <a:pt x="1576265" y="2206617"/>
                  <a:pt x="1548114" y="2216843"/>
                  <a:pt x="1545583" y="2239256"/>
                </a:cubicBezTo>
                <a:cubicBezTo>
                  <a:pt x="1465349" y="2253370"/>
                  <a:pt x="1575216" y="2289832"/>
                  <a:pt x="1603022" y="2227725"/>
                </a:cubicBezTo>
                <a:cubicBezTo>
                  <a:pt x="1630607" y="2213038"/>
                  <a:pt x="1617513" y="2204714"/>
                  <a:pt x="1596889" y="2205665"/>
                </a:cubicBezTo>
                <a:close/>
                <a:moveTo>
                  <a:pt x="1518547" y="2124694"/>
                </a:moveTo>
                <a:cubicBezTo>
                  <a:pt x="1510732" y="2124722"/>
                  <a:pt x="1502744" y="2126248"/>
                  <a:pt x="1494454" y="2130050"/>
                </a:cubicBezTo>
                <a:cubicBezTo>
                  <a:pt x="1465928" y="2118796"/>
                  <a:pt x="1445907" y="2154793"/>
                  <a:pt x="1425529" y="2158274"/>
                </a:cubicBezTo>
                <a:cubicBezTo>
                  <a:pt x="1309733" y="2258636"/>
                  <a:pt x="1553751" y="2193571"/>
                  <a:pt x="1587796" y="2143834"/>
                </a:cubicBezTo>
                <a:cubicBezTo>
                  <a:pt x="1563896" y="2138010"/>
                  <a:pt x="1541994" y="2124612"/>
                  <a:pt x="1518547" y="2124694"/>
                </a:cubicBezTo>
                <a:close/>
                <a:moveTo>
                  <a:pt x="2600564" y="2028358"/>
                </a:moveTo>
                <a:cubicBezTo>
                  <a:pt x="2588098" y="2030198"/>
                  <a:pt x="2575415" y="2042326"/>
                  <a:pt x="2563278" y="2032611"/>
                </a:cubicBezTo>
                <a:cubicBezTo>
                  <a:pt x="2553359" y="2041947"/>
                  <a:pt x="2527264" y="2030607"/>
                  <a:pt x="2526600" y="2054173"/>
                </a:cubicBezTo>
                <a:cubicBezTo>
                  <a:pt x="2530152" y="2059336"/>
                  <a:pt x="2547153" y="2059717"/>
                  <a:pt x="2551557" y="2054507"/>
                </a:cubicBezTo>
                <a:cubicBezTo>
                  <a:pt x="2557204" y="2054027"/>
                  <a:pt x="2567950" y="2066799"/>
                  <a:pt x="2571326" y="2060360"/>
                </a:cubicBezTo>
                <a:cubicBezTo>
                  <a:pt x="2609577" y="2068698"/>
                  <a:pt x="2655363" y="2054536"/>
                  <a:pt x="2699329" y="2059068"/>
                </a:cubicBezTo>
                <a:cubicBezTo>
                  <a:pt x="2744667" y="2041460"/>
                  <a:pt x="2622132" y="2030672"/>
                  <a:pt x="2612929" y="2031139"/>
                </a:cubicBezTo>
                <a:cubicBezTo>
                  <a:pt x="2608850" y="2028275"/>
                  <a:pt x="2604719" y="2027746"/>
                  <a:pt x="2600564" y="2028358"/>
                </a:cubicBezTo>
                <a:close/>
                <a:moveTo>
                  <a:pt x="1209254" y="2021229"/>
                </a:moveTo>
                <a:cubicBezTo>
                  <a:pt x="1193195" y="2023640"/>
                  <a:pt x="1172910" y="2033342"/>
                  <a:pt x="1159128" y="2032197"/>
                </a:cubicBezTo>
                <a:cubicBezTo>
                  <a:pt x="1043863" y="2044320"/>
                  <a:pt x="1189644" y="2083910"/>
                  <a:pt x="1158046" y="2139317"/>
                </a:cubicBezTo>
                <a:cubicBezTo>
                  <a:pt x="1142971" y="2165684"/>
                  <a:pt x="1136693" y="2113863"/>
                  <a:pt x="1121917" y="2108909"/>
                </a:cubicBezTo>
                <a:cubicBezTo>
                  <a:pt x="1110865" y="2102092"/>
                  <a:pt x="1109445" y="2106962"/>
                  <a:pt x="1106461" y="2119190"/>
                </a:cubicBezTo>
                <a:cubicBezTo>
                  <a:pt x="1082145" y="2193949"/>
                  <a:pt x="1044308" y="2137720"/>
                  <a:pt x="1056944" y="2086074"/>
                </a:cubicBezTo>
                <a:cubicBezTo>
                  <a:pt x="780193" y="2235366"/>
                  <a:pt x="596783" y="2639379"/>
                  <a:pt x="370037" y="2892632"/>
                </a:cubicBezTo>
                <a:cubicBezTo>
                  <a:pt x="499560" y="2864137"/>
                  <a:pt x="742988" y="2632668"/>
                  <a:pt x="901822" y="2525167"/>
                </a:cubicBezTo>
                <a:cubicBezTo>
                  <a:pt x="1080543" y="2388326"/>
                  <a:pt x="1325286" y="2294778"/>
                  <a:pt x="1234005" y="2037368"/>
                </a:cubicBezTo>
                <a:cubicBezTo>
                  <a:pt x="1232675" y="2028523"/>
                  <a:pt x="1228861" y="2023904"/>
                  <a:pt x="1223506" y="2021920"/>
                </a:cubicBezTo>
                <a:cubicBezTo>
                  <a:pt x="1219490" y="2020432"/>
                  <a:pt x="1214607" y="2020425"/>
                  <a:pt x="1209254" y="2021229"/>
                </a:cubicBezTo>
                <a:close/>
                <a:moveTo>
                  <a:pt x="2562910" y="1906962"/>
                </a:moveTo>
                <a:cubicBezTo>
                  <a:pt x="2524704" y="1909155"/>
                  <a:pt x="2338979" y="1949742"/>
                  <a:pt x="2358784" y="1985735"/>
                </a:cubicBezTo>
                <a:cubicBezTo>
                  <a:pt x="2389518" y="1998548"/>
                  <a:pt x="2419653" y="2001089"/>
                  <a:pt x="2447729" y="1990267"/>
                </a:cubicBezTo>
                <a:cubicBezTo>
                  <a:pt x="2459897" y="1995594"/>
                  <a:pt x="2468310" y="2000584"/>
                  <a:pt x="2480483" y="1991451"/>
                </a:cubicBezTo>
                <a:cubicBezTo>
                  <a:pt x="2490918" y="1996697"/>
                  <a:pt x="2497626" y="1994493"/>
                  <a:pt x="2507354" y="1989002"/>
                </a:cubicBezTo>
                <a:cubicBezTo>
                  <a:pt x="2585039" y="2003434"/>
                  <a:pt x="2641452" y="1948275"/>
                  <a:pt x="2562910" y="1906962"/>
                </a:cubicBezTo>
                <a:close/>
                <a:moveTo>
                  <a:pt x="1354845" y="1867796"/>
                </a:moveTo>
                <a:cubicBezTo>
                  <a:pt x="1344004" y="1860315"/>
                  <a:pt x="1312300" y="1910109"/>
                  <a:pt x="1335642" y="1912420"/>
                </a:cubicBezTo>
                <a:cubicBezTo>
                  <a:pt x="1347594" y="1893042"/>
                  <a:pt x="1351605" y="1882043"/>
                  <a:pt x="1354845" y="1867796"/>
                </a:cubicBezTo>
                <a:close/>
                <a:moveTo>
                  <a:pt x="1244162" y="1866346"/>
                </a:moveTo>
                <a:cubicBezTo>
                  <a:pt x="1238908" y="1865187"/>
                  <a:pt x="1234838" y="1866886"/>
                  <a:pt x="1239509" y="1873929"/>
                </a:cubicBezTo>
                <a:cubicBezTo>
                  <a:pt x="1221885" y="1889013"/>
                  <a:pt x="1221230" y="1911594"/>
                  <a:pt x="1197049" y="1918674"/>
                </a:cubicBezTo>
                <a:cubicBezTo>
                  <a:pt x="1192230" y="1931949"/>
                  <a:pt x="1183159" y="1933485"/>
                  <a:pt x="1172495" y="1935034"/>
                </a:cubicBezTo>
                <a:cubicBezTo>
                  <a:pt x="1170824" y="1939350"/>
                  <a:pt x="1169636" y="1953479"/>
                  <a:pt x="1163667" y="1947420"/>
                </a:cubicBezTo>
                <a:cubicBezTo>
                  <a:pt x="1162976" y="1984838"/>
                  <a:pt x="1238855" y="1941487"/>
                  <a:pt x="1247750" y="1916461"/>
                </a:cubicBezTo>
                <a:cubicBezTo>
                  <a:pt x="1247192" y="1900662"/>
                  <a:pt x="1252010" y="1889961"/>
                  <a:pt x="1255914" y="1875924"/>
                </a:cubicBezTo>
                <a:cubicBezTo>
                  <a:pt x="1255852" y="1871527"/>
                  <a:pt x="1249415" y="1867507"/>
                  <a:pt x="1244162" y="1866346"/>
                </a:cubicBezTo>
                <a:close/>
                <a:moveTo>
                  <a:pt x="1157377" y="1809062"/>
                </a:moveTo>
                <a:cubicBezTo>
                  <a:pt x="1147410" y="1807438"/>
                  <a:pt x="1143393" y="1818706"/>
                  <a:pt x="1131015" y="1833955"/>
                </a:cubicBezTo>
                <a:cubicBezTo>
                  <a:pt x="1107790" y="1857475"/>
                  <a:pt x="1062905" y="1939561"/>
                  <a:pt x="1076332" y="1969834"/>
                </a:cubicBezTo>
                <a:cubicBezTo>
                  <a:pt x="1107542" y="1936580"/>
                  <a:pt x="1280188" y="1788061"/>
                  <a:pt x="1169857" y="1815314"/>
                </a:cubicBezTo>
                <a:cubicBezTo>
                  <a:pt x="1164682" y="1811577"/>
                  <a:pt x="1160699" y="1809603"/>
                  <a:pt x="1157377" y="1809062"/>
                </a:cubicBezTo>
                <a:close/>
                <a:moveTo>
                  <a:pt x="2543637" y="1792138"/>
                </a:moveTo>
                <a:cubicBezTo>
                  <a:pt x="2522850" y="1782503"/>
                  <a:pt x="2465564" y="1855984"/>
                  <a:pt x="2443674" y="1870271"/>
                </a:cubicBezTo>
                <a:cubicBezTo>
                  <a:pt x="2309823" y="1940477"/>
                  <a:pt x="2546425" y="1885502"/>
                  <a:pt x="2549595" y="1834750"/>
                </a:cubicBezTo>
                <a:cubicBezTo>
                  <a:pt x="2553440" y="1807797"/>
                  <a:pt x="2550566" y="1795350"/>
                  <a:pt x="2543637" y="1792138"/>
                </a:cubicBezTo>
                <a:close/>
                <a:moveTo>
                  <a:pt x="2930227" y="1739246"/>
                </a:moveTo>
                <a:cubicBezTo>
                  <a:pt x="2920909" y="1736750"/>
                  <a:pt x="2910337" y="1749251"/>
                  <a:pt x="2898254" y="1751011"/>
                </a:cubicBezTo>
                <a:cubicBezTo>
                  <a:pt x="2871718" y="1740389"/>
                  <a:pt x="2857634" y="1780246"/>
                  <a:pt x="2834698" y="1768280"/>
                </a:cubicBezTo>
                <a:cubicBezTo>
                  <a:pt x="2739179" y="1842513"/>
                  <a:pt x="2812776" y="1827277"/>
                  <a:pt x="2868631" y="1798719"/>
                </a:cubicBezTo>
                <a:cubicBezTo>
                  <a:pt x="2886012" y="1763472"/>
                  <a:pt x="2924027" y="1786325"/>
                  <a:pt x="2939135" y="1747694"/>
                </a:cubicBezTo>
                <a:cubicBezTo>
                  <a:pt x="2936298" y="1742576"/>
                  <a:pt x="2933332" y="1740078"/>
                  <a:pt x="2930227" y="1739246"/>
                </a:cubicBezTo>
                <a:close/>
                <a:moveTo>
                  <a:pt x="1807581" y="1705589"/>
                </a:moveTo>
                <a:cubicBezTo>
                  <a:pt x="1789292" y="1720463"/>
                  <a:pt x="1792799" y="1757498"/>
                  <a:pt x="1811370" y="1726749"/>
                </a:cubicBezTo>
                <a:cubicBezTo>
                  <a:pt x="1838056" y="1744200"/>
                  <a:pt x="1830721" y="1710153"/>
                  <a:pt x="1807581" y="1705589"/>
                </a:cubicBezTo>
                <a:close/>
                <a:moveTo>
                  <a:pt x="2493381" y="1562041"/>
                </a:moveTo>
                <a:cubicBezTo>
                  <a:pt x="2464689" y="1568802"/>
                  <a:pt x="2419208" y="1678168"/>
                  <a:pt x="2397969" y="1686740"/>
                </a:cubicBezTo>
                <a:cubicBezTo>
                  <a:pt x="2406420" y="1731184"/>
                  <a:pt x="2304640" y="1811065"/>
                  <a:pt x="2341527" y="1836392"/>
                </a:cubicBezTo>
                <a:cubicBezTo>
                  <a:pt x="2409570" y="1783255"/>
                  <a:pt x="2426025" y="1670164"/>
                  <a:pt x="2505667" y="1631312"/>
                </a:cubicBezTo>
                <a:cubicBezTo>
                  <a:pt x="2558026" y="1607138"/>
                  <a:pt x="2485267" y="1603673"/>
                  <a:pt x="2504530" y="1566018"/>
                </a:cubicBezTo>
                <a:cubicBezTo>
                  <a:pt x="2501236" y="1562203"/>
                  <a:pt x="2497480" y="1561075"/>
                  <a:pt x="2493381" y="1562041"/>
                </a:cubicBezTo>
                <a:close/>
                <a:moveTo>
                  <a:pt x="1663278" y="1531784"/>
                </a:moveTo>
                <a:cubicBezTo>
                  <a:pt x="1575642" y="1531654"/>
                  <a:pt x="1473845" y="1620977"/>
                  <a:pt x="1430409" y="1689711"/>
                </a:cubicBezTo>
                <a:cubicBezTo>
                  <a:pt x="1404212" y="1670185"/>
                  <a:pt x="1379294" y="1761019"/>
                  <a:pt x="1419639" y="1730622"/>
                </a:cubicBezTo>
                <a:cubicBezTo>
                  <a:pt x="1459625" y="1705950"/>
                  <a:pt x="1478604" y="1662970"/>
                  <a:pt x="1518931" y="1641280"/>
                </a:cubicBezTo>
                <a:cubicBezTo>
                  <a:pt x="1563986" y="1585258"/>
                  <a:pt x="1643647" y="1580103"/>
                  <a:pt x="1699759" y="1537636"/>
                </a:cubicBezTo>
                <a:cubicBezTo>
                  <a:pt x="1688028" y="1533646"/>
                  <a:pt x="1675798" y="1531802"/>
                  <a:pt x="1663278" y="1531784"/>
                </a:cubicBezTo>
                <a:close/>
                <a:moveTo>
                  <a:pt x="2473323" y="1449087"/>
                </a:moveTo>
                <a:cubicBezTo>
                  <a:pt x="2451818" y="1451426"/>
                  <a:pt x="2417202" y="1462817"/>
                  <a:pt x="2397552" y="1459019"/>
                </a:cubicBezTo>
                <a:cubicBezTo>
                  <a:pt x="2345877" y="1526415"/>
                  <a:pt x="2313337" y="1606799"/>
                  <a:pt x="2304082" y="1689262"/>
                </a:cubicBezTo>
                <a:cubicBezTo>
                  <a:pt x="2286750" y="1847783"/>
                  <a:pt x="2415947" y="1522676"/>
                  <a:pt x="2470423" y="1493464"/>
                </a:cubicBezTo>
                <a:cubicBezTo>
                  <a:pt x="2503221" y="1453460"/>
                  <a:pt x="2494828" y="1446748"/>
                  <a:pt x="2473323" y="1449087"/>
                </a:cubicBezTo>
                <a:close/>
                <a:moveTo>
                  <a:pt x="2810155" y="1389705"/>
                </a:moveTo>
                <a:cubicBezTo>
                  <a:pt x="2778171" y="1390039"/>
                  <a:pt x="2734188" y="1399268"/>
                  <a:pt x="2723899" y="1414024"/>
                </a:cubicBezTo>
                <a:cubicBezTo>
                  <a:pt x="2651464" y="1440873"/>
                  <a:pt x="2600335" y="1491963"/>
                  <a:pt x="2556729" y="1557199"/>
                </a:cubicBezTo>
                <a:cubicBezTo>
                  <a:pt x="2498849" y="1654251"/>
                  <a:pt x="2619995" y="1530440"/>
                  <a:pt x="2637436" y="1502164"/>
                </a:cubicBezTo>
                <a:cubicBezTo>
                  <a:pt x="2694759" y="1464804"/>
                  <a:pt x="2753281" y="1419070"/>
                  <a:pt x="2824409" y="1418756"/>
                </a:cubicBezTo>
                <a:cubicBezTo>
                  <a:pt x="2862121" y="1397931"/>
                  <a:pt x="2842138" y="1389370"/>
                  <a:pt x="2810155" y="1389705"/>
                </a:cubicBezTo>
                <a:close/>
                <a:moveTo>
                  <a:pt x="48938" y="1240169"/>
                </a:moveTo>
                <a:cubicBezTo>
                  <a:pt x="43262" y="1232117"/>
                  <a:pt x="4207" y="1263271"/>
                  <a:pt x="41299" y="1273966"/>
                </a:cubicBezTo>
                <a:cubicBezTo>
                  <a:pt x="45491" y="1269418"/>
                  <a:pt x="45916" y="1265518"/>
                  <a:pt x="39431" y="1263500"/>
                </a:cubicBezTo>
                <a:cubicBezTo>
                  <a:pt x="49014" y="1249894"/>
                  <a:pt x="50830" y="1242853"/>
                  <a:pt x="48938" y="1240169"/>
                </a:cubicBezTo>
                <a:close/>
                <a:moveTo>
                  <a:pt x="128038" y="1177672"/>
                </a:moveTo>
                <a:cubicBezTo>
                  <a:pt x="106056" y="1215234"/>
                  <a:pt x="78716" y="1277231"/>
                  <a:pt x="71032" y="1304786"/>
                </a:cubicBezTo>
                <a:cubicBezTo>
                  <a:pt x="-52626" y="1463508"/>
                  <a:pt x="249900" y="1238373"/>
                  <a:pt x="128038" y="1177672"/>
                </a:cubicBezTo>
                <a:close/>
                <a:moveTo>
                  <a:pt x="1420038" y="1106137"/>
                </a:moveTo>
                <a:cubicBezTo>
                  <a:pt x="1391708" y="1118980"/>
                  <a:pt x="1372415" y="1142545"/>
                  <a:pt x="1342492" y="1148661"/>
                </a:cubicBezTo>
                <a:cubicBezTo>
                  <a:pt x="1043323" y="1225080"/>
                  <a:pt x="1442534" y="1198477"/>
                  <a:pt x="1527583" y="1176236"/>
                </a:cubicBezTo>
                <a:cubicBezTo>
                  <a:pt x="1576946" y="1132183"/>
                  <a:pt x="1447902" y="1114606"/>
                  <a:pt x="1420038" y="1106137"/>
                </a:cubicBezTo>
                <a:close/>
                <a:moveTo>
                  <a:pt x="740045" y="1057691"/>
                </a:moveTo>
                <a:cubicBezTo>
                  <a:pt x="565911" y="1052087"/>
                  <a:pt x="543746" y="1347583"/>
                  <a:pt x="476909" y="1480038"/>
                </a:cubicBezTo>
                <a:cubicBezTo>
                  <a:pt x="347894" y="1842113"/>
                  <a:pt x="314044" y="2217906"/>
                  <a:pt x="242513" y="2590868"/>
                </a:cubicBezTo>
                <a:cubicBezTo>
                  <a:pt x="240839" y="2628275"/>
                  <a:pt x="163943" y="2898462"/>
                  <a:pt x="217832" y="2912283"/>
                </a:cubicBezTo>
                <a:cubicBezTo>
                  <a:pt x="431506" y="2335534"/>
                  <a:pt x="660445" y="1676858"/>
                  <a:pt x="1041280" y="1169926"/>
                </a:cubicBezTo>
                <a:cubicBezTo>
                  <a:pt x="1073969" y="1138770"/>
                  <a:pt x="1079532" y="1069684"/>
                  <a:pt x="1017670" y="1095129"/>
                </a:cubicBezTo>
                <a:cubicBezTo>
                  <a:pt x="940384" y="1069452"/>
                  <a:pt x="862394" y="1070288"/>
                  <a:pt x="776957" y="1062963"/>
                </a:cubicBezTo>
                <a:cubicBezTo>
                  <a:pt x="763938" y="1059776"/>
                  <a:pt x="751654" y="1058065"/>
                  <a:pt x="740045" y="1057691"/>
                </a:cubicBezTo>
                <a:close/>
                <a:moveTo>
                  <a:pt x="1212794" y="981481"/>
                </a:moveTo>
                <a:cubicBezTo>
                  <a:pt x="1206583" y="995086"/>
                  <a:pt x="1186394" y="1009183"/>
                  <a:pt x="1208173" y="1016277"/>
                </a:cubicBezTo>
                <a:cubicBezTo>
                  <a:pt x="1214386" y="1002672"/>
                  <a:pt x="1234431" y="988486"/>
                  <a:pt x="1212794" y="981481"/>
                </a:cubicBezTo>
                <a:close/>
                <a:moveTo>
                  <a:pt x="900382" y="960830"/>
                </a:moveTo>
                <a:cubicBezTo>
                  <a:pt x="856203" y="964080"/>
                  <a:pt x="797158" y="982348"/>
                  <a:pt x="768016" y="990082"/>
                </a:cubicBezTo>
                <a:cubicBezTo>
                  <a:pt x="740654" y="975980"/>
                  <a:pt x="629723" y="1028621"/>
                  <a:pt x="699881" y="1024737"/>
                </a:cubicBezTo>
                <a:cubicBezTo>
                  <a:pt x="711578" y="1028582"/>
                  <a:pt x="722341" y="1025909"/>
                  <a:pt x="734398" y="1033345"/>
                </a:cubicBezTo>
                <a:cubicBezTo>
                  <a:pt x="776587" y="1015381"/>
                  <a:pt x="834995" y="1037934"/>
                  <a:pt x="879282" y="1021065"/>
                </a:cubicBezTo>
                <a:cubicBezTo>
                  <a:pt x="924526" y="1029952"/>
                  <a:pt x="940125" y="1007869"/>
                  <a:pt x="937950" y="963532"/>
                </a:cubicBezTo>
                <a:cubicBezTo>
                  <a:pt x="928184" y="960332"/>
                  <a:pt x="915109" y="959747"/>
                  <a:pt x="900382" y="960830"/>
                </a:cubicBezTo>
                <a:close/>
                <a:moveTo>
                  <a:pt x="1339927" y="956863"/>
                </a:moveTo>
                <a:cubicBezTo>
                  <a:pt x="1274986" y="990515"/>
                  <a:pt x="1226691" y="1091302"/>
                  <a:pt x="1156866" y="1112629"/>
                </a:cubicBezTo>
                <a:cubicBezTo>
                  <a:pt x="1117664" y="1193857"/>
                  <a:pt x="1208942" y="1128104"/>
                  <a:pt x="1233010" y="1101935"/>
                </a:cubicBezTo>
                <a:cubicBezTo>
                  <a:pt x="1293508" y="1069704"/>
                  <a:pt x="1347601" y="1036295"/>
                  <a:pt x="1401450" y="992037"/>
                </a:cubicBezTo>
                <a:cubicBezTo>
                  <a:pt x="1442225" y="961907"/>
                  <a:pt x="1357958" y="955898"/>
                  <a:pt x="1339927" y="956863"/>
                </a:cubicBezTo>
                <a:close/>
                <a:moveTo>
                  <a:pt x="921923" y="862108"/>
                </a:moveTo>
                <a:cubicBezTo>
                  <a:pt x="905320" y="860103"/>
                  <a:pt x="870687" y="893215"/>
                  <a:pt x="851644" y="899796"/>
                </a:cubicBezTo>
                <a:cubicBezTo>
                  <a:pt x="776532" y="982060"/>
                  <a:pt x="900199" y="900421"/>
                  <a:pt x="925071" y="916953"/>
                </a:cubicBezTo>
                <a:cubicBezTo>
                  <a:pt x="935354" y="877153"/>
                  <a:pt x="931883" y="863310"/>
                  <a:pt x="921923" y="862108"/>
                </a:cubicBezTo>
                <a:close/>
                <a:moveTo>
                  <a:pt x="851952" y="749600"/>
                </a:moveTo>
                <a:cubicBezTo>
                  <a:pt x="689827" y="884594"/>
                  <a:pt x="806073" y="875057"/>
                  <a:pt x="868314" y="750380"/>
                </a:cubicBezTo>
                <a:cubicBezTo>
                  <a:pt x="862966" y="750054"/>
                  <a:pt x="857388" y="749781"/>
                  <a:pt x="851952" y="749600"/>
                </a:cubicBezTo>
                <a:close/>
                <a:moveTo>
                  <a:pt x="677994" y="745730"/>
                </a:moveTo>
                <a:cubicBezTo>
                  <a:pt x="644818" y="778962"/>
                  <a:pt x="662884" y="775048"/>
                  <a:pt x="652393" y="814544"/>
                </a:cubicBezTo>
                <a:cubicBezTo>
                  <a:pt x="679534" y="827720"/>
                  <a:pt x="702482" y="763212"/>
                  <a:pt x="677994" y="745730"/>
                </a:cubicBezTo>
                <a:close/>
                <a:moveTo>
                  <a:pt x="683595" y="1966"/>
                </a:moveTo>
                <a:cubicBezTo>
                  <a:pt x="695284" y="5326"/>
                  <a:pt x="707749" y="13138"/>
                  <a:pt x="721146" y="26553"/>
                </a:cubicBezTo>
                <a:cubicBezTo>
                  <a:pt x="878719" y="107099"/>
                  <a:pt x="597633" y="239652"/>
                  <a:pt x="869520" y="156706"/>
                </a:cubicBezTo>
                <a:cubicBezTo>
                  <a:pt x="1018694" y="87036"/>
                  <a:pt x="835718" y="280896"/>
                  <a:pt x="1002669" y="200395"/>
                </a:cubicBezTo>
                <a:cubicBezTo>
                  <a:pt x="1052614" y="203263"/>
                  <a:pt x="1084157" y="138313"/>
                  <a:pt x="1125504" y="144198"/>
                </a:cubicBezTo>
                <a:cubicBezTo>
                  <a:pt x="1172499" y="168231"/>
                  <a:pt x="1124643" y="249672"/>
                  <a:pt x="1162837" y="269665"/>
                </a:cubicBezTo>
                <a:cubicBezTo>
                  <a:pt x="1239931" y="205069"/>
                  <a:pt x="1336722" y="161539"/>
                  <a:pt x="1424256" y="127557"/>
                </a:cubicBezTo>
                <a:cubicBezTo>
                  <a:pt x="1478332" y="196971"/>
                  <a:pt x="1461834" y="179068"/>
                  <a:pt x="1472115" y="258126"/>
                </a:cubicBezTo>
                <a:cubicBezTo>
                  <a:pt x="1510192" y="285379"/>
                  <a:pt x="1551672" y="299075"/>
                  <a:pt x="1550012" y="356699"/>
                </a:cubicBezTo>
                <a:cubicBezTo>
                  <a:pt x="1582350" y="410923"/>
                  <a:pt x="1672672" y="298217"/>
                  <a:pt x="1688589" y="387092"/>
                </a:cubicBezTo>
                <a:cubicBezTo>
                  <a:pt x="1697784" y="394347"/>
                  <a:pt x="1714649" y="389493"/>
                  <a:pt x="1725285" y="392487"/>
                </a:cubicBezTo>
                <a:cubicBezTo>
                  <a:pt x="1751902" y="410689"/>
                  <a:pt x="1698625" y="436674"/>
                  <a:pt x="1687625" y="465752"/>
                </a:cubicBezTo>
                <a:cubicBezTo>
                  <a:pt x="1681621" y="544871"/>
                  <a:pt x="1796684" y="438310"/>
                  <a:pt x="1832608" y="485433"/>
                </a:cubicBezTo>
                <a:cubicBezTo>
                  <a:pt x="1864914" y="528145"/>
                  <a:pt x="1843221" y="608288"/>
                  <a:pt x="1896031" y="639275"/>
                </a:cubicBezTo>
                <a:cubicBezTo>
                  <a:pt x="1924662" y="656142"/>
                  <a:pt x="1939427" y="683281"/>
                  <a:pt x="1975068" y="673361"/>
                </a:cubicBezTo>
                <a:cubicBezTo>
                  <a:pt x="2062265" y="655023"/>
                  <a:pt x="1960455" y="841287"/>
                  <a:pt x="1946899" y="873544"/>
                </a:cubicBezTo>
                <a:cubicBezTo>
                  <a:pt x="1904155" y="1033430"/>
                  <a:pt x="2038552" y="852802"/>
                  <a:pt x="2090842" y="874355"/>
                </a:cubicBezTo>
                <a:cubicBezTo>
                  <a:pt x="2161192" y="984520"/>
                  <a:pt x="2012995" y="1201019"/>
                  <a:pt x="1899007" y="1259899"/>
                </a:cubicBezTo>
                <a:cubicBezTo>
                  <a:pt x="1637167" y="1327839"/>
                  <a:pt x="1358784" y="1216368"/>
                  <a:pt x="1104985" y="1232400"/>
                </a:cubicBezTo>
                <a:cubicBezTo>
                  <a:pt x="776088" y="1650307"/>
                  <a:pt x="605138" y="2193768"/>
                  <a:pt x="392026" y="2675162"/>
                </a:cubicBezTo>
                <a:cubicBezTo>
                  <a:pt x="349350" y="2758809"/>
                  <a:pt x="332223" y="2846323"/>
                  <a:pt x="411948" y="2715784"/>
                </a:cubicBezTo>
                <a:cubicBezTo>
                  <a:pt x="444779" y="2666091"/>
                  <a:pt x="749242" y="2264026"/>
                  <a:pt x="880903" y="2131840"/>
                </a:cubicBezTo>
                <a:cubicBezTo>
                  <a:pt x="952032" y="2065349"/>
                  <a:pt x="1020711" y="1995763"/>
                  <a:pt x="889945" y="1955923"/>
                </a:cubicBezTo>
                <a:cubicBezTo>
                  <a:pt x="815332" y="1929120"/>
                  <a:pt x="861608" y="1900995"/>
                  <a:pt x="916820" y="1896610"/>
                </a:cubicBezTo>
                <a:cubicBezTo>
                  <a:pt x="988274" y="1694993"/>
                  <a:pt x="847137" y="1404053"/>
                  <a:pt x="1180336" y="1347631"/>
                </a:cubicBezTo>
                <a:cubicBezTo>
                  <a:pt x="1229931" y="1282323"/>
                  <a:pt x="1324302" y="1304074"/>
                  <a:pt x="1283475" y="1395002"/>
                </a:cubicBezTo>
                <a:cubicBezTo>
                  <a:pt x="1280524" y="1418741"/>
                  <a:pt x="1217881" y="1460547"/>
                  <a:pt x="1267882" y="1451760"/>
                </a:cubicBezTo>
                <a:cubicBezTo>
                  <a:pt x="1309170" y="1450677"/>
                  <a:pt x="1339220" y="1375295"/>
                  <a:pt x="1376549" y="1421102"/>
                </a:cubicBezTo>
                <a:cubicBezTo>
                  <a:pt x="1439778" y="1430382"/>
                  <a:pt x="1423674" y="1427582"/>
                  <a:pt x="1447295" y="1480195"/>
                </a:cubicBezTo>
                <a:cubicBezTo>
                  <a:pt x="1475745" y="1488034"/>
                  <a:pt x="1518991" y="1431092"/>
                  <a:pt x="1542930" y="1476768"/>
                </a:cubicBezTo>
                <a:cubicBezTo>
                  <a:pt x="1584791" y="1518440"/>
                  <a:pt x="1661500" y="1461533"/>
                  <a:pt x="1714295" y="1474878"/>
                </a:cubicBezTo>
                <a:cubicBezTo>
                  <a:pt x="1760485" y="1477411"/>
                  <a:pt x="1757433" y="1544678"/>
                  <a:pt x="1809405" y="1521454"/>
                </a:cubicBezTo>
                <a:cubicBezTo>
                  <a:pt x="1895520" y="1513545"/>
                  <a:pt x="1804669" y="1603336"/>
                  <a:pt x="1828369" y="1633013"/>
                </a:cubicBezTo>
                <a:cubicBezTo>
                  <a:pt x="1858914" y="1647098"/>
                  <a:pt x="1901196" y="1623842"/>
                  <a:pt x="1930583" y="1644940"/>
                </a:cubicBezTo>
                <a:cubicBezTo>
                  <a:pt x="1964277" y="1668695"/>
                  <a:pt x="2012254" y="1610511"/>
                  <a:pt x="2016342" y="1673268"/>
                </a:cubicBezTo>
                <a:cubicBezTo>
                  <a:pt x="2069798" y="1710598"/>
                  <a:pt x="2065311" y="1788867"/>
                  <a:pt x="2057943" y="1851890"/>
                </a:cubicBezTo>
                <a:cubicBezTo>
                  <a:pt x="2000183" y="1993399"/>
                  <a:pt x="2063033" y="1896639"/>
                  <a:pt x="2083315" y="2007029"/>
                </a:cubicBezTo>
                <a:cubicBezTo>
                  <a:pt x="2091637" y="2090229"/>
                  <a:pt x="2216558" y="1981821"/>
                  <a:pt x="2236731" y="1950080"/>
                </a:cubicBezTo>
                <a:cubicBezTo>
                  <a:pt x="2254645" y="1902084"/>
                  <a:pt x="2220431" y="1857005"/>
                  <a:pt x="2231442" y="1805743"/>
                </a:cubicBezTo>
                <a:cubicBezTo>
                  <a:pt x="2263534" y="1582817"/>
                  <a:pt x="2295401" y="1364111"/>
                  <a:pt x="2382272" y="1157736"/>
                </a:cubicBezTo>
                <a:cubicBezTo>
                  <a:pt x="2431618" y="1056213"/>
                  <a:pt x="2676509" y="882116"/>
                  <a:pt x="2681404" y="1074951"/>
                </a:cubicBezTo>
                <a:cubicBezTo>
                  <a:pt x="2718816" y="1092678"/>
                  <a:pt x="2829876" y="1010595"/>
                  <a:pt x="2879766" y="1058208"/>
                </a:cubicBezTo>
                <a:cubicBezTo>
                  <a:pt x="2965608" y="1164455"/>
                  <a:pt x="2775547" y="1426662"/>
                  <a:pt x="2938878" y="1320548"/>
                </a:cubicBezTo>
                <a:cubicBezTo>
                  <a:pt x="3040156" y="1298014"/>
                  <a:pt x="3044671" y="1387385"/>
                  <a:pt x="3164637" y="1348044"/>
                </a:cubicBezTo>
                <a:cubicBezTo>
                  <a:pt x="3186852" y="1564839"/>
                  <a:pt x="3072413" y="1580443"/>
                  <a:pt x="3003108" y="1710472"/>
                </a:cubicBezTo>
                <a:cubicBezTo>
                  <a:pt x="3062651" y="1812783"/>
                  <a:pt x="3143582" y="1626322"/>
                  <a:pt x="3248658" y="1702030"/>
                </a:cubicBezTo>
                <a:cubicBezTo>
                  <a:pt x="3265263" y="1777261"/>
                  <a:pt x="3222204" y="1889797"/>
                  <a:pt x="3130622" y="1895326"/>
                </a:cubicBezTo>
                <a:cubicBezTo>
                  <a:pt x="3062083" y="1925174"/>
                  <a:pt x="3128937" y="1943031"/>
                  <a:pt x="3167413" y="1925945"/>
                </a:cubicBezTo>
                <a:cubicBezTo>
                  <a:pt x="3338425" y="1903428"/>
                  <a:pt x="3242923" y="2058907"/>
                  <a:pt x="3148916" y="2099202"/>
                </a:cubicBezTo>
                <a:cubicBezTo>
                  <a:pt x="2874949" y="2283499"/>
                  <a:pt x="2896451" y="2162226"/>
                  <a:pt x="2670089" y="2108400"/>
                </a:cubicBezTo>
                <a:cubicBezTo>
                  <a:pt x="2491558" y="2126081"/>
                  <a:pt x="2317582" y="1970623"/>
                  <a:pt x="2148664" y="2093502"/>
                </a:cubicBezTo>
                <a:cubicBezTo>
                  <a:pt x="2077963" y="2120432"/>
                  <a:pt x="2115444" y="2189122"/>
                  <a:pt x="2057038" y="2236910"/>
                </a:cubicBezTo>
                <a:cubicBezTo>
                  <a:pt x="2410084" y="2262672"/>
                  <a:pt x="1980374" y="2530816"/>
                  <a:pt x="1841083" y="2497410"/>
                </a:cubicBezTo>
                <a:cubicBezTo>
                  <a:pt x="1704966" y="2426726"/>
                  <a:pt x="1656683" y="2429838"/>
                  <a:pt x="1524423" y="2533122"/>
                </a:cubicBezTo>
                <a:cubicBezTo>
                  <a:pt x="1219555" y="2736998"/>
                  <a:pt x="895681" y="2901016"/>
                  <a:pt x="569234" y="3053142"/>
                </a:cubicBezTo>
                <a:cubicBezTo>
                  <a:pt x="313490" y="3154563"/>
                  <a:pt x="1878263" y="3041051"/>
                  <a:pt x="1958303" y="2990953"/>
                </a:cubicBezTo>
                <a:cubicBezTo>
                  <a:pt x="2019635" y="2749209"/>
                  <a:pt x="2089278" y="2407577"/>
                  <a:pt x="2342742" y="2298607"/>
                </a:cubicBezTo>
                <a:cubicBezTo>
                  <a:pt x="2388392" y="2288522"/>
                  <a:pt x="2429090" y="2281330"/>
                  <a:pt x="2464033" y="2250374"/>
                </a:cubicBezTo>
                <a:cubicBezTo>
                  <a:pt x="2472349" y="2338722"/>
                  <a:pt x="2443086" y="2420536"/>
                  <a:pt x="2400233" y="2495153"/>
                </a:cubicBezTo>
                <a:cubicBezTo>
                  <a:pt x="2480921" y="2491226"/>
                  <a:pt x="2710435" y="2401168"/>
                  <a:pt x="2540296" y="2562326"/>
                </a:cubicBezTo>
                <a:cubicBezTo>
                  <a:pt x="2627361" y="2609094"/>
                  <a:pt x="2686413" y="2631250"/>
                  <a:pt x="2604748" y="2736022"/>
                </a:cubicBezTo>
                <a:cubicBezTo>
                  <a:pt x="2545983" y="2855711"/>
                  <a:pt x="2727584" y="2743429"/>
                  <a:pt x="2644504" y="2892899"/>
                </a:cubicBezTo>
                <a:cubicBezTo>
                  <a:pt x="2643299" y="2915736"/>
                  <a:pt x="2643950" y="2938130"/>
                  <a:pt x="2652534" y="2957296"/>
                </a:cubicBezTo>
                <a:cubicBezTo>
                  <a:pt x="2842940" y="2867682"/>
                  <a:pt x="2836468" y="2822281"/>
                  <a:pt x="2775810" y="3075137"/>
                </a:cubicBezTo>
                <a:cubicBezTo>
                  <a:pt x="2817089" y="3069888"/>
                  <a:pt x="2907863" y="2991144"/>
                  <a:pt x="2973878" y="3042166"/>
                </a:cubicBezTo>
                <a:cubicBezTo>
                  <a:pt x="3144157" y="3025337"/>
                  <a:pt x="2968864" y="3255242"/>
                  <a:pt x="3049705" y="3307283"/>
                </a:cubicBezTo>
                <a:cubicBezTo>
                  <a:pt x="3075519" y="3322611"/>
                  <a:pt x="3032477" y="3353525"/>
                  <a:pt x="3052658" y="3368349"/>
                </a:cubicBezTo>
                <a:cubicBezTo>
                  <a:pt x="3124650" y="3396506"/>
                  <a:pt x="3017405" y="3507096"/>
                  <a:pt x="3000355" y="3562364"/>
                </a:cubicBezTo>
                <a:cubicBezTo>
                  <a:pt x="3014485" y="3584749"/>
                  <a:pt x="3064821" y="3551005"/>
                  <a:pt x="3088502" y="3556300"/>
                </a:cubicBezTo>
                <a:cubicBezTo>
                  <a:pt x="3181675" y="3583849"/>
                  <a:pt x="3015933" y="3660142"/>
                  <a:pt x="3053839" y="3691844"/>
                </a:cubicBezTo>
                <a:cubicBezTo>
                  <a:pt x="3105869" y="3720568"/>
                  <a:pt x="3186965" y="3725612"/>
                  <a:pt x="3155716" y="3806793"/>
                </a:cubicBezTo>
                <a:cubicBezTo>
                  <a:pt x="2912643" y="4167468"/>
                  <a:pt x="2510375" y="3749941"/>
                  <a:pt x="2251529" y="3611288"/>
                </a:cubicBezTo>
                <a:cubicBezTo>
                  <a:pt x="1568441" y="3594755"/>
                  <a:pt x="908917" y="3394817"/>
                  <a:pt x="264769" y="3198221"/>
                </a:cubicBezTo>
                <a:cubicBezTo>
                  <a:pt x="221257" y="3246278"/>
                  <a:pt x="222960" y="3168666"/>
                  <a:pt x="216752" y="3155923"/>
                </a:cubicBezTo>
                <a:cubicBezTo>
                  <a:pt x="182828" y="3183035"/>
                  <a:pt x="146189" y="3214530"/>
                  <a:pt x="107386" y="3249637"/>
                </a:cubicBezTo>
                <a:lnTo>
                  <a:pt x="0" y="3350914"/>
                </a:lnTo>
                <a:lnTo>
                  <a:pt x="0" y="3119343"/>
                </a:lnTo>
                <a:lnTo>
                  <a:pt x="821" y="3117918"/>
                </a:lnTo>
                <a:cubicBezTo>
                  <a:pt x="14119" y="3085680"/>
                  <a:pt x="18322" y="3054005"/>
                  <a:pt x="8965" y="3023972"/>
                </a:cubicBezTo>
                <a:lnTo>
                  <a:pt x="0" y="3005175"/>
                </a:lnTo>
                <a:lnTo>
                  <a:pt x="0" y="2988338"/>
                </a:lnTo>
                <a:lnTo>
                  <a:pt x="13240" y="2972204"/>
                </a:lnTo>
                <a:cubicBezTo>
                  <a:pt x="38152" y="2925999"/>
                  <a:pt x="35823" y="2836123"/>
                  <a:pt x="18986" y="2722539"/>
                </a:cubicBezTo>
                <a:lnTo>
                  <a:pt x="0" y="2617056"/>
                </a:lnTo>
                <a:lnTo>
                  <a:pt x="0" y="2391197"/>
                </a:lnTo>
                <a:lnTo>
                  <a:pt x="32761" y="2534381"/>
                </a:lnTo>
                <a:cubicBezTo>
                  <a:pt x="61677" y="2642161"/>
                  <a:pt x="93859" y="2747149"/>
                  <a:pt x="127726" y="2846997"/>
                </a:cubicBezTo>
                <a:cubicBezTo>
                  <a:pt x="237664" y="2490791"/>
                  <a:pt x="197000" y="2014150"/>
                  <a:pt x="336005" y="1639415"/>
                </a:cubicBezTo>
                <a:cubicBezTo>
                  <a:pt x="373654" y="1416150"/>
                  <a:pt x="514586" y="1216570"/>
                  <a:pt x="580777" y="1010317"/>
                </a:cubicBezTo>
                <a:cubicBezTo>
                  <a:pt x="531589" y="948079"/>
                  <a:pt x="475287" y="885810"/>
                  <a:pt x="466790" y="800324"/>
                </a:cubicBezTo>
                <a:cubicBezTo>
                  <a:pt x="373703" y="711600"/>
                  <a:pt x="354951" y="844478"/>
                  <a:pt x="388266" y="913175"/>
                </a:cubicBezTo>
                <a:cubicBezTo>
                  <a:pt x="401932" y="989962"/>
                  <a:pt x="373707" y="1062705"/>
                  <a:pt x="343541" y="1130883"/>
                </a:cubicBezTo>
                <a:cubicBezTo>
                  <a:pt x="278494" y="1209843"/>
                  <a:pt x="207798" y="1282297"/>
                  <a:pt x="133704" y="1351468"/>
                </a:cubicBezTo>
                <a:lnTo>
                  <a:pt x="0" y="1468126"/>
                </a:lnTo>
                <a:lnTo>
                  <a:pt x="0" y="681308"/>
                </a:lnTo>
                <a:lnTo>
                  <a:pt x="79620" y="669011"/>
                </a:lnTo>
                <a:cubicBezTo>
                  <a:pt x="163827" y="663337"/>
                  <a:pt x="233224" y="677158"/>
                  <a:pt x="254757" y="672514"/>
                </a:cubicBezTo>
                <a:cubicBezTo>
                  <a:pt x="302317" y="662220"/>
                  <a:pt x="124073" y="486696"/>
                  <a:pt x="218755" y="388763"/>
                </a:cubicBezTo>
                <a:cubicBezTo>
                  <a:pt x="272441" y="353123"/>
                  <a:pt x="300710" y="139927"/>
                  <a:pt x="375362" y="236695"/>
                </a:cubicBezTo>
                <a:cubicBezTo>
                  <a:pt x="455717" y="264464"/>
                  <a:pt x="369285" y="366691"/>
                  <a:pt x="482381" y="238905"/>
                </a:cubicBezTo>
                <a:cubicBezTo>
                  <a:pt x="487757" y="253317"/>
                  <a:pt x="490330" y="180401"/>
                  <a:pt x="499642" y="192289"/>
                </a:cubicBezTo>
                <a:cubicBezTo>
                  <a:pt x="558059" y="173188"/>
                  <a:pt x="601779" y="-21544"/>
                  <a:pt x="683595" y="1966"/>
                </a:cubicBezTo>
                <a:close/>
              </a:path>
            </a:pathLst>
          </a:custGeom>
          <a:solidFill>
            <a:schemeClr val="accent1">
              <a:alpha val="25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21" name="Rectangle 20">
            <a:extLst>
              <a:ext uri="{FF2B5EF4-FFF2-40B4-BE49-F238E27FC236}">
                <a16:creationId xmlns:a16="http://schemas.microsoft.com/office/drawing/2014/main" id="{39C770DE-DFCF-28ED-BBE2-7035455EE80A}"/>
              </a:ext>
            </a:extLst>
          </p:cNvPr>
          <p:cNvSpPr/>
          <p:nvPr/>
        </p:nvSpPr>
        <p:spPr>
          <a:xfrm>
            <a:off x="31186" y="0"/>
            <a:ext cx="12192000" cy="6857999"/>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3F6E1CB6-4A50-1364-430B-EF249B6D0012}"/>
              </a:ext>
            </a:extLst>
          </p:cNvPr>
          <p:cNvSpPr>
            <a:spLocks noGrp="1"/>
          </p:cNvSpPr>
          <p:nvPr>
            <p:ph sz="quarter" idx="14" hasCustomPrompt="1"/>
          </p:nvPr>
        </p:nvSpPr>
        <p:spPr>
          <a:xfrm>
            <a:off x="3216653" y="1710873"/>
            <a:ext cx="5760781" cy="3492679"/>
          </a:xfrm>
        </p:spPr>
        <p:txBody>
          <a:bodyPr anchor="ctr">
            <a:noAutofit/>
          </a:bodyPr>
          <a:lstStyle>
            <a:lvl1pPr marL="0" indent="0" algn="ctr">
              <a:lnSpc>
                <a:spcPct val="100000"/>
              </a:lnSpc>
              <a:buNone/>
              <a:defRPr sz="3800" b="0">
                <a:solidFill>
                  <a:schemeClr val="tx2"/>
                </a:solidFill>
                <a:latin typeface="+mj-lt"/>
              </a:defRPr>
            </a:lvl1pPr>
            <a:lvl2pPr marL="228600" indent="0" algn="ctr">
              <a:lnSpc>
                <a:spcPct val="100000"/>
              </a:lnSpc>
              <a:buNone/>
              <a:defRPr sz="3800" b="0">
                <a:solidFill>
                  <a:schemeClr val="tx2"/>
                </a:solidFill>
                <a:latin typeface="+mj-lt"/>
              </a:defRPr>
            </a:lvl2pPr>
            <a:lvl3pPr marL="457200" indent="0" algn="ctr">
              <a:lnSpc>
                <a:spcPct val="100000"/>
              </a:lnSpc>
              <a:buNone/>
              <a:defRPr sz="3800" b="0">
                <a:solidFill>
                  <a:schemeClr val="tx2"/>
                </a:solidFill>
                <a:latin typeface="+mj-lt"/>
              </a:defRPr>
            </a:lvl3pPr>
            <a:lvl4pPr marL="685800" indent="0" algn="ctr">
              <a:lnSpc>
                <a:spcPct val="100000"/>
              </a:lnSpc>
              <a:buNone/>
              <a:defRPr sz="3800" b="0">
                <a:solidFill>
                  <a:schemeClr val="tx2"/>
                </a:solidFill>
                <a:latin typeface="+mj-lt"/>
              </a:defRPr>
            </a:lvl4pPr>
            <a:lvl5pPr marL="914400" indent="0" algn="ctr">
              <a:lnSpc>
                <a:spcPct val="100000"/>
              </a:lnSpc>
              <a:buNone/>
              <a:defRPr sz="3800" b="0">
                <a:solidFill>
                  <a:schemeClr val="tx2"/>
                </a:solidFill>
                <a:latin typeface="+mj-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25290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9E63F03-C01C-27F0-6320-5ED799914475}"/>
              </a:ext>
            </a:extLst>
          </p:cNvPr>
          <p:cNvSpPr/>
          <p:nvPr/>
        </p:nvSpPr>
        <p:spPr>
          <a:xfrm>
            <a:off x="711690" y="0"/>
            <a:ext cx="11480310" cy="6858000"/>
          </a:xfrm>
          <a:custGeom>
            <a:avLst/>
            <a:gdLst>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2653476 w 11480310"/>
              <a:gd name="connsiteY14" fmla="*/ 4262059 h 6858000"/>
              <a:gd name="connsiteX15" fmla="*/ 2808099 w 11480310"/>
              <a:gd name="connsiteY15" fmla="*/ 4352165 h 6858000"/>
              <a:gd name="connsiteX16" fmla="*/ 3722103 w 11480310"/>
              <a:gd name="connsiteY16" fmla="*/ 4454231 h 6858000"/>
              <a:gd name="connsiteX17" fmla="*/ 4127183 w 11480310"/>
              <a:gd name="connsiteY17" fmla="*/ 4482228 h 6858000"/>
              <a:gd name="connsiteX18" fmla="*/ 4168665 w 11480310"/>
              <a:gd name="connsiteY18" fmla="*/ 4462658 h 6858000"/>
              <a:gd name="connsiteX19" fmla="*/ 4167235 w 11480310"/>
              <a:gd name="connsiteY19" fmla="*/ 4442679 h 6858000"/>
              <a:gd name="connsiteX20" fmla="*/ 4162799 w 11480310"/>
              <a:gd name="connsiteY20" fmla="*/ 4382744 h 6858000"/>
              <a:gd name="connsiteX21" fmla="*/ 4797598 w 11480310"/>
              <a:gd name="connsiteY21" fmla="*/ 4681873 h 6858000"/>
              <a:gd name="connsiteX22" fmla="*/ 5187944 w 11480310"/>
              <a:gd name="connsiteY22" fmla="*/ 4816556 h 6858000"/>
              <a:gd name="connsiteX23" fmla="*/ 5962203 w 11480310"/>
              <a:gd name="connsiteY23" fmla="*/ 5287199 h 6858000"/>
              <a:gd name="connsiteX24" fmla="*/ 6058034 w 11480310"/>
              <a:gd name="connsiteY24" fmla="*/ 5441452 h 6858000"/>
              <a:gd name="connsiteX25" fmla="*/ 6467121 w 11480310"/>
              <a:gd name="connsiteY25" fmla="*/ 5893747 h 6858000"/>
              <a:gd name="connsiteX26" fmla="*/ 6971182 w 11480310"/>
              <a:gd name="connsiteY26" fmla="*/ 6364797 h 6858000"/>
              <a:gd name="connsiteX27" fmla="*/ 7309776 w 11480310"/>
              <a:gd name="connsiteY27" fmla="*/ 6816062 h 6858000"/>
              <a:gd name="connsiteX28" fmla="*/ 7335755 w 11480310"/>
              <a:gd name="connsiteY28" fmla="*/ 6858000 h 6858000"/>
              <a:gd name="connsiteX29" fmla="*/ 1168685 w 11480310"/>
              <a:gd name="connsiteY29" fmla="*/ 6858000 h 6858000"/>
              <a:gd name="connsiteX30" fmla="*/ 1113012 w 11480310"/>
              <a:gd name="connsiteY30" fmla="*/ 6797837 h 6858000"/>
              <a:gd name="connsiteX31" fmla="*/ 674563 w 11480310"/>
              <a:gd name="connsiteY31" fmla="*/ 6382191 h 6858000"/>
              <a:gd name="connsiteX32" fmla="*/ 671561 w 11480310"/>
              <a:gd name="connsiteY32" fmla="*/ 6342237 h 6858000"/>
              <a:gd name="connsiteX33" fmla="*/ 470592 w 11480310"/>
              <a:gd name="connsiteY33" fmla="*/ 6194914 h 6858000"/>
              <a:gd name="connsiteX34" fmla="*/ 0 w 11480310"/>
              <a:gd name="connsiteY34" fmla="*/ 5543518 h 6858000"/>
              <a:gd name="connsiteX35" fmla="*/ 430 w 11480310"/>
              <a:gd name="connsiteY35" fmla="*/ 5542701 h 6858000"/>
              <a:gd name="connsiteX36" fmla="*/ 367178 w 11480310"/>
              <a:gd name="connsiteY36" fmla="*/ 5357734 h 6858000"/>
              <a:gd name="connsiteX37" fmla="*/ 922018 w 11480310"/>
              <a:gd name="connsiteY37" fmla="*/ 4911691 h 6858000"/>
              <a:gd name="connsiteX38" fmla="*/ 1294770 w 11480310"/>
              <a:gd name="connsiteY38" fmla="*/ 4753902 h 6858000"/>
              <a:gd name="connsiteX39" fmla="*/ 1283043 w 11480310"/>
              <a:gd name="connsiteY39" fmla="*/ 4594077 h 6858000"/>
              <a:gd name="connsiteX40" fmla="*/ 1428796 w 11480310"/>
              <a:gd name="connsiteY40" fmla="*/ 4564315 h 6858000"/>
              <a:gd name="connsiteX41" fmla="*/ 2193896 w 11480310"/>
              <a:gd name="connsiteY41" fmla="*/ 4446757 h 6858000"/>
              <a:gd name="connsiteX42" fmla="*/ 2606560 w 11480310"/>
              <a:gd name="connsiteY42" fmla="*/ 4486031 h 6858000"/>
              <a:gd name="connsiteX43" fmla="*/ 2636882 w 11480310"/>
              <a:gd name="connsiteY43" fmla="*/ 4323354 h 6858000"/>
              <a:gd name="connsiteX44" fmla="*/ 2653476 w 11480310"/>
              <a:gd name="connsiteY44" fmla="*/ 4262059 h 6858000"/>
              <a:gd name="connsiteX45" fmla="*/ 4821613 w 11480310"/>
              <a:gd name="connsiteY45" fmla="*/ 0 h 6858000"/>
              <a:gd name="connsiteX46" fmla="*/ 4916172 w 11480310"/>
              <a:gd name="connsiteY46" fmla="*/ 0 h 6858000"/>
              <a:gd name="connsiteX47" fmla="*/ 4948830 w 11480310"/>
              <a:gd name="connsiteY47" fmla="*/ 14962 h 6858000"/>
              <a:gd name="connsiteX48" fmla="*/ 4981973 w 11480310"/>
              <a:gd name="connsiteY48" fmla="*/ 11871 h 6858000"/>
              <a:gd name="connsiteX49" fmla="*/ 4978964 w 11480310"/>
              <a:gd name="connsiteY49" fmla="*/ 0 h 6858000"/>
              <a:gd name="connsiteX50" fmla="*/ 6538671 w 11480310"/>
              <a:gd name="connsiteY50" fmla="*/ 0 h 6858000"/>
              <a:gd name="connsiteX51" fmla="*/ 6554940 w 11480310"/>
              <a:gd name="connsiteY51" fmla="*/ 38820 h 6858000"/>
              <a:gd name="connsiteX52" fmla="*/ 6768357 w 11480310"/>
              <a:gd name="connsiteY52" fmla="*/ 729863 h 6858000"/>
              <a:gd name="connsiteX53" fmla="*/ 6722011 w 11480310"/>
              <a:gd name="connsiteY53" fmla="*/ 1542989 h 6858000"/>
              <a:gd name="connsiteX54" fmla="*/ 6382728 w 11480310"/>
              <a:gd name="connsiteY54" fmla="*/ 2388730 h 6858000"/>
              <a:gd name="connsiteX55" fmla="*/ 6385735 w 11480310"/>
              <a:gd name="connsiteY55" fmla="*/ 2428688 h 6858000"/>
              <a:gd name="connsiteX56" fmla="*/ 6465405 w 11480310"/>
              <a:gd name="connsiteY56" fmla="*/ 2363181 h 6858000"/>
              <a:gd name="connsiteX57" fmla="*/ 6553945 w 11480310"/>
              <a:gd name="connsiteY57" fmla="*/ 2417545 h 6858000"/>
              <a:gd name="connsiteX58" fmla="*/ 6446809 w 11480310"/>
              <a:gd name="connsiteY58" fmla="*/ 2685687 h 6858000"/>
              <a:gd name="connsiteX59" fmla="*/ 6322654 w 11480310"/>
              <a:gd name="connsiteY59" fmla="*/ 3296312 h 6858000"/>
              <a:gd name="connsiteX60" fmla="*/ 6342536 w 11480310"/>
              <a:gd name="connsiteY60" fmla="*/ 3715446 h 6858000"/>
              <a:gd name="connsiteX61" fmla="*/ 6475846 w 11480310"/>
              <a:gd name="connsiteY61" fmla="*/ 4229850 h 6858000"/>
              <a:gd name="connsiteX62" fmla="*/ 6483140 w 11480310"/>
              <a:gd name="connsiteY62" fmla="*/ 4329738 h 6858000"/>
              <a:gd name="connsiteX63" fmla="*/ 7177299 w 11480310"/>
              <a:gd name="connsiteY63" fmla="*/ 5147077 h 6858000"/>
              <a:gd name="connsiteX64" fmla="*/ 7178729 w 11480310"/>
              <a:gd name="connsiteY64" fmla="*/ 5167056 h 6858000"/>
              <a:gd name="connsiteX65" fmla="*/ 7199756 w 11480310"/>
              <a:gd name="connsiteY65" fmla="*/ 5165696 h 6858000"/>
              <a:gd name="connsiteX66" fmla="*/ 7240809 w 11480310"/>
              <a:gd name="connsiteY66" fmla="*/ 4861814 h 6858000"/>
              <a:gd name="connsiteX67" fmla="*/ 7347370 w 11480310"/>
              <a:gd name="connsiteY67" fmla="*/ 4874862 h 6858000"/>
              <a:gd name="connsiteX68" fmla="*/ 7531314 w 11480310"/>
              <a:gd name="connsiteY68" fmla="*/ 5364665 h 6858000"/>
              <a:gd name="connsiteX69" fmla="*/ 7577801 w 11480310"/>
              <a:gd name="connsiteY69" fmla="*/ 5421882 h 6858000"/>
              <a:gd name="connsiteX70" fmla="*/ 7718120 w 11480310"/>
              <a:gd name="connsiteY70" fmla="*/ 5031016 h 6858000"/>
              <a:gd name="connsiteX71" fmla="*/ 7732854 w 11480310"/>
              <a:gd name="connsiteY71" fmla="*/ 4937920 h 6858000"/>
              <a:gd name="connsiteX72" fmla="*/ 7732854 w 11480310"/>
              <a:gd name="connsiteY72" fmla="*/ 4937920 h 6858000"/>
              <a:gd name="connsiteX73" fmla="*/ 7709250 w 11480310"/>
              <a:gd name="connsiteY73" fmla="*/ 4911145 h 6858000"/>
              <a:gd name="connsiteX74" fmla="*/ 7701956 w 11480310"/>
              <a:gd name="connsiteY74" fmla="*/ 4813429 h 6858000"/>
              <a:gd name="connsiteX75" fmla="*/ 7229363 w 11480310"/>
              <a:gd name="connsiteY75" fmla="*/ 4420933 h 6858000"/>
              <a:gd name="connsiteX76" fmla="*/ 6829721 w 11480310"/>
              <a:gd name="connsiteY76" fmla="*/ 3584024 h 6858000"/>
              <a:gd name="connsiteX77" fmla="*/ 6681962 w 11480310"/>
              <a:gd name="connsiteY77" fmla="*/ 3011587 h 6858000"/>
              <a:gd name="connsiteX78" fmla="*/ 6598715 w 11480310"/>
              <a:gd name="connsiteY78" fmla="*/ 2454917 h 6858000"/>
              <a:gd name="connsiteX79" fmla="*/ 6631900 w 11480310"/>
              <a:gd name="connsiteY79" fmla="*/ 2332193 h 6858000"/>
              <a:gd name="connsiteX80" fmla="*/ 6929273 w 11480310"/>
              <a:gd name="connsiteY80" fmla="*/ 2352580 h 6858000"/>
              <a:gd name="connsiteX81" fmla="*/ 6879355 w 11480310"/>
              <a:gd name="connsiteY81" fmla="*/ 1673186 h 6858000"/>
              <a:gd name="connsiteX82" fmla="*/ 7087898 w 11480310"/>
              <a:gd name="connsiteY82" fmla="*/ 796049 h 6858000"/>
              <a:gd name="connsiteX83" fmla="*/ 7345795 w 11480310"/>
              <a:gd name="connsiteY83" fmla="*/ 206490 h 6858000"/>
              <a:gd name="connsiteX84" fmla="*/ 7489832 w 11480310"/>
              <a:gd name="connsiteY84" fmla="*/ 19756 h 6858000"/>
              <a:gd name="connsiteX85" fmla="*/ 7515072 w 11480310"/>
              <a:gd name="connsiteY85" fmla="*/ 10450 h 6858000"/>
              <a:gd name="connsiteX86" fmla="*/ 7524135 w 11480310"/>
              <a:gd name="connsiteY86" fmla="*/ 0 h 6858000"/>
              <a:gd name="connsiteX87" fmla="*/ 9558918 w 11480310"/>
              <a:gd name="connsiteY87" fmla="*/ 0 h 6858000"/>
              <a:gd name="connsiteX88" fmla="*/ 9559409 w 11480310"/>
              <a:gd name="connsiteY88" fmla="*/ 1249 h 6858000"/>
              <a:gd name="connsiteX89" fmla="*/ 9808172 w 11480310"/>
              <a:gd name="connsiteY89" fmla="*/ 533616 h 6858000"/>
              <a:gd name="connsiteX90" fmla="*/ 10000126 w 11480310"/>
              <a:gd name="connsiteY90" fmla="*/ 997870 h 6858000"/>
              <a:gd name="connsiteX91" fmla="*/ 9446146 w 11480310"/>
              <a:gd name="connsiteY91" fmla="*/ 2667205 h 6858000"/>
              <a:gd name="connsiteX92" fmla="*/ 9509223 w 11480310"/>
              <a:gd name="connsiteY92" fmla="*/ 2662989 h 6858000"/>
              <a:gd name="connsiteX93" fmla="*/ 9515090 w 11480310"/>
              <a:gd name="connsiteY93" fmla="*/ 2742903 h 6858000"/>
              <a:gd name="connsiteX94" fmla="*/ 8990432 w 11480310"/>
              <a:gd name="connsiteY94" fmla="*/ 3942409 h 6858000"/>
              <a:gd name="connsiteX95" fmla="*/ 8791895 w 11480310"/>
              <a:gd name="connsiteY95" fmla="*/ 4116232 h 6858000"/>
              <a:gd name="connsiteX96" fmla="*/ 7830974 w 11480310"/>
              <a:gd name="connsiteY96" fmla="*/ 4842648 h 6858000"/>
              <a:gd name="connsiteX97" fmla="*/ 7777338 w 11480310"/>
              <a:gd name="connsiteY97" fmla="*/ 5548952 h 6858000"/>
              <a:gd name="connsiteX98" fmla="*/ 8081146 w 11480310"/>
              <a:gd name="connsiteY98" fmla="*/ 6231610 h 6858000"/>
              <a:gd name="connsiteX99" fmla="*/ 8178546 w 11480310"/>
              <a:gd name="connsiteY99" fmla="*/ 6552286 h 6858000"/>
              <a:gd name="connsiteX100" fmla="*/ 8242742 w 11480310"/>
              <a:gd name="connsiteY100" fmla="*/ 6858000 h 6858000"/>
              <a:gd name="connsiteX101" fmla="*/ 7995887 w 11480310"/>
              <a:gd name="connsiteY101" fmla="*/ 6858000 h 6858000"/>
              <a:gd name="connsiteX102" fmla="*/ 7967946 w 11480310"/>
              <a:gd name="connsiteY102" fmla="*/ 6746723 h 6858000"/>
              <a:gd name="connsiteX103" fmla="*/ 7830404 w 11480310"/>
              <a:gd name="connsiteY103" fmla="*/ 6267623 h 6858000"/>
              <a:gd name="connsiteX104" fmla="*/ 7518727 w 11480310"/>
              <a:gd name="connsiteY104" fmla="*/ 5766268 h 6858000"/>
              <a:gd name="connsiteX105" fmla="*/ 7107784 w 11480310"/>
              <a:gd name="connsiteY105" fmla="*/ 5351755 h 6858000"/>
              <a:gd name="connsiteX106" fmla="*/ 6362847 w 11480310"/>
              <a:gd name="connsiteY106" fmla="*/ 4417400 h 6858000"/>
              <a:gd name="connsiteX107" fmla="*/ 6127123 w 11480310"/>
              <a:gd name="connsiteY107" fmla="*/ 4372823 h 6858000"/>
              <a:gd name="connsiteX108" fmla="*/ 5948612 w 11480310"/>
              <a:gd name="connsiteY108" fmla="*/ 4244119 h 6858000"/>
              <a:gd name="connsiteX109" fmla="*/ 5027744 w 11480310"/>
              <a:gd name="connsiteY109" fmla="*/ 4365484 h 6858000"/>
              <a:gd name="connsiteX110" fmla="*/ 4540847 w 11480310"/>
              <a:gd name="connsiteY110" fmla="*/ 4277280 h 6858000"/>
              <a:gd name="connsiteX111" fmla="*/ 4272650 w 11480310"/>
              <a:gd name="connsiteY111" fmla="*/ 4154559 h 6858000"/>
              <a:gd name="connsiteX112" fmla="*/ 3788185 w 11480310"/>
              <a:gd name="connsiteY112" fmla="*/ 3903674 h 6858000"/>
              <a:gd name="connsiteX113" fmla="*/ 3289988 w 11480310"/>
              <a:gd name="connsiteY113" fmla="*/ 3436838 h 6858000"/>
              <a:gd name="connsiteX114" fmla="*/ 2758751 w 11480310"/>
              <a:gd name="connsiteY114" fmla="*/ 3110663 h 6858000"/>
              <a:gd name="connsiteX115" fmla="*/ 2655622 w 11480310"/>
              <a:gd name="connsiteY115" fmla="*/ 2782452 h 6858000"/>
              <a:gd name="connsiteX116" fmla="*/ 2419038 w 11480310"/>
              <a:gd name="connsiteY116" fmla="*/ 2425698 h 6858000"/>
              <a:gd name="connsiteX117" fmla="*/ 2147269 w 11480310"/>
              <a:gd name="connsiteY117" fmla="*/ 2267912 h 6858000"/>
              <a:gd name="connsiteX118" fmla="*/ 2144263 w 11480310"/>
              <a:gd name="connsiteY118" fmla="*/ 2227955 h 6858000"/>
              <a:gd name="connsiteX119" fmla="*/ 1533785 w 11480310"/>
              <a:gd name="connsiteY119" fmla="*/ 1686234 h 6858000"/>
              <a:gd name="connsiteX120" fmla="*/ 1714298 w 11480310"/>
              <a:gd name="connsiteY120" fmla="*/ 1553727 h 6858000"/>
              <a:gd name="connsiteX121" fmla="*/ 1508896 w 11480310"/>
              <a:gd name="connsiteY121" fmla="*/ 1346468 h 6858000"/>
              <a:gd name="connsiteX122" fmla="*/ 1239844 w 11480310"/>
              <a:gd name="connsiteY122" fmla="*/ 561205 h 6858000"/>
              <a:gd name="connsiteX123" fmla="*/ 1256438 w 11480310"/>
              <a:gd name="connsiteY123" fmla="*/ 499910 h 6858000"/>
              <a:gd name="connsiteX124" fmla="*/ 1680684 w 11480310"/>
              <a:gd name="connsiteY124" fmla="*/ 473138 h 6858000"/>
              <a:gd name="connsiteX125" fmla="*/ 1984206 w 11480310"/>
              <a:gd name="connsiteY125" fmla="*/ 439295 h 6858000"/>
              <a:gd name="connsiteX126" fmla="*/ 2227799 w 11480310"/>
              <a:gd name="connsiteY126" fmla="*/ 436713 h 6858000"/>
              <a:gd name="connsiteX127" fmla="*/ 2335220 w 11480310"/>
              <a:gd name="connsiteY127" fmla="*/ 377866 h 6858000"/>
              <a:gd name="connsiteX128" fmla="*/ 2186746 w 11480310"/>
              <a:gd name="connsiteY128" fmla="*/ 178764 h 6858000"/>
              <a:gd name="connsiteX129" fmla="*/ 2667209 w 11480310"/>
              <a:gd name="connsiteY129" fmla="*/ 210431 h 6858000"/>
              <a:gd name="connsiteX130" fmla="*/ 3227052 w 11480310"/>
              <a:gd name="connsiteY130" fmla="*/ 282322 h 6858000"/>
              <a:gd name="connsiteX131" fmla="*/ 3871002 w 11480310"/>
              <a:gd name="connsiteY131" fmla="*/ 482104 h 6858000"/>
              <a:gd name="connsiteX132" fmla="*/ 4410968 w 11480310"/>
              <a:gd name="connsiteY132" fmla="*/ 673325 h 6858000"/>
              <a:gd name="connsiteX133" fmla="*/ 4705481 w 11480310"/>
              <a:gd name="connsiteY133" fmla="*/ 776479 h 6858000"/>
              <a:gd name="connsiteX134" fmla="*/ 5213545 w 11480310"/>
              <a:gd name="connsiteY134" fmla="*/ 1549649 h 6858000"/>
              <a:gd name="connsiteX135" fmla="*/ 5645089 w 11480310"/>
              <a:gd name="connsiteY135" fmla="*/ 2417136 h 6858000"/>
              <a:gd name="connsiteX136" fmla="*/ 5736061 w 11480310"/>
              <a:gd name="connsiteY136" fmla="*/ 2792644 h 6858000"/>
              <a:gd name="connsiteX137" fmla="*/ 5806291 w 11480310"/>
              <a:gd name="connsiteY137" fmla="*/ 2960079 h 6858000"/>
              <a:gd name="connsiteX138" fmla="*/ 5839190 w 11480310"/>
              <a:gd name="connsiteY138" fmla="*/ 3230805 h 6858000"/>
              <a:gd name="connsiteX139" fmla="*/ 6037437 w 11480310"/>
              <a:gd name="connsiteY139" fmla="*/ 4017565 h 6858000"/>
              <a:gd name="connsiteX140" fmla="*/ 6268302 w 11480310"/>
              <a:gd name="connsiteY140" fmla="*/ 4283397 h 6858000"/>
              <a:gd name="connsiteX141" fmla="*/ 6373432 w 11480310"/>
              <a:gd name="connsiteY141" fmla="*/ 4276466 h 6858000"/>
              <a:gd name="connsiteX142" fmla="*/ 6111674 w 11480310"/>
              <a:gd name="connsiteY142" fmla="*/ 3591092 h 6858000"/>
              <a:gd name="connsiteX143" fmla="*/ 6132701 w 11480310"/>
              <a:gd name="connsiteY143" fmla="*/ 3589733 h 6858000"/>
              <a:gd name="connsiteX144" fmla="*/ 6131270 w 11480310"/>
              <a:gd name="connsiteY144" fmla="*/ 3569754 h 6858000"/>
              <a:gd name="connsiteX145" fmla="*/ 6197353 w 11480310"/>
              <a:gd name="connsiteY145" fmla="*/ 3605496 h 6858000"/>
              <a:gd name="connsiteX146" fmla="*/ 6222242 w 11480310"/>
              <a:gd name="connsiteY146" fmla="*/ 3081852 h 6858000"/>
              <a:gd name="connsiteX147" fmla="*/ 6260288 w 11480310"/>
              <a:gd name="connsiteY147" fmla="*/ 2738008 h 6858000"/>
              <a:gd name="connsiteX148" fmla="*/ 6248561 w 11480310"/>
              <a:gd name="connsiteY148" fmla="*/ 2578183 h 6858000"/>
              <a:gd name="connsiteX149" fmla="*/ 5374461 w 11480310"/>
              <a:gd name="connsiteY149" fmla="*/ 1612166 h 6858000"/>
              <a:gd name="connsiteX150" fmla="*/ 4972818 w 11480310"/>
              <a:gd name="connsiteY150" fmla="*/ 1036468 h 6858000"/>
              <a:gd name="connsiteX151" fmla="*/ 4846516 w 11480310"/>
              <a:gd name="connsiteY151" fmla="*/ 181482 h 6858000"/>
              <a:gd name="connsiteX152" fmla="*/ 4821635 w 11480310"/>
              <a:gd name="connsiteY152" fmla="*/ 16459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167235 w 11480310"/>
              <a:gd name="connsiteY20" fmla="*/ 4442679 h 6858000"/>
              <a:gd name="connsiteX21" fmla="*/ 4797598 w 11480310"/>
              <a:gd name="connsiteY21" fmla="*/ 4681873 h 6858000"/>
              <a:gd name="connsiteX22" fmla="*/ 5187944 w 11480310"/>
              <a:gd name="connsiteY22" fmla="*/ 4816556 h 6858000"/>
              <a:gd name="connsiteX23" fmla="*/ 5962203 w 11480310"/>
              <a:gd name="connsiteY23" fmla="*/ 5287199 h 6858000"/>
              <a:gd name="connsiteX24" fmla="*/ 6058034 w 11480310"/>
              <a:gd name="connsiteY24" fmla="*/ 5441452 h 6858000"/>
              <a:gd name="connsiteX25" fmla="*/ 6467121 w 11480310"/>
              <a:gd name="connsiteY25" fmla="*/ 5893747 h 6858000"/>
              <a:gd name="connsiteX26" fmla="*/ 6971182 w 11480310"/>
              <a:gd name="connsiteY26" fmla="*/ 6364797 h 6858000"/>
              <a:gd name="connsiteX27" fmla="*/ 7309776 w 11480310"/>
              <a:gd name="connsiteY27" fmla="*/ 6816062 h 6858000"/>
              <a:gd name="connsiteX28" fmla="*/ 7335755 w 11480310"/>
              <a:gd name="connsiteY28" fmla="*/ 6858000 h 6858000"/>
              <a:gd name="connsiteX29" fmla="*/ 1168685 w 11480310"/>
              <a:gd name="connsiteY29" fmla="*/ 6858000 h 6858000"/>
              <a:gd name="connsiteX30" fmla="*/ 1113012 w 11480310"/>
              <a:gd name="connsiteY30" fmla="*/ 6797837 h 6858000"/>
              <a:gd name="connsiteX31" fmla="*/ 674563 w 11480310"/>
              <a:gd name="connsiteY31" fmla="*/ 6382191 h 6858000"/>
              <a:gd name="connsiteX32" fmla="*/ 671561 w 11480310"/>
              <a:gd name="connsiteY32" fmla="*/ 6342237 h 6858000"/>
              <a:gd name="connsiteX33" fmla="*/ 470592 w 11480310"/>
              <a:gd name="connsiteY33" fmla="*/ 6194914 h 6858000"/>
              <a:gd name="connsiteX34" fmla="*/ 0 w 11480310"/>
              <a:gd name="connsiteY34" fmla="*/ 5543518 h 6858000"/>
              <a:gd name="connsiteX35" fmla="*/ 430 w 11480310"/>
              <a:gd name="connsiteY35" fmla="*/ 5542701 h 6858000"/>
              <a:gd name="connsiteX36" fmla="*/ 367178 w 11480310"/>
              <a:gd name="connsiteY36" fmla="*/ 5357734 h 6858000"/>
              <a:gd name="connsiteX37" fmla="*/ 922018 w 11480310"/>
              <a:gd name="connsiteY37" fmla="*/ 4911691 h 6858000"/>
              <a:gd name="connsiteX38" fmla="*/ 1294770 w 11480310"/>
              <a:gd name="connsiteY38" fmla="*/ 4753902 h 6858000"/>
              <a:gd name="connsiteX39" fmla="*/ 1283043 w 11480310"/>
              <a:gd name="connsiteY39" fmla="*/ 4594077 h 6858000"/>
              <a:gd name="connsiteX40" fmla="*/ 1428796 w 11480310"/>
              <a:gd name="connsiteY40" fmla="*/ 4564315 h 6858000"/>
              <a:gd name="connsiteX41" fmla="*/ 2193896 w 11480310"/>
              <a:gd name="connsiteY41" fmla="*/ 4446757 h 6858000"/>
              <a:gd name="connsiteX42" fmla="*/ 2606560 w 11480310"/>
              <a:gd name="connsiteY42" fmla="*/ 4486031 h 6858000"/>
              <a:gd name="connsiteX43" fmla="*/ 2636882 w 11480310"/>
              <a:gd name="connsiteY43" fmla="*/ 4323354 h 6858000"/>
              <a:gd name="connsiteX44" fmla="*/ 2653476 w 11480310"/>
              <a:gd name="connsiteY44" fmla="*/ 4262059 h 6858000"/>
              <a:gd name="connsiteX45" fmla="*/ 4821613 w 11480310"/>
              <a:gd name="connsiteY45" fmla="*/ 0 h 6858000"/>
              <a:gd name="connsiteX46" fmla="*/ 4916172 w 11480310"/>
              <a:gd name="connsiteY46" fmla="*/ 0 h 6858000"/>
              <a:gd name="connsiteX47" fmla="*/ 4948830 w 11480310"/>
              <a:gd name="connsiteY47" fmla="*/ 14962 h 6858000"/>
              <a:gd name="connsiteX48" fmla="*/ 4981973 w 11480310"/>
              <a:gd name="connsiteY48" fmla="*/ 11871 h 6858000"/>
              <a:gd name="connsiteX49" fmla="*/ 4978964 w 11480310"/>
              <a:gd name="connsiteY49" fmla="*/ 0 h 6858000"/>
              <a:gd name="connsiteX50" fmla="*/ 6538671 w 11480310"/>
              <a:gd name="connsiteY50" fmla="*/ 0 h 6858000"/>
              <a:gd name="connsiteX51" fmla="*/ 6554940 w 11480310"/>
              <a:gd name="connsiteY51" fmla="*/ 38820 h 6858000"/>
              <a:gd name="connsiteX52" fmla="*/ 6768357 w 11480310"/>
              <a:gd name="connsiteY52" fmla="*/ 729863 h 6858000"/>
              <a:gd name="connsiteX53" fmla="*/ 6722011 w 11480310"/>
              <a:gd name="connsiteY53" fmla="*/ 1542989 h 6858000"/>
              <a:gd name="connsiteX54" fmla="*/ 6382728 w 11480310"/>
              <a:gd name="connsiteY54" fmla="*/ 2388730 h 6858000"/>
              <a:gd name="connsiteX55" fmla="*/ 6385735 w 11480310"/>
              <a:gd name="connsiteY55" fmla="*/ 2428688 h 6858000"/>
              <a:gd name="connsiteX56" fmla="*/ 6465405 w 11480310"/>
              <a:gd name="connsiteY56" fmla="*/ 2363181 h 6858000"/>
              <a:gd name="connsiteX57" fmla="*/ 6553945 w 11480310"/>
              <a:gd name="connsiteY57" fmla="*/ 2417545 h 6858000"/>
              <a:gd name="connsiteX58" fmla="*/ 6446809 w 11480310"/>
              <a:gd name="connsiteY58" fmla="*/ 2685687 h 6858000"/>
              <a:gd name="connsiteX59" fmla="*/ 6322654 w 11480310"/>
              <a:gd name="connsiteY59" fmla="*/ 3296312 h 6858000"/>
              <a:gd name="connsiteX60" fmla="*/ 6342536 w 11480310"/>
              <a:gd name="connsiteY60" fmla="*/ 3715446 h 6858000"/>
              <a:gd name="connsiteX61" fmla="*/ 6475846 w 11480310"/>
              <a:gd name="connsiteY61" fmla="*/ 4229850 h 6858000"/>
              <a:gd name="connsiteX62" fmla="*/ 6483140 w 11480310"/>
              <a:gd name="connsiteY62" fmla="*/ 4329738 h 6858000"/>
              <a:gd name="connsiteX63" fmla="*/ 7177299 w 11480310"/>
              <a:gd name="connsiteY63" fmla="*/ 5147077 h 6858000"/>
              <a:gd name="connsiteX64" fmla="*/ 7178729 w 11480310"/>
              <a:gd name="connsiteY64" fmla="*/ 5167056 h 6858000"/>
              <a:gd name="connsiteX65" fmla="*/ 7199756 w 11480310"/>
              <a:gd name="connsiteY65" fmla="*/ 5165696 h 6858000"/>
              <a:gd name="connsiteX66" fmla="*/ 7240809 w 11480310"/>
              <a:gd name="connsiteY66" fmla="*/ 4861814 h 6858000"/>
              <a:gd name="connsiteX67" fmla="*/ 7347370 w 11480310"/>
              <a:gd name="connsiteY67" fmla="*/ 4874862 h 6858000"/>
              <a:gd name="connsiteX68" fmla="*/ 7531314 w 11480310"/>
              <a:gd name="connsiteY68" fmla="*/ 5364665 h 6858000"/>
              <a:gd name="connsiteX69" fmla="*/ 7577801 w 11480310"/>
              <a:gd name="connsiteY69" fmla="*/ 5421882 h 6858000"/>
              <a:gd name="connsiteX70" fmla="*/ 7718120 w 11480310"/>
              <a:gd name="connsiteY70" fmla="*/ 5031016 h 6858000"/>
              <a:gd name="connsiteX71" fmla="*/ 7732854 w 11480310"/>
              <a:gd name="connsiteY71" fmla="*/ 4937920 h 6858000"/>
              <a:gd name="connsiteX72" fmla="*/ 7732854 w 11480310"/>
              <a:gd name="connsiteY72" fmla="*/ 4937920 h 6858000"/>
              <a:gd name="connsiteX73" fmla="*/ 7709250 w 11480310"/>
              <a:gd name="connsiteY73" fmla="*/ 4911145 h 6858000"/>
              <a:gd name="connsiteX74" fmla="*/ 7701956 w 11480310"/>
              <a:gd name="connsiteY74" fmla="*/ 4813429 h 6858000"/>
              <a:gd name="connsiteX75" fmla="*/ 7229363 w 11480310"/>
              <a:gd name="connsiteY75" fmla="*/ 4420933 h 6858000"/>
              <a:gd name="connsiteX76" fmla="*/ 6829721 w 11480310"/>
              <a:gd name="connsiteY76" fmla="*/ 3584024 h 6858000"/>
              <a:gd name="connsiteX77" fmla="*/ 6681962 w 11480310"/>
              <a:gd name="connsiteY77" fmla="*/ 3011587 h 6858000"/>
              <a:gd name="connsiteX78" fmla="*/ 6598715 w 11480310"/>
              <a:gd name="connsiteY78" fmla="*/ 2454917 h 6858000"/>
              <a:gd name="connsiteX79" fmla="*/ 6631900 w 11480310"/>
              <a:gd name="connsiteY79" fmla="*/ 2332193 h 6858000"/>
              <a:gd name="connsiteX80" fmla="*/ 6929273 w 11480310"/>
              <a:gd name="connsiteY80" fmla="*/ 2352580 h 6858000"/>
              <a:gd name="connsiteX81" fmla="*/ 6879355 w 11480310"/>
              <a:gd name="connsiteY81" fmla="*/ 1673186 h 6858000"/>
              <a:gd name="connsiteX82" fmla="*/ 7087898 w 11480310"/>
              <a:gd name="connsiteY82" fmla="*/ 796049 h 6858000"/>
              <a:gd name="connsiteX83" fmla="*/ 7345795 w 11480310"/>
              <a:gd name="connsiteY83" fmla="*/ 206490 h 6858000"/>
              <a:gd name="connsiteX84" fmla="*/ 7489832 w 11480310"/>
              <a:gd name="connsiteY84" fmla="*/ 19756 h 6858000"/>
              <a:gd name="connsiteX85" fmla="*/ 7515072 w 11480310"/>
              <a:gd name="connsiteY85" fmla="*/ 10450 h 6858000"/>
              <a:gd name="connsiteX86" fmla="*/ 7524135 w 11480310"/>
              <a:gd name="connsiteY86" fmla="*/ 0 h 6858000"/>
              <a:gd name="connsiteX87" fmla="*/ 9558918 w 11480310"/>
              <a:gd name="connsiteY87" fmla="*/ 0 h 6858000"/>
              <a:gd name="connsiteX88" fmla="*/ 9559409 w 11480310"/>
              <a:gd name="connsiteY88" fmla="*/ 1249 h 6858000"/>
              <a:gd name="connsiteX89" fmla="*/ 9808172 w 11480310"/>
              <a:gd name="connsiteY89" fmla="*/ 533616 h 6858000"/>
              <a:gd name="connsiteX90" fmla="*/ 10000126 w 11480310"/>
              <a:gd name="connsiteY90" fmla="*/ 997870 h 6858000"/>
              <a:gd name="connsiteX91" fmla="*/ 9446146 w 11480310"/>
              <a:gd name="connsiteY91" fmla="*/ 2667205 h 6858000"/>
              <a:gd name="connsiteX92" fmla="*/ 9509223 w 11480310"/>
              <a:gd name="connsiteY92" fmla="*/ 2662989 h 6858000"/>
              <a:gd name="connsiteX93" fmla="*/ 9515090 w 11480310"/>
              <a:gd name="connsiteY93" fmla="*/ 2742903 h 6858000"/>
              <a:gd name="connsiteX94" fmla="*/ 8990432 w 11480310"/>
              <a:gd name="connsiteY94" fmla="*/ 3942409 h 6858000"/>
              <a:gd name="connsiteX95" fmla="*/ 8791895 w 11480310"/>
              <a:gd name="connsiteY95" fmla="*/ 4116232 h 6858000"/>
              <a:gd name="connsiteX96" fmla="*/ 7830974 w 11480310"/>
              <a:gd name="connsiteY96" fmla="*/ 4842648 h 6858000"/>
              <a:gd name="connsiteX97" fmla="*/ 7777338 w 11480310"/>
              <a:gd name="connsiteY97" fmla="*/ 5548952 h 6858000"/>
              <a:gd name="connsiteX98" fmla="*/ 8081146 w 11480310"/>
              <a:gd name="connsiteY98" fmla="*/ 6231610 h 6858000"/>
              <a:gd name="connsiteX99" fmla="*/ 8178546 w 11480310"/>
              <a:gd name="connsiteY99" fmla="*/ 6552286 h 6858000"/>
              <a:gd name="connsiteX100" fmla="*/ 8242742 w 11480310"/>
              <a:gd name="connsiteY100" fmla="*/ 6858000 h 6858000"/>
              <a:gd name="connsiteX101" fmla="*/ 7995887 w 11480310"/>
              <a:gd name="connsiteY101" fmla="*/ 6858000 h 6858000"/>
              <a:gd name="connsiteX102" fmla="*/ 7967946 w 11480310"/>
              <a:gd name="connsiteY102" fmla="*/ 6746723 h 6858000"/>
              <a:gd name="connsiteX103" fmla="*/ 7830404 w 11480310"/>
              <a:gd name="connsiteY103" fmla="*/ 6267623 h 6858000"/>
              <a:gd name="connsiteX104" fmla="*/ 7518727 w 11480310"/>
              <a:gd name="connsiteY104" fmla="*/ 5766268 h 6858000"/>
              <a:gd name="connsiteX105" fmla="*/ 7107784 w 11480310"/>
              <a:gd name="connsiteY105" fmla="*/ 5351755 h 6858000"/>
              <a:gd name="connsiteX106" fmla="*/ 6362847 w 11480310"/>
              <a:gd name="connsiteY106" fmla="*/ 4417400 h 6858000"/>
              <a:gd name="connsiteX107" fmla="*/ 6127123 w 11480310"/>
              <a:gd name="connsiteY107" fmla="*/ 4372823 h 6858000"/>
              <a:gd name="connsiteX108" fmla="*/ 5948612 w 11480310"/>
              <a:gd name="connsiteY108" fmla="*/ 4244119 h 6858000"/>
              <a:gd name="connsiteX109" fmla="*/ 5027744 w 11480310"/>
              <a:gd name="connsiteY109" fmla="*/ 4365484 h 6858000"/>
              <a:gd name="connsiteX110" fmla="*/ 4540847 w 11480310"/>
              <a:gd name="connsiteY110" fmla="*/ 4277280 h 6858000"/>
              <a:gd name="connsiteX111" fmla="*/ 4272650 w 11480310"/>
              <a:gd name="connsiteY111" fmla="*/ 4154559 h 6858000"/>
              <a:gd name="connsiteX112" fmla="*/ 3788185 w 11480310"/>
              <a:gd name="connsiteY112" fmla="*/ 3903674 h 6858000"/>
              <a:gd name="connsiteX113" fmla="*/ 3289988 w 11480310"/>
              <a:gd name="connsiteY113" fmla="*/ 3436838 h 6858000"/>
              <a:gd name="connsiteX114" fmla="*/ 2758751 w 11480310"/>
              <a:gd name="connsiteY114" fmla="*/ 3110663 h 6858000"/>
              <a:gd name="connsiteX115" fmla="*/ 2655622 w 11480310"/>
              <a:gd name="connsiteY115" fmla="*/ 2782452 h 6858000"/>
              <a:gd name="connsiteX116" fmla="*/ 2419038 w 11480310"/>
              <a:gd name="connsiteY116" fmla="*/ 2425698 h 6858000"/>
              <a:gd name="connsiteX117" fmla="*/ 2147269 w 11480310"/>
              <a:gd name="connsiteY117" fmla="*/ 2267912 h 6858000"/>
              <a:gd name="connsiteX118" fmla="*/ 2144263 w 11480310"/>
              <a:gd name="connsiteY118" fmla="*/ 2227955 h 6858000"/>
              <a:gd name="connsiteX119" fmla="*/ 1533785 w 11480310"/>
              <a:gd name="connsiteY119" fmla="*/ 1686234 h 6858000"/>
              <a:gd name="connsiteX120" fmla="*/ 1714298 w 11480310"/>
              <a:gd name="connsiteY120" fmla="*/ 1553727 h 6858000"/>
              <a:gd name="connsiteX121" fmla="*/ 1508896 w 11480310"/>
              <a:gd name="connsiteY121" fmla="*/ 1346468 h 6858000"/>
              <a:gd name="connsiteX122" fmla="*/ 1239844 w 11480310"/>
              <a:gd name="connsiteY122" fmla="*/ 561205 h 6858000"/>
              <a:gd name="connsiteX123" fmla="*/ 1256438 w 11480310"/>
              <a:gd name="connsiteY123" fmla="*/ 499910 h 6858000"/>
              <a:gd name="connsiteX124" fmla="*/ 1680684 w 11480310"/>
              <a:gd name="connsiteY124" fmla="*/ 473138 h 6858000"/>
              <a:gd name="connsiteX125" fmla="*/ 1984206 w 11480310"/>
              <a:gd name="connsiteY125" fmla="*/ 439295 h 6858000"/>
              <a:gd name="connsiteX126" fmla="*/ 2227799 w 11480310"/>
              <a:gd name="connsiteY126" fmla="*/ 436713 h 6858000"/>
              <a:gd name="connsiteX127" fmla="*/ 2335220 w 11480310"/>
              <a:gd name="connsiteY127" fmla="*/ 377866 h 6858000"/>
              <a:gd name="connsiteX128" fmla="*/ 2186746 w 11480310"/>
              <a:gd name="connsiteY128" fmla="*/ 178764 h 6858000"/>
              <a:gd name="connsiteX129" fmla="*/ 2667209 w 11480310"/>
              <a:gd name="connsiteY129" fmla="*/ 210431 h 6858000"/>
              <a:gd name="connsiteX130" fmla="*/ 3227052 w 11480310"/>
              <a:gd name="connsiteY130" fmla="*/ 282322 h 6858000"/>
              <a:gd name="connsiteX131" fmla="*/ 3871002 w 11480310"/>
              <a:gd name="connsiteY131" fmla="*/ 482104 h 6858000"/>
              <a:gd name="connsiteX132" fmla="*/ 4410968 w 11480310"/>
              <a:gd name="connsiteY132" fmla="*/ 673325 h 6858000"/>
              <a:gd name="connsiteX133" fmla="*/ 4705481 w 11480310"/>
              <a:gd name="connsiteY133" fmla="*/ 776479 h 6858000"/>
              <a:gd name="connsiteX134" fmla="*/ 5213545 w 11480310"/>
              <a:gd name="connsiteY134" fmla="*/ 1549649 h 6858000"/>
              <a:gd name="connsiteX135" fmla="*/ 5645089 w 11480310"/>
              <a:gd name="connsiteY135" fmla="*/ 2417136 h 6858000"/>
              <a:gd name="connsiteX136" fmla="*/ 5736061 w 11480310"/>
              <a:gd name="connsiteY136" fmla="*/ 2792644 h 6858000"/>
              <a:gd name="connsiteX137" fmla="*/ 5806291 w 11480310"/>
              <a:gd name="connsiteY137" fmla="*/ 2960079 h 6858000"/>
              <a:gd name="connsiteX138" fmla="*/ 5839190 w 11480310"/>
              <a:gd name="connsiteY138" fmla="*/ 3230805 h 6858000"/>
              <a:gd name="connsiteX139" fmla="*/ 6037437 w 11480310"/>
              <a:gd name="connsiteY139" fmla="*/ 4017565 h 6858000"/>
              <a:gd name="connsiteX140" fmla="*/ 6268302 w 11480310"/>
              <a:gd name="connsiteY140" fmla="*/ 4283397 h 6858000"/>
              <a:gd name="connsiteX141" fmla="*/ 6373432 w 11480310"/>
              <a:gd name="connsiteY141" fmla="*/ 4276466 h 6858000"/>
              <a:gd name="connsiteX142" fmla="*/ 6111674 w 11480310"/>
              <a:gd name="connsiteY142" fmla="*/ 3591092 h 6858000"/>
              <a:gd name="connsiteX143" fmla="*/ 6132701 w 11480310"/>
              <a:gd name="connsiteY143" fmla="*/ 3589733 h 6858000"/>
              <a:gd name="connsiteX144" fmla="*/ 6131270 w 11480310"/>
              <a:gd name="connsiteY144" fmla="*/ 3569754 h 6858000"/>
              <a:gd name="connsiteX145" fmla="*/ 6197353 w 11480310"/>
              <a:gd name="connsiteY145" fmla="*/ 3605496 h 6858000"/>
              <a:gd name="connsiteX146" fmla="*/ 6222242 w 11480310"/>
              <a:gd name="connsiteY146" fmla="*/ 3081852 h 6858000"/>
              <a:gd name="connsiteX147" fmla="*/ 6260288 w 11480310"/>
              <a:gd name="connsiteY147" fmla="*/ 2738008 h 6858000"/>
              <a:gd name="connsiteX148" fmla="*/ 6248561 w 11480310"/>
              <a:gd name="connsiteY148" fmla="*/ 2578183 h 6858000"/>
              <a:gd name="connsiteX149" fmla="*/ 5374461 w 11480310"/>
              <a:gd name="connsiteY149" fmla="*/ 1612166 h 6858000"/>
              <a:gd name="connsiteX150" fmla="*/ 4972818 w 11480310"/>
              <a:gd name="connsiteY150" fmla="*/ 1036468 h 6858000"/>
              <a:gd name="connsiteX151" fmla="*/ 4846516 w 11480310"/>
              <a:gd name="connsiteY151" fmla="*/ 181482 h 6858000"/>
              <a:gd name="connsiteX152" fmla="*/ 4821635 w 11480310"/>
              <a:gd name="connsiteY152" fmla="*/ 16459 h 6858000"/>
              <a:gd name="connsiteX153" fmla="*/ 4821613 w 11480310"/>
              <a:gd name="connsiteY153"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2655622 w 11480310"/>
              <a:gd name="connsiteY114" fmla="*/ 2782452 h 6858000"/>
              <a:gd name="connsiteX115" fmla="*/ 2419038 w 11480310"/>
              <a:gd name="connsiteY115" fmla="*/ 2425698 h 6858000"/>
              <a:gd name="connsiteX116" fmla="*/ 2147269 w 11480310"/>
              <a:gd name="connsiteY116" fmla="*/ 2267912 h 6858000"/>
              <a:gd name="connsiteX117" fmla="*/ 2144263 w 11480310"/>
              <a:gd name="connsiteY117" fmla="*/ 2227955 h 6858000"/>
              <a:gd name="connsiteX118" fmla="*/ 1533785 w 11480310"/>
              <a:gd name="connsiteY118" fmla="*/ 1686234 h 6858000"/>
              <a:gd name="connsiteX119" fmla="*/ 1714298 w 11480310"/>
              <a:gd name="connsiteY119" fmla="*/ 1553727 h 6858000"/>
              <a:gd name="connsiteX120" fmla="*/ 1508896 w 11480310"/>
              <a:gd name="connsiteY120" fmla="*/ 1346468 h 6858000"/>
              <a:gd name="connsiteX121" fmla="*/ 1239844 w 11480310"/>
              <a:gd name="connsiteY121" fmla="*/ 561205 h 6858000"/>
              <a:gd name="connsiteX122" fmla="*/ 1256438 w 11480310"/>
              <a:gd name="connsiteY122" fmla="*/ 499910 h 6858000"/>
              <a:gd name="connsiteX123" fmla="*/ 1680684 w 11480310"/>
              <a:gd name="connsiteY123" fmla="*/ 473138 h 6858000"/>
              <a:gd name="connsiteX124" fmla="*/ 1984206 w 11480310"/>
              <a:gd name="connsiteY124" fmla="*/ 439295 h 6858000"/>
              <a:gd name="connsiteX125" fmla="*/ 2227799 w 11480310"/>
              <a:gd name="connsiteY125" fmla="*/ 436713 h 6858000"/>
              <a:gd name="connsiteX126" fmla="*/ 2335220 w 11480310"/>
              <a:gd name="connsiteY126" fmla="*/ 377866 h 6858000"/>
              <a:gd name="connsiteX127" fmla="*/ 2186746 w 11480310"/>
              <a:gd name="connsiteY127" fmla="*/ 178764 h 6858000"/>
              <a:gd name="connsiteX128" fmla="*/ 2667209 w 11480310"/>
              <a:gd name="connsiteY128" fmla="*/ 210431 h 6858000"/>
              <a:gd name="connsiteX129" fmla="*/ 3227052 w 11480310"/>
              <a:gd name="connsiteY129" fmla="*/ 282322 h 6858000"/>
              <a:gd name="connsiteX130" fmla="*/ 3871002 w 11480310"/>
              <a:gd name="connsiteY130" fmla="*/ 482104 h 6858000"/>
              <a:gd name="connsiteX131" fmla="*/ 4410968 w 11480310"/>
              <a:gd name="connsiteY131" fmla="*/ 673325 h 6858000"/>
              <a:gd name="connsiteX132" fmla="*/ 4705481 w 11480310"/>
              <a:gd name="connsiteY132" fmla="*/ 776479 h 6858000"/>
              <a:gd name="connsiteX133" fmla="*/ 5213545 w 11480310"/>
              <a:gd name="connsiteY133" fmla="*/ 1549649 h 6858000"/>
              <a:gd name="connsiteX134" fmla="*/ 5645089 w 11480310"/>
              <a:gd name="connsiteY134" fmla="*/ 2417136 h 6858000"/>
              <a:gd name="connsiteX135" fmla="*/ 5736061 w 11480310"/>
              <a:gd name="connsiteY135" fmla="*/ 2792644 h 6858000"/>
              <a:gd name="connsiteX136" fmla="*/ 5806291 w 11480310"/>
              <a:gd name="connsiteY136" fmla="*/ 2960079 h 6858000"/>
              <a:gd name="connsiteX137" fmla="*/ 5839190 w 11480310"/>
              <a:gd name="connsiteY137" fmla="*/ 3230805 h 6858000"/>
              <a:gd name="connsiteX138" fmla="*/ 6037437 w 11480310"/>
              <a:gd name="connsiteY138" fmla="*/ 4017565 h 6858000"/>
              <a:gd name="connsiteX139" fmla="*/ 6268302 w 11480310"/>
              <a:gd name="connsiteY139" fmla="*/ 4283397 h 6858000"/>
              <a:gd name="connsiteX140" fmla="*/ 6373432 w 11480310"/>
              <a:gd name="connsiteY140" fmla="*/ 4276466 h 6858000"/>
              <a:gd name="connsiteX141" fmla="*/ 6111674 w 11480310"/>
              <a:gd name="connsiteY141" fmla="*/ 3591092 h 6858000"/>
              <a:gd name="connsiteX142" fmla="*/ 6132701 w 11480310"/>
              <a:gd name="connsiteY142" fmla="*/ 3589733 h 6858000"/>
              <a:gd name="connsiteX143" fmla="*/ 6131270 w 11480310"/>
              <a:gd name="connsiteY143" fmla="*/ 3569754 h 6858000"/>
              <a:gd name="connsiteX144" fmla="*/ 6197353 w 11480310"/>
              <a:gd name="connsiteY144" fmla="*/ 3605496 h 6858000"/>
              <a:gd name="connsiteX145" fmla="*/ 6222242 w 11480310"/>
              <a:gd name="connsiteY145" fmla="*/ 3081852 h 6858000"/>
              <a:gd name="connsiteX146" fmla="*/ 6260288 w 11480310"/>
              <a:gd name="connsiteY146" fmla="*/ 2738008 h 6858000"/>
              <a:gd name="connsiteX147" fmla="*/ 6248561 w 11480310"/>
              <a:gd name="connsiteY147" fmla="*/ 2578183 h 6858000"/>
              <a:gd name="connsiteX148" fmla="*/ 5374461 w 11480310"/>
              <a:gd name="connsiteY148" fmla="*/ 1612166 h 6858000"/>
              <a:gd name="connsiteX149" fmla="*/ 4972818 w 11480310"/>
              <a:gd name="connsiteY149" fmla="*/ 1036468 h 6858000"/>
              <a:gd name="connsiteX150" fmla="*/ 4846516 w 11480310"/>
              <a:gd name="connsiteY150" fmla="*/ 181482 h 6858000"/>
              <a:gd name="connsiteX151" fmla="*/ 4821635 w 11480310"/>
              <a:gd name="connsiteY151" fmla="*/ 16459 h 6858000"/>
              <a:gd name="connsiteX152" fmla="*/ 4821613 w 11480310"/>
              <a:gd name="connsiteY152"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2655622 w 11480310"/>
              <a:gd name="connsiteY114" fmla="*/ 2782452 h 6858000"/>
              <a:gd name="connsiteX115" fmla="*/ 2147269 w 11480310"/>
              <a:gd name="connsiteY115" fmla="*/ 2267912 h 6858000"/>
              <a:gd name="connsiteX116" fmla="*/ 2144263 w 11480310"/>
              <a:gd name="connsiteY116" fmla="*/ 2227955 h 6858000"/>
              <a:gd name="connsiteX117" fmla="*/ 1533785 w 11480310"/>
              <a:gd name="connsiteY117" fmla="*/ 1686234 h 6858000"/>
              <a:gd name="connsiteX118" fmla="*/ 1714298 w 11480310"/>
              <a:gd name="connsiteY118" fmla="*/ 1553727 h 6858000"/>
              <a:gd name="connsiteX119" fmla="*/ 1508896 w 11480310"/>
              <a:gd name="connsiteY119" fmla="*/ 1346468 h 6858000"/>
              <a:gd name="connsiteX120" fmla="*/ 1239844 w 11480310"/>
              <a:gd name="connsiteY120" fmla="*/ 561205 h 6858000"/>
              <a:gd name="connsiteX121" fmla="*/ 1256438 w 11480310"/>
              <a:gd name="connsiteY121" fmla="*/ 499910 h 6858000"/>
              <a:gd name="connsiteX122" fmla="*/ 1680684 w 11480310"/>
              <a:gd name="connsiteY122" fmla="*/ 473138 h 6858000"/>
              <a:gd name="connsiteX123" fmla="*/ 1984206 w 11480310"/>
              <a:gd name="connsiteY123" fmla="*/ 439295 h 6858000"/>
              <a:gd name="connsiteX124" fmla="*/ 2227799 w 11480310"/>
              <a:gd name="connsiteY124" fmla="*/ 436713 h 6858000"/>
              <a:gd name="connsiteX125" fmla="*/ 2335220 w 11480310"/>
              <a:gd name="connsiteY125" fmla="*/ 377866 h 6858000"/>
              <a:gd name="connsiteX126" fmla="*/ 2186746 w 11480310"/>
              <a:gd name="connsiteY126" fmla="*/ 178764 h 6858000"/>
              <a:gd name="connsiteX127" fmla="*/ 2667209 w 11480310"/>
              <a:gd name="connsiteY127" fmla="*/ 210431 h 6858000"/>
              <a:gd name="connsiteX128" fmla="*/ 3227052 w 11480310"/>
              <a:gd name="connsiteY128" fmla="*/ 282322 h 6858000"/>
              <a:gd name="connsiteX129" fmla="*/ 3871002 w 11480310"/>
              <a:gd name="connsiteY129" fmla="*/ 482104 h 6858000"/>
              <a:gd name="connsiteX130" fmla="*/ 4410968 w 11480310"/>
              <a:gd name="connsiteY130" fmla="*/ 673325 h 6858000"/>
              <a:gd name="connsiteX131" fmla="*/ 4705481 w 11480310"/>
              <a:gd name="connsiteY131" fmla="*/ 776479 h 6858000"/>
              <a:gd name="connsiteX132" fmla="*/ 5213545 w 11480310"/>
              <a:gd name="connsiteY132" fmla="*/ 1549649 h 6858000"/>
              <a:gd name="connsiteX133" fmla="*/ 5645089 w 11480310"/>
              <a:gd name="connsiteY133" fmla="*/ 2417136 h 6858000"/>
              <a:gd name="connsiteX134" fmla="*/ 5736061 w 11480310"/>
              <a:gd name="connsiteY134" fmla="*/ 2792644 h 6858000"/>
              <a:gd name="connsiteX135" fmla="*/ 5806291 w 11480310"/>
              <a:gd name="connsiteY135" fmla="*/ 2960079 h 6858000"/>
              <a:gd name="connsiteX136" fmla="*/ 5839190 w 11480310"/>
              <a:gd name="connsiteY136" fmla="*/ 3230805 h 6858000"/>
              <a:gd name="connsiteX137" fmla="*/ 6037437 w 11480310"/>
              <a:gd name="connsiteY137" fmla="*/ 4017565 h 6858000"/>
              <a:gd name="connsiteX138" fmla="*/ 6268302 w 11480310"/>
              <a:gd name="connsiteY138" fmla="*/ 4283397 h 6858000"/>
              <a:gd name="connsiteX139" fmla="*/ 6373432 w 11480310"/>
              <a:gd name="connsiteY139" fmla="*/ 4276466 h 6858000"/>
              <a:gd name="connsiteX140" fmla="*/ 6111674 w 11480310"/>
              <a:gd name="connsiteY140" fmla="*/ 3591092 h 6858000"/>
              <a:gd name="connsiteX141" fmla="*/ 6132701 w 11480310"/>
              <a:gd name="connsiteY141" fmla="*/ 3589733 h 6858000"/>
              <a:gd name="connsiteX142" fmla="*/ 6131270 w 11480310"/>
              <a:gd name="connsiteY142" fmla="*/ 3569754 h 6858000"/>
              <a:gd name="connsiteX143" fmla="*/ 6197353 w 11480310"/>
              <a:gd name="connsiteY143" fmla="*/ 3605496 h 6858000"/>
              <a:gd name="connsiteX144" fmla="*/ 6222242 w 11480310"/>
              <a:gd name="connsiteY144" fmla="*/ 3081852 h 6858000"/>
              <a:gd name="connsiteX145" fmla="*/ 6260288 w 11480310"/>
              <a:gd name="connsiteY145" fmla="*/ 2738008 h 6858000"/>
              <a:gd name="connsiteX146" fmla="*/ 6248561 w 11480310"/>
              <a:gd name="connsiteY146" fmla="*/ 2578183 h 6858000"/>
              <a:gd name="connsiteX147" fmla="*/ 5374461 w 11480310"/>
              <a:gd name="connsiteY147" fmla="*/ 1612166 h 6858000"/>
              <a:gd name="connsiteX148" fmla="*/ 4972818 w 11480310"/>
              <a:gd name="connsiteY148" fmla="*/ 1036468 h 6858000"/>
              <a:gd name="connsiteX149" fmla="*/ 4846516 w 11480310"/>
              <a:gd name="connsiteY149" fmla="*/ 181482 h 6858000"/>
              <a:gd name="connsiteX150" fmla="*/ 4821635 w 11480310"/>
              <a:gd name="connsiteY150" fmla="*/ 16459 h 6858000"/>
              <a:gd name="connsiteX151" fmla="*/ 4821613 w 11480310"/>
              <a:gd name="connsiteY15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2147269 w 11480310"/>
              <a:gd name="connsiteY114" fmla="*/ 2267912 h 6858000"/>
              <a:gd name="connsiteX115" fmla="*/ 2144263 w 11480310"/>
              <a:gd name="connsiteY115" fmla="*/ 2227955 h 6858000"/>
              <a:gd name="connsiteX116" fmla="*/ 1533785 w 11480310"/>
              <a:gd name="connsiteY116" fmla="*/ 1686234 h 6858000"/>
              <a:gd name="connsiteX117" fmla="*/ 1714298 w 11480310"/>
              <a:gd name="connsiteY117" fmla="*/ 1553727 h 6858000"/>
              <a:gd name="connsiteX118" fmla="*/ 1508896 w 11480310"/>
              <a:gd name="connsiteY118" fmla="*/ 1346468 h 6858000"/>
              <a:gd name="connsiteX119" fmla="*/ 1239844 w 11480310"/>
              <a:gd name="connsiteY119" fmla="*/ 561205 h 6858000"/>
              <a:gd name="connsiteX120" fmla="*/ 1256438 w 11480310"/>
              <a:gd name="connsiteY120" fmla="*/ 499910 h 6858000"/>
              <a:gd name="connsiteX121" fmla="*/ 1680684 w 11480310"/>
              <a:gd name="connsiteY121" fmla="*/ 473138 h 6858000"/>
              <a:gd name="connsiteX122" fmla="*/ 1984206 w 11480310"/>
              <a:gd name="connsiteY122" fmla="*/ 439295 h 6858000"/>
              <a:gd name="connsiteX123" fmla="*/ 2227799 w 11480310"/>
              <a:gd name="connsiteY123" fmla="*/ 436713 h 6858000"/>
              <a:gd name="connsiteX124" fmla="*/ 2335220 w 11480310"/>
              <a:gd name="connsiteY124" fmla="*/ 377866 h 6858000"/>
              <a:gd name="connsiteX125" fmla="*/ 2186746 w 11480310"/>
              <a:gd name="connsiteY125" fmla="*/ 178764 h 6858000"/>
              <a:gd name="connsiteX126" fmla="*/ 2667209 w 11480310"/>
              <a:gd name="connsiteY126" fmla="*/ 210431 h 6858000"/>
              <a:gd name="connsiteX127" fmla="*/ 3227052 w 11480310"/>
              <a:gd name="connsiteY127" fmla="*/ 282322 h 6858000"/>
              <a:gd name="connsiteX128" fmla="*/ 3871002 w 11480310"/>
              <a:gd name="connsiteY128" fmla="*/ 482104 h 6858000"/>
              <a:gd name="connsiteX129" fmla="*/ 4410968 w 11480310"/>
              <a:gd name="connsiteY129" fmla="*/ 673325 h 6858000"/>
              <a:gd name="connsiteX130" fmla="*/ 4705481 w 11480310"/>
              <a:gd name="connsiteY130" fmla="*/ 776479 h 6858000"/>
              <a:gd name="connsiteX131" fmla="*/ 5213545 w 11480310"/>
              <a:gd name="connsiteY131" fmla="*/ 1549649 h 6858000"/>
              <a:gd name="connsiteX132" fmla="*/ 5645089 w 11480310"/>
              <a:gd name="connsiteY132" fmla="*/ 2417136 h 6858000"/>
              <a:gd name="connsiteX133" fmla="*/ 5736061 w 11480310"/>
              <a:gd name="connsiteY133" fmla="*/ 2792644 h 6858000"/>
              <a:gd name="connsiteX134" fmla="*/ 5806291 w 11480310"/>
              <a:gd name="connsiteY134" fmla="*/ 2960079 h 6858000"/>
              <a:gd name="connsiteX135" fmla="*/ 5839190 w 11480310"/>
              <a:gd name="connsiteY135" fmla="*/ 3230805 h 6858000"/>
              <a:gd name="connsiteX136" fmla="*/ 6037437 w 11480310"/>
              <a:gd name="connsiteY136" fmla="*/ 4017565 h 6858000"/>
              <a:gd name="connsiteX137" fmla="*/ 6268302 w 11480310"/>
              <a:gd name="connsiteY137" fmla="*/ 4283397 h 6858000"/>
              <a:gd name="connsiteX138" fmla="*/ 6373432 w 11480310"/>
              <a:gd name="connsiteY138" fmla="*/ 4276466 h 6858000"/>
              <a:gd name="connsiteX139" fmla="*/ 6111674 w 11480310"/>
              <a:gd name="connsiteY139" fmla="*/ 3591092 h 6858000"/>
              <a:gd name="connsiteX140" fmla="*/ 6132701 w 11480310"/>
              <a:gd name="connsiteY140" fmla="*/ 3589733 h 6858000"/>
              <a:gd name="connsiteX141" fmla="*/ 6131270 w 11480310"/>
              <a:gd name="connsiteY141" fmla="*/ 3569754 h 6858000"/>
              <a:gd name="connsiteX142" fmla="*/ 6197353 w 11480310"/>
              <a:gd name="connsiteY142" fmla="*/ 3605496 h 6858000"/>
              <a:gd name="connsiteX143" fmla="*/ 6222242 w 11480310"/>
              <a:gd name="connsiteY143" fmla="*/ 3081852 h 6858000"/>
              <a:gd name="connsiteX144" fmla="*/ 6260288 w 11480310"/>
              <a:gd name="connsiteY144" fmla="*/ 2738008 h 6858000"/>
              <a:gd name="connsiteX145" fmla="*/ 6248561 w 11480310"/>
              <a:gd name="connsiteY145" fmla="*/ 2578183 h 6858000"/>
              <a:gd name="connsiteX146" fmla="*/ 5374461 w 11480310"/>
              <a:gd name="connsiteY146" fmla="*/ 1612166 h 6858000"/>
              <a:gd name="connsiteX147" fmla="*/ 4972818 w 11480310"/>
              <a:gd name="connsiteY147" fmla="*/ 1036468 h 6858000"/>
              <a:gd name="connsiteX148" fmla="*/ 4846516 w 11480310"/>
              <a:gd name="connsiteY148" fmla="*/ 181482 h 6858000"/>
              <a:gd name="connsiteX149" fmla="*/ 4821635 w 11480310"/>
              <a:gd name="connsiteY149" fmla="*/ 16459 h 6858000"/>
              <a:gd name="connsiteX150" fmla="*/ 4821613 w 11480310"/>
              <a:gd name="connsiteY150"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2147269 w 11480310"/>
              <a:gd name="connsiteY114" fmla="*/ 2267912 h 6858000"/>
              <a:gd name="connsiteX115" fmla="*/ 1533785 w 11480310"/>
              <a:gd name="connsiteY115" fmla="*/ 1686234 h 6858000"/>
              <a:gd name="connsiteX116" fmla="*/ 1714298 w 11480310"/>
              <a:gd name="connsiteY116" fmla="*/ 1553727 h 6858000"/>
              <a:gd name="connsiteX117" fmla="*/ 1508896 w 11480310"/>
              <a:gd name="connsiteY117" fmla="*/ 1346468 h 6858000"/>
              <a:gd name="connsiteX118" fmla="*/ 1239844 w 11480310"/>
              <a:gd name="connsiteY118" fmla="*/ 561205 h 6858000"/>
              <a:gd name="connsiteX119" fmla="*/ 1256438 w 11480310"/>
              <a:gd name="connsiteY119" fmla="*/ 499910 h 6858000"/>
              <a:gd name="connsiteX120" fmla="*/ 1680684 w 11480310"/>
              <a:gd name="connsiteY120" fmla="*/ 473138 h 6858000"/>
              <a:gd name="connsiteX121" fmla="*/ 1984206 w 11480310"/>
              <a:gd name="connsiteY121" fmla="*/ 439295 h 6858000"/>
              <a:gd name="connsiteX122" fmla="*/ 2227799 w 11480310"/>
              <a:gd name="connsiteY122" fmla="*/ 436713 h 6858000"/>
              <a:gd name="connsiteX123" fmla="*/ 2335220 w 11480310"/>
              <a:gd name="connsiteY123" fmla="*/ 377866 h 6858000"/>
              <a:gd name="connsiteX124" fmla="*/ 2186746 w 11480310"/>
              <a:gd name="connsiteY124" fmla="*/ 178764 h 6858000"/>
              <a:gd name="connsiteX125" fmla="*/ 2667209 w 11480310"/>
              <a:gd name="connsiteY125" fmla="*/ 210431 h 6858000"/>
              <a:gd name="connsiteX126" fmla="*/ 3227052 w 11480310"/>
              <a:gd name="connsiteY126" fmla="*/ 282322 h 6858000"/>
              <a:gd name="connsiteX127" fmla="*/ 3871002 w 11480310"/>
              <a:gd name="connsiteY127" fmla="*/ 482104 h 6858000"/>
              <a:gd name="connsiteX128" fmla="*/ 4410968 w 11480310"/>
              <a:gd name="connsiteY128" fmla="*/ 673325 h 6858000"/>
              <a:gd name="connsiteX129" fmla="*/ 4705481 w 11480310"/>
              <a:gd name="connsiteY129" fmla="*/ 776479 h 6858000"/>
              <a:gd name="connsiteX130" fmla="*/ 5213545 w 11480310"/>
              <a:gd name="connsiteY130" fmla="*/ 1549649 h 6858000"/>
              <a:gd name="connsiteX131" fmla="*/ 5645089 w 11480310"/>
              <a:gd name="connsiteY131" fmla="*/ 2417136 h 6858000"/>
              <a:gd name="connsiteX132" fmla="*/ 5736061 w 11480310"/>
              <a:gd name="connsiteY132" fmla="*/ 2792644 h 6858000"/>
              <a:gd name="connsiteX133" fmla="*/ 5806291 w 11480310"/>
              <a:gd name="connsiteY133" fmla="*/ 2960079 h 6858000"/>
              <a:gd name="connsiteX134" fmla="*/ 5839190 w 11480310"/>
              <a:gd name="connsiteY134" fmla="*/ 3230805 h 6858000"/>
              <a:gd name="connsiteX135" fmla="*/ 6037437 w 11480310"/>
              <a:gd name="connsiteY135" fmla="*/ 4017565 h 6858000"/>
              <a:gd name="connsiteX136" fmla="*/ 6268302 w 11480310"/>
              <a:gd name="connsiteY136" fmla="*/ 4283397 h 6858000"/>
              <a:gd name="connsiteX137" fmla="*/ 6373432 w 11480310"/>
              <a:gd name="connsiteY137" fmla="*/ 4276466 h 6858000"/>
              <a:gd name="connsiteX138" fmla="*/ 6111674 w 11480310"/>
              <a:gd name="connsiteY138" fmla="*/ 3591092 h 6858000"/>
              <a:gd name="connsiteX139" fmla="*/ 6132701 w 11480310"/>
              <a:gd name="connsiteY139" fmla="*/ 3589733 h 6858000"/>
              <a:gd name="connsiteX140" fmla="*/ 6131270 w 11480310"/>
              <a:gd name="connsiteY140" fmla="*/ 3569754 h 6858000"/>
              <a:gd name="connsiteX141" fmla="*/ 6197353 w 11480310"/>
              <a:gd name="connsiteY141" fmla="*/ 3605496 h 6858000"/>
              <a:gd name="connsiteX142" fmla="*/ 6222242 w 11480310"/>
              <a:gd name="connsiteY142" fmla="*/ 3081852 h 6858000"/>
              <a:gd name="connsiteX143" fmla="*/ 6260288 w 11480310"/>
              <a:gd name="connsiteY143" fmla="*/ 2738008 h 6858000"/>
              <a:gd name="connsiteX144" fmla="*/ 6248561 w 11480310"/>
              <a:gd name="connsiteY144" fmla="*/ 2578183 h 6858000"/>
              <a:gd name="connsiteX145" fmla="*/ 5374461 w 11480310"/>
              <a:gd name="connsiteY145" fmla="*/ 1612166 h 6858000"/>
              <a:gd name="connsiteX146" fmla="*/ 4972818 w 11480310"/>
              <a:gd name="connsiteY146" fmla="*/ 1036468 h 6858000"/>
              <a:gd name="connsiteX147" fmla="*/ 4846516 w 11480310"/>
              <a:gd name="connsiteY147" fmla="*/ 181482 h 6858000"/>
              <a:gd name="connsiteX148" fmla="*/ 4821635 w 11480310"/>
              <a:gd name="connsiteY148" fmla="*/ 16459 h 6858000"/>
              <a:gd name="connsiteX149" fmla="*/ 4821613 w 11480310"/>
              <a:gd name="connsiteY149"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2147269 w 11480310"/>
              <a:gd name="connsiteY114" fmla="*/ 2267912 h 6858000"/>
              <a:gd name="connsiteX115" fmla="*/ 1533785 w 11480310"/>
              <a:gd name="connsiteY115" fmla="*/ 1686234 h 6858000"/>
              <a:gd name="connsiteX116" fmla="*/ 1714298 w 11480310"/>
              <a:gd name="connsiteY116" fmla="*/ 1553727 h 6858000"/>
              <a:gd name="connsiteX117" fmla="*/ 1508896 w 11480310"/>
              <a:gd name="connsiteY117" fmla="*/ 1346468 h 6858000"/>
              <a:gd name="connsiteX118" fmla="*/ 1239844 w 11480310"/>
              <a:gd name="connsiteY118" fmla="*/ 561205 h 6858000"/>
              <a:gd name="connsiteX119" fmla="*/ 1256438 w 11480310"/>
              <a:gd name="connsiteY119" fmla="*/ 499910 h 6858000"/>
              <a:gd name="connsiteX120" fmla="*/ 1680684 w 11480310"/>
              <a:gd name="connsiteY120" fmla="*/ 473138 h 6858000"/>
              <a:gd name="connsiteX121" fmla="*/ 1984206 w 11480310"/>
              <a:gd name="connsiteY121" fmla="*/ 439295 h 6858000"/>
              <a:gd name="connsiteX122" fmla="*/ 2227799 w 11480310"/>
              <a:gd name="connsiteY122" fmla="*/ 436713 h 6858000"/>
              <a:gd name="connsiteX123" fmla="*/ 2335220 w 11480310"/>
              <a:gd name="connsiteY123" fmla="*/ 377866 h 6858000"/>
              <a:gd name="connsiteX124" fmla="*/ 2186746 w 11480310"/>
              <a:gd name="connsiteY124" fmla="*/ 178764 h 6858000"/>
              <a:gd name="connsiteX125" fmla="*/ 2667209 w 11480310"/>
              <a:gd name="connsiteY125" fmla="*/ 210431 h 6858000"/>
              <a:gd name="connsiteX126" fmla="*/ 3227052 w 11480310"/>
              <a:gd name="connsiteY126" fmla="*/ 282322 h 6858000"/>
              <a:gd name="connsiteX127" fmla="*/ 4410968 w 11480310"/>
              <a:gd name="connsiteY127" fmla="*/ 673325 h 6858000"/>
              <a:gd name="connsiteX128" fmla="*/ 4705481 w 11480310"/>
              <a:gd name="connsiteY128" fmla="*/ 776479 h 6858000"/>
              <a:gd name="connsiteX129" fmla="*/ 5213545 w 11480310"/>
              <a:gd name="connsiteY129" fmla="*/ 1549649 h 6858000"/>
              <a:gd name="connsiteX130" fmla="*/ 5645089 w 11480310"/>
              <a:gd name="connsiteY130" fmla="*/ 2417136 h 6858000"/>
              <a:gd name="connsiteX131" fmla="*/ 5736061 w 11480310"/>
              <a:gd name="connsiteY131" fmla="*/ 2792644 h 6858000"/>
              <a:gd name="connsiteX132" fmla="*/ 5806291 w 11480310"/>
              <a:gd name="connsiteY132" fmla="*/ 2960079 h 6858000"/>
              <a:gd name="connsiteX133" fmla="*/ 5839190 w 11480310"/>
              <a:gd name="connsiteY133" fmla="*/ 3230805 h 6858000"/>
              <a:gd name="connsiteX134" fmla="*/ 6037437 w 11480310"/>
              <a:gd name="connsiteY134" fmla="*/ 4017565 h 6858000"/>
              <a:gd name="connsiteX135" fmla="*/ 6268302 w 11480310"/>
              <a:gd name="connsiteY135" fmla="*/ 4283397 h 6858000"/>
              <a:gd name="connsiteX136" fmla="*/ 6373432 w 11480310"/>
              <a:gd name="connsiteY136" fmla="*/ 4276466 h 6858000"/>
              <a:gd name="connsiteX137" fmla="*/ 6111674 w 11480310"/>
              <a:gd name="connsiteY137" fmla="*/ 3591092 h 6858000"/>
              <a:gd name="connsiteX138" fmla="*/ 6132701 w 11480310"/>
              <a:gd name="connsiteY138" fmla="*/ 3589733 h 6858000"/>
              <a:gd name="connsiteX139" fmla="*/ 6131270 w 11480310"/>
              <a:gd name="connsiteY139" fmla="*/ 3569754 h 6858000"/>
              <a:gd name="connsiteX140" fmla="*/ 6197353 w 11480310"/>
              <a:gd name="connsiteY140" fmla="*/ 3605496 h 6858000"/>
              <a:gd name="connsiteX141" fmla="*/ 6222242 w 11480310"/>
              <a:gd name="connsiteY141" fmla="*/ 3081852 h 6858000"/>
              <a:gd name="connsiteX142" fmla="*/ 6260288 w 11480310"/>
              <a:gd name="connsiteY142" fmla="*/ 2738008 h 6858000"/>
              <a:gd name="connsiteX143" fmla="*/ 6248561 w 11480310"/>
              <a:gd name="connsiteY143" fmla="*/ 2578183 h 6858000"/>
              <a:gd name="connsiteX144" fmla="*/ 5374461 w 11480310"/>
              <a:gd name="connsiteY144" fmla="*/ 1612166 h 6858000"/>
              <a:gd name="connsiteX145" fmla="*/ 4972818 w 11480310"/>
              <a:gd name="connsiteY145" fmla="*/ 1036468 h 6858000"/>
              <a:gd name="connsiteX146" fmla="*/ 4846516 w 11480310"/>
              <a:gd name="connsiteY146" fmla="*/ 181482 h 6858000"/>
              <a:gd name="connsiteX147" fmla="*/ 4821635 w 11480310"/>
              <a:gd name="connsiteY147" fmla="*/ 16459 h 6858000"/>
              <a:gd name="connsiteX148" fmla="*/ 4821613 w 11480310"/>
              <a:gd name="connsiteY148"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1533785 w 11480310"/>
              <a:gd name="connsiteY114" fmla="*/ 1686234 h 6858000"/>
              <a:gd name="connsiteX115" fmla="*/ 1714298 w 11480310"/>
              <a:gd name="connsiteY115" fmla="*/ 1553727 h 6858000"/>
              <a:gd name="connsiteX116" fmla="*/ 1508896 w 11480310"/>
              <a:gd name="connsiteY116" fmla="*/ 1346468 h 6858000"/>
              <a:gd name="connsiteX117" fmla="*/ 1239844 w 11480310"/>
              <a:gd name="connsiteY117" fmla="*/ 561205 h 6858000"/>
              <a:gd name="connsiteX118" fmla="*/ 1256438 w 11480310"/>
              <a:gd name="connsiteY118" fmla="*/ 499910 h 6858000"/>
              <a:gd name="connsiteX119" fmla="*/ 1680684 w 11480310"/>
              <a:gd name="connsiteY119" fmla="*/ 473138 h 6858000"/>
              <a:gd name="connsiteX120" fmla="*/ 1984206 w 11480310"/>
              <a:gd name="connsiteY120" fmla="*/ 439295 h 6858000"/>
              <a:gd name="connsiteX121" fmla="*/ 2227799 w 11480310"/>
              <a:gd name="connsiteY121" fmla="*/ 436713 h 6858000"/>
              <a:gd name="connsiteX122" fmla="*/ 2335220 w 11480310"/>
              <a:gd name="connsiteY122" fmla="*/ 377866 h 6858000"/>
              <a:gd name="connsiteX123" fmla="*/ 2186746 w 11480310"/>
              <a:gd name="connsiteY123" fmla="*/ 178764 h 6858000"/>
              <a:gd name="connsiteX124" fmla="*/ 2667209 w 11480310"/>
              <a:gd name="connsiteY124" fmla="*/ 210431 h 6858000"/>
              <a:gd name="connsiteX125" fmla="*/ 3227052 w 11480310"/>
              <a:gd name="connsiteY125" fmla="*/ 282322 h 6858000"/>
              <a:gd name="connsiteX126" fmla="*/ 4410968 w 11480310"/>
              <a:gd name="connsiteY126" fmla="*/ 673325 h 6858000"/>
              <a:gd name="connsiteX127" fmla="*/ 4705481 w 11480310"/>
              <a:gd name="connsiteY127" fmla="*/ 776479 h 6858000"/>
              <a:gd name="connsiteX128" fmla="*/ 5213545 w 11480310"/>
              <a:gd name="connsiteY128" fmla="*/ 1549649 h 6858000"/>
              <a:gd name="connsiteX129" fmla="*/ 5645089 w 11480310"/>
              <a:gd name="connsiteY129" fmla="*/ 2417136 h 6858000"/>
              <a:gd name="connsiteX130" fmla="*/ 5736061 w 11480310"/>
              <a:gd name="connsiteY130" fmla="*/ 2792644 h 6858000"/>
              <a:gd name="connsiteX131" fmla="*/ 5806291 w 11480310"/>
              <a:gd name="connsiteY131" fmla="*/ 2960079 h 6858000"/>
              <a:gd name="connsiteX132" fmla="*/ 5839190 w 11480310"/>
              <a:gd name="connsiteY132" fmla="*/ 3230805 h 6858000"/>
              <a:gd name="connsiteX133" fmla="*/ 6037437 w 11480310"/>
              <a:gd name="connsiteY133" fmla="*/ 4017565 h 6858000"/>
              <a:gd name="connsiteX134" fmla="*/ 6268302 w 11480310"/>
              <a:gd name="connsiteY134" fmla="*/ 4283397 h 6858000"/>
              <a:gd name="connsiteX135" fmla="*/ 6373432 w 11480310"/>
              <a:gd name="connsiteY135" fmla="*/ 4276466 h 6858000"/>
              <a:gd name="connsiteX136" fmla="*/ 6111674 w 11480310"/>
              <a:gd name="connsiteY136" fmla="*/ 3591092 h 6858000"/>
              <a:gd name="connsiteX137" fmla="*/ 6132701 w 11480310"/>
              <a:gd name="connsiteY137" fmla="*/ 3589733 h 6858000"/>
              <a:gd name="connsiteX138" fmla="*/ 6131270 w 11480310"/>
              <a:gd name="connsiteY138" fmla="*/ 3569754 h 6858000"/>
              <a:gd name="connsiteX139" fmla="*/ 6197353 w 11480310"/>
              <a:gd name="connsiteY139" fmla="*/ 3605496 h 6858000"/>
              <a:gd name="connsiteX140" fmla="*/ 6222242 w 11480310"/>
              <a:gd name="connsiteY140" fmla="*/ 3081852 h 6858000"/>
              <a:gd name="connsiteX141" fmla="*/ 6260288 w 11480310"/>
              <a:gd name="connsiteY141" fmla="*/ 2738008 h 6858000"/>
              <a:gd name="connsiteX142" fmla="*/ 6248561 w 11480310"/>
              <a:gd name="connsiteY142" fmla="*/ 2578183 h 6858000"/>
              <a:gd name="connsiteX143" fmla="*/ 5374461 w 11480310"/>
              <a:gd name="connsiteY143" fmla="*/ 1612166 h 6858000"/>
              <a:gd name="connsiteX144" fmla="*/ 4972818 w 11480310"/>
              <a:gd name="connsiteY144" fmla="*/ 1036468 h 6858000"/>
              <a:gd name="connsiteX145" fmla="*/ 4846516 w 11480310"/>
              <a:gd name="connsiteY145" fmla="*/ 181482 h 6858000"/>
              <a:gd name="connsiteX146" fmla="*/ 4821635 w 11480310"/>
              <a:gd name="connsiteY146" fmla="*/ 16459 h 6858000"/>
              <a:gd name="connsiteX147" fmla="*/ 4821613 w 11480310"/>
              <a:gd name="connsiteY147"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5806291 w 11480310"/>
              <a:gd name="connsiteY130" fmla="*/ 2960079 h 6858000"/>
              <a:gd name="connsiteX131" fmla="*/ 5839190 w 11480310"/>
              <a:gd name="connsiteY131" fmla="*/ 3230805 h 6858000"/>
              <a:gd name="connsiteX132" fmla="*/ 6037437 w 11480310"/>
              <a:gd name="connsiteY132" fmla="*/ 4017565 h 6858000"/>
              <a:gd name="connsiteX133" fmla="*/ 6268302 w 11480310"/>
              <a:gd name="connsiteY133" fmla="*/ 4283397 h 6858000"/>
              <a:gd name="connsiteX134" fmla="*/ 6373432 w 11480310"/>
              <a:gd name="connsiteY134" fmla="*/ 4276466 h 6858000"/>
              <a:gd name="connsiteX135" fmla="*/ 6111674 w 11480310"/>
              <a:gd name="connsiteY135" fmla="*/ 3591092 h 6858000"/>
              <a:gd name="connsiteX136" fmla="*/ 6132701 w 11480310"/>
              <a:gd name="connsiteY136" fmla="*/ 3589733 h 6858000"/>
              <a:gd name="connsiteX137" fmla="*/ 6131270 w 11480310"/>
              <a:gd name="connsiteY137" fmla="*/ 3569754 h 6858000"/>
              <a:gd name="connsiteX138" fmla="*/ 6197353 w 11480310"/>
              <a:gd name="connsiteY138" fmla="*/ 3605496 h 6858000"/>
              <a:gd name="connsiteX139" fmla="*/ 6222242 w 11480310"/>
              <a:gd name="connsiteY139" fmla="*/ 3081852 h 6858000"/>
              <a:gd name="connsiteX140" fmla="*/ 6260288 w 11480310"/>
              <a:gd name="connsiteY140" fmla="*/ 2738008 h 6858000"/>
              <a:gd name="connsiteX141" fmla="*/ 6248561 w 11480310"/>
              <a:gd name="connsiteY141" fmla="*/ 2578183 h 6858000"/>
              <a:gd name="connsiteX142" fmla="*/ 5374461 w 11480310"/>
              <a:gd name="connsiteY142" fmla="*/ 1612166 h 6858000"/>
              <a:gd name="connsiteX143" fmla="*/ 4972818 w 11480310"/>
              <a:gd name="connsiteY143" fmla="*/ 1036468 h 6858000"/>
              <a:gd name="connsiteX144" fmla="*/ 4846516 w 11480310"/>
              <a:gd name="connsiteY144" fmla="*/ 181482 h 6858000"/>
              <a:gd name="connsiteX145" fmla="*/ 4821635 w 11480310"/>
              <a:gd name="connsiteY145" fmla="*/ 16459 h 6858000"/>
              <a:gd name="connsiteX146" fmla="*/ 4821613 w 11480310"/>
              <a:gd name="connsiteY146"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5839190 w 11480310"/>
              <a:gd name="connsiteY130" fmla="*/ 3230805 h 6858000"/>
              <a:gd name="connsiteX131" fmla="*/ 6037437 w 11480310"/>
              <a:gd name="connsiteY131" fmla="*/ 4017565 h 6858000"/>
              <a:gd name="connsiteX132" fmla="*/ 6268302 w 11480310"/>
              <a:gd name="connsiteY132" fmla="*/ 4283397 h 6858000"/>
              <a:gd name="connsiteX133" fmla="*/ 6373432 w 11480310"/>
              <a:gd name="connsiteY133" fmla="*/ 4276466 h 6858000"/>
              <a:gd name="connsiteX134" fmla="*/ 6111674 w 11480310"/>
              <a:gd name="connsiteY134" fmla="*/ 3591092 h 6858000"/>
              <a:gd name="connsiteX135" fmla="*/ 6132701 w 11480310"/>
              <a:gd name="connsiteY135" fmla="*/ 3589733 h 6858000"/>
              <a:gd name="connsiteX136" fmla="*/ 6131270 w 11480310"/>
              <a:gd name="connsiteY136" fmla="*/ 3569754 h 6858000"/>
              <a:gd name="connsiteX137" fmla="*/ 6197353 w 11480310"/>
              <a:gd name="connsiteY137" fmla="*/ 3605496 h 6858000"/>
              <a:gd name="connsiteX138" fmla="*/ 6222242 w 11480310"/>
              <a:gd name="connsiteY138" fmla="*/ 3081852 h 6858000"/>
              <a:gd name="connsiteX139" fmla="*/ 6260288 w 11480310"/>
              <a:gd name="connsiteY139" fmla="*/ 2738008 h 6858000"/>
              <a:gd name="connsiteX140" fmla="*/ 6248561 w 11480310"/>
              <a:gd name="connsiteY140" fmla="*/ 2578183 h 6858000"/>
              <a:gd name="connsiteX141" fmla="*/ 5374461 w 11480310"/>
              <a:gd name="connsiteY141" fmla="*/ 1612166 h 6858000"/>
              <a:gd name="connsiteX142" fmla="*/ 4972818 w 11480310"/>
              <a:gd name="connsiteY142" fmla="*/ 1036468 h 6858000"/>
              <a:gd name="connsiteX143" fmla="*/ 4846516 w 11480310"/>
              <a:gd name="connsiteY143" fmla="*/ 181482 h 6858000"/>
              <a:gd name="connsiteX144" fmla="*/ 4821635 w 11480310"/>
              <a:gd name="connsiteY144" fmla="*/ 16459 h 6858000"/>
              <a:gd name="connsiteX145" fmla="*/ 4821613 w 11480310"/>
              <a:gd name="connsiteY145"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5839190 w 11480310"/>
              <a:gd name="connsiteY130" fmla="*/ 3230805 h 6858000"/>
              <a:gd name="connsiteX131" fmla="*/ 6037437 w 11480310"/>
              <a:gd name="connsiteY131" fmla="*/ 4017565 h 6858000"/>
              <a:gd name="connsiteX132" fmla="*/ 6268302 w 11480310"/>
              <a:gd name="connsiteY132" fmla="*/ 4283397 h 6858000"/>
              <a:gd name="connsiteX133" fmla="*/ 6373432 w 11480310"/>
              <a:gd name="connsiteY133" fmla="*/ 4276466 h 6858000"/>
              <a:gd name="connsiteX134" fmla="*/ 6111674 w 11480310"/>
              <a:gd name="connsiteY134" fmla="*/ 3591092 h 6858000"/>
              <a:gd name="connsiteX135" fmla="*/ 6132701 w 11480310"/>
              <a:gd name="connsiteY135" fmla="*/ 3589733 h 6858000"/>
              <a:gd name="connsiteX136" fmla="*/ 6131270 w 11480310"/>
              <a:gd name="connsiteY136" fmla="*/ 3569754 h 6858000"/>
              <a:gd name="connsiteX137" fmla="*/ 6197353 w 11480310"/>
              <a:gd name="connsiteY137" fmla="*/ 3605496 h 6858000"/>
              <a:gd name="connsiteX138" fmla="*/ 6222242 w 11480310"/>
              <a:gd name="connsiteY138" fmla="*/ 3081852 h 6858000"/>
              <a:gd name="connsiteX139" fmla="*/ 6248561 w 11480310"/>
              <a:gd name="connsiteY139" fmla="*/ 2578183 h 6858000"/>
              <a:gd name="connsiteX140" fmla="*/ 5374461 w 11480310"/>
              <a:gd name="connsiteY140" fmla="*/ 1612166 h 6858000"/>
              <a:gd name="connsiteX141" fmla="*/ 4972818 w 11480310"/>
              <a:gd name="connsiteY141" fmla="*/ 1036468 h 6858000"/>
              <a:gd name="connsiteX142" fmla="*/ 4846516 w 11480310"/>
              <a:gd name="connsiteY142" fmla="*/ 181482 h 6858000"/>
              <a:gd name="connsiteX143" fmla="*/ 4821635 w 11480310"/>
              <a:gd name="connsiteY143" fmla="*/ 16459 h 6858000"/>
              <a:gd name="connsiteX144" fmla="*/ 4821613 w 11480310"/>
              <a:gd name="connsiteY144"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5839190 w 11480310"/>
              <a:gd name="connsiteY130" fmla="*/ 3230805 h 6858000"/>
              <a:gd name="connsiteX131" fmla="*/ 6037437 w 11480310"/>
              <a:gd name="connsiteY131" fmla="*/ 4017565 h 6858000"/>
              <a:gd name="connsiteX132" fmla="*/ 6268302 w 11480310"/>
              <a:gd name="connsiteY132" fmla="*/ 4283397 h 6858000"/>
              <a:gd name="connsiteX133" fmla="*/ 6373432 w 11480310"/>
              <a:gd name="connsiteY133" fmla="*/ 4276466 h 6858000"/>
              <a:gd name="connsiteX134" fmla="*/ 6111674 w 11480310"/>
              <a:gd name="connsiteY134" fmla="*/ 3591092 h 6858000"/>
              <a:gd name="connsiteX135" fmla="*/ 6132701 w 11480310"/>
              <a:gd name="connsiteY135" fmla="*/ 3589733 h 6858000"/>
              <a:gd name="connsiteX136" fmla="*/ 6197353 w 11480310"/>
              <a:gd name="connsiteY136" fmla="*/ 3605496 h 6858000"/>
              <a:gd name="connsiteX137" fmla="*/ 6222242 w 11480310"/>
              <a:gd name="connsiteY137" fmla="*/ 3081852 h 6858000"/>
              <a:gd name="connsiteX138" fmla="*/ 6248561 w 11480310"/>
              <a:gd name="connsiteY138" fmla="*/ 2578183 h 6858000"/>
              <a:gd name="connsiteX139" fmla="*/ 5374461 w 11480310"/>
              <a:gd name="connsiteY139" fmla="*/ 1612166 h 6858000"/>
              <a:gd name="connsiteX140" fmla="*/ 4972818 w 11480310"/>
              <a:gd name="connsiteY140" fmla="*/ 1036468 h 6858000"/>
              <a:gd name="connsiteX141" fmla="*/ 4846516 w 11480310"/>
              <a:gd name="connsiteY141" fmla="*/ 181482 h 6858000"/>
              <a:gd name="connsiteX142" fmla="*/ 4821635 w 11480310"/>
              <a:gd name="connsiteY142" fmla="*/ 16459 h 6858000"/>
              <a:gd name="connsiteX143" fmla="*/ 4821613 w 11480310"/>
              <a:gd name="connsiteY143"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5839190 w 11480310"/>
              <a:gd name="connsiteY130" fmla="*/ 3230805 h 6858000"/>
              <a:gd name="connsiteX131" fmla="*/ 6037437 w 11480310"/>
              <a:gd name="connsiteY131" fmla="*/ 4017565 h 6858000"/>
              <a:gd name="connsiteX132" fmla="*/ 6268302 w 11480310"/>
              <a:gd name="connsiteY132" fmla="*/ 4283397 h 6858000"/>
              <a:gd name="connsiteX133" fmla="*/ 6373432 w 11480310"/>
              <a:gd name="connsiteY133" fmla="*/ 4276466 h 6858000"/>
              <a:gd name="connsiteX134" fmla="*/ 6111674 w 11480310"/>
              <a:gd name="connsiteY134" fmla="*/ 3591092 h 6858000"/>
              <a:gd name="connsiteX135" fmla="*/ 6197353 w 11480310"/>
              <a:gd name="connsiteY135" fmla="*/ 3605496 h 6858000"/>
              <a:gd name="connsiteX136" fmla="*/ 6222242 w 11480310"/>
              <a:gd name="connsiteY136" fmla="*/ 3081852 h 6858000"/>
              <a:gd name="connsiteX137" fmla="*/ 6248561 w 11480310"/>
              <a:gd name="connsiteY137" fmla="*/ 2578183 h 6858000"/>
              <a:gd name="connsiteX138" fmla="*/ 5374461 w 11480310"/>
              <a:gd name="connsiteY138" fmla="*/ 1612166 h 6858000"/>
              <a:gd name="connsiteX139" fmla="*/ 4972818 w 11480310"/>
              <a:gd name="connsiteY139" fmla="*/ 1036468 h 6858000"/>
              <a:gd name="connsiteX140" fmla="*/ 4846516 w 11480310"/>
              <a:gd name="connsiteY140" fmla="*/ 181482 h 6858000"/>
              <a:gd name="connsiteX141" fmla="*/ 4821635 w 11480310"/>
              <a:gd name="connsiteY141" fmla="*/ 16459 h 6858000"/>
              <a:gd name="connsiteX142" fmla="*/ 4821613 w 11480310"/>
              <a:gd name="connsiteY142"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6037437 w 11480310"/>
              <a:gd name="connsiteY130" fmla="*/ 4017565 h 6858000"/>
              <a:gd name="connsiteX131" fmla="*/ 6268302 w 11480310"/>
              <a:gd name="connsiteY131" fmla="*/ 4283397 h 6858000"/>
              <a:gd name="connsiteX132" fmla="*/ 6373432 w 11480310"/>
              <a:gd name="connsiteY132" fmla="*/ 4276466 h 6858000"/>
              <a:gd name="connsiteX133" fmla="*/ 6111674 w 11480310"/>
              <a:gd name="connsiteY133" fmla="*/ 3591092 h 6858000"/>
              <a:gd name="connsiteX134" fmla="*/ 6197353 w 11480310"/>
              <a:gd name="connsiteY134" fmla="*/ 3605496 h 6858000"/>
              <a:gd name="connsiteX135" fmla="*/ 6222242 w 11480310"/>
              <a:gd name="connsiteY135" fmla="*/ 3081852 h 6858000"/>
              <a:gd name="connsiteX136" fmla="*/ 6248561 w 11480310"/>
              <a:gd name="connsiteY136" fmla="*/ 2578183 h 6858000"/>
              <a:gd name="connsiteX137" fmla="*/ 5374461 w 11480310"/>
              <a:gd name="connsiteY137" fmla="*/ 1612166 h 6858000"/>
              <a:gd name="connsiteX138" fmla="*/ 4972818 w 11480310"/>
              <a:gd name="connsiteY138" fmla="*/ 1036468 h 6858000"/>
              <a:gd name="connsiteX139" fmla="*/ 4846516 w 11480310"/>
              <a:gd name="connsiteY139" fmla="*/ 181482 h 6858000"/>
              <a:gd name="connsiteX140" fmla="*/ 4821635 w 11480310"/>
              <a:gd name="connsiteY140" fmla="*/ 16459 h 6858000"/>
              <a:gd name="connsiteX141" fmla="*/ 4821613 w 11480310"/>
              <a:gd name="connsiteY14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2227799 w 11480310"/>
              <a:gd name="connsiteY119" fmla="*/ 436713 h 6858000"/>
              <a:gd name="connsiteX120" fmla="*/ 2335220 w 11480310"/>
              <a:gd name="connsiteY120" fmla="*/ 377866 h 6858000"/>
              <a:gd name="connsiteX121" fmla="*/ 2186746 w 11480310"/>
              <a:gd name="connsiteY121" fmla="*/ 178764 h 6858000"/>
              <a:gd name="connsiteX122" fmla="*/ 2667209 w 11480310"/>
              <a:gd name="connsiteY122" fmla="*/ 210431 h 6858000"/>
              <a:gd name="connsiteX123" fmla="*/ 3227052 w 11480310"/>
              <a:gd name="connsiteY123" fmla="*/ 282322 h 6858000"/>
              <a:gd name="connsiteX124" fmla="*/ 4410968 w 11480310"/>
              <a:gd name="connsiteY124" fmla="*/ 673325 h 6858000"/>
              <a:gd name="connsiteX125" fmla="*/ 4705481 w 11480310"/>
              <a:gd name="connsiteY125" fmla="*/ 776479 h 6858000"/>
              <a:gd name="connsiteX126" fmla="*/ 5213545 w 11480310"/>
              <a:gd name="connsiteY126" fmla="*/ 1549649 h 6858000"/>
              <a:gd name="connsiteX127" fmla="*/ 5645089 w 11480310"/>
              <a:gd name="connsiteY127" fmla="*/ 2417136 h 6858000"/>
              <a:gd name="connsiteX128" fmla="*/ 5736061 w 11480310"/>
              <a:gd name="connsiteY128" fmla="*/ 2792644 h 6858000"/>
              <a:gd name="connsiteX129" fmla="*/ 6037437 w 11480310"/>
              <a:gd name="connsiteY129" fmla="*/ 4017565 h 6858000"/>
              <a:gd name="connsiteX130" fmla="*/ 6268302 w 11480310"/>
              <a:gd name="connsiteY130" fmla="*/ 4283397 h 6858000"/>
              <a:gd name="connsiteX131" fmla="*/ 6373432 w 11480310"/>
              <a:gd name="connsiteY131" fmla="*/ 4276466 h 6858000"/>
              <a:gd name="connsiteX132" fmla="*/ 6111674 w 11480310"/>
              <a:gd name="connsiteY132" fmla="*/ 3591092 h 6858000"/>
              <a:gd name="connsiteX133" fmla="*/ 6197353 w 11480310"/>
              <a:gd name="connsiteY133" fmla="*/ 3605496 h 6858000"/>
              <a:gd name="connsiteX134" fmla="*/ 6222242 w 11480310"/>
              <a:gd name="connsiteY134" fmla="*/ 3081852 h 6858000"/>
              <a:gd name="connsiteX135" fmla="*/ 6248561 w 11480310"/>
              <a:gd name="connsiteY135" fmla="*/ 2578183 h 6858000"/>
              <a:gd name="connsiteX136" fmla="*/ 5374461 w 11480310"/>
              <a:gd name="connsiteY136" fmla="*/ 1612166 h 6858000"/>
              <a:gd name="connsiteX137" fmla="*/ 4972818 w 11480310"/>
              <a:gd name="connsiteY137" fmla="*/ 1036468 h 6858000"/>
              <a:gd name="connsiteX138" fmla="*/ 4846516 w 11480310"/>
              <a:gd name="connsiteY138" fmla="*/ 181482 h 6858000"/>
              <a:gd name="connsiteX139" fmla="*/ 4821635 w 11480310"/>
              <a:gd name="connsiteY139" fmla="*/ 16459 h 6858000"/>
              <a:gd name="connsiteX140" fmla="*/ 4821613 w 11480310"/>
              <a:gd name="connsiteY140"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2227799 w 11480310"/>
              <a:gd name="connsiteY118" fmla="*/ 436713 h 6858000"/>
              <a:gd name="connsiteX119" fmla="*/ 2335220 w 11480310"/>
              <a:gd name="connsiteY119" fmla="*/ 377866 h 6858000"/>
              <a:gd name="connsiteX120" fmla="*/ 2186746 w 11480310"/>
              <a:gd name="connsiteY120" fmla="*/ 178764 h 6858000"/>
              <a:gd name="connsiteX121" fmla="*/ 2667209 w 11480310"/>
              <a:gd name="connsiteY121" fmla="*/ 210431 h 6858000"/>
              <a:gd name="connsiteX122" fmla="*/ 3227052 w 11480310"/>
              <a:gd name="connsiteY122" fmla="*/ 282322 h 6858000"/>
              <a:gd name="connsiteX123" fmla="*/ 4410968 w 11480310"/>
              <a:gd name="connsiteY123" fmla="*/ 673325 h 6858000"/>
              <a:gd name="connsiteX124" fmla="*/ 4705481 w 11480310"/>
              <a:gd name="connsiteY124" fmla="*/ 776479 h 6858000"/>
              <a:gd name="connsiteX125" fmla="*/ 5213545 w 11480310"/>
              <a:gd name="connsiteY125" fmla="*/ 1549649 h 6858000"/>
              <a:gd name="connsiteX126" fmla="*/ 5645089 w 11480310"/>
              <a:gd name="connsiteY126" fmla="*/ 2417136 h 6858000"/>
              <a:gd name="connsiteX127" fmla="*/ 5736061 w 11480310"/>
              <a:gd name="connsiteY127" fmla="*/ 2792644 h 6858000"/>
              <a:gd name="connsiteX128" fmla="*/ 6037437 w 11480310"/>
              <a:gd name="connsiteY128" fmla="*/ 4017565 h 6858000"/>
              <a:gd name="connsiteX129" fmla="*/ 6268302 w 11480310"/>
              <a:gd name="connsiteY129" fmla="*/ 4283397 h 6858000"/>
              <a:gd name="connsiteX130" fmla="*/ 6373432 w 11480310"/>
              <a:gd name="connsiteY130" fmla="*/ 4276466 h 6858000"/>
              <a:gd name="connsiteX131" fmla="*/ 6111674 w 11480310"/>
              <a:gd name="connsiteY131" fmla="*/ 3591092 h 6858000"/>
              <a:gd name="connsiteX132" fmla="*/ 6197353 w 11480310"/>
              <a:gd name="connsiteY132" fmla="*/ 3605496 h 6858000"/>
              <a:gd name="connsiteX133" fmla="*/ 6222242 w 11480310"/>
              <a:gd name="connsiteY133" fmla="*/ 3081852 h 6858000"/>
              <a:gd name="connsiteX134" fmla="*/ 6248561 w 11480310"/>
              <a:gd name="connsiteY134" fmla="*/ 2578183 h 6858000"/>
              <a:gd name="connsiteX135" fmla="*/ 5374461 w 11480310"/>
              <a:gd name="connsiteY135" fmla="*/ 1612166 h 6858000"/>
              <a:gd name="connsiteX136" fmla="*/ 4972818 w 11480310"/>
              <a:gd name="connsiteY136" fmla="*/ 1036468 h 6858000"/>
              <a:gd name="connsiteX137" fmla="*/ 4846516 w 11480310"/>
              <a:gd name="connsiteY137" fmla="*/ 181482 h 6858000"/>
              <a:gd name="connsiteX138" fmla="*/ 4821635 w 11480310"/>
              <a:gd name="connsiteY138" fmla="*/ 16459 h 6858000"/>
              <a:gd name="connsiteX139" fmla="*/ 4821613 w 11480310"/>
              <a:gd name="connsiteY139"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2335220 w 11480310"/>
              <a:gd name="connsiteY118" fmla="*/ 377866 h 6858000"/>
              <a:gd name="connsiteX119" fmla="*/ 2186746 w 11480310"/>
              <a:gd name="connsiteY119" fmla="*/ 178764 h 6858000"/>
              <a:gd name="connsiteX120" fmla="*/ 2667209 w 11480310"/>
              <a:gd name="connsiteY120" fmla="*/ 210431 h 6858000"/>
              <a:gd name="connsiteX121" fmla="*/ 3227052 w 11480310"/>
              <a:gd name="connsiteY121" fmla="*/ 282322 h 6858000"/>
              <a:gd name="connsiteX122" fmla="*/ 4410968 w 11480310"/>
              <a:gd name="connsiteY122" fmla="*/ 673325 h 6858000"/>
              <a:gd name="connsiteX123" fmla="*/ 4705481 w 11480310"/>
              <a:gd name="connsiteY123" fmla="*/ 776479 h 6858000"/>
              <a:gd name="connsiteX124" fmla="*/ 5213545 w 11480310"/>
              <a:gd name="connsiteY124" fmla="*/ 1549649 h 6858000"/>
              <a:gd name="connsiteX125" fmla="*/ 5645089 w 11480310"/>
              <a:gd name="connsiteY125" fmla="*/ 2417136 h 6858000"/>
              <a:gd name="connsiteX126" fmla="*/ 5736061 w 11480310"/>
              <a:gd name="connsiteY126" fmla="*/ 2792644 h 6858000"/>
              <a:gd name="connsiteX127" fmla="*/ 6037437 w 11480310"/>
              <a:gd name="connsiteY127" fmla="*/ 4017565 h 6858000"/>
              <a:gd name="connsiteX128" fmla="*/ 6268302 w 11480310"/>
              <a:gd name="connsiteY128" fmla="*/ 4283397 h 6858000"/>
              <a:gd name="connsiteX129" fmla="*/ 6373432 w 11480310"/>
              <a:gd name="connsiteY129" fmla="*/ 4276466 h 6858000"/>
              <a:gd name="connsiteX130" fmla="*/ 6111674 w 11480310"/>
              <a:gd name="connsiteY130" fmla="*/ 3591092 h 6858000"/>
              <a:gd name="connsiteX131" fmla="*/ 6197353 w 11480310"/>
              <a:gd name="connsiteY131" fmla="*/ 3605496 h 6858000"/>
              <a:gd name="connsiteX132" fmla="*/ 6222242 w 11480310"/>
              <a:gd name="connsiteY132" fmla="*/ 3081852 h 6858000"/>
              <a:gd name="connsiteX133" fmla="*/ 6248561 w 11480310"/>
              <a:gd name="connsiteY133" fmla="*/ 2578183 h 6858000"/>
              <a:gd name="connsiteX134" fmla="*/ 5374461 w 11480310"/>
              <a:gd name="connsiteY134" fmla="*/ 1612166 h 6858000"/>
              <a:gd name="connsiteX135" fmla="*/ 4972818 w 11480310"/>
              <a:gd name="connsiteY135" fmla="*/ 1036468 h 6858000"/>
              <a:gd name="connsiteX136" fmla="*/ 4846516 w 11480310"/>
              <a:gd name="connsiteY136" fmla="*/ 181482 h 6858000"/>
              <a:gd name="connsiteX137" fmla="*/ 4821635 w 11480310"/>
              <a:gd name="connsiteY137" fmla="*/ 16459 h 6858000"/>
              <a:gd name="connsiteX138" fmla="*/ 4821613 w 11480310"/>
              <a:gd name="connsiteY138"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2335220 w 11480310"/>
              <a:gd name="connsiteY118" fmla="*/ 377866 h 6858000"/>
              <a:gd name="connsiteX119" fmla="*/ 2186746 w 11480310"/>
              <a:gd name="connsiteY119" fmla="*/ 178764 h 6858000"/>
              <a:gd name="connsiteX120" fmla="*/ 3227052 w 11480310"/>
              <a:gd name="connsiteY120" fmla="*/ 282322 h 6858000"/>
              <a:gd name="connsiteX121" fmla="*/ 4410968 w 11480310"/>
              <a:gd name="connsiteY121" fmla="*/ 673325 h 6858000"/>
              <a:gd name="connsiteX122" fmla="*/ 4705481 w 11480310"/>
              <a:gd name="connsiteY122" fmla="*/ 776479 h 6858000"/>
              <a:gd name="connsiteX123" fmla="*/ 5213545 w 11480310"/>
              <a:gd name="connsiteY123" fmla="*/ 1549649 h 6858000"/>
              <a:gd name="connsiteX124" fmla="*/ 5645089 w 11480310"/>
              <a:gd name="connsiteY124" fmla="*/ 2417136 h 6858000"/>
              <a:gd name="connsiteX125" fmla="*/ 5736061 w 11480310"/>
              <a:gd name="connsiteY125" fmla="*/ 2792644 h 6858000"/>
              <a:gd name="connsiteX126" fmla="*/ 6037437 w 11480310"/>
              <a:gd name="connsiteY126" fmla="*/ 4017565 h 6858000"/>
              <a:gd name="connsiteX127" fmla="*/ 6268302 w 11480310"/>
              <a:gd name="connsiteY127" fmla="*/ 4283397 h 6858000"/>
              <a:gd name="connsiteX128" fmla="*/ 6373432 w 11480310"/>
              <a:gd name="connsiteY128" fmla="*/ 4276466 h 6858000"/>
              <a:gd name="connsiteX129" fmla="*/ 6111674 w 11480310"/>
              <a:gd name="connsiteY129" fmla="*/ 3591092 h 6858000"/>
              <a:gd name="connsiteX130" fmla="*/ 6197353 w 11480310"/>
              <a:gd name="connsiteY130" fmla="*/ 3605496 h 6858000"/>
              <a:gd name="connsiteX131" fmla="*/ 6222242 w 11480310"/>
              <a:gd name="connsiteY131" fmla="*/ 3081852 h 6858000"/>
              <a:gd name="connsiteX132" fmla="*/ 6248561 w 11480310"/>
              <a:gd name="connsiteY132" fmla="*/ 2578183 h 6858000"/>
              <a:gd name="connsiteX133" fmla="*/ 5374461 w 11480310"/>
              <a:gd name="connsiteY133" fmla="*/ 1612166 h 6858000"/>
              <a:gd name="connsiteX134" fmla="*/ 4972818 w 11480310"/>
              <a:gd name="connsiteY134" fmla="*/ 1036468 h 6858000"/>
              <a:gd name="connsiteX135" fmla="*/ 4846516 w 11480310"/>
              <a:gd name="connsiteY135" fmla="*/ 181482 h 6858000"/>
              <a:gd name="connsiteX136" fmla="*/ 4821635 w 11480310"/>
              <a:gd name="connsiteY136" fmla="*/ 16459 h 6858000"/>
              <a:gd name="connsiteX137" fmla="*/ 4821613 w 11480310"/>
              <a:gd name="connsiteY137"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81973 w 11480310"/>
              <a:gd name="connsiteY45" fmla="*/ 11871 h 6858000"/>
              <a:gd name="connsiteX46" fmla="*/ 4978964 w 11480310"/>
              <a:gd name="connsiteY46" fmla="*/ 0 h 6858000"/>
              <a:gd name="connsiteX47" fmla="*/ 6538671 w 11480310"/>
              <a:gd name="connsiteY47" fmla="*/ 0 h 6858000"/>
              <a:gd name="connsiteX48" fmla="*/ 6554940 w 11480310"/>
              <a:gd name="connsiteY48" fmla="*/ 38820 h 6858000"/>
              <a:gd name="connsiteX49" fmla="*/ 6768357 w 11480310"/>
              <a:gd name="connsiteY49" fmla="*/ 729863 h 6858000"/>
              <a:gd name="connsiteX50" fmla="*/ 6722011 w 11480310"/>
              <a:gd name="connsiteY50" fmla="*/ 1542989 h 6858000"/>
              <a:gd name="connsiteX51" fmla="*/ 6382728 w 11480310"/>
              <a:gd name="connsiteY51" fmla="*/ 2388730 h 6858000"/>
              <a:gd name="connsiteX52" fmla="*/ 6385735 w 11480310"/>
              <a:gd name="connsiteY52" fmla="*/ 2428688 h 6858000"/>
              <a:gd name="connsiteX53" fmla="*/ 6465405 w 11480310"/>
              <a:gd name="connsiteY53" fmla="*/ 2363181 h 6858000"/>
              <a:gd name="connsiteX54" fmla="*/ 6553945 w 11480310"/>
              <a:gd name="connsiteY54" fmla="*/ 2417545 h 6858000"/>
              <a:gd name="connsiteX55" fmla="*/ 6446809 w 11480310"/>
              <a:gd name="connsiteY55" fmla="*/ 2685687 h 6858000"/>
              <a:gd name="connsiteX56" fmla="*/ 6322654 w 11480310"/>
              <a:gd name="connsiteY56" fmla="*/ 3296312 h 6858000"/>
              <a:gd name="connsiteX57" fmla="*/ 6342536 w 11480310"/>
              <a:gd name="connsiteY57" fmla="*/ 3715446 h 6858000"/>
              <a:gd name="connsiteX58" fmla="*/ 6475846 w 11480310"/>
              <a:gd name="connsiteY58" fmla="*/ 4229850 h 6858000"/>
              <a:gd name="connsiteX59" fmla="*/ 6483140 w 11480310"/>
              <a:gd name="connsiteY59" fmla="*/ 4329738 h 6858000"/>
              <a:gd name="connsiteX60" fmla="*/ 7177299 w 11480310"/>
              <a:gd name="connsiteY60" fmla="*/ 5147077 h 6858000"/>
              <a:gd name="connsiteX61" fmla="*/ 7178729 w 11480310"/>
              <a:gd name="connsiteY61" fmla="*/ 5167056 h 6858000"/>
              <a:gd name="connsiteX62" fmla="*/ 7199756 w 11480310"/>
              <a:gd name="connsiteY62" fmla="*/ 5165696 h 6858000"/>
              <a:gd name="connsiteX63" fmla="*/ 7240809 w 11480310"/>
              <a:gd name="connsiteY63" fmla="*/ 4861814 h 6858000"/>
              <a:gd name="connsiteX64" fmla="*/ 7347370 w 11480310"/>
              <a:gd name="connsiteY64" fmla="*/ 4874862 h 6858000"/>
              <a:gd name="connsiteX65" fmla="*/ 7531314 w 11480310"/>
              <a:gd name="connsiteY65" fmla="*/ 5364665 h 6858000"/>
              <a:gd name="connsiteX66" fmla="*/ 7577801 w 11480310"/>
              <a:gd name="connsiteY66" fmla="*/ 5421882 h 6858000"/>
              <a:gd name="connsiteX67" fmla="*/ 7718120 w 11480310"/>
              <a:gd name="connsiteY67" fmla="*/ 5031016 h 6858000"/>
              <a:gd name="connsiteX68" fmla="*/ 7732854 w 11480310"/>
              <a:gd name="connsiteY68" fmla="*/ 4937920 h 6858000"/>
              <a:gd name="connsiteX69" fmla="*/ 7732854 w 11480310"/>
              <a:gd name="connsiteY69" fmla="*/ 4937920 h 6858000"/>
              <a:gd name="connsiteX70" fmla="*/ 7709250 w 11480310"/>
              <a:gd name="connsiteY70" fmla="*/ 4911145 h 6858000"/>
              <a:gd name="connsiteX71" fmla="*/ 7701956 w 11480310"/>
              <a:gd name="connsiteY71" fmla="*/ 4813429 h 6858000"/>
              <a:gd name="connsiteX72" fmla="*/ 7229363 w 11480310"/>
              <a:gd name="connsiteY72" fmla="*/ 4420933 h 6858000"/>
              <a:gd name="connsiteX73" fmla="*/ 6829721 w 11480310"/>
              <a:gd name="connsiteY73" fmla="*/ 3584024 h 6858000"/>
              <a:gd name="connsiteX74" fmla="*/ 6681962 w 11480310"/>
              <a:gd name="connsiteY74" fmla="*/ 3011587 h 6858000"/>
              <a:gd name="connsiteX75" fmla="*/ 6598715 w 11480310"/>
              <a:gd name="connsiteY75" fmla="*/ 2454917 h 6858000"/>
              <a:gd name="connsiteX76" fmla="*/ 6631900 w 11480310"/>
              <a:gd name="connsiteY76" fmla="*/ 2332193 h 6858000"/>
              <a:gd name="connsiteX77" fmla="*/ 6929273 w 11480310"/>
              <a:gd name="connsiteY77" fmla="*/ 2352580 h 6858000"/>
              <a:gd name="connsiteX78" fmla="*/ 6879355 w 11480310"/>
              <a:gd name="connsiteY78" fmla="*/ 1673186 h 6858000"/>
              <a:gd name="connsiteX79" fmla="*/ 7087898 w 11480310"/>
              <a:gd name="connsiteY79" fmla="*/ 796049 h 6858000"/>
              <a:gd name="connsiteX80" fmla="*/ 7345795 w 11480310"/>
              <a:gd name="connsiteY80" fmla="*/ 206490 h 6858000"/>
              <a:gd name="connsiteX81" fmla="*/ 7489832 w 11480310"/>
              <a:gd name="connsiteY81" fmla="*/ 19756 h 6858000"/>
              <a:gd name="connsiteX82" fmla="*/ 7515072 w 11480310"/>
              <a:gd name="connsiteY82" fmla="*/ 10450 h 6858000"/>
              <a:gd name="connsiteX83" fmla="*/ 7524135 w 11480310"/>
              <a:gd name="connsiteY83" fmla="*/ 0 h 6858000"/>
              <a:gd name="connsiteX84" fmla="*/ 9558918 w 11480310"/>
              <a:gd name="connsiteY84" fmla="*/ 0 h 6858000"/>
              <a:gd name="connsiteX85" fmla="*/ 9559409 w 11480310"/>
              <a:gd name="connsiteY85" fmla="*/ 1249 h 6858000"/>
              <a:gd name="connsiteX86" fmla="*/ 9808172 w 11480310"/>
              <a:gd name="connsiteY86" fmla="*/ 533616 h 6858000"/>
              <a:gd name="connsiteX87" fmla="*/ 10000126 w 11480310"/>
              <a:gd name="connsiteY87" fmla="*/ 997870 h 6858000"/>
              <a:gd name="connsiteX88" fmla="*/ 9446146 w 11480310"/>
              <a:gd name="connsiteY88" fmla="*/ 2667205 h 6858000"/>
              <a:gd name="connsiteX89" fmla="*/ 9509223 w 11480310"/>
              <a:gd name="connsiteY89" fmla="*/ 2662989 h 6858000"/>
              <a:gd name="connsiteX90" fmla="*/ 9515090 w 11480310"/>
              <a:gd name="connsiteY90" fmla="*/ 2742903 h 6858000"/>
              <a:gd name="connsiteX91" fmla="*/ 8990432 w 11480310"/>
              <a:gd name="connsiteY91" fmla="*/ 3942409 h 6858000"/>
              <a:gd name="connsiteX92" fmla="*/ 8791895 w 11480310"/>
              <a:gd name="connsiteY92" fmla="*/ 4116232 h 6858000"/>
              <a:gd name="connsiteX93" fmla="*/ 7830974 w 11480310"/>
              <a:gd name="connsiteY93" fmla="*/ 4842648 h 6858000"/>
              <a:gd name="connsiteX94" fmla="*/ 7777338 w 11480310"/>
              <a:gd name="connsiteY94" fmla="*/ 5548952 h 6858000"/>
              <a:gd name="connsiteX95" fmla="*/ 8081146 w 11480310"/>
              <a:gd name="connsiteY95" fmla="*/ 6231610 h 6858000"/>
              <a:gd name="connsiteX96" fmla="*/ 8178546 w 11480310"/>
              <a:gd name="connsiteY96" fmla="*/ 6552286 h 6858000"/>
              <a:gd name="connsiteX97" fmla="*/ 8242742 w 11480310"/>
              <a:gd name="connsiteY97" fmla="*/ 6858000 h 6858000"/>
              <a:gd name="connsiteX98" fmla="*/ 7995887 w 11480310"/>
              <a:gd name="connsiteY98" fmla="*/ 6858000 h 6858000"/>
              <a:gd name="connsiteX99" fmla="*/ 7967946 w 11480310"/>
              <a:gd name="connsiteY99" fmla="*/ 6746723 h 6858000"/>
              <a:gd name="connsiteX100" fmla="*/ 7830404 w 11480310"/>
              <a:gd name="connsiteY100" fmla="*/ 6267623 h 6858000"/>
              <a:gd name="connsiteX101" fmla="*/ 7518727 w 11480310"/>
              <a:gd name="connsiteY101" fmla="*/ 5766268 h 6858000"/>
              <a:gd name="connsiteX102" fmla="*/ 7107784 w 11480310"/>
              <a:gd name="connsiteY102" fmla="*/ 5351755 h 6858000"/>
              <a:gd name="connsiteX103" fmla="*/ 6362847 w 11480310"/>
              <a:gd name="connsiteY103" fmla="*/ 4417400 h 6858000"/>
              <a:gd name="connsiteX104" fmla="*/ 6127123 w 11480310"/>
              <a:gd name="connsiteY104" fmla="*/ 4372823 h 6858000"/>
              <a:gd name="connsiteX105" fmla="*/ 5948612 w 11480310"/>
              <a:gd name="connsiteY105" fmla="*/ 4244119 h 6858000"/>
              <a:gd name="connsiteX106" fmla="*/ 5027744 w 11480310"/>
              <a:gd name="connsiteY106" fmla="*/ 4365484 h 6858000"/>
              <a:gd name="connsiteX107" fmla="*/ 4540847 w 11480310"/>
              <a:gd name="connsiteY107" fmla="*/ 4277280 h 6858000"/>
              <a:gd name="connsiteX108" fmla="*/ 4272650 w 11480310"/>
              <a:gd name="connsiteY108" fmla="*/ 4154559 h 6858000"/>
              <a:gd name="connsiteX109" fmla="*/ 3788185 w 11480310"/>
              <a:gd name="connsiteY109" fmla="*/ 3903674 h 6858000"/>
              <a:gd name="connsiteX110" fmla="*/ 3289988 w 11480310"/>
              <a:gd name="connsiteY110" fmla="*/ 3436838 h 6858000"/>
              <a:gd name="connsiteX111" fmla="*/ 2758751 w 11480310"/>
              <a:gd name="connsiteY111" fmla="*/ 3110663 h 6858000"/>
              <a:gd name="connsiteX112" fmla="*/ 1533785 w 11480310"/>
              <a:gd name="connsiteY112" fmla="*/ 1686234 h 6858000"/>
              <a:gd name="connsiteX113" fmla="*/ 1714298 w 11480310"/>
              <a:gd name="connsiteY113" fmla="*/ 1553727 h 6858000"/>
              <a:gd name="connsiteX114" fmla="*/ 1508896 w 11480310"/>
              <a:gd name="connsiteY114" fmla="*/ 1346468 h 6858000"/>
              <a:gd name="connsiteX115" fmla="*/ 1239844 w 11480310"/>
              <a:gd name="connsiteY115" fmla="*/ 561205 h 6858000"/>
              <a:gd name="connsiteX116" fmla="*/ 1256438 w 11480310"/>
              <a:gd name="connsiteY116" fmla="*/ 499910 h 6858000"/>
              <a:gd name="connsiteX117" fmla="*/ 2335220 w 11480310"/>
              <a:gd name="connsiteY117" fmla="*/ 377866 h 6858000"/>
              <a:gd name="connsiteX118" fmla="*/ 2186746 w 11480310"/>
              <a:gd name="connsiteY118" fmla="*/ 178764 h 6858000"/>
              <a:gd name="connsiteX119" fmla="*/ 3227052 w 11480310"/>
              <a:gd name="connsiteY119" fmla="*/ 282322 h 6858000"/>
              <a:gd name="connsiteX120" fmla="*/ 4410968 w 11480310"/>
              <a:gd name="connsiteY120" fmla="*/ 673325 h 6858000"/>
              <a:gd name="connsiteX121" fmla="*/ 4705481 w 11480310"/>
              <a:gd name="connsiteY121" fmla="*/ 776479 h 6858000"/>
              <a:gd name="connsiteX122" fmla="*/ 5213545 w 11480310"/>
              <a:gd name="connsiteY122" fmla="*/ 1549649 h 6858000"/>
              <a:gd name="connsiteX123" fmla="*/ 5645089 w 11480310"/>
              <a:gd name="connsiteY123" fmla="*/ 2417136 h 6858000"/>
              <a:gd name="connsiteX124" fmla="*/ 5736061 w 11480310"/>
              <a:gd name="connsiteY124" fmla="*/ 2792644 h 6858000"/>
              <a:gd name="connsiteX125" fmla="*/ 6037437 w 11480310"/>
              <a:gd name="connsiteY125" fmla="*/ 4017565 h 6858000"/>
              <a:gd name="connsiteX126" fmla="*/ 6268302 w 11480310"/>
              <a:gd name="connsiteY126" fmla="*/ 4283397 h 6858000"/>
              <a:gd name="connsiteX127" fmla="*/ 6373432 w 11480310"/>
              <a:gd name="connsiteY127" fmla="*/ 4276466 h 6858000"/>
              <a:gd name="connsiteX128" fmla="*/ 6111674 w 11480310"/>
              <a:gd name="connsiteY128" fmla="*/ 3591092 h 6858000"/>
              <a:gd name="connsiteX129" fmla="*/ 6197353 w 11480310"/>
              <a:gd name="connsiteY129" fmla="*/ 3605496 h 6858000"/>
              <a:gd name="connsiteX130" fmla="*/ 6222242 w 11480310"/>
              <a:gd name="connsiteY130" fmla="*/ 3081852 h 6858000"/>
              <a:gd name="connsiteX131" fmla="*/ 6248561 w 11480310"/>
              <a:gd name="connsiteY131" fmla="*/ 2578183 h 6858000"/>
              <a:gd name="connsiteX132" fmla="*/ 5374461 w 11480310"/>
              <a:gd name="connsiteY132" fmla="*/ 1612166 h 6858000"/>
              <a:gd name="connsiteX133" fmla="*/ 4972818 w 11480310"/>
              <a:gd name="connsiteY133" fmla="*/ 1036468 h 6858000"/>
              <a:gd name="connsiteX134" fmla="*/ 4846516 w 11480310"/>
              <a:gd name="connsiteY134" fmla="*/ 181482 h 6858000"/>
              <a:gd name="connsiteX135" fmla="*/ 4821635 w 11480310"/>
              <a:gd name="connsiteY135" fmla="*/ 16459 h 6858000"/>
              <a:gd name="connsiteX136" fmla="*/ 4821613 w 11480310"/>
              <a:gd name="connsiteY136"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81973 w 11480310"/>
              <a:gd name="connsiteY45" fmla="*/ 11871 h 6858000"/>
              <a:gd name="connsiteX46" fmla="*/ 6538671 w 11480310"/>
              <a:gd name="connsiteY46" fmla="*/ 0 h 6858000"/>
              <a:gd name="connsiteX47" fmla="*/ 6554940 w 11480310"/>
              <a:gd name="connsiteY47" fmla="*/ 38820 h 6858000"/>
              <a:gd name="connsiteX48" fmla="*/ 6768357 w 11480310"/>
              <a:gd name="connsiteY48" fmla="*/ 729863 h 6858000"/>
              <a:gd name="connsiteX49" fmla="*/ 6722011 w 11480310"/>
              <a:gd name="connsiteY49" fmla="*/ 1542989 h 6858000"/>
              <a:gd name="connsiteX50" fmla="*/ 6382728 w 11480310"/>
              <a:gd name="connsiteY50" fmla="*/ 2388730 h 6858000"/>
              <a:gd name="connsiteX51" fmla="*/ 6385735 w 11480310"/>
              <a:gd name="connsiteY51" fmla="*/ 2428688 h 6858000"/>
              <a:gd name="connsiteX52" fmla="*/ 6465405 w 11480310"/>
              <a:gd name="connsiteY52" fmla="*/ 2363181 h 6858000"/>
              <a:gd name="connsiteX53" fmla="*/ 6553945 w 11480310"/>
              <a:gd name="connsiteY53" fmla="*/ 2417545 h 6858000"/>
              <a:gd name="connsiteX54" fmla="*/ 6446809 w 11480310"/>
              <a:gd name="connsiteY54" fmla="*/ 2685687 h 6858000"/>
              <a:gd name="connsiteX55" fmla="*/ 6322654 w 11480310"/>
              <a:gd name="connsiteY55" fmla="*/ 3296312 h 6858000"/>
              <a:gd name="connsiteX56" fmla="*/ 6342536 w 11480310"/>
              <a:gd name="connsiteY56" fmla="*/ 3715446 h 6858000"/>
              <a:gd name="connsiteX57" fmla="*/ 6475846 w 11480310"/>
              <a:gd name="connsiteY57" fmla="*/ 4229850 h 6858000"/>
              <a:gd name="connsiteX58" fmla="*/ 6483140 w 11480310"/>
              <a:gd name="connsiteY58" fmla="*/ 4329738 h 6858000"/>
              <a:gd name="connsiteX59" fmla="*/ 7177299 w 11480310"/>
              <a:gd name="connsiteY59" fmla="*/ 5147077 h 6858000"/>
              <a:gd name="connsiteX60" fmla="*/ 7178729 w 11480310"/>
              <a:gd name="connsiteY60" fmla="*/ 5167056 h 6858000"/>
              <a:gd name="connsiteX61" fmla="*/ 7199756 w 11480310"/>
              <a:gd name="connsiteY61" fmla="*/ 5165696 h 6858000"/>
              <a:gd name="connsiteX62" fmla="*/ 7240809 w 11480310"/>
              <a:gd name="connsiteY62" fmla="*/ 4861814 h 6858000"/>
              <a:gd name="connsiteX63" fmla="*/ 7347370 w 11480310"/>
              <a:gd name="connsiteY63" fmla="*/ 4874862 h 6858000"/>
              <a:gd name="connsiteX64" fmla="*/ 7531314 w 11480310"/>
              <a:gd name="connsiteY64" fmla="*/ 5364665 h 6858000"/>
              <a:gd name="connsiteX65" fmla="*/ 7577801 w 11480310"/>
              <a:gd name="connsiteY65" fmla="*/ 5421882 h 6858000"/>
              <a:gd name="connsiteX66" fmla="*/ 7718120 w 11480310"/>
              <a:gd name="connsiteY66" fmla="*/ 5031016 h 6858000"/>
              <a:gd name="connsiteX67" fmla="*/ 7732854 w 11480310"/>
              <a:gd name="connsiteY67" fmla="*/ 4937920 h 6858000"/>
              <a:gd name="connsiteX68" fmla="*/ 7732854 w 11480310"/>
              <a:gd name="connsiteY68" fmla="*/ 4937920 h 6858000"/>
              <a:gd name="connsiteX69" fmla="*/ 7709250 w 11480310"/>
              <a:gd name="connsiteY69" fmla="*/ 4911145 h 6858000"/>
              <a:gd name="connsiteX70" fmla="*/ 7701956 w 11480310"/>
              <a:gd name="connsiteY70" fmla="*/ 4813429 h 6858000"/>
              <a:gd name="connsiteX71" fmla="*/ 7229363 w 11480310"/>
              <a:gd name="connsiteY71" fmla="*/ 4420933 h 6858000"/>
              <a:gd name="connsiteX72" fmla="*/ 6829721 w 11480310"/>
              <a:gd name="connsiteY72" fmla="*/ 3584024 h 6858000"/>
              <a:gd name="connsiteX73" fmla="*/ 6681962 w 11480310"/>
              <a:gd name="connsiteY73" fmla="*/ 3011587 h 6858000"/>
              <a:gd name="connsiteX74" fmla="*/ 6598715 w 11480310"/>
              <a:gd name="connsiteY74" fmla="*/ 2454917 h 6858000"/>
              <a:gd name="connsiteX75" fmla="*/ 6631900 w 11480310"/>
              <a:gd name="connsiteY75" fmla="*/ 2332193 h 6858000"/>
              <a:gd name="connsiteX76" fmla="*/ 6929273 w 11480310"/>
              <a:gd name="connsiteY76" fmla="*/ 2352580 h 6858000"/>
              <a:gd name="connsiteX77" fmla="*/ 6879355 w 11480310"/>
              <a:gd name="connsiteY77" fmla="*/ 1673186 h 6858000"/>
              <a:gd name="connsiteX78" fmla="*/ 7087898 w 11480310"/>
              <a:gd name="connsiteY78" fmla="*/ 796049 h 6858000"/>
              <a:gd name="connsiteX79" fmla="*/ 7345795 w 11480310"/>
              <a:gd name="connsiteY79" fmla="*/ 206490 h 6858000"/>
              <a:gd name="connsiteX80" fmla="*/ 7489832 w 11480310"/>
              <a:gd name="connsiteY80" fmla="*/ 19756 h 6858000"/>
              <a:gd name="connsiteX81" fmla="*/ 7515072 w 11480310"/>
              <a:gd name="connsiteY81" fmla="*/ 10450 h 6858000"/>
              <a:gd name="connsiteX82" fmla="*/ 7524135 w 11480310"/>
              <a:gd name="connsiteY82" fmla="*/ 0 h 6858000"/>
              <a:gd name="connsiteX83" fmla="*/ 9558918 w 11480310"/>
              <a:gd name="connsiteY83" fmla="*/ 0 h 6858000"/>
              <a:gd name="connsiteX84" fmla="*/ 9559409 w 11480310"/>
              <a:gd name="connsiteY84" fmla="*/ 1249 h 6858000"/>
              <a:gd name="connsiteX85" fmla="*/ 9808172 w 11480310"/>
              <a:gd name="connsiteY85" fmla="*/ 533616 h 6858000"/>
              <a:gd name="connsiteX86" fmla="*/ 10000126 w 11480310"/>
              <a:gd name="connsiteY86" fmla="*/ 997870 h 6858000"/>
              <a:gd name="connsiteX87" fmla="*/ 9446146 w 11480310"/>
              <a:gd name="connsiteY87" fmla="*/ 2667205 h 6858000"/>
              <a:gd name="connsiteX88" fmla="*/ 9509223 w 11480310"/>
              <a:gd name="connsiteY88" fmla="*/ 2662989 h 6858000"/>
              <a:gd name="connsiteX89" fmla="*/ 9515090 w 11480310"/>
              <a:gd name="connsiteY89" fmla="*/ 2742903 h 6858000"/>
              <a:gd name="connsiteX90" fmla="*/ 8990432 w 11480310"/>
              <a:gd name="connsiteY90" fmla="*/ 3942409 h 6858000"/>
              <a:gd name="connsiteX91" fmla="*/ 8791895 w 11480310"/>
              <a:gd name="connsiteY91" fmla="*/ 4116232 h 6858000"/>
              <a:gd name="connsiteX92" fmla="*/ 7830974 w 11480310"/>
              <a:gd name="connsiteY92" fmla="*/ 4842648 h 6858000"/>
              <a:gd name="connsiteX93" fmla="*/ 7777338 w 11480310"/>
              <a:gd name="connsiteY93" fmla="*/ 5548952 h 6858000"/>
              <a:gd name="connsiteX94" fmla="*/ 8081146 w 11480310"/>
              <a:gd name="connsiteY94" fmla="*/ 6231610 h 6858000"/>
              <a:gd name="connsiteX95" fmla="*/ 8178546 w 11480310"/>
              <a:gd name="connsiteY95" fmla="*/ 6552286 h 6858000"/>
              <a:gd name="connsiteX96" fmla="*/ 8242742 w 11480310"/>
              <a:gd name="connsiteY96" fmla="*/ 6858000 h 6858000"/>
              <a:gd name="connsiteX97" fmla="*/ 7995887 w 11480310"/>
              <a:gd name="connsiteY97" fmla="*/ 6858000 h 6858000"/>
              <a:gd name="connsiteX98" fmla="*/ 7967946 w 11480310"/>
              <a:gd name="connsiteY98" fmla="*/ 6746723 h 6858000"/>
              <a:gd name="connsiteX99" fmla="*/ 7830404 w 11480310"/>
              <a:gd name="connsiteY99" fmla="*/ 6267623 h 6858000"/>
              <a:gd name="connsiteX100" fmla="*/ 7518727 w 11480310"/>
              <a:gd name="connsiteY100" fmla="*/ 5766268 h 6858000"/>
              <a:gd name="connsiteX101" fmla="*/ 7107784 w 11480310"/>
              <a:gd name="connsiteY101" fmla="*/ 5351755 h 6858000"/>
              <a:gd name="connsiteX102" fmla="*/ 6362847 w 11480310"/>
              <a:gd name="connsiteY102" fmla="*/ 4417400 h 6858000"/>
              <a:gd name="connsiteX103" fmla="*/ 6127123 w 11480310"/>
              <a:gd name="connsiteY103" fmla="*/ 4372823 h 6858000"/>
              <a:gd name="connsiteX104" fmla="*/ 5948612 w 11480310"/>
              <a:gd name="connsiteY104" fmla="*/ 4244119 h 6858000"/>
              <a:gd name="connsiteX105" fmla="*/ 5027744 w 11480310"/>
              <a:gd name="connsiteY105" fmla="*/ 4365484 h 6858000"/>
              <a:gd name="connsiteX106" fmla="*/ 4540847 w 11480310"/>
              <a:gd name="connsiteY106" fmla="*/ 4277280 h 6858000"/>
              <a:gd name="connsiteX107" fmla="*/ 4272650 w 11480310"/>
              <a:gd name="connsiteY107" fmla="*/ 4154559 h 6858000"/>
              <a:gd name="connsiteX108" fmla="*/ 3788185 w 11480310"/>
              <a:gd name="connsiteY108" fmla="*/ 3903674 h 6858000"/>
              <a:gd name="connsiteX109" fmla="*/ 3289988 w 11480310"/>
              <a:gd name="connsiteY109" fmla="*/ 3436838 h 6858000"/>
              <a:gd name="connsiteX110" fmla="*/ 2758751 w 11480310"/>
              <a:gd name="connsiteY110" fmla="*/ 3110663 h 6858000"/>
              <a:gd name="connsiteX111" fmla="*/ 1533785 w 11480310"/>
              <a:gd name="connsiteY111" fmla="*/ 1686234 h 6858000"/>
              <a:gd name="connsiteX112" fmla="*/ 1714298 w 11480310"/>
              <a:gd name="connsiteY112" fmla="*/ 1553727 h 6858000"/>
              <a:gd name="connsiteX113" fmla="*/ 1508896 w 11480310"/>
              <a:gd name="connsiteY113" fmla="*/ 1346468 h 6858000"/>
              <a:gd name="connsiteX114" fmla="*/ 1239844 w 11480310"/>
              <a:gd name="connsiteY114" fmla="*/ 561205 h 6858000"/>
              <a:gd name="connsiteX115" fmla="*/ 1256438 w 11480310"/>
              <a:gd name="connsiteY115" fmla="*/ 499910 h 6858000"/>
              <a:gd name="connsiteX116" fmla="*/ 2335220 w 11480310"/>
              <a:gd name="connsiteY116" fmla="*/ 377866 h 6858000"/>
              <a:gd name="connsiteX117" fmla="*/ 2186746 w 11480310"/>
              <a:gd name="connsiteY117" fmla="*/ 178764 h 6858000"/>
              <a:gd name="connsiteX118" fmla="*/ 3227052 w 11480310"/>
              <a:gd name="connsiteY118" fmla="*/ 282322 h 6858000"/>
              <a:gd name="connsiteX119" fmla="*/ 4410968 w 11480310"/>
              <a:gd name="connsiteY119" fmla="*/ 673325 h 6858000"/>
              <a:gd name="connsiteX120" fmla="*/ 4705481 w 11480310"/>
              <a:gd name="connsiteY120" fmla="*/ 776479 h 6858000"/>
              <a:gd name="connsiteX121" fmla="*/ 5213545 w 11480310"/>
              <a:gd name="connsiteY121" fmla="*/ 1549649 h 6858000"/>
              <a:gd name="connsiteX122" fmla="*/ 5645089 w 11480310"/>
              <a:gd name="connsiteY122" fmla="*/ 2417136 h 6858000"/>
              <a:gd name="connsiteX123" fmla="*/ 5736061 w 11480310"/>
              <a:gd name="connsiteY123" fmla="*/ 2792644 h 6858000"/>
              <a:gd name="connsiteX124" fmla="*/ 6037437 w 11480310"/>
              <a:gd name="connsiteY124" fmla="*/ 4017565 h 6858000"/>
              <a:gd name="connsiteX125" fmla="*/ 6268302 w 11480310"/>
              <a:gd name="connsiteY125" fmla="*/ 4283397 h 6858000"/>
              <a:gd name="connsiteX126" fmla="*/ 6373432 w 11480310"/>
              <a:gd name="connsiteY126" fmla="*/ 4276466 h 6858000"/>
              <a:gd name="connsiteX127" fmla="*/ 6111674 w 11480310"/>
              <a:gd name="connsiteY127" fmla="*/ 3591092 h 6858000"/>
              <a:gd name="connsiteX128" fmla="*/ 6197353 w 11480310"/>
              <a:gd name="connsiteY128" fmla="*/ 3605496 h 6858000"/>
              <a:gd name="connsiteX129" fmla="*/ 6222242 w 11480310"/>
              <a:gd name="connsiteY129" fmla="*/ 3081852 h 6858000"/>
              <a:gd name="connsiteX130" fmla="*/ 6248561 w 11480310"/>
              <a:gd name="connsiteY130" fmla="*/ 2578183 h 6858000"/>
              <a:gd name="connsiteX131" fmla="*/ 5374461 w 11480310"/>
              <a:gd name="connsiteY131" fmla="*/ 1612166 h 6858000"/>
              <a:gd name="connsiteX132" fmla="*/ 4972818 w 11480310"/>
              <a:gd name="connsiteY132" fmla="*/ 1036468 h 6858000"/>
              <a:gd name="connsiteX133" fmla="*/ 4846516 w 11480310"/>
              <a:gd name="connsiteY133" fmla="*/ 181482 h 6858000"/>
              <a:gd name="connsiteX134" fmla="*/ 4821635 w 11480310"/>
              <a:gd name="connsiteY134" fmla="*/ 16459 h 6858000"/>
              <a:gd name="connsiteX135" fmla="*/ 4821613 w 11480310"/>
              <a:gd name="connsiteY135"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6538671 w 11480310"/>
              <a:gd name="connsiteY45" fmla="*/ 0 h 6858000"/>
              <a:gd name="connsiteX46" fmla="*/ 6554940 w 11480310"/>
              <a:gd name="connsiteY46" fmla="*/ 38820 h 6858000"/>
              <a:gd name="connsiteX47" fmla="*/ 6768357 w 11480310"/>
              <a:gd name="connsiteY47" fmla="*/ 729863 h 6858000"/>
              <a:gd name="connsiteX48" fmla="*/ 6722011 w 11480310"/>
              <a:gd name="connsiteY48" fmla="*/ 1542989 h 6858000"/>
              <a:gd name="connsiteX49" fmla="*/ 6382728 w 11480310"/>
              <a:gd name="connsiteY49" fmla="*/ 2388730 h 6858000"/>
              <a:gd name="connsiteX50" fmla="*/ 6385735 w 11480310"/>
              <a:gd name="connsiteY50" fmla="*/ 2428688 h 6858000"/>
              <a:gd name="connsiteX51" fmla="*/ 6465405 w 11480310"/>
              <a:gd name="connsiteY51" fmla="*/ 2363181 h 6858000"/>
              <a:gd name="connsiteX52" fmla="*/ 6553945 w 11480310"/>
              <a:gd name="connsiteY52" fmla="*/ 2417545 h 6858000"/>
              <a:gd name="connsiteX53" fmla="*/ 6446809 w 11480310"/>
              <a:gd name="connsiteY53" fmla="*/ 2685687 h 6858000"/>
              <a:gd name="connsiteX54" fmla="*/ 6322654 w 11480310"/>
              <a:gd name="connsiteY54" fmla="*/ 3296312 h 6858000"/>
              <a:gd name="connsiteX55" fmla="*/ 6342536 w 11480310"/>
              <a:gd name="connsiteY55" fmla="*/ 3715446 h 6858000"/>
              <a:gd name="connsiteX56" fmla="*/ 6475846 w 11480310"/>
              <a:gd name="connsiteY56" fmla="*/ 4229850 h 6858000"/>
              <a:gd name="connsiteX57" fmla="*/ 6483140 w 11480310"/>
              <a:gd name="connsiteY57" fmla="*/ 4329738 h 6858000"/>
              <a:gd name="connsiteX58" fmla="*/ 7177299 w 11480310"/>
              <a:gd name="connsiteY58" fmla="*/ 5147077 h 6858000"/>
              <a:gd name="connsiteX59" fmla="*/ 7178729 w 11480310"/>
              <a:gd name="connsiteY59" fmla="*/ 5167056 h 6858000"/>
              <a:gd name="connsiteX60" fmla="*/ 7199756 w 11480310"/>
              <a:gd name="connsiteY60" fmla="*/ 5165696 h 6858000"/>
              <a:gd name="connsiteX61" fmla="*/ 7240809 w 11480310"/>
              <a:gd name="connsiteY61" fmla="*/ 4861814 h 6858000"/>
              <a:gd name="connsiteX62" fmla="*/ 7347370 w 11480310"/>
              <a:gd name="connsiteY62" fmla="*/ 4874862 h 6858000"/>
              <a:gd name="connsiteX63" fmla="*/ 7531314 w 11480310"/>
              <a:gd name="connsiteY63" fmla="*/ 5364665 h 6858000"/>
              <a:gd name="connsiteX64" fmla="*/ 7577801 w 11480310"/>
              <a:gd name="connsiteY64" fmla="*/ 5421882 h 6858000"/>
              <a:gd name="connsiteX65" fmla="*/ 7718120 w 11480310"/>
              <a:gd name="connsiteY65" fmla="*/ 5031016 h 6858000"/>
              <a:gd name="connsiteX66" fmla="*/ 7732854 w 11480310"/>
              <a:gd name="connsiteY66" fmla="*/ 4937920 h 6858000"/>
              <a:gd name="connsiteX67" fmla="*/ 7732854 w 11480310"/>
              <a:gd name="connsiteY67" fmla="*/ 4937920 h 6858000"/>
              <a:gd name="connsiteX68" fmla="*/ 7709250 w 11480310"/>
              <a:gd name="connsiteY68" fmla="*/ 4911145 h 6858000"/>
              <a:gd name="connsiteX69" fmla="*/ 7701956 w 11480310"/>
              <a:gd name="connsiteY69" fmla="*/ 4813429 h 6858000"/>
              <a:gd name="connsiteX70" fmla="*/ 7229363 w 11480310"/>
              <a:gd name="connsiteY70" fmla="*/ 4420933 h 6858000"/>
              <a:gd name="connsiteX71" fmla="*/ 6829721 w 11480310"/>
              <a:gd name="connsiteY71" fmla="*/ 3584024 h 6858000"/>
              <a:gd name="connsiteX72" fmla="*/ 6681962 w 11480310"/>
              <a:gd name="connsiteY72" fmla="*/ 3011587 h 6858000"/>
              <a:gd name="connsiteX73" fmla="*/ 6598715 w 11480310"/>
              <a:gd name="connsiteY73" fmla="*/ 2454917 h 6858000"/>
              <a:gd name="connsiteX74" fmla="*/ 6631900 w 11480310"/>
              <a:gd name="connsiteY74" fmla="*/ 2332193 h 6858000"/>
              <a:gd name="connsiteX75" fmla="*/ 6929273 w 11480310"/>
              <a:gd name="connsiteY75" fmla="*/ 2352580 h 6858000"/>
              <a:gd name="connsiteX76" fmla="*/ 6879355 w 11480310"/>
              <a:gd name="connsiteY76" fmla="*/ 1673186 h 6858000"/>
              <a:gd name="connsiteX77" fmla="*/ 7087898 w 11480310"/>
              <a:gd name="connsiteY77" fmla="*/ 796049 h 6858000"/>
              <a:gd name="connsiteX78" fmla="*/ 7345795 w 11480310"/>
              <a:gd name="connsiteY78" fmla="*/ 206490 h 6858000"/>
              <a:gd name="connsiteX79" fmla="*/ 7489832 w 11480310"/>
              <a:gd name="connsiteY79" fmla="*/ 19756 h 6858000"/>
              <a:gd name="connsiteX80" fmla="*/ 7515072 w 11480310"/>
              <a:gd name="connsiteY80" fmla="*/ 10450 h 6858000"/>
              <a:gd name="connsiteX81" fmla="*/ 7524135 w 11480310"/>
              <a:gd name="connsiteY81" fmla="*/ 0 h 6858000"/>
              <a:gd name="connsiteX82" fmla="*/ 9558918 w 11480310"/>
              <a:gd name="connsiteY82" fmla="*/ 0 h 6858000"/>
              <a:gd name="connsiteX83" fmla="*/ 9559409 w 11480310"/>
              <a:gd name="connsiteY83" fmla="*/ 1249 h 6858000"/>
              <a:gd name="connsiteX84" fmla="*/ 9808172 w 11480310"/>
              <a:gd name="connsiteY84" fmla="*/ 533616 h 6858000"/>
              <a:gd name="connsiteX85" fmla="*/ 10000126 w 11480310"/>
              <a:gd name="connsiteY85" fmla="*/ 997870 h 6858000"/>
              <a:gd name="connsiteX86" fmla="*/ 9446146 w 11480310"/>
              <a:gd name="connsiteY86" fmla="*/ 2667205 h 6858000"/>
              <a:gd name="connsiteX87" fmla="*/ 9509223 w 11480310"/>
              <a:gd name="connsiteY87" fmla="*/ 2662989 h 6858000"/>
              <a:gd name="connsiteX88" fmla="*/ 9515090 w 11480310"/>
              <a:gd name="connsiteY88" fmla="*/ 2742903 h 6858000"/>
              <a:gd name="connsiteX89" fmla="*/ 8990432 w 11480310"/>
              <a:gd name="connsiteY89" fmla="*/ 3942409 h 6858000"/>
              <a:gd name="connsiteX90" fmla="*/ 8791895 w 11480310"/>
              <a:gd name="connsiteY90" fmla="*/ 4116232 h 6858000"/>
              <a:gd name="connsiteX91" fmla="*/ 7830974 w 11480310"/>
              <a:gd name="connsiteY91" fmla="*/ 4842648 h 6858000"/>
              <a:gd name="connsiteX92" fmla="*/ 7777338 w 11480310"/>
              <a:gd name="connsiteY92" fmla="*/ 5548952 h 6858000"/>
              <a:gd name="connsiteX93" fmla="*/ 8081146 w 11480310"/>
              <a:gd name="connsiteY93" fmla="*/ 6231610 h 6858000"/>
              <a:gd name="connsiteX94" fmla="*/ 8178546 w 11480310"/>
              <a:gd name="connsiteY94" fmla="*/ 6552286 h 6858000"/>
              <a:gd name="connsiteX95" fmla="*/ 8242742 w 11480310"/>
              <a:gd name="connsiteY95" fmla="*/ 6858000 h 6858000"/>
              <a:gd name="connsiteX96" fmla="*/ 7995887 w 11480310"/>
              <a:gd name="connsiteY96" fmla="*/ 6858000 h 6858000"/>
              <a:gd name="connsiteX97" fmla="*/ 7967946 w 11480310"/>
              <a:gd name="connsiteY97" fmla="*/ 6746723 h 6858000"/>
              <a:gd name="connsiteX98" fmla="*/ 7830404 w 11480310"/>
              <a:gd name="connsiteY98" fmla="*/ 6267623 h 6858000"/>
              <a:gd name="connsiteX99" fmla="*/ 7518727 w 11480310"/>
              <a:gd name="connsiteY99" fmla="*/ 5766268 h 6858000"/>
              <a:gd name="connsiteX100" fmla="*/ 7107784 w 11480310"/>
              <a:gd name="connsiteY100" fmla="*/ 5351755 h 6858000"/>
              <a:gd name="connsiteX101" fmla="*/ 6362847 w 11480310"/>
              <a:gd name="connsiteY101" fmla="*/ 4417400 h 6858000"/>
              <a:gd name="connsiteX102" fmla="*/ 6127123 w 11480310"/>
              <a:gd name="connsiteY102" fmla="*/ 4372823 h 6858000"/>
              <a:gd name="connsiteX103" fmla="*/ 5948612 w 11480310"/>
              <a:gd name="connsiteY103" fmla="*/ 4244119 h 6858000"/>
              <a:gd name="connsiteX104" fmla="*/ 5027744 w 11480310"/>
              <a:gd name="connsiteY104" fmla="*/ 4365484 h 6858000"/>
              <a:gd name="connsiteX105" fmla="*/ 4540847 w 11480310"/>
              <a:gd name="connsiteY105" fmla="*/ 4277280 h 6858000"/>
              <a:gd name="connsiteX106" fmla="*/ 4272650 w 11480310"/>
              <a:gd name="connsiteY106" fmla="*/ 4154559 h 6858000"/>
              <a:gd name="connsiteX107" fmla="*/ 3788185 w 11480310"/>
              <a:gd name="connsiteY107" fmla="*/ 3903674 h 6858000"/>
              <a:gd name="connsiteX108" fmla="*/ 3289988 w 11480310"/>
              <a:gd name="connsiteY108" fmla="*/ 3436838 h 6858000"/>
              <a:gd name="connsiteX109" fmla="*/ 2758751 w 11480310"/>
              <a:gd name="connsiteY109" fmla="*/ 3110663 h 6858000"/>
              <a:gd name="connsiteX110" fmla="*/ 1533785 w 11480310"/>
              <a:gd name="connsiteY110" fmla="*/ 1686234 h 6858000"/>
              <a:gd name="connsiteX111" fmla="*/ 1714298 w 11480310"/>
              <a:gd name="connsiteY111" fmla="*/ 1553727 h 6858000"/>
              <a:gd name="connsiteX112" fmla="*/ 1508896 w 11480310"/>
              <a:gd name="connsiteY112" fmla="*/ 1346468 h 6858000"/>
              <a:gd name="connsiteX113" fmla="*/ 1239844 w 11480310"/>
              <a:gd name="connsiteY113" fmla="*/ 561205 h 6858000"/>
              <a:gd name="connsiteX114" fmla="*/ 1256438 w 11480310"/>
              <a:gd name="connsiteY114" fmla="*/ 499910 h 6858000"/>
              <a:gd name="connsiteX115" fmla="*/ 2335220 w 11480310"/>
              <a:gd name="connsiteY115" fmla="*/ 377866 h 6858000"/>
              <a:gd name="connsiteX116" fmla="*/ 2186746 w 11480310"/>
              <a:gd name="connsiteY116" fmla="*/ 178764 h 6858000"/>
              <a:gd name="connsiteX117" fmla="*/ 3227052 w 11480310"/>
              <a:gd name="connsiteY117" fmla="*/ 282322 h 6858000"/>
              <a:gd name="connsiteX118" fmla="*/ 4410968 w 11480310"/>
              <a:gd name="connsiteY118" fmla="*/ 673325 h 6858000"/>
              <a:gd name="connsiteX119" fmla="*/ 4705481 w 11480310"/>
              <a:gd name="connsiteY119" fmla="*/ 776479 h 6858000"/>
              <a:gd name="connsiteX120" fmla="*/ 5213545 w 11480310"/>
              <a:gd name="connsiteY120" fmla="*/ 1549649 h 6858000"/>
              <a:gd name="connsiteX121" fmla="*/ 5645089 w 11480310"/>
              <a:gd name="connsiteY121" fmla="*/ 2417136 h 6858000"/>
              <a:gd name="connsiteX122" fmla="*/ 5736061 w 11480310"/>
              <a:gd name="connsiteY122" fmla="*/ 2792644 h 6858000"/>
              <a:gd name="connsiteX123" fmla="*/ 6037437 w 11480310"/>
              <a:gd name="connsiteY123" fmla="*/ 4017565 h 6858000"/>
              <a:gd name="connsiteX124" fmla="*/ 6268302 w 11480310"/>
              <a:gd name="connsiteY124" fmla="*/ 4283397 h 6858000"/>
              <a:gd name="connsiteX125" fmla="*/ 6373432 w 11480310"/>
              <a:gd name="connsiteY125" fmla="*/ 4276466 h 6858000"/>
              <a:gd name="connsiteX126" fmla="*/ 6111674 w 11480310"/>
              <a:gd name="connsiteY126" fmla="*/ 3591092 h 6858000"/>
              <a:gd name="connsiteX127" fmla="*/ 6197353 w 11480310"/>
              <a:gd name="connsiteY127" fmla="*/ 3605496 h 6858000"/>
              <a:gd name="connsiteX128" fmla="*/ 6222242 w 11480310"/>
              <a:gd name="connsiteY128" fmla="*/ 3081852 h 6858000"/>
              <a:gd name="connsiteX129" fmla="*/ 6248561 w 11480310"/>
              <a:gd name="connsiteY129" fmla="*/ 2578183 h 6858000"/>
              <a:gd name="connsiteX130" fmla="*/ 5374461 w 11480310"/>
              <a:gd name="connsiteY130" fmla="*/ 1612166 h 6858000"/>
              <a:gd name="connsiteX131" fmla="*/ 4972818 w 11480310"/>
              <a:gd name="connsiteY131" fmla="*/ 1036468 h 6858000"/>
              <a:gd name="connsiteX132" fmla="*/ 4846516 w 11480310"/>
              <a:gd name="connsiteY132" fmla="*/ 181482 h 6858000"/>
              <a:gd name="connsiteX133" fmla="*/ 4821635 w 11480310"/>
              <a:gd name="connsiteY133" fmla="*/ 16459 h 6858000"/>
              <a:gd name="connsiteX134" fmla="*/ 4821613 w 11480310"/>
              <a:gd name="connsiteY134"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087898 w 11480310"/>
              <a:gd name="connsiteY76" fmla="*/ 796049 h 6858000"/>
              <a:gd name="connsiteX77" fmla="*/ 7345795 w 11480310"/>
              <a:gd name="connsiteY77" fmla="*/ 206490 h 6858000"/>
              <a:gd name="connsiteX78" fmla="*/ 7489832 w 11480310"/>
              <a:gd name="connsiteY78" fmla="*/ 19756 h 6858000"/>
              <a:gd name="connsiteX79" fmla="*/ 7515072 w 11480310"/>
              <a:gd name="connsiteY79" fmla="*/ 10450 h 6858000"/>
              <a:gd name="connsiteX80" fmla="*/ 7524135 w 11480310"/>
              <a:gd name="connsiteY80" fmla="*/ 0 h 6858000"/>
              <a:gd name="connsiteX81" fmla="*/ 9558918 w 11480310"/>
              <a:gd name="connsiteY81" fmla="*/ 0 h 6858000"/>
              <a:gd name="connsiteX82" fmla="*/ 9559409 w 11480310"/>
              <a:gd name="connsiteY82" fmla="*/ 1249 h 6858000"/>
              <a:gd name="connsiteX83" fmla="*/ 9808172 w 11480310"/>
              <a:gd name="connsiteY83" fmla="*/ 533616 h 6858000"/>
              <a:gd name="connsiteX84" fmla="*/ 10000126 w 11480310"/>
              <a:gd name="connsiteY84" fmla="*/ 997870 h 6858000"/>
              <a:gd name="connsiteX85" fmla="*/ 9446146 w 11480310"/>
              <a:gd name="connsiteY85" fmla="*/ 2667205 h 6858000"/>
              <a:gd name="connsiteX86" fmla="*/ 9509223 w 11480310"/>
              <a:gd name="connsiteY86" fmla="*/ 2662989 h 6858000"/>
              <a:gd name="connsiteX87" fmla="*/ 9515090 w 11480310"/>
              <a:gd name="connsiteY87" fmla="*/ 2742903 h 6858000"/>
              <a:gd name="connsiteX88" fmla="*/ 8990432 w 11480310"/>
              <a:gd name="connsiteY88" fmla="*/ 3942409 h 6858000"/>
              <a:gd name="connsiteX89" fmla="*/ 8791895 w 11480310"/>
              <a:gd name="connsiteY89" fmla="*/ 4116232 h 6858000"/>
              <a:gd name="connsiteX90" fmla="*/ 7830974 w 11480310"/>
              <a:gd name="connsiteY90" fmla="*/ 4842648 h 6858000"/>
              <a:gd name="connsiteX91" fmla="*/ 7777338 w 11480310"/>
              <a:gd name="connsiteY91" fmla="*/ 5548952 h 6858000"/>
              <a:gd name="connsiteX92" fmla="*/ 8081146 w 11480310"/>
              <a:gd name="connsiteY92" fmla="*/ 6231610 h 6858000"/>
              <a:gd name="connsiteX93" fmla="*/ 8178546 w 11480310"/>
              <a:gd name="connsiteY93" fmla="*/ 6552286 h 6858000"/>
              <a:gd name="connsiteX94" fmla="*/ 8242742 w 11480310"/>
              <a:gd name="connsiteY94" fmla="*/ 6858000 h 6858000"/>
              <a:gd name="connsiteX95" fmla="*/ 7995887 w 11480310"/>
              <a:gd name="connsiteY95" fmla="*/ 6858000 h 6858000"/>
              <a:gd name="connsiteX96" fmla="*/ 7967946 w 11480310"/>
              <a:gd name="connsiteY96" fmla="*/ 6746723 h 6858000"/>
              <a:gd name="connsiteX97" fmla="*/ 7830404 w 11480310"/>
              <a:gd name="connsiteY97" fmla="*/ 6267623 h 6858000"/>
              <a:gd name="connsiteX98" fmla="*/ 7518727 w 11480310"/>
              <a:gd name="connsiteY98" fmla="*/ 5766268 h 6858000"/>
              <a:gd name="connsiteX99" fmla="*/ 7107784 w 11480310"/>
              <a:gd name="connsiteY99" fmla="*/ 5351755 h 6858000"/>
              <a:gd name="connsiteX100" fmla="*/ 6362847 w 11480310"/>
              <a:gd name="connsiteY100" fmla="*/ 4417400 h 6858000"/>
              <a:gd name="connsiteX101" fmla="*/ 6127123 w 11480310"/>
              <a:gd name="connsiteY101" fmla="*/ 4372823 h 6858000"/>
              <a:gd name="connsiteX102" fmla="*/ 5948612 w 11480310"/>
              <a:gd name="connsiteY102" fmla="*/ 4244119 h 6858000"/>
              <a:gd name="connsiteX103" fmla="*/ 5027744 w 11480310"/>
              <a:gd name="connsiteY103" fmla="*/ 4365484 h 6858000"/>
              <a:gd name="connsiteX104" fmla="*/ 4540847 w 11480310"/>
              <a:gd name="connsiteY104" fmla="*/ 4277280 h 6858000"/>
              <a:gd name="connsiteX105" fmla="*/ 4272650 w 11480310"/>
              <a:gd name="connsiteY105" fmla="*/ 4154559 h 6858000"/>
              <a:gd name="connsiteX106" fmla="*/ 3788185 w 11480310"/>
              <a:gd name="connsiteY106" fmla="*/ 3903674 h 6858000"/>
              <a:gd name="connsiteX107" fmla="*/ 3289988 w 11480310"/>
              <a:gd name="connsiteY107" fmla="*/ 3436838 h 6858000"/>
              <a:gd name="connsiteX108" fmla="*/ 2758751 w 11480310"/>
              <a:gd name="connsiteY108" fmla="*/ 3110663 h 6858000"/>
              <a:gd name="connsiteX109" fmla="*/ 1533785 w 11480310"/>
              <a:gd name="connsiteY109" fmla="*/ 1686234 h 6858000"/>
              <a:gd name="connsiteX110" fmla="*/ 1714298 w 11480310"/>
              <a:gd name="connsiteY110" fmla="*/ 1553727 h 6858000"/>
              <a:gd name="connsiteX111" fmla="*/ 1508896 w 11480310"/>
              <a:gd name="connsiteY111" fmla="*/ 1346468 h 6858000"/>
              <a:gd name="connsiteX112" fmla="*/ 1239844 w 11480310"/>
              <a:gd name="connsiteY112" fmla="*/ 561205 h 6858000"/>
              <a:gd name="connsiteX113" fmla="*/ 1256438 w 11480310"/>
              <a:gd name="connsiteY113" fmla="*/ 499910 h 6858000"/>
              <a:gd name="connsiteX114" fmla="*/ 2335220 w 11480310"/>
              <a:gd name="connsiteY114" fmla="*/ 377866 h 6858000"/>
              <a:gd name="connsiteX115" fmla="*/ 2186746 w 11480310"/>
              <a:gd name="connsiteY115" fmla="*/ 178764 h 6858000"/>
              <a:gd name="connsiteX116" fmla="*/ 3227052 w 11480310"/>
              <a:gd name="connsiteY116" fmla="*/ 282322 h 6858000"/>
              <a:gd name="connsiteX117" fmla="*/ 4410968 w 11480310"/>
              <a:gd name="connsiteY117" fmla="*/ 673325 h 6858000"/>
              <a:gd name="connsiteX118" fmla="*/ 4705481 w 11480310"/>
              <a:gd name="connsiteY118" fmla="*/ 776479 h 6858000"/>
              <a:gd name="connsiteX119" fmla="*/ 5213545 w 11480310"/>
              <a:gd name="connsiteY119" fmla="*/ 1549649 h 6858000"/>
              <a:gd name="connsiteX120" fmla="*/ 5645089 w 11480310"/>
              <a:gd name="connsiteY120" fmla="*/ 2417136 h 6858000"/>
              <a:gd name="connsiteX121" fmla="*/ 5736061 w 11480310"/>
              <a:gd name="connsiteY121" fmla="*/ 2792644 h 6858000"/>
              <a:gd name="connsiteX122" fmla="*/ 6037437 w 11480310"/>
              <a:gd name="connsiteY122" fmla="*/ 4017565 h 6858000"/>
              <a:gd name="connsiteX123" fmla="*/ 6268302 w 11480310"/>
              <a:gd name="connsiteY123" fmla="*/ 4283397 h 6858000"/>
              <a:gd name="connsiteX124" fmla="*/ 6373432 w 11480310"/>
              <a:gd name="connsiteY124" fmla="*/ 4276466 h 6858000"/>
              <a:gd name="connsiteX125" fmla="*/ 6111674 w 11480310"/>
              <a:gd name="connsiteY125" fmla="*/ 3591092 h 6858000"/>
              <a:gd name="connsiteX126" fmla="*/ 6197353 w 11480310"/>
              <a:gd name="connsiteY126" fmla="*/ 3605496 h 6858000"/>
              <a:gd name="connsiteX127" fmla="*/ 6222242 w 11480310"/>
              <a:gd name="connsiteY127" fmla="*/ 3081852 h 6858000"/>
              <a:gd name="connsiteX128" fmla="*/ 6248561 w 11480310"/>
              <a:gd name="connsiteY128" fmla="*/ 2578183 h 6858000"/>
              <a:gd name="connsiteX129" fmla="*/ 5374461 w 11480310"/>
              <a:gd name="connsiteY129" fmla="*/ 1612166 h 6858000"/>
              <a:gd name="connsiteX130" fmla="*/ 4972818 w 11480310"/>
              <a:gd name="connsiteY130" fmla="*/ 1036468 h 6858000"/>
              <a:gd name="connsiteX131" fmla="*/ 4846516 w 11480310"/>
              <a:gd name="connsiteY131" fmla="*/ 181482 h 6858000"/>
              <a:gd name="connsiteX132" fmla="*/ 4821635 w 11480310"/>
              <a:gd name="connsiteY132" fmla="*/ 16459 h 6858000"/>
              <a:gd name="connsiteX133" fmla="*/ 4821613 w 11480310"/>
              <a:gd name="connsiteY133"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087898 w 11480310"/>
              <a:gd name="connsiteY76" fmla="*/ 796049 h 6858000"/>
              <a:gd name="connsiteX77" fmla="*/ 7345795 w 11480310"/>
              <a:gd name="connsiteY77" fmla="*/ 206490 h 6858000"/>
              <a:gd name="connsiteX78" fmla="*/ 7489832 w 11480310"/>
              <a:gd name="connsiteY78" fmla="*/ 19756 h 6858000"/>
              <a:gd name="connsiteX79" fmla="*/ 7515072 w 11480310"/>
              <a:gd name="connsiteY79" fmla="*/ 10450 h 6858000"/>
              <a:gd name="connsiteX80" fmla="*/ 7524135 w 11480310"/>
              <a:gd name="connsiteY80" fmla="*/ 0 h 6858000"/>
              <a:gd name="connsiteX81" fmla="*/ 9558918 w 11480310"/>
              <a:gd name="connsiteY81" fmla="*/ 0 h 6858000"/>
              <a:gd name="connsiteX82" fmla="*/ 9559409 w 11480310"/>
              <a:gd name="connsiteY82" fmla="*/ 1249 h 6858000"/>
              <a:gd name="connsiteX83" fmla="*/ 9808172 w 11480310"/>
              <a:gd name="connsiteY83" fmla="*/ 533616 h 6858000"/>
              <a:gd name="connsiteX84" fmla="*/ 10000126 w 11480310"/>
              <a:gd name="connsiteY84" fmla="*/ 997870 h 6858000"/>
              <a:gd name="connsiteX85" fmla="*/ 9446146 w 11480310"/>
              <a:gd name="connsiteY85" fmla="*/ 2667205 h 6858000"/>
              <a:gd name="connsiteX86" fmla="*/ 9509223 w 11480310"/>
              <a:gd name="connsiteY86" fmla="*/ 2662989 h 6858000"/>
              <a:gd name="connsiteX87" fmla="*/ 9515090 w 11480310"/>
              <a:gd name="connsiteY87" fmla="*/ 2742903 h 6858000"/>
              <a:gd name="connsiteX88" fmla="*/ 8990432 w 11480310"/>
              <a:gd name="connsiteY88" fmla="*/ 3942409 h 6858000"/>
              <a:gd name="connsiteX89" fmla="*/ 8791895 w 11480310"/>
              <a:gd name="connsiteY89" fmla="*/ 4116232 h 6858000"/>
              <a:gd name="connsiteX90" fmla="*/ 7830974 w 11480310"/>
              <a:gd name="connsiteY90" fmla="*/ 4842648 h 6858000"/>
              <a:gd name="connsiteX91" fmla="*/ 7777338 w 11480310"/>
              <a:gd name="connsiteY91" fmla="*/ 5548952 h 6858000"/>
              <a:gd name="connsiteX92" fmla="*/ 8081146 w 11480310"/>
              <a:gd name="connsiteY92" fmla="*/ 6231610 h 6858000"/>
              <a:gd name="connsiteX93" fmla="*/ 8178546 w 11480310"/>
              <a:gd name="connsiteY93" fmla="*/ 6552286 h 6858000"/>
              <a:gd name="connsiteX94" fmla="*/ 8242742 w 11480310"/>
              <a:gd name="connsiteY94" fmla="*/ 6858000 h 6858000"/>
              <a:gd name="connsiteX95" fmla="*/ 7995887 w 11480310"/>
              <a:gd name="connsiteY95" fmla="*/ 6858000 h 6858000"/>
              <a:gd name="connsiteX96" fmla="*/ 7967946 w 11480310"/>
              <a:gd name="connsiteY96" fmla="*/ 6746723 h 6858000"/>
              <a:gd name="connsiteX97" fmla="*/ 7830404 w 11480310"/>
              <a:gd name="connsiteY97" fmla="*/ 6267623 h 6858000"/>
              <a:gd name="connsiteX98" fmla="*/ 7518727 w 11480310"/>
              <a:gd name="connsiteY98" fmla="*/ 5766268 h 6858000"/>
              <a:gd name="connsiteX99" fmla="*/ 7107784 w 11480310"/>
              <a:gd name="connsiteY99" fmla="*/ 5351755 h 6858000"/>
              <a:gd name="connsiteX100" fmla="*/ 6362847 w 11480310"/>
              <a:gd name="connsiteY100" fmla="*/ 4417400 h 6858000"/>
              <a:gd name="connsiteX101" fmla="*/ 6127123 w 11480310"/>
              <a:gd name="connsiteY101" fmla="*/ 4372823 h 6858000"/>
              <a:gd name="connsiteX102" fmla="*/ 5948612 w 11480310"/>
              <a:gd name="connsiteY102" fmla="*/ 4244119 h 6858000"/>
              <a:gd name="connsiteX103" fmla="*/ 5027744 w 11480310"/>
              <a:gd name="connsiteY103" fmla="*/ 4365484 h 6858000"/>
              <a:gd name="connsiteX104" fmla="*/ 4540847 w 11480310"/>
              <a:gd name="connsiteY104" fmla="*/ 4277280 h 6858000"/>
              <a:gd name="connsiteX105" fmla="*/ 4272650 w 11480310"/>
              <a:gd name="connsiteY105" fmla="*/ 4154559 h 6858000"/>
              <a:gd name="connsiteX106" fmla="*/ 3788185 w 11480310"/>
              <a:gd name="connsiteY106" fmla="*/ 3903674 h 6858000"/>
              <a:gd name="connsiteX107" fmla="*/ 3289988 w 11480310"/>
              <a:gd name="connsiteY107" fmla="*/ 3436838 h 6858000"/>
              <a:gd name="connsiteX108" fmla="*/ 2758751 w 11480310"/>
              <a:gd name="connsiteY108" fmla="*/ 3110663 h 6858000"/>
              <a:gd name="connsiteX109" fmla="*/ 1533785 w 11480310"/>
              <a:gd name="connsiteY109" fmla="*/ 1686234 h 6858000"/>
              <a:gd name="connsiteX110" fmla="*/ 1714298 w 11480310"/>
              <a:gd name="connsiteY110" fmla="*/ 1553727 h 6858000"/>
              <a:gd name="connsiteX111" fmla="*/ 1508896 w 11480310"/>
              <a:gd name="connsiteY111" fmla="*/ 1346468 h 6858000"/>
              <a:gd name="connsiteX112" fmla="*/ 1239844 w 11480310"/>
              <a:gd name="connsiteY112" fmla="*/ 561205 h 6858000"/>
              <a:gd name="connsiteX113" fmla="*/ 1256438 w 11480310"/>
              <a:gd name="connsiteY113" fmla="*/ 499910 h 6858000"/>
              <a:gd name="connsiteX114" fmla="*/ 2335220 w 11480310"/>
              <a:gd name="connsiteY114" fmla="*/ 377866 h 6858000"/>
              <a:gd name="connsiteX115" fmla="*/ 2186746 w 11480310"/>
              <a:gd name="connsiteY115" fmla="*/ 178764 h 6858000"/>
              <a:gd name="connsiteX116" fmla="*/ 3227052 w 11480310"/>
              <a:gd name="connsiteY116" fmla="*/ 282322 h 6858000"/>
              <a:gd name="connsiteX117" fmla="*/ 4410968 w 11480310"/>
              <a:gd name="connsiteY117" fmla="*/ 673325 h 6858000"/>
              <a:gd name="connsiteX118" fmla="*/ 4705481 w 11480310"/>
              <a:gd name="connsiteY118" fmla="*/ 776479 h 6858000"/>
              <a:gd name="connsiteX119" fmla="*/ 5213545 w 11480310"/>
              <a:gd name="connsiteY119" fmla="*/ 1549649 h 6858000"/>
              <a:gd name="connsiteX120" fmla="*/ 5645089 w 11480310"/>
              <a:gd name="connsiteY120" fmla="*/ 2417136 h 6858000"/>
              <a:gd name="connsiteX121" fmla="*/ 5736061 w 11480310"/>
              <a:gd name="connsiteY121" fmla="*/ 2792644 h 6858000"/>
              <a:gd name="connsiteX122" fmla="*/ 6037437 w 11480310"/>
              <a:gd name="connsiteY122" fmla="*/ 4017565 h 6858000"/>
              <a:gd name="connsiteX123" fmla="*/ 6268302 w 11480310"/>
              <a:gd name="connsiteY123" fmla="*/ 4283397 h 6858000"/>
              <a:gd name="connsiteX124" fmla="*/ 6373432 w 11480310"/>
              <a:gd name="connsiteY124" fmla="*/ 4276466 h 6858000"/>
              <a:gd name="connsiteX125" fmla="*/ 6111674 w 11480310"/>
              <a:gd name="connsiteY125" fmla="*/ 3591092 h 6858000"/>
              <a:gd name="connsiteX126" fmla="*/ 6197353 w 11480310"/>
              <a:gd name="connsiteY126" fmla="*/ 3605496 h 6858000"/>
              <a:gd name="connsiteX127" fmla="*/ 6222242 w 11480310"/>
              <a:gd name="connsiteY127" fmla="*/ 3081852 h 6858000"/>
              <a:gd name="connsiteX128" fmla="*/ 6248561 w 11480310"/>
              <a:gd name="connsiteY128" fmla="*/ 2578183 h 6858000"/>
              <a:gd name="connsiteX129" fmla="*/ 5374461 w 11480310"/>
              <a:gd name="connsiteY129" fmla="*/ 1612166 h 6858000"/>
              <a:gd name="connsiteX130" fmla="*/ 4972818 w 11480310"/>
              <a:gd name="connsiteY130" fmla="*/ 1036468 h 6858000"/>
              <a:gd name="connsiteX131" fmla="*/ 4846516 w 11480310"/>
              <a:gd name="connsiteY131" fmla="*/ 181482 h 6858000"/>
              <a:gd name="connsiteX132" fmla="*/ 4821613 w 11480310"/>
              <a:gd name="connsiteY132"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087898 w 11480310"/>
              <a:gd name="connsiteY76" fmla="*/ 796049 h 6858000"/>
              <a:gd name="connsiteX77" fmla="*/ 7345795 w 11480310"/>
              <a:gd name="connsiteY77" fmla="*/ 206490 h 6858000"/>
              <a:gd name="connsiteX78" fmla="*/ 7489832 w 11480310"/>
              <a:gd name="connsiteY78" fmla="*/ 19756 h 6858000"/>
              <a:gd name="connsiteX79" fmla="*/ 7515072 w 11480310"/>
              <a:gd name="connsiteY79" fmla="*/ 10450 h 6858000"/>
              <a:gd name="connsiteX80" fmla="*/ 7524135 w 11480310"/>
              <a:gd name="connsiteY80" fmla="*/ 0 h 6858000"/>
              <a:gd name="connsiteX81" fmla="*/ 9558918 w 11480310"/>
              <a:gd name="connsiteY81" fmla="*/ 0 h 6858000"/>
              <a:gd name="connsiteX82" fmla="*/ 9559409 w 11480310"/>
              <a:gd name="connsiteY82" fmla="*/ 1249 h 6858000"/>
              <a:gd name="connsiteX83" fmla="*/ 9808172 w 11480310"/>
              <a:gd name="connsiteY83" fmla="*/ 533616 h 6858000"/>
              <a:gd name="connsiteX84" fmla="*/ 10000126 w 11480310"/>
              <a:gd name="connsiteY84" fmla="*/ 997870 h 6858000"/>
              <a:gd name="connsiteX85" fmla="*/ 9446146 w 11480310"/>
              <a:gd name="connsiteY85" fmla="*/ 2667205 h 6858000"/>
              <a:gd name="connsiteX86" fmla="*/ 9509223 w 11480310"/>
              <a:gd name="connsiteY86" fmla="*/ 2662989 h 6858000"/>
              <a:gd name="connsiteX87" fmla="*/ 9515090 w 11480310"/>
              <a:gd name="connsiteY87" fmla="*/ 2742903 h 6858000"/>
              <a:gd name="connsiteX88" fmla="*/ 8990432 w 11480310"/>
              <a:gd name="connsiteY88" fmla="*/ 3942409 h 6858000"/>
              <a:gd name="connsiteX89" fmla="*/ 8791895 w 11480310"/>
              <a:gd name="connsiteY89" fmla="*/ 4116232 h 6858000"/>
              <a:gd name="connsiteX90" fmla="*/ 7830974 w 11480310"/>
              <a:gd name="connsiteY90" fmla="*/ 4842648 h 6858000"/>
              <a:gd name="connsiteX91" fmla="*/ 7777338 w 11480310"/>
              <a:gd name="connsiteY91" fmla="*/ 5548952 h 6858000"/>
              <a:gd name="connsiteX92" fmla="*/ 8081146 w 11480310"/>
              <a:gd name="connsiteY92" fmla="*/ 6231610 h 6858000"/>
              <a:gd name="connsiteX93" fmla="*/ 8178546 w 11480310"/>
              <a:gd name="connsiteY93" fmla="*/ 6552286 h 6858000"/>
              <a:gd name="connsiteX94" fmla="*/ 8242742 w 11480310"/>
              <a:gd name="connsiteY94" fmla="*/ 6858000 h 6858000"/>
              <a:gd name="connsiteX95" fmla="*/ 7995887 w 11480310"/>
              <a:gd name="connsiteY95" fmla="*/ 6858000 h 6858000"/>
              <a:gd name="connsiteX96" fmla="*/ 7967946 w 11480310"/>
              <a:gd name="connsiteY96" fmla="*/ 6746723 h 6858000"/>
              <a:gd name="connsiteX97" fmla="*/ 7830404 w 11480310"/>
              <a:gd name="connsiteY97" fmla="*/ 6267623 h 6858000"/>
              <a:gd name="connsiteX98" fmla="*/ 7518727 w 11480310"/>
              <a:gd name="connsiteY98" fmla="*/ 5766268 h 6858000"/>
              <a:gd name="connsiteX99" fmla="*/ 7107784 w 11480310"/>
              <a:gd name="connsiteY99" fmla="*/ 5351755 h 6858000"/>
              <a:gd name="connsiteX100" fmla="*/ 6362847 w 11480310"/>
              <a:gd name="connsiteY100" fmla="*/ 4417400 h 6858000"/>
              <a:gd name="connsiteX101" fmla="*/ 6127123 w 11480310"/>
              <a:gd name="connsiteY101" fmla="*/ 4372823 h 6858000"/>
              <a:gd name="connsiteX102" fmla="*/ 5948612 w 11480310"/>
              <a:gd name="connsiteY102" fmla="*/ 4244119 h 6858000"/>
              <a:gd name="connsiteX103" fmla="*/ 5027744 w 11480310"/>
              <a:gd name="connsiteY103" fmla="*/ 4365484 h 6858000"/>
              <a:gd name="connsiteX104" fmla="*/ 4540847 w 11480310"/>
              <a:gd name="connsiteY104" fmla="*/ 4277280 h 6858000"/>
              <a:gd name="connsiteX105" fmla="*/ 4272650 w 11480310"/>
              <a:gd name="connsiteY105" fmla="*/ 4154559 h 6858000"/>
              <a:gd name="connsiteX106" fmla="*/ 3788185 w 11480310"/>
              <a:gd name="connsiteY106" fmla="*/ 3903674 h 6858000"/>
              <a:gd name="connsiteX107" fmla="*/ 3289988 w 11480310"/>
              <a:gd name="connsiteY107" fmla="*/ 3436838 h 6858000"/>
              <a:gd name="connsiteX108" fmla="*/ 2758751 w 11480310"/>
              <a:gd name="connsiteY108" fmla="*/ 3110663 h 6858000"/>
              <a:gd name="connsiteX109" fmla="*/ 1533785 w 11480310"/>
              <a:gd name="connsiteY109" fmla="*/ 1686234 h 6858000"/>
              <a:gd name="connsiteX110" fmla="*/ 1714298 w 11480310"/>
              <a:gd name="connsiteY110" fmla="*/ 1553727 h 6858000"/>
              <a:gd name="connsiteX111" fmla="*/ 1508896 w 11480310"/>
              <a:gd name="connsiteY111" fmla="*/ 1346468 h 6858000"/>
              <a:gd name="connsiteX112" fmla="*/ 1239844 w 11480310"/>
              <a:gd name="connsiteY112" fmla="*/ 561205 h 6858000"/>
              <a:gd name="connsiteX113" fmla="*/ 1256438 w 11480310"/>
              <a:gd name="connsiteY113" fmla="*/ 499910 h 6858000"/>
              <a:gd name="connsiteX114" fmla="*/ 2335220 w 11480310"/>
              <a:gd name="connsiteY114" fmla="*/ 377866 h 6858000"/>
              <a:gd name="connsiteX115" fmla="*/ 2186746 w 11480310"/>
              <a:gd name="connsiteY115" fmla="*/ 178764 h 6858000"/>
              <a:gd name="connsiteX116" fmla="*/ 3227052 w 11480310"/>
              <a:gd name="connsiteY116" fmla="*/ 282322 h 6858000"/>
              <a:gd name="connsiteX117" fmla="*/ 4410968 w 11480310"/>
              <a:gd name="connsiteY117" fmla="*/ 673325 h 6858000"/>
              <a:gd name="connsiteX118" fmla="*/ 4705481 w 11480310"/>
              <a:gd name="connsiteY118" fmla="*/ 776479 h 6858000"/>
              <a:gd name="connsiteX119" fmla="*/ 5213545 w 11480310"/>
              <a:gd name="connsiteY119" fmla="*/ 1549649 h 6858000"/>
              <a:gd name="connsiteX120" fmla="*/ 5645089 w 11480310"/>
              <a:gd name="connsiteY120" fmla="*/ 2417136 h 6858000"/>
              <a:gd name="connsiteX121" fmla="*/ 5736061 w 11480310"/>
              <a:gd name="connsiteY121" fmla="*/ 2792644 h 6858000"/>
              <a:gd name="connsiteX122" fmla="*/ 6037437 w 11480310"/>
              <a:gd name="connsiteY122" fmla="*/ 4017565 h 6858000"/>
              <a:gd name="connsiteX123" fmla="*/ 6268302 w 11480310"/>
              <a:gd name="connsiteY123" fmla="*/ 4283397 h 6858000"/>
              <a:gd name="connsiteX124" fmla="*/ 6373432 w 11480310"/>
              <a:gd name="connsiteY124" fmla="*/ 4276466 h 6858000"/>
              <a:gd name="connsiteX125" fmla="*/ 6111674 w 11480310"/>
              <a:gd name="connsiteY125" fmla="*/ 3591092 h 6858000"/>
              <a:gd name="connsiteX126" fmla="*/ 6197353 w 11480310"/>
              <a:gd name="connsiteY126" fmla="*/ 3605496 h 6858000"/>
              <a:gd name="connsiteX127" fmla="*/ 6222242 w 11480310"/>
              <a:gd name="connsiteY127" fmla="*/ 3081852 h 6858000"/>
              <a:gd name="connsiteX128" fmla="*/ 6248561 w 11480310"/>
              <a:gd name="connsiteY128" fmla="*/ 2578183 h 6858000"/>
              <a:gd name="connsiteX129" fmla="*/ 5374461 w 11480310"/>
              <a:gd name="connsiteY129" fmla="*/ 1612166 h 6858000"/>
              <a:gd name="connsiteX130" fmla="*/ 4972818 w 11480310"/>
              <a:gd name="connsiteY130" fmla="*/ 1036468 h 6858000"/>
              <a:gd name="connsiteX131" fmla="*/ 4821613 w 11480310"/>
              <a:gd name="connsiteY13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087898 w 11480310"/>
              <a:gd name="connsiteY76" fmla="*/ 796049 h 6858000"/>
              <a:gd name="connsiteX77" fmla="*/ 7345795 w 11480310"/>
              <a:gd name="connsiteY77" fmla="*/ 206490 h 6858000"/>
              <a:gd name="connsiteX78" fmla="*/ 7489832 w 11480310"/>
              <a:gd name="connsiteY78" fmla="*/ 19756 h 6858000"/>
              <a:gd name="connsiteX79" fmla="*/ 7515072 w 11480310"/>
              <a:gd name="connsiteY79" fmla="*/ 10450 h 6858000"/>
              <a:gd name="connsiteX80" fmla="*/ 7524135 w 11480310"/>
              <a:gd name="connsiteY80" fmla="*/ 0 h 6858000"/>
              <a:gd name="connsiteX81" fmla="*/ 9558918 w 11480310"/>
              <a:gd name="connsiteY81" fmla="*/ 0 h 6858000"/>
              <a:gd name="connsiteX82" fmla="*/ 9559409 w 11480310"/>
              <a:gd name="connsiteY82" fmla="*/ 1249 h 6858000"/>
              <a:gd name="connsiteX83" fmla="*/ 9808172 w 11480310"/>
              <a:gd name="connsiteY83" fmla="*/ 533616 h 6858000"/>
              <a:gd name="connsiteX84" fmla="*/ 10000126 w 11480310"/>
              <a:gd name="connsiteY84" fmla="*/ 997870 h 6858000"/>
              <a:gd name="connsiteX85" fmla="*/ 9446146 w 11480310"/>
              <a:gd name="connsiteY85" fmla="*/ 2667205 h 6858000"/>
              <a:gd name="connsiteX86" fmla="*/ 9509223 w 11480310"/>
              <a:gd name="connsiteY86" fmla="*/ 2662989 h 6858000"/>
              <a:gd name="connsiteX87" fmla="*/ 9515090 w 11480310"/>
              <a:gd name="connsiteY87" fmla="*/ 2742903 h 6858000"/>
              <a:gd name="connsiteX88" fmla="*/ 8990432 w 11480310"/>
              <a:gd name="connsiteY88" fmla="*/ 3942409 h 6858000"/>
              <a:gd name="connsiteX89" fmla="*/ 8791895 w 11480310"/>
              <a:gd name="connsiteY89" fmla="*/ 4116232 h 6858000"/>
              <a:gd name="connsiteX90" fmla="*/ 7830974 w 11480310"/>
              <a:gd name="connsiteY90" fmla="*/ 4842648 h 6858000"/>
              <a:gd name="connsiteX91" fmla="*/ 7777338 w 11480310"/>
              <a:gd name="connsiteY91" fmla="*/ 5548952 h 6858000"/>
              <a:gd name="connsiteX92" fmla="*/ 8081146 w 11480310"/>
              <a:gd name="connsiteY92" fmla="*/ 6231610 h 6858000"/>
              <a:gd name="connsiteX93" fmla="*/ 8178546 w 11480310"/>
              <a:gd name="connsiteY93" fmla="*/ 6552286 h 6858000"/>
              <a:gd name="connsiteX94" fmla="*/ 8242742 w 11480310"/>
              <a:gd name="connsiteY94" fmla="*/ 6858000 h 6858000"/>
              <a:gd name="connsiteX95" fmla="*/ 7995887 w 11480310"/>
              <a:gd name="connsiteY95" fmla="*/ 6858000 h 6858000"/>
              <a:gd name="connsiteX96" fmla="*/ 7967946 w 11480310"/>
              <a:gd name="connsiteY96" fmla="*/ 6746723 h 6858000"/>
              <a:gd name="connsiteX97" fmla="*/ 7830404 w 11480310"/>
              <a:gd name="connsiteY97" fmla="*/ 6267623 h 6858000"/>
              <a:gd name="connsiteX98" fmla="*/ 7518727 w 11480310"/>
              <a:gd name="connsiteY98" fmla="*/ 5766268 h 6858000"/>
              <a:gd name="connsiteX99" fmla="*/ 7107784 w 11480310"/>
              <a:gd name="connsiteY99" fmla="*/ 5351755 h 6858000"/>
              <a:gd name="connsiteX100" fmla="*/ 6362847 w 11480310"/>
              <a:gd name="connsiteY100" fmla="*/ 4417400 h 6858000"/>
              <a:gd name="connsiteX101" fmla="*/ 6127123 w 11480310"/>
              <a:gd name="connsiteY101" fmla="*/ 4372823 h 6858000"/>
              <a:gd name="connsiteX102" fmla="*/ 5948612 w 11480310"/>
              <a:gd name="connsiteY102" fmla="*/ 4244119 h 6858000"/>
              <a:gd name="connsiteX103" fmla="*/ 5027744 w 11480310"/>
              <a:gd name="connsiteY103" fmla="*/ 4365484 h 6858000"/>
              <a:gd name="connsiteX104" fmla="*/ 4540847 w 11480310"/>
              <a:gd name="connsiteY104" fmla="*/ 4277280 h 6858000"/>
              <a:gd name="connsiteX105" fmla="*/ 4272650 w 11480310"/>
              <a:gd name="connsiteY105" fmla="*/ 4154559 h 6858000"/>
              <a:gd name="connsiteX106" fmla="*/ 3788185 w 11480310"/>
              <a:gd name="connsiteY106" fmla="*/ 3903674 h 6858000"/>
              <a:gd name="connsiteX107" fmla="*/ 3289988 w 11480310"/>
              <a:gd name="connsiteY107" fmla="*/ 3436838 h 6858000"/>
              <a:gd name="connsiteX108" fmla="*/ 2758751 w 11480310"/>
              <a:gd name="connsiteY108" fmla="*/ 3110663 h 6858000"/>
              <a:gd name="connsiteX109" fmla="*/ 1533785 w 11480310"/>
              <a:gd name="connsiteY109" fmla="*/ 1686234 h 6858000"/>
              <a:gd name="connsiteX110" fmla="*/ 1714298 w 11480310"/>
              <a:gd name="connsiteY110" fmla="*/ 1553727 h 6858000"/>
              <a:gd name="connsiteX111" fmla="*/ 1508896 w 11480310"/>
              <a:gd name="connsiteY111" fmla="*/ 1346468 h 6858000"/>
              <a:gd name="connsiteX112" fmla="*/ 1239844 w 11480310"/>
              <a:gd name="connsiteY112" fmla="*/ 561205 h 6858000"/>
              <a:gd name="connsiteX113" fmla="*/ 1256438 w 11480310"/>
              <a:gd name="connsiteY113" fmla="*/ 499910 h 6858000"/>
              <a:gd name="connsiteX114" fmla="*/ 2335220 w 11480310"/>
              <a:gd name="connsiteY114" fmla="*/ 377866 h 6858000"/>
              <a:gd name="connsiteX115" fmla="*/ 2186746 w 11480310"/>
              <a:gd name="connsiteY115" fmla="*/ 178764 h 6858000"/>
              <a:gd name="connsiteX116" fmla="*/ 3227052 w 11480310"/>
              <a:gd name="connsiteY116" fmla="*/ 282322 h 6858000"/>
              <a:gd name="connsiteX117" fmla="*/ 4410968 w 11480310"/>
              <a:gd name="connsiteY117" fmla="*/ 673325 h 6858000"/>
              <a:gd name="connsiteX118" fmla="*/ 4705481 w 11480310"/>
              <a:gd name="connsiteY118" fmla="*/ 776479 h 6858000"/>
              <a:gd name="connsiteX119" fmla="*/ 5213545 w 11480310"/>
              <a:gd name="connsiteY119" fmla="*/ 1549649 h 6858000"/>
              <a:gd name="connsiteX120" fmla="*/ 5645089 w 11480310"/>
              <a:gd name="connsiteY120" fmla="*/ 2417136 h 6858000"/>
              <a:gd name="connsiteX121" fmla="*/ 5736061 w 11480310"/>
              <a:gd name="connsiteY121" fmla="*/ 2792644 h 6858000"/>
              <a:gd name="connsiteX122" fmla="*/ 6037437 w 11480310"/>
              <a:gd name="connsiteY122" fmla="*/ 4017565 h 6858000"/>
              <a:gd name="connsiteX123" fmla="*/ 6268302 w 11480310"/>
              <a:gd name="connsiteY123" fmla="*/ 4283397 h 6858000"/>
              <a:gd name="connsiteX124" fmla="*/ 6373432 w 11480310"/>
              <a:gd name="connsiteY124" fmla="*/ 4276466 h 6858000"/>
              <a:gd name="connsiteX125" fmla="*/ 6111674 w 11480310"/>
              <a:gd name="connsiteY125" fmla="*/ 3591092 h 6858000"/>
              <a:gd name="connsiteX126" fmla="*/ 6197353 w 11480310"/>
              <a:gd name="connsiteY126" fmla="*/ 3605496 h 6858000"/>
              <a:gd name="connsiteX127" fmla="*/ 6222242 w 11480310"/>
              <a:gd name="connsiteY127" fmla="*/ 3081852 h 6858000"/>
              <a:gd name="connsiteX128" fmla="*/ 6248561 w 11480310"/>
              <a:gd name="connsiteY128" fmla="*/ 2578183 h 6858000"/>
              <a:gd name="connsiteX129" fmla="*/ 5374461 w 11480310"/>
              <a:gd name="connsiteY129" fmla="*/ 1612166 h 6858000"/>
              <a:gd name="connsiteX130" fmla="*/ 4972818 w 11480310"/>
              <a:gd name="connsiteY130" fmla="*/ 1036468 h 6858000"/>
              <a:gd name="connsiteX131" fmla="*/ 4821613 w 11480310"/>
              <a:gd name="connsiteY13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345795 w 11480310"/>
              <a:gd name="connsiteY76" fmla="*/ 206490 h 6858000"/>
              <a:gd name="connsiteX77" fmla="*/ 7489832 w 11480310"/>
              <a:gd name="connsiteY77" fmla="*/ 19756 h 6858000"/>
              <a:gd name="connsiteX78" fmla="*/ 7515072 w 11480310"/>
              <a:gd name="connsiteY78" fmla="*/ 10450 h 6858000"/>
              <a:gd name="connsiteX79" fmla="*/ 7524135 w 11480310"/>
              <a:gd name="connsiteY79" fmla="*/ 0 h 6858000"/>
              <a:gd name="connsiteX80" fmla="*/ 9558918 w 11480310"/>
              <a:gd name="connsiteY80" fmla="*/ 0 h 6858000"/>
              <a:gd name="connsiteX81" fmla="*/ 9559409 w 11480310"/>
              <a:gd name="connsiteY81" fmla="*/ 1249 h 6858000"/>
              <a:gd name="connsiteX82" fmla="*/ 9808172 w 11480310"/>
              <a:gd name="connsiteY82" fmla="*/ 533616 h 6858000"/>
              <a:gd name="connsiteX83" fmla="*/ 10000126 w 11480310"/>
              <a:gd name="connsiteY83" fmla="*/ 997870 h 6858000"/>
              <a:gd name="connsiteX84" fmla="*/ 9446146 w 11480310"/>
              <a:gd name="connsiteY84" fmla="*/ 2667205 h 6858000"/>
              <a:gd name="connsiteX85" fmla="*/ 9509223 w 11480310"/>
              <a:gd name="connsiteY85" fmla="*/ 2662989 h 6858000"/>
              <a:gd name="connsiteX86" fmla="*/ 9515090 w 11480310"/>
              <a:gd name="connsiteY86" fmla="*/ 2742903 h 6858000"/>
              <a:gd name="connsiteX87" fmla="*/ 8990432 w 11480310"/>
              <a:gd name="connsiteY87" fmla="*/ 3942409 h 6858000"/>
              <a:gd name="connsiteX88" fmla="*/ 8791895 w 11480310"/>
              <a:gd name="connsiteY88" fmla="*/ 4116232 h 6858000"/>
              <a:gd name="connsiteX89" fmla="*/ 7830974 w 11480310"/>
              <a:gd name="connsiteY89" fmla="*/ 4842648 h 6858000"/>
              <a:gd name="connsiteX90" fmla="*/ 7777338 w 11480310"/>
              <a:gd name="connsiteY90" fmla="*/ 5548952 h 6858000"/>
              <a:gd name="connsiteX91" fmla="*/ 8081146 w 11480310"/>
              <a:gd name="connsiteY91" fmla="*/ 6231610 h 6858000"/>
              <a:gd name="connsiteX92" fmla="*/ 8178546 w 11480310"/>
              <a:gd name="connsiteY92" fmla="*/ 6552286 h 6858000"/>
              <a:gd name="connsiteX93" fmla="*/ 8242742 w 11480310"/>
              <a:gd name="connsiteY93" fmla="*/ 6858000 h 6858000"/>
              <a:gd name="connsiteX94" fmla="*/ 7995887 w 11480310"/>
              <a:gd name="connsiteY94" fmla="*/ 6858000 h 6858000"/>
              <a:gd name="connsiteX95" fmla="*/ 7967946 w 11480310"/>
              <a:gd name="connsiteY95" fmla="*/ 6746723 h 6858000"/>
              <a:gd name="connsiteX96" fmla="*/ 7830404 w 11480310"/>
              <a:gd name="connsiteY96" fmla="*/ 6267623 h 6858000"/>
              <a:gd name="connsiteX97" fmla="*/ 7518727 w 11480310"/>
              <a:gd name="connsiteY97" fmla="*/ 5766268 h 6858000"/>
              <a:gd name="connsiteX98" fmla="*/ 7107784 w 11480310"/>
              <a:gd name="connsiteY98" fmla="*/ 5351755 h 6858000"/>
              <a:gd name="connsiteX99" fmla="*/ 6362847 w 11480310"/>
              <a:gd name="connsiteY99" fmla="*/ 4417400 h 6858000"/>
              <a:gd name="connsiteX100" fmla="*/ 6127123 w 11480310"/>
              <a:gd name="connsiteY100" fmla="*/ 4372823 h 6858000"/>
              <a:gd name="connsiteX101" fmla="*/ 5948612 w 11480310"/>
              <a:gd name="connsiteY101" fmla="*/ 4244119 h 6858000"/>
              <a:gd name="connsiteX102" fmla="*/ 5027744 w 11480310"/>
              <a:gd name="connsiteY102" fmla="*/ 4365484 h 6858000"/>
              <a:gd name="connsiteX103" fmla="*/ 4540847 w 11480310"/>
              <a:gd name="connsiteY103" fmla="*/ 4277280 h 6858000"/>
              <a:gd name="connsiteX104" fmla="*/ 4272650 w 11480310"/>
              <a:gd name="connsiteY104" fmla="*/ 4154559 h 6858000"/>
              <a:gd name="connsiteX105" fmla="*/ 3788185 w 11480310"/>
              <a:gd name="connsiteY105" fmla="*/ 3903674 h 6858000"/>
              <a:gd name="connsiteX106" fmla="*/ 3289988 w 11480310"/>
              <a:gd name="connsiteY106" fmla="*/ 3436838 h 6858000"/>
              <a:gd name="connsiteX107" fmla="*/ 2758751 w 11480310"/>
              <a:gd name="connsiteY107" fmla="*/ 3110663 h 6858000"/>
              <a:gd name="connsiteX108" fmla="*/ 1533785 w 11480310"/>
              <a:gd name="connsiteY108" fmla="*/ 1686234 h 6858000"/>
              <a:gd name="connsiteX109" fmla="*/ 1714298 w 11480310"/>
              <a:gd name="connsiteY109" fmla="*/ 1553727 h 6858000"/>
              <a:gd name="connsiteX110" fmla="*/ 1508896 w 11480310"/>
              <a:gd name="connsiteY110" fmla="*/ 1346468 h 6858000"/>
              <a:gd name="connsiteX111" fmla="*/ 1239844 w 11480310"/>
              <a:gd name="connsiteY111" fmla="*/ 561205 h 6858000"/>
              <a:gd name="connsiteX112" fmla="*/ 1256438 w 11480310"/>
              <a:gd name="connsiteY112" fmla="*/ 499910 h 6858000"/>
              <a:gd name="connsiteX113" fmla="*/ 2335220 w 11480310"/>
              <a:gd name="connsiteY113" fmla="*/ 377866 h 6858000"/>
              <a:gd name="connsiteX114" fmla="*/ 2186746 w 11480310"/>
              <a:gd name="connsiteY114" fmla="*/ 178764 h 6858000"/>
              <a:gd name="connsiteX115" fmla="*/ 3227052 w 11480310"/>
              <a:gd name="connsiteY115" fmla="*/ 282322 h 6858000"/>
              <a:gd name="connsiteX116" fmla="*/ 4410968 w 11480310"/>
              <a:gd name="connsiteY116" fmla="*/ 673325 h 6858000"/>
              <a:gd name="connsiteX117" fmla="*/ 4705481 w 11480310"/>
              <a:gd name="connsiteY117" fmla="*/ 776479 h 6858000"/>
              <a:gd name="connsiteX118" fmla="*/ 5213545 w 11480310"/>
              <a:gd name="connsiteY118" fmla="*/ 1549649 h 6858000"/>
              <a:gd name="connsiteX119" fmla="*/ 5645089 w 11480310"/>
              <a:gd name="connsiteY119" fmla="*/ 2417136 h 6858000"/>
              <a:gd name="connsiteX120" fmla="*/ 5736061 w 11480310"/>
              <a:gd name="connsiteY120" fmla="*/ 2792644 h 6858000"/>
              <a:gd name="connsiteX121" fmla="*/ 6037437 w 11480310"/>
              <a:gd name="connsiteY121" fmla="*/ 4017565 h 6858000"/>
              <a:gd name="connsiteX122" fmla="*/ 6268302 w 11480310"/>
              <a:gd name="connsiteY122" fmla="*/ 4283397 h 6858000"/>
              <a:gd name="connsiteX123" fmla="*/ 6373432 w 11480310"/>
              <a:gd name="connsiteY123" fmla="*/ 4276466 h 6858000"/>
              <a:gd name="connsiteX124" fmla="*/ 6111674 w 11480310"/>
              <a:gd name="connsiteY124" fmla="*/ 3591092 h 6858000"/>
              <a:gd name="connsiteX125" fmla="*/ 6197353 w 11480310"/>
              <a:gd name="connsiteY125" fmla="*/ 3605496 h 6858000"/>
              <a:gd name="connsiteX126" fmla="*/ 6222242 w 11480310"/>
              <a:gd name="connsiteY126" fmla="*/ 3081852 h 6858000"/>
              <a:gd name="connsiteX127" fmla="*/ 6248561 w 11480310"/>
              <a:gd name="connsiteY127" fmla="*/ 2578183 h 6858000"/>
              <a:gd name="connsiteX128" fmla="*/ 5374461 w 11480310"/>
              <a:gd name="connsiteY128" fmla="*/ 1612166 h 6858000"/>
              <a:gd name="connsiteX129" fmla="*/ 4972818 w 11480310"/>
              <a:gd name="connsiteY129" fmla="*/ 1036468 h 6858000"/>
              <a:gd name="connsiteX130" fmla="*/ 4821613 w 11480310"/>
              <a:gd name="connsiteY130"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345795 w 11480310"/>
              <a:gd name="connsiteY76" fmla="*/ 206490 h 6858000"/>
              <a:gd name="connsiteX77" fmla="*/ 7515072 w 11480310"/>
              <a:gd name="connsiteY77" fmla="*/ 10450 h 6858000"/>
              <a:gd name="connsiteX78" fmla="*/ 7524135 w 11480310"/>
              <a:gd name="connsiteY78" fmla="*/ 0 h 6858000"/>
              <a:gd name="connsiteX79" fmla="*/ 9558918 w 11480310"/>
              <a:gd name="connsiteY79" fmla="*/ 0 h 6858000"/>
              <a:gd name="connsiteX80" fmla="*/ 9559409 w 11480310"/>
              <a:gd name="connsiteY80" fmla="*/ 1249 h 6858000"/>
              <a:gd name="connsiteX81" fmla="*/ 9808172 w 11480310"/>
              <a:gd name="connsiteY81" fmla="*/ 533616 h 6858000"/>
              <a:gd name="connsiteX82" fmla="*/ 10000126 w 11480310"/>
              <a:gd name="connsiteY82" fmla="*/ 997870 h 6858000"/>
              <a:gd name="connsiteX83" fmla="*/ 9446146 w 11480310"/>
              <a:gd name="connsiteY83" fmla="*/ 2667205 h 6858000"/>
              <a:gd name="connsiteX84" fmla="*/ 9509223 w 11480310"/>
              <a:gd name="connsiteY84" fmla="*/ 2662989 h 6858000"/>
              <a:gd name="connsiteX85" fmla="*/ 9515090 w 11480310"/>
              <a:gd name="connsiteY85" fmla="*/ 2742903 h 6858000"/>
              <a:gd name="connsiteX86" fmla="*/ 8990432 w 11480310"/>
              <a:gd name="connsiteY86" fmla="*/ 3942409 h 6858000"/>
              <a:gd name="connsiteX87" fmla="*/ 8791895 w 11480310"/>
              <a:gd name="connsiteY87" fmla="*/ 4116232 h 6858000"/>
              <a:gd name="connsiteX88" fmla="*/ 7830974 w 11480310"/>
              <a:gd name="connsiteY88" fmla="*/ 4842648 h 6858000"/>
              <a:gd name="connsiteX89" fmla="*/ 7777338 w 11480310"/>
              <a:gd name="connsiteY89" fmla="*/ 5548952 h 6858000"/>
              <a:gd name="connsiteX90" fmla="*/ 8081146 w 11480310"/>
              <a:gd name="connsiteY90" fmla="*/ 6231610 h 6858000"/>
              <a:gd name="connsiteX91" fmla="*/ 8178546 w 11480310"/>
              <a:gd name="connsiteY91" fmla="*/ 6552286 h 6858000"/>
              <a:gd name="connsiteX92" fmla="*/ 8242742 w 11480310"/>
              <a:gd name="connsiteY92" fmla="*/ 6858000 h 6858000"/>
              <a:gd name="connsiteX93" fmla="*/ 7995887 w 11480310"/>
              <a:gd name="connsiteY93" fmla="*/ 6858000 h 6858000"/>
              <a:gd name="connsiteX94" fmla="*/ 7967946 w 11480310"/>
              <a:gd name="connsiteY94" fmla="*/ 6746723 h 6858000"/>
              <a:gd name="connsiteX95" fmla="*/ 7830404 w 11480310"/>
              <a:gd name="connsiteY95" fmla="*/ 6267623 h 6858000"/>
              <a:gd name="connsiteX96" fmla="*/ 7518727 w 11480310"/>
              <a:gd name="connsiteY96" fmla="*/ 5766268 h 6858000"/>
              <a:gd name="connsiteX97" fmla="*/ 7107784 w 11480310"/>
              <a:gd name="connsiteY97" fmla="*/ 5351755 h 6858000"/>
              <a:gd name="connsiteX98" fmla="*/ 6362847 w 11480310"/>
              <a:gd name="connsiteY98" fmla="*/ 4417400 h 6858000"/>
              <a:gd name="connsiteX99" fmla="*/ 6127123 w 11480310"/>
              <a:gd name="connsiteY99" fmla="*/ 4372823 h 6858000"/>
              <a:gd name="connsiteX100" fmla="*/ 5948612 w 11480310"/>
              <a:gd name="connsiteY100" fmla="*/ 4244119 h 6858000"/>
              <a:gd name="connsiteX101" fmla="*/ 5027744 w 11480310"/>
              <a:gd name="connsiteY101" fmla="*/ 4365484 h 6858000"/>
              <a:gd name="connsiteX102" fmla="*/ 4540847 w 11480310"/>
              <a:gd name="connsiteY102" fmla="*/ 4277280 h 6858000"/>
              <a:gd name="connsiteX103" fmla="*/ 4272650 w 11480310"/>
              <a:gd name="connsiteY103" fmla="*/ 4154559 h 6858000"/>
              <a:gd name="connsiteX104" fmla="*/ 3788185 w 11480310"/>
              <a:gd name="connsiteY104" fmla="*/ 3903674 h 6858000"/>
              <a:gd name="connsiteX105" fmla="*/ 3289988 w 11480310"/>
              <a:gd name="connsiteY105" fmla="*/ 3436838 h 6858000"/>
              <a:gd name="connsiteX106" fmla="*/ 2758751 w 11480310"/>
              <a:gd name="connsiteY106" fmla="*/ 3110663 h 6858000"/>
              <a:gd name="connsiteX107" fmla="*/ 1533785 w 11480310"/>
              <a:gd name="connsiteY107" fmla="*/ 1686234 h 6858000"/>
              <a:gd name="connsiteX108" fmla="*/ 1714298 w 11480310"/>
              <a:gd name="connsiteY108" fmla="*/ 1553727 h 6858000"/>
              <a:gd name="connsiteX109" fmla="*/ 1508896 w 11480310"/>
              <a:gd name="connsiteY109" fmla="*/ 1346468 h 6858000"/>
              <a:gd name="connsiteX110" fmla="*/ 1239844 w 11480310"/>
              <a:gd name="connsiteY110" fmla="*/ 561205 h 6858000"/>
              <a:gd name="connsiteX111" fmla="*/ 1256438 w 11480310"/>
              <a:gd name="connsiteY111" fmla="*/ 499910 h 6858000"/>
              <a:gd name="connsiteX112" fmla="*/ 2335220 w 11480310"/>
              <a:gd name="connsiteY112" fmla="*/ 377866 h 6858000"/>
              <a:gd name="connsiteX113" fmla="*/ 2186746 w 11480310"/>
              <a:gd name="connsiteY113" fmla="*/ 178764 h 6858000"/>
              <a:gd name="connsiteX114" fmla="*/ 3227052 w 11480310"/>
              <a:gd name="connsiteY114" fmla="*/ 282322 h 6858000"/>
              <a:gd name="connsiteX115" fmla="*/ 4410968 w 11480310"/>
              <a:gd name="connsiteY115" fmla="*/ 673325 h 6858000"/>
              <a:gd name="connsiteX116" fmla="*/ 4705481 w 11480310"/>
              <a:gd name="connsiteY116" fmla="*/ 776479 h 6858000"/>
              <a:gd name="connsiteX117" fmla="*/ 5213545 w 11480310"/>
              <a:gd name="connsiteY117" fmla="*/ 1549649 h 6858000"/>
              <a:gd name="connsiteX118" fmla="*/ 5645089 w 11480310"/>
              <a:gd name="connsiteY118" fmla="*/ 2417136 h 6858000"/>
              <a:gd name="connsiteX119" fmla="*/ 5736061 w 11480310"/>
              <a:gd name="connsiteY119" fmla="*/ 2792644 h 6858000"/>
              <a:gd name="connsiteX120" fmla="*/ 6037437 w 11480310"/>
              <a:gd name="connsiteY120" fmla="*/ 4017565 h 6858000"/>
              <a:gd name="connsiteX121" fmla="*/ 6268302 w 11480310"/>
              <a:gd name="connsiteY121" fmla="*/ 4283397 h 6858000"/>
              <a:gd name="connsiteX122" fmla="*/ 6373432 w 11480310"/>
              <a:gd name="connsiteY122" fmla="*/ 4276466 h 6858000"/>
              <a:gd name="connsiteX123" fmla="*/ 6111674 w 11480310"/>
              <a:gd name="connsiteY123" fmla="*/ 3591092 h 6858000"/>
              <a:gd name="connsiteX124" fmla="*/ 6197353 w 11480310"/>
              <a:gd name="connsiteY124" fmla="*/ 3605496 h 6858000"/>
              <a:gd name="connsiteX125" fmla="*/ 6222242 w 11480310"/>
              <a:gd name="connsiteY125" fmla="*/ 3081852 h 6858000"/>
              <a:gd name="connsiteX126" fmla="*/ 6248561 w 11480310"/>
              <a:gd name="connsiteY126" fmla="*/ 2578183 h 6858000"/>
              <a:gd name="connsiteX127" fmla="*/ 5374461 w 11480310"/>
              <a:gd name="connsiteY127" fmla="*/ 1612166 h 6858000"/>
              <a:gd name="connsiteX128" fmla="*/ 4972818 w 11480310"/>
              <a:gd name="connsiteY128" fmla="*/ 1036468 h 6858000"/>
              <a:gd name="connsiteX129" fmla="*/ 4821613 w 11480310"/>
              <a:gd name="connsiteY129"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345795 w 11480310"/>
              <a:gd name="connsiteY76" fmla="*/ 206490 h 6858000"/>
              <a:gd name="connsiteX77" fmla="*/ 7515072 w 11480310"/>
              <a:gd name="connsiteY77" fmla="*/ 10450 h 6858000"/>
              <a:gd name="connsiteX78" fmla="*/ 9558918 w 11480310"/>
              <a:gd name="connsiteY78" fmla="*/ 0 h 6858000"/>
              <a:gd name="connsiteX79" fmla="*/ 9559409 w 11480310"/>
              <a:gd name="connsiteY79" fmla="*/ 1249 h 6858000"/>
              <a:gd name="connsiteX80" fmla="*/ 9808172 w 11480310"/>
              <a:gd name="connsiteY80" fmla="*/ 533616 h 6858000"/>
              <a:gd name="connsiteX81" fmla="*/ 10000126 w 11480310"/>
              <a:gd name="connsiteY81" fmla="*/ 997870 h 6858000"/>
              <a:gd name="connsiteX82" fmla="*/ 9446146 w 11480310"/>
              <a:gd name="connsiteY82" fmla="*/ 2667205 h 6858000"/>
              <a:gd name="connsiteX83" fmla="*/ 9509223 w 11480310"/>
              <a:gd name="connsiteY83" fmla="*/ 2662989 h 6858000"/>
              <a:gd name="connsiteX84" fmla="*/ 9515090 w 11480310"/>
              <a:gd name="connsiteY84" fmla="*/ 2742903 h 6858000"/>
              <a:gd name="connsiteX85" fmla="*/ 8990432 w 11480310"/>
              <a:gd name="connsiteY85" fmla="*/ 3942409 h 6858000"/>
              <a:gd name="connsiteX86" fmla="*/ 8791895 w 11480310"/>
              <a:gd name="connsiteY86" fmla="*/ 4116232 h 6858000"/>
              <a:gd name="connsiteX87" fmla="*/ 7830974 w 11480310"/>
              <a:gd name="connsiteY87" fmla="*/ 4842648 h 6858000"/>
              <a:gd name="connsiteX88" fmla="*/ 7777338 w 11480310"/>
              <a:gd name="connsiteY88" fmla="*/ 5548952 h 6858000"/>
              <a:gd name="connsiteX89" fmla="*/ 8081146 w 11480310"/>
              <a:gd name="connsiteY89" fmla="*/ 6231610 h 6858000"/>
              <a:gd name="connsiteX90" fmla="*/ 8178546 w 11480310"/>
              <a:gd name="connsiteY90" fmla="*/ 6552286 h 6858000"/>
              <a:gd name="connsiteX91" fmla="*/ 8242742 w 11480310"/>
              <a:gd name="connsiteY91" fmla="*/ 6858000 h 6858000"/>
              <a:gd name="connsiteX92" fmla="*/ 7995887 w 11480310"/>
              <a:gd name="connsiteY92" fmla="*/ 6858000 h 6858000"/>
              <a:gd name="connsiteX93" fmla="*/ 7967946 w 11480310"/>
              <a:gd name="connsiteY93" fmla="*/ 6746723 h 6858000"/>
              <a:gd name="connsiteX94" fmla="*/ 7830404 w 11480310"/>
              <a:gd name="connsiteY94" fmla="*/ 6267623 h 6858000"/>
              <a:gd name="connsiteX95" fmla="*/ 7518727 w 11480310"/>
              <a:gd name="connsiteY95" fmla="*/ 5766268 h 6858000"/>
              <a:gd name="connsiteX96" fmla="*/ 7107784 w 11480310"/>
              <a:gd name="connsiteY96" fmla="*/ 5351755 h 6858000"/>
              <a:gd name="connsiteX97" fmla="*/ 6362847 w 11480310"/>
              <a:gd name="connsiteY97" fmla="*/ 4417400 h 6858000"/>
              <a:gd name="connsiteX98" fmla="*/ 6127123 w 11480310"/>
              <a:gd name="connsiteY98" fmla="*/ 4372823 h 6858000"/>
              <a:gd name="connsiteX99" fmla="*/ 5948612 w 11480310"/>
              <a:gd name="connsiteY99" fmla="*/ 4244119 h 6858000"/>
              <a:gd name="connsiteX100" fmla="*/ 5027744 w 11480310"/>
              <a:gd name="connsiteY100" fmla="*/ 4365484 h 6858000"/>
              <a:gd name="connsiteX101" fmla="*/ 4540847 w 11480310"/>
              <a:gd name="connsiteY101" fmla="*/ 4277280 h 6858000"/>
              <a:gd name="connsiteX102" fmla="*/ 4272650 w 11480310"/>
              <a:gd name="connsiteY102" fmla="*/ 4154559 h 6858000"/>
              <a:gd name="connsiteX103" fmla="*/ 3788185 w 11480310"/>
              <a:gd name="connsiteY103" fmla="*/ 3903674 h 6858000"/>
              <a:gd name="connsiteX104" fmla="*/ 3289988 w 11480310"/>
              <a:gd name="connsiteY104" fmla="*/ 3436838 h 6858000"/>
              <a:gd name="connsiteX105" fmla="*/ 2758751 w 11480310"/>
              <a:gd name="connsiteY105" fmla="*/ 3110663 h 6858000"/>
              <a:gd name="connsiteX106" fmla="*/ 1533785 w 11480310"/>
              <a:gd name="connsiteY106" fmla="*/ 1686234 h 6858000"/>
              <a:gd name="connsiteX107" fmla="*/ 1714298 w 11480310"/>
              <a:gd name="connsiteY107" fmla="*/ 1553727 h 6858000"/>
              <a:gd name="connsiteX108" fmla="*/ 1508896 w 11480310"/>
              <a:gd name="connsiteY108" fmla="*/ 1346468 h 6858000"/>
              <a:gd name="connsiteX109" fmla="*/ 1239844 w 11480310"/>
              <a:gd name="connsiteY109" fmla="*/ 561205 h 6858000"/>
              <a:gd name="connsiteX110" fmla="*/ 1256438 w 11480310"/>
              <a:gd name="connsiteY110" fmla="*/ 499910 h 6858000"/>
              <a:gd name="connsiteX111" fmla="*/ 2335220 w 11480310"/>
              <a:gd name="connsiteY111" fmla="*/ 377866 h 6858000"/>
              <a:gd name="connsiteX112" fmla="*/ 2186746 w 11480310"/>
              <a:gd name="connsiteY112" fmla="*/ 178764 h 6858000"/>
              <a:gd name="connsiteX113" fmla="*/ 3227052 w 11480310"/>
              <a:gd name="connsiteY113" fmla="*/ 282322 h 6858000"/>
              <a:gd name="connsiteX114" fmla="*/ 4410968 w 11480310"/>
              <a:gd name="connsiteY114" fmla="*/ 673325 h 6858000"/>
              <a:gd name="connsiteX115" fmla="*/ 4705481 w 11480310"/>
              <a:gd name="connsiteY115" fmla="*/ 776479 h 6858000"/>
              <a:gd name="connsiteX116" fmla="*/ 5213545 w 11480310"/>
              <a:gd name="connsiteY116" fmla="*/ 1549649 h 6858000"/>
              <a:gd name="connsiteX117" fmla="*/ 5645089 w 11480310"/>
              <a:gd name="connsiteY117" fmla="*/ 2417136 h 6858000"/>
              <a:gd name="connsiteX118" fmla="*/ 5736061 w 11480310"/>
              <a:gd name="connsiteY118" fmla="*/ 2792644 h 6858000"/>
              <a:gd name="connsiteX119" fmla="*/ 6037437 w 11480310"/>
              <a:gd name="connsiteY119" fmla="*/ 4017565 h 6858000"/>
              <a:gd name="connsiteX120" fmla="*/ 6268302 w 11480310"/>
              <a:gd name="connsiteY120" fmla="*/ 4283397 h 6858000"/>
              <a:gd name="connsiteX121" fmla="*/ 6373432 w 11480310"/>
              <a:gd name="connsiteY121" fmla="*/ 4276466 h 6858000"/>
              <a:gd name="connsiteX122" fmla="*/ 6111674 w 11480310"/>
              <a:gd name="connsiteY122" fmla="*/ 3591092 h 6858000"/>
              <a:gd name="connsiteX123" fmla="*/ 6197353 w 11480310"/>
              <a:gd name="connsiteY123" fmla="*/ 3605496 h 6858000"/>
              <a:gd name="connsiteX124" fmla="*/ 6222242 w 11480310"/>
              <a:gd name="connsiteY124" fmla="*/ 3081852 h 6858000"/>
              <a:gd name="connsiteX125" fmla="*/ 6248561 w 11480310"/>
              <a:gd name="connsiteY125" fmla="*/ 2578183 h 6858000"/>
              <a:gd name="connsiteX126" fmla="*/ 5374461 w 11480310"/>
              <a:gd name="connsiteY126" fmla="*/ 1612166 h 6858000"/>
              <a:gd name="connsiteX127" fmla="*/ 4972818 w 11480310"/>
              <a:gd name="connsiteY127" fmla="*/ 1036468 h 6858000"/>
              <a:gd name="connsiteX128" fmla="*/ 4821613 w 11480310"/>
              <a:gd name="connsiteY128"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345795 w 11480310"/>
              <a:gd name="connsiteY76" fmla="*/ 206490 h 6858000"/>
              <a:gd name="connsiteX77" fmla="*/ 7550436 w 11480310"/>
              <a:gd name="connsiteY77" fmla="*/ 346 h 6858000"/>
              <a:gd name="connsiteX78" fmla="*/ 9558918 w 11480310"/>
              <a:gd name="connsiteY78" fmla="*/ 0 h 6858000"/>
              <a:gd name="connsiteX79" fmla="*/ 9559409 w 11480310"/>
              <a:gd name="connsiteY79" fmla="*/ 1249 h 6858000"/>
              <a:gd name="connsiteX80" fmla="*/ 9808172 w 11480310"/>
              <a:gd name="connsiteY80" fmla="*/ 533616 h 6858000"/>
              <a:gd name="connsiteX81" fmla="*/ 10000126 w 11480310"/>
              <a:gd name="connsiteY81" fmla="*/ 997870 h 6858000"/>
              <a:gd name="connsiteX82" fmla="*/ 9446146 w 11480310"/>
              <a:gd name="connsiteY82" fmla="*/ 2667205 h 6858000"/>
              <a:gd name="connsiteX83" fmla="*/ 9509223 w 11480310"/>
              <a:gd name="connsiteY83" fmla="*/ 2662989 h 6858000"/>
              <a:gd name="connsiteX84" fmla="*/ 9515090 w 11480310"/>
              <a:gd name="connsiteY84" fmla="*/ 2742903 h 6858000"/>
              <a:gd name="connsiteX85" fmla="*/ 8990432 w 11480310"/>
              <a:gd name="connsiteY85" fmla="*/ 3942409 h 6858000"/>
              <a:gd name="connsiteX86" fmla="*/ 8791895 w 11480310"/>
              <a:gd name="connsiteY86" fmla="*/ 4116232 h 6858000"/>
              <a:gd name="connsiteX87" fmla="*/ 7830974 w 11480310"/>
              <a:gd name="connsiteY87" fmla="*/ 4842648 h 6858000"/>
              <a:gd name="connsiteX88" fmla="*/ 7777338 w 11480310"/>
              <a:gd name="connsiteY88" fmla="*/ 5548952 h 6858000"/>
              <a:gd name="connsiteX89" fmla="*/ 8081146 w 11480310"/>
              <a:gd name="connsiteY89" fmla="*/ 6231610 h 6858000"/>
              <a:gd name="connsiteX90" fmla="*/ 8178546 w 11480310"/>
              <a:gd name="connsiteY90" fmla="*/ 6552286 h 6858000"/>
              <a:gd name="connsiteX91" fmla="*/ 8242742 w 11480310"/>
              <a:gd name="connsiteY91" fmla="*/ 6858000 h 6858000"/>
              <a:gd name="connsiteX92" fmla="*/ 7995887 w 11480310"/>
              <a:gd name="connsiteY92" fmla="*/ 6858000 h 6858000"/>
              <a:gd name="connsiteX93" fmla="*/ 7967946 w 11480310"/>
              <a:gd name="connsiteY93" fmla="*/ 6746723 h 6858000"/>
              <a:gd name="connsiteX94" fmla="*/ 7830404 w 11480310"/>
              <a:gd name="connsiteY94" fmla="*/ 6267623 h 6858000"/>
              <a:gd name="connsiteX95" fmla="*/ 7518727 w 11480310"/>
              <a:gd name="connsiteY95" fmla="*/ 5766268 h 6858000"/>
              <a:gd name="connsiteX96" fmla="*/ 7107784 w 11480310"/>
              <a:gd name="connsiteY96" fmla="*/ 5351755 h 6858000"/>
              <a:gd name="connsiteX97" fmla="*/ 6362847 w 11480310"/>
              <a:gd name="connsiteY97" fmla="*/ 4417400 h 6858000"/>
              <a:gd name="connsiteX98" fmla="*/ 6127123 w 11480310"/>
              <a:gd name="connsiteY98" fmla="*/ 4372823 h 6858000"/>
              <a:gd name="connsiteX99" fmla="*/ 5948612 w 11480310"/>
              <a:gd name="connsiteY99" fmla="*/ 4244119 h 6858000"/>
              <a:gd name="connsiteX100" fmla="*/ 5027744 w 11480310"/>
              <a:gd name="connsiteY100" fmla="*/ 4365484 h 6858000"/>
              <a:gd name="connsiteX101" fmla="*/ 4540847 w 11480310"/>
              <a:gd name="connsiteY101" fmla="*/ 4277280 h 6858000"/>
              <a:gd name="connsiteX102" fmla="*/ 4272650 w 11480310"/>
              <a:gd name="connsiteY102" fmla="*/ 4154559 h 6858000"/>
              <a:gd name="connsiteX103" fmla="*/ 3788185 w 11480310"/>
              <a:gd name="connsiteY103" fmla="*/ 3903674 h 6858000"/>
              <a:gd name="connsiteX104" fmla="*/ 3289988 w 11480310"/>
              <a:gd name="connsiteY104" fmla="*/ 3436838 h 6858000"/>
              <a:gd name="connsiteX105" fmla="*/ 2758751 w 11480310"/>
              <a:gd name="connsiteY105" fmla="*/ 3110663 h 6858000"/>
              <a:gd name="connsiteX106" fmla="*/ 1533785 w 11480310"/>
              <a:gd name="connsiteY106" fmla="*/ 1686234 h 6858000"/>
              <a:gd name="connsiteX107" fmla="*/ 1714298 w 11480310"/>
              <a:gd name="connsiteY107" fmla="*/ 1553727 h 6858000"/>
              <a:gd name="connsiteX108" fmla="*/ 1508896 w 11480310"/>
              <a:gd name="connsiteY108" fmla="*/ 1346468 h 6858000"/>
              <a:gd name="connsiteX109" fmla="*/ 1239844 w 11480310"/>
              <a:gd name="connsiteY109" fmla="*/ 561205 h 6858000"/>
              <a:gd name="connsiteX110" fmla="*/ 1256438 w 11480310"/>
              <a:gd name="connsiteY110" fmla="*/ 499910 h 6858000"/>
              <a:gd name="connsiteX111" fmla="*/ 2335220 w 11480310"/>
              <a:gd name="connsiteY111" fmla="*/ 377866 h 6858000"/>
              <a:gd name="connsiteX112" fmla="*/ 2186746 w 11480310"/>
              <a:gd name="connsiteY112" fmla="*/ 178764 h 6858000"/>
              <a:gd name="connsiteX113" fmla="*/ 3227052 w 11480310"/>
              <a:gd name="connsiteY113" fmla="*/ 282322 h 6858000"/>
              <a:gd name="connsiteX114" fmla="*/ 4410968 w 11480310"/>
              <a:gd name="connsiteY114" fmla="*/ 673325 h 6858000"/>
              <a:gd name="connsiteX115" fmla="*/ 4705481 w 11480310"/>
              <a:gd name="connsiteY115" fmla="*/ 776479 h 6858000"/>
              <a:gd name="connsiteX116" fmla="*/ 5213545 w 11480310"/>
              <a:gd name="connsiteY116" fmla="*/ 1549649 h 6858000"/>
              <a:gd name="connsiteX117" fmla="*/ 5645089 w 11480310"/>
              <a:gd name="connsiteY117" fmla="*/ 2417136 h 6858000"/>
              <a:gd name="connsiteX118" fmla="*/ 5736061 w 11480310"/>
              <a:gd name="connsiteY118" fmla="*/ 2792644 h 6858000"/>
              <a:gd name="connsiteX119" fmla="*/ 6037437 w 11480310"/>
              <a:gd name="connsiteY119" fmla="*/ 4017565 h 6858000"/>
              <a:gd name="connsiteX120" fmla="*/ 6268302 w 11480310"/>
              <a:gd name="connsiteY120" fmla="*/ 4283397 h 6858000"/>
              <a:gd name="connsiteX121" fmla="*/ 6373432 w 11480310"/>
              <a:gd name="connsiteY121" fmla="*/ 4276466 h 6858000"/>
              <a:gd name="connsiteX122" fmla="*/ 6111674 w 11480310"/>
              <a:gd name="connsiteY122" fmla="*/ 3591092 h 6858000"/>
              <a:gd name="connsiteX123" fmla="*/ 6197353 w 11480310"/>
              <a:gd name="connsiteY123" fmla="*/ 3605496 h 6858000"/>
              <a:gd name="connsiteX124" fmla="*/ 6222242 w 11480310"/>
              <a:gd name="connsiteY124" fmla="*/ 3081852 h 6858000"/>
              <a:gd name="connsiteX125" fmla="*/ 6248561 w 11480310"/>
              <a:gd name="connsiteY125" fmla="*/ 2578183 h 6858000"/>
              <a:gd name="connsiteX126" fmla="*/ 5374461 w 11480310"/>
              <a:gd name="connsiteY126" fmla="*/ 1612166 h 6858000"/>
              <a:gd name="connsiteX127" fmla="*/ 4972818 w 11480310"/>
              <a:gd name="connsiteY127" fmla="*/ 1036468 h 6858000"/>
              <a:gd name="connsiteX128" fmla="*/ 4821613 w 11480310"/>
              <a:gd name="connsiteY128"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310432 w 11480310"/>
              <a:gd name="connsiteY76" fmla="*/ 436353 h 6858000"/>
              <a:gd name="connsiteX77" fmla="*/ 7550436 w 11480310"/>
              <a:gd name="connsiteY77" fmla="*/ 346 h 6858000"/>
              <a:gd name="connsiteX78" fmla="*/ 9558918 w 11480310"/>
              <a:gd name="connsiteY78" fmla="*/ 0 h 6858000"/>
              <a:gd name="connsiteX79" fmla="*/ 9559409 w 11480310"/>
              <a:gd name="connsiteY79" fmla="*/ 1249 h 6858000"/>
              <a:gd name="connsiteX80" fmla="*/ 9808172 w 11480310"/>
              <a:gd name="connsiteY80" fmla="*/ 533616 h 6858000"/>
              <a:gd name="connsiteX81" fmla="*/ 10000126 w 11480310"/>
              <a:gd name="connsiteY81" fmla="*/ 997870 h 6858000"/>
              <a:gd name="connsiteX82" fmla="*/ 9446146 w 11480310"/>
              <a:gd name="connsiteY82" fmla="*/ 2667205 h 6858000"/>
              <a:gd name="connsiteX83" fmla="*/ 9509223 w 11480310"/>
              <a:gd name="connsiteY83" fmla="*/ 2662989 h 6858000"/>
              <a:gd name="connsiteX84" fmla="*/ 9515090 w 11480310"/>
              <a:gd name="connsiteY84" fmla="*/ 2742903 h 6858000"/>
              <a:gd name="connsiteX85" fmla="*/ 8990432 w 11480310"/>
              <a:gd name="connsiteY85" fmla="*/ 3942409 h 6858000"/>
              <a:gd name="connsiteX86" fmla="*/ 8791895 w 11480310"/>
              <a:gd name="connsiteY86" fmla="*/ 4116232 h 6858000"/>
              <a:gd name="connsiteX87" fmla="*/ 7830974 w 11480310"/>
              <a:gd name="connsiteY87" fmla="*/ 4842648 h 6858000"/>
              <a:gd name="connsiteX88" fmla="*/ 7777338 w 11480310"/>
              <a:gd name="connsiteY88" fmla="*/ 5548952 h 6858000"/>
              <a:gd name="connsiteX89" fmla="*/ 8081146 w 11480310"/>
              <a:gd name="connsiteY89" fmla="*/ 6231610 h 6858000"/>
              <a:gd name="connsiteX90" fmla="*/ 8178546 w 11480310"/>
              <a:gd name="connsiteY90" fmla="*/ 6552286 h 6858000"/>
              <a:gd name="connsiteX91" fmla="*/ 8242742 w 11480310"/>
              <a:gd name="connsiteY91" fmla="*/ 6858000 h 6858000"/>
              <a:gd name="connsiteX92" fmla="*/ 7995887 w 11480310"/>
              <a:gd name="connsiteY92" fmla="*/ 6858000 h 6858000"/>
              <a:gd name="connsiteX93" fmla="*/ 7967946 w 11480310"/>
              <a:gd name="connsiteY93" fmla="*/ 6746723 h 6858000"/>
              <a:gd name="connsiteX94" fmla="*/ 7830404 w 11480310"/>
              <a:gd name="connsiteY94" fmla="*/ 6267623 h 6858000"/>
              <a:gd name="connsiteX95" fmla="*/ 7518727 w 11480310"/>
              <a:gd name="connsiteY95" fmla="*/ 5766268 h 6858000"/>
              <a:gd name="connsiteX96" fmla="*/ 7107784 w 11480310"/>
              <a:gd name="connsiteY96" fmla="*/ 5351755 h 6858000"/>
              <a:gd name="connsiteX97" fmla="*/ 6362847 w 11480310"/>
              <a:gd name="connsiteY97" fmla="*/ 4417400 h 6858000"/>
              <a:gd name="connsiteX98" fmla="*/ 6127123 w 11480310"/>
              <a:gd name="connsiteY98" fmla="*/ 4372823 h 6858000"/>
              <a:gd name="connsiteX99" fmla="*/ 5948612 w 11480310"/>
              <a:gd name="connsiteY99" fmla="*/ 4244119 h 6858000"/>
              <a:gd name="connsiteX100" fmla="*/ 5027744 w 11480310"/>
              <a:gd name="connsiteY100" fmla="*/ 4365484 h 6858000"/>
              <a:gd name="connsiteX101" fmla="*/ 4540847 w 11480310"/>
              <a:gd name="connsiteY101" fmla="*/ 4277280 h 6858000"/>
              <a:gd name="connsiteX102" fmla="*/ 4272650 w 11480310"/>
              <a:gd name="connsiteY102" fmla="*/ 4154559 h 6858000"/>
              <a:gd name="connsiteX103" fmla="*/ 3788185 w 11480310"/>
              <a:gd name="connsiteY103" fmla="*/ 3903674 h 6858000"/>
              <a:gd name="connsiteX104" fmla="*/ 3289988 w 11480310"/>
              <a:gd name="connsiteY104" fmla="*/ 3436838 h 6858000"/>
              <a:gd name="connsiteX105" fmla="*/ 2758751 w 11480310"/>
              <a:gd name="connsiteY105" fmla="*/ 3110663 h 6858000"/>
              <a:gd name="connsiteX106" fmla="*/ 1533785 w 11480310"/>
              <a:gd name="connsiteY106" fmla="*/ 1686234 h 6858000"/>
              <a:gd name="connsiteX107" fmla="*/ 1714298 w 11480310"/>
              <a:gd name="connsiteY107" fmla="*/ 1553727 h 6858000"/>
              <a:gd name="connsiteX108" fmla="*/ 1508896 w 11480310"/>
              <a:gd name="connsiteY108" fmla="*/ 1346468 h 6858000"/>
              <a:gd name="connsiteX109" fmla="*/ 1239844 w 11480310"/>
              <a:gd name="connsiteY109" fmla="*/ 561205 h 6858000"/>
              <a:gd name="connsiteX110" fmla="*/ 1256438 w 11480310"/>
              <a:gd name="connsiteY110" fmla="*/ 499910 h 6858000"/>
              <a:gd name="connsiteX111" fmla="*/ 2335220 w 11480310"/>
              <a:gd name="connsiteY111" fmla="*/ 377866 h 6858000"/>
              <a:gd name="connsiteX112" fmla="*/ 2186746 w 11480310"/>
              <a:gd name="connsiteY112" fmla="*/ 178764 h 6858000"/>
              <a:gd name="connsiteX113" fmla="*/ 3227052 w 11480310"/>
              <a:gd name="connsiteY113" fmla="*/ 282322 h 6858000"/>
              <a:gd name="connsiteX114" fmla="*/ 4410968 w 11480310"/>
              <a:gd name="connsiteY114" fmla="*/ 673325 h 6858000"/>
              <a:gd name="connsiteX115" fmla="*/ 4705481 w 11480310"/>
              <a:gd name="connsiteY115" fmla="*/ 776479 h 6858000"/>
              <a:gd name="connsiteX116" fmla="*/ 5213545 w 11480310"/>
              <a:gd name="connsiteY116" fmla="*/ 1549649 h 6858000"/>
              <a:gd name="connsiteX117" fmla="*/ 5645089 w 11480310"/>
              <a:gd name="connsiteY117" fmla="*/ 2417136 h 6858000"/>
              <a:gd name="connsiteX118" fmla="*/ 5736061 w 11480310"/>
              <a:gd name="connsiteY118" fmla="*/ 2792644 h 6858000"/>
              <a:gd name="connsiteX119" fmla="*/ 6037437 w 11480310"/>
              <a:gd name="connsiteY119" fmla="*/ 4017565 h 6858000"/>
              <a:gd name="connsiteX120" fmla="*/ 6268302 w 11480310"/>
              <a:gd name="connsiteY120" fmla="*/ 4283397 h 6858000"/>
              <a:gd name="connsiteX121" fmla="*/ 6373432 w 11480310"/>
              <a:gd name="connsiteY121" fmla="*/ 4276466 h 6858000"/>
              <a:gd name="connsiteX122" fmla="*/ 6111674 w 11480310"/>
              <a:gd name="connsiteY122" fmla="*/ 3591092 h 6858000"/>
              <a:gd name="connsiteX123" fmla="*/ 6197353 w 11480310"/>
              <a:gd name="connsiteY123" fmla="*/ 3605496 h 6858000"/>
              <a:gd name="connsiteX124" fmla="*/ 6222242 w 11480310"/>
              <a:gd name="connsiteY124" fmla="*/ 3081852 h 6858000"/>
              <a:gd name="connsiteX125" fmla="*/ 6248561 w 11480310"/>
              <a:gd name="connsiteY125" fmla="*/ 2578183 h 6858000"/>
              <a:gd name="connsiteX126" fmla="*/ 5374461 w 11480310"/>
              <a:gd name="connsiteY126" fmla="*/ 1612166 h 6858000"/>
              <a:gd name="connsiteX127" fmla="*/ 4972818 w 11480310"/>
              <a:gd name="connsiteY127" fmla="*/ 1036468 h 6858000"/>
              <a:gd name="connsiteX128" fmla="*/ 4821613 w 11480310"/>
              <a:gd name="connsiteY128"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681962 w 11480310"/>
              <a:gd name="connsiteY70" fmla="*/ 3011587 h 6858000"/>
              <a:gd name="connsiteX71" fmla="*/ 6598715 w 11480310"/>
              <a:gd name="connsiteY71" fmla="*/ 2454917 h 6858000"/>
              <a:gd name="connsiteX72" fmla="*/ 6631900 w 11480310"/>
              <a:gd name="connsiteY72" fmla="*/ 2332193 h 6858000"/>
              <a:gd name="connsiteX73" fmla="*/ 6929273 w 11480310"/>
              <a:gd name="connsiteY73" fmla="*/ 2352580 h 6858000"/>
              <a:gd name="connsiteX74" fmla="*/ 6879355 w 11480310"/>
              <a:gd name="connsiteY74" fmla="*/ 1673186 h 6858000"/>
              <a:gd name="connsiteX75" fmla="*/ 7310432 w 11480310"/>
              <a:gd name="connsiteY75" fmla="*/ 436353 h 6858000"/>
              <a:gd name="connsiteX76" fmla="*/ 7550436 w 11480310"/>
              <a:gd name="connsiteY76" fmla="*/ 346 h 6858000"/>
              <a:gd name="connsiteX77" fmla="*/ 9558918 w 11480310"/>
              <a:gd name="connsiteY77" fmla="*/ 0 h 6858000"/>
              <a:gd name="connsiteX78" fmla="*/ 9559409 w 11480310"/>
              <a:gd name="connsiteY78" fmla="*/ 1249 h 6858000"/>
              <a:gd name="connsiteX79" fmla="*/ 9808172 w 11480310"/>
              <a:gd name="connsiteY79" fmla="*/ 533616 h 6858000"/>
              <a:gd name="connsiteX80" fmla="*/ 10000126 w 11480310"/>
              <a:gd name="connsiteY80" fmla="*/ 997870 h 6858000"/>
              <a:gd name="connsiteX81" fmla="*/ 9446146 w 11480310"/>
              <a:gd name="connsiteY81" fmla="*/ 2667205 h 6858000"/>
              <a:gd name="connsiteX82" fmla="*/ 9509223 w 11480310"/>
              <a:gd name="connsiteY82" fmla="*/ 2662989 h 6858000"/>
              <a:gd name="connsiteX83" fmla="*/ 9515090 w 11480310"/>
              <a:gd name="connsiteY83" fmla="*/ 2742903 h 6858000"/>
              <a:gd name="connsiteX84" fmla="*/ 8990432 w 11480310"/>
              <a:gd name="connsiteY84" fmla="*/ 3942409 h 6858000"/>
              <a:gd name="connsiteX85" fmla="*/ 8791895 w 11480310"/>
              <a:gd name="connsiteY85" fmla="*/ 4116232 h 6858000"/>
              <a:gd name="connsiteX86" fmla="*/ 7830974 w 11480310"/>
              <a:gd name="connsiteY86" fmla="*/ 4842648 h 6858000"/>
              <a:gd name="connsiteX87" fmla="*/ 7777338 w 11480310"/>
              <a:gd name="connsiteY87" fmla="*/ 5548952 h 6858000"/>
              <a:gd name="connsiteX88" fmla="*/ 8081146 w 11480310"/>
              <a:gd name="connsiteY88" fmla="*/ 6231610 h 6858000"/>
              <a:gd name="connsiteX89" fmla="*/ 8178546 w 11480310"/>
              <a:gd name="connsiteY89" fmla="*/ 6552286 h 6858000"/>
              <a:gd name="connsiteX90" fmla="*/ 8242742 w 11480310"/>
              <a:gd name="connsiteY90" fmla="*/ 6858000 h 6858000"/>
              <a:gd name="connsiteX91" fmla="*/ 7995887 w 11480310"/>
              <a:gd name="connsiteY91" fmla="*/ 6858000 h 6858000"/>
              <a:gd name="connsiteX92" fmla="*/ 7967946 w 11480310"/>
              <a:gd name="connsiteY92" fmla="*/ 6746723 h 6858000"/>
              <a:gd name="connsiteX93" fmla="*/ 7830404 w 11480310"/>
              <a:gd name="connsiteY93" fmla="*/ 6267623 h 6858000"/>
              <a:gd name="connsiteX94" fmla="*/ 7518727 w 11480310"/>
              <a:gd name="connsiteY94" fmla="*/ 5766268 h 6858000"/>
              <a:gd name="connsiteX95" fmla="*/ 7107784 w 11480310"/>
              <a:gd name="connsiteY95" fmla="*/ 5351755 h 6858000"/>
              <a:gd name="connsiteX96" fmla="*/ 6362847 w 11480310"/>
              <a:gd name="connsiteY96" fmla="*/ 4417400 h 6858000"/>
              <a:gd name="connsiteX97" fmla="*/ 6127123 w 11480310"/>
              <a:gd name="connsiteY97" fmla="*/ 4372823 h 6858000"/>
              <a:gd name="connsiteX98" fmla="*/ 5948612 w 11480310"/>
              <a:gd name="connsiteY98" fmla="*/ 4244119 h 6858000"/>
              <a:gd name="connsiteX99" fmla="*/ 5027744 w 11480310"/>
              <a:gd name="connsiteY99" fmla="*/ 4365484 h 6858000"/>
              <a:gd name="connsiteX100" fmla="*/ 4540847 w 11480310"/>
              <a:gd name="connsiteY100" fmla="*/ 4277280 h 6858000"/>
              <a:gd name="connsiteX101" fmla="*/ 4272650 w 11480310"/>
              <a:gd name="connsiteY101" fmla="*/ 4154559 h 6858000"/>
              <a:gd name="connsiteX102" fmla="*/ 3788185 w 11480310"/>
              <a:gd name="connsiteY102" fmla="*/ 3903674 h 6858000"/>
              <a:gd name="connsiteX103" fmla="*/ 3289988 w 11480310"/>
              <a:gd name="connsiteY103" fmla="*/ 3436838 h 6858000"/>
              <a:gd name="connsiteX104" fmla="*/ 2758751 w 11480310"/>
              <a:gd name="connsiteY104" fmla="*/ 3110663 h 6858000"/>
              <a:gd name="connsiteX105" fmla="*/ 1533785 w 11480310"/>
              <a:gd name="connsiteY105" fmla="*/ 1686234 h 6858000"/>
              <a:gd name="connsiteX106" fmla="*/ 1714298 w 11480310"/>
              <a:gd name="connsiteY106" fmla="*/ 1553727 h 6858000"/>
              <a:gd name="connsiteX107" fmla="*/ 1508896 w 11480310"/>
              <a:gd name="connsiteY107" fmla="*/ 1346468 h 6858000"/>
              <a:gd name="connsiteX108" fmla="*/ 1239844 w 11480310"/>
              <a:gd name="connsiteY108" fmla="*/ 561205 h 6858000"/>
              <a:gd name="connsiteX109" fmla="*/ 1256438 w 11480310"/>
              <a:gd name="connsiteY109" fmla="*/ 499910 h 6858000"/>
              <a:gd name="connsiteX110" fmla="*/ 2335220 w 11480310"/>
              <a:gd name="connsiteY110" fmla="*/ 377866 h 6858000"/>
              <a:gd name="connsiteX111" fmla="*/ 2186746 w 11480310"/>
              <a:gd name="connsiteY111" fmla="*/ 178764 h 6858000"/>
              <a:gd name="connsiteX112" fmla="*/ 3227052 w 11480310"/>
              <a:gd name="connsiteY112" fmla="*/ 282322 h 6858000"/>
              <a:gd name="connsiteX113" fmla="*/ 4410968 w 11480310"/>
              <a:gd name="connsiteY113" fmla="*/ 673325 h 6858000"/>
              <a:gd name="connsiteX114" fmla="*/ 4705481 w 11480310"/>
              <a:gd name="connsiteY114" fmla="*/ 776479 h 6858000"/>
              <a:gd name="connsiteX115" fmla="*/ 5213545 w 11480310"/>
              <a:gd name="connsiteY115" fmla="*/ 1549649 h 6858000"/>
              <a:gd name="connsiteX116" fmla="*/ 5645089 w 11480310"/>
              <a:gd name="connsiteY116" fmla="*/ 2417136 h 6858000"/>
              <a:gd name="connsiteX117" fmla="*/ 5736061 w 11480310"/>
              <a:gd name="connsiteY117" fmla="*/ 2792644 h 6858000"/>
              <a:gd name="connsiteX118" fmla="*/ 6037437 w 11480310"/>
              <a:gd name="connsiteY118" fmla="*/ 4017565 h 6858000"/>
              <a:gd name="connsiteX119" fmla="*/ 6268302 w 11480310"/>
              <a:gd name="connsiteY119" fmla="*/ 4283397 h 6858000"/>
              <a:gd name="connsiteX120" fmla="*/ 6373432 w 11480310"/>
              <a:gd name="connsiteY120" fmla="*/ 4276466 h 6858000"/>
              <a:gd name="connsiteX121" fmla="*/ 6111674 w 11480310"/>
              <a:gd name="connsiteY121" fmla="*/ 3591092 h 6858000"/>
              <a:gd name="connsiteX122" fmla="*/ 6197353 w 11480310"/>
              <a:gd name="connsiteY122" fmla="*/ 3605496 h 6858000"/>
              <a:gd name="connsiteX123" fmla="*/ 6222242 w 11480310"/>
              <a:gd name="connsiteY123" fmla="*/ 3081852 h 6858000"/>
              <a:gd name="connsiteX124" fmla="*/ 6248561 w 11480310"/>
              <a:gd name="connsiteY124" fmla="*/ 2578183 h 6858000"/>
              <a:gd name="connsiteX125" fmla="*/ 5374461 w 11480310"/>
              <a:gd name="connsiteY125" fmla="*/ 1612166 h 6858000"/>
              <a:gd name="connsiteX126" fmla="*/ 4972818 w 11480310"/>
              <a:gd name="connsiteY126" fmla="*/ 1036468 h 6858000"/>
              <a:gd name="connsiteX127" fmla="*/ 4821613 w 11480310"/>
              <a:gd name="connsiteY127"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072753 w 11480310"/>
              <a:gd name="connsiteY69" fmla="*/ 4251693 h 6858000"/>
              <a:gd name="connsiteX70" fmla="*/ 6681962 w 11480310"/>
              <a:gd name="connsiteY70" fmla="*/ 3011587 h 6858000"/>
              <a:gd name="connsiteX71" fmla="*/ 6598715 w 11480310"/>
              <a:gd name="connsiteY71" fmla="*/ 2454917 h 6858000"/>
              <a:gd name="connsiteX72" fmla="*/ 6631900 w 11480310"/>
              <a:gd name="connsiteY72" fmla="*/ 2332193 h 6858000"/>
              <a:gd name="connsiteX73" fmla="*/ 6929273 w 11480310"/>
              <a:gd name="connsiteY73" fmla="*/ 2352580 h 6858000"/>
              <a:gd name="connsiteX74" fmla="*/ 6879355 w 11480310"/>
              <a:gd name="connsiteY74" fmla="*/ 1673186 h 6858000"/>
              <a:gd name="connsiteX75" fmla="*/ 7310432 w 11480310"/>
              <a:gd name="connsiteY75" fmla="*/ 436353 h 6858000"/>
              <a:gd name="connsiteX76" fmla="*/ 7550436 w 11480310"/>
              <a:gd name="connsiteY76" fmla="*/ 346 h 6858000"/>
              <a:gd name="connsiteX77" fmla="*/ 9558918 w 11480310"/>
              <a:gd name="connsiteY77" fmla="*/ 0 h 6858000"/>
              <a:gd name="connsiteX78" fmla="*/ 9559409 w 11480310"/>
              <a:gd name="connsiteY78" fmla="*/ 1249 h 6858000"/>
              <a:gd name="connsiteX79" fmla="*/ 9808172 w 11480310"/>
              <a:gd name="connsiteY79" fmla="*/ 533616 h 6858000"/>
              <a:gd name="connsiteX80" fmla="*/ 10000126 w 11480310"/>
              <a:gd name="connsiteY80" fmla="*/ 997870 h 6858000"/>
              <a:gd name="connsiteX81" fmla="*/ 9446146 w 11480310"/>
              <a:gd name="connsiteY81" fmla="*/ 2667205 h 6858000"/>
              <a:gd name="connsiteX82" fmla="*/ 9509223 w 11480310"/>
              <a:gd name="connsiteY82" fmla="*/ 2662989 h 6858000"/>
              <a:gd name="connsiteX83" fmla="*/ 9515090 w 11480310"/>
              <a:gd name="connsiteY83" fmla="*/ 2742903 h 6858000"/>
              <a:gd name="connsiteX84" fmla="*/ 8990432 w 11480310"/>
              <a:gd name="connsiteY84" fmla="*/ 3942409 h 6858000"/>
              <a:gd name="connsiteX85" fmla="*/ 8791895 w 11480310"/>
              <a:gd name="connsiteY85" fmla="*/ 4116232 h 6858000"/>
              <a:gd name="connsiteX86" fmla="*/ 7830974 w 11480310"/>
              <a:gd name="connsiteY86" fmla="*/ 4842648 h 6858000"/>
              <a:gd name="connsiteX87" fmla="*/ 7777338 w 11480310"/>
              <a:gd name="connsiteY87" fmla="*/ 5548952 h 6858000"/>
              <a:gd name="connsiteX88" fmla="*/ 8081146 w 11480310"/>
              <a:gd name="connsiteY88" fmla="*/ 6231610 h 6858000"/>
              <a:gd name="connsiteX89" fmla="*/ 8178546 w 11480310"/>
              <a:gd name="connsiteY89" fmla="*/ 6552286 h 6858000"/>
              <a:gd name="connsiteX90" fmla="*/ 8242742 w 11480310"/>
              <a:gd name="connsiteY90" fmla="*/ 6858000 h 6858000"/>
              <a:gd name="connsiteX91" fmla="*/ 7995887 w 11480310"/>
              <a:gd name="connsiteY91" fmla="*/ 6858000 h 6858000"/>
              <a:gd name="connsiteX92" fmla="*/ 7967946 w 11480310"/>
              <a:gd name="connsiteY92" fmla="*/ 6746723 h 6858000"/>
              <a:gd name="connsiteX93" fmla="*/ 7830404 w 11480310"/>
              <a:gd name="connsiteY93" fmla="*/ 6267623 h 6858000"/>
              <a:gd name="connsiteX94" fmla="*/ 7518727 w 11480310"/>
              <a:gd name="connsiteY94" fmla="*/ 5766268 h 6858000"/>
              <a:gd name="connsiteX95" fmla="*/ 7107784 w 11480310"/>
              <a:gd name="connsiteY95" fmla="*/ 5351755 h 6858000"/>
              <a:gd name="connsiteX96" fmla="*/ 6362847 w 11480310"/>
              <a:gd name="connsiteY96" fmla="*/ 4417400 h 6858000"/>
              <a:gd name="connsiteX97" fmla="*/ 6127123 w 11480310"/>
              <a:gd name="connsiteY97" fmla="*/ 4372823 h 6858000"/>
              <a:gd name="connsiteX98" fmla="*/ 5948612 w 11480310"/>
              <a:gd name="connsiteY98" fmla="*/ 4244119 h 6858000"/>
              <a:gd name="connsiteX99" fmla="*/ 5027744 w 11480310"/>
              <a:gd name="connsiteY99" fmla="*/ 4365484 h 6858000"/>
              <a:gd name="connsiteX100" fmla="*/ 4540847 w 11480310"/>
              <a:gd name="connsiteY100" fmla="*/ 4277280 h 6858000"/>
              <a:gd name="connsiteX101" fmla="*/ 4272650 w 11480310"/>
              <a:gd name="connsiteY101" fmla="*/ 4154559 h 6858000"/>
              <a:gd name="connsiteX102" fmla="*/ 3788185 w 11480310"/>
              <a:gd name="connsiteY102" fmla="*/ 3903674 h 6858000"/>
              <a:gd name="connsiteX103" fmla="*/ 3289988 w 11480310"/>
              <a:gd name="connsiteY103" fmla="*/ 3436838 h 6858000"/>
              <a:gd name="connsiteX104" fmla="*/ 2758751 w 11480310"/>
              <a:gd name="connsiteY104" fmla="*/ 3110663 h 6858000"/>
              <a:gd name="connsiteX105" fmla="*/ 1533785 w 11480310"/>
              <a:gd name="connsiteY105" fmla="*/ 1686234 h 6858000"/>
              <a:gd name="connsiteX106" fmla="*/ 1714298 w 11480310"/>
              <a:gd name="connsiteY106" fmla="*/ 1553727 h 6858000"/>
              <a:gd name="connsiteX107" fmla="*/ 1508896 w 11480310"/>
              <a:gd name="connsiteY107" fmla="*/ 1346468 h 6858000"/>
              <a:gd name="connsiteX108" fmla="*/ 1239844 w 11480310"/>
              <a:gd name="connsiteY108" fmla="*/ 561205 h 6858000"/>
              <a:gd name="connsiteX109" fmla="*/ 1256438 w 11480310"/>
              <a:gd name="connsiteY109" fmla="*/ 499910 h 6858000"/>
              <a:gd name="connsiteX110" fmla="*/ 2335220 w 11480310"/>
              <a:gd name="connsiteY110" fmla="*/ 377866 h 6858000"/>
              <a:gd name="connsiteX111" fmla="*/ 2186746 w 11480310"/>
              <a:gd name="connsiteY111" fmla="*/ 178764 h 6858000"/>
              <a:gd name="connsiteX112" fmla="*/ 3227052 w 11480310"/>
              <a:gd name="connsiteY112" fmla="*/ 282322 h 6858000"/>
              <a:gd name="connsiteX113" fmla="*/ 4410968 w 11480310"/>
              <a:gd name="connsiteY113" fmla="*/ 673325 h 6858000"/>
              <a:gd name="connsiteX114" fmla="*/ 4705481 w 11480310"/>
              <a:gd name="connsiteY114" fmla="*/ 776479 h 6858000"/>
              <a:gd name="connsiteX115" fmla="*/ 5213545 w 11480310"/>
              <a:gd name="connsiteY115" fmla="*/ 1549649 h 6858000"/>
              <a:gd name="connsiteX116" fmla="*/ 5645089 w 11480310"/>
              <a:gd name="connsiteY116" fmla="*/ 2417136 h 6858000"/>
              <a:gd name="connsiteX117" fmla="*/ 5736061 w 11480310"/>
              <a:gd name="connsiteY117" fmla="*/ 2792644 h 6858000"/>
              <a:gd name="connsiteX118" fmla="*/ 6037437 w 11480310"/>
              <a:gd name="connsiteY118" fmla="*/ 4017565 h 6858000"/>
              <a:gd name="connsiteX119" fmla="*/ 6268302 w 11480310"/>
              <a:gd name="connsiteY119" fmla="*/ 4283397 h 6858000"/>
              <a:gd name="connsiteX120" fmla="*/ 6373432 w 11480310"/>
              <a:gd name="connsiteY120" fmla="*/ 4276466 h 6858000"/>
              <a:gd name="connsiteX121" fmla="*/ 6111674 w 11480310"/>
              <a:gd name="connsiteY121" fmla="*/ 3591092 h 6858000"/>
              <a:gd name="connsiteX122" fmla="*/ 6197353 w 11480310"/>
              <a:gd name="connsiteY122" fmla="*/ 3605496 h 6858000"/>
              <a:gd name="connsiteX123" fmla="*/ 6222242 w 11480310"/>
              <a:gd name="connsiteY123" fmla="*/ 3081852 h 6858000"/>
              <a:gd name="connsiteX124" fmla="*/ 6248561 w 11480310"/>
              <a:gd name="connsiteY124" fmla="*/ 2578183 h 6858000"/>
              <a:gd name="connsiteX125" fmla="*/ 5374461 w 11480310"/>
              <a:gd name="connsiteY125" fmla="*/ 1612166 h 6858000"/>
              <a:gd name="connsiteX126" fmla="*/ 4972818 w 11480310"/>
              <a:gd name="connsiteY126" fmla="*/ 1036468 h 6858000"/>
              <a:gd name="connsiteX127" fmla="*/ 4821613 w 11480310"/>
              <a:gd name="connsiteY127"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09250 w 11480310"/>
              <a:gd name="connsiteY66" fmla="*/ 4911145 h 6858000"/>
              <a:gd name="connsiteX67" fmla="*/ 7701956 w 11480310"/>
              <a:gd name="connsiteY67" fmla="*/ 4813429 h 6858000"/>
              <a:gd name="connsiteX68" fmla="*/ 7072753 w 11480310"/>
              <a:gd name="connsiteY68" fmla="*/ 4251693 h 6858000"/>
              <a:gd name="connsiteX69" fmla="*/ 6681962 w 11480310"/>
              <a:gd name="connsiteY69" fmla="*/ 3011587 h 6858000"/>
              <a:gd name="connsiteX70" fmla="*/ 6598715 w 11480310"/>
              <a:gd name="connsiteY70" fmla="*/ 2454917 h 6858000"/>
              <a:gd name="connsiteX71" fmla="*/ 6631900 w 11480310"/>
              <a:gd name="connsiteY71" fmla="*/ 2332193 h 6858000"/>
              <a:gd name="connsiteX72" fmla="*/ 6929273 w 11480310"/>
              <a:gd name="connsiteY72" fmla="*/ 2352580 h 6858000"/>
              <a:gd name="connsiteX73" fmla="*/ 6879355 w 11480310"/>
              <a:gd name="connsiteY73" fmla="*/ 1673186 h 6858000"/>
              <a:gd name="connsiteX74" fmla="*/ 7310432 w 11480310"/>
              <a:gd name="connsiteY74" fmla="*/ 436353 h 6858000"/>
              <a:gd name="connsiteX75" fmla="*/ 7550436 w 11480310"/>
              <a:gd name="connsiteY75" fmla="*/ 346 h 6858000"/>
              <a:gd name="connsiteX76" fmla="*/ 9558918 w 11480310"/>
              <a:gd name="connsiteY76" fmla="*/ 0 h 6858000"/>
              <a:gd name="connsiteX77" fmla="*/ 9559409 w 11480310"/>
              <a:gd name="connsiteY77" fmla="*/ 1249 h 6858000"/>
              <a:gd name="connsiteX78" fmla="*/ 9808172 w 11480310"/>
              <a:gd name="connsiteY78" fmla="*/ 533616 h 6858000"/>
              <a:gd name="connsiteX79" fmla="*/ 10000126 w 11480310"/>
              <a:gd name="connsiteY79" fmla="*/ 997870 h 6858000"/>
              <a:gd name="connsiteX80" fmla="*/ 9446146 w 11480310"/>
              <a:gd name="connsiteY80" fmla="*/ 2667205 h 6858000"/>
              <a:gd name="connsiteX81" fmla="*/ 9509223 w 11480310"/>
              <a:gd name="connsiteY81" fmla="*/ 2662989 h 6858000"/>
              <a:gd name="connsiteX82" fmla="*/ 9515090 w 11480310"/>
              <a:gd name="connsiteY82" fmla="*/ 2742903 h 6858000"/>
              <a:gd name="connsiteX83" fmla="*/ 8990432 w 11480310"/>
              <a:gd name="connsiteY83" fmla="*/ 3942409 h 6858000"/>
              <a:gd name="connsiteX84" fmla="*/ 8791895 w 11480310"/>
              <a:gd name="connsiteY84" fmla="*/ 4116232 h 6858000"/>
              <a:gd name="connsiteX85" fmla="*/ 7830974 w 11480310"/>
              <a:gd name="connsiteY85" fmla="*/ 4842648 h 6858000"/>
              <a:gd name="connsiteX86" fmla="*/ 7777338 w 11480310"/>
              <a:gd name="connsiteY86" fmla="*/ 5548952 h 6858000"/>
              <a:gd name="connsiteX87" fmla="*/ 8081146 w 11480310"/>
              <a:gd name="connsiteY87" fmla="*/ 6231610 h 6858000"/>
              <a:gd name="connsiteX88" fmla="*/ 8178546 w 11480310"/>
              <a:gd name="connsiteY88" fmla="*/ 6552286 h 6858000"/>
              <a:gd name="connsiteX89" fmla="*/ 8242742 w 11480310"/>
              <a:gd name="connsiteY89" fmla="*/ 6858000 h 6858000"/>
              <a:gd name="connsiteX90" fmla="*/ 7995887 w 11480310"/>
              <a:gd name="connsiteY90" fmla="*/ 6858000 h 6858000"/>
              <a:gd name="connsiteX91" fmla="*/ 7967946 w 11480310"/>
              <a:gd name="connsiteY91" fmla="*/ 6746723 h 6858000"/>
              <a:gd name="connsiteX92" fmla="*/ 7830404 w 11480310"/>
              <a:gd name="connsiteY92" fmla="*/ 6267623 h 6858000"/>
              <a:gd name="connsiteX93" fmla="*/ 7518727 w 11480310"/>
              <a:gd name="connsiteY93" fmla="*/ 5766268 h 6858000"/>
              <a:gd name="connsiteX94" fmla="*/ 7107784 w 11480310"/>
              <a:gd name="connsiteY94" fmla="*/ 5351755 h 6858000"/>
              <a:gd name="connsiteX95" fmla="*/ 6362847 w 11480310"/>
              <a:gd name="connsiteY95" fmla="*/ 4417400 h 6858000"/>
              <a:gd name="connsiteX96" fmla="*/ 6127123 w 11480310"/>
              <a:gd name="connsiteY96" fmla="*/ 4372823 h 6858000"/>
              <a:gd name="connsiteX97" fmla="*/ 5948612 w 11480310"/>
              <a:gd name="connsiteY97" fmla="*/ 4244119 h 6858000"/>
              <a:gd name="connsiteX98" fmla="*/ 5027744 w 11480310"/>
              <a:gd name="connsiteY98" fmla="*/ 4365484 h 6858000"/>
              <a:gd name="connsiteX99" fmla="*/ 4540847 w 11480310"/>
              <a:gd name="connsiteY99" fmla="*/ 4277280 h 6858000"/>
              <a:gd name="connsiteX100" fmla="*/ 4272650 w 11480310"/>
              <a:gd name="connsiteY100" fmla="*/ 4154559 h 6858000"/>
              <a:gd name="connsiteX101" fmla="*/ 3788185 w 11480310"/>
              <a:gd name="connsiteY101" fmla="*/ 3903674 h 6858000"/>
              <a:gd name="connsiteX102" fmla="*/ 3289988 w 11480310"/>
              <a:gd name="connsiteY102" fmla="*/ 3436838 h 6858000"/>
              <a:gd name="connsiteX103" fmla="*/ 2758751 w 11480310"/>
              <a:gd name="connsiteY103" fmla="*/ 3110663 h 6858000"/>
              <a:gd name="connsiteX104" fmla="*/ 1533785 w 11480310"/>
              <a:gd name="connsiteY104" fmla="*/ 1686234 h 6858000"/>
              <a:gd name="connsiteX105" fmla="*/ 1714298 w 11480310"/>
              <a:gd name="connsiteY105" fmla="*/ 1553727 h 6858000"/>
              <a:gd name="connsiteX106" fmla="*/ 1508896 w 11480310"/>
              <a:gd name="connsiteY106" fmla="*/ 1346468 h 6858000"/>
              <a:gd name="connsiteX107" fmla="*/ 1239844 w 11480310"/>
              <a:gd name="connsiteY107" fmla="*/ 561205 h 6858000"/>
              <a:gd name="connsiteX108" fmla="*/ 1256438 w 11480310"/>
              <a:gd name="connsiteY108" fmla="*/ 499910 h 6858000"/>
              <a:gd name="connsiteX109" fmla="*/ 2335220 w 11480310"/>
              <a:gd name="connsiteY109" fmla="*/ 377866 h 6858000"/>
              <a:gd name="connsiteX110" fmla="*/ 2186746 w 11480310"/>
              <a:gd name="connsiteY110" fmla="*/ 178764 h 6858000"/>
              <a:gd name="connsiteX111" fmla="*/ 3227052 w 11480310"/>
              <a:gd name="connsiteY111" fmla="*/ 282322 h 6858000"/>
              <a:gd name="connsiteX112" fmla="*/ 4410968 w 11480310"/>
              <a:gd name="connsiteY112" fmla="*/ 673325 h 6858000"/>
              <a:gd name="connsiteX113" fmla="*/ 4705481 w 11480310"/>
              <a:gd name="connsiteY113" fmla="*/ 776479 h 6858000"/>
              <a:gd name="connsiteX114" fmla="*/ 5213545 w 11480310"/>
              <a:gd name="connsiteY114" fmla="*/ 1549649 h 6858000"/>
              <a:gd name="connsiteX115" fmla="*/ 5645089 w 11480310"/>
              <a:gd name="connsiteY115" fmla="*/ 2417136 h 6858000"/>
              <a:gd name="connsiteX116" fmla="*/ 5736061 w 11480310"/>
              <a:gd name="connsiteY116" fmla="*/ 2792644 h 6858000"/>
              <a:gd name="connsiteX117" fmla="*/ 6037437 w 11480310"/>
              <a:gd name="connsiteY117" fmla="*/ 4017565 h 6858000"/>
              <a:gd name="connsiteX118" fmla="*/ 6268302 w 11480310"/>
              <a:gd name="connsiteY118" fmla="*/ 4283397 h 6858000"/>
              <a:gd name="connsiteX119" fmla="*/ 6373432 w 11480310"/>
              <a:gd name="connsiteY119" fmla="*/ 4276466 h 6858000"/>
              <a:gd name="connsiteX120" fmla="*/ 6111674 w 11480310"/>
              <a:gd name="connsiteY120" fmla="*/ 3591092 h 6858000"/>
              <a:gd name="connsiteX121" fmla="*/ 6197353 w 11480310"/>
              <a:gd name="connsiteY121" fmla="*/ 3605496 h 6858000"/>
              <a:gd name="connsiteX122" fmla="*/ 6222242 w 11480310"/>
              <a:gd name="connsiteY122" fmla="*/ 3081852 h 6858000"/>
              <a:gd name="connsiteX123" fmla="*/ 6248561 w 11480310"/>
              <a:gd name="connsiteY123" fmla="*/ 2578183 h 6858000"/>
              <a:gd name="connsiteX124" fmla="*/ 5374461 w 11480310"/>
              <a:gd name="connsiteY124" fmla="*/ 1612166 h 6858000"/>
              <a:gd name="connsiteX125" fmla="*/ 4972818 w 11480310"/>
              <a:gd name="connsiteY125" fmla="*/ 1036468 h 6858000"/>
              <a:gd name="connsiteX126" fmla="*/ 4821613 w 11480310"/>
              <a:gd name="connsiteY126"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01956 w 11480310"/>
              <a:gd name="connsiteY66" fmla="*/ 4813429 h 6858000"/>
              <a:gd name="connsiteX67" fmla="*/ 7072753 w 11480310"/>
              <a:gd name="connsiteY67" fmla="*/ 4251693 h 6858000"/>
              <a:gd name="connsiteX68" fmla="*/ 6681962 w 11480310"/>
              <a:gd name="connsiteY68" fmla="*/ 3011587 h 6858000"/>
              <a:gd name="connsiteX69" fmla="*/ 6598715 w 11480310"/>
              <a:gd name="connsiteY69" fmla="*/ 2454917 h 6858000"/>
              <a:gd name="connsiteX70" fmla="*/ 6631900 w 11480310"/>
              <a:gd name="connsiteY70" fmla="*/ 2332193 h 6858000"/>
              <a:gd name="connsiteX71" fmla="*/ 6929273 w 11480310"/>
              <a:gd name="connsiteY71" fmla="*/ 2352580 h 6858000"/>
              <a:gd name="connsiteX72" fmla="*/ 6879355 w 11480310"/>
              <a:gd name="connsiteY72" fmla="*/ 1673186 h 6858000"/>
              <a:gd name="connsiteX73" fmla="*/ 7310432 w 11480310"/>
              <a:gd name="connsiteY73" fmla="*/ 436353 h 6858000"/>
              <a:gd name="connsiteX74" fmla="*/ 7550436 w 11480310"/>
              <a:gd name="connsiteY74" fmla="*/ 346 h 6858000"/>
              <a:gd name="connsiteX75" fmla="*/ 9558918 w 11480310"/>
              <a:gd name="connsiteY75" fmla="*/ 0 h 6858000"/>
              <a:gd name="connsiteX76" fmla="*/ 9559409 w 11480310"/>
              <a:gd name="connsiteY76" fmla="*/ 1249 h 6858000"/>
              <a:gd name="connsiteX77" fmla="*/ 9808172 w 11480310"/>
              <a:gd name="connsiteY77" fmla="*/ 533616 h 6858000"/>
              <a:gd name="connsiteX78" fmla="*/ 10000126 w 11480310"/>
              <a:gd name="connsiteY78" fmla="*/ 997870 h 6858000"/>
              <a:gd name="connsiteX79" fmla="*/ 9446146 w 11480310"/>
              <a:gd name="connsiteY79" fmla="*/ 2667205 h 6858000"/>
              <a:gd name="connsiteX80" fmla="*/ 9509223 w 11480310"/>
              <a:gd name="connsiteY80" fmla="*/ 2662989 h 6858000"/>
              <a:gd name="connsiteX81" fmla="*/ 9515090 w 11480310"/>
              <a:gd name="connsiteY81" fmla="*/ 2742903 h 6858000"/>
              <a:gd name="connsiteX82" fmla="*/ 8990432 w 11480310"/>
              <a:gd name="connsiteY82" fmla="*/ 3942409 h 6858000"/>
              <a:gd name="connsiteX83" fmla="*/ 8791895 w 11480310"/>
              <a:gd name="connsiteY83" fmla="*/ 4116232 h 6858000"/>
              <a:gd name="connsiteX84" fmla="*/ 7830974 w 11480310"/>
              <a:gd name="connsiteY84" fmla="*/ 4842648 h 6858000"/>
              <a:gd name="connsiteX85" fmla="*/ 7777338 w 11480310"/>
              <a:gd name="connsiteY85" fmla="*/ 5548952 h 6858000"/>
              <a:gd name="connsiteX86" fmla="*/ 8081146 w 11480310"/>
              <a:gd name="connsiteY86" fmla="*/ 6231610 h 6858000"/>
              <a:gd name="connsiteX87" fmla="*/ 8178546 w 11480310"/>
              <a:gd name="connsiteY87" fmla="*/ 6552286 h 6858000"/>
              <a:gd name="connsiteX88" fmla="*/ 8242742 w 11480310"/>
              <a:gd name="connsiteY88" fmla="*/ 6858000 h 6858000"/>
              <a:gd name="connsiteX89" fmla="*/ 7995887 w 11480310"/>
              <a:gd name="connsiteY89" fmla="*/ 6858000 h 6858000"/>
              <a:gd name="connsiteX90" fmla="*/ 7967946 w 11480310"/>
              <a:gd name="connsiteY90" fmla="*/ 6746723 h 6858000"/>
              <a:gd name="connsiteX91" fmla="*/ 7830404 w 11480310"/>
              <a:gd name="connsiteY91" fmla="*/ 6267623 h 6858000"/>
              <a:gd name="connsiteX92" fmla="*/ 7518727 w 11480310"/>
              <a:gd name="connsiteY92" fmla="*/ 5766268 h 6858000"/>
              <a:gd name="connsiteX93" fmla="*/ 7107784 w 11480310"/>
              <a:gd name="connsiteY93" fmla="*/ 5351755 h 6858000"/>
              <a:gd name="connsiteX94" fmla="*/ 6362847 w 11480310"/>
              <a:gd name="connsiteY94" fmla="*/ 4417400 h 6858000"/>
              <a:gd name="connsiteX95" fmla="*/ 6127123 w 11480310"/>
              <a:gd name="connsiteY95" fmla="*/ 4372823 h 6858000"/>
              <a:gd name="connsiteX96" fmla="*/ 5948612 w 11480310"/>
              <a:gd name="connsiteY96" fmla="*/ 4244119 h 6858000"/>
              <a:gd name="connsiteX97" fmla="*/ 5027744 w 11480310"/>
              <a:gd name="connsiteY97" fmla="*/ 4365484 h 6858000"/>
              <a:gd name="connsiteX98" fmla="*/ 4540847 w 11480310"/>
              <a:gd name="connsiteY98" fmla="*/ 4277280 h 6858000"/>
              <a:gd name="connsiteX99" fmla="*/ 4272650 w 11480310"/>
              <a:gd name="connsiteY99" fmla="*/ 4154559 h 6858000"/>
              <a:gd name="connsiteX100" fmla="*/ 3788185 w 11480310"/>
              <a:gd name="connsiteY100" fmla="*/ 3903674 h 6858000"/>
              <a:gd name="connsiteX101" fmla="*/ 3289988 w 11480310"/>
              <a:gd name="connsiteY101" fmla="*/ 3436838 h 6858000"/>
              <a:gd name="connsiteX102" fmla="*/ 2758751 w 11480310"/>
              <a:gd name="connsiteY102" fmla="*/ 3110663 h 6858000"/>
              <a:gd name="connsiteX103" fmla="*/ 1533785 w 11480310"/>
              <a:gd name="connsiteY103" fmla="*/ 1686234 h 6858000"/>
              <a:gd name="connsiteX104" fmla="*/ 1714298 w 11480310"/>
              <a:gd name="connsiteY104" fmla="*/ 1553727 h 6858000"/>
              <a:gd name="connsiteX105" fmla="*/ 1508896 w 11480310"/>
              <a:gd name="connsiteY105" fmla="*/ 1346468 h 6858000"/>
              <a:gd name="connsiteX106" fmla="*/ 1239844 w 11480310"/>
              <a:gd name="connsiteY106" fmla="*/ 561205 h 6858000"/>
              <a:gd name="connsiteX107" fmla="*/ 1256438 w 11480310"/>
              <a:gd name="connsiteY107" fmla="*/ 499910 h 6858000"/>
              <a:gd name="connsiteX108" fmla="*/ 2335220 w 11480310"/>
              <a:gd name="connsiteY108" fmla="*/ 377866 h 6858000"/>
              <a:gd name="connsiteX109" fmla="*/ 2186746 w 11480310"/>
              <a:gd name="connsiteY109" fmla="*/ 178764 h 6858000"/>
              <a:gd name="connsiteX110" fmla="*/ 3227052 w 11480310"/>
              <a:gd name="connsiteY110" fmla="*/ 282322 h 6858000"/>
              <a:gd name="connsiteX111" fmla="*/ 4410968 w 11480310"/>
              <a:gd name="connsiteY111" fmla="*/ 673325 h 6858000"/>
              <a:gd name="connsiteX112" fmla="*/ 4705481 w 11480310"/>
              <a:gd name="connsiteY112" fmla="*/ 776479 h 6858000"/>
              <a:gd name="connsiteX113" fmla="*/ 5213545 w 11480310"/>
              <a:gd name="connsiteY113" fmla="*/ 1549649 h 6858000"/>
              <a:gd name="connsiteX114" fmla="*/ 5645089 w 11480310"/>
              <a:gd name="connsiteY114" fmla="*/ 2417136 h 6858000"/>
              <a:gd name="connsiteX115" fmla="*/ 5736061 w 11480310"/>
              <a:gd name="connsiteY115" fmla="*/ 2792644 h 6858000"/>
              <a:gd name="connsiteX116" fmla="*/ 6037437 w 11480310"/>
              <a:gd name="connsiteY116" fmla="*/ 4017565 h 6858000"/>
              <a:gd name="connsiteX117" fmla="*/ 6268302 w 11480310"/>
              <a:gd name="connsiteY117" fmla="*/ 4283397 h 6858000"/>
              <a:gd name="connsiteX118" fmla="*/ 6373432 w 11480310"/>
              <a:gd name="connsiteY118" fmla="*/ 4276466 h 6858000"/>
              <a:gd name="connsiteX119" fmla="*/ 6111674 w 11480310"/>
              <a:gd name="connsiteY119" fmla="*/ 3591092 h 6858000"/>
              <a:gd name="connsiteX120" fmla="*/ 6197353 w 11480310"/>
              <a:gd name="connsiteY120" fmla="*/ 3605496 h 6858000"/>
              <a:gd name="connsiteX121" fmla="*/ 6222242 w 11480310"/>
              <a:gd name="connsiteY121" fmla="*/ 3081852 h 6858000"/>
              <a:gd name="connsiteX122" fmla="*/ 6248561 w 11480310"/>
              <a:gd name="connsiteY122" fmla="*/ 2578183 h 6858000"/>
              <a:gd name="connsiteX123" fmla="*/ 5374461 w 11480310"/>
              <a:gd name="connsiteY123" fmla="*/ 1612166 h 6858000"/>
              <a:gd name="connsiteX124" fmla="*/ 4972818 w 11480310"/>
              <a:gd name="connsiteY124" fmla="*/ 1036468 h 6858000"/>
              <a:gd name="connsiteX125" fmla="*/ 4821613 w 11480310"/>
              <a:gd name="connsiteY125"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01956 w 11480310"/>
              <a:gd name="connsiteY65" fmla="*/ 4813429 h 6858000"/>
              <a:gd name="connsiteX66" fmla="*/ 7072753 w 11480310"/>
              <a:gd name="connsiteY66" fmla="*/ 4251693 h 6858000"/>
              <a:gd name="connsiteX67" fmla="*/ 6681962 w 11480310"/>
              <a:gd name="connsiteY67" fmla="*/ 3011587 h 6858000"/>
              <a:gd name="connsiteX68" fmla="*/ 6598715 w 11480310"/>
              <a:gd name="connsiteY68" fmla="*/ 2454917 h 6858000"/>
              <a:gd name="connsiteX69" fmla="*/ 6631900 w 11480310"/>
              <a:gd name="connsiteY69" fmla="*/ 2332193 h 6858000"/>
              <a:gd name="connsiteX70" fmla="*/ 6929273 w 11480310"/>
              <a:gd name="connsiteY70" fmla="*/ 2352580 h 6858000"/>
              <a:gd name="connsiteX71" fmla="*/ 6879355 w 11480310"/>
              <a:gd name="connsiteY71" fmla="*/ 1673186 h 6858000"/>
              <a:gd name="connsiteX72" fmla="*/ 7310432 w 11480310"/>
              <a:gd name="connsiteY72" fmla="*/ 436353 h 6858000"/>
              <a:gd name="connsiteX73" fmla="*/ 7550436 w 11480310"/>
              <a:gd name="connsiteY73" fmla="*/ 346 h 6858000"/>
              <a:gd name="connsiteX74" fmla="*/ 9558918 w 11480310"/>
              <a:gd name="connsiteY74" fmla="*/ 0 h 6858000"/>
              <a:gd name="connsiteX75" fmla="*/ 9559409 w 11480310"/>
              <a:gd name="connsiteY75" fmla="*/ 1249 h 6858000"/>
              <a:gd name="connsiteX76" fmla="*/ 9808172 w 11480310"/>
              <a:gd name="connsiteY76" fmla="*/ 533616 h 6858000"/>
              <a:gd name="connsiteX77" fmla="*/ 10000126 w 11480310"/>
              <a:gd name="connsiteY77" fmla="*/ 997870 h 6858000"/>
              <a:gd name="connsiteX78" fmla="*/ 9446146 w 11480310"/>
              <a:gd name="connsiteY78" fmla="*/ 2667205 h 6858000"/>
              <a:gd name="connsiteX79" fmla="*/ 9509223 w 11480310"/>
              <a:gd name="connsiteY79" fmla="*/ 2662989 h 6858000"/>
              <a:gd name="connsiteX80" fmla="*/ 9515090 w 11480310"/>
              <a:gd name="connsiteY80" fmla="*/ 2742903 h 6858000"/>
              <a:gd name="connsiteX81" fmla="*/ 8990432 w 11480310"/>
              <a:gd name="connsiteY81" fmla="*/ 3942409 h 6858000"/>
              <a:gd name="connsiteX82" fmla="*/ 8791895 w 11480310"/>
              <a:gd name="connsiteY82" fmla="*/ 4116232 h 6858000"/>
              <a:gd name="connsiteX83" fmla="*/ 7830974 w 11480310"/>
              <a:gd name="connsiteY83" fmla="*/ 4842648 h 6858000"/>
              <a:gd name="connsiteX84" fmla="*/ 7777338 w 11480310"/>
              <a:gd name="connsiteY84" fmla="*/ 5548952 h 6858000"/>
              <a:gd name="connsiteX85" fmla="*/ 8081146 w 11480310"/>
              <a:gd name="connsiteY85" fmla="*/ 6231610 h 6858000"/>
              <a:gd name="connsiteX86" fmla="*/ 8178546 w 11480310"/>
              <a:gd name="connsiteY86" fmla="*/ 6552286 h 6858000"/>
              <a:gd name="connsiteX87" fmla="*/ 8242742 w 11480310"/>
              <a:gd name="connsiteY87" fmla="*/ 6858000 h 6858000"/>
              <a:gd name="connsiteX88" fmla="*/ 7995887 w 11480310"/>
              <a:gd name="connsiteY88" fmla="*/ 6858000 h 6858000"/>
              <a:gd name="connsiteX89" fmla="*/ 7967946 w 11480310"/>
              <a:gd name="connsiteY89" fmla="*/ 6746723 h 6858000"/>
              <a:gd name="connsiteX90" fmla="*/ 7830404 w 11480310"/>
              <a:gd name="connsiteY90" fmla="*/ 6267623 h 6858000"/>
              <a:gd name="connsiteX91" fmla="*/ 7518727 w 11480310"/>
              <a:gd name="connsiteY91" fmla="*/ 5766268 h 6858000"/>
              <a:gd name="connsiteX92" fmla="*/ 7107784 w 11480310"/>
              <a:gd name="connsiteY92" fmla="*/ 5351755 h 6858000"/>
              <a:gd name="connsiteX93" fmla="*/ 6362847 w 11480310"/>
              <a:gd name="connsiteY93" fmla="*/ 4417400 h 6858000"/>
              <a:gd name="connsiteX94" fmla="*/ 6127123 w 11480310"/>
              <a:gd name="connsiteY94" fmla="*/ 4372823 h 6858000"/>
              <a:gd name="connsiteX95" fmla="*/ 5948612 w 11480310"/>
              <a:gd name="connsiteY95" fmla="*/ 4244119 h 6858000"/>
              <a:gd name="connsiteX96" fmla="*/ 5027744 w 11480310"/>
              <a:gd name="connsiteY96" fmla="*/ 4365484 h 6858000"/>
              <a:gd name="connsiteX97" fmla="*/ 4540847 w 11480310"/>
              <a:gd name="connsiteY97" fmla="*/ 4277280 h 6858000"/>
              <a:gd name="connsiteX98" fmla="*/ 4272650 w 11480310"/>
              <a:gd name="connsiteY98" fmla="*/ 4154559 h 6858000"/>
              <a:gd name="connsiteX99" fmla="*/ 3788185 w 11480310"/>
              <a:gd name="connsiteY99" fmla="*/ 3903674 h 6858000"/>
              <a:gd name="connsiteX100" fmla="*/ 3289988 w 11480310"/>
              <a:gd name="connsiteY100" fmla="*/ 3436838 h 6858000"/>
              <a:gd name="connsiteX101" fmla="*/ 2758751 w 11480310"/>
              <a:gd name="connsiteY101" fmla="*/ 3110663 h 6858000"/>
              <a:gd name="connsiteX102" fmla="*/ 1533785 w 11480310"/>
              <a:gd name="connsiteY102" fmla="*/ 1686234 h 6858000"/>
              <a:gd name="connsiteX103" fmla="*/ 1714298 w 11480310"/>
              <a:gd name="connsiteY103" fmla="*/ 1553727 h 6858000"/>
              <a:gd name="connsiteX104" fmla="*/ 1508896 w 11480310"/>
              <a:gd name="connsiteY104" fmla="*/ 1346468 h 6858000"/>
              <a:gd name="connsiteX105" fmla="*/ 1239844 w 11480310"/>
              <a:gd name="connsiteY105" fmla="*/ 561205 h 6858000"/>
              <a:gd name="connsiteX106" fmla="*/ 1256438 w 11480310"/>
              <a:gd name="connsiteY106" fmla="*/ 499910 h 6858000"/>
              <a:gd name="connsiteX107" fmla="*/ 2335220 w 11480310"/>
              <a:gd name="connsiteY107" fmla="*/ 377866 h 6858000"/>
              <a:gd name="connsiteX108" fmla="*/ 2186746 w 11480310"/>
              <a:gd name="connsiteY108" fmla="*/ 178764 h 6858000"/>
              <a:gd name="connsiteX109" fmla="*/ 3227052 w 11480310"/>
              <a:gd name="connsiteY109" fmla="*/ 282322 h 6858000"/>
              <a:gd name="connsiteX110" fmla="*/ 4410968 w 11480310"/>
              <a:gd name="connsiteY110" fmla="*/ 673325 h 6858000"/>
              <a:gd name="connsiteX111" fmla="*/ 4705481 w 11480310"/>
              <a:gd name="connsiteY111" fmla="*/ 776479 h 6858000"/>
              <a:gd name="connsiteX112" fmla="*/ 5213545 w 11480310"/>
              <a:gd name="connsiteY112" fmla="*/ 1549649 h 6858000"/>
              <a:gd name="connsiteX113" fmla="*/ 5645089 w 11480310"/>
              <a:gd name="connsiteY113" fmla="*/ 2417136 h 6858000"/>
              <a:gd name="connsiteX114" fmla="*/ 5736061 w 11480310"/>
              <a:gd name="connsiteY114" fmla="*/ 2792644 h 6858000"/>
              <a:gd name="connsiteX115" fmla="*/ 6037437 w 11480310"/>
              <a:gd name="connsiteY115" fmla="*/ 4017565 h 6858000"/>
              <a:gd name="connsiteX116" fmla="*/ 6268302 w 11480310"/>
              <a:gd name="connsiteY116" fmla="*/ 4283397 h 6858000"/>
              <a:gd name="connsiteX117" fmla="*/ 6373432 w 11480310"/>
              <a:gd name="connsiteY117" fmla="*/ 4276466 h 6858000"/>
              <a:gd name="connsiteX118" fmla="*/ 6111674 w 11480310"/>
              <a:gd name="connsiteY118" fmla="*/ 3591092 h 6858000"/>
              <a:gd name="connsiteX119" fmla="*/ 6197353 w 11480310"/>
              <a:gd name="connsiteY119" fmla="*/ 3605496 h 6858000"/>
              <a:gd name="connsiteX120" fmla="*/ 6222242 w 11480310"/>
              <a:gd name="connsiteY120" fmla="*/ 3081852 h 6858000"/>
              <a:gd name="connsiteX121" fmla="*/ 6248561 w 11480310"/>
              <a:gd name="connsiteY121" fmla="*/ 2578183 h 6858000"/>
              <a:gd name="connsiteX122" fmla="*/ 5374461 w 11480310"/>
              <a:gd name="connsiteY122" fmla="*/ 1612166 h 6858000"/>
              <a:gd name="connsiteX123" fmla="*/ 4972818 w 11480310"/>
              <a:gd name="connsiteY123" fmla="*/ 1036468 h 6858000"/>
              <a:gd name="connsiteX124" fmla="*/ 4821613 w 11480310"/>
              <a:gd name="connsiteY124"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45905 w 11480310"/>
              <a:gd name="connsiteY64" fmla="*/ 5195204 h 6858000"/>
              <a:gd name="connsiteX65" fmla="*/ 7701956 w 11480310"/>
              <a:gd name="connsiteY65" fmla="*/ 4813429 h 6858000"/>
              <a:gd name="connsiteX66" fmla="*/ 7072753 w 11480310"/>
              <a:gd name="connsiteY66" fmla="*/ 4251693 h 6858000"/>
              <a:gd name="connsiteX67" fmla="*/ 6681962 w 11480310"/>
              <a:gd name="connsiteY67" fmla="*/ 3011587 h 6858000"/>
              <a:gd name="connsiteX68" fmla="*/ 6598715 w 11480310"/>
              <a:gd name="connsiteY68" fmla="*/ 2454917 h 6858000"/>
              <a:gd name="connsiteX69" fmla="*/ 6631900 w 11480310"/>
              <a:gd name="connsiteY69" fmla="*/ 2332193 h 6858000"/>
              <a:gd name="connsiteX70" fmla="*/ 6929273 w 11480310"/>
              <a:gd name="connsiteY70" fmla="*/ 2352580 h 6858000"/>
              <a:gd name="connsiteX71" fmla="*/ 6879355 w 11480310"/>
              <a:gd name="connsiteY71" fmla="*/ 1673186 h 6858000"/>
              <a:gd name="connsiteX72" fmla="*/ 7310432 w 11480310"/>
              <a:gd name="connsiteY72" fmla="*/ 436353 h 6858000"/>
              <a:gd name="connsiteX73" fmla="*/ 7550436 w 11480310"/>
              <a:gd name="connsiteY73" fmla="*/ 346 h 6858000"/>
              <a:gd name="connsiteX74" fmla="*/ 9558918 w 11480310"/>
              <a:gd name="connsiteY74" fmla="*/ 0 h 6858000"/>
              <a:gd name="connsiteX75" fmla="*/ 9559409 w 11480310"/>
              <a:gd name="connsiteY75" fmla="*/ 1249 h 6858000"/>
              <a:gd name="connsiteX76" fmla="*/ 9808172 w 11480310"/>
              <a:gd name="connsiteY76" fmla="*/ 533616 h 6858000"/>
              <a:gd name="connsiteX77" fmla="*/ 10000126 w 11480310"/>
              <a:gd name="connsiteY77" fmla="*/ 997870 h 6858000"/>
              <a:gd name="connsiteX78" fmla="*/ 9446146 w 11480310"/>
              <a:gd name="connsiteY78" fmla="*/ 2667205 h 6858000"/>
              <a:gd name="connsiteX79" fmla="*/ 9509223 w 11480310"/>
              <a:gd name="connsiteY79" fmla="*/ 2662989 h 6858000"/>
              <a:gd name="connsiteX80" fmla="*/ 9515090 w 11480310"/>
              <a:gd name="connsiteY80" fmla="*/ 2742903 h 6858000"/>
              <a:gd name="connsiteX81" fmla="*/ 8990432 w 11480310"/>
              <a:gd name="connsiteY81" fmla="*/ 3942409 h 6858000"/>
              <a:gd name="connsiteX82" fmla="*/ 8791895 w 11480310"/>
              <a:gd name="connsiteY82" fmla="*/ 4116232 h 6858000"/>
              <a:gd name="connsiteX83" fmla="*/ 7830974 w 11480310"/>
              <a:gd name="connsiteY83" fmla="*/ 4842648 h 6858000"/>
              <a:gd name="connsiteX84" fmla="*/ 7777338 w 11480310"/>
              <a:gd name="connsiteY84" fmla="*/ 5548952 h 6858000"/>
              <a:gd name="connsiteX85" fmla="*/ 8081146 w 11480310"/>
              <a:gd name="connsiteY85" fmla="*/ 6231610 h 6858000"/>
              <a:gd name="connsiteX86" fmla="*/ 8178546 w 11480310"/>
              <a:gd name="connsiteY86" fmla="*/ 6552286 h 6858000"/>
              <a:gd name="connsiteX87" fmla="*/ 8242742 w 11480310"/>
              <a:gd name="connsiteY87" fmla="*/ 6858000 h 6858000"/>
              <a:gd name="connsiteX88" fmla="*/ 7995887 w 11480310"/>
              <a:gd name="connsiteY88" fmla="*/ 6858000 h 6858000"/>
              <a:gd name="connsiteX89" fmla="*/ 7967946 w 11480310"/>
              <a:gd name="connsiteY89" fmla="*/ 6746723 h 6858000"/>
              <a:gd name="connsiteX90" fmla="*/ 7830404 w 11480310"/>
              <a:gd name="connsiteY90" fmla="*/ 6267623 h 6858000"/>
              <a:gd name="connsiteX91" fmla="*/ 7518727 w 11480310"/>
              <a:gd name="connsiteY91" fmla="*/ 5766268 h 6858000"/>
              <a:gd name="connsiteX92" fmla="*/ 7107784 w 11480310"/>
              <a:gd name="connsiteY92" fmla="*/ 5351755 h 6858000"/>
              <a:gd name="connsiteX93" fmla="*/ 6362847 w 11480310"/>
              <a:gd name="connsiteY93" fmla="*/ 4417400 h 6858000"/>
              <a:gd name="connsiteX94" fmla="*/ 6127123 w 11480310"/>
              <a:gd name="connsiteY94" fmla="*/ 4372823 h 6858000"/>
              <a:gd name="connsiteX95" fmla="*/ 5948612 w 11480310"/>
              <a:gd name="connsiteY95" fmla="*/ 4244119 h 6858000"/>
              <a:gd name="connsiteX96" fmla="*/ 5027744 w 11480310"/>
              <a:gd name="connsiteY96" fmla="*/ 4365484 h 6858000"/>
              <a:gd name="connsiteX97" fmla="*/ 4540847 w 11480310"/>
              <a:gd name="connsiteY97" fmla="*/ 4277280 h 6858000"/>
              <a:gd name="connsiteX98" fmla="*/ 4272650 w 11480310"/>
              <a:gd name="connsiteY98" fmla="*/ 4154559 h 6858000"/>
              <a:gd name="connsiteX99" fmla="*/ 3788185 w 11480310"/>
              <a:gd name="connsiteY99" fmla="*/ 3903674 h 6858000"/>
              <a:gd name="connsiteX100" fmla="*/ 3289988 w 11480310"/>
              <a:gd name="connsiteY100" fmla="*/ 3436838 h 6858000"/>
              <a:gd name="connsiteX101" fmla="*/ 2758751 w 11480310"/>
              <a:gd name="connsiteY101" fmla="*/ 3110663 h 6858000"/>
              <a:gd name="connsiteX102" fmla="*/ 1533785 w 11480310"/>
              <a:gd name="connsiteY102" fmla="*/ 1686234 h 6858000"/>
              <a:gd name="connsiteX103" fmla="*/ 1714298 w 11480310"/>
              <a:gd name="connsiteY103" fmla="*/ 1553727 h 6858000"/>
              <a:gd name="connsiteX104" fmla="*/ 1508896 w 11480310"/>
              <a:gd name="connsiteY104" fmla="*/ 1346468 h 6858000"/>
              <a:gd name="connsiteX105" fmla="*/ 1239844 w 11480310"/>
              <a:gd name="connsiteY105" fmla="*/ 561205 h 6858000"/>
              <a:gd name="connsiteX106" fmla="*/ 1256438 w 11480310"/>
              <a:gd name="connsiteY106" fmla="*/ 499910 h 6858000"/>
              <a:gd name="connsiteX107" fmla="*/ 2335220 w 11480310"/>
              <a:gd name="connsiteY107" fmla="*/ 377866 h 6858000"/>
              <a:gd name="connsiteX108" fmla="*/ 2186746 w 11480310"/>
              <a:gd name="connsiteY108" fmla="*/ 178764 h 6858000"/>
              <a:gd name="connsiteX109" fmla="*/ 3227052 w 11480310"/>
              <a:gd name="connsiteY109" fmla="*/ 282322 h 6858000"/>
              <a:gd name="connsiteX110" fmla="*/ 4410968 w 11480310"/>
              <a:gd name="connsiteY110" fmla="*/ 673325 h 6858000"/>
              <a:gd name="connsiteX111" fmla="*/ 4705481 w 11480310"/>
              <a:gd name="connsiteY111" fmla="*/ 776479 h 6858000"/>
              <a:gd name="connsiteX112" fmla="*/ 5213545 w 11480310"/>
              <a:gd name="connsiteY112" fmla="*/ 1549649 h 6858000"/>
              <a:gd name="connsiteX113" fmla="*/ 5645089 w 11480310"/>
              <a:gd name="connsiteY113" fmla="*/ 2417136 h 6858000"/>
              <a:gd name="connsiteX114" fmla="*/ 5736061 w 11480310"/>
              <a:gd name="connsiteY114" fmla="*/ 2792644 h 6858000"/>
              <a:gd name="connsiteX115" fmla="*/ 6037437 w 11480310"/>
              <a:gd name="connsiteY115" fmla="*/ 4017565 h 6858000"/>
              <a:gd name="connsiteX116" fmla="*/ 6268302 w 11480310"/>
              <a:gd name="connsiteY116" fmla="*/ 4283397 h 6858000"/>
              <a:gd name="connsiteX117" fmla="*/ 6373432 w 11480310"/>
              <a:gd name="connsiteY117" fmla="*/ 4276466 h 6858000"/>
              <a:gd name="connsiteX118" fmla="*/ 6111674 w 11480310"/>
              <a:gd name="connsiteY118" fmla="*/ 3591092 h 6858000"/>
              <a:gd name="connsiteX119" fmla="*/ 6197353 w 11480310"/>
              <a:gd name="connsiteY119" fmla="*/ 3605496 h 6858000"/>
              <a:gd name="connsiteX120" fmla="*/ 6222242 w 11480310"/>
              <a:gd name="connsiteY120" fmla="*/ 3081852 h 6858000"/>
              <a:gd name="connsiteX121" fmla="*/ 6248561 w 11480310"/>
              <a:gd name="connsiteY121" fmla="*/ 2578183 h 6858000"/>
              <a:gd name="connsiteX122" fmla="*/ 5374461 w 11480310"/>
              <a:gd name="connsiteY122" fmla="*/ 1612166 h 6858000"/>
              <a:gd name="connsiteX123" fmla="*/ 4972818 w 11480310"/>
              <a:gd name="connsiteY123" fmla="*/ 1036468 h 6858000"/>
              <a:gd name="connsiteX124" fmla="*/ 4821613 w 11480310"/>
              <a:gd name="connsiteY124"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8729 w 11480310"/>
              <a:gd name="connsiteY57" fmla="*/ 5167056 h 6858000"/>
              <a:gd name="connsiteX58" fmla="*/ 7199756 w 11480310"/>
              <a:gd name="connsiteY58" fmla="*/ 5165696 h 6858000"/>
              <a:gd name="connsiteX59" fmla="*/ 7240809 w 11480310"/>
              <a:gd name="connsiteY59" fmla="*/ 4861814 h 6858000"/>
              <a:gd name="connsiteX60" fmla="*/ 7347370 w 11480310"/>
              <a:gd name="connsiteY60" fmla="*/ 4874862 h 6858000"/>
              <a:gd name="connsiteX61" fmla="*/ 7531314 w 11480310"/>
              <a:gd name="connsiteY61" fmla="*/ 5364665 h 6858000"/>
              <a:gd name="connsiteX62" fmla="*/ 7577801 w 11480310"/>
              <a:gd name="connsiteY62" fmla="*/ 5421882 h 6858000"/>
              <a:gd name="connsiteX63" fmla="*/ 7745905 w 11480310"/>
              <a:gd name="connsiteY63" fmla="*/ 5195204 h 6858000"/>
              <a:gd name="connsiteX64" fmla="*/ 7701956 w 11480310"/>
              <a:gd name="connsiteY64" fmla="*/ 4813429 h 6858000"/>
              <a:gd name="connsiteX65" fmla="*/ 7072753 w 11480310"/>
              <a:gd name="connsiteY65" fmla="*/ 4251693 h 6858000"/>
              <a:gd name="connsiteX66" fmla="*/ 6681962 w 11480310"/>
              <a:gd name="connsiteY66" fmla="*/ 3011587 h 6858000"/>
              <a:gd name="connsiteX67" fmla="*/ 6598715 w 11480310"/>
              <a:gd name="connsiteY67" fmla="*/ 2454917 h 6858000"/>
              <a:gd name="connsiteX68" fmla="*/ 6631900 w 11480310"/>
              <a:gd name="connsiteY68" fmla="*/ 2332193 h 6858000"/>
              <a:gd name="connsiteX69" fmla="*/ 6929273 w 11480310"/>
              <a:gd name="connsiteY69" fmla="*/ 2352580 h 6858000"/>
              <a:gd name="connsiteX70" fmla="*/ 6879355 w 11480310"/>
              <a:gd name="connsiteY70" fmla="*/ 1673186 h 6858000"/>
              <a:gd name="connsiteX71" fmla="*/ 7310432 w 11480310"/>
              <a:gd name="connsiteY71" fmla="*/ 436353 h 6858000"/>
              <a:gd name="connsiteX72" fmla="*/ 7550436 w 11480310"/>
              <a:gd name="connsiteY72" fmla="*/ 346 h 6858000"/>
              <a:gd name="connsiteX73" fmla="*/ 9558918 w 11480310"/>
              <a:gd name="connsiteY73" fmla="*/ 0 h 6858000"/>
              <a:gd name="connsiteX74" fmla="*/ 9559409 w 11480310"/>
              <a:gd name="connsiteY74" fmla="*/ 1249 h 6858000"/>
              <a:gd name="connsiteX75" fmla="*/ 9808172 w 11480310"/>
              <a:gd name="connsiteY75" fmla="*/ 533616 h 6858000"/>
              <a:gd name="connsiteX76" fmla="*/ 10000126 w 11480310"/>
              <a:gd name="connsiteY76" fmla="*/ 997870 h 6858000"/>
              <a:gd name="connsiteX77" fmla="*/ 9446146 w 11480310"/>
              <a:gd name="connsiteY77" fmla="*/ 2667205 h 6858000"/>
              <a:gd name="connsiteX78" fmla="*/ 9509223 w 11480310"/>
              <a:gd name="connsiteY78" fmla="*/ 2662989 h 6858000"/>
              <a:gd name="connsiteX79" fmla="*/ 9515090 w 11480310"/>
              <a:gd name="connsiteY79" fmla="*/ 2742903 h 6858000"/>
              <a:gd name="connsiteX80" fmla="*/ 8990432 w 11480310"/>
              <a:gd name="connsiteY80" fmla="*/ 3942409 h 6858000"/>
              <a:gd name="connsiteX81" fmla="*/ 8791895 w 11480310"/>
              <a:gd name="connsiteY81" fmla="*/ 4116232 h 6858000"/>
              <a:gd name="connsiteX82" fmla="*/ 7830974 w 11480310"/>
              <a:gd name="connsiteY82" fmla="*/ 4842648 h 6858000"/>
              <a:gd name="connsiteX83" fmla="*/ 7777338 w 11480310"/>
              <a:gd name="connsiteY83" fmla="*/ 5548952 h 6858000"/>
              <a:gd name="connsiteX84" fmla="*/ 8081146 w 11480310"/>
              <a:gd name="connsiteY84" fmla="*/ 6231610 h 6858000"/>
              <a:gd name="connsiteX85" fmla="*/ 8178546 w 11480310"/>
              <a:gd name="connsiteY85" fmla="*/ 6552286 h 6858000"/>
              <a:gd name="connsiteX86" fmla="*/ 8242742 w 11480310"/>
              <a:gd name="connsiteY86" fmla="*/ 6858000 h 6858000"/>
              <a:gd name="connsiteX87" fmla="*/ 7995887 w 11480310"/>
              <a:gd name="connsiteY87" fmla="*/ 6858000 h 6858000"/>
              <a:gd name="connsiteX88" fmla="*/ 7967946 w 11480310"/>
              <a:gd name="connsiteY88" fmla="*/ 6746723 h 6858000"/>
              <a:gd name="connsiteX89" fmla="*/ 7830404 w 11480310"/>
              <a:gd name="connsiteY89" fmla="*/ 6267623 h 6858000"/>
              <a:gd name="connsiteX90" fmla="*/ 7518727 w 11480310"/>
              <a:gd name="connsiteY90" fmla="*/ 5766268 h 6858000"/>
              <a:gd name="connsiteX91" fmla="*/ 7107784 w 11480310"/>
              <a:gd name="connsiteY91" fmla="*/ 5351755 h 6858000"/>
              <a:gd name="connsiteX92" fmla="*/ 6362847 w 11480310"/>
              <a:gd name="connsiteY92" fmla="*/ 4417400 h 6858000"/>
              <a:gd name="connsiteX93" fmla="*/ 6127123 w 11480310"/>
              <a:gd name="connsiteY93" fmla="*/ 4372823 h 6858000"/>
              <a:gd name="connsiteX94" fmla="*/ 5948612 w 11480310"/>
              <a:gd name="connsiteY94" fmla="*/ 4244119 h 6858000"/>
              <a:gd name="connsiteX95" fmla="*/ 5027744 w 11480310"/>
              <a:gd name="connsiteY95" fmla="*/ 4365484 h 6858000"/>
              <a:gd name="connsiteX96" fmla="*/ 4540847 w 11480310"/>
              <a:gd name="connsiteY96" fmla="*/ 4277280 h 6858000"/>
              <a:gd name="connsiteX97" fmla="*/ 4272650 w 11480310"/>
              <a:gd name="connsiteY97" fmla="*/ 4154559 h 6858000"/>
              <a:gd name="connsiteX98" fmla="*/ 3788185 w 11480310"/>
              <a:gd name="connsiteY98" fmla="*/ 3903674 h 6858000"/>
              <a:gd name="connsiteX99" fmla="*/ 3289988 w 11480310"/>
              <a:gd name="connsiteY99" fmla="*/ 3436838 h 6858000"/>
              <a:gd name="connsiteX100" fmla="*/ 2758751 w 11480310"/>
              <a:gd name="connsiteY100" fmla="*/ 3110663 h 6858000"/>
              <a:gd name="connsiteX101" fmla="*/ 1533785 w 11480310"/>
              <a:gd name="connsiteY101" fmla="*/ 1686234 h 6858000"/>
              <a:gd name="connsiteX102" fmla="*/ 1714298 w 11480310"/>
              <a:gd name="connsiteY102" fmla="*/ 1553727 h 6858000"/>
              <a:gd name="connsiteX103" fmla="*/ 1508896 w 11480310"/>
              <a:gd name="connsiteY103" fmla="*/ 1346468 h 6858000"/>
              <a:gd name="connsiteX104" fmla="*/ 1239844 w 11480310"/>
              <a:gd name="connsiteY104" fmla="*/ 561205 h 6858000"/>
              <a:gd name="connsiteX105" fmla="*/ 1256438 w 11480310"/>
              <a:gd name="connsiteY105" fmla="*/ 499910 h 6858000"/>
              <a:gd name="connsiteX106" fmla="*/ 2335220 w 11480310"/>
              <a:gd name="connsiteY106" fmla="*/ 377866 h 6858000"/>
              <a:gd name="connsiteX107" fmla="*/ 2186746 w 11480310"/>
              <a:gd name="connsiteY107" fmla="*/ 178764 h 6858000"/>
              <a:gd name="connsiteX108" fmla="*/ 3227052 w 11480310"/>
              <a:gd name="connsiteY108" fmla="*/ 282322 h 6858000"/>
              <a:gd name="connsiteX109" fmla="*/ 4410968 w 11480310"/>
              <a:gd name="connsiteY109" fmla="*/ 673325 h 6858000"/>
              <a:gd name="connsiteX110" fmla="*/ 4705481 w 11480310"/>
              <a:gd name="connsiteY110" fmla="*/ 776479 h 6858000"/>
              <a:gd name="connsiteX111" fmla="*/ 5213545 w 11480310"/>
              <a:gd name="connsiteY111" fmla="*/ 1549649 h 6858000"/>
              <a:gd name="connsiteX112" fmla="*/ 5645089 w 11480310"/>
              <a:gd name="connsiteY112" fmla="*/ 2417136 h 6858000"/>
              <a:gd name="connsiteX113" fmla="*/ 5736061 w 11480310"/>
              <a:gd name="connsiteY113" fmla="*/ 2792644 h 6858000"/>
              <a:gd name="connsiteX114" fmla="*/ 6037437 w 11480310"/>
              <a:gd name="connsiteY114" fmla="*/ 4017565 h 6858000"/>
              <a:gd name="connsiteX115" fmla="*/ 6268302 w 11480310"/>
              <a:gd name="connsiteY115" fmla="*/ 4283397 h 6858000"/>
              <a:gd name="connsiteX116" fmla="*/ 6373432 w 11480310"/>
              <a:gd name="connsiteY116" fmla="*/ 4276466 h 6858000"/>
              <a:gd name="connsiteX117" fmla="*/ 6111674 w 11480310"/>
              <a:gd name="connsiteY117" fmla="*/ 3591092 h 6858000"/>
              <a:gd name="connsiteX118" fmla="*/ 6197353 w 11480310"/>
              <a:gd name="connsiteY118" fmla="*/ 3605496 h 6858000"/>
              <a:gd name="connsiteX119" fmla="*/ 6222242 w 11480310"/>
              <a:gd name="connsiteY119" fmla="*/ 3081852 h 6858000"/>
              <a:gd name="connsiteX120" fmla="*/ 6248561 w 11480310"/>
              <a:gd name="connsiteY120" fmla="*/ 2578183 h 6858000"/>
              <a:gd name="connsiteX121" fmla="*/ 5374461 w 11480310"/>
              <a:gd name="connsiteY121" fmla="*/ 1612166 h 6858000"/>
              <a:gd name="connsiteX122" fmla="*/ 4972818 w 11480310"/>
              <a:gd name="connsiteY122" fmla="*/ 1036468 h 6858000"/>
              <a:gd name="connsiteX123" fmla="*/ 4821613 w 11480310"/>
              <a:gd name="connsiteY123"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8729 w 11480310"/>
              <a:gd name="connsiteY57" fmla="*/ 5167056 h 6858000"/>
              <a:gd name="connsiteX58" fmla="*/ 7199756 w 11480310"/>
              <a:gd name="connsiteY58" fmla="*/ 5165696 h 6858000"/>
              <a:gd name="connsiteX59" fmla="*/ 7240809 w 11480310"/>
              <a:gd name="connsiteY59" fmla="*/ 4861814 h 6858000"/>
              <a:gd name="connsiteX60" fmla="*/ 7347370 w 11480310"/>
              <a:gd name="connsiteY60" fmla="*/ 4874862 h 6858000"/>
              <a:gd name="connsiteX61" fmla="*/ 7531314 w 11480310"/>
              <a:gd name="connsiteY61" fmla="*/ 5364665 h 6858000"/>
              <a:gd name="connsiteX62" fmla="*/ 7577801 w 11480310"/>
              <a:gd name="connsiteY62" fmla="*/ 5421882 h 6858000"/>
              <a:gd name="connsiteX63" fmla="*/ 7745905 w 11480310"/>
              <a:gd name="connsiteY63" fmla="*/ 5195204 h 6858000"/>
              <a:gd name="connsiteX64" fmla="*/ 7701956 w 11480310"/>
              <a:gd name="connsiteY64" fmla="*/ 4813429 h 6858000"/>
              <a:gd name="connsiteX65" fmla="*/ 7072753 w 11480310"/>
              <a:gd name="connsiteY65" fmla="*/ 4251693 h 6858000"/>
              <a:gd name="connsiteX66" fmla="*/ 6681962 w 11480310"/>
              <a:gd name="connsiteY66" fmla="*/ 3011587 h 6858000"/>
              <a:gd name="connsiteX67" fmla="*/ 6598715 w 11480310"/>
              <a:gd name="connsiteY67" fmla="*/ 2454917 h 6858000"/>
              <a:gd name="connsiteX68" fmla="*/ 6631900 w 11480310"/>
              <a:gd name="connsiteY68" fmla="*/ 2332193 h 6858000"/>
              <a:gd name="connsiteX69" fmla="*/ 6929273 w 11480310"/>
              <a:gd name="connsiteY69" fmla="*/ 2352580 h 6858000"/>
              <a:gd name="connsiteX70" fmla="*/ 6879355 w 11480310"/>
              <a:gd name="connsiteY70" fmla="*/ 1673186 h 6858000"/>
              <a:gd name="connsiteX71" fmla="*/ 7310432 w 11480310"/>
              <a:gd name="connsiteY71" fmla="*/ 436353 h 6858000"/>
              <a:gd name="connsiteX72" fmla="*/ 7550436 w 11480310"/>
              <a:gd name="connsiteY72" fmla="*/ 346 h 6858000"/>
              <a:gd name="connsiteX73" fmla="*/ 9558918 w 11480310"/>
              <a:gd name="connsiteY73" fmla="*/ 0 h 6858000"/>
              <a:gd name="connsiteX74" fmla="*/ 9559409 w 11480310"/>
              <a:gd name="connsiteY74" fmla="*/ 1249 h 6858000"/>
              <a:gd name="connsiteX75" fmla="*/ 9808172 w 11480310"/>
              <a:gd name="connsiteY75" fmla="*/ 533616 h 6858000"/>
              <a:gd name="connsiteX76" fmla="*/ 10000126 w 11480310"/>
              <a:gd name="connsiteY76" fmla="*/ 997870 h 6858000"/>
              <a:gd name="connsiteX77" fmla="*/ 9446146 w 11480310"/>
              <a:gd name="connsiteY77" fmla="*/ 2667205 h 6858000"/>
              <a:gd name="connsiteX78" fmla="*/ 9509223 w 11480310"/>
              <a:gd name="connsiteY78" fmla="*/ 2662989 h 6858000"/>
              <a:gd name="connsiteX79" fmla="*/ 9515090 w 11480310"/>
              <a:gd name="connsiteY79" fmla="*/ 2742903 h 6858000"/>
              <a:gd name="connsiteX80" fmla="*/ 8990432 w 11480310"/>
              <a:gd name="connsiteY80" fmla="*/ 3942409 h 6858000"/>
              <a:gd name="connsiteX81" fmla="*/ 8791895 w 11480310"/>
              <a:gd name="connsiteY81" fmla="*/ 4116232 h 6858000"/>
              <a:gd name="connsiteX82" fmla="*/ 7830974 w 11480310"/>
              <a:gd name="connsiteY82" fmla="*/ 4842648 h 6858000"/>
              <a:gd name="connsiteX83" fmla="*/ 7777338 w 11480310"/>
              <a:gd name="connsiteY83" fmla="*/ 5548952 h 6858000"/>
              <a:gd name="connsiteX84" fmla="*/ 8081146 w 11480310"/>
              <a:gd name="connsiteY84" fmla="*/ 6231610 h 6858000"/>
              <a:gd name="connsiteX85" fmla="*/ 8178546 w 11480310"/>
              <a:gd name="connsiteY85" fmla="*/ 6552286 h 6858000"/>
              <a:gd name="connsiteX86" fmla="*/ 8242742 w 11480310"/>
              <a:gd name="connsiteY86" fmla="*/ 6858000 h 6858000"/>
              <a:gd name="connsiteX87" fmla="*/ 7995887 w 11480310"/>
              <a:gd name="connsiteY87" fmla="*/ 6858000 h 6858000"/>
              <a:gd name="connsiteX88" fmla="*/ 7967946 w 11480310"/>
              <a:gd name="connsiteY88" fmla="*/ 6746723 h 6858000"/>
              <a:gd name="connsiteX89" fmla="*/ 7830404 w 11480310"/>
              <a:gd name="connsiteY89" fmla="*/ 6267623 h 6858000"/>
              <a:gd name="connsiteX90" fmla="*/ 7518727 w 11480310"/>
              <a:gd name="connsiteY90" fmla="*/ 5766268 h 6858000"/>
              <a:gd name="connsiteX91" fmla="*/ 7107784 w 11480310"/>
              <a:gd name="connsiteY91" fmla="*/ 5351755 h 6858000"/>
              <a:gd name="connsiteX92" fmla="*/ 6362847 w 11480310"/>
              <a:gd name="connsiteY92" fmla="*/ 4417400 h 6858000"/>
              <a:gd name="connsiteX93" fmla="*/ 6127123 w 11480310"/>
              <a:gd name="connsiteY93" fmla="*/ 4372823 h 6858000"/>
              <a:gd name="connsiteX94" fmla="*/ 5948612 w 11480310"/>
              <a:gd name="connsiteY94" fmla="*/ 4244119 h 6858000"/>
              <a:gd name="connsiteX95" fmla="*/ 5027744 w 11480310"/>
              <a:gd name="connsiteY95" fmla="*/ 4365484 h 6858000"/>
              <a:gd name="connsiteX96" fmla="*/ 4540847 w 11480310"/>
              <a:gd name="connsiteY96" fmla="*/ 4277280 h 6858000"/>
              <a:gd name="connsiteX97" fmla="*/ 4272650 w 11480310"/>
              <a:gd name="connsiteY97" fmla="*/ 4154559 h 6858000"/>
              <a:gd name="connsiteX98" fmla="*/ 3788185 w 11480310"/>
              <a:gd name="connsiteY98" fmla="*/ 3903674 h 6858000"/>
              <a:gd name="connsiteX99" fmla="*/ 3289988 w 11480310"/>
              <a:gd name="connsiteY99" fmla="*/ 3436838 h 6858000"/>
              <a:gd name="connsiteX100" fmla="*/ 2758751 w 11480310"/>
              <a:gd name="connsiteY100" fmla="*/ 3110663 h 6858000"/>
              <a:gd name="connsiteX101" fmla="*/ 1533785 w 11480310"/>
              <a:gd name="connsiteY101" fmla="*/ 1686234 h 6858000"/>
              <a:gd name="connsiteX102" fmla="*/ 1714298 w 11480310"/>
              <a:gd name="connsiteY102" fmla="*/ 1553727 h 6858000"/>
              <a:gd name="connsiteX103" fmla="*/ 1508896 w 11480310"/>
              <a:gd name="connsiteY103" fmla="*/ 1346468 h 6858000"/>
              <a:gd name="connsiteX104" fmla="*/ 1239844 w 11480310"/>
              <a:gd name="connsiteY104" fmla="*/ 561205 h 6858000"/>
              <a:gd name="connsiteX105" fmla="*/ 1256438 w 11480310"/>
              <a:gd name="connsiteY105" fmla="*/ 499910 h 6858000"/>
              <a:gd name="connsiteX106" fmla="*/ 2335220 w 11480310"/>
              <a:gd name="connsiteY106" fmla="*/ 377866 h 6858000"/>
              <a:gd name="connsiteX107" fmla="*/ 2186746 w 11480310"/>
              <a:gd name="connsiteY107" fmla="*/ 178764 h 6858000"/>
              <a:gd name="connsiteX108" fmla="*/ 3227052 w 11480310"/>
              <a:gd name="connsiteY108" fmla="*/ 282322 h 6858000"/>
              <a:gd name="connsiteX109" fmla="*/ 4410968 w 11480310"/>
              <a:gd name="connsiteY109" fmla="*/ 673325 h 6858000"/>
              <a:gd name="connsiteX110" fmla="*/ 4705481 w 11480310"/>
              <a:gd name="connsiteY110" fmla="*/ 776479 h 6858000"/>
              <a:gd name="connsiteX111" fmla="*/ 5213545 w 11480310"/>
              <a:gd name="connsiteY111" fmla="*/ 1549649 h 6858000"/>
              <a:gd name="connsiteX112" fmla="*/ 5645089 w 11480310"/>
              <a:gd name="connsiteY112" fmla="*/ 2417136 h 6858000"/>
              <a:gd name="connsiteX113" fmla="*/ 5736061 w 11480310"/>
              <a:gd name="connsiteY113" fmla="*/ 2792644 h 6858000"/>
              <a:gd name="connsiteX114" fmla="*/ 6037437 w 11480310"/>
              <a:gd name="connsiteY114" fmla="*/ 4017565 h 6858000"/>
              <a:gd name="connsiteX115" fmla="*/ 6268302 w 11480310"/>
              <a:gd name="connsiteY115" fmla="*/ 4283397 h 6858000"/>
              <a:gd name="connsiteX116" fmla="*/ 6373432 w 11480310"/>
              <a:gd name="connsiteY116" fmla="*/ 4276466 h 6858000"/>
              <a:gd name="connsiteX117" fmla="*/ 6197353 w 11480310"/>
              <a:gd name="connsiteY117" fmla="*/ 3605496 h 6858000"/>
              <a:gd name="connsiteX118" fmla="*/ 6222242 w 11480310"/>
              <a:gd name="connsiteY118" fmla="*/ 3081852 h 6858000"/>
              <a:gd name="connsiteX119" fmla="*/ 6248561 w 11480310"/>
              <a:gd name="connsiteY119" fmla="*/ 2578183 h 6858000"/>
              <a:gd name="connsiteX120" fmla="*/ 5374461 w 11480310"/>
              <a:gd name="connsiteY120" fmla="*/ 1612166 h 6858000"/>
              <a:gd name="connsiteX121" fmla="*/ 4972818 w 11480310"/>
              <a:gd name="connsiteY121" fmla="*/ 1036468 h 6858000"/>
              <a:gd name="connsiteX122" fmla="*/ 4821613 w 11480310"/>
              <a:gd name="connsiteY122"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8729 w 11480310"/>
              <a:gd name="connsiteY57" fmla="*/ 5167056 h 6858000"/>
              <a:gd name="connsiteX58" fmla="*/ 7199756 w 11480310"/>
              <a:gd name="connsiteY58" fmla="*/ 5165696 h 6858000"/>
              <a:gd name="connsiteX59" fmla="*/ 7240809 w 11480310"/>
              <a:gd name="connsiteY59" fmla="*/ 4861814 h 6858000"/>
              <a:gd name="connsiteX60" fmla="*/ 7347370 w 11480310"/>
              <a:gd name="connsiteY60" fmla="*/ 4874862 h 6858000"/>
              <a:gd name="connsiteX61" fmla="*/ 7531314 w 11480310"/>
              <a:gd name="connsiteY61" fmla="*/ 5364665 h 6858000"/>
              <a:gd name="connsiteX62" fmla="*/ 7577801 w 11480310"/>
              <a:gd name="connsiteY62" fmla="*/ 5421882 h 6858000"/>
              <a:gd name="connsiteX63" fmla="*/ 7745905 w 11480310"/>
              <a:gd name="connsiteY63" fmla="*/ 5195204 h 6858000"/>
              <a:gd name="connsiteX64" fmla="*/ 7701956 w 11480310"/>
              <a:gd name="connsiteY64" fmla="*/ 4813429 h 6858000"/>
              <a:gd name="connsiteX65" fmla="*/ 7072753 w 11480310"/>
              <a:gd name="connsiteY65" fmla="*/ 4251693 h 6858000"/>
              <a:gd name="connsiteX66" fmla="*/ 6681962 w 11480310"/>
              <a:gd name="connsiteY66" fmla="*/ 3011587 h 6858000"/>
              <a:gd name="connsiteX67" fmla="*/ 6598715 w 11480310"/>
              <a:gd name="connsiteY67" fmla="*/ 2454917 h 6858000"/>
              <a:gd name="connsiteX68" fmla="*/ 6631900 w 11480310"/>
              <a:gd name="connsiteY68" fmla="*/ 2332193 h 6858000"/>
              <a:gd name="connsiteX69" fmla="*/ 6929273 w 11480310"/>
              <a:gd name="connsiteY69" fmla="*/ 2352580 h 6858000"/>
              <a:gd name="connsiteX70" fmla="*/ 6879355 w 11480310"/>
              <a:gd name="connsiteY70" fmla="*/ 1673186 h 6858000"/>
              <a:gd name="connsiteX71" fmla="*/ 7310432 w 11480310"/>
              <a:gd name="connsiteY71" fmla="*/ 436353 h 6858000"/>
              <a:gd name="connsiteX72" fmla="*/ 7550436 w 11480310"/>
              <a:gd name="connsiteY72" fmla="*/ 346 h 6858000"/>
              <a:gd name="connsiteX73" fmla="*/ 9558918 w 11480310"/>
              <a:gd name="connsiteY73" fmla="*/ 0 h 6858000"/>
              <a:gd name="connsiteX74" fmla="*/ 9559409 w 11480310"/>
              <a:gd name="connsiteY74" fmla="*/ 1249 h 6858000"/>
              <a:gd name="connsiteX75" fmla="*/ 9808172 w 11480310"/>
              <a:gd name="connsiteY75" fmla="*/ 533616 h 6858000"/>
              <a:gd name="connsiteX76" fmla="*/ 10000126 w 11480310"/>
              <a:gd name="connsiteY76" fmla="*/ 997870 h 6858000"/>
              <a:gd name="connsiteX77" fmla="*/ 9446146 w 11480310"/>
              <a:gd name="connsiteY77" fmla="*/ 2667205 h 6858000"/>
              <a:gd name="connsiteX78" fmla="*/ 9509223 w 11480310"/>
              <a:gd name="connsiteY78" fmla="*/ 2662989 h 6858000"/>
              <a:gd name="connsiteX79" fmla="*/ 9515090 w 11480310"/>
              <a:gd name="connsiteY79" fmla="*/ 2742903 h 6858000"/>
              <a:gd name="connsiteX80" fmla="*/ 8990432 w 11480310"/>
              <a:gd name="connsiteY80" fmla="*/ 3942409 h 6858000"/>
              <a:gd name="connsiteX81" fmla="*/ 8791895 w 11480310"/>
              <a:gd name="connsiteY81" fmla="*/ 4116232 h 6858000"/>
              <a:gd name="connsiteX82" fmla="*/ 7830974 w 11480310"/>
              <a:gd name="connsiteY82" fmla="*/ 4842648 h 6858000"/>
              <a:gd name="connsiteX83" fmla="*/ 7777338 w 11480310"/>
              <a:gd name="connsiteY83" fmla="*/ 5548952 h 6858000"/>
              <a:gd name="connsiteX84" fmla="*/ 8081146 w 11480310"/>
              <a:gd name="connsiteY84" fmla="*/ 6231610 h 6858000"/>
              <a:gd name="connsiteX85" fmla="*/ 8178546 w 11480310"/>
              <a:gd name="connsiteY85" fmla="*/ 6552286 h 6858000"/>
              <a:gd name="connsiteX86" fmla="*/ 8242742 w 11480310"/>
              <a:gd name="connsiteY86" fmla="*/ 6858000 h 6858000"/>
              <a:gd name="connsiteX87" fmla="*/ 7995887 w 11480310"/>
              <a:gd name="connsiteY87" fmla="*/ 6858000 h 6858000"/>
              <a:gd name="connsiteX88" fmla="*/ 7967946 w 11480310"/>
              <a:gd name="connsiteY88" fmla="*/ 6746723 h 6858000"/>
              <a:gd name="connsiteX89" fmla="*/ 7830404 w 11480310"/>
              <a:gd name="connsiteY89" fmla="*/ 6267623 h 6858000"/>
              <a:gd name="connsiteX90" fmla="*/ 7518727 w 11480310"/>
              <a:gd name="connsiteY90" fmla="*/ 5766268 h 6858000"/>
              <a:gd name="connsiteX91" fmla="*/ 7107784 w 11480310"/>
              <a:gd name="connsiteY91" fmla="*/ 5351755 h 6858000"/>
              <a:gd name="connsiteX92" fmla="*/ 6362847 w 11480310"/>
              <a:gd name="connsiteY92" fmla="*/ 4417400 h 6858000"/>
              <a:gd name="connsiteX93" fmla="*/ 6127123 w 11480310"/>
              <a:gd name="connsiteY93" fmla="*/ 4372823 h 6858000"/>
              <a:gd name="connsiteX94" fmla="*/ 5948612 w 11480310"/>
              <a:gd name="connsiteY94" fmla="*/ 4244119 h 6858000"/>
              <a:gd name="connsiteX95" fmla="*/ 5027744 w 11480310"/>
              <a:gd name="connsiteY95" fmla="*/ 4365484 h 6858000"/>
              <a:gd name="connsiteX96" fmla="*/ 4540847 w 11480310"/>
              <a:gd name="connsiteY96" fmla="*/ 4277280 h 6858000"/>
              <a:gd name="connsiteX97" fmla="*/ 4272650 w 11480310"/>
              <a:gd name="connsiteY97" fmla="*/ 4154559 h 6858000"/>
              <a:gd name="connsiteX98" fmla="*/ 3788185 w 11480310"/>
              <a:gd name="connsiteY98" fmla="*/ 3903674 h 6858000"/>
              <a:gd name="connsiteX99" fmla="*/ 3289988 w 11480310"/>
              <a:gd name="connsiteY99" fmla="*/ 3436838 h 6858000"/>
              <a:gd name="connsiteX100" fmla="*/ 2758751 w 11480310"/>
              <a:gd name="connsiteY100" fmla="*/ 3110663 h 6858000"/>
              <a:gd name="connsiteX101" fmla="*/ 1533785 w 11480310"/>
              <a:gd name="connsiteY101" fmla="*/ 1686234 h 6858000"/>
              <a:gd name="connsiteX102" fmla="*/ 1714298 w 11480310"/>
              <a:gd name="connsiteY102" fmla="*/ 1553727 h 6858000"/>
              <a:gd name="connsiteX103" fmla="*/ 1508896 w 11480310"/>
              <a:gd name="connsiteY103" fmla="*/ 1346468 h 6858000"/>
              <a:gd name="connsiteX104" fmla="*/ 1239844 w 11480310"/>
              <a:gd name="connsiteY104" fmla="*/ 561205 h 6858000"/>
              <a:gd name="connsiteX105" fmla="*/ 1256438 w 11480310"/>
              <a:gd name="connsiteY105" fmla="*/ 499910 h 6858000"/>
              <a:gd name="connsiteX106" fmla="*/ 2335220 w 11480310"/>
              <a:gd name="connsiteY106" fmla="*/ 377866 h 6858000"/>
              <a:gd name="connsiteX107" fmla="*/ 2186746 w 11480310"/>
              <a:gd name="connsiteY107" fmla="*/ 178764 h 6858000"/>
              <a:gd name="connsiteX108" fmla="*/ 3227052 w 11480310"/>
              <a:gd name="connsiteY108" fmla="*/ 282322 h 6858000"/>
              <a:gd name="connsiteX109" fmla="*/ 4410968 w 11480310"/>
              <a:gd name="connsiteY109" fmla="*/ 673325 h 6858000"/>
              <a:gd name="connsiteX110" fmla="*/ 4705481 w 11480310"/>
              <a:gd name="connsiteY110" fmla="*/ 776479 h 6858000"/>
              <a:gd name="connsiteX111" fmla="*/ 5213545 w 11480310"/>
              <a:gd name="connsiteY111" fmla="*/ 1549649 h 6858000"/>
              <a:gd name="connsiteX112" fmla="*/ 5645089 w 11480310"/>
              <a:gd name="connsiteY112" fmla="*/ 2417136 h 6858000"/>
              <a:gd name="connsiteX113" fmla="*/ 5736061 w 11480310"/>
              <a:gd name="connsiteY113" fmla="*/ 2792644 h 6858000"/>
              <a:gd name="connsiteX114" fmla="*/ 6037437 w 11480310"/>
              <a:gd name="connsiteY114" fmla="*/ 4017565 h 6858000"/>
              <a:gd name="connsiteX115" fmla="*/ 6268302 w 11480310"/>
              <a:gd name="connsiteY115" fmla="*/ 4283397 h 6858000"/>
              <a:gd name="connsiteX116" fmla="*/ 6373432 w 11480310"/>
              <a:gd name="connsiteY116" fmla="*/ 4276466 h 6858000"/>
              <a:gd name="connsiteX117" fmla="*/ 6222242 w 11480310"/>
              <a:gd name="connsiteY117" fmla="*/ 3081852 h 6858000"/>
              <a:gd name="connsiteX118" fmla="*/ 6248561 w 11480310"/>
              <a:gd name="connsiteY118" fmla="*/ 2578183 h 6858000"/>
              <a:gd name="connsiteX119" fmla="*/ 5374461 w 11480310"/>
              <a:gd name="connsiteY119" fmla="*/ 1612166 h 6858000"/>
              <a:gd name="connsiteX120" fmla="*/ 4972818 w 11480310"/>
              <a:gd name="connsiteY120" fmla="*/ 1036468 h 6858000"/>
              <a:gd name="connsiteX121" fmla="*/ 4821613 w 11480310"/>
              <a:gd name="connsiteY12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8729 w 11480310"/>
              <a:gd name="connsiteY57" fmla="*/ 5167056 h 6858000"/>
              <a:gd name="connsiteX58" fmla="*/ 7199756 w 11480310"/>
              <a:gd name="connsiteY58" fmla="*/ 5165696 h 6858000"/>
              <a:gd name="connsiteX59" fmla="*/ 7240809 w 11480310"/>
              <a:gd name="connsiteY59" fmla="*/ 4861814 h 6858000"/>
              <a:gd name="connsiteX60" fmla="*/ 7347370 w 11480310"/>
              <a:gd name="connsiteY60" fmla="*/ 4874862 h 6858000"/>
              <a:gd name="connsiteX61" fmla="*/ 7531314 w 11480310"/>
              <a:gd name="connsiteY61" fmla="*/ 5364665 h 6858000"/>
              <a:gd name="connsiteX62" fmla="*/ 7577801 w 11480310"/>
              <a:gd name="connsiteY62" fmla="*/ 5421882 h 6858000"/>
              <a:gd name="connsiteX63" fmla="*/ 7745905 w 11480310"/>
              <a:gd name="connsiteY63" fmla="*/ 5195204 h 6858000"/>
              <a:gd name="connsiteX64" fmla="*/ 7701956 w 11480310"/>
              <a:gd name="connsiteY64" fmla="*/ 4813429 h 6858000"/>
              <a:gd name="connsiteX65" fmla="*/ 7072753 w 11480310"/>
              <a:gd name="connsiteY65" fmla="*/ 4251693 h 6858000"/>
              <a:gd name="connsiteX66" fmla="*/ 6681962 w 11480310"/>
              <a:gd name="connsiteY66" fmla="*/ 3011587 h 6858000"/>
              <a:gd name="connsiteX67" fmla="*/ 6598715 w 11480310"/>
              <a:gd name="connsiteY67" fmla="*/ 2454917 h 6858000"/>
              <a:gd name="connsiteX68" fmla="*/ 6631900 w 11480310"/>
              <a:gd name="connsiteY68" fmla="*/ 2332193 h 6858000"/>
              <a:gd name="connsiteX69" fmla="*/ 6929273 w 11480310"/>
              <a:gd name="connsiteY69" fmla="*/ 2352580 h 6858000"/>
              <a:gd name="connsiteX70" fmla="*/ 6879355 w 11480310"/>
              <a:gd name="connsiteY70" fmla="*/ 1673186 h 6858000"/>
              <a:gd name="connsiteX71" fmla="*/ 7310432 w 11480310"/>
              <a:gd name="connsiteY71" fmla="*/ 436353 h 6858000"/>
              <a:gd name="connsiteX72" fmla="*/ 7550436 w 11480310"/>
              <a:gd name="connsiteY72" fmla="*/ 346 h 6858000"/>
              <a:gd name="connsiteX73" fmla="*/ 9558918 w 11480310"/>
              <a:gd name="connsiteY73" fmla="*/ 0 h 6858000"/>
              <a:gd name="connsiteX74" fmla="*/ 9559409 w 11480310"/>
              <a:gd name="connsiteY74" fmla="*/ 1249 h 6858000"/>
              <a:gd name="connsiteX75" fmla="*/ 9808172 w 11480310"/>
              <a:gd name="connsiteY75" fmla="*/ 533616 h 6858000"/>
              <a:gd name="connsiteX76" fmla="*/ 10000126 w 11480310"/>
              <a:gd name="connsiteY76" fmla="*/ 997870 h 6858000"/>
              <a:gd name="connsiteX77" fmla="*/ 9446146 w 11480310"/>
              <a:gd name="connsiteY77" fmla="*/ 2667205 h 6858000"/>
              <a:gd name="connsiteX78" fmla="*/ 9509223 w 11480310"/>
              <a:gd name="connsiteY78" fmla="*/ 2662989 h 6858000"/>
              <a:gd name="connsiteX79" fmla="*/ 9515090 w 11480310"/>
              <a:gd name="connsiteY79" fmla="*/ 2742903 h 6858000"/>
              <a:gd name="connsiteX80" fmla="*/ 8990432 w 11480310"/>
              <a:gd name="connsiteY80" fmla="*/ 3942409 h 6858000"/>
              <a:gd name="connsiteX81" fmla="*/ 8791895 w 11480310"/>
              <a:gd name="connsiteY81" fmla="*/ 4116232 h 6858000"/>
              <a:gd name="connsiteX82" fmla="*/ 7830974 w 11480310"/>
              <a:gd name="connsiteY82" fmla="*/ 4842648 h 6858000"/>
              <a:gd name="connsiteX83" fmla="*/ 7777338 w 11480310"/>
              <a:gd name="connsiteY83" fmla="*/ 5548952 h 6858000"/>
              <a:gd name="connsiteX84" fmla="*/ 8081146 w 11480310"/>
              <a:gd name="connsiteY84" fmla="*/ 6231610 h 6858000"/>
              <a:gd name="connsiteX85" fmla="*/ 8178546 w 11480310"/>
              <a:gd name="connsiteY85" fmla="*/ 6552286 h 6858000"/>
              <a:gd name="connsiteX86" fmla="*/ 8242742 w 11480310"/>
              <a:gd name="connsiteY86" fmla="*/ 6858000 h 6858000"/>
              <a:gd name="connsiteX87" fmla="*/ 7995887 w 11480310"/>
              <a:gd name="connsiteY87" fmla="*/ 6858000 h 6858000"/>
              <a:gd name="connsiteX88" fmla="*/ 7967946 w 11480310"/>
              <a:gd name="connsiteY88" fmla="*/ 6746723 h 6858000"/>
              <a:gd name="connsiteX89" fmla="*/ 7830404 w 11480310"/>
              <a:gd name="connsiteY89" fmla="*/ 6267623 h 6858000"/>
              <a:gd name="connsiteX90" fmla="*/ 7518727 w 11480310"/>
              <a:gd name="connsiteY90" fmla="*/ 5766268 h 6858000"/>
              <a:gd name="connsiteX91" fmla="*/ 7107784 w 11480310"/>
              <a:gd name="connsiteY91" fmla="*/ 5351755 h 6858000"/>
              <a:gd name="connsiteX92" fmla="*/ 6362847 w 11480310"/>
              <a:gd name="connsiteY92" fmla="*/ 4417400 h 6858000"/>
              <a:gd name="connsiteX93" fmla="*/ 6127123 w 11480310"/>
              <a:gd name="connsiteY93" fmla="*/ 4372823 h 6858000"/>
              <a:gd name="connsiteX94" fmla="*/ 5948612 w 11480310"/>
              <a:gd name="connsiteY94" fmla="*/ 4244119 h 6858000"/>
              <a:gd name="connsiteX95" fmla="*/ 5027744 w 11480310"/>
              <a:gd name="connsiteY95" fmla="*/ 4365484 h 6858000"/>
              <a:gd name="connsiteX96" fmla="*/ 4540847 w 11480310"/>
              <a:gd name="connsiteY96" fmla="*/ 4277280 h 6858000"/>
              <a:gd name="connsiteX97" fmla="*/ 4272650 w 11480310"/>
              <a:gd name="connsiteY97" fmla="*/ 4154559 h 6858000"/>
              <a:gd name="connsiteX98" fmla="*/ 3788185 w 11480310"/>
              <a:gd name="connsiteY98" fmla="*/ 3903674 h 6858000"/>
              <a:gd name="connsiteX99" fmla="*/ 3289988 w 11480310"/>
              <a:gd name="connsiteY99" fmla="*/ 3436838 h 6858000"/>
              <a:gd name="connsiteX100" fmla="*/ 2758751 w 11480310"/>
              <a:gd name="connsiteY100" fmla="*/ 3110663 h 6858000"/>
              <a:gd name="connsiteX101" fmla="*/ 1533785 w 11480310"/>
              <a:gd name="connsiteY101" fmla="*/ 1686234 h 6858000"/>
              <a:gd name="connsiteX102" fmla="*/ 1714298 w 11480310"/>
              <a:gd name="connsiteY102" fmla="*/ 1553727 h 6858000"/>
              <a:gd name="connsiteX103" fmla="*/ 1508896 w 11480310"/>
              <a:gd name="connsiteY103" fmla="*/ 1346468 h 6858000"/>
              <a:gd name="connsiteX104" fmla="*/ 1239844 w 11480310"/>
              <a:gd name="connsiteY104" fmla="*/ 561205 h 6858000"/>
              <a:gd name="connsiteX105" fmla="*/ 1256438 w 11480310"/>
              <a:gd name="connsiteY105" fmla="*/ 499910 h 6858000"/>
              <a:gd name="connsiteX106" fmla="*/ 2335220 w 11480310"/>
              <a:gd name="connsiteY106" fmla="*/ 377866 h 6858000"/>
              <a:gd name="connsiteX107" fmla="*/ 2186746 w 11480310"/>
              <a:gd name="connsiteY107" fmla="*/ 178764 h 6858000"/>
              <a:gd name="connsiteX108" fmla="*/ 3227052 w 11480310"/>
              <a:gd name="connsiteY108" fmla="*/ 282322 h 6858000"/>
              <a:gd name="connsiteX109" fmla="*/ 4410968 w 11480310"/>
              <a:gd name="connsiteY109" fmla="*/ 673325 h 6858000"/>
              <a:gd name="connsiteX110" fmla="*/ 4705481 w 11480310"/>
              <a:gd name="connsiteY110" fmla="*/ 776479 h 6858000"/>
              <a:gd name="connsiteX111" fmla="*/ 5213545 w 11480310"/>
              <a:gd name="connsiteY111" fmla="*/ 1549649 h 6858000"/>
              <a:gd name="connsiteX112" fmla="*/ 5645089 w 11480310"/>
              <a:gd name="connsiteY112" fmla="*/ 2417136 h 6858000"/>
              <a:gd name="connsiteX113" fmla="*/ 5736061 w 11480310"/>
              <a:gd name="connsiteY113" fmla="*/ 2792644 h 6858000"/>
              <a:gd name="connsiteX114" fmla="*/ 6037437 w 11480310"/>
              <a:gd name="connsiteY114" fmla="*/ 4017565 h 6858000"/>
              <a:gd name="connsiteX115" fmla="*/ 6268302 w 11480310"/>
              <a:gd name="connsiteY115" fmla="*/ 4283397 h 6858000"/>
              <a:gd name="connsiteX116" fmla="*/ 6373432 w 11480310"/>
              <a:gd name="connsiteY116" fmla="*/ 4276466 h 6858000"/>
              <a:gd name="connsiteX117" fmla="*/ 6234872 w 11480310"/>
              <a:gd name="connsiteY117" fmla="*/ 3200573 h 6858000"/>
              <a:gd name="connsiteX118" fmla="*/ 6248561 w 11480310"/>
              <a:gd name="connsiteY118" fmla="*/ 2578183 h 6858000"/>
              <a:gd name="connsiteX119" fmla="*/ 5374461 w 11480310"/>
              <a:gd name="connsiteY119" fmla="*/ 1612166 h 6858000"/>
              <a:gd name="connsiteX120" fmla="*/ 4972818 w 11480310"/>
              <a:gd name="connsiteY120" fmla="*/ 1036468 h 6858000"/>
              <a:gd name="connsiteX121" fmla="*/ 4821613 w 11480310"/>
              <a:gd name="connsiteY12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8729 w 11480310"/>
              <a:gd name="connsiteY57" fmla="*/ 5167056 h 6858000"/>
              <a:gd name="connsiteX58" fmla="*/ 7199756 w 11480310"/>
              <a:gd name="connsiteY58" fmla="*/ 5165696 h 6858000"/>
              <a:gd name="connsiteX59" fmla="*/ 7240809 w 11480310"/>
              <a:gd name="connsiteY59" fmla="*/ 4861814 h 6858000"/>
              <a:gd name="connsiteX60" fmla="*/ 7347370 w 11480310"/>
              <a:gd name="connsiteY60" fmla="*/ 4874862 h 6858000"/>
              <a:gd name="connsiteX61" fmla="*/ 7531314 w 11480310"/>
              <a:gd name="connsiteY61" fmla="*/ 5364665 h 6858000"/>
              <a:gd name="connsiteX62" fmla="*/ 7577801 w 11480310"/>
              <a:gd name="connsiteY62" fmla="*/ 5421882 h 6858000"/>
              <a:gd name="connsiteX63" fmla="*/ 7745905 w 11480310"/>
              <a:gd name="connsiteY63" fmla="*/ 5195204 h 6858000"/>
              <a:gd name="connsiteX64" fmla="*/ 7701956 w 11480310"/>
              <a:gd name="connsiteY64" fmla="*/ 4813429 h 6858000"/>
              <a:gd name="connsiteX65" fmla="*/ 7072753 w 11480310"/>
              <a:gd name="connsiteY65" fmla="*/ 4251693 h 6858000"/>
              <a:gd name="connsiteX66" fmla="*/ 6681962 w 11480310"/>
              <a:gd name="connsiteY66" fmla="*/ 3011587 h 6858000"/>
              <a:gd name="connsiteX67" fmla="*/ 6598715 w 11480310"/>
              <a:gd name="connsiteY67" fmla="*/ 2454917 h 6858000"/>
              <a:gd name="connsiteX68" fmla="*/ 6631900 w 11480310"/>
              <a:gd name="connsiteY68" fmla="*/ 2332193 h 6858000"/>
              <a:gd name="connsiteX69" fmla="*/ 6929273 w 11480310"/>
              <a:gd name="connsiteY69" fmla="*/ 2352580 h 6858000"/>
              <a:gd name="connsiteX70" fmla="*/ 6879355 w 11480310"/>
              <a:gd name="connsiteY70" fmla="*/ 1673186 h 6858000"/>
              <a:gd name="connsiteX71" fmla="*/ 7310432 w 11480310"/>
              <a:gd name="connsiteY71" fmla="*/ 436353 h 6858000"/>
              <a:gd name="connsiteX72" fmla="*/ 7550436 w 11480310"/>
              <a:gd name="connsiteY72" fmla="*/ 346 h 6858000"/>
              <a:gd name="connsiteX73" fmla="*/ 9558918 w 11480310"/>
              <a:gd name="connsiteY73" fmla="*/ 0 h 6858000"/>
              <a:gd name="connsiteX74" fmla="*/ 9559409 w 11480310"/>
              <a:gd name="connsiteY74" fmla="*/ 1249 h 6858000"/>
              <a:gd name="connsiteX75" fmla="*/ 9808172 w 11480310"/>
              <a:gd name="connsiteY75" fmla="*/ 533616 h 6858000"/>
              <a:gd name="connsiteX76" fmla="*/ 10000126 w 11480310"/>
              <a:gd name="connsiteY76" fmla="*/ 997870 h 6858000"/>
              <a:gd name="connsiteX77" fmla="*/ 9446146 w 11480310"/>
              <a:gd name="connsiteY77" fmla="*/ 2667205 h 6858000"/>
              <a:gd name="connsiteX78" fmla="*/ 9509223 w 11480310"/>
              <a:gd name="connsiteY78" fmla="*/ 2662989 h 6858000"/>
              <a:gd name="connsiteX79" fmla="*/ 9515090 w 11480310"/>
              <a:gd name="connsiteY79" fmla="*/ 2742903 h 6858000"/>
              <a:gd name="connsiteX80" fmla="*/ 8990432 w 11480310"/>
              <a:gd name="connsiteY80" fmla="*/ 3942409 h 6858000"/>
              <a:gd name="connsiteX81" fmla="*/ 8791895 w 11480310"/>
              <a:gd name="connsiteY81" fmla="*/ 4116232 h 6858000"/>
              <a:gd name="connsiteX82" fmla="*/ 7830974 w 11480310"/>
              <a:gd name="connsiteY82" fmla="*/ 4842648 h 6858000"/>
              <a:gd name="connsiteX83" fmla="*/ 7777338 w 11480310"/>
              <a:gd name="connsiteY83" fmla="*/ 5548952 h 6858000"/>
              <a:gd name="connsiteX84" fmla="*/ 8081146 w 11480310"/>
              <a:gd name="connsiteY84" fmla="*/ 6231610 h 6858000"/>
              <a:gd name="connsiteX85" fmla="*/ 8178546 w 11480310"/>
              <a:gd name="connsiteY85" fmla="*/ 6552286 h 6858000"/>
              <a:gd name="connsiteX86" fmla="*/ 8242742 w 11480310"/>
              <a:gd name="connsiteY86" fmla="*/ 6858000 h 6858000"/>
              <a:gd name="connsiteX87" fmla="*/ 7995887 w 11480310"/>
              <a:gd name="connsiteY87" fmla="*/ 6858000 h 6858000"/>
              <a:gd name="connsiteX88" fmla="*/ 7967946 w 11480310"/>
              <a:gd name="connsiteY88" fmla="*/ 6746723 h 6858000"/>
              <a:gd name="connsiteX89" fmla="*/ 7830404 w 11480310"/>
              <a:gd name="connsiteY89" fmla="*/ 6267623 h 6858000"/>
              <a:gd name="connsiteX90" fmla="*/ 7518727 w 11480310"/>
              <a:gd name="connsiteY90" fmla="*/ 5766268 h 6858000"/>
              <a:gd name="connsiteX91" fmla="*/ 7107784 w 11480310"/>
              <a:gd name="connsiteY91" fmla="*/ 5351755 h 6858000"/>
              <a:gd name="connsiteX92" fmla="*/ 6362847 w 11480310"/>
              <a:gd name="connsiteY92" fmla="*/ 4417400 h 6858000"/>
              <a:gd name="connsiteX93" fmla="*/ 6127123 w 11480310"/>
              <a:gd name="connsiteY93" fmla="*/ 4372823 h 6858000"/>
              <a:gd name="connsiteX94" fmla="*/ 5948612 w 11480310"/>
              <a:gd name="connsiteY94" fmla="*/ 4244119 h 6858000"/>
              <a:gd name="connsiteX95" fmla="*/ 5027744 w 11480310"/>
              <a:gd name="connsiteY95" fmla="*/ 4365484 h 6858000"/>
              <a:gd name="connsiteX96" fmla="*/ 4540847 w 11480310"/>
              <a:gd name="connsiteY96" fmla="*/ 4277280 h 6858000"/>
              <a:gd name="connsiteX97" fmla="*/ 4272650 w 11480310"/>
              <a:gd name="connsiteY97" fmla="*/ 4154559 h 6858000"/>
              <a:gd name="connsiteX98" fmla="*/ 3788185 w 11480310"/>
              <a:gd name="connsiteY98" fmla="*/ 3903674 h 6858000"/>
              <a:gd name="connsiteX99" fmla="*/ 3289988 w 11480310"/>
              <a:gd name="connsiteY99" fmla="*/ 3436838 h 6858000"/>
              <a:gd name="connsiteX100" fmla="*/ 2758751 w 11480310"/>
              <a:gd name="connsiteY100" fmla="*/ 3110663 h 6858000"/>
              <a:gd name="connsiteX101" fmla="*/ 1533785 w 11480310"/>
              <a:gd name="connsiteY101" fmla="*/ 1686234 h 6858000"/>
              <a:gd name="connsiteX102" fmla="*/ 1714298 w 11480310"/>
              <a:gd name="connsiteY102" fmla="*/ 1553727 h 6858000"/>
              <a:gd name="connsiteX103" fmla="*/ 1508896 w 11480310"/>
              <a:gd name="connsiteY103" fmla="*/ 1346468 h 6858000"/>
              <a:gd name="connsiteX104" fmla="*/ 1239844 w 11480310"/>
              <a:gd name="connsiteY104" fmla="*/ 561205 h 6858000"/>
              <a:gd name="connsiteX105" fmla="*/ 1256438 w 11480310"/>
              <a:gd name="connsiteY105" fmla="*/ 499910 h 6858000"/>
              <a:gd name="connsiteX106" fmla="*/ 2335220 w 11480310"/>
              <a:gd name="connsiteY106" fmla="*/ 377866 h 6858000"/>
              <a:gd name="connsiteX107" fmla="*/ 2186746 w 11480310"/>
              <a:gd name="connsiteY107" fmla="*/ 178764 h 6858000"/>
              <a:gd name="connsiteX108" fmla="*/ 3227052 w 11480310"/>
              <a:gd name="connsiteY108" fmla="*/ 282322 h 6858000"/>
              <a:gd name="connsiteX109" fmla="*/ 4410968 w 11480310"/>
              <a:gd name="connsiteY109" fmla="*/ 673325 h 6858000"/>
              <a:gd name="connsiteX110" fmla="*/ 4705481 w 11480310"/>
              <a:gd name="connsiteY110" fmla="*/ 776479 h 6858000"/>
              <a:gd name="connsiteX111" fmla="*/ 5213545 w 11480310"/>
              <a:gd name="connsiteY111" fmla="*/ 1549649 h 6858000"/>
              <a:gd name="connsiteX112" fmla="*/ 5645089 w 11480310"/>
              <a:gd name="connsiteY112" fmla="*/ 2417136 h 6858000"/>
              <a:gd name="connsiteX113" fmla="*/ 5736061 w 11480310"/>
              <a:gd name="connsiteY113" fmla="*/ 2792644 h 6858000"/>
              <a:gd name="connsiteX114" fmla="*/ 6037437 w 11480310"/>
              <a:gd name="connsiteY114" fmla="*/ 4017565 h 6858000"/>
              <a:gd name="connsiteX115" fmla="*/ 6268302 w 11480310"/>
              <a:gd name="connsiteY115" fmla="*/ 4283397 h 6858000"/>
              <a:gd name="connsiteX116" fmla="*/ 6373432 w 11480310"/>
              <a:gd name="connsiteY116" fmla="*/ 4276466 h 6858000"/>
              <a:gd name="connsiteX117" fmla="*/ 6234872 w 11480310"/>
              <a:gd name="connsiteY117" fmla="*/ 3200573 h 6858000"/>
              <a:gd name="connsiteX118" fmla="*/ 6248561 w 11480310"/>
              <a:gd name="connsiteY118" fmla="*/ 2578183 h 6858000"/>
              <a:gd name="connsiteX119" fmla="*/ 5374461 w 11480310"/>
              <a:gd name="connsiteY119" fmla="*/ 1612166 h 6858000"/>
              <a:gd name="connsiteX120" fmla="*/ 4972818 w 11480310"/>
              <a:gd name="connsiteY120" fmla="*/ 1036468 h 6858000"/>
              <a:gd name="connsiteX121" fmla="*/ 4821613 w 11480310"/>
              <a:gd name="connsiteY1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480310" h="6858000">
                <a:moveTo>
                  <a:pt x="11480310" y="5276916"/>
                </a:moveTo>
                <a:lnTo>
                  <a:pt x="11480310" y="6858000"/>
                </a:lnTo>
                <a:lnTo>
                  <a:pt x="9460528" y="6858000"/>
                </a:lnTo>
                <a:lnTo>
                  <a:pt x="9465177" y="6814590"/>
                </a:lnTo>
                <a:cubicBezTo>
                  <a:pt x="9481604" y="6647032"/>
                  <a:pt x="9498714" y="6487690"/>
                  <a:pt x="9569731" y="6353651"/>
                </a:cubicBezTo>
                <a:cubicBezTo>
                  <a:pt x="9610495" y="6276455"/>
                  <a:pt x="9671714" y="6329189"/>
                  <a:pt x="9754536" y="6281080"/>
                </a:cubicBezTo>
                <a:cubicBezTo>
                  <a:pt x="9795155" y="6257432"/>
                  <a:pt x="9783858" y="6196407"/>
                  <a:pt x="9808747" y="6156996"/>
                </a:cubicBezTo>
                <a:cubicBezTo>
                  <a:pt x="9895141" y="6020140"/>
                  <a:pt x="10064493" y="5943082"/>
                  <a:pt x="10141306" y="5793582"/>
                </a:cubicBezTo>
                <a:cubicBezTo>
                  <a:pt x="10215257" y="5799429"/>
                  <a:pt x="10216258" y="5802689"/>
                  <a:pt x="10250873" y="5846588"/>
                </a:cubicBezTo>
                <a:cubicBezTo>
                  <a:pt x="10478016" y="5823619"/>
                  <a:pt x="10476585" y="5623975"/>
                  <a:pt x="10607316" y="5521771"/>
                </a:cubicBezTo>
                <a:cubicBezTo>
                  <a:pt x="10725467" y="5429493"/>
                  <a:pt x="10833744" y="5393338"/>
                  <a:pt x="10975639" y="5356780"/>
                </a:cubicBezTo>
                <a:cubicBezTo>
                  <a:pt x="10989798" y="5386545"/>
                  <a:pt x="10993660" y="5388722"/>
                  <a:pt x="11002529" y="5435335"/>
                </a:cubicBezTo>
                <a:lnTo>
                  <a:pt x="11376712" y="5350258"/>
                </a:lnTo>
                <a:cubicBezTo>
                  <a:pt x="11400850" y="5338706"/>
                  <a:pt x="11421447" y="5324597"/>
                  <a:pt x="11440744" y="5309546"/>
                </a:cubicBezTo>
                <a:lnTo>
                  <a:pt x="11480310" y="5276916"/>
                </a:lnTo>
                <a:close/>
                <a:moveTo>
                  <a:pt x="2653476" y="4262059"/>
                </a:moveTo>
                <a:cubicBezTo>
                  <a:pt x="2757175" y="4273067"/>
                  <a:pt x="2742157" y="4316148"/>
                  <a:pt x="2808099" y="4352165"/>
                </a:cubicBezTo>
                <a:cubicBezTo>
                  <a:pt x="2890631" y="4397151"/>
                  <a:pt x="3623977" y="4441320"/>
                  <a:pt x="3722103" y="4454231"/>
                </a:cubicBezTo>
                <a:cubicBezTo>
                  <a:pt x="3803779" y="4489430"/>
                  <a:pt x="3947934" y="4444288"/>
                  <a:pt x="4127183" y="4482228"/>
                </a:cubicBezTo>
                <a:cubicBezTo>
                  <a:pt x="4306432" y="4520168"/>
                  <a:pt x="4620805" y="4626152"/>
                  <a:pt x="4797598" y="4681873"/>
                </a:cubicBezTo>
                <a:cubicBezTo>
                  <a:pt x="4833214" y="4686222"/>
                  <a:pt x="5130013" y="4791140"/>
                  <a:pt x="5187944" y="4816556"/>
                </a:cubicBezTo>
                <a:cubicBezTo>
                  <a:pt x="5402786" y="4910874"/>
                  <a:pt x="5819734" y="5124517"/>
                  <a:pt x="5962203" y="5287199"/>
                </a:cubicBezTo>
                <a:cubicBezTo>
                  <a:pt x="6009401" y="5341155"/>
                  <a:pt x="6005254" y="5373363"/>
                  <a:pt x="6058034" y="5441452"/>
                </a:cubicBezTo>
                <a:cubicBezTo>
                  <a:pt x="6149865" y="5560098"/>
                  <a:pt x="6376720" y="5791547"/>
                  <a:pt x="6467121" y="5893747"/>
                </a:cubicBezTo>
                <a:cubicBezTo>
                  <a:pt x="6546366" y="5983310"/>
                  <a:pt x="6793675" y="6186216"/>
                  <a:pt x="6971182" y="6364797"/>
                </a:cubicBezTo>
                <a:cubicBezTo>
                  <a:pt x="7062368" y="6456618"/>
                  <a:pt x="7182776" y="6616817"/>
                  <a:pt x="7309776" y="6816062"/>
                </a:cubicBezTo>
                <a:lnTo>
                  <a:pt x="7335755" y="6858000"/>
                </a:lnTo>
                <a:lnTo>
                  <a:pt x="1168685" y="6858000"/>
                </a:lnTo>
                <a:lnTo>
                  <a:pt x="1113012" y="6797837"/>
                </a:lnTo>
                <a:cubicBezTo>
                  <a:pt x="935805" y="6611151"/>
                  <a:pt x="715505" y="6400369"/>
                  <a:pt x="674563" y="6382191"/>
                </a:cubicBezTo>
                <a:lnTo>
                  <a:pt x="671561" y="6342237"/>
                </a:lnTo>
                <a:cubicBezTo>
                  <a:pt x="611627" y="6288144"/>
                  <a:pt x="523802" y="6257294"/>
                  <a:pt x="470592" y="6194914"/>
                </a:cubicBezTo>
                <a:cubicBezTo>
                  <a:pt x="305098" y="6000433"/>
                  <a:pt x="219564" y="5677384"/>
                  <a:pt x="0" y="5543518"/>
                </a:cubicBezTo>
                <a:lnTo>
                  <a:pt x="430" y="5542701"/>
                </a:lnTo>
                <a:cubicBezTo>
                  <a:pt x="21598" y="5398642"/>
                  <a:pt x="234008" y="5412504"/>
                  <a:pt x="367178" y="5357734"/>
                </a:cubicBezTo>
                <a:cubicBezTo>
                  <a:pt x="619351" y="5253901"/>
                  <a:pt x="919727" y="4941182"/>
                  <a:pt x="922018" y="4911691"/>
                </a:cubicBezTo>
                <a:cubicBezTo>
                  <a:pt x="923734" y="4888722"/>
                  <a:pt x="1276460" y="4792500"/>
                  <a:pt x="1294770" y="4753902"/>
                </a:cubicBezTo>
                <a:cubicBezTo>
                  <a:pt x="1290908" y="4700629"/>
                  <a:pt x="1286905" y="4647353"/>
                  <a:pt x="1283043" y="4594077"/>
                </a:cubicBezTo>
                <a:cubicBezTo>
                  <a:pt x="1304640" y="4555074"/>
                  <a:pt x="1377587" y="4581166"/>
                  <a:pt x="1428796" y="4564315"/>
                </a:cubicBezTo>
                <a:cubicBezTo>
                  <a:pt x="1738612" y="4462658"/>
                  <a:pt x="1960318" y="4405441"/>
                  <a:pt x="2193896" y="4446757"/>
                </a:cubicBezTo>
                <a:cubicBezTo>
                  <a:pt x="2303322" y="4466053"/>
                  <a:pt x="2565366" y="4530338"/>
                  <a:pt x="2606560" y="4486031"/>
                </a:cubicBezTo>
                <a:cubicBezTo>
                  <a:pt x="2629158" y="4451378"/>
                  <a:pt x="2614999" y="4358282"/>
                  <a:pt x="2636882" y="4323354"/>
                </a:cubicBezTo>
                <a:cubicBezTo>
                  <a:pt x="2642460" y="4302967"/>
                  <a:pt x="2647898" y="4282446"/>
                  <a:pt x="2653476" y="4262059"/>
                </a:cubicBezTo>
                <a:close/>
                <a:moveTo>
                  <a:pt x="4821613" y="0"/>
                </a:moveTo>
                <a:lnTo>
                  <a:pt x="6538671" y="0"/>
                </a:lnTo>
                <a:lnTo>
                  <a:pt x="6554940" y="38820"/>
                </a:lnTo>
                <a:cubicBezTo>
                  <a:pt x="6673227" y="325204"/>
                  <a:pt x="6738854" y="515302"/>
                  <a:pt x="6768357" y="729863"/>
                </a:cubicBezTo>
                <a:cubicBezTo>
                  <a:pt x="6817416" y="1086751"/>
                  <a:pt x="6759346" y="1369299"/>
                  <a:pt x="6722011" y="1542989"/>
                </a:cubicBezTo>
                <a:cubicBezTo>
                  <a:pt x="6641339" y="1918359"/>
                  <a:pt x="6494726" y="2205528"/>
                  <a:pt x="6382728" y="2388730"/>
                </a:cubicBezTo>
                <a:lnTo>
                  <a:pt x="6385735" y="2428688"/>
                </a:lnTo>
                <a:cubicBezTo>
                  <a:pt x="6439945" y="2408300"/>
                  <a:pt x="6440946" y="2405039"/>
                  <a:pt x="6465405" y="2363181"/>
                </a:cubicBezTo>
                <a:cubicBezTo>
                  <a:pt x="6516613" y="2379490"/>
                  <a:pt x="6512606" y="2394710"/>
                  <a:pt x="6553945" y="2417545"/>
                </a:cubicBezTo>
                <a:cubicBezTo>
                  <a:pt x="6546506" y="2538906"/>
                  <a:pt x="6476561" y="2598979"/>
                  <a:pt x="6446809" y="2685687"/>
                </a:cubicBezTo>
                <a:cubicBezTo>
                  <a:pt x="6406331" y="2803790"/>
                  <a:pt x="6337817" y="3014714"/>
                  <a:pt x="6322654" y="3296312"/>
                </a:cubicBezTo>
                <a:cubicBezTo>
                  <a:pt x="6320222" y="3343200"/>
                  <a:pt x="6313069" y="3504793"/>
                  <a:pt x="6342536" y="3715446"/>
                </a:cubicBezTo>
                <a:cubicBezTo>
                  <a:pt x="6372143" y="3927730"/>
                  <a:pt x="6426783" y="4102234"/>
                  <a:pt x="6475846" y="4229850"/>
                </a:cubicBezTo>
                <a:lnTo>
                  <a:pt x="6483140" y="4329738"/>
                </a:lnTo>
                <a:cubicBezTo>
                  <a:pt x="6600287" y="4485939"/>
                  <a:pt x="7059293" y="5027730"/>
                  <a:pt x="7178729" y="5167056"/>
                </a:cubicBezTo>
                <a:lnTo>
                  <a:pt x="7199756" y="5165696"/>
                </a:lnTo>
                <a:cubicBezTo>
                  <a:pt x="7216631" y="5078309"/>
                  <a:pt x="7169434" y="4955452"/>
                  <a:pt x="7240809" y="4861814"/>
                </a:cubicBezTo>
                <a:cubicBezTo>
                  <a:pt x="7272132" y="4840338"/>
                  <a:pt x="7308608" y="4846997"/>
                  <a:pt x="7347370" y="4874862"/>
                </a:cubicBezTo>
                <a:cubicBezTo>
                  <a:pt x="7484398" y="4925690"/>
                  <a:pt x="7401436" y="5106169"/>
                  <a:pt x="7531314" y="5364665"/>
                </a:cubicBezTo>
                <a:cubicBezTo>
                  <a:pt x="7542471" y="5386954"/>
                  <a:pt x="7564498" y="5377438"/>
                  <a:pt x="7577801" y="5421882"/>
                </a:cubicBezTo>
                <a:cubicBezTo>
                  <a:pt x="7749158" y="5383013"/>
                  <a:pt x="7725213" y="5296613"/>
                  <a:pt x="7745905" y="5195204"/>
                </a:cubicBezTo>
                <a:cubicBezTo>
                  <a:pt x="7766597" y="5093795"/>
                  <a:pt x="7809517" y="4943316"/>
                  <a:pt x="7701956" y="4813429"/>
                </a:cubicBezTo>
                <a:cubicBezTo>
                  <a:pt x="7683506" y="4822807"/>
                  <a:pt x="7098928" y="4311491"/>
                  <a:pt x="7072753" y="4251693"/>
                </a:cubicBezTo>
                <a:cubicBezTo>
                  <a:pt x="6902754" y="3951386"/>
                  <a:pt x="6787070" y="3339256"/>
                  <a:pt x="6681962" y="3011587"/>
                </a:cubicBezTo>
                <a:cubicBezTo>
                  <a:pt x="6700272" y="2889951"/>
                  <a:pt x="6497588" y="2601698"/>
                  <a:pt x="6598715" y="2454917"/>
                </a:cubicBezTo>
                <a:cubicBezTo>
                  <a:pt x="6599431" y="2379356"/>
                  <a:pt x="6609586" y="2379218"/>
                  <a:pt x="6631900" y="2332193"/>
                </a:cubicBezTo>
                <a:cubicBezTo>
                  <a:pt x="6817416" y="2328798"/>
                  <a:pt x="6809410" y="2417679"/>
                  <a:pt x="6929273" y="2352580"/>
                </a:cubicBezTo>
                <a:cubicBezTo>
                  <a:pt x="6897946" y="2113792"/>
                  <a:pt x="6745043" y="1868482"/>
                  <a:pt x="6879355" y="1673186"/>
                </a:cubicBezTo>
                <a:cubicBezTo>
                  <a:pt x="6948775" y="1315504"/>
                  <a:pt x="7208686" y="711925"/>
                  <a:pt x="7310432" y="436353"/>
                </a:cubicBezTo>
                <a:cubicBezTo>
                  <a:pt x="7416385" y="159230"/>
                  <a:pt x="7520713" y="34761"/>
                  <a:pt x="7550436" y="346"/>
                </a:cubicBezTo>
                <a:lnTo>
                  <a:pt x="9558918" y="0"/>
                </a:lnTo>
                <a:lnTo>
                  <a:pt x="9559409" y="1249"/>
                </a:lnTo>
                <a:cubicBezTo>
                  <a:pt x="9665025" y="258948"/>
                  <a:pt x="9794764" y="530304"/>
                  <a:pt x="9808172" y="533616"/>
                </a:cubicBezTo>
                <a:cubicBezTo>
                  <a:pt x="9825051" y="666395"/>
                  <a:pt x="9983251" y="865088"/>
                  <a:pt x="10000126" y="997870"/>
                </a:cubicBezTo>
                <a:cubicBezTo>
                  <a:pt x="10123285" y="1423664"/>
                  <a:pt x="9405379" y="2618412"/>
                  <a:pt x="9446146" y="2667205"/>
                </a:cubicBezTo>
                <a:lnTo>
                  <a:pt x="9509223" y="2662989"/>
                </a:lnTo>
                <a:lnTo>
                  <a:pt x="9515090" y="2742903"/>
                </a:lnTo>
                <a:cubicBezTo>
                  <a:pt x="9312836" y="2892128"/>
                  <a:pt x="9055655" y="3835994"/>
                  <a:pt x="8990432" y="3942409"/>
                </a:cubicBezTo>
                <a:lnTo>
                  <a:pt x="8791895" y="4116232"/>
                </a:lnTo>
                <a:cubicBezTo>
                  <a:pt x="8777021" y="4124114"/>
                  <a:pt x="7945119" y="4792908"/>
                  <a:pt x="7830974" y="4842648"/>
                </a:cubicBezTo>
                <a:cubicBezTo>
                  <a:pt x="7889333" y="4969313"/>
                  <a:pt x="7864874" y="5439684"/>
                  <a:pt x="7777338" y="5548952"/>
                </a:cubicBezTo>
                <a:cubicBezTo>
                  <a:pt x="7849140" y="5719651"/>
                  <a:pt x="8077714" y="6184994"/>
                  <a:pt x="8081146" y="6231610"/>
                </a:cubicBezTo>
                <a:cubicBezTo>
                  <a:pt x="8119838" y="6329462"/>
                  <a:pt x="8151163" y="6438331"/>
                  <a:pt x="8178546" y="6552286"/>
                </a:cubicBezTo>
                <a:lnTo>
                  <a:pt x="8242742" y="6858000"/>
                </a:lnTo>
                <a:lnTo>
                  <a:pt x="7995887" y="6858000"/>
                </a:lnTo>
                <a:lnTo>
                  <a:pt x="7967946" y="6746723"/>
                </a:lnTo>
                <a:cubicBezTo>
                  <a:pt x="7903387" y="6492888"/>
                  <a:pt x="7851699" y="6309924"/>
                  <a:pt x="7830404" y="6267623"/>
                </a:cubicBezTo>
                <a:cubicBezTo>
                  <a:pt x="7758168" y="6124378"/>
                  <a:pt x="7596396" y="5887358"/>
                  <a:pt x="7518727" y="5766268"/>
                </a:cubicBezTo>
                <a:cubicBezTo>
                  <a:pt x="7487689" y="5718021"/>
                  <a:pt x="7165713" y="5416036"/>
                  <a:pt x="7107784" y="5351755"/>
                </a:cubicBezTo>
                <a:cubicBezTo>
                  <a:pt x="6841163" y="5055478"/>
                  <a:pt x="6565387" y="4781628"/>
                  <a:pt x="6362847" y="4417400"/>
                </a:cubicBezTo>
                <a:lnTo>
                  <a:pt x="6127123" y="4372823"/>
                </a:lnTo>
                <a:cubicBezTo>
                  <a:pt x="6067189" y="4340477"/>
                  <a:pt x="6024850" y="4263418"/>
                  <a:pt x="5948612" y="4244119"/>
                </a:cubicBezTo>
                <a:cubicBezTo>
                  <a:pt x="5659967" y="4171139"/>
                  <a:pt x="5435825" y="4354612"/>
                  <a:pt x="5027744" y="4365484"/>
                </a:cubicBezTo>
                <a:cubicBezTo>
                  <a:pt x="4910738" y="4368612"/>
                  <a:pt x="4744243" y="4355292"/>
                  <a:pt x="4540847" y="4277280"/>
                </a:cubicBezTo>
                <a:lnTo>
                  <a:pt x="4272650" y="4154559"/>
                </a:lnTo>
                <a:cubicBezTo>
                  <a:pt x="4104585" y="4092176"/>
                  <a:pt x="3897893" y="4028574"/>
                  <a:pt x="3788185" y="3903674"/>
                </a:cubicBezTo>
                <a:cubicBezTo>
                  <a:pt x="3663886" y="3762197"/>
                  <a:pt x="3469214" y="3525994"/>
                  <a:pt x="3289988" y="3436838"/>
                </a:cubicBezTo>
                <a:cubicBezTo>
                  <a:pt x="3099320" y="3341975"/>
                  <a:pt x="2844860" y="3313977"/>
                  <a:pt x="2758751" y="3110663"/>
                </a:cubicBezTo>
                <a:cubicBezTo>
                  <a:pt x="2466051" y="2818896"/>
                  <a:pt x="1707860" y="1945723"/>
                  <a:pt x="1533785" y="1686234"/>
                </a:cubicBezTo>
                <a:cubicBezTo>
                  <a:pt x="1558385" y="1620181"/>
                  <a:pt x="1650217" y="1584169"/>
                  <a:pt x="1714298" y="1553727"/>
                </a:cubicBezTo>
                <a:cubicBezTo>
                  <a:pt x="1680824" y="1433993"/>
                  <a:pt x="1574119" y="1426925"/>
                  <a:pt x="1508896" y="1346468"/>
                </a:cubicBezTo>
                <a:cubicBezTo>
                  <a:pt x="1409055" y="1223340"/>
                  <a:pt x="1165177" y="657154"/>
                  <a:pt x="1239844" y="561205"/>
                </a:cubicBezTo>
                <a:cubicBezTo>
                  <a:pt x="1245422" y="540818"/>
                  <a:pt x="1250859" y="520298"/>
                  <a:pt x="1256438" y="499910"/>
                </a:cubicBezTo>
                <a:cubicBezTo>
                  <a:pt x="1439001" y="469354"/>
                  <a:pt x="2180169" y="431390"/>
                  <a:pt x="2335220" y="377866"/>
                </a:cubicBezTo>
                <a:cubicBezTo>
                  <a:pt x="2312188" y="260037"/>
                  <a:pt x="2181028" y="298498"/>
                  <a:pt x="2186746" y="178764"/>
                </a:cubicBezTo>
                <a:cubicBezTo>
                  <a:pt x="2335385" y="162840"/>
                  <a:pt x="2856348" y="199895"/>
                  <a:pt x="3227052" y="282322"/>
                </a:cubicBezTo>
                <a:cubicBezTo>
                  <a:pt x="3597756" y="364749"/>
                  <a:pt x="4164563" y="590966"/>
                  <a:pt x="4410968" y="673325"/>
                </a:cubicBezTo>
                <a:cubicBezTo>
                  <a:pt x="4657373" y="755684"/>
                  <a:pt x="4547996" y="713145"/>
                  <a:pt x="4705481" y="776479"/>
                </a:cubicBezTo>
                <a:cubicBezTo>
                  <a:pt x="4757115" y="811136"/>
                  <a:pt x="5180505" y="1497866"/>
                  <a:pt x="5213545" y="1549649"/>
                </a:cubicBezTo>
                <a:cubicBezTo>
                  <a:pt x="5401782" y="1845108"/>
                  <a:pt x="5491612" y="2081449"/>
                  <a:pt x="5645089" y="2417136"/>
                </a:cubicBezTo>
                <a:cubicBezTo>
                  <a:pt x="5647951" y="2457094"/>
                  <a:pt x="5670670" y="2525906"/>
                  <a:pt x="5736061" y="2792644"/>
                </a:cubicBezTo>
                <a:cubicBezTo>
                  <a:pt x="5801452" y="3059382"/>
                  <a:pt x="5948730" y="3769106"/>
                  <a:pt x="6037437" y="4017565"/>
                </a:cubicBezTo>
                <a:cubicBezTo>
                  <a:pt x="6069050" y="4070838"/>
                  <a:pt x="6243984" y="4266270"/>
                  <a:pt x="6268302" y="4283397"/>
                </a:cubicBezTo>
                <a:lnTo>
                  <a:pt x="6373432" y="4276466"/>
                </a:lnTo>
                <a:cubicBezTo>
                  <a:pt x="6365755" y="4076209"/>
                  <a:pt x="6232950" y="3809470"/>
                  <a:pt x="6234872" y="3200573"/>
                </a:cubicBezTo>
                <a:cubicBezTo>
                  <a:pt x="6243407" y="3029354"/>
                  <a:pt x="6389858" y="2823131"/>
                  <a:pt x="6248561" y="2578183"/>
                </a:cubicBezTo>
                <a:cubicBezTo>
                  <a:pt x="5791702" y="2413196"/>
                  <a:pt x="5651813" y="1972995"/>
                  <a:pt x="5374461" y="1612166"/>
                </a:cubicBezTo>
                <a:cubicBezTo>
                  <a:pt x="5239008" y="1436028"/>
                  <a:pt x="5065935" y="1264519"/>
                  <a:pt x="4972818" y="1036468"/>
                </a:cubicBezTo>
                <a:cubicBezTo>
                  <a:pt x="4880677" y="767774"/>
                  <a:pt x="4790501" y="430393"/>
                  <a:pt x="4821613" y="0"/>
                </a:cubicBezTo>
                <a:close/>
              </a:path>
            </a:pathLst>
          </a:custGeom>
          <a:solidFill>
            <a:schemeClr val="accent2">
              <a:lumMod val="60000"/>
              <a:lumOff val="40000"/>
              <a:alpha val="18000"/>
            </a:schemeClr>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251B8397-D878-F4A5-A497-888FAA39140A}"/>
              </a:ext>
            </a:extLst>
          </p:cNvPr>
          <p:cNvSpPr/>
          <p:nvPr userDrawn="1"/>
        </p:nvSpPr>
        <p:spPr>
          <a:xfrm>
            <a:off x="7863670" y="1670456"/>
            <a:ext cx="4328330" cy="5187544"/>
          </a:xfrm>
          <a:custGeom>
            <a:avLst/>
            <a:gdLst>
              <a:gd name="csX0" fmla="*/ 1527052 w 4328330"/>
              <a:gd name="csY0" fmla="*/ 1865025 h 5187544"/>
              <a:gd name="csX1" fmla="*/ 1605788 w 4328330"/>
              <a:gd name="csY1" fmla="*/ 1939767 h 5187544"/>
              <a:gd name="csX2" fmla="*/ 1527052 w 4328330"/>
              <a:gd name="csY2" fmla="*/ 1865025 h 5187544"/>
              <a:gd name="csX3" fmla="*/ 3835610 w 4328330"/>
              <a:gd name="csY3" fmla="*/ 1320344 h 5187544"/>
              <a:gd name="csX4" fmla="*/ 3809427 w 4328330"/>
              <a:gd name="csY4" fmla="*/ 1321925 h 5187544"/>
              <a:gd name="csX5" fmla="*/ 3779495 w 4328330"/>
              <a:gd name="csY5" fmla="*/ 1328122 h 5187544"/>
              <a:gd name="csX6" fmla="*/ 3777270 w 4328330"/>
              <a:gd name="csY6" fmla="*/ 1330483 h 5187544"/>
              <a:gd name="csX7" fmla="*/ 3832749 w 4328330"/>
              <a:gd name="csY7" fmla="*/ 1572617 h 5187544"/>
              <a:gd name="csX8" fmla="*/ 3861557 w 4328330"/>
              <a:gd name="csY8" fmla="*/ 1529445 h 5187544"/>
              <a:gd name="csX9" fmla="*/ 3871912 w 4328330"/>
              <a:gd name="csY9" fmla="*/ 1363618 h 5187544"/>
              <a:gd name="csX10" fmla="*/ 3835610 w 4328330"/>
              <a:gd name="csY10" fmla="*/ 1320344 h 5187544"/>
              <a:gd name="csX11" fmla="*/ 3802421 w 4328330"/>
              <a:gd name="csY11" fmla="*/ 1281359 h 5187544"/>
              <a:gd name="csX12" fmla="*/ 3764318 w 4328330"/>
              <a:gd name="csY12" fmla="*/ 1281978 h 5187544"/>
              <a:gd name="csX13" fmla="*/ 3806052 w 4328330"/>
              <a:gd name="csY13" fmla="*/ 1302473 h 5187544"/>
              <a:gd name="csX14" fmla="*/ 2891060 w 4328330"/>
              <a:gd name="csY14" fmla="*/ 1258763 h 5187544"/>
              <a:gd name="csX15" fmla="*/ 2737772 w 4328330"/>
              <a:gd name="csY15" fmla="*/ 1411733 h 5187544"/>
              <a:gd name="csX16" fmla="*/ 1977960 w 4328330"/>
              <a:gd name="csY16" fmla="*/ 1950876 h 5187544"/>
              <a:gd name="csX17" fmla="*/ 2018618 w 4328330"/>
              <a:gd name="csY17" fmla="*/ 1968915 h 5187544"/>
              <a:gd name="csX18" fmla="*/ 2265495 w 4328330"/>
              <a:gd name="csY18" fmla="*/ 1858921 h 5187544"/>
              <a:gd name="csX19" fmla="*/ 2614032 w 4328330"/>
              <a:gd name="csY19" fmla="*/ 1634616 h 5187544"/>
              <a:gd name="csX20" fmla="*/ 3021728 w 4328330"/>
              <a:gd name="csY20" fmla="*/ 1289115 h 5187544"/>
              <a:gd name="csX21" fmla="*/ 2955765 w 4328330"/>
              <a:gd name="csY21" fmla="*/ 1311657 h 5187544"/>
              <a:gd name="csX22" fmla="*/ 4101445 w 4328330"/>
              <a:gd name="csY22" fmla="*/ 1254571 h 5187544"/>
              <a:gd name="csX23" fmla="*/ 4087565 w 4328330"/>
              <a:gd name="csY23" fmla="*/ 1256406 h 5187544"/>
              <a:gd name="csX24" fmla="*/ 4108020 w 4328330"/>
              <a:gd name="csY24" fmla="*/ 1299953 h 5187544"/>
              <a:gd name="csX25" fmla="*/ 4117637 w 4328330"/>
              <a:gd name="csY25" fmla="*/ 1260089 h 5187544"/>
              <a:gd name="csX26" fmla="*/ 4101445 w 4328330"/>
              <a:gd name="csY26" fmla="*/ 1254571 h 5187544"/>
              <a:gd name="csX27" fmla="*/ 1905010 w 4328330"/>
              <a:gd name="csY27" fmla="*/ 1210067 h 5187544"/>
              <a:gd name="csX28" fmla="*/ 1885495 w 4328330"/>
              <a:gd name="csY28" fmla="*/ 1245901 h 5187544"/>
              <a:gd name="csX29" fmla="*/ 1781296 w 4328330"/>
              <a:gd name="csY29" fmla="*/ 1925939 h 5187544"/>
              <a:gd name="csX30" fmla="*/ 1976744 w 4328330"/>
              <a:gd name="csY30" fmla="*/ 1445757 h 5187544"/>
              <a:gd name="csX31" fmla="*/ 1988418 w 4328330"/>
              <a:gd name="csY31" fmla="*/ 1391045 h 5187544"/>
              <a:gd name="csX32" fmla="*/ 2020056 w 4328330"/>
              <a:gd name="csY32" fmla="*/ 1339314 h 5187544"/>
              <a:gd name="csX33" fmla="*/ 2034505 w 4328330"/>
              <a:gd name="csY33" fmla="*/ 1406180 h 5187544"/>
              <a:gd name="csX34" fmla="*/ 1997137 w 4328330"/>
              <a:gd name="csY34" fmla="*/ 1487712 h 5187544"/>
              <a:gd name="csX35" fmla="*/ 1943019 w 4328330"/>
              <a:gd name="csY35" fmla="*/ 1616288 h 5187544"/>
              <a:gd name="csX36" fmla="*/ 2093348 w 4328330"/>
              <a:gd name="csY36" fmla="*/ 1307780 h 5187544"/>
              <a:gd name="csX37" fmla="*/ 2017990 w 4328330"/>
              <a:gd name="csY37" fmla="*/ 1329300 h 5187544"/>
              <a:gd name="csX38" fmla="*/ 1968136 w 4328330"/>
              <a:gd name="csY38" fmla="*/ 1307568 h 5187544"/>
              <a:gd name="csX39" fmla="*/ 1945255 w 4328330"/>
              <a:gd name="csY39" fmla="*/ 1300964 h 5187544"/>
              <a:gd name="csX40" fmla="*/ 1905010 w 4328330"/>
              <a:gd name="csY40" fmla="*/ 1210067 h 5187544"/>
              <a:gd name="csX41" fmla="*/ 2709834 w 4328330"/>
              <a:gd name="csY41" fmla="*/ 1198160 h 5187544"/>
              <a:gd name="csX42" fmla="*/ 2468116 w 4328330"/>
              <a:gd name="csY42" fmla="*/ 1511991 h 5187544"/>
              <a:gd name="csX43" fmla="*/ 2221462 w 4328330"/>
              <a:gd name="csY43" fmla="*/ 1748595 h 5187544"/>
              <a:gd name="csX44" fmla="*/ 2595977 w 4328330"/>
              <a:gd name="csY44" fmla="*/ 1487506 h 5187544"/>
              <a:gd name="csX45" fmla="*/ 2838504 w 4328330"/>
              <a:gd name="csY45" fmla="*/ 1238931 h 5187544"/>
              <a:gd name="csX46" fmla="*/ 2746902 w 4328330"/>
              <a:gd name="csY46" fmla="*/ 1247655 h 5187544"/>
              <a:gd name="csX47" fmla="*/ 2709834 w 4328330"/>
              <a:gd name="csY47" fmla="*/ 1198160 h 5187544"/>
              <a:gd name="csX48" fmla="*/ 2136540 w 4328330"/>
              <a:gd name="csY48" fmla="*/ 1187187 h 5187544"/>
              <a:gd name="csX49" fmla="*/ 2100222 w 4328330"/>
              <a:gd name="csY49" fmla="*/ 1232803 h 5187544"/>
              <a:gd name="csX50" fmla="*/ 2088735 w 4328330"/>
              <a:gd name="csY50" fmla="*/ 1261797 h 5187544"/>
              <a:gd name="csX51" fmla="*/ 2131345 w 4328330"/>
              <a:gd name="csY51" fmla="*/ 1285910 h 5187544"/>
              <a:gd name="csX52" fmla="*/ 2203463 w 4328330"/>
              <a:gd name="csY52" fmla="*/ 1235165 h 5187544"/>
              <a:gd name="csX53" fmla="*/ 2160852 w 4328330"/>
              <a:gd name="csY53" fmla="*/ 1232921 h 5187544"/>
              <a:gd name="csX54" fmla="*/ 3735172 w 4328330"/>
              <a:gd name="csY54" fmla="*/ 1177623 h 5187544"/>
              <a:gd name="csX55" fmla="*/ 3727925 w 4328330"/>
              <a:gd name="csY55" fmla="*/ 1200615 h 5187544"/>
              <a:gd name="csX56" fmla="*/ 3819029 w 4328330"/>
              <a:gd name="csY56" fmla="*/ 1251485 h 5187544"/>
              <a:gd name="csX57" fmla="*/ 3811657 w 4328330"/>
              <a:gd name="csY57" fmla="*/ 1208616 h 5187544"/>
              <a:gd name="csX58" fmla="*/ 3806536 w 4328330"/>
              <a:gd name="csY58" fmla="*/ 1209497 h 5187544"/>
              <a:gd name="csX59" fmla="*/ 3735172 w 4328330"/>
              <a:gd name="csY59" fmla="*/ 1177623 h 5187544"/>
              <a:gd name="csX60" fmla="*/ 1625047 w 4328330"/>
              <a:gd name="csY60" fmla="*/ 1143967 h 5187544"/>
              <a:gd name="csX61" fmla="*/ 1603744 w 4328330"/>
              <a:gd name="csY61" fmla="*/ 1146983 h 5187544"/>
              <a:gd name="csX62" fmla="*/ 1587085 w 4328330"/>
              <a:gd name="csY62" fmla="*/ 1168198 h 5187544"/>
              <a:gd name="csX63" fmla="*/ 1598920 w 4328330"/>
              <a:gd name="csY63" fmla="*/ 1248519 h 5187544"/>
              <a:gd name="csX64" fmla="*/ 1685527 w 4328330"/>
              <a:gd name="csY64" fmla="*/ 1587421 h 5187544"/>
              <a:gd name="csX65" fmla="*/ 1760579 w 4328330"/>
              <a:gd name="csY65" fmla="*/ 1866820 h 5187544"/>
              <a:gd name="csX66" fmla="*/ 1851424 w 4328330"/>
              <a:gd name="csY66" fmla="*/ 1402749 h 5187544"/>
              <a:gd name="csX67" fmla="*/ 1870138 w 4328330"/>
              <a:gd name="csY67" fmla="*/ 1156363 h 5187544"/>
              <a:gd name="csX68" fmla="*/ 1773764 w 4328330"/>
              <a:gd name="csY68" fmla="*/ 1227018 h 5187544"/>
              <a:gd name="csX69" fmla="*/ 1733190 w 4328330"/>
              <a:gd name="csY69" fmla="*/ 1224773 h 5187544"/>
              <a:gd name="csX70" fmla="*/ 1682423 w 4328330"/>
              <a:gd name="csY70" fmla="*/ 1213075 h 5187544"/>
              <a:gd name="csX71" fmla="*/ 1684362 w 4328330"/>
              <a:gd name="csY71" fmla="*/ 1174532 h 5187544"/>
              <a:gd name="csX72" fmla="*/ 1625047 w 4328330"/>
              <a:gd name="csY72" fmla="*/ 1143967 h 5187544"/>
              <a:gd name="csX73" fmla="*/ 530599 w 4328330"/>
              <a:gd name="csY73" fmla="*/ 1143012 h 5187544"/>
              <a:gd name="csX74" fmla="*/ 465229 w 4328330"/>
              <a:gd name="csY74" fmla="*/ 1341363 h 5187544"/>
              <a:gd name="csX75" fmla="*/ 403598 w 4328330"/>
              <a:gd name="csY75" fmla="*/ 1385845 h 5187544"/>
              <a:gd name="csX76" fmla="*/ 1554833 w 4328330"/>
              <a:gd name="csY76" fmla="*/ 1972907 h 5187544"/>
              <a:gd name="csX77" fmla="*/ 1557170 w 4328330"/>
              <a:gd name="csY77" fmla="*/ 1971188 h 5187544"/>
              <a:gd name="csX78" fmla="*/ 1545219 w 4328330"/>
              <a:gd name="csY78" fmla="*/ 1951507 h 5187544"/>
              <a:gd name="csX79" fmla="*/ 530599 w 4328330"/>
              <a:gd name="csY79" fmla="*/ 1143012 h 5187544"/>
              <a:gd name="csX80" fmla="*/ 2373596 w 4328330"/>
              <a:gd name="csY80" fmla="*/ 1129138 h 5187544"/>
              <a:gd name="csX81" fmla="*/ 2372850 w 4328330"/>
              <a:gd name="csY81" fmla="*/ 1170771 h 5187544"/>
              <a:gd name="csX82" fmla="*/ 2332843 w 4328330"/>
              <a:gd name="csY82" fmla="*/ 1175673 h 5187544"/>
              <a:gd name="csX83" fmla="*/ 2284116 w 4328330"/>
              <a:gd name="csY83" fmla="*/ 1248619 h 5187544"/>
              <a:gd name="csX84" fmla="*/ 2253926 w 4328330"/>
              <a:gd name="csY84" fmla="*/ 1272252 h 5187544"/>
              <a:gd name="csX85" fmla="*/ 2204954 w 4328330"/>
              <a:gd name="csY85" fmla="*/ 1359080 h 5187544"/>
              <a:gd name="csX86" fmla="*/ 2163837 w 4328330"/>
              <a:gd name="csY86" fmla="*/ 1376689 h 5187544"/>
              <a:gd name="csX87" fmla="*/ 2116170 w 4328330"/>
              <a:gd name="csY87" fmla="*/ 1386865 h 5187544"/>
              <a:gd name="csX88" fmla="*/ 1843162 w 4328330"/>
              <a:gd name="csY88" fmla="*/ 1930314 h 5187544"/>
              <a:gd name="csX89" fmla="*/ 2277410 w 4328330"/>
              <a:gd name="csY89" fmla="*/ 1355188 h 5187544"/>
              <a:gd name="csX90" fmla="*/ 2399736 w 4328330"/>
              <a:gd name="csY90" fmla="*/ 1189209 h 5187544"/>
              <a:gd name="csX91" fmla="*/ 2373596 w 4328330"/>
              <a:gd name="csY91" fmla="*/ 1129138 h 5187544"/>
              <a:gd name="csX92" fmla="*/ 2634667 w 4328330"/>
              <a:gd name="csY92" fmla="*/ 1114077 h 5187544"/>
              <a:gd name="csX93" fmla="*/ 2628698 w 4328330"/>
              <a:gd name="csY93" fmla="*/ 1187383 h 5187544"/>
              <a:gd name="csX94" fmla="*/ 2589318 w 4328330"/>
              <a:gd name="csY94" fmla="*/ 1221454 h 5187544"/>
              <a:gd name="csX95" fmla="*/ 2328547 w 4328330"/>
              <a:gd name="csY95" fmla="*/ 1522295 h 5187544"/>
              <a:gd name="csX96" fmla="*/ 1955052 w 4328330"/>
              <a:gd name="csY96" fmla="*/ 1875093 h 5187544"/>
              <a:gd name="csX97" fmla="*/ 1898139 w 4328330"/>
              <a:gd name="csY97" fmla="*/ 1934952 h 5187544"/>
              <a:gd name="csX98" fmla="*/ 1901685 w 4328330"/>
              <a:gd name="csY98" fmla="*/ 1959374 h 5187544"/>
              <a:gd name="csX99" fmla="*/ 2682572 w 4328330"/>
              <a:gd name="csY99" fmla="*/ 1159075 h 5187544"/>
              <a:gd name="csX100" fmla="*/ 2578494 w 4328330"/>
              <a:gd name="csY100" fmla="*/ 1085284 h 5187544"/>
              <a:gd name="csX101" fmla="*/ 2507246 w 4328330"/>
              <a:gd name="csY101" fmla="*/ 1149770 h 5187544"/>
              <a:gd name="csX102" fmla="*/ 1958147 w 4328330"/>
              <a:gd name="csY102" fmla="*/ 1838195 h 5187544"/>
              <a:gd name="csX103" fmla="*/ 2524958 w 4328330"/>
              <a:gd name="csY103" fmla="*/ 1191319 h 5187544"/>
              <a:gd name="csX104" fmla="*/ 2578494 w 4328330"/>
              <a:gd name="csY104" fmla="*/ 1085284 h 5187544"/>
              <a:gd name="csX105" fmla="*/ 3804799 w 4328330"/>
              <a:gd name="csY105" fmla="*/ 1038496 h 5187544"/>
              <a:gd name="csX106" fmla="*/ 3783680 w 4328330"/>
              <a:gd name="csY106" fmla="*/ 1042128 h 5187544"/>
              <a:gd name="csX107" fmla="*/ 3789183 w 4328330"/>
              <a:gd name="csY107" fmla="*/ 1074127 h 5187544"/>
              <a:gd name="csX108" fmla="*/ 3810303 w 4328330"/>
              <a:gd name="csY108" fmla="*/ 1070495 h 5187544"/>
              <a:gd name="csX109" fmla="*/ 586603 w 4328330"/>
              <a:gd name="csY109" fmla="*/ 1025081 h 5187544"/>
              <a:gd name="csX110" fmla="*/ 595302 w 4328330"/>
              <a:gd name="csY110" fmla="*/ 1063363 h 5187544"/>
              <a:gd name="csX111" fmla="*/ 540785 w 4328330"/>
              <a:gd name="csY111" fmla="*/ 1111251 h 5187544"/>
              <a:gd name="csX112" fmla="*/ 768196 w 4328330"/>
              <a:gd name="csY112" fmla="*/ 1325495 h 5187544"/>
              <a:gd name="csX113" fmla="*/ 1028572 w 4328330"/>
              <a:gd name="csY113" fmla="*/ 1537004 h 5187544"/>
              <a:gd name="csX114" fmla="*/ 688844 w 4328330"/>
              <a:gd name="csY114" fmla="*/ 1151376 h 5187544"/>
              <a:gd name="csX115" fmla="*/ 586603 w 4328330"/>
              <a:gd name="csY115" fmla="*/ 1025081 h 5187544"/>
              <a:gd name="csX116" fmla="*/ 4148759 w 4328330"/>
              <a:gd name="csY116" fmla="*/ 1023492 h 5187544"/>
              <a:gd name="csX117" fmla="*/ 4064028 w 4328330"/>
              <a:gd name="csY117" fmla="*/ 1196349 h 5187544"/>
              <a:gd name="csX118" fmla="*/ 4115330 w 4328330"/>
              <a:gd name="csY118" fmla="*/ 1227144 h 5187544"/>
              <a:gd name="csX119" fmla="*/ 4142510 w 4328330"/>
              <a:gd name="csY119" fmla="*/ 1052237 h 5187544"/>
              <a:gd name="csX120" fmla="*/ 1067975 w 4328330"/>
              <a:gd name="csY120" fmla="*/ 987823 h 5187544"/>
              <a:gd name="csX121" fmla="*/ 1017614 w 4328330"/>
              <a:gd name="csY121" fmla="*/ 1005895 h 5187544"/>
              <a:gd name="csX122" fmla="*/ 976243 w 4328330"/>
              <a:gd name="csY122" fmla="*/ 1075136 h 5187544"/>
              <a:gd name="csX123" fmla="*/ 1199794 w 4328330"/>
              <a:gd name="csY123" fmla="*/ 1414004 h 5187544"/>
              <a:gd name="csX124" fmla="*/ 1384091 w 4328330"/>
              <a:gd name="csY124" fmla="*/ 1673512 h 5187544"/>
              <a:gd name="csX125" fmla="*/ 1643808 w 4328330"/>
              <a:gd name="csY125" fmla="*/ 1912063 h 5187544"/>
              <a:gd name="csX126" fmla="*/ 1569634 w 4328330"/>
              <a:gd name="csY126" fmla="*/ 1779305 h 5187544"/>
              <a:gd name="csX127" fmla="*/ 1378944 w 4328330"/>
              <a:gd name="csY127" fmla="*/ 1501783 h 5187544"/>
              <a:gd name="csX128" fmla="*/ 1152059 w 4328330"/>
              <a:gd name="csY128" fmla="*/ 1140234 h 5187544"/>
              <a:gd name="csX129" fmla="*/ 1087362 w 4328330"/>
              <a:gd name="csY129" fmla="*/ 1004790 h 5187544"/>
              <a:gd name="csX130" fmla="*/ 1077909 w 4328330"/>
              <a:gd name="csY130" fmla="*/ 988591 h 5187544"/>
              <a:gd name="csX131" fmla="*/ 1067975 w 4328330"/>
              <a:gd name="csY131" fmla="*/ 987823 h 5187544"/>
              <a:gd name="csX132" fmla="*/ 4032585 w 4328330"/>
              <a:gd name="csY132" fmla="*/ 966280 h 5187544"/>
              <a:gd name="csX133" fmla="*/ 4029660 w 4328330"/>
              <a:gd name="csY133" fmla="*/ 966882 h 5187544"/>
              <a:gd name="csX134" fmla="*/ 4003348 w 4328330"/>
              <a:gd name="csY134" fmla="*/ 997764 h 5187544"/>
              <a:gd name="csX135" fmla="*/ 3978441 w 4328330"/>
              <a:gd name="csY135" fmla="*/ 1094284 h 5187544"/>
              <a:gd name="csX136" fmla="*/ 3958091 w 4328330"/>
              <a:gd name="csY136" fmla="*/ 1163667 h 5187544"/>
              <a:gd name="csX137" fmla="*/ 3939670 w 4328330"/>
              <a:gd name="csY137" fmla="*/ 1213612 h 5187544"/>
              <a:gd name="csX138" fmla="*/ 4028601 w 4328330"/>
              <a:gd name="csY138" fmla="*/ 1133098 h 5187544"/>
              <a:gd name="csX139" fmla="*/ 4032214 w 4328330"/>
              <a:gd name="csY139" fmla="*/ 1131153 h 5187544"/>
              <a:gd name="csX140" fmla="*/ 4102148 w 4328330"/>
              <a:gd name="csY140" fmla="*/ 1009107 h 5187544"/>
              <a:gd name="csX141" fmla="*/ 4083506 w 4328330"/>
              <a:gd name="csY141" fmla="*/ 996501 h 5187544"/>
              <a:gd name="csX142" fmla="*/ 4043110 w 4328330"/>
              <a:gd name="csY142" fmla="*/ 987630 h 5187544"/>
              <a:gd name="csX143" fmla="*/ 4032585 w 4328330"/>
              <a:gd name="csY143" fmla="*/ 966280 h 5187544"/>
              <a:gd name="csX144" fmla="*/ 624871 w 4328330"/>
              <a:gd name="csY144" fmla="*/ 959458 h 5187544"/>
              <a:gd name="csX145" fmla="*/ 622003 w 4328330"/>
              <a:gd name="csY145" fmla="*/ 961930 h 5187544"/>
              <a:gd name="csX146" fmla="*/ 693483 w 4328330"/>
              <a:gd name="csY146" fmla="*/ 1078762 h 5187544"/>
              <a:gd name="csX147" fmla="*/ 801415 w 4328330"/>
              <a:gd name="csY147" fmla="*/ 1246656 h 5187544"/>
              <a:gd name="csX148" fmla="*/ 1331577 w 4328330"/>
              <a:gd name="csY148" fmla="*/ 1764796 h 5187544"/>
              <a:gd name="csX149" fmla="*/ 1488155 w 4328330"/>
              <a:gd name="csY149" fmla="*/ 1841709 h 5187544"/>
              <a:gd name="csX150" fmla="*/ 1011267 w 4328330"/>
              <a:gd name="csY150" fmla="*/ 1219346 h 5187544"/>
              <a:gd name="csX151" fmla="*/ 932352 w 4328330"/>
              <a:gd name="csY151" fmla="*/ 1108104 h 5187544"/>
              <a:gd name="csX152" fmla="*/ 887584 w 4328330"/>
              <a:gd name="csY152" fmla="*/ 1230514 h 5187544"/>
              <a:gd name="csX153" fmla="*/ 779203 w 4328330"/>
              <a:gd name="csY153" fmla="*/ 1079177 h 5187544"/>
              <a:gd name="csX154" fmla="*/ 752072 w 4328330"/>
              <a:gd name="csY154" fmla="*/ 1055508 h 5187544"/>
              <a:gd name="csX155" fmla="*/ 672490 w 4328330"/>
              <a:gd name="csY155" fmla="*/ 1002658 h 5187544"/>
              <a:gd name="csX156" fmla="*/ 624871 w 4328330"/>
              <a:gd name="csY156" fmla="*/ 959458 h 5187544"/>
              <a:gd name="csX157" fmla="*/ 487233 w 4328330"/>
              <a:gd name="csY157" fmla="*/ 940072 h 5187544"/>
              <a:gd name="csX158" fmla="*/ 476051 w 4328330"/>
              <a:gd name="csY158" fmla="*/ 941865 h 5187544"/>
              <a:gd name="csX159" fmla="*/ 430511 w 4328330"/>
              <a:gd name="csY159" fmla="*/ 962979 h 5187544"/>
              <a:gd name="csX160" fmla="*/ 517625 w 4328330"/>
              <a:gd name="csY160" fmla="*/ 1048395 h 5187544"/>
              <a:gd name="csX161" fmla="*/ 487233 w 4328330"/>
              <a:gd name="csY161" fmla="*/ 940072 h 5187544"/>
              <a:gd name="csX162" fmla="*/ 3326761 w 4328330"/>
              <a:gd name="csY162" fmla="*/ 936572 h 5187544"/>
              <a:gd name="csX163" fmla="*/ 3188218 w 4328330"/>
              <a:gd name="csY163" fmla="*/ 1138602 h 5187544"/>
              <a:gd name="csX164" fmla="*/ 3152688 w 4328330"/>
              <a:gd name="csY164" fmla="*/ 1204006 h 5187544"/>
              <a:gd name="csX165" fmla="*/ 3172894 w 4328330"/>
              <a:gd name="csY165" fmla="*/ 1210413 h 5187544"/>
              <a:gd name="csX166" fmla="*/ 3369077 w 4328330"/>
              <a:gd name="csY166" fmla="*/ 1238377 h 5187544"/>
              <a:gd name="csX167" fmla="*/ 3718739 w 4328330"/>
              <a:gd name="csY167" fmla="*/ 1264641 h 5187544"/>
              <a:gd name="csX168" fmla="*/ 3613095 w 4328330"/>
              <a:gd name="csY168" fmla="*/ 1165019 h 5187544"/>
              <a:gd name="csX169" fmla="*/ 3394698 w 4328330"/>
              <a:gd name="csY169" fmla="*/ 1021401 h 5187544"/>
              <a:gd name="csX170" fmla="*/ 3342822 w 4328330"/>
              <a:gd name="csY170" fmla="*/ 980250 h 5187544"/>
              <a:gd name="csX171" fmla="*/ 3326761 w 4328330"/>
              <a:gd name="csY171" fmla="*/ 936572 h 5187544"/>
              <a:gd name="csX172" fmla="*/ 3358610 w 4328330"/>
              <a:gd name="csY172" fmla="*/ 895835 h 5187544"/>
              <a:gd name="csX173" fmla="*/ 3353777 w 4328330"/>
              <a:gd name="csY173" fmla="*/ 909844 h 5187544"/>
              <a:gd name="csX174" fmla="*/ 3352938 w 4328330"/>
              <a:gd name="csY174" fmla="*/ 912621 h 5187544"/>
              <a:gd name="csX175" fmla="*/ 3626519 w 4328330"/>
              <a:gd name="csY175" fmla="*/ 1139648 h 5187544"/>
              <a:gd name="csX176" fmla="*/ 3646701 w 4328330"/>
              <a:gd name="csY176" fmla="*/ 1161216 h 5187544"/>
              <a:gd name="csX177" fmla="*/ 3667221 w 4328330"/>
              <a:gd name="csY177" fmla="*/ 1165594 h 5187544"/>
              <a:gd name="csX178" fmla="*/ 3707113 w 4328330"/>
              <a:gd name="csY178" fmla="*/ 1121793 h 5187544"/>
              <a:gd name="csX179" fmla="*/ 3408590 w 4328330"/>
              <a:gd name="csY179" fmla="*/ 941267 h 5187544"/>
              <a:gd name="csX180" fmla="*/ 3372494 w 4328330"/>
              <a:gd name="csY180" fmla="*/ 896088 h 5187544"/>
              <a:gd name="csX181" fmla="*/ 3358610 w 4328330"/>
              <a:gd name="csY181" fmla="*/ 895835 h 5187544"/>
              <a:gd name="csX182" fmla="*/ 3186905 w 4328330"/>
              <a:gd name="csY182" fmla="*/ 886477 h 5187544"/>
              <a:gd name="csX183" fmla="*/ 2988552 w 4328330"/>
              <a:gd name="csY183" fmla="*/ 1145464 h 5187544"/>
              <a:gd name="csX184" fmla="*/ 3061312 w 4328330"/>
              <a:gd name="csY184" fmla="*/ 1182164 h 5187544"/>
              <a:gd name="csX185" fmla="*/ 3063353 w 4328330"/>
              <a:gd name="csY185" fmla="*/ 1205536 h 5187544"/>
              <a:gd name="csX186" fmla="*/ 3049020 w 4328330"/>
              <a:gd name="csY186" fmla="*/ 1240938 h 5187544"/>
              <a:gd name="csX187" fmla="*/ 3052500 w 4328330"/>
              <a:gd name="csY187" fmla="*/ 1253517 h 5187544"/>
              <a:gd name="csX188" fmla="*/ 3264644 w 4328330"/>
              <a:gd name="csY188" fmla="*/ 993032 h 5187544"/>
              <a:gd name="csX189" fmla="*/ 3282887 w 4328330"/>
              <a:gd name="csY189" fmla="*/ 949707 h 5187544"/>
              <a:gd name="csX190" fmla="*/ 3237081 w 4328330"/>
              <a:gd name="csY190" fmla="*/ 905534 h 5187544"/>
              <a:gd name="csX191" fmla="*/ 3186905 w 4328330"/>
              <a:gd name="csY191" fmla="*/ 886477 h 5187544"/>
              <a:gd name="csX192" fmla="*/ 669155 w 4328330"/>
              <a:gd name="csY192" fmla="*/ 863044 h 5187544"/>
              <a:gd name="csX193" fmla="*/ 631722 w 4328330"/>
              <a:gd name="csY193" fmla="*/ 880536 h 5187544"/>
              <a:gd name="csX194" fmla="*/ 607880 w 4328330"/>
              <a:gd name="csY194" fmla="*/ 929663 h 5187544"/>
              <a:gd name="csX195" fmla="*/ 725462 w 4328330"/>
              <a:gd name="csY195" fmla="*/ 899106 h 5187544"/>
              <a:gd name="csX196" fmla="*/ 669155 w 4328330"/>
              <a:gd name="csY196" fmla="*/ 863044 h 5187544"/>
              <a:gd name="csX197" fmla="*/ 2837765 w 4328330"/>
              <a:gd name="csY197" fmla="*/ 859653 h 5187544"/>
              <a:gd name="csX198" fmla="*/ 2822897 w 4328330"/>
              <a:gd name="csY198" fmla="*/ 860807 h 5187544"/>
              <a:gd name="csX199" fmla="*/ 2839269 w 4328330"/>
              <a:gd name="csY199" fmla="*/ 890936 h 5187544"/>
              <a:gd name="csX200" fmla="*/ 2851637 w 4328330"/>
              <a:gd name="csY200" fmla="*/ 867065 h 5187544"/>
              <a:gd name="csX201" fmla="*/ 2837765 w 4328330"/>
              <a:gd name="csY201" fmla="*/ 859653 h 5187544"/>
              <a:gd name="csX202" fmla="*/ 4299536 w 4328330"/>
              <a:gd name="csY202" fmla="*/ 846685 h 5187544"/>
              <a:gd name="csX203" fmla="*/ 4253130 w 4328330"/>
              <a:gd name="csY203" fmla="*/ 852695 h 5187544"/>
              <a:gd name="csX204" fmla="*/ 4248963 w 4328330"/>
              <a:gd name="csY204" fmla="*/ 851433 h 5187544"/>
              <a:gd name="csX205" fmla="*/ 4207229 w 4328330"/>
              <a:gd name="csY205" fmla="*/ 934375 h 5187544"/>
              <a:gd name="csX206" fmla="*/ 4222330 w 4328330"/>
              <a:gd name="csY206" fmla="*/ 964717 h 5187544"/>
              <a:gd name="csX207" fmla="*/ 4166511 w 4328330"/>
              <a:gd name="csY207" fmla="*/ 1111995 h 5187544"/>
              <a:gd name="csX208" fmla="*/ 4245340 w 4328330"/>
              <a:gd name="csY208" fmla="*/ 1079353 h 5187544"/>
              <a:gd name="csX209" fmla="*/ 4245855 w 4328330"/>
              <a:gd name="csY209" fmla="*/ 1055542 h 5187544"/>
              <a:gd name="csX210" fmla="*/ 4241166 w 4328330"/>
              <a:gd name="csY210" fmla="*/ 1035926 h 5187544"/>
              <a:gd name="csX211" fmla="*/ 4258470 w 4328330"/>
              <a:gd name="csY211" fmla="*/ 1017802 h 5187544"/>
              <a:gd name="csX212" fmla="*/ 4264013 w 4328330"/>
              <a:gd name="csY212" fmla="*/ 954252 h 5187544"/>
              <a:gd name="csX213" fmla="*/ 4274867 w 4328330"/>
              <a:gd name="csY213" fmla="*/ 906272 h 5187544"/>
              <a:gd name="csX214" fmla="*/ 4286923 w 4328330"/>
              <a:gd name="csY214" fmla="*/ 884432 h 5187544"/>
              <a:gd name="csX215" fmla="*/ 4299536 w 4328330"/>
              <a:gd name="csY215" fmla="*/ 846685 h 5187544"/>
              <a:gd name="csX216" fmla="*/ 2531542 w 4328330"/>
              <a:gd name="csY216" fmla="*/ 813514 h 5187544"/>
              <a:gd name="csX217" fmla="*/ 2429672 w 4328330"/>
              <a:gd name="csY217" fmla="*/ 846074 h 5187544"/>
              <a:gd name="csX218" fmla="*/ 2413006 w 4328330"/>
              <a:gd name="csY218" fmla="*/ 840624 h 5187544"/>
              <a:gd name="csX219" fmla="*/ 2315066 w 4328330"/>
              <a:gd name="csY219" fmla="*/ 826069 h 5187544"/>
              <a:gd name="csX220" fmla="*/ 2447171 w 4328330"/>
              <a:gd name="csY220" fmla="*/ 886555 h 5187544"/>
              <a:gd name="csX221" fmla="*/ 2500671 w 4328330"/>
              <a:gd name="csY221" fmla="*/ 910293 h 5187544"/>
              <a:gd name="csX222" fmla="*/ 2553157 w 4328330"/>
              <a:gd name="csY222" fmla="*/ 863056 h 5187544"/>
              <a:gd name="csX223" fmla="*/ 2548044 w 4328330"/>
              <a:gd name="csY223" fmla="*/ 863936 h 5187544"/>
              <a:gd name="csX224" fmla="*/ 3654798 w 4328330"/>
              <a:gd name="csY224" fmla="*/ 806036 h 5187544"/>
              <a:gd name="csX225" fmla="*/ 3638799 w 4328330"/>
              <a:gd name="csY225" fmla="*/ 808787 h 5187544"/>
              <a:gd name="csX226" fmla="*/ 3641549 w 4328330"/>
              <a:gd name="csY226" fmla="*/ 824779 h 5187544"/>
              <a:gd name="csX227" fmla="*/ 3657548 w 4328330"/>
              <a:gd name="csY227" fmla="*/ 822028 h 5187544"/>
              <a:gd name="csX228" fmla="*/ 1232782 w 4328330"/>
              <a:gd name="csY228" fmla="*/ 793645 h 5187544"/>
              <a:gd name="csX229" fmla="*/ 1178483 w 4328330"/>
              <a:gd name="csY229" fmla="*/ 852951 h 5187544"/>
              <a:gd name="csX230" fmla="*/ 1235532 w 4328330"/>
              <a:gd name="csY230" fmla="*/ 809644 h 5187544"/>
              <a:gd name="csX231" fmla="*/ 3203840 w 4328330"/>
              <a:gd name="csY231" fmla="*/ 773558 h 5187544"/>
              <a:gd name="csX232" fmla="*/ 3192470 w 4328330"/>
              <a:gd name="csY232" fmla="*/ 803186 h 5187544"/>
              <a:gd name="csX233" fmla="*/ 3226832 w 4328330"/>
              <a:gd name="csY233" fmla="*/ 780805 h 5187544"/>
              <a:gd name="csX234" fmla="*/ 3203840 w 4328330"/>
              <a:gd name="csY234" fmla="*/ 773558 h 5187544"/>
              <a:gd name="csX235" fmla="*/ 3713155 w 4328330"/>
              <a:gd name="csY235" fmla="*/ 750752 h 5187544"/>
              <a:gd name="csX236" fmla="*/ 3661643 w 4328330"/>
              <a:gd name="csY236" fmla="*/ 766004 h 5187544"/>
              <a:gd name="csX237" fmla="*/ 3707817 w 4328330"/>
              <a:gd name="csY237" fmla="*/ 861484 h 5187544"/>
              <a:gd name="csX238" fmla="*/ 3730306 w 4328330"/>
              <a:gd name="csY238" fmla="*/ 896480 h 5187544"/>
              <a:gd name="csX239" fmla="*/ 3745392 w 4328330"/>
              <a:gd name="csY239" fmla="*/ 965042 h 5187544"/>
              <a:gd name="csX240" fmla="*/ 3772955 w 4328330"/>
              <a:gd name="csY240" fmla="*/ 1010374 h 5187544"/>
              <a:gd name="csX241" fmla="*/ 3739281 w 4328330"/>
              <a:gd name="csY241" fmla="*/ 856727 h 5187544"/>
              <a:gd name="csX242" fmla="*/ 3713155 w 4328330"/>
              <a:gd name="csY242" fmla="*/ 750752 h 5187544"/>
              <a:gd name="csX243" fmla="*/ 3593560 w 4328330"/>
              <a:gd name="csY243" fmla="*/ 736494 h 5187544"/>
              <a:gd name="csX244" fmla="*/ 3582231 w 4328330"/>
              <a:gd name="csY244" fmla="*/ 737475 h 5187544"/>
              <a:gd name="csX245" fmla="*/ 3530222 w 4328330"/>
              <a:gd name="csY245" fmla="*/ 763547 h 5187544"/>
              <a:gd name="csX246" fmla="*/ 3389628 w 4328330"/>
              <a:gd name="csY246" fmla="*/ 815653 h 5187544"/>
              <a:gd name="csX247" fmla="*/ 3418571 w 4328330"/>
              <a:gd name="csY247" fmla="*/ 879993 h 5187544"/>
              <a:gd name="csX248" fmla="*/ 3760493 w 4328330"/>
              <a:gd name="csY248" fmla="*/ 1140986 h 5187544"/>
              <a:gd name="csX249" fmla="*/ 3786990 w 4328330"/>
              <a:gd name="csY249" fmla="*/ 1145659 h 5187544"/>
              <a:gd name="csX250" fmla="*/ 3768239 w 4328330"/>
              <a:gd name="csY250" fmla="*/ 1090244 h 5187544"/>
              <a:gd name="csX251" fmla="*/ 3741830 w 4328330"/>
              <a:gd name="csY251" fmla="*/ 1040105 h 5187544"/>
              <a:gd name="csX252" fmla="*/ 3702931 w 4328330"/>
              <a:gd name="csY252" fmla="*/ 928862 h 5187544"/>
              <a:gd name="csX253" fmla="*/ 3645976 w 4328330"/>
              <a:gd name="csY253" fmla="*/ 896489 h 5187544"/>
              <a:gd name="csX254" fmla="*/ 3607890 w 4328330"/>
              <a:gd name="csY254" fmla="*/ 858902 h 5187544"/>
              <a:gd name="csX255" fmla="*/ 3557952 w 4328330"/>
              <a:gd name="csY255" fmla="*/ 821366 h 5187544"/>
              <a:gd name="csX256" fmla="*/ 3583944 w 4328330"/>
              <a:gd name="csY256" fmla="*/ 769465 h 5187544"/>
              <a:gd name="csX257" fmla="*/ 3593560 w 4328330"/>
              <a:gd name="csY257" fmla="*/ 736494 h 5187544"/>
              <a:gd name="csX258" fmla="*/ 3471793 w 4328330"/>
              <a:gd name="csY258" fmla="*/ 672797 h 5187544"/>
              <a:gd name="csX259" fmla="*/ 3450674 w 4328330"/>
              <a:gd name="csY259" fmla="*/ 676429 h 5187544"/>
              <a:gd name="csX260" fmla="*/ 3429866 w 4328330"/>
              <a:gd name="csY260" fmla="*/ 730735 h 5187544"/>
              <a:gd name="csX261" fmla="*/ 3519717 w 4328330"/>
              <a:gd name="csY261" fmla="*/ 730229 h 5187544"/>
              <a:gd name="csX262" fmla="*/ 3471793 w 4328330"/>
              <a:gd name="csY262" fmla="*/ 672797 h 5187544"/>
              <a:gd name="csX263" fmla="*/ 946747 w 4328330"/>
              <a:gd name="csY263" fmla="*/ 667096 h 5187544"/>
              <a:gd name="csX264" fmla="*/ 941683 w 4328330"/>
              <a:gd name="csY264" fmla="*/ 667797 h 5187544"/>
              <a:gd name="csX265" fmla="*/ 998680 w 4328330"/>
              <a:gd name="csY265" fmla="*/ 708066 h 5187544"/>
              <a:gd name="csX266" fmla="*/ 991814 w 4328330"/>
              <a:gd name="csY266" fmla="*/ 763929 h 5187544"/>
              <a:gd name="csX267" fmla="*/ 1013808 w 4328330"/>
              <a:gd name="csY267" fmla="*/ 765420 h 5187544"/>
              <a:gd name="csX268" fmla="*/ 989182 w 4328330"/>
              <a:gd name="csY268" fmla="*/ 687301 h 5187544"/>
              <a:gd name="csX269" fmla="*/ 946747 w 4328330"/>
              <a:gd name="csY269" fmla="*/ 667096 h 5187544"/>
              <a:gd name="csX270" fmla="*/ 3982045 w 4328330"/>
              <a:gd name="csY270" fmla="*/ 571210 h 5187544"/>
              <a:gd name="csX271" fmla="*/ 3955209 w 4328330"/>
              <a:gd name="csY271" fmla="*/ 583730 h 5187544"/>
              <a:gd name="csX272" fmla="*/ 3927020 w 4328330"/>
              <a:gd name="csY272" fmla="*/ 603734 h 5187544"/>
              <a:gd name="csX273" fmla="*/ 3935317 w 4328330"/>
              <a:gd name="csY273" fmla="*/ 617463 h 5187544"/>
              <a:gd name="csX274" fmla="*/ 3974019 w 4328330"/>
              <a:gd name="csY274" fmla="*/ 650996 h 5187544"/>
              <a:gd name="csX275" fmla="*/ 3969347 w 4328330"/>
              <a:gd name="csY275" fmla="*/ 696598 h 5187544"/>
              <a:gd name="csX276" fmla="*/ 3928128 w 4328330"/>
              <a:gd name="csY276" fmla="*/ 755737 h 5187544"/>
              <a:gd name="csX277" fmla="*/ 3864248 w 4328330"/>
              <a:gd name="csY277" fmla="*/ 809543 h 5187544"/>
              <a:gd name="csX278" fmla="*/ 3844664 w 4328330"/>
              <a:gd name="csY278" fmla="*/ 1048113 h 5187544"/>
              <a:gd name="csX279" fmla="*/ 3844267 w 4328330"/>
              <a:gd name="csY279" fmla="*/ 1053454 h 5187544"/>
              <a:gd name="csX280" fmla="*/ 3819225 w 4328330"/>
              <a:gd name="csY280" fmla="*/ 1103213 h 5187544"/>
              <a:gd name="csX281" fmla="*/ 3834235 w 4328330"/>
              <a:gd name="csY281" fmla="*/ 1136873 h 5187544"/>
              <a:gd name="csX282" fmla="*/ 3870025 w 4328330"/>
              <a:gd name="csY282" fmla="*/ 1184084 h 5187544"/>
              <a:gd name="csX283" fmla="*/ 3870144 w 4328330"/>
              <a:gd name="csY283" fmla="*/ 1207778 h 5187544"/>
              <a:gd name="csX284" fmla="*/ 3916934 w 4328330"/>
              <a:gd name="csY284" fmla="*/ 1173385 h 5187544"/>
              <a:gd name="csX285" fmla="*/ 3938858 w 4328330"/>
              <a:gd name="csY285" fmla="*/ 1097797 h 5187544"/>
              <a:gd name="csX286" fmla="*/ 3887552 w 4328330"/>
              <a:gd name="csY286" fmla="*/ 856925 h 5187544"/>
              <a:gd name="csX287" fmla="*/ 3938099 w 4328330"/>
              <a:gd name="csY287" fmla="*/ 1012941 h 5187544"/>
              <a:gd name="csX288" fmla="*/ 4012923 w 4328330"/>
              <a:gd name="csY288" fmla="*/ 907834 h 5187544"/>
              <a:gd name="csX289" fmla="*/ 4025071 w 4328330"/>
              <a:gd name="csY289" fmla="*/ 863580 h 5187544"/>
              <a:gd name="csX290" fmla="*/ 4036730 w 4328330"/>
              <a:gd name="csY290" fmla="*/ 804921 h 5187544"/>
              <a:gd name="csX291" fmla="*/ 4056926 w 4328330"/>
              <a:gd name="csY291" fmla="*/ 891701 h 5187544"/>
              <a:gd name="csX292" fmla="*/ 4086844 w 4328330"/>
              <a:gd name="csY292" fmla="*/ 877995 h 5187544"/>
              <a:gd name="csX293" fmla="*/ 4147607 w 4328330"/>
              <a:gd name="csY293" fmla="*/ 943966 h 5187544"/>
              <a:gd name="csX294" fmla="*/ 4142799 w 4328330"/>
              <a:gd name="csY294" fmla="*/ 881544 h 5187544"/>
              <a:gd name="csX295" fmla="*/ 4170948 w 4328330"/>
              <a:gd name="csY295" fmla="*/ 853650 h 5187544"/>
              <a:gd name="csX296" fmla="*/ 4153306 w 4328330"/>
              <a:gd name="csY296" fmla="*/ 766422 h 5187544"/>
              <a:gd name="csX297" fmla="*/ 4097046 w 4328330"/>
              <a:gd name="csY297" fmla="*/ 764898 h 5187544"/>
              <a:gd name="csX298" fmla="*/ 4043240 w 4328330"/>
              <a:gd name="csY298" fmla="*/ 743185 h 5187544"/>
              <a:gd name="csX299" fmla="*/ 3996494 w 4328330"/>
              <a:gd name="csY299" fmla="*/ 724213 h 5187544"/>
              <a:gd name="csX300" fmla="*/ 4014823 w 4328330"/>
              <a:gd name="csY300" fmla="*/ 635412 h 5187544"/>
              <a:gd name="csX301" fmla="*/ 3982045 w 4328330"/>
              <a:gd name="csY301" fmla="*/ 571210 h 5187544"/>
              <a:gd name="csX302" fmla="*/ 1448509 w 4328330"/>
              <a:gd name="csY302" fmla="*/ 31 h 5187544"/>
              <a:gd name="csX303" fmla="*/ 1492387 w 4328330"/>
              <a:gd name="csY303" fmla="*/ 46689 h 5187544"/>
              <a:gd name="csX304" fmla="*/ 1508157 w 4328330"/>
              <a:gd name="csY304" fmla="*/ 103931 h 5187544"/>
              <a:gd name="csX305" fmla="*/ 1570166 w 4328330"/>
              <a:gd name="csY305" fmla="*/ 81407 h 5187544"/>
              <a:gd name="csX306" fmla="*/ 1569681 w 4328330"/>
              <a:gd name="csY306" fmla="*/ 277821 h 5187544"/>
              <a:gd name="csX307" fmla="*/ 1538013 w 4328330"/>
              <a:gd name="csY307" fmla="*/ 243078 h 5187544"/>
              <a:gd name="csX308" fmla="*/ 1505531 w 4328330"/>
              <a:gd name="csY308" fmla="*/ 257231 h 5187544"/>
              <a:gd name="csX309" fmla="*/ 1467115 w 4328330"/>
              <a:gd name="csY309" fmla="*/ 259881 h 5187544"/>
              <a:gd name="csX310" fmla="*/ 1414621 w 4328330"/>
              <a:gd name="csY310" fmla="*/ 254201 h 5187544"/>
              <a:gd name="csX311" fmla="*/ 1503054 w 4328330"/>
              <a:gd name="csY311" fmla="*/ 832816 h 5187544"/>
              <a:gd name="csX312" fmla="*/ 1623534 w 4328330"/>
              <a:gd name="csY312" fmla="*/ 908948 h 5187544"/>
              <a:gd name="csX313" fmla="*/ 1743173 w 4328330"/>
              <a:gd name="csY313" fmla="*/ 945688 h 5187544"/>
              <a:gd name="csX314" fmla="*/ 1786233 w 4328330"/>
              <a:gd name="csY314" fmla="*/ 1119457 h 5187544"/>
              <a:gd name="csX315" fmla="*/ 1866334 w 4328330"/>
              <a:gd name="csY315" fmla="*/ 1045073 h 5187544"/>
              <a:gd name="csX316" fmla="*/ 1829992 w 4328330"/>
              <a:gd name="csY316" fmla="*/ 907600 h 5187544"/>
              <a:gd name="csX317" fmla="*/ 1743987 w 4328330"/>
              <a:gd name="csY317" fmla="*/ 896792 h 5187544"/>
              <a:gd name="csX318" fmla="*/ 1838063 w 4328330"/>
              <a:gd name="csY318" fmla="*/ 715904 h 5187544"/>
              <a:gd name="csX319" fmla="*/ 1905516 w 4328330"/>
              <a:gd name="csY319" fmla="*/ 694429 h 5187544"/>
              <a:gd name="csX320" fmla="*/ 1927059 w 4328330"/>
              <a:gd name="csY320" fmla="*/ 835004 h 5187544"/>
              <a:gd name="csX321" fmla="*/ 1942102 w 4328330"/>
              <a:gd name="csY321" fmla="*/ 834396 h 5187544"/>
              <a:gd name="csX322" fmla="*/ 1982093 w 4328330"/>
              <a:gd name="csY322" fmla="*/ 722103 h 5187544"/>
              <a:gd name="csX323" fmla="*/ 2036312 w 4328330"/>
              <a:gd name="csY323" fmla="*/ 796762 h 5187544"/>
              <a:gd name="csX324" fmla="*/ 1903083 w 4328330"/>
              <a:gd name="csY324" fmla="*/ 906326 h 5187544"/>
              <a:gd name="csX325" fmla="*/ 1880278 w 4328330"/>
              <a:gd name="csY325" fmla="*/ 892460 h 5187544"/>
              <a:gd name="csX326" fmla="*/ 1864558 w 4328330"/>
              <a:gd name="csY326" fmla="*/ 927447 h 5187544"/>
              <a:gd name="csX327" fmla="*/ 1910653 w 4328330"/>
              <a:gd name="csY327" fmla="*/ 965642 h 5187544"/>
              <a:gd name="csX328" fmla="*/ 1907740 w 4328330"/>
              <a:gd name="csY328" fmla="*/ 1063646 h 5187544"/>
              <a:gd name="csX329" fmla="*/ 1980668 w 4328330"/>
              <a:gd name="csY329" fmla="*/ 1108427 h 5187544"/>
              <a:gd name="csX330" fmla="*/ 2022013 w 4328330"/>
              <a:gd name="csY330" fmla="*/ 1053879 h 5187544"/>
              <a:gd name="csX331" fmla="*/ 2137946 w 4328330"/>
              <a:gd name="csY331" fmla="*/ 1095876 h 5187544"/>
              <a:gd name="csX332" fmla="*/ 2164543 w 4328330"/>
              <a:gd name="csY332" fmla="*/ 1078122 h 5187544"/>
              <a:gd name="csX333" fmla="*/ 2236677 w 4328330"/>
              <a:gd name="csY333" fmla="*/ 1011036 h 5187544"/>
              <a:gd name="csX334" fmla="*/ 2218554 w 4328330"/>
              <a:gd name="csY334" fmla="*/ 974618 h 5187544"/>
              <a:gd name="csX335" fmla="*/ 2144516 w 4328330"/>
              <a:gd name="csY335" fmla="*/ 942551 h 5187544"/>
              <a:gd name="csX336" fmla="*/ 2093446 w 4328330"/>
              <a:gd name="csY336" fmla="*/ 829453 h 5187544"/>
              <a:gd name="csX337" fmla="*/ 2125166 w 4328330"/>
              <a:gd name="csY337" fmla="*/ 791715 h 5187544"/>
              <a:gd name="csX338" fmla="*/ 2165029 w 4328330"/>
              <a:gd name="csY338" fmla="*/ 820438 h 5187544"/>
              <a:gd name="csX339" fmla="*/ 2209219 w 4328330"/>
              <a:gd name="csY339" fmla="*/ 813869 h 5187544"/>
              <a:gd name="csX340" fmla="*/ 2285618 w 4328330"/>
              <a:gd name="csY340" fmla="*/ 718130 h 5187544"/>
              <a:gd name="csX341" fmla="*/ 2344147 w 4328330"/>
              <a:gd name="csY341" fmla="*/ 758668 h 5187544"/>
              <a:gd name="csX342" fmla="*/ 2438623 w 4328330"/>
              <a:gd name="csY342" fmla="*/ 656772 h 5187544"/>
              <a:gd name="csX343" fmla="*/ 2467920 w 4328330"/>
              <a:gd name="csY343" fmla="*/ 666228 h 5187544"/>
              <a:gd name="csX344" fmla="*/ 2544998 w 4328330"/>
              <a:gd name="csY344" fmla="*/ 647046 h 5187544"/>
              <a:gd name="csX345" fmla="*/ 2556342 w 4328330"/>
              <a:gd name="csY345" fmla="*/ 651684 h 5187544"/>
              <a:gd name="csX346" fmla="*/ 2601381 w 4328330"/>
              <a:gd name="csY346" fmla="*/ 631169 h 5187544"/>
              <a:gd name="csX347" fmla="*/ 2602789 w 4328330"/>
              <a:gd name="csY347" fmla="*/ 695739 h 5187544"/>
              <a:gd name="csX348" fmla="*/ 2674865 w 4328330"/>
              <a:gd name="csY348" fmla="*/ 701133 h 5187544"/>
              <a:gd name="csX349" fmla="*/ 2646513 w 4328330"/>
              <a:gd name="csY349" fmla="*/ 812079 h 5187544"/>
              <a:gd name="csX350" fmla="*/ 2602213 w 4328330"/>
              <a:gd name="csY350" fmla="*/ 895463 h 5187544"/>
              <a:gd name="csX351" fmla="*/ 2637868 w 4328330"/>
              <a:gd name="csY351" fmla="*/ 895920 h 5187544"/>
              <a:gd name="csX352" fmla="*/ 2645039 w 4328330"/>
              <a:gd name="csY352" fmla="*/ 857130 h 5187544"/>
              <a:gd name="csX353" fmla="*/ 2774917 w 4328330"/>
              <a:gd name="csY353" fmla="*/ 769576 h 5187544"/>
              <a:gd name="csX354" fmla="*/ 2951400 w 4328330"/>
              <a:gd name="csY354" fmla="*/ 837546 h 5187544"/>
              <a:gd name="csX355" fmla="*/ 2917328 w 4328330"/>
              <a:gd name="csY355" fmla="*/ 957888 h 5187544"/>
              <a:gd name="csX356" fmla="*/ 2984033 w 4328330"/>
              <a:gd name="csY356" fmla="*/ 1058415 h 5187544"/>
              <a:gd name="csX357" fmla="*/ 3159261 w 4328330"/>
              <a:gd name="csY357" fmla="*/ 862282 h 5187544"/>
              <a:gd name="csX358" fmla="*/ 3100671 w 4328330"/>
              <a:gd name="csY358" fmla="*/ 824900 h 5187544"/>
              <a:gd name="csX359" fmla="*/ 2858882 w 4328330"/>
              <a:gd name="csY359" fmla="*/ 631700 h 5187544"/>
              <a:gd name="csX360" fmla="*/ 2829569 w 4328330"/>
              <a:gd name="csY360" fmla="*/ 502130 h 5187544"/>
              <a:gd name="csX361" fmla="*/ 2895255 w 4328330"/>
              <a:gd name="csY361" fmla="*/ 465586 h 5187544"/>
              <a:gd name="csX362" fmla="*/ 2935565 w 4328330"/>
              <a:gd name="csY362" fmla="*/ 581196 h 5187544"/>
              <a:gd name="csX363" fmla="*/ 3118095 w 4328330"/>
              <a:gd name="csY363" fmla="*/ 581428 h 5187544"/>
              <a:gd name="csX364" fmla="*/ 3154039 w 4328330"/>
              <a:gd name="csY364" fmla="*/ 575909 h 5187544"/>
              <a:gd name="csX365" fmla="*/ 3243891 w 4328330"/>
              <a:gd name="csY365" fmla="*/ 569679 h 5187544"/>
              <a:gd name="csX366" fmla="*/ 3322121 w 4328330"/>
              <a:gd name="csY366" fmla="*/ 484416 h 5187544"/>
              <a:gd name="csX367" fmla="*/ 3489007 w 4328330"/>
              <a:gd name="csY367" fmla="*/ 451106 h 5187544"/>
              <a:gd name="csX368" fmla="*/ 3553638 w 4328330"/>
              <a:gd name="csY368" fmla="*/ 396166 h 5187544"/>
              <a:gd name="csX369" fmla="*/ 3710205 w 4328330"/>
              <a:gd name="csY369" fmla="*/ 480180 h 5187544"/>
              <a:gd name="csX370" fmla="*/ 3728634 w 4328330"/>
              <a:gd name="csY370" fmla="*/ 572622 h 5187544"/>
              <a:gd name="csX371" fmla="*/ 3786402 w 4328330"/>
              <a:gd name="csY371" fmla="*/ 575211 h 5187544"/>
              <a:gd name="csX372" fmla="*/ 3787190 w 4328330"/>
              <a:gd name="csY372" fmla="*/ 541478 h 5187544"/>
              <a:gd name="csX373" fmla="*/ 3850588 w 4328330"/>
              <a:gd name="csY373" fmla="*/ 458104 h 5187544"/>
              <a:gd name="csX374" fmla="*/ 3882588 w 4328330"/>
              <a:gd name="csY374" fmla="*/ 349161 h 5187544"/>
              <a:gd name="csX375" fmla="*/ 4020725 w 4328330"/>
              <a:gd name="csY375" fmla="*/ 351755 h 5187544"/>
              <a:gd name="csX376" fmla="*/ 4015780 w 4328330"/>
              <a:gd name="csY376" fmla="*/ 407289 h 5187544"/>
              <a:gd name="csX377" fmla="*/ 3960037 w 4328330"/>
              <a:gd name="csY377" fmla="*/ 443229 h 5187544"/>
              <a:gd name="csX378" fmla="*/ 3980530 w 4328330"/>
              <a:gd name="csY378" fmla="*/ 504933 h 5187544"/>
              <a:gd name="csX379" fmla="*/ 4093330 w 4328330"/>
              <a:gd name="csY379" fmla="*/ 455373 h 5187544"/>
              <a:gd name="csX380" fmla="*/ 4175371 w 4328330"/>
              <a:gd name="csY380" fmla="*/ 469448 h 5187544"/>
              <a:gd name="csX381" fmla="*/ 4247612 w 4328330"/>
              <a:gd name="csY381" fmla="*/ 464270 h 5187544"/>
              <a:gd name="csX382" fmla="*/ 4263849 w 4328330"/>
              <a:gd name="csY382" fmla="*/ 570189 h 5187544"/>
              <a:gd name="csX383" fmla="*/ 4269613 w 4328330"/>
              <a:gd name="csY383" fmla="*/ 653529 h 5187544"/>
              <a:gd name="csX384" fmla="*/ 4326231 w 4328330"/>
              <a:gd name="csY384" fmla="*/ 496210 h 5187544"/>
              <a:gd name="csX385" fmla="*/ 4322248 w 4328330"/>
              <a:gd name="csY385" fmla="*/ 425169 h 5187544"/>
              <a:gd name="csX386" fmla="*/ 4328330 w 4328330"/>
              <a:gd name="csY386" fmla="*/ 414960 h 5187544"/>
              <a:gd name="csX387" fmla="*/ 4328330 w 4328330"/>
              <a:gd name="csY387" fmla="*/ 973952 h 5187544"/>
              <a:gd name="csX388" fmla="*/ 4318638 w 4328330"/>
              <a:gd name="csY388" fmla="*/ 971472 h 5187544"/>
              <a:gd name="csX389" fmla="*/ 4307336 w 4328330"/>
              <a:gd name="csY389" fmla="*/ 970838 h 5187544"/>
              <a:gd name="csX390" fmla="*/ 4271370 w 4328330"/>
              <a:gd name="csY390" fmla="*/ 1035343 h 5187544"/>
              <a:gd name="csX391" fmla="*/ 4322727 w 4328330"/>
              <a:gd name="csY391" fmla="*/ 1040926 h 5187544"/>
              <a:gd name="csX392" fmla="*/ 4328330 w 4328330"/>
              <a:gd name="csY392" fmla="*/ 1036169 h 5187544"/>
              <a:gd name="csX393" fmla="*/ 4328330 w 4328330"/>
              <a:gd name="csY393" fmla="*/ 1069913 h 5187544"/>
              <a:gd name="csX394" fmla="*/ 4314085 w 4328330"/>
              <a:gd name="csY394" fmla="*/ 1080701 h 5187544"/>
              <a:gd name="csX395" fmla="*/ 4180993 w 4328330"/>
              <a:gd name="csY395" fmla="*/ 1145756 h 5187544"/>
              <a:gd name="csX396" fmla="*/ 4201632 w 4328330"/>
              <a:gd name="csY396" fmla="*/ 1173836 h 5187544"/>
              <a:gd name="csX397" fmla="*/ 4328330 w 4328330"/>
              <a:gd name="csY397" fmla="*/ 1102284 h 5187544"/>
              <a:gd name="csX398" fmla="*/ 4328330 w 4328330"/>
              <a:gd name="csY398" fmla="*/ 1144717 h 5187544"/>
              <a:gd name="csX399" fmla="*/ 4313878 w 4328330"/>
              <a:gd name="csY399" fmla="*/ 1151870 h 5187544"/>
              <a:gd name="csX400" fmla="*/ 4156680 w 4328330"/>
              <a:gd name="csY400" fmla="*/ 1234270 h 5187544"/>
              <a:gd name="csX401" fmla="*/ 4146995 w 4328330"/>
              <a:gd name="csY401" fmla="*/ 1281396 h 5187544"/>
              <a:gd name="csX402" fmla="*/ 4164035 w 4328330"/>
              <a:gd name="csY402" fmla="*/ 1315359 h 5187544"/>
              <a:gd name="csX403" fmla="*/ 4160818 w 4328330"/>
              <a:gd name="csY403" fmla="*/ 1354123 h 5187544"/>
              <a:gd name="csX404" fmla="*/ 4110406 w 4328330"/>
              <a:gd name="csY404" fmla="*/ 1451736 h 5187544"/>
              <a:gd name="csX405" fmla="*/ 4104249 w 4328330"/>
              <a:gd name="csY405" fmla="*/ 1810541 h 5187544"/>
              <a:gd name="csX406" fmla="*/ 4061861 w 4328330"/>
              <a:gd name="csY406" fmla="*/ 2016138 h 5187544"/>
              <a:gd name="csX407" fmla="*/ 4065578 w 4328330"/>
              <a:gd name="csY407" fmla="*/ 1846179 h 5187544"/>
              <a:gd name="csX408" fmla="*/ 4071101 w 4328330"/>
              <a:gd name="csY408" fmla="*/ 1426212 h 5187544"/>
              <a:gd name="csX409" fmla="*/ 3959546 w 4328330"/>
              <a:gd name="csY409" fmla="*/ 1287704 h 5187544"/>
              <a:gd name="csX410" fmla="*/ 3938136 w 4328330"/>
              <a:gd name="csY410" fmla="*/ 1392417 h 5187544"/>
              <a:gd name="csX411" fmla="*/ 3868238 w 4328330"/>
              <a:gd name="csY411" fmla="*/ 2204254 h 5187544"/>
              <a:gd name="csX412" fmla="*/ 3856108 w 4328330"/>
              <a:gd name="csY412" fmla="*/ 2336796 h 5187544"/>
              <a:gd name="csX413" fmla="*/ 3867551 w 4328330"/>
              <a:gd name="csY413" fmla="*/ 2403342 h 5187544"/>
              <a:gd name="csX414" fmla="*/ 3916583 w 4328330"/>
              <a:gd name="csY414" fmla="*/ 2305313 h 5187544"/>
              <a:gd name="csX415" fmla="*/ 4019533 w 4328330"/>
              <a:gd name="csY415" fmla="*/ 2149255 h 5187544"/>
              <a:gd name="csX416" fmla="*/ 3922643 w 4328330"/>
              <a:gd name="csY416" fmla="*/ 2424836 h 5187544"/>
              <a:gd name="csX417" fmla="*/ 3695247 w 4328330"/>
              <a:gd name="csY417" fmla="*/ 3290113 h 5187544"/>
              <a:gd name="csX418" fmla="*/ 3093067 w 4328330"/>
              <a:gd name="csY418" fmla="*/ 4800328 h 5187544"/>
              <a:gd name="csX419" fmla="*/ 2918408 w 4328330"/>
              <a:gd name="csY419" fmla="*/ 5187544 h 5187544"/>
              <a:gd name="csX420" fmla="*/ 2812998 w 4328330"/>
              <a:gd name="csY420" fmla="*/ 5187544 h 5187544"/>
              <a:gd name="csX421" fmla="*/ 2835685 w 4328330"/>
              <a:gd name="csY421" fmla="*/ 5136280 h 5187544"/>
              <a:gd name="csX422" fmla="*/ 3685811 w 4328330"/>
              <a:gd name="csY422" fmla="*/ 2909612 h 5187544"/>
              <a:gd name="csX423" fmla="*/ 3751591 w 4328330"/>
              <a:gd name="csY423" fmla="*/ 2602489 h 5187544"/>
              <a:gd name="csX424" fmla="*/ 3796011 w 4328330"/>
              <a:gd name="csY424" fmla="*/ 2274651 h 5187544"/>
              <a:gd name="csX425" fmla="*/ 3837848 w 4328330"/>
              <a:gd name="csY425" fmla="*/ 1674796 h 5187544"/>
              <a:gd name="csX426" fmla="*/ 3760921 w 4328330"/>
              <a:gd name="csY426" fmla="*/ 1472965 h 5187544"/>
              <a:gd name="csX427" fmla="*/ 3726207 w 4328330"/>
              <a:gd name="csY427" fmla="*/ 1336890 h 5187544"/>
              <a:gd name="csX428" fmla="*/ 3519812 w 4328330"/>
              <a:gd name="csY428" fmla="*/ 1354329 h 5187544"/>
              <a:gd name="csX429" fmla="*/ 3132700 w 4328330"/>
              <a:gd name="csY429" fmla="*/ 1302313 h 5187544"/>
              <a:gd name="csX430" fmla="*/ 3115235 w 4328330"/>
              <a:gd name="csY430" fmla="*/ 1288845 h 5187544"/>
              <a:gd name="csX431" fmla="*/ 3166647 w 4328330"/>
              <a:gd name="csY431" fmla="*/ 1281327 h 5187544"/>
              <a:gd name="csX432" fmla="*/ 3543346 w 4328330"/>
              <a:gd name="csY432" fmla="*/ 1322618 h 5187544"/>
              <a:gd name="csX433" fmla="*/ 3692947 w 4328330"/>
              <a:gd name="csY433" fmla="*/ 1311386 h 5187544"/>
              <a:gd name="csX434" fmla="*/ 3649781 w 4328330"/>
              <a:gd name="csY434" fmla="*/ 1282568 h 5187544"/>
              <a:gd name="csX435" fmla="*/ 3124220 w 4328330"/>
              <a:gd name="csY435" fmla="*/ 1229287 h 5187544"/>
              <a:gd name="csX436" fmla="*/ 2838035 w 4328330"/>
              <a:gd name="csY436" fmla="*/ 1500561 h 5187544"/>
              <a:gd name="csX437" fmla="*/ 2347650 w 4328330"/>
              <a:gd name="csY437" fmla="*/ 1832611 h 5187544"/>
              <a:gd name="csX438" fmla="*/ 2085647 w 4328330"/>
              <a:gd name="csY438" fmla="*/ 1967934 h 5187544"/>
              <a:gd name="csX439" fmla="*/ 1921858 w 4328330"/>
              <a:gd name="csY439" fmla="*/ 2028259 h 5187544"/>
              <a:gd name="csX440" fmla="*/ 1845374 w 4328330"/>
              <a:gd name="csY440" fmla="*/ 2040033 h 5187544"/>
              <a:gd name="csX441" fmla="*/ 1795468 w 4328330"/>
              <a:gd name="csY441" fmla="*/ 2268850 h 5187544"/>
              <a:gd name="csX442" fmla="*/ 1446896 w 4328330"/>
              <a:gd name="csY442" fmla="*/ 4207112 h 5187544"/>
              <a:gd name="csX443" fmla="*/ 1419400 w 4328330"/>
              <a:gd name="csY443" fmla="*/ 4380507 h 5187544"/>
              <a:gd name="csX444" fmla="*/ 1329076 w 4328330"/>
              <a:gd name="csY444" fmla="*/ 5019946 h 5187544"/>
              <a:gd name="csX445" fmla="*/ 1316912 w 4328330"/>
              <a:gd name="csY445" fmla="*/ 5105792 h 5187544"/>
              <a:gd name="csX446" fmla="*/ 1307695 w 4328330"/>
              <a:gd name="csY446" fmla="*/ 5187544 h 5187544"/>
              <a:gd name="csX447" fmla="*/ 1171531 w 4328330"/>
              <a:gd name="csY447" fmla="*/ 5187544 h 5187544"/>
              <a:gd name="csX448" fmla="*/ 1192693 w 4328330"/>
              <a:gd name="csY448" fmla="*/ 5114723 h 5187544"/>
              <a:gd name="csX449" fmla="*/ 1219382 w 4328330"/>
              <a:gd name="csY449" fmla="*/ 4945255 h 5187544"/>
              <a:gd name="csX450" fmla="*/ 1303915 w 4328330"/>
              <a:gd name="csY450" fmla="*/ 4383231 h 5187544"/>
              <a:gd name="csX451" fmla="*/ 1613670 w 4328330"/>
              <a:gd name="csY451" fmla="*/ 2847600 h 5187544"/>
              <a:gd name="csX452" fmla="*/ 1729324 w 4328330"/>
              <a:gd name="csY452" fmla="*/ 2006812 h 5187544"/>
              <a:gd name="csX453" fmla="*/ 1507013 w 4328330"/>
              <a:gd name="csY453" fmla="*/ 1993647 h 5187544"/>
              <a:gd name="csX454" fmla="*/ 1333473 w 4328330"/>
              <a:gd name="csY454" fmla="*/ 1938502 h 5187544"/>
              <a:gd name="csX455" fmla="*/ 557279 w 4328330"/>
              <a:gd name="csY455" fmla="*/ 1596968 h 5187544"/>
              <a:gd name="csX456" fmla="*/ 303800 w 4328330"/>
              <a:gd name="csY456" fmla="*/ 1425004 h 5187544"/>
              <a:gd name="csX457" fmla="*/ 213976 w 4328330"/>
              <a:gd name="csY457" fmla="*/ 1470221 h 5187544"/>
              <a:gd name="csX458" fmla="*/ 201658 w 4328330"/>
              <a:gd name="csY458" fmla="*/ 1525042 h 5187544"/>
              <a:gd name="csX459" fmla="*/ 42061 w 4328330"/>
              <a:gd name="csY459" fmla="*/ 1481988 h 5187544"/>
              <a:gd name="csX460" fmla="*/ 270 w 4328330"/>
              <a:gd name="csY460" fmla="*/ 1346211 h 5187544"/>
              <a:gd name="csX461" fmla="*/ 62736 w 4328330"/>
              <a:gd name="csY461" fmla="*/ 1288036 h 5187544"/>
              <a:gd name="csX462" fmla="*/ 146036 w 4328330"/>
              <a:gd name="csY462" fmla="*/ 1170935 h 5187544"/>
              <a:gd name="csX463" fmla="*/ 178527 w 4328330"/>
              <a:gd name="csY463" fmla="*/ 1137676 h 5187544"/>
              <a:gd name="csX464" fmla="*/ 312508 w 4328330"/>
              <a:gd name="csY464" fmla="*/ 1058629 h 5187544"/>
              <a:gd name="csX465" fmla="*/ 364535 w 4328330"/>
              <a:gd name="csY465" fmla="*/ 1066154 h 5187544"/>
              <a:gd name="csX466" fmla="*/ 463783 w 4328330"/>
              <a:gd name="csY466" fmla="*/ 1060948 h 5187544"/>
              <a:gd name="csX467" fmla="*/ 344144 w 4328330"/>
              <a:gd name="csY467" fmla="*/ 962935 h 5187544"/>
              <a:gd name="csX468" fmla="*/ 220653 w 4328330"/>
              <a:gd name="csY468" fmla="*/ 861629 h 5187544"/>
              <a:gd name="csX469" fmla="*/ 99819 w 4328330"/>
              <a:gd name="csY469" fmla="*/ 737466 h 5187544"/>
              <a:gd name="csX470" fmla="*/ 106127 w 4328330"/>
              <a:gd name="csY470" fmla="*/ 697509 h 5187544"/>
              <a:gd name="csX471" fmla="*/ 178817 w 4328330"/>
              <a:gd name="csY471" fmla="*/ 717946 h 5187544"/>
              <a:gd name="csX472" fmla="*/ 198722 w 4328330"/>
              <a:gd name="csY472" fmla="*/ 665115 h 5187544"/>
              <a:gd name="csX473" fmla="*/ 236325 w 4328330"/>
              <a:gd name="csY473" fmla="*/ 607921 h 5187544"/>
              <a:gd name="csX474" fmla="*/ 355651 w 4328330"/>
              <a:gd name="csY474" fmla="*/ 646695 h 5187544"/>
              <a:gd name="csX475" fmla="*/ 419243 w 4328330"/>
              <a:gd name="csY475" fmla="*/ 579752 h 5187544"/>
              <a:gd name="csX476" fmla="*/ 470714 w 4328330"/>
              <a:gd name="csY476" fmla="*/ 603185 h 5187544"/>
              <a:gd name="csX477" fmla="*/ 490845 w 4328330"/>
              <a:gd name="csY477" fmla="*/ 616855 h 5187544"/>
              <a:gd name="csX478" fmla="*/ 591582 w 4328330"/>
              <a:gd name="csY478" fmla="*/ 631814 h 5187544"/>
              <a:gd name="csX479" fmla="*/ 664959 w 4328330"/>
              <a:gd name="csY479" fmla="*/ 660047 h 5187544"/>
              <a:gd name="csX480" fmla="*/ 703977 w 4328330"/>
              <a:gd name="csY480" fmla="*/ 588110 h 5187544"/>
              <a:gd name="csX481" fmla="*/ 749648 w 4328330"/>
              <a:gd name="csY481" fmla="*/ 482089 h 5187544"/>
              <a:gd name="csX482" fmla="*/ 844342 w 4328330"/>
              <a:gd name="csY482" fmla="*/ 504016 h 5187544"/>
              <a:gd name="csX483" fmla="*/ 903601 w 4328330"/>
              <a:gd name="csY483" fmla="*/ 465498 h 5187544"/>
              <a:gd name="csX484" fmla="*/ 920157 w 4328330"/>
              <a:gd name="csY484" fmla="*/ 488999 h 5187544"/>
              <a:gd name="csX485" fmla="*/ 936081 w 4328330"/>
              <a:gd name="csY485" fmla="*/ 512616 h 5187544"/>
              <a:gd name="csX486" fmla="*/ 1003279 w 4328330"/>
              <a:gd name="csY486" fmla="*/ 481957 h 5187544"/>
              <a:gd name="csX487" fmla="*/ 1069943 w 4328330"/>
              <a:gd name="csY487" fmla="*/ 555480 h 5187544"/>
              <a:gd name="csX488" fmla="*/ 1106673 w 4328330"/>
              <a:gd name="csY488" fmla="*/ 723094 h 5187544"/>
              <a:gd name="csX489" fmla="*/ 1139669 w 4328330"/>
              <a:gd name="csY489" fmla="*/ 807679 h 5187544"/>
              <a:gd name="csX490" fmla="*/ 1157921 w 4328330"/>
              <a:gd name="csY490" fmla="*/ 806519 h 5187544"/>
              <a:gd name="csX491" fmla="*/ 1262165 w 4328330"/>
              <a:gd name="csY491" fmla="*/ 757627 h 5187544"/>
              <a:gd name="csX492" fmla="*/ 1328363 w 4328330"/>
              <a:gd name="csY492" fmla="*/ 801586 h 5187544"/>
              <a:gd name="csX493" fmla="*/ 1237452 w 4328330"/>
              <a:gd name="csY493" fmla="*/ 931857 h 5187544"/>
              <a:gd name="csX494" fmla="*/ 1121035 w 4328330"/>
              <a:gd name="csY494" fmla="*/ 940671 h 5187544"/>
              <a:gd name="csX495" fmla="*/ 1273876 w 4328330"/>
              <a:gd name="csY495" fmla="*/ 1289267 h 5187544"/>
              <a:gd name="csX496" fmla="*/ 1478001 w 4328330"/>
              <a:gd name="csY496" fmla="*/ 1614175 h 5187544"/>
              <a:gd name="csX497" fmla="*/ 1670154 w 4328330"/>
              <a:gd name="csY497" fmla="*/ 1851668 h 5187544"/>
              <a:gd name="csX498" fmla="*/ 1705172 w 4328330"/>
              <a:gd name="csY498" fmla="*/ 1835711 h 5187544"/>
              <a:gd name="csX499" fmla="*/ 1711022 w 4328330"/>
              <a:gd name="csY499" fmla="*/ 1812305 h 5187544"/>
              <a:gd name="csX500" fmla="*/ 1666011 w 4328330"/>
              <a:gd name="csY500" fmla="*/ 1573762 h 5187544"/>
              <a:gd name="csX501" fmla="*/ 1578941 w 4328330"/>
              <a:gd name="csY501" fmla="*/ 1266447 h 5187544"/>
              <a:gd name="csX502" fmla="*/ 1519489 w 4328330"/>
              <a:gd name="csY502" fmla="*/ 1204202 h 5187544"/>
              <a:gd name="csX503" fmla="*/ 1498996 w 4328330"/>
              <a:gd name="csY503" fmla="*/ 1226837 h 5187544"/>
              <a:gd name="csX504" fmla="*/ 1404210 w 4328330"/>
              <a:gd name="csY504" fmla="*/ 1081723 h 5187544"/>
              <a:gd name="csX505" fmla="*/ 1320438 w 4328330"/>
              <a:gd name="csY505" fmla="*/ 1065823 h 5187544"/>
              <a:gd name="csX506" fmla="*/ 1330901 w 4328330"/>
              <a:gd name="csY506" fmla="*/ 900631 h 5187544"/>
              <a:gd name="csX507" fmla="*/ 1474034 w 4328330"/>
              <a:gd name="csY507" fmla="*/ 836484 h 5187544"/>
              <a:gd name="csX508" fmla="*/ 1405552 w 4328330"/>
              <a:gd name="csY508" fmla="*/ 534004 h 5187544"/>
              <a:gd name="csX509" fmla="*/ 1338026 w 4328330"/>
              <a:gd name="csY509" fmla="*/ 336763 h 5187544"/>
              <a:gd name="csX510" fmla="*/ 1312910 w 4328330"/>
              <a:gd name="csY510" fmla="*/ 309461 h 5187544"/>
              <a:gd name="csX511" fmla="*/ 1249488 w 4328330"/>
              <a:gd name="csY511" fmla="*/ 327610 h 5187544"/>
              <a:gd name="csX512" fmla="*/ 1116201 w 4328330"/>
              <a:gd name="csY512" fmla="*/ 188462 h 5187544"/>
              <a:gd name="csX513" fmla="*/ 1157589 w 4328330"/>
              <a:gd name="csY513" fmla="*/ 141819 h 5187544"/>
              <a:gd name="csX514" fmla="*/ 1190902 w 4328330"/>
              <a:gd name="csY514" fmla="*/ 40557 h 5187544"/>
              <a:gd name="csX515" fmla="*/ 1279754 w 4328330"/>
              <a:gd name="csY515" fmla="*/ 89843 h 5187544"/>
              <a:gd name="csX516" fmla="*/ 1322893 w 4328330"/>
              <a:gd name="csY516" fmla="*/ 30375 h 5187544"/>
              <a:gd name="csX517" fmla="*/ 1372338 w 4328330"/>
              <a:gd name="csY517" fmla="*/ 34388 h 5187544"/>
              <a:gd name="csX518" fmla="*/ 1426542 w 4328330"/>
              <a:gd name="csY518" fmla="*/ 8594 h 5187544"/>
              <a:gd name="csX519" fmla="*/ 1448509 w 4328330"/>
              <a:gd name="csY519" fmla="*/ 31 h 51875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Lst>
            <a:rect l="l" t="t" r="r" b="b"/>
            <a:pathLst>
              <a:path w="4328330" h="5187544">
                <a:moveTo>
                  <a:pt x="1527052" y="1865025"/>
                </a:moveTo>
                <a:cubicBezTo>
                  <a:pt x="1535449" y="1898497"/>
                  <a:pt x="1568524" y="1937616"/>
                  <a:pt x="1605788" y="1939767"/>
                </a:cubicBezTo>
                <a:cubicBezTo>
                  <a:pt x="1594106" y="1910155"/>
                  <a:pt x="1561692" y="1874878"/>
                  <a:pt x="1527052" y="1865025"/>
                </a:cubicBezTo>
                <a:close/>
                <a:moveTo>
                  <a:pt x="3835610" y="1320344"/>
                </a:moveTo>
                <a:cubicBezTo>
                  <a:pt x="3827096" y="1320040"/>
                  <a:pt x="3818048" y="1320736"/>
                  <a:pt x="3809427" y="1321925"/>
                </a:cubicBezTo>
                <a:cubicBezTo>
                  <a:pt x="3797933" y="1323510"/>
                  <a:pt x="3787198" y="1325974"/>
                  <a:pt x="3779495" y="1328122"/>
                </a:cubicBezTo>
                <a:lnTo>
                  <a:pt x="3777270" y="1330483"/>
                </a:lnTo>
                <a:cubicBezTo>
                  <a:pt x="3765729" y="1389783"/>
                  <a:pt x="3823707" y="1558354"/>
                  <a:pt x="3832749" y="1572617"/>
                </a:cubicBezTo>
                <a:cubicBezTo>
                  <a:pt x="3861615" y="1602568"/>
                  <a:pt x="3858882" y="1548357"/>
                  <a:pt x="3861557" y="1529445"/>
                </a:cubicBezTo>
                <a:cubicBezTo>
                  <a:pt x="3860804" y="1486754"/>
                  <a:pt x="3872369" y="1370127"/>
                  <a:pt x="3871912" y="1363618"/>
                </a:cubicBezTo>
                <a:cubicBezTo>
                  <a:pt x="3881893" y="1331142"/>
                  <a:pt x="3861152" y="1321252"/>
                  <a:pt x="3835610" y="1320344"/>
                </a:cubicBezTo>
                <a:close/>
                <a:moveTo>
                  <a:pt x="3802421" y="1281359"/>
                </a:moveTo>
                <a:lnTo>
                  <a:pt x="3764318" y="1281978"/>
                </a:lnTo>
                <a:cubicBezTo>
                  <a:pt x="3765612" y="1304815"/>
                  <a:pt x="3778429" y="1306561"/>
                  <a:pt x="3806052" y="1302473"/>
                </a:cubicBezTo>
                <a:close/>
                <a:moveTo>
                  <a:pt x="2891060" y="1258763"/>
                </a:moveTo>
                <a:cubicBezTo>
                  <a:pt x="2833200" y="1266211"/>
                  <a:pt x="2889955" y="1296380"/>
                  <a:pt x="2737772" y="1411733"/>
                </a:cubicBezTo>
                <a:cubicBezTo>
                  <a:pt x="2585590" y="1527085"/>
                  <a:pt x="2097819" y="1858013"/>
                  <a:pt x="1977960" y="1950876"/>
                </a:cubicBezTo>
                <a:cubicBezTo>
                  <a:pt x="1936715" y="1983000"/>
                  <a:pt x="1988473" y="1981351"/>
                  <a:pt x="2018618" y="1968915"/>
                </a:cubicBezTo>
                <a:cubicBezTo>
                  <a:pt x="2058991" y="1955933"/>
                  <a:pt x="2166259" y="1914638"/>
                  <a:pt x="2265495" y="1858921"/>
                </a:cubicBezTo>
                <a:cubicBezTo>
                  <a:pt x="2397470" y="1783521"/>
                  <a:pt x="2487992" y="1729584"/>
                  <a:pt x="2614032" y="1634616"/>
                </a:cubicBezTo>
                <a:cubicBezTo>
                  <a:pt x="2740070" y="1539648"/>
                  <a:pt x="2917739" y="1431517"/>
                  <a:pt x="3021728" y="1289115"/>
                </a:cubicBezTo>
                <a:cubicBezTo>
                  <a:pt x="3001538" y="1286658"/>
                  <a:pt x="2981406" y="1315153"/>
                  <a:pt x="2955765" y="1311657"/>
                </a:cubicBezTo>
                <a:close/>
                <a:moveTo>
                  <a:pt x="4101445" y="1254571"/>
                </a:moveTo>
                <a:cubicBezTo>
                  <a:pt x="4096377" y="1254078"/>
                  <a:pt x="4091696" y="1254811"/>
                  <a:pt x="4087565" y="1256406"/>
                </a:cubicBezTo>
                <a:cubicBezTo>
                  <a:pt x="4062777" y="1265981"/>
                  <a:pt x="4057780" y="1306619"/>
                  <a:pt x="4108020" y="1299953"/>
                </a:cubicBezTo>
                <a:cubicBezTo>
                  <a:pt x="4113388" y="1285197"/>
                  <a:pt x="4118602" y="1281007"/>
                  <a:pt x="4117637" y="1260089"/>
                </a:cubicBezTo>
                <a:cubicBezTo>
                  <a:pt x="4111964" y="1256781"/>
                  <a:pt x="4106511" y="1255064"/>
                  <a:pt x="4101445" y="1254571"/>
                </a:cubicBezTo>
                <a:close/>
                <a:moveTo>
                  <a:pt x="1905010" y="1210067"/>
                </a:moveTo>
                <a:cubicBezTo>
                  <a:pt x="1898877" y="1210062"/>
                  <a:pt x="1892327" y="1219860"/>
                  <a:pt x="1885495" y="1245901"/>
                </a:cubicBezTo>
                <a:cubicBezTo>
                  <a:pt x="1876298" y="1434437"/>
                  <a:pt x="1804289" y="1768475"/>
                  <a:pt x="1781296" y="1925939"/>
                </a:cubicBezTo>
                <a:cubicBezTo>
                  <a:pt x="1893129" y="1689552"/>
                  <a:pt x="1930675" y="1557118"/>
                  <a:pt x="1976744" y="1445757"/>
                </a:cubicBezTo>
                <a:cubicBezTo>
                  <a:pt x="1987986" y="1430653"/>
                  <a:pt x="1982637" y="1407195"/>
                  <a:pt x="1988418" y="1391045"/>
                </a:cubicBezTo>
                <a:cubicBezTo>
                  <a:pt x="1992253" y="1379031"/>
                  <a:pt x="2012374" y="1336791"/>
                  <a:pt x="2020056" y="1339314"/>
                </a:cubicBezTo>
                <a:cubicBezTo>
                  <a:pt x="2027737" y="1341836"/>
                  <a:pt x="2034939" y="1387175"/>
                  <a:pt x="2034505" y="1406180"/>
                </a:cubicBezTo>
                <a:cubicBezTo>
                  <a:pt x="2020112" y="1429739"/>
                  <a:pt x="2000617" y="1458124"/>
                  <a:pt x="1997137" y="1487712"/>
                </a:cubicBezTo>
                <a:cubicBezTo>
                  <a:pt x="1994952" y="1497970"/>
                  <a:pt x="1938753" y="1618338"/>
                  <a:pt x="1943019" y="1616288"/>
                </a:cubicBezTo>
                <a:cubicBezTo>
                  <a:pt x="1979456" y="1583012"/>
                  <a:pt x="2119496" y="1348744"/>
                  <a:pt x="2093348" y="1307780"/>
                </a:cubicBezTo>
                <a:cubicBezTo>
                  <a:pt x="2068730" y="1294879"/>
                  <a:pt x="2044646" y="1323399"/>
                  <a:pt x="2017990" y="1329300"/>
                </a:cubicBezTo>
                <a:cubicBezTo>
                  <a:pt x="1997603" y="1329510"/>
                  <a:pt x="1985855" y="1307161"/>
                  <a:pt x="1968136" y="1307568"/>
                </a:cubicBezTo>
                <a:cubicBezTo>
                  <a:pt x="1959596" y="1307720"/>
                  <a:pt x="1951697" y="1307762"/>
                  <a:pt x="1945255" y="1300964"/>
                </a:cubicBezTo>
                <a:cubicBezTo>
                  <a:pt x="1938049" y="1298332"/>
                  <a:pt x="1923409" y="1210084"/>
                  <a:pt x="1905010" y="1210067"/>
                </a:cubicBezTo>
                <a:close/>
                <a:moveTo>
                  <a:pt x="2709834" y="1198160"/>
                </a:moveTo>
                <a:cubicBezTo>
                  <a:pt x="2658753" y="1334837"/>
                  <a:pt x="2569312" y="1387857"/>
                  <a:pt x="2468116" y="1511991"/>
                </a:cubicBezTo>
                <a:cubicBezTo>
                  <a:pt x="2464408" y="1517239"/>
                  <a:pt x="2200152" y="1752677"/>
                  <a:pt x="2221462" y="1748595"/>
                </a:cubicBezTo>
                <a:cubicBezTo>
                  <a:pt x="2242771" y="1744516"/>
                  <a:pt x="2509799" y="1562037"/>
                  <a:pt x="2595977" y="1487506"/>
                </a:cubicBezTo>
                <a:cubicBezTo>
                  <a:pt x="2687751" y="1419681"/>
                  <a:pt x="2795193" y="1347176"/>
                  <a:pt x="2838504" y="1238931"/>
                </a:cubicBezTo>
                <a:cubicBezTo>
                  <a:pt x="2804219" y="1234942"/>
                  <a:pt x="2783213" y="1251957"/>
                  <a:pt x="2746902" y="1247655"/>
                </a:cubicBezTo>
                <a:cubicBezTo>
                  <a:pt x="2743919" y="1231156"/>
                  <a:pt x="2712817" y="1214659"/>
                  <a:pt x="2709834" y="1198160"/>
                </a:cubicBezTo>
                <a:close/>
                <a:moveTo>
                  <a:pt x="2136540" y="1187187"/>
                </a:moveTo>
                <a:cubicBezTo>
                  <a:pt x="2114894" y="1191571"/>
                  <a:pt x="2115179" y="1235503"/>
                  <a:pt x="2100222" y="1232803"/>
                </a:cubicBezTo>
                <a:cubicBezTo>
                  <a:pt x="2097479" y="1239864"/>
                  <a:pt x="2083028" y="1251578"/>
                  <a:pt x="2088735" y="1261797"/>
                </a:cubicBezTo>
                <a:lnTo>
                  <a:pt x="2131345" y="1285910"/>
                </a:lnTo>
                <a:cubicBezTo>
                  <a:pt x="2189968" y="1390820"/>
                  <a:pt x="2207880" y="1283815"/>
                  <a:pt x="2203463" y="1235165"/>
                </a:cubicBezTo>
                <a:lnTo>
                  <a:pt x="2160852" y="1232921"/>
                </a:lnTo>
                <a:close/>
                <a:moveTo>
                  <a:pt x="3735172" y="1177623"/>
                </a:moveTo>
                <a:cubicBezTo>
                  <a:pt x="3732964" y="1183938"/>
                  <a:pt x="3722856" y="1190287"/>
                  <a:pt x="3727925" y="1200615"/>
                </a:cubicBezTo>
                <a:lnTo>
                  <a:pt x="3819029" y="1251485"/>
                </a:lnTo>
                <a:cubicBezTo>
                  <a:pt x="3829291" y="1234571"/>
                  <a:pt x="3823586" y="1224353"/>
                  <a:pt x="3811657" y="1208616"/>
                </a:cubicBezTo>
                <a:lnTo>
                  <a:pt x="3806536" y="1209497"/>
                </a:lnTo>
                <a:cubicBezTo>
                  <a:pt x="3803615" y="1181010"/>
                  <a:pt x="3761865" y="1179622"/>
                  <a:pt x="3735172" y="1177623"/>
                </a:cubicBezTo>
                <a:close/>
                <a:moveTo>
                  <a:pt x="1625047" y="1143967"/>
                </a:moveTo>
                <a:cubicBezTo>
                  <a:pt x="1617294" y="1143455"/>
                  <a:pt x="1609933" y="1144321"/>
                  <a:pt x="1603744" y="1146983"/>
                </a:cubicBezTo>
                <a:cubicBezTo>
                  <a:pt x="1595492" y="1150531"/>
                  <a:pt x="1589322" y="1157273"/>
                  <a:pt x="1587085" y="1168198"/>
                </a:cubicBezTo>
                <a:cubicBezTo>
                  <a:pt x="1583056" y="1194585"/>
                  <a:pt x="1586399" y="1221683"/>
                  <a:pt x="1598920" y="1248519"/>
                </a:cubicBezTo>
                <a:cubicBezTo>
                  <a:pt x="1615327" y="1318389"/>
                  <a:pt x="1658584" y="1484371"/>
                  <a:pt x="1685527" y="1587421"/>
                </a:cubicBezTo>
                <a:cubicBezTo>
                  <a:pt x="1709682" y="1658923"/>
                  <a:pt x="1732929" y="1897599"/>
                  <a:pt x="1760579" y="1866820"/>
                </a:cubicBezTo>
                <a:cubicBezTo>
                  <a:pt x="1794510" y="1719338"/>
                  <a:pt x="1828167" y="1551030"/>
                  <a:pt x="1851424" y="1402749"/>
                </a:cubicBezTo>
                <a:cubicBezTo>
                  <a:pt x="1852372" y="1339337"/>
                  <a:pt x="1867462" y="1217432"/>
                  <a:pt x="1870138" y="1156363"/>
                </a:cubicBezTo>
                <a:cubicBezTo>
                  <a:pt x="1849210" y="1134260"/>
                  <a:pt x="1800862" y="1223675"/>
                  <a:pt x="1773764" y="1227018"/>
                </a:cubicBezTo>
                <a:cubicBezTo>
                  <a:pt x="1759686" y="1229439"/>
                  <a:pt x="1745456" y="1223319"/>
                  <a:pt x="1733190" y="1224773"/>
                </a:cubicBezTo>
                <a:cubicBezTo>
                  <a:pt x="1711543" y="1229151"/>
                  <a:pt x="1679011" y="1254512"/>
                  <a:pt x="1682423" y="1213075"/>
                </a:cubicBezTo>
                <a:cubicBezTo>
                  <a:pt x="1683116" y="1201757"/>
                  <a:pt x="1689982" y="1188060"/>
                  <a:pt x="1684362" y="1174532"/>
                </a:cubicBezTo>
                <a:cubicBezTo>
                  <a:pt x="1675097" y="1159452"/>
                  <a:pt x="1648307" y="1145505"/>
                  <a:pt x="1625047" y="1143967"/>
                </a:cubicBezTo>
                <a:close/>
                <a:moveTo>
                  <a:pt x="530599" y="1143012"/>
                </a:moveTo>
                <a:cubicBezTo>
                  <a:pt x="585397" y="1212649"/>
                  <a:pt x="523058" y="1294524"/>
                  <a:pt x="465229" y="1341363"/>
                </a:cubicBezTo>
                <a:cubicBezTo>
                  <a:pt x="446420" y="1358429"/>
                  <a:pt x="406987" y="1361100"/>
                  <a:pt x="403598" y="1385845"/>
                </a:cubicBezTo>
                <a:cubicBezTo>
                  <a:pt x="381037" y="1550599"/>
                  <a:pt x="1328029" y="1937460"/>
                  <a:pt x="1554833" y="1972907"/>
                </a:cubicBezTo>
                <a:lnTo>
                  <a:pt x="1557170" y="1971188"/>
                </a:lnTo>
                <a:cubicBezTo>
                  <a:pt x="1560455" y="1967329"/>
                  <a:pt x="1554437" y="1959143"/>
                  <a:pt x="1545219" y="1951507"/>
                </a:cubicBezTo>
                <a:cubicBezTo>
                  <a:pt x="1174538" y="1711526"/>
                  <a:pt x="801439" y="1396205"/>
                  <a:pt x="530599" y="1143012"/>
                </a:cubicBezTo>
                <a:close/>
                <a:moveTo>
                  <a:pt x="2373596" y="1129138"/>
                </a:moveTo>
                <a:cubicBezTo>
                  <a:pt x="2345550" y="1134614"/>
                  <a:pt x="2379410" y="1159098"/>
                  <a:pt x="2372850" y="1170771"/>
                </a:cubicBezTo>
                <a:cubicBezTo>
                  <a:pt x="2360271" y="1174250"/>
                  <a:pt x="2345226" y="1174859"/>
                  <a:pt x="2332843" y="1175673"/>
                </a:cubicBezTo>
                <a:cubicBezTo>
                  <a:pt x="2296153" y="1180665"/>
                  <a:pt x="2304914" y="1223958"/>
                  <a:pt x="2284116" y="1248619"/>
                </a:cubicBezTo>
                <a:cubicBezTo>
                  <a:pt x="2275201" y="1258056"/>
                  <a:pt x="2265314" y="1265691"/>
                  <a:pt x="2253926" y="1272252"/>
                </a:cubicBezTo>
                <a:cubicBezTo>
                  <a:pt x="2226161" y="1290868"/>
                  <a:pt x="2214318" y="1333093"/>
                  <a:pt x="2204954" y="1359080"/>
                </a:cubicBezTo>
                <a:lnTo>
                  <a:pt x="2163837" y="1376689"/>
                </a:lnTo>
                <a:cubicBezTo>
                  <a:pt x="2146316" y="1374436"/>
                  <a:pt x="2124719" y="1367605"/>
                  <a:pt x="2116170" y="1386865"/>
                </a:cubicBezTo>
                <a:cubicBezTo>
                  <a:pt x="1938559" y="1685168"/>
                  <a:pt x="1872960" y="1747303"/>
                  <a:pt x="1843162" y="1930314"/>
                </a:cubicBezTo>
                <a:cubicBezTo>
                  <a:pt x="2014109" y="1761694"/>
                  <a:pt x="2146955" y="1539029"/>
                  <a:pt x="2277410" y="1355188"/>
                </a:cubicBezTo>
                <a:cubicBezTo>
                  <a:pt x="2313109" y="1302271"/>
                  <a:pt x="2369175" y="1245190"/>
                  <a:pt x="2399736" y="1189209"/>
                </a:cubicBezTo>
                <a:cubicBezTo>
                  <a:pt x="2418351" y="1155695"/>
                  <a:pt x="2422669" y="1123331"/>
                  <a:pt x="2373596" y="1129138"/>
                </a:cubicBezTo>
                <a:close/>
                <a:moveTo>
                  <a:pt x="2634667" y="1114077"/>
                </a:moveTo>
                <a:cubicBezTo>
                  <a:pt x="2609797" y="1115060"/>
                  <a:pt x="2614340" y="1176674"/>
                  <a:pt x="2628698" y="1187383"/>
                </a:cubicBezTo>
                <a:cubicBezTo>
                  <a:pt x="2657767" y="1214667"/>
                  <a:pt x="2615510" y="1209044"/>
                  <a:pt x="2589318" y="1221454"/>
                </a:cubicBezTo>
                <a:cubicBezTo>
                  <a:pt x="2542177" y="1271459"/>
                  <a:pt x="2497835" y="1323434"/>
                  <a:pt x="2328547" y="1522295"/>
                </a:cubicBezTo>
                <a:cubicBezTo>
                  <a:pt x="2209810" y="1640225"/>
                  <a:pt x="2098244" y="1780638"/>
                  <a:pt x="1955052" y="1875093"/>
                </a:cubicBezTo>
                <a:cubicBezTo>
                  <a:pt x="1932289" y="1892187"/>
                  <a:pt x="1911675" y="1910225"/>
                  <a:pt x="1898139" y="1934952"/>
                </a:cubicBezTo>
                <a:cubicBezTo>
                  <a:pt x="1890741" y="1949403"/>
                  <a:pt x="1885686" y="1962126"/>
                  <a:pt x="1901685" y="1959374"/>
                </a:cubicBezTo>
                <a:cubicBezTo>
                  <a:pt x="2071670" y="1905772"/>
                  <a:pt x="2793290" y="1179817"/>
                  <a:pt x="2682572" y="1159075"/>
                </a:cubicBezTo>
                <a:close/>
                <a:moveTo>
                  <a:pt x="2578494" y="1085284"/>
                </a:moveTo>
                <a:cubicBezTo>
                  <a:pt x="2566888" y="1088941"/>
                  <a:pt x="2542672" y="1109341"/>
                  <a:pt x="2507246" y="1149770"/>
                </a:cubicBezTo>
                <a:cubicBezTo>
                  <a:pt x="2347589" y="1198309"/>
                  <a:pt x="2108056" y="1662228"/>
                  <a:pt x="1958147" y="1838195"/>
                </a:cubicBezTo>
                <a:cubicBezTo>
                  <a:pt x="1966567" y="1835748"/>
                  <a:pt x="2667541" y="1178722"/>
                  <a:pt x="2524958" y="1191319"/>
                </a:cubicBezTo>
                <a:cubicBezTo>
                  <a:pt x="2582154" y="1119607"/>
                  <a:pt x="2597838" y="1079191"/>
                  <a:pt x="2578494" y="1085284"/>
                </a:cubicBezTo>
                <a:close/>
                <a:moveTo>
                  <a:pt x="3804799" y="1038496"/>
                </a:moveTo>
                <a:lnTo>
                  <a:pt x="3783680" y="1042128"/>
                </a:lnTo>
                <a:lnTo>
                  <a:pt x="3789183" y="1074127"/>
                </a:lnTo>
                <a:lnTo>
                  <a:pt x="3810303" y="1070495"/>
                </a:lnTo>
                <a:close/>
                <a:moveTo>
                  <a:pt x="586603" y="1025081"/>
                </a:moveTo>
                <a:cubicBezTo>
                  <a:pt x="589503" y="1037841"/>
                  <a:pt x="592402" y="1050602"/>
                  <a:pt x="595302" y="1063363"/>
                </a:cubicBezTo>
                <a:cubicBezTo>
                  <a:pt x="597038" y="1072259"/>
                  <a:pt x="511969" y="1067563"/>
                  <a:pt x="540785" y="1111251"/>
                </a:cubicBezTo>
                <a:cubicBezTo>
                  <a:pt x="569600" y="1154941"/>
                  <a:pt x="696270" y="1249069"/>
                  <a:pt x="768196" y="1325495"/>
                </a:cubicBezTo>
                <a:cubicBezTo>
                  <a:pt x="845872" y="1401734"/>
                  <a:pt x="930229" y="1490010"/>
                  <a:pt x="1028572" y="1537004"/>
                </a:cubicBezTo>
                <a:cubicBezTo>
                  <a:pt x="911481" y="1415491"/>
                  <a:pt x="785729" y="1289541"/>
                  <a:pt x="688844" y="1151376"/>
                </a:cubicBezTo>
                <a:cubicBezTo>
                  <a:pt x="656481" y="1127954"/>
                  <a:pt x="629422" y="1028917"/>
                  <a:pt x="586603" y="1025081"/>
                </a:cubicBezTo>
                <a:close/>
                <a:moveTo>
                  <a:pt x="4148759" y="1023492"/>
                </a:moveTo>
                <a:cubicBezTo>
                  <a:pt x="4115590" y="1048954"/>
                  <a:pt x="4061295" y="1142136"/>
                  <a:pt x="4064028" y="1196349"/>
                </a:cubicBezTo>
                <a:lnTo>
                  <a:pt x="4115330" y="1227144"/>
                </a:lnTo>
                <a:lnTo>
                  <a:pt x="4142510" y="1052237"/>
                </a:lnTo>
                <a:close/>
                <a:moveTo>
                  <a:pt x="1067975" y="987823"/>
                </a:moveTo>
                <a:cubicBezTo>
                  <a:pt x="1056605" y="990543"/>
                  <a:pt x="1040652" y="1001933"/>
                  <a:pt x="1017614" y="1005895"/>
                </a:cubicBezTo>
                <a:cubicBezTo>
                  <a:pt x="1006753" y="1011711"/>
                  <a:pt x="973069" y="1060526"/>
                  <a:pt x="976243" y="1075136"/>
                </a:cubicBezTo>
                <a:cubicBezTo>
                  <a:pt x="1006607" y="1143155"/>
                  <a:pt x="1137807" y="1309588"/>
                  <a:pt x="1199794" y="1414004"/>
                </a:cubicBezTo>
                <a:cubicBezTo>
                  <a:pt x="1249616" y="1491742"/>
                  <a:pt x="1316598" y="1595189"/>
                  <a:pt x="1384091" y="1673512"/>
                </a:cubicBezTo>
                <a:cubicBezTo>
                  <a:pt x="1441164" y="1748692"/>
                  <a:pt x="1562592" y="1853558"/>
                  <a:pt x="1643808" y="1912063"/>
                </a:cubicBezTo>
                <a:cubicBezTo>
                  <a:pt x="1712807" y="1928731"/>
                  <a:pt x="1594358" y="1823558"/>
                  <a:pt x="1569634" y="1779305"/>
                </a:cubicBezTo>
                <a:cubicBezTo>
                  <a:pt x="1531859" y="1716073"/>
                  <a:pt x="1448540" y="1608295"/>
                  <a:pt x="1378944" y="1501783"/>
                </a:cubicBezTo>
                <a:cubicBezTo>
                  <a:pt x="1325715" y="1422763"/>
                  <a:pt x="1197272" y="1210309"/>
                  <a:pt x="1152059" y="1140234"/>
                </a:cubicBezTo>
                <a:cubicBezTo>
                  <a:pt x="1136688" y="1119822"/>
                  <a:pt x="1098231" y="1022026"/>
                  <a:pt x="1087362" y="1004790"/>
                </a:cubicBezTo>
                <a:cubicBezTo>
                  <a:pt x="1084806" y="995676"/>
                  <a:pt x="1081728" y="990747"/>
                  <a:pt x="1077909" y="988591"/>
                </a:cubicBezTo>
                <a:cubicBezTo>
                  <a:pt x="1075046" y="986974"/>
                  <a:pt x="1071765" y="986917"/>
                  <a:pt x="1067975" y="987823"/>
                </a:cubicBezTo>
                <a:close/>
                <a:moveTo>
                  <a:pt x="4032585" y="966280"/>
                </a:moveTo>
                <a:cubicBezTo>
                  <a:pt x="4031319" y="964787"/>
                  <a:pt x="4030263" y="964638"/>
                  <a:pt x="4029660" y="966882"/>
                </a:cubicBezTo>
                <a:cubicBezTo>
                  <a:pt x="4009808" y="966346"/>
                  <a:pt x="4010637" y="982677"/>
                  <a:pt x="4003348" y="997764"/>
                </a:cubicBezTo>
                <a:cubicBezTo>
                  <a:pt x="3989101" y="1029863"/>
                  <a:pt x="3971087" y="1055361"/>
                  <a:pt x="3978441" y="1094284"/>
                </a:cubicBezTo>
                <a:cubicBezTo>
                  <a:pt x="3973862" y="1117471"/>
                  <a:pt x="3969834" y="1143858"/>
                  <a:pt x="3958091" y="1163667"/>
                </a:cubicBezTo>
                <a:cubicBezTo>
                  <a:pt x="3952722" y="1178421"/>
                  <a:pt x="3934465" y="1198696"/>
                  <a:pt x="3939670" y="1213612"/>
                </a:cubicBezTo>
                <a:cubicBezTo>
                  <a:pt x="3957854" y="1242768"/>
                  <a:pt x="4002627" y="1146787"/>
                  <a:pt x="4028601" y="1133098"/>
                </a:cubicBezTo>
                <a:lnTo>
                  <a:pt x="4032214" y="1131153"/>
                </a:lnTo>
                <a:cubicBezTo>
                  <a:pt x="4085038" y="1128003"/>
                  <a:pt x="4093479" y="1046830"/>
                  <a:pt x="4102148" y="1009107"/>
                </a:cubicBezTo>
                <a:cubicBezTo>
                  <a:pt x="4103384" y="1000989"/>
                  <a:pt x="4091296" y="995817"/>
                  <a:pt x="4083506" y="996501"/>
                </a:cubicBezTo>
                <a:cubicBezTo>
                  <a:pt x="4066543" y="997442"/>
                  <a:pt x="4053252" y="1008286"/>
                  <a:pt x="4043110" y="987630"/>
                </a:cubicBezTo>
                <a:cubicBezTo>
                  <a:pt x="4042069" y="987319"/>
                  <a:pt x="4036381" y="970755"/>
                  <a:pt x="4032585" y="966280"/>
                </a:cubicBezTo>
                <a:close/>
                <a:moveTo>
                  <a:pt x="624871" y="959458"/>
                </a:moveTo>
                <a:lnTo>
                  <a:pt x="622003" y="961930"/>
                </a:lnTo>
                <a:cubicBezTo>
                  <a:pt x="609093" y="1005655"/>
                  <a:pt x="674479" y="1037231"/>
                  <a:pt x="693483" y="1078762"/>
                </a:cubicBezTo>
                <a:cubicBezTo>
                  <a:pt x="714789" y="1152842"/>
                  <a:pt x="754356" y="1187542"/>
                  <a:pt x="801415" y="1246656"/>
                </a:cubicBezTo>
                <a:cubicBezTo>
                  <a:pt x="972488" y="1467587"/>
                  <a:pt x="1095280" y="1601576"/>
                  <a:pt x="1331577" y="1764796"/>
                </a:cubicBezTo>
                <a:cubicBezTo>
                  <a:pt x="1456187" y="1850868"/>
                  <a:pt x="1494216" y="1857800"/>
                  <a:pt x="1488155" y="1841709"/>
                </a:cubicBezTo>
                <a:cubicBezTo>
                  <a:pt x="1383869" y="1711806"/>
                  <a:pt x="1025464" y="1240626"/>
                  <a:pt x="1011267" y="1219346"/>
                </a:cubicBezTo>
                <a:cubicBezTo>
                  <a:pt x="1000965" y="1209263"/>
                  <a:pt x="948370" y="1109305"/>
                  <a:pt x="932352" y="1108104"/>
                </a:cubicBezTo>
                <a:cubicBezTo>
                  <a:pt x="914086" y="1105319"/>
                  <a:pt x="905522" y="1231385"/>
                  <a:pt x="887584" y="1230514"/>
                </a:cubicBezTo>
                <a:cubicBezTo>
                  <a:pt x="821395" y="1209621"/>
                  <a:pt x="795744" y="1140899"/>
                  <a:pt x="779203" y="1079177"/>
                </a:cubicBezTo>
                <a:cubicBezTo>
                  <a:pt x="774327" y="1066175"/>
                  <a:pt x="766479" y="1055009"/>
                  <a:pt x="752072" y="1055508"/>
                </a:cubicBezTo>
                <a:cubicBezTo>
                  <a:pt x="713791" y="1062754"/>
                  <a:pt x="688598" y="1042708"/>
                  <a:pt x="672490" y="1002658"/>
                </a:cubicBezTo>
                <a:cubicBezTo>
                  <a:pt x="663101" y="982527"/>
                  <a:pt x="648415" y="950798"/>
                  <a:pt x="624871" y="959458"/>
                </a:cubicBezTo>
                <a:close/>
                <a:moveTo>
                  <a:pt x="487233" y="940072"/>
                </a:moveTo>
                <a:cubicBezTo>
                  <a:pt x="483326" y="939393"/>
                  <a:pt x="479532" y="939911"/>
                  <a:pt x="476051" y="941865"/>
                </a:cubicBezTo>
                <a:cubicBezTo>
                  <a:pt x="466766" y="947074"/>
                  <a:pt x="431582" y="932817"/>
                  <a:pt x="430511" y="962979"/>
                </a:cubicBezTo>
                <a:cubicBezTo>
                  <a:pt x="459428" y="981722"/>
                  <a:pt x="478987" y="1049766"/>
                  <a:pt x="517625" y="1048395"/>
                </a:cubicBezTo>
                <a:cubicBezTo>
                  <a:pt x="547469" y="1008241"/>
                  <a:pt x="514580" y="944827"/>
                  <a:pt x="487233" y="940072"/>
                </a:cubicBezTo>
                <a:close/>
                <a:moveTo>
                  <a:pt x="3326761" y="936572"/>
                </a:moveTo>
                <a:lnTo>
                  <a:pt x="3188218" y="1138602"/>
                </a:lnTo>
                <a:cubicBezTo>
                  <a:pt x="3169384" y="1167645"/>
                  <a:pt x="3155242" y="1192037"/>
                  <a:pt x="3152688" y="1204006"/>
                </a:cubicBezTo>
                <a:cubicBezTo>
                  <a:pt x="3155491" y="1208796"/>
                  <a:pt x="3136829" y="1204686"/>
                  <a:pt x="3172894" y="1210413"/>
                </a:cubicBezTo>
                <a:cubicBezTo>
                  <a:pt x="3208958" y="1216141"/>
                  <a:pt x="3288301" y="1224603"/>
                  <a:pt x="3369077" y="1238377"/>
                </a:cubicBezTo>
                <a:cubicBezTo>
                  <a:pt x="3452823" y="1250330"/>
                  <a:pt x="3635330" y="1277668"/>
                  <a:pt x="3718739" y="1264641"/>
                </a:cubicBezTo>
                <a:cubicBezTo>
                  <a:pt x="3687067" y="1206853"/>
                  <a:pt x="3642831" y="1177030"/>
                  <a:pt x="3613095" y="1165019"/>
                </a:cubicBezTo>
                <a:cubicBezTo>
                  <a:pt x="3551431" y="1109078"/>
                  <a:pt x="3469286" y="1056667"/>
                  <a:pt x="3394698" y="1021401"/>
                </a:cubicBezTo>
                <a:cubicBezTo>
                  <a:pt x="3371892" y="1007534"/>
                  <a:pt x="3363367" y="988571"/>
                  <a:pt x="3342822" y="980250"/>
                </a:cubicBezTo>
                <a:cubicBezTo>
                  <a:pt x="3326292" y="972881"/>
                  <a:pt x="3335141" y="936778"/>
                  <a:pt x="3326761" y="936572"/>
                </a:cubicBezTo>
                <a:close/>
                <a:moveTo>
                  <a:pt x="3358610" y="895835"/>
                </a:moveTo>
                <a:cubicBezTo>
                  <a:pt x="3353074" y="898103"/>
                  <a:pt x="3354726" y="907710"/>
                  <a:pt x="3353777" y="909844"/>
                </a:cubicBezTo>
                <a:lnTo>
                  <a:pt x="3352938" y="912621"/>
                </a:lnTo>
                <a:cubicBezTo>
                  <a:pt x="3330486" y="988953"/>
                  <a:pt x="3584304" y="1108698"/>
                  <a:pt x="3626519" y="1139648"/>
                </a:cubicBezTo>
                <a:cubicBezTo>
                  <a:pt x="3631683" y="1146666"/>
                  <a:pt x="3636645" y="1156358"/>
                  <a:pt x="3646701" y="1161216"/>
                </a:cubicBezTo>
                <a:cubicBezTo>
                  <a:pt x="3654533" y="1168438"/>
                  <a:pt x="3660313" y="1171391"/>
                  <a:pt x="3667221" y="1165594"/>
                </a:cubicBezTo>
                <a:cubicBezTo>
                  <a:pt x="3689994" y="1110289"/>
                  <a:pt x="3742877" y="1141998"/>
                  <a:pt x="3707113" y="1121793"/>
                </a:cubicBezTo>
                <a:cubicBezTo>
                  <a:pt x="3668646" y="1051326"/>
                  <a:pt x="3478963" y="967377"/>
                  <a:pt x="3408590" y="941267"/>
                </a:cubicBezTo>
                <a:cubicBezTo>
                  <a:pt x="3391871" y="928325"/>
                  <a:pt x="3392811" y="903131"/>
                  <a:pt x="3372494" y="896088"/>
                </a:cubicBezTo>
                <a:cubicBezTo>
                  <a:pt x="3369183" y="895995"/>
                  <a:pt x="3361929" y="895927"/>
                  <a:pt x="3358610" y="895835"/>
                </a:cubicBezTo>
                <a:close/>
                <a:moveTo>
                  <a:pt x="3186905" y="886477"/>
                </a:moveTo>
                <a:cubicBezTo>
                  <a:pt x="3177848" y="885203"/>
                  <a:pt x="3059430" y="1049045"/>
                  <a:pt x="2988552" y="1145464"/>
                </a:cubicBezTo>
                <a:cubicBezTo>
                  <a:pt x="2983904" y="1175907"/>
                  <a:pt x="3057105" y="1153898"/>
                  <a:pt x="3061312" y="1182164"/>
                </a:cubicBezTo>
                <a:cubicBezTo>
                  <a:pt x="3062210" y="1191230"/>
                  <a:pt x="3068364" y="1204012"/>
                  <a:pt x="3063353" y="1205536"/>
                </a:cubicBezTo>
                <a:lnTo>
                  <a:pt x="3049020" y="1240938"/>
                </a:lnTo>
                <a:cubicBezTo>
                  <a:pt x="3047887" y="1249701"/>
                  <a:pt x="3048572" y="1257487"/>
                  <a:pt x="3052500" y="1253517"/>
                </a:cubicBezTo>
                <a:cubicBezTo>
                  <a:pt x="3124523" y="1185787"/>
                  <a:pt x="3214215" y="1086692"/>
                  <a:pt x="3264644" y="993032"/>
                </a:cubicBezTo>
                <a:cubicBezTo>
                  <a:pt x="3270765" y="978802"/>
                  <a:pt x="3282971" y="965503"/>
                  <a:pt x="3282887" y="949707"/>
                </a:cubicBezTo>
                <a:cubicBezTo>
                  <a:pt x="3274584" y="932029"/>
                  <a:pt x="3253141" y="914634"/>
                  <a:pt x="3237081" y="905534"/>
                </a:cubicBezTo>
                <a:cubicBezTo>
                  <a:pt x="3224337" y="899902"/>
                  <a:pt x="3198241" y="886436"/>
                  <a:pt x="3186905" y="886477"/>
                </a:cubicBezTo>
                <a:close/>
                <a:moveTo>
                  <a:pt x="669155" y="863044"/>
                </a:moveTo>
                <a:lnTo>
                  <a:pt x="631722" y="880536"/>
                </a:lnTo>
                <a:cubicBezTo>
                  <a:pt x="632934" y="887579"/>
                  <a:pt x="606026" y="922731"/>
                  <a:pt x="607880" y="929663"/>
                </a:cubicBezTo>
                <a:cubicBezTo>
                  <a:pt x="659051" y="968941"/>
                  <a:pt x="694597" y="944178"/>
                  <a:pt x="725462" y="899106"/>
                </a:cubicBezTo>
                <a:cubicBezTo>
                  <a:pt x="723811" y="889506"/>
                  <a:pt x="671466" y="876487"/>
                  <a:pt x="669155" y="863044"/>
                </a:cubicBezTo>
                <a:close/>
                <a:moveTo>
                  <a:pt x="2837765" y="859653"/>
                </a:moveTo>
                <a:cubicBezTo>
                  <a:pt x="2833343" y="858354"/>
                  <a:pt x="2828755" y="858483"/>
                  <a:pt x="2822897" y="860807"/>
                </a:cubicBezTo>
                <a:cubicBezTo>
                  <a:pt x="2817081" y="873008"/>
                  <a:pt x="2822524" y="893155"/>
                  <a:pt x="2839269" y="890936"/>
                </a:cubicBezTo>
                <a:cubicBezTo>
                  <a:pt x="2837508" y="880694"/>
                  <a:pt x="2850307" y="878493"/>
                  <a:pt x="2851637" y="867065"/>
                </a:cubicBezTo>
                <a:cubicBezTo>
                  <a:pt x="2846444" y="863678"/>
                  <a:pt x="2842187" y="860951"/>
                  <a:pt x="2837765" y="859653"/>
                </a:cubicBezTo>
                <a:close/>
                <a:moveTo>
                  <a:pt x="4299536" y="846685"/>
                </a:moveTo>
                <a:cubicBezTo>
                  <a:pt x="4282387" y="854252"/>
                  <a:pt x="4276095" y="875093"/>
                  <a:pt x="4253130" y="852695"/>
                </a:cubicBezTo>
                <a:lnTo>
                  <a:pt x="4248963" y="851433"/>
                </a:lnTo>
                <a:cubicBezTo>
                  <a:pt x="4203267" y="850069"/>
                  <a:pt x="4189419" y="895934"/>
                  <a:pt x="4207229" y="934375"/>
                </a:cubicBezTo>
                <a:cubicBezTo>
                  <a:pt x="4215804" y="942122"/>
                  <a:pt x="4222797" y="952119"/>
                  <a:pt x="4222330" y="964717"/>
                </a:cubicBezTo>
                <a:cubicBezTo>
                  <a:pt x="4228289" y="1003224"/>
                  <a:pt x="4140830" y="1106071"/>
                  <a:pt x="4166511" y="1111995"/>
                </a:cubicBezTo>
                <a:cubicBezTo>
                  <a:pt x="4182765" y="1118422"/>
                  <a:pt x="4230855" y="1087109"/>
                  <a:pt x="4245340" y="1079353"/>
                </a:cubicBezTo>
                <a:cubicBezTo>
                  <a:pt x="4255006" y="1070440"/>
                  <a:pt x="4253153" y="1063515"/>
                  <a:pt x="4245855" y="1055542"/>
                </a:cubicBezTo>
                <a:cubicBezTo>
                  <a:pt x="4244001" y="1048616"/>
                  <a:pt x="4237669" y="1042455"/>
                  <a:pt x="4241166" y="1035926"/>
                </a:cubicBezTo>
                <a:cubicBezTo>
                  <a:pt x="4243375" y="1029620"/>
                  <a:pt x="4254761" y="1023051"/>
                  <a:pt x="4258470" y="1017802"/>
                </a:cubicBezTo>
                <a:cubicBezTo>
                  <a:pt x="4283120" y="996428"/>
                  <a:pt x="4268527" y="980495"/>
                  <a:pt x="4264013" y="954252"/>
                </a:cubicBezTo>
                <a:cubicBezTo>
                  <a:pt x="4262143" y="943375"/>
                  <a:pt x="4265563" y="924999"/>
                  <a:pt x="4274867" y="906272"/>
                </a:cubicBezTo>
                <a:cubicBezTo>
                  <a:pt x="4277933" y="901134"/>
                  <a:pt x="4283968" y="890212"/>
                  <a:pt x="4286923" y="884432"/>
                </a:cubicBezTo>
                <a:cubicBezTo>
                  <a:pt x="4289750" y="874061"/>
                  <a:pt x="4324291" y="845068"/>
                  <a:pt x="4299536" y="846685"/>
                </a:cubicBezTo>
                <a:close/>
                <a:moveTo>
                  <a:pt x="2531542" y="813514"/>
                </a:moveTo>
                <a:cubicBezTo>
                  <a:pt x="2479776" y="815166"/>
                  <a:pt x="2464220" y="859247"/>
                  <a:pt x="2429672" y="846074"/>
                </a:cubicBezTo>
                <a:cubicBezTo>
                  <a:pt x="2423141" y="842587"/>
                  <a:pt x="2432106" y="843958"/>
                  <a:pt x="2413006" y="840624"/>
                </a:cubicBezTo>
                <a:cubicBezTo>
                  <a:pt x="2393905" y="837289"/>
                  <a:pt x="2325791" y="825213"/>
                  <a:pt x="2315066" y="826069"/>
                </a:cubicBezTo>
                <a:cubicBezTo>
                  <a:pt x="2320594" y="862011"/>
                  <a:pt x="2417567" y="879124"/>
                  <a:pt x="2447171" y="886555"/>
                </a:cubicBezTo>
                <a:cubicBezTo>
                  <a:pt x="2471576" y="898170"/>
                  <a:pt x="2456609" y="914575"/>
                  <a:pt x="2500671" y="910293"/>
                </a:cubicBezTo>
                <a:cubicBezTo>
                  <a:pt x="2517448" y="892913"/>
                  <a:pt x="2564770" y="899924"/>
                  <a:pt x="2553157" y="863056"/>
                </a:cubicBezTo>
                <a:lnTo>
                  <a:pt x="2548044" y="863936"/>
                </a:lnTo>
                <a:close/>
                <a:moveTo>
                  <a:pt x="3654798" y="806036"/>
                </a:moveTo>
                <a:lnTo>
                  <a:pt x="3638799" y="808787"/>
                </a:lnTo>
                <a:lnTo>
                  <a:pt x="3641549" y="824779"/>
                </a:lnTo>
                <a:lnTo>
                  <a:pt x="3657548" y="822028"/>
                </a:lnTo>
                <a:close/>
                <a:moveTo>
                  <a:pt x="1232782" y="793645"/>
                </a:moveTo>
                <a:cubicBezTo>
                  <a:pt x="1207629" y="800603"/>
                  <a:pt x="1174394" y="825327"/>
                  <a:pt x="1178483" y="852951"/>
                </a:cubicBezTo>
                <a:cubicBezTo>
                  <a:pt x="1201009" y="853695"/>
                  <a:pt x="1236191" y="832586"/>
                  <a:pt x="1235532" y="809644"/>
                </a:cubicBezTo>
                <a:close/>
                <a:moveTo>
                  <a:pt x="3203840" y="773558"/>
                </a:moveTo>
                <a:cubicBezTo>
                  <a:pt x="3196229" y="786730"/>
                  <a:pt x="3191507" y="782269"/>
                  <a:pt x="3192470" y="803186"/>
                </a:cubicBezTo>
                <a:cubicBezTo>
                  <a:pt x="3208089" y="809722"/>
                  <a:pt x="3229075" y="801503"/>
                  <a:pt x="3226832" y="780805"/>
                </a:cubicBezTo>
                <a:cubicBezTo>
                  <a:pt x="3215207" y="782143"/>
                  <a:pt x="3218781" y="772306"/>
                  <a:pt x="3203840" y="773558"/>
                </a:cubicBezTo>
                <a:close/>
                <a:moveTo>
                  <a:pt x="3713155" y="750752"/>
                </a:moveTo>
                <a:lnTo>
                  <a:pt x="3661643" y="766004"/>
                </a:lnTo>
                <a:cubicBezTo>
                  <a:pt x="3651111" y="792847"/>
                  <a:pt x="3701366" y="831626"/>
                  <a:pt x="3707817" y="861484"/>
                </a:cubicBezTo>
                <a:cubicBezTo>
                  <a:pt x="3713107" y="873082"/>
                  <a:pt x="3723626" y="884451"/>
                  <a:pt x="3730306" y="896480"/>
                </a:cubicBezTo>
                <a:cubicBezTo>
                  <a:pt x="3743648" y="916586"/>
                  <a:pt x="3735777" y="943634"/>
                  <a:pt x="3745392" y="965042"/>
                </a:cubicBezTo>
                <a:cubicBezTo>
                  <a:pt x="3751232" y="979847"/>
                  <a:pt x="3759139" y="1002866"/>
                  <a:pt x="3772955" y="1010374"/>
                </a:cubicBezTo>
                <a:cubicBezTo>
                  <a:pt x="3819049" y="987290"/>
                  <a:pt x="3762256" y="883080"/>
                  <a:pt x="3739281" y="856727"/>
                </a:cubicBezTo>
                <a:cubicBezTo>
                  <a:pt x="3728242" y="827003"/>
                  <a:pt x="3752695" y="758447"/>
                  <a:pt x="3713155" y="750752"/>
                </a:cubicBezTo>
                <a:close/>
                <a:moveTo>
                  <a:pt x="3593560" y="736494"/>
                </a:moveTo>
                <a:cubicBezTo>
                  <a:pt x="3590583" y="736060"/>
                  <a:pt x="3586669" y="736465"/>
                  <a:pt x="3582231" y="737475"/>
                </a:cubicBezTo>
                <a:cubicBezTo>
                  <a:pt x="3564480" y="741516"/>
                  <a:pt x="3538345" y="755234"/>
                  <a:pt x="3530222" y="763547"/>
                </a:cubicBezTo>
                <a:cubicBezTo>
                  <a:pt x="3493100" y="789035"/>
                  <a:pt x="3419121" y="780269"/>
                  <a:pt x="3389628" y="815653"/>
                </a:cubicBezTo>
                <a:lnTo>
                  <a:pt x="3418571" y="879993"/>
                </a:lnTo>
                <a:cubicBezTo>
                  <a:pt x="3474449" y="1013348"/>
                  <a:pt x="3700229" y="1005092"/>
                  <a:pt x="3760493" y="1140986"/>
                </a:cubicBezTo>
                <a:cubicBezTo>
                  <a:pt x="3766403" y="1148537"/>
                  <a:pt x="3783197" y="1154216"/>
                  <a:pt x="3786990" y="1145659"/>
                </a:cubicBezTo>
                <a:cubicBezTo>
                  <a:pt x="3791918" y="1128339"/>
                  <a:pt x="3777941" y="1108343"/>
                  <a:pt x="3768239" y="1090244"/>
                </a:cubicBezTo>
                <a:cubicBezTo>
                  <a:pt x="3758098" y="1069588"/>
                  <a:pt x="3751107" y="1059591"/>
                  <a:pt x="3741830" y="1040105"/>
                </a:cubicBezTo>
                <a:cubicBezTo>
                  <a:pt x="3729798" y="1004617"/>
                  <a:pt x="3724120" y="960132"/>
                  <a:pt x="3702931" y="928862"/>
                </a:cubicBezTo>
                <a:cubicBezTo>
                  <a:pt x="3683130" y="898004"/>
                  <a:pt x="3663168" y="896826"/>
                  <a:pt x="3645976" y="896489"/>
                </a:cubicBezTo>
                <a:cubicBezTo>
                  <a:pt x="3627512" y="896370"/>
                  <a:pt x="3614577" y="893983"/>
                  <a:pt x="3607890" y="858902"/>
                </a:cubicBezTo>
                <a:cubicBezTo>
                  <a:pt x="3597020" y="841658"/>
                  <a:pt x="3570304" y="835714"/>
                  <a:pt x="3557952" y="821366"/>
                </a:cubicBezTo>
                <a:cubicBezTo>
                  <a:pt x="3543113" y="800202"/>
                  <a:pt x="3571337" y="788105"/>
                  <a:pt x="3583944" y="769465"/>
                </a:cubicBezTo>
                <a:cubicBezTo>
                  <a:pt x="3603000" y="746668"/>
                  <a:pt x="3602495" y="737799"/>
                  <a:pt x="3593560" y="736494"/>
                </a:cubicBezTo>
                <a:close/>
                <a:moveTo>
                  <a:pt x="3471793" y="672797"/>
                </a:moveTo>
                <a:lnTo>
                  <a:pt x="3450674" y="676429"/>
                </a:lnTo>
                <a:cubicBezTo>
                  <a:pt x="3448904" y="685301"/>
                  <a:pt x="3427979" y="715910"/>
                  <a:pt x="3429866" y="730735"/>
                </a:cubicBezTo>
                <a:lnTo>
                  <a:pt x="3519717" y="730229"/>
                </a:lnTo>
                <a:cubicBezTo>
                  <a:pt x="3519455" y="721052"/>
                  <a:pt x="3471412" y="682084"/>
                  <a:pt x="3471793" y="672797"/>
                </a:cubicBezTo>
                <a:close/>
                <a:moveTo>
                  <a:pt x="946747" y="667096"/>
                </a:moveTo>
                <a:cubicBezTo>
                  <a:pt x="943307" y="666701"/>
                  <a:pt x="941288" y="666931"/>
                  <a:pt x="941683" y="667797"/>
                </a:cubicBezTo>
                <a:cubicBezTo>
                  <a:pt x="901530" y="706322"/>
                  <a:pt x="964328" y="711342"/>
                  <a:pt x="998680" y="708066"/>
                </a:cubicBezTo>
                <a:cubicBezTo>
                  <a:pt x="1001490" y="735910"/>
                  <a:pt x="991146" y="737034"/>
                  <a:pt x="991814" y="763929"/>
                </a:cubicBezTo>
                <a:cubicBezTo>
                  <a:pt x="999933" y="765166"/>
                  <a:pt x="1000796" y="766341"/>
                  <a:pt x="1013808" y="765420"/>
                </a:cubicBezTo>
                <a:cubicBezTo>
                  <a:pt x="1021477" y="741039"/>
                  <a:pt x="1031213" y="682705"/>
                  <a:pt x="989182" y="687301"/>
                </a:cubicBezTo>
                <a:cubicBezTo>
                  <a:pt x="980166" y="675097"/>
                  <a:pt x="957066" y="668281"/>
                  <a:pt x="946747" y="667096"/>
                </a:cubicBezTo>
                <a:close/>
                <a:moveTo>
                  <a:pt x="3982045" y="571210"/>
                </a:moveTo>
                <a:cubicBezTo>
                  <a:pt x="3973173" y="569441"/>
                  <a:pt x="3964453" y="576213"/>
                  <a:pt x="3955209" y="583730"/>
                </a:cubicBezTo>
                <a:cubicBezTo>
                  <a:pt x="3944679" y="591475"/>
                  <a:pt x="3929873" y="597316"/>
                  <a:pt x="3927020" y="603734"/>
                </a:cubicBezTo>
                <a:cubicBezTo>
                  <a:pt x="3925124" y="608017"/>
                  <a:pt x="3928561" y="612691"/>
                  <a:pt x="3935317" y="617463"/>
                </a:cubicBezTo>
                <a:cubicBezTo>
                  <a:pt x="3949452" y="626887"/>
                  <a:pt x="3967739" y="633625"/>
                  <a:pt x="3974019" y="650996"/>
                </a:cubicBezTo>
                <a:cubicBezTo>
                  <a:pt x="3979750" y="665158"/>
                  <a:pt x="3974078" y="681952"/>
                  <a:pt x="3969347" y="696598"/>
                </a:cubicBezTo>
                <a:cubicBezTo>
                  <a:pt x="3962964" y="720757"/>
                  <a:pt x="3953482" y="746104"/>
                  <a:pt x="3928128" y="755737"/>
                </a:cubicBezTo>
                <a:cubicBezTo>
                  <a:pt x="3898821" y="765388"/>
                  <a:pt x="3890448" y="797133"/>
                  <a:pt x="3864248" y="809543"/>
                </a:cubicBezTo>
                <a:cubicBezTo>
                  <a:pt x="3769664" y="849525"/>
                  <a:pt x="3817509" y="978334"/>
                  <a:pt x="3844664" y="1048113"/>
                </a:cubicBezTo>
                <a:lnTo>
                  <a:pt x="3844267" y="1053454"/>
                </a:lnTo>
                <a:cubicBezTo>
                  <a:pt x="3841676" y="1069048"/>
                  <a:pt x="3824899" y="1086428"/>
                  <a:pt x="3819225" y="1103213"/>
                </a:cubicBezTo>
                <a:cubicBezTo>
                  <a:pt x="3807256" y="1121745"/>
                  <a:pt x="3821248" y="1164800"/>
                  <a:pt x="3834235" y="1136873"/>
                </a:cubicBezTo>
                <a:cubicBezTo>
                  <a:pt x="3842703" y="1150351"/>
                  <a:pt x="3864041" y="1172266"/>
                  <a:pt x="3870025" y="1184084"/>
                </a:cubicBezTo>
                <a:cubicBezTo>
                  <a:pt x="3868255" y="1192947"/>
                  <a:pt x="3863025" y="1193193"/>
                  <a:pt x="3870144" y="1207778"/>
                </a:cubicBezTo>
                <a:cubicBezTo>
                  <a:pt x="3895684" y="1233692"/>
                  <a:pt x="3909288" y="1201703"/>
                  <a:pt x="3916934" y="1173385"/>
                </a:cubicBezTo>
                <a:cubicBezTo>
                  <a:pt x="3922351" y="1147413"/>
                  <a:pt x="3939949" y="1123303"/>
                  <a:pt x="3938858" y="1097797"/>
                </a:cubicBezTo>
                <a:cubicBezTo>
                  <a:pt x="3941625" y="1075577"/>
                  <a:pt x="3819881" y="815856"/>
                  <a:pt x="3887552" y="856925"/>
                </a:cubicBezTo>
                <a:cubicBezTo>
                  <a:pt x="3924316" y="886834"/>
                  <a:pt x="3906920" y="969547"/>
                  <a:pt x="3938099" y="1012941"/>
                </a:cubicBezTo>
                <a:cubicBezTo>
                  <a:pt x="3978985" y="1055319"/>
                  <a:pt x="3994664" y="928102"/>
                  <a:pt x="4012923" y="907834"/>
                </a:cubicBezTo>
                <a:cubicBezTo>
                  <a:pt x="4020424" y="894028"/>
                  <a:pt x="4027188" y="879687"/>
                  <a:pt x="4025071" y="863580"/>
                </a:cubicBezTo>
                <a:cubicBezTo>
                  <a:pt x="4023050" y="844168"/>
                  <a:pt x="4004799" y="803162"/>
                  <a:pt x="4036730" y="804921"/>
                </a:cubicBezTo>
                <a:cubicBezTo>
                  <a:pt x="4065917" y="813733"/>
                  <a:pt x="4052160" y="879343"/>
                  <a:pt x="4056926" y="891701"/>
                </a:cubicBezTo>
                <a:cubicBezTo>
                  <a:pt x="4063124" y="893275"/>
                  <a:pt x="4074468" y="878807"/>
                  <a:pt x="4086844" y="877995"/>
                </a:cubicBezTo>
                <a:cubicBezTo>
                  <a:pt x="4115863" y="874322"/>
                  <a:pt x="4125191" y="943872"/>
                  <a:pt x="4147607" y="943966"/>
                </a:cubicBezTo>
                <a:cubicBezTo>
                  <a:pt x="4166849" y="929458"/>
                  <a:pt x="4126131" y="899567"/>
                  <a:pt x="4142799" y="881544"/>
                </a:cubicBezTo>
                <a:cubicBezTo>
                  <a:pt x="4149048" y="871909"/>
                  <a:pt x="4162999" y="864899"/>
                  <a:pt x="4170948" y="853650"/>
                </a:cubicBezTo>
                <a:cubicBezTo>
                  <a:pt x="4196395" y="821601"/>
                  <a:pt x="4197547" y="774626"/>
                  <a:pt x="4153306" y="766422"/>
                </a:cubicBezTo>
                <a:cubicBezTo>
                  <a:pt x="4135352" y="761605"/>
                  <a:pt x="4119063" y="770334"/>
                  <a:pt x="4097046" y="764898"/>
                </a:cubicBezTo>
                <a:cubicBezTo>
                  <a:pt x="4079066" y="756130"/>
                  <a:pt x="4064378" y="743505"/>
                  <a:pt x="4043240" y="743185"/>
                </a:cubicBezTo>
                <a:cubicBezTo>
                  <a:pt x="4026471" y="741458"/>
                  <a:pt x="4002867" y="738265"/>
                  <a:pt x="3996494" y="724213"/>
                </a:cubicBezTo>
                <a:cubicBezTo>
                  <a:pt x="3990264" y="695633"/>
                  <a:pt x="4018276" y="663144"/>
                  <a:pt x="4014823" y="635412"/>
                </a:cubicBezTo>
                <a:cubicBezTo>
                  <a:pt x="4016312" y="613410"/>
                  <a:pt x="4004699" y="576542"/>
                  <a:pt x="3982045" y="571210"/>
                </a:cubicBezTo>
                <a:close/>
                <a:moveTo>
                  <a:pt x="1448509" y="31"/>
                </a:moveTo>
                <a:cubicBezTo>
                  <a:pt x="1468974" y="1054"/>
                  <a:pt x="1484597" y="27274"/>
                  <a:pt x="1492387" y="46689"/>
                </a:cubicBezTo>
                <a:cubicBezTo>
                  <a:pt x="1501242" y="67565"/>
                  <a:pt x="1498405" y="97041"/>
                  <a:pt x="1508157" y="103931"/>
                </a:cubicBezTo>
                <a:cubicBezTo>
                  <a:pt x="1534635" y="104644"/>
                  <a:pt x="1547327" y="82701"/>
                  <a:pt x="1570166" y="81407"/>
                </a:cubicBezTo>
                <a:cubicBezTo>
                  <a:pt x="1650366" y="88035"/>
                  <a:pt x="1623022" y="250858"/>
                  <a:pt x="1569681" y="277821"/>
                </a:cubicBezTo>
                <a:cubicBezTo>
                  <a:pt x="1550929" y="283677"/>
                  <a:pt x="1551914" y="247277"/>
                  <a:pt x="1538013" y="243078"/>
                </a:cubicBezTo>
                <a:cubicBezTo>
                  <a:pt x="1530319" y="240452"/>
                  <a:pt x="1518856" y="254278"/>
                  <a:pt x="1505531" y="257231"/>
                </a:cubicBezTo>
                <a:cubicBezTo>
                  <a:pt x="1493484" y="259957"/>
                  <a:pt x="1479144" y="253202"/>
                  <a:pt x="1467115" y="259881"/>
                </a:cubicBezTo>
                <a:cubicBezTo>
                  <a:pt x="1463738" y="267051"/>
                  <a:pt x="1422002" y="235798"/>
                  <a:pt x="1414621" y="254201"/>
                </a:cubicBezTo>
                <a:cubicBezTo>
                  <a:pt x="1391172" y="408286"/>
                  <a:pt x="1465715" y="650150"/>
                  <a:pt x="1503054" y="832816"/>
                </a:cubicBezTo>
                <a:cubicBezTo>
                  <a:pt x="1518909" y="905855"/>
                  <a:pt x="1578844" y="875120"/>
                  <a:pt x="1623534" y="908948"/>
                </a:cubicBezTo>
                <a:cubicBezTo>
                  <a:pt x="1657123" y="943359"/>
                  <a:pt x="1711462" y="903047"/>
                  <a:pt x="1743173" y="945688"/>
                </a:cubicBezTo>
                <a:cubicBezTo>
                  <a:pt x="1799018" y="990767"/>
                  <a:pt x="1722127" y="1087660"/>
                  <a:pt x="1786233" y="1119457"/>
                </a:cubicBezTo>
                <a:cubicBezTo>
                  <a:pt x="1816930" y="1110230"/>
                  <a:pt x="1855067" y="1075336"/>
                  <a:pt x="1866334" y="1045073"/>
                </a:cubicBezTo>
                <a:cubicBezTo>
                  <a:pt x="1874030" y="1005539"/>
                  <a:pt x="1861084" y="935190"/>
                  <a:pt x="1829992" y="907600"/>
                </a:cubicBezTo>
                <a:cubicBezTo>
                  <a:pt x="1809370" y="883474"/>
                  <a:pt x="1763964" y="921029"/>
                  <a:pt x="1743987" y="896792"/>
                </a:cubicBezTo>
                <a:cubicBezTo>
                  <a:pt x="1687133" y="842004"/>
                  <a:pt x="1742271" y="626307"/>
                  <a:pt x="1838063" y="715904"/>
                </a:cubicBezTo>
                <a:cubicBezTo>
                  <a:pt x="1858965" y="734056"/>
                  <a:pt x="1885968" y="691855"/>
                  <a:pt x="1905516" y="694429"/>
                </a:cubicBezTo>
                <a:cubicBezTo>
                  <a:pt x="1947056" y="717591"/>
                  <a:pt x="1923453" y="798731"/>
                  <a:pt x="1927059" y="835004"/>
                </a:cubicBezTo>
                <a:cubicBezTo>
                  <a:pt x="1927981" y="848023"/>
                  <a:pt x="1938621" y="840921"/>
                  <a:pt x="1942102" y="834396"/>
                </a:cubicBezTo>
                <a:cubicBezTo>
                  <a:pt x="1959482" y="809008"/>
                  <a:pt x="1962284" y="752520"/>
                  <a:pt x="1982093" y="722103"/>
                </a:cubicBezTo>
                <a:cubicBezTo>
                  <a:pt x="2001455" y="689130"/>
                  <a:pt x="2038420" y="770705"/>
                  <a:pt x="2036312" y="796762"/>
                </a:cubicBezTo>
                <a:cubicBezTo>
                  <a:pt x="2035863" y="855471"/>
                  <a:pt x="1996912" y="988356"/>
                  <a:pt x="1903083" y="906326"/>
                </a:cubicBezTo>
                <a:cubicBezTo>
                  <a:pt x="1895591" y="901026"/>
                  <a:pt x="1896007" y="899638"/>
                  <a:pt x="1880278" y="892460"/>
                </a:cubicBezTo>
                <a:cubicBezTo>
                  <a:pt x="1857186" y="884576"/>
                  <a:pt x="1848474" y="914401"/>
                  <a:pt x="1864558" y="927447"/>
                </a:cubicBezTo>
                <a:cubicBezTo>
                  <a:pt x="1877544" y="941684"/>
                  <a:pt x="1902653" y="945935"/>
                  <a:pt x="1910653" y="965642"/>
                </a:cubicBezTo>
                <a:cubicBezTo>
                  <a:pt x="1921359" y="993443"/>
                  <a:pt x="1901068" y="1032510"/>
                  <a:pt x="1907740" y="1063646"/>
                </a:cubicBezTo>
                <a:cubicBezTo>
                  <a:pt x="1912495" y="1095111"/>
                  <a:pt x="1959528" y="1169378"/>
                  <a:pt x="1980668" y="1108427"/>
                </a:cubicBezTo>
                <a:cubicBezTo>
                  <a:pt x="1989410" y="1086495"/>
                  <a:pt x="2003499" y="1064967"/>
                  <a:pt x="2022013" y="1053879"/>
                </a:cubicBezTo>
                <a:cubicBezTo>
                  <a:pt x="2062030" y="1029869"/>
                  <a:pt x="2117882" y="1055835"/>
                  <a:pt x="2137946" y="1095876"/>
                </a:cubicBezTo>
                <a:cubicBezTo>
                  <a:pt x="2143946" y="1100108"/>
                  <a:pt x="2154250" y="1091092"/>
                  <a:pt x="2164543" y="1078122"/>
                </a:cubicBezTo>
                <a:cubicBezTo>
                  <a:pt x="2180502" y="1048361"/>
                  <a:pt x="2213169" y="1027595"/>
                  <a:pt x="2236677" y="1011036"/>
                </a:cubicBezTo>
                <a:cubicBezTo>
                  <a:pt x="2246870" y="1001376"/>
                  <a:pt x="2236221" y="985420"/>
                  <a:pt x="2218554" y="974618"/>
                </a:cubicBezTo>
                <a:cubicBezTo>
                  <a:pt x="2192987" y="963859"/>
                  <a:pt x="2171504" y="938565"/>
                  <a:pt x="2144516" y="942551"/>
                </a:cubicBezTo>
                <a:cubicBezTo>
                  <a:pt x="2075623" y="974820"/>
                  <a:pt x="2067828" y="891173"/>
                  <a:pt x="2093446" y="829453"/>
                </a:cubicBezTo>
                <a:cubicBezTo>
                  <a:pt x="2102325" y="812115"/>
                  <a:pt x="2109081" y="797775"/>
                  <a:pt x="2125166" y="791715"/>
                </a:cubicBezTo>
                <a:cubicBezTo>
                  <a:pt x="2143067" y="784680"/>
                  <a:pt x="2151916" y="824664"/>
                  <a:pt x="2165029" y="820438"/>
                </a:cubicBezTo>
                <a:cubicBezTo>
                  <a:pt x="2168863" y="819779"/>
                  <a:pt x="2205290" y="817831"/>
                  <a:pt x="2209219" y="813869"/>
                </a:cubicBezTo>
                <a:cubicBezTo>
                  <a:pt x="2242530" y="773879"/>
                  <a:pt x="2232711" y="705490"/>
                  <a:pt x="2285618" y="718130"/>
                </a:cubicBezTo>
                <a:cubicBezTo>
                  <a:pt x="2297682" y="719350"/>
                  <a:pt x="2318646" y="768894"/>
                  <a:pt x="2344147" y="758668"/>
                </a:cubicBezTo>
                <a:cubicBezTo>
                  <a:pt x="2369648" y="748442"/>
                  <a:pt x="2385323" y="649465"/>
                  <a:pt x="2438623" y="656772"/>
                </a:cubicBezTo>
                <a:cubicBezTo>
                  <a:pt x="2448467" y="660351"/>
                  <a:pt x="2458084" y="662647"/>
                  <a:pt x="2467920" y="666228"/>
                </a:cubicBezTo>
                <a:cubicBezTo>
                  <a:pt x="2498278" y="674185"/>
                  <a:pt x="2513787" y="637919"/>
                  <a:pt x="2544998" y="647046"/>
                </a:cubicBezTo>
                <a:cubicBezTo>
                  <a:pt x="2547784" y="647882"/>
                  <a:pt x="2553447" y="650203"/>
                  <a:pt x="2556342" y="651684"/>
                </a:cubicBezTo>
                <a:cubicBezTo>
                  <a:pt x="2571867" y="661530"/>
                  <a:pt x="2595049" y="625008"/>
                  <a:pt x="2601381" y="631169"/>
                </a:cubicBezTo>
                <a:cubicBezTo>
                  <a:pt x="2609123" y="638511"/>
                  <a:pt x="2590543" y="684079"/>
                  <a:pt x="2602789" y="695739"/>
                </a:cubicBezTo>
                <a:cubicBezTo>
                  <a:pt x="2615037" y="707399"/>
                  <a:pt x="2658747" y="680188"/>
                  <a:pt x="2674865" y="701133"/>
                </a:cubicBezTo>
                <a:cubicBezTo>
                  <a:pt x="2696520" y="738920"/>
                  <a:pt x="2661066" y="777956"/>
                  <a:pt x="2646513" y="812079"/>
                </a:cubicBezTo>
                <a:cubicBezTo>
                  <a:pt x="2638021" y="843189"/>
                  <a:pt x="2594154" y="863912"/>
                  <a:pt x="2602213" y="895463"/>
                </a:cubicBezTo>
                <a:cubicBezTo>
                  <a:pt x="2608257" y="907602"/>
                  <a:pt x="2638631" y="919513"/>
                  <a:pt x="2637868" y="895920"/>
                </a:cubicBezTo>
                <a:cubicBezTo>
                  <a:pt x="2638556" y="884603"/>
                  <a:pt x="2636558" y="869135"/>
                  <a:pt x="2645039" y="857130"/>
                </a:cubicBezTo>
                <a:cubicBezTo>
                  <a:pt x="2678344" y="817152"/>
                  <a:pt x="2722034" y="760882"/>
                  <a:pt x="2774917" y="769576"/>
                </a:cubicBezTo>
                <a:cubicBezTo>
                  <a:pt x="2820848" y="795278"/>
                  <a:pt x="2929255" y="785355"/>
                  <a:pt x="2951400" y="837546"/>
                </a:cubicBezTo>
                <a:cubicBezTo>
                  <a:pt x="2970489" y="875768"/>
                  <a:pt x="2909446" y="919712"/>
                  <a:pt x="2917328" y="957888"/>
                </a:cubicBezTo>
                <a:cubicBezTo>
                  <a:pt x="2928213" y="998184"/>
                  <a:pt x="2965266" y="1022117"/>
                  <a:pt x="2984033" y="1058415"/>
                </a:cubicBezTo>
                <a:cubicBezTo>
                  <a:pt x="3018334" y="1127629"/>
                  <a:pt x="3156492" y="884497"/>
                  <a:pt x="3159261" y="862282"/>
                </a:cubicBezTo>
                <a:cubicBezTo>
                  <a:pt x="3168895" y="826364"/>
                  <a:pt x="3117449" y="849687"/>
                  <a:pt x="3100671" y="824900"/>
                </a:cubicBezTo>
                <a:cubicBezTo>
                  <a:pt x="3009475" y="852857"/>
                  <a:pt x="2899901" y="695909"/>
                  <a:pt x="2858882" y="631700"/>
                </a:cubicBezTo>
                <a:cubicBezTo>
                  <a:pt x="2817864" y="567491"/>
                  <a:pt x="2823508" y="529815"/>
                  <a:pt x="2829569" y="502130"/>
                </a:cubicBezTo>
                <a:cubicBezTo>
                  <a:pt x="2835632" y="474445"/>
                  <a:pt x="2893748" y="441468"/>
                  <a:pt x="2895255" y="465586"/>
                </a:cubicBezTo>
                <a:cubicBezTo>
                  <a:pt x="2894602" y="503909"/>
                  <a:pt x="2897979" y="558010"/>
                  <a:pt x="2935565" y="581196"/>
                </a:cubicBezTo>
                <a:cubicBezTo>
                  <a:pt x="3018298" y="644713"/>
                  <a:pt x="3007362" y="427865"/>
                  <a:pt x="3118095" y="581428"/>
                </a:cubicBezTo>
                <a:cubicBezTo>
                  <a:pt x="3129769" y="587988"/>
                  <a:pt x="3142966" y="580446"/>
                  <a:pt x="3154039" y="575909"/>
                </a:cubicBezTo>
                <a:cubicBezTo>
                  <a:pt x="3177878" y="561264"/>
                  <a:pt x="3215574" y="585094"/>
                  <a:pt x="3243891" y="569679"/>
                </a:cubicBezTo>
                <a:cubicBezTo>
                  <a:pt x="3287292" y="561554"/>
                  <a:pt x="3303623" y="518565"/>
                  <a:pt x="3322121" y="484416"/>
                </a:cubicBezTo>
                <a:cubicBezTo>
                  <a:pt x="3355111" y="423399"/>
                  <a:pt x="3440847" y="385594"/>
                  <a:pt x="3489007" y="451106"/>
                </a:cubicBezTo>
                <a:cubicBezTo>
                  <a:pt x="3605210" y="567498"/>
                  <a:pt x="3546712" y="440177"/>
                  <a:pt x="3553638" y="396166"/>
                </a:cubicBezTo>
                <a:cubicBezTo>
                  <a:pt x="3617058" y="359617"/>
                  <a:pt x="3680258" y="448948"/>
                  <a:pt x="3710205" y="480180"/>
                </a:cubicBezTo>
                <a:cubicBezTo>
                  <a:pt x="3740152" y="511413"/>
                  <a:pt x="3709685" y="562250"/>
                  <a:pt x="3728634" y="572622"/>
                </a:cubicBezTo>
                <a:cubicBezTo>
                  <a:pt x="3744100" y="589729"/>
                  <a:pt x="3774762" y="595656"/>
                  <a:pt x="3786402" y="575211"/>
                </a:cubicBezTo>
                <a:cubicBezTo>
                  <a:pt x="3787951" y="565062"/>
                  <a:pt x="3788841" y="551076"/>
                  <a:pt x="3787190" y="541478"/>
                </a:cubicBezTo>
                <a:cubicBezTo>
                  <a:pt x="3780544" y="495180"/>
                  <a:pt x="3825318" y="483524"/>
                  <a:pt x="3850588" y="458104"/>
                </a:cubicBezTo>
                <a:cubicBezTo>
                  <a:pt x="3871854" y="420846"/>
                  <a:pt x="3832997" y="378773"/>
                  <a:pt x="3882588" y="349161"/>
                </a:cubicBezTo>
                <a:cubicBezTo>
                  <a:pt x="3922341" y="315970"/>
                  <a:pt x="3981098" y="347369"/>
                  <a:pt x="4020725" y="351755"/>
                </a:cubicBezTo>
                <a:cubicBezTo>
                  <a:pt x="4045656" y="362624"/>
                  <a:pt x="4027548" y="391432"/>
                  <a:pt x="4015780" y="407289"/>
                </a:cubicBezTo>
                <a:cubicBezTo>
                  <a:pt x="3997311" y="426282"/>
                  <a:pt x="3973989" y="417115"/>
                  <a:pt x="3960037" y="443229"/>
                </a:cubicBezTo>
                <a:cubicBezTo>
                  <a:pt x="3945087" y="463589"/>
                  <a:pt x="3943123" y="517294"/>
                  <a:pt x="3980530" y="504933"/>
                </a:cubicBezTo>
                <a:cubicBezTo>
                  <a:pt x="4014180" y="489918"/>
                  <a:pt x="4057824" y="463450"/>
                  <a:pt x="4093330" y="455373"/>
                </a:cubicBezTo>
                <a:cubicBezTo>
                  <a:pt x="4122399" y="440490"/>
                  <a:pt x="4147703" y="465639"/>
                  <a:pt x="4175371" y="469448"/>
                </a:cubicBezTo>
                <a:cubicBezTo>
                  <a:pt x="4198318" y="468798"/>
                  <a:pt x="4225968" y="449548"/>
                  <a:pt x="4247612" y="464270"/>
                </a:cubicBezTo>
                <a:cubicBezTo>
                  <a:pt x="4284887" y="489487"/>
                  <a:pt x="4278494" y="532754"/>
                  <a:pt x="4263849" y="570189"/>
                </a:cubicBezTo>
                <a:cubicBezTo>
                  <a:pt x="4258388" y="588254"/>
                  <a:pt x="4260741" y="651760"/>
                  <a:pt x="4269613" y="653529"/>
                </a:cubicBezTo>
                <a:cubicBezTo>
                  <a:pt x="4308172" y="617248"/>
                  <a:pt x="4308868" y="544657"/>
                  <a:pt x="4326231" y="496210"/>
                </a:cubicBezTo>
                <a:cubicBezTo>
                  <a:pt x="4324047" y="466281"/>
                  <a:pt x="4318459" y="443360"/>
                  <a:pt x="4322248" y="425169"/>
                </a:cubicBezTo>
                <a:lnTo>
                  <a:pt x="4328330" y="414960"/>
                </a:lnTo>
                <a:lnTo>
                  <a:pt x="4328330" y="973952"/>
                </a:lnTo>
                <a:lnTo>
                  <a:pt x="4318638" y="971472"/>
                </a:lnTo>
                <a:cubicBezTo>
                  <a:pt x="4313439" y="970449"/>
                  <a:pt x="4309334" y="970083"/>
                  <a:pt x="4307336" y="970838"/>
                </a:cubicBezTo>
                <a:cubicBezTo>
                  <a:pt x="4283352" y="979903"/>
                  <a:pt x="4300297" y="1025427"/>
                  <a:pt x="4271370" y="1035343"/>
                </a:cubicBezTo>
                <a:cubicBezTo>
                  <a:pt x="4271400" y="1062352"/>
                  <a:pt x="4297603" y="1056694"/>
                  <a:pt x="4322727" y="1040926"/>
                </a:cubicBezTo>
                <a:lnTo>
                  <a:pt x="4328330" y="1036169"/>
                </a:lnTo>
                <a:lnTo>
                  <a:pt x="4328330" y="1069913"/>
                </a:lnTo>
                <a:lnTo>
                  <a:pt x="4314085" y="1080701"/>
                </a:lnTo>
                <a:cubicBezTo>
                  <a:pt x="4271936" y="1103768"/>
                  <a:pt x="4224996" y="1129629"/>
                  <a:pt x="4180993" y="1145756"/>
                </a:cubicBezTo>
                <a:cubicBezTo>
                  <a:pt x="4161014" y="1163686"/>
                  <a:pt x="4176641" y="1193282"/>
                  <a:pt x="4201632" y="1173836"/>
                </a:cubicBezTo>
                <a:lnTo>
                  <a:pt x="4328330" y="1102284"/>
                </a:lnTo>
                <a:lnTo>
                  <a:pt x="4328330" y="1144717"/>
                </a:lnTo>
                <a:lnTo>
                  <a:pt x="4313878" y="1151870"/>
                </a:lnTo>
                <a:cubicBezTo>
                  <a:pt x="4246232" y="1185851"/>
                  <a:pt x="4187764" y="1216283"/>
                  <a:pt x="4156680" y="1234270"/>
                </a:cubicBezTo>
                <a:cubicBezTo>
                  <a:pt x="4145420" y="1245427"/>
                  <a:pt x="4149161" y="1267184"/>
                  <a:pt x="4146995" y="1281396"/>
                </a:cubicBezTo>
                <a:cubicBezTo>
                  <a:pt x="4146351" y="1300611"/>
                  <a:pt x="4149738" y="1316502"/>
                  <a:pt x="4164035" y="1315359"/>
                </a:cubicBezTo>
                <a:cubicBezTo>
                  <a:pt x="4166340" y="1327480"/>
                  <a:pt x="4169756" y="1331394"/>
                  <a:pt x="4160818" y="1354123"/>
                </a:cubicBezTo>
                <a:cubicBezTo>
                  <a:pt x="4115960" y="1369088"/>
                  <a:pt x="4105481" y="1407784"/>
                  <a:pt x="4110406" y="1451736"/>
                </a:cubicBezTo>
                <a:cubicBezTo>
                  <a:pt x="4097798" y="1573806"/>
                  <a:pt x="4104369" y="1688638"/>
                  <a:pt x="4104249" y="1810541"/>
                </a:cubicBezTo>
                <a:cubicBezTo>
                  <a:pt x="4105424" y="1851843"/>
                  <a:pt x="4087451" y="1927406"/>
                  <a:pt x="4061861" y="2016138"/>
                </a:cubicBezTo>
                <a:cubicBezTo>
                  <a:pt x="4059532" y="1956583"/>
                  <a:pt x="4061819" y="1862637"/>
                  <a:pt x="4065578" y="1846179"/>
                </a:cubicBezTo>
                <a:cubicBezTo>
                  <a:pt x="4075016" y="1812927"/>
                  <a:pt x="4055703" y="1524392"/>
                  <a:pt x="4071101" y="1426212"/>
                </a:cubicBezTo>
                <a:cubicBezTo>
                  <a:pt x="4054743" y="1219670"/>
                  <a:pt x="4035262" y="1216198"/>
                  <a:pt x="3959546" y="1287704"/>
                </a:cubicBezTo>
                <a:cubicBezTo>
                  <a:pt x="3953995" y="1309087"/>
                  <a:pt x="3942801" y="1365921"/>
                  <a:pt x="3938136" y="1392417"/>
                </a:cubicBezTo>
                <a:cubicBezTo>
                  <a:pt x="3913864" y="1550101"/>
                  <a:pt x="3869789" y="2090674"/>
                  <a:pt x="3868238" y="2204254"/>
                </a:cubicBezTo>
                <a:cubicBezTo>
                  <a:pt x="3862701" y="2248696"/>
                  <a:pt x="3861643" y="2292354"/>
                  <a:pt x="3856108" y="2336796"/>
                </a:cubicBezTo>
                <a:cubicBezTo>
                  <a:pt x="3856631" y="2355149"/>
                  <a:pt x="3840860" y="2401344"/>
                  <a:pt x="3867551" y="2403342"/>
                </a:cubicBezTo>
                <a:cubicBezTo>
                  <a:pt x="3890069" y="2381027"/>
                  <a:pt x="3894634" y="2334782"/>
                  <a:pt x="3916583" y="2305313"/>
                </a:cubicBezTo>
                <a:cubicBezTo>
                  <a:pt x="3943105" y="2252658"/>
                  <a:pt x="3986499" y="2202367"/>
                  <a:pt x="4019533" y="2149255"/>
                </a:cubicBezTo>
                <a:cubicBezTo>
                  <a:pt x="3987471" y="2246337"/>
                  <a:pt x="3951910" y="2346015"/>
                  <a:pt x="3922643" y="2424836"/>
                </a:cubicBezTo>
                <a:cubicBezTo>
                  <a:pt x="3864205" y="2705665"/>
                  <a:pt x="3741023" y="2996967"/>
                  <a:pt x="3695247" y="3290113"/>
                </a:cubicBezTo>
                <a:cubicBezTo>
                  <a:pt x="3521793" y="3801462"/>
                  <a:pt x="3313162" y="4302740"/>
                  <a:pt x="3093067" y="4800328"/>
                </a:cubicBezTo>
                <a:lnTo>
                  <a:pt x="2918408" y="5187544"/>
                </a:lnTo>
                <a:lnTo>
                  <a:pt x="2812998" y="5187544"/>
                </a:lnTo>
                <a:lnTo>
                  <a:pt x="2835685" y="5136280"/>
                </a:lnTo>
                <a:cubicBezTo>
                  <a:pt x="3053149" y="4640835"/>
                  <a:pt x="3566932" y="3419851"/>
                  <a:pt x="3685811" y="2909612"/>
                </a:cubicBezTo>
                <a:cubicBezTo>
                  <a:pt x="3711988" y="2808924"/>
                  <a:pt x="3730874" y="2704216"/>
                  <a:pt x="3751591" y="2602489"/>
                </a:cubicBezTo>
                <a:cubicBezTo>
                  <a:pt x="3766803" y="2530033"/>
                  <a:pt x="3790001" y="2308630"/>
                  <a:pt x="3796011" y="2274651"/>
                </a:cubicBezTo>
                <a:cubicBezTo>
                  <a:pt x="3807262" y="2114048"/>
                  <a:pt x="3843696" y="1808411"/>
                  <a:pt x="3837848" y="1674796"/>
                </a:cubicBezTo>
                <a:cubicBezTo>
                  <a:pt x="3813975" y="1620263"/>
                  <a:pt x="3787248" y="1526414"/>
                  <a:pt x="3760921" y="1472965"/>
                </a:cubicBezTo>
                <a:cubicBezTo>
                  <a:pt x="3745405" y="1444012"/>
                  <a:pt x="3753448" y="1361194"/>
                  <a:pt x="3726207" y="1336890"/>
                </a:cubicBezTo>
                <a:cubicBezTo>
                  <a:pt x="3704141" y="1329863"/>
                  <a:pt x="3587237" y="1367112"/>
                  <a:pt x="3519812" y="1354329"/>
                </a:cubicBezTo>
                <a:cubicBezTo>
                  <a:pt x="3392494" y="1338014"/>
                  <a:pt x="3252805" y="1326457"/>
                  <a:pt x="3132700" y="1302313"/>
                </a:cubicBezTo>
                <a:cubicBezTo>
                  <a:pt x="3122971" y="1299376"/>
                  <a:pt x="3115473" y="1294076"/>
                  <a:pt x="3115235" y="1288845"/>
                </a:cubicBezTo>
                <a:cubicBezTo>
                  <a:pt x="3117403" y="1274639"/>
                  <a:pt x="3154887" y="1278077"/>
                  <a:pt x="3166647" y="1281327"/>
                </a:cubicBezTo>
                <a:cubicBezTo>
                  <a:pt x="3292381" y="1299885"/>
                  <a:pt x="3417253" y="1317283"/>
                  <a:pt x="3543346" y="1322618"/>
                </a:cubicBezTo>
                <a:cubicBezTo>
                  <a:pt x="3591954" y="1329407"/>
                  <a:pt x="3644794" y="1330204"/>
                  <a:pt x="3692947" y="1311386"/>
                </a:cubicBezTo>
                <a:cubicBezTo>
                  <a:pt x="3719527" y="1289680"/>
                  <a:pt x="3671960" y="1277437"/>
                  <a:pt x="3649781" y="1282568"/>
                </a:cubicBezTo>
                <a:cubicBezTo>
                  <a:pt x="3504363" y="1275953"/>
                  <a:pt x="3268131" y="1253949"/>
                  <a:pt x="3124220" y="1229287"/>
                </a:cubicBezTo>
                <a:cubicBezTo>
                  <a:pt x="3116719" y="1229105"/>
                  <a:pt x="2968165" y="1418235"/>
                  <a:pt x="2838035" y="1500561"/>
                </a:cubicBezTo>
                <a:cubicBezTo>
                  <a:pt x="2694289" y="1601375"/>
                  <a:pt x="2473048" y="1754716"/>
                  <a:pt x="2347650" y="1832611"/>
                </a:cubicBezTo>
                <a:cubicBezTo>
                  <a:pt x="2256532" y="1885723"/>
                  <a:pt x="2140068" y="1940237"/>
                  <a:pt x="2085647" y="1967934"/>
                </a:cubicBezTo>
                <a:cubicBezTo>
                  <a:pt x="2008695" y="2004448"/>
                  <a:pt x="1959040" y="2010775"/>
                  <a:pt x="1921858" y="2028259"/>
                </a:cubicBezTo>
                <a:cubicBezTo>
                  <a:pt x="1912063" y="2032576"/>
                  <a:pt x="1851622" y="2030390"/>
                  <a:pt x="1845374" y="2040033"/>
                </a:cubicBezTo>
                <a:cubicBezTo>
                  <a:pt x="1812716" y="2102971"/>
                  <a:pt x="1802579" y="2199104"/>
                  <a:pt x="1795468" y="2268850"/>
                </a:cubicBezTo>
                <a:cubicBezTo>
                  <a:pt x="1667388" y="2914783"/>
                  <a:pt x="1547945" y="3557260"/>
                  <a:pt x="1446896" y="4207112"/>
                </a:cubicBezTo>
                <a:cubicBezTo>
                  <a:pt x="1437052" y="4264811"/>
                  <a:pt x="1427433" y="4323781"/>
                  <a:pt x="1419400" y="4380507"/>
                </a:cubicBezTo>
                <a:cubicBezTo>
                  <a:pt x="1400332" y="4595264"/>
                  <a:pt x="1349869" y="4807523"/>
                  <a:pt x="1329076" y="5019946"/>
                </a:cubicBezTo>
                <a:cubicBezTo>
                  <a:pt x="1323086" y="5048317"/>
                  <a:pt x="1319793" y="5077049"/>
                  <a:pt x="1316912" y="5105792"/>
                </a:cubicBezTo>
                <a:lnTo>
                  <a:pt x="1307695" y="5187544"/>
                </a:lnTo>
                <a:lnTo>
                  <a:pt x="1171531" y="5187544"/>
                </a:lnTo>
                <a:lnTo>
                  <a:pt x="1192693" y="5114723"/>
                </a:lnTo>
                <a:cubicBezTo>
                  <a:pt x="1203825" y="5058784"/>
                  <a:pt x="1208086" y="5000238"/>
                  <a:pt x="1219382" y="4945255"/>
                </a:cubicBezTo>
                <a:cubicBezTo>
                  <a:pt x="1249276" y="4758940"/>
                  <a:pt x="1277357" y="4573591"/>
                  <a:pt x="1303915" y="4383231"/>
                </a:cubicBezTo>
                <a:cubicBezTo>
                  <a:pt x="1382301" y="3831486"/>
                  <a:pt x="1507812" y="3392864"/>
                  <a:pt x="1613670" y="2847600"/>
                </a:cubicBezTo>
                <a:cubicBezTo>
                  <a:pt x="1634410" y="2749818"/>
                  <a:pt x="1759025" y="2095251"/>
                  <a:pt x="1729324" y="2006812"/>
                </a:cubicBezTo>
                <a:cubicBezTo>
                  <a:pt x="1707796" y="1931454"/>
                  <a:pt x="1576548" y="2003434"/>
                  <a:pt x="1507013" y="1993647"/>
                </a:cubicBezTo>
                <a:cubicBezTo>
                  <a:pt x="1450685" y="1980280"/>
                  <a:pt x="1392181" y="1958058"/>
                  <a:pt x="1333473" y="1938502"/>
                </a:cubicBezTo>
                <a:cubicBezTo>
                  <a:pt x="1060847" y="1854938"/>
                  <a:pt x="958790" y="1796165"/>
                  <a:pt x="557279" y="1596968"/>
                </a:cubicBezTo>
                <a:cubicBezTo>
                  <a:pt x="467962" y="1541173"/>
                  <a:pt x="349444" y="1380233"/>
                  <a:pt x="303800" y="1425004"/>
                </a:cubicBezTo>
                <a:cubicBezTo>
                  <a:pt x="300286" y="1427587"/>
                  <a:pt x="231001" y="1453547"/>
                  <a:pt x="213976" y="1470221"/>
                </a:cubicBezTo>
                <a:cubicBezTo>
                  <a:pt x="196953" y="1486893"/>
                  <a:pt x="214813" y="1509602"/>
                  <a:pt x="201658" y="1525042"/>
                </a:cubicBezTo>
                <a:cubicBezTo>
                  <a:pt x="174356" y="1550159"/>
                  <a:pt x="12457" y="1535833"/>
                  <a:pt x="42061" y="1481988"/>
                </a:cubicBezTo>
                <a:cubicBezTo>
                  <a:pt x="70988" y="1439465"/>
                  <a:pt x="-5064" y="1387978"/>
                  <a:pt x="270" y="1346211"/>
                </a:cubicBezTo>
                <a:cubicBezTo>
                  <a:pt x="5112" y="1313095"/>
                  <a:pt x="73858" y="1333555"/>
                  <a:pt x="62736" y="1288036"/>
                </a:cubicBezTo>
                <a:cubicBezTo>
                  <a:pt x="54245" y="1234813"/>
                  <a:pt x="96785" y="1183353"/>
                  <a:pt x="146036" y="1170935"/>
                </a:cubicBezTo>
                <a:cubicBezTo>
                  <a:pt x="158700" y="1164139"/>
                  <a:pt x="164051" y="1145438"/>
                  <a:pt x="178527" y="1137676"/>
                </a:cubicBezTo>
                <a:cubicBezTo>
                  <a:pt x="206271" y="1118959"/>
                  <a:pt x="281506" y="1070549"/>
                  <a:pt x="312508" y="1058629"/>
                </a:cubicBezTo>
                <a:cubicBezTo>
                  <a:pt x="332089" y="1046040"/>
                  <a:pt x="342721" y="1058051"/>
                  <a:pt x="364535" y="1066154"/>
                </a:cubicBezTo>
                <a:cubicBezTo>
                  <a:pt x="387740" y="1074680"/>
                  <a:pt x="448969" y="1085896"/>
                  <a:pt x="463783" y="1060948"/>
                </a:cubicBezTo>
                <a:cubicBezTo>
                  <a:pt x="478964" y="1003654"/>
                  <a:pt x="376685" y="979739"/>
                  <a:pt x="344144" y="962935"/>
                </a:cubicBezTo>
                <a:cubicBezTo>
                  <a:pt x="230610" y="950020"/>
                  <a:pt x="269049" y="890200"/>
                  <a:pt x="220653" y="861629"/>
                </a:cubicBezTo>
                <a:cubicBezTo>
                  <a:pt x="109553" y="867170"/>
                  <a:pt x="146530" y="790705"/>
                  <a:pt x="99819" y="737466"/>
                </a:cubicBezTo>
                <a:cubicBezTo>
                  <a:pt x="88417" y="720976"/>
                  <a:pt x="87037" y="701448"/>
                  <a:pt x="106127" y="697509"/>
                </a:cubicBezTo>
                <a:cubicBezTo>
                  <a:pt x="126181" y="695378"/>
                  <a:pt x="163833" y="730406"/>
                  <a:pt x="178817" y="717946"/>
                </a:cubicBezTo>
                <a:cubicBezTo>
                  <a:pt x="190052" y="702837"/>
                  <a:pt x="193904" y="683070"/>
                  <a:pt x="198722" y="665115"/>
                </a:cubicBezTo>
                <a:cubicBezTo>
                  <a:pt x="204045" y="642461"/>
                  <a:pt x="218531" y="615592"/>
                  <a:pt x="236325" y="607921"/>
                </a:cubicBezTo>
                <a:cubicBezTo>
                  <a:pt x="259807" y="587411"/>
                  <a:pt x="317745" y="644646"/>
                  <a:pt x="355651" y="646695"/>
                </a:cubicBezTo>
                <a:cubicBezTo>
                  <a:pt x="381243" y="642292"/>
                  <a:pt x="396777" y="590867"/>
                  <a:pt x="419243" y="579752"/>
                </a:cubicBezTo>
                <a:cubicBezTo>
                  <a:pt x="441999" y="562668"/>
                  <a:pt x="455357" y="586720"/>
                  <a:pt x="470714" y="603185"/>
                </a:cubicBezTo>
                <a:cubicBezTo>
                  <a:pt x="483895" y="614757"/>
                  <a:pt x="483675" y="613479"/>
                  <a:pt x="490845" y="616855"/>
                </a:cubicBezTo>
                <a:cubicBezTo>
                  <a:pt x="521116" y="628123"/>
                  <a:pt x="561251" y="627810"/>
                  <a:pt x="591582" y="631814"/>
                </a:cubicBezTo>
                <a:cubicBezTo>
                  <a:pt x="616182" y="640762"/>
                  <a:pt x="641011" y="674042"/>
                  <a:pt x="664959" y="660047"/>
                </a:cubicBezTo>
                <a:cubicBezTo>
                  <a:pt x="693293" y="648585"/>
                  <a:pt x="716428" y="622200"/>
                  <a:pt x="703977" y="588110"/>
                </a:cubicBezTo>
                <a:cubicBezTo>
                  <a:pt x="698347" y="551522"/>
                  <a:pt x="714939" y="498598"/>
                  <a:pt x="749648" y="482089"/>
                </a:cubicBezTo>
                <a:cubicBezTo>
                  <a:pt x="783527" y="468358"/>
                  <a:pt x="812452" y="529266"/>
                  <a:pt x="844342" y="504016"/>
                </a:cubicBezTo>
                <a:cubicBezTo>
                  <a:pt x="860256" y="485468"/>
                  <a:pt x="884283" y="445104"/>
                  <a:pt x="903601" y="465498"/>
                </a:cubicBezTo>
                <a:cubicBezTo>
                  <a:pt x="916365" y="478452"/>
                  <a:pt x="914671" y="480060"/>
                  <a:pt x="920157" y="488999"/>
                </a:cubicBezTo>
                <a:cubicBezTo>
                  <a:pt x="924899" y="497415"/>
                  <a:pt x="930502" y="506988"/>
                  <a:pt x="936081" y="512616"/>
                </a:cubicBezTo>
                <a:cubicBezTo>
                  <a:pt x="954009" y="532596"/>
                  <a:pt x="981099" y="487086"/>
                  <a:pt x="1003279" y="481957"/>
                </a:cubicBezTo>
                <a:cubicBezTo>
                  <a:pt x="1045909" y="469352"/>
                  <a:pt x="1053454" y="524716"/>
                  <a:pt x="1069943" y="555480"/>
                </a:cubicBezTo>
                <a:cubicBezTo>
                  <a:pt x="1091081" y="617073"/>
                  <a:pt x="1052529" y="676407"/>
                  <a:pt x="1106673" y="723094"/>
                </a:cubicBezTo>
                <a:cubicBezTo>
                  <a:pt x="1127718" y="745832"/>
                  <a:pt x="1123112" y="784171"/>
                  <a:pt x="1139669" y="807679"/>
                </a:cubicBezTo>
                <a:cubicBezTo>
                  <a:pt x="1145138" y="812667"/>
                  <a:pt x="1151648" y="812209"/>
                  <a:pt x="1157921" y="806519"/>
                </a:cubicBezTo>
                <a:cubicBezTo>
                  <a:pt x="1180905" y="771601"/>
                  <a:pt x="1217020" y="717295"/>
                  <a:pt x="1262165" y="757627"/>
                </a:cubicBezTo>
                <a:cubicBezTo>
                  <a:pt x="1285460" y="781955"/>
                  <a:pt x="1312244" y="780635"/>
                  <a:pt x="1328363" y="801586"/>
                </a:cubicBezTo>
                <a:cubicBezTo>
                  <a:pt x="1335558" y="851075"/>
                  <a:pt x="1276951" y="912542"/>
                  <a:pt x="1237452" y="931857"/>
                </a:cubicBezTo>
                <a:cubicBezTo>
                  <a:pt x="1204149" y="933628"/>
                  <a:pt x="1137418" y="909527"/>
                  <a:pt x="1121035" y="940671"/>
                </a:cubicBezTo>
                <a:cubicBezTo>
                  <a:pt x="1094386" y="1073069"/>
                  <a:pt x="1230263" y="1173561"/>
                  <a:pt x="1273876" y="1289267"/>
                </a:cubicBezTo>
                <a:cubicBezTo>
                  <a:pt x="1345719" y="1435026"/>
                  <a:pt x="1410524" y="1466997"/>
                  <a:pt x="1478001" y="1614175"/>
                </a:cubicBezTo>
                <a:cubicBezTo>
                  <a:pt x="1534675" y="1692809"/>
                  <a:pt x="1644008" y="1825420"/>
                  <a:pt x="1670154" y="1851668"/>
                </a:cubicBezTo>
                <a:cubicBezTo>
                  <a:pt x="1696301" y="1877917"/>
                  <a:pt x="1698361" y="1842272"/>
                  <a:pt x="1705172" y="1835711"/>
                </a:cubicBezTo>
                <a:cubicBezTo>
                  <a:pt x="1709761" y="1835583"/>
                  <a:pt x="1712587" y="1825214"/>
                  <a:pt x="1711022" y="1812305"/>
                </a:cubicBezTo>
                <a:cubicBezTo>
                  <a:pt x="1695081" y="1742573"/>
                  <a:pt x="1684032" y="1632588"/>
                  <a:pt x="1666011" y="1573762"/>
                </a:cubicBezTo>
                <a:cubicBezTo>
                  <a:pt x="1627021" y="1465830"/>
                  <a:pt x="1624308" y="1369336"/>
                  <a:pt x="1578941" y="1266447"/>
                </a:cubicBezTo>
                <a:cubicBezTo>
                  <a:pt x="1568096" y="1234051"/>
                  <a:pt x="1546682" y="1117170"/>
                  <a:pt x="1519489" y="1204202"/>
                </a:cubicBezTo>
                <a:cubicBezTo>
                  <a:pt x="1514361" y="1224195"/>
                  <a:pt x="1506741" y="1237360"/>
                  <a:pt x="1498996" y="1226837"/>
                </a:cubicBezTo>
                <a:cubicBezTo>
                  <a:pt x="1466014" y="1184408"/>
                  <a:pt x="1452183" y="1111683"/>
                  <a:pt x="1404210" y="1081723"/>
                </a:cubicBezTo>
                <a:cubicBezTo>
                  <a:pt x="1379042" y="1065623"/>
                  <a:pt x="1345807" y="1079243"/>
                  <a:pt x="1320438" y="1065823"/>
                </a:cubicBezTo>
                <a:cubicBezTo>
                  <a:pt x="1268272" y="1030650"/>
                  <a:pt x="1300968" y="933451"/>
                  <a:pt x="1330901" y="900631"/>
                </a:cubicBezTo>
                <a:cubicBezTo>
                  <a:pt x="1372561" y="844058"/>
                  <a:pt x="1456053" y="950264"/>
                  <a:pt x="1474034" y="836484"/>
                </a:cubicBezTo>
                <a:cubicBezTo>
                  <a:pt x="1453761" y="733898"/>
                  <a:pt x="1454140" y="707404"/>
                  <a:pt x="1405552" y="534004"/>
                </a:cubicBezTo>
                <a:cubicBezTo>
                  <a:pt x="1396774" y="467653"/>
                  <a:pt x="1394771" y="160979"/>
                  <a:pt x="1338026" y="336763"/>
                </a:cubicBezTo>
                <a:cubicBezTo>
                  <a:pt x="1313722" y="321837"/>
                  <a:pt x="1337110" y="323741"/>
                  <a:pt x="1312910" y="309461"/>
                </a:cubicBezTo>
                <a:cubicBezTo>
                  <a:pt x="1290435" y="297515"/>
                  <a:pt x="1269856" y="323454"/>
                  <a:pt x="1249488" y="327610"/>
                </a:cubicBezTo>
                <a:cubicBezTo>
                  <a:pt x="1187469" y="327077"/>
                  <a:pt x="1139080" y="237232"/>
                  <a:pt x="1116201" y="188462"/>
                </a:cubicBezTo>
                <a:cubicBezTo>
                  <a:pt x="1107516" y="160968"/>
                  <a:pt x="1141318" y="154494"/>
                  <a:pt x="1157589" y="141819"/>
                </a:cubicBezTo>
                <a:cubicBezTo>
                  <a:pt x="1184474" y="118083"/>
                  <a:pt x="1162737" y="64506"/>
                  <a:pt x="1190902" y="40557"/>
                </a:cubicBezTo>
                <a:cubicBezTo>
                  <a:pt x="1221851" y="17446"/>
                  <a:pt x="1254051" y="93602"/>
                  <a:pt x="1279754" y="89843"/>
                </a:cubicBezTo>
                <a:cubicBezTo>
                  <a:pt x="1297362" y="88794"/>
                  <a:pt x="1307401" y="47533"/>
                  <a:pt x="1322893" y="30375"/>
                </a:cubicBezTo>
                <a:cubicBezTo>
                  <a:pt x="1338571" y="6596"/>
                  <a:pt x="1357212" y="19201"/>
                  <a:pt x="1372338" y="34388"/>
                </a:cubicBezTo>
                <a:cubicBezTo>
                  <a:pt x="1394104" y="53707"/>
                  <a:pt x="1408969" y="17551"/>
                  <a:pt x="1426542" y="8594"/>
                </a:cubicBezTo>
                <a:cubicBezTo>
                  <a:pt x="1434329" y="2150"/>
                  <a:pt x="1441687" y="-310"/>
                  <a:pt x="1448509" y="31"/>
                </a:cubicBezTo>
                <a:close/>
              </a:path>
            </a:pathLst>
          </a:custGeom>
          <a:solidFill>
            <a:schemeClr val="accent3">
              <a:alpha val="50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9" name="Rectangle 8">
            <a:extLst>
              <a:ext uri="{FF2B5EF4-FFF2-40B4-BE49-F238E27FC236}">
                <a16:creationId xmlns:a16="http://schemas.microsoft.com/office/drawing/2014/main" id="{BD02AA40-D6C9-9A3E-D3C6-E4CBCBEAAA70}"/>
              </a:ext>
            </a:extLst>
          </p:cNvPr>
          <p:cNvSpPr/>
          <p:nvPr/>
        </p:nvSpPr>
        <p:spPr>
          <a:xfrm>
            <a:off x="0"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6F2EF"/>
              </a:solidFill>
            </a:endParaRPr>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055350" y="5029200"/>
            <a:ext cx="7024952" cy="640080"/>
          </a:xfrm>
        </p:spPr>
        <p:txBody>
          <a:bodyPr anchor="ctr">
            <a:normAutofit/>
          </a:bodyPr>
          <a:lstStyle>
            <a:lvl1pPr>
              <a:lnSpc>
                <a:spcPct val="120000"/>
              </a:lnSpc>
              <a:defRPr sz="1600" cap="all" spc="300" baseline="0">
                <a:solidFill>
                  <a:schemeClr val="bg2"/>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055350" y="1188720"/>
            <a:ext cx="6425180" cy="3332480"/>
          </a:xfrm>
        </p:spPr>
        <p:txBody>
          <a:bodyPr anchor="ctr">
            <a:normAutofit/>
          </a:bodyPr>
          <a:lstStyle>
            <a:lvl1pPr marL="164592" indent="-164592">
              <a:lnSpc>
                <a:spcPct val="100000"/>
              </a:lnSpc>
              <a:spcBef>
                <a:spcPts val="0"/>
              </a:spcBef>
              <a:buNone/>
              <a:defRPr sz="440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2"/>
                </a:solidFill>
              </a:defRPr>
            </a:lvl1pPr>
          </a:lstStyle>
          <a:p>
            <a:endParaRPr lang="en-US">
              <a:solidFill>
                <a:schemeClr val="bg2"/>
              </a:solidFill>
            </a:endParaRP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2"/>
                </a:solidFill>
              </a:defRPr>
            </a:lvl1pPr>
          </a:lstStyle>
          <a:p>
            <a:fld id="{DF318301-3720-4EFB-8AA8-D16EF211565F}" type="datetimeFigureOut">
              <a:rPr lang="en-US" smtClean="0"/>
              <a:pPr/>
              <a:t>4/8/2026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2"/>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964838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E40917D-B5C3-078E-F2F4-0E80A0C07EFC}"/>
              </a:ext>
            </a:extLst>
          </p:cNvPr>
          <p:cNvSpPr/>
          <p:nvPr userDrawn="1"/>
        </p:nvSpPr>
        <p:spPr>
          <a:xfrm>
            <a:off x="-1" y="461640"/>
            <a:ext cx="4255975" cy="6396360"/>
          </a:xfrm>
          <a:custGeom>
            <a:avLst/>
            <a:gdLst>
              <a:gd name="csX0" fmla="*/ 1 w 4255975"/>
              <a:gd name="csY0" fmla="*/ 6333784 h 6396360"/>
              <a:gd name="csX1" fmla="*/ 19363 w 4255975"/>
              <a:gd name="csY1" fmla="*/ 6342068 h 6396360"/>
              <a:gd name="csX2" fmla="*/ 118779 w 4255975"/>
              <a:gd name="csY2" fmla="*/ 6396360 h 6396360"/>
              <a:gd name="csX3" fmla="*/ 1 w 4255975"/>
              <a:gd name="csY3" fmla="*/ 6396360 h 6396360"/>
              <a:gd name="csX4" fmla="*/ 269697 w 4255975"/>
              <a:gd name="csY4" fmla="*/ 5717221 h 6396360"/>
              <a:gd name="csX5" fmla="*/ 359171 w 4255975"/>
              <a:gd name="csY5" fmla="*/ 5718161 h 6396360"/>
              <a:gd name="csX6" fmla="*/ 958067 w 4255975"/>
              <a:gd name="csY6" fmla="*/ 6212561 h 6396360"/>
              <a:gd name="csX7" fmla="*/ 961631 w 4255975"/>
              <a:gd name="csY7" fmla="*/ 6208860 h 6396360"/>
              <a:gd name="csX8" fmla="*/ 965323 w 4255975"/>
              <a:gd name="csY8" fmla="*/ 6212414 h 6396360"/>
              <a:gd name="csX9" fmla="*/ 1320933 w 4255975"/>
              <a:gd name="csY9" fmla="*/ 6282025 h 6396360"/>
              <a:gd name="csX10" fmla="*/ 1302620 w 4255975"/>
              <a:gd name="csY10" fmla="*/ 6377448 h 6396360"/>
              <a:gd name="csX11" fmla="*/ 1304708 w 4255975"/>
              <a:gd name="csY11" fmla="*/ 6396360 h 6396360"/>
              <a:gd name="csX12" fmla="*/ 497727 w 4255975"/>
              <a:gd name="csY12" fmla="*/ 6396360 h 6396360"/>
              <a:gd name="csX13" fmla="*/ 359699 w 4255975"/>
              <a:gd name="csY13" fmla="*/ 6277469 h 6396360"/>
              <a:gd name="csX14" fmla="*/ 111435 w 4255975"/>
              <a:gd name="csY14" fmla="*/ 6076601 h 6396360"/>
              <a:gd name="csX15" fmla="*/ 1 w 4255975"/>
              <a:gd name="csY15" fmla="*/ 6009893 h 6396360"/>
              <a:gd name="csX16" fmla="*/ 1 w 4255975"/>
              <a:gd name="csY16" fmla="*/ 5790744 h 6396360"/>
              <a:gd name="csX17" fmla="*/ 232 w 4255975"/>
              <a:gd name="csY17" fmla="*/ 5790600 h 6396360"/>
              <a:gd name="csX18" fmla="*/ 269697 w 4255975"/>
              <a:gd name="csY18" fmla="*/ 5717221 h 6396360"/>
              <a:gd name="csX19" fmla="*/ 1614497 w 4255975"/>
              <a:gd name="csY19" fmla="*/ 4638823 h 6396360"/>
              <a:gd name="csX20" fmla="*/ 1461061 w 4255975"/>
              <a:gd name="csY20" fmla="*/ 4642103 h 6396360"/>
              <a:gd name="csX21" fmla="*/ 1235279 w 4255975"/>
              <a:gd name="csY21" fmla="*/ 4683207 h 6396360"/>
              <a:gd name="csX22" fmla="*/ 1024918 w 4255975"/>
              <a:gd name="csY22" fmla="*/ 4775238 h 6396360"/>
              <a:gd name="csX23" fmla="*/ 1485060 w 4255975"/>
              <a:gd name="csY23" fmla="*/ 5058352 h 6396360"/>
              <a:gd name="csX24" fmla="*/ 1681576 w 4255975"/>
              <a:gd name="csY24" fmla="*/ 5342780 h 6396360"/>
              <a:gd name="csX25" fmla="*/ 1874605 w 4255975"/>
              <a:gd name="csY25" fmla="*/ 5514339 h 6396360"/>
              <a:gd name="csX26" fmla="*/ 1948867 w 4255975"/>
              <a:gd name="csY26" fmla="*/ 5162056 h 6396360"/>
              <a:gd name="csX27" fmla="*/ 1970286 w 4255975"/>
              <a:gd name="csY27" fmla="*/ 4924216 h 6396360"/>
              <a:gd name="csX28" fmla="*/ 1953760 w 4255975"/>
              <a:gd name="csY28" fmla="*/ 4822287 h 6396360"/>
              <a:gd name="csX29" fmla="*/ 1953969 w 4255975"/>
              <a:gd name="csY29" fmla="*/ 4822071 h 6396360"/>
              <a:gd name="csX30" fmla="*/ 1614497 w 4255975"/>
              <a:gd name="csY30" fmla="*/ 4638823 h 6396360"/>
              <a:gd name="csX31" fmla="*/ 1810623 w 4255975"/>
              <a:gd name="csY31" fmla="*/ 2724638 h 6396360"/>
              <a:gd name="csX32" fmla="*/ 1516374 w 4255975"/>
              <a:gd name="csY32" fmla="*/ 3022903 h 6396360"/>
              <a:gd name="csX33" fmla="*/ 1432916 w 4255975"/>
              <a:gd name="csY33" fmla="*/ 3265638 h 6396360"/>
              <a:gd name="csX34" fmla="*/ 1824423 w 4255975"/>
              <a:gd name="csY34" fmla="*/ 3506170 h 6396360"/>
              <a:gd name="csX35" fmla="*/ 1995876 w 4255975"/>
              <a:gd name="csY35" fmla="*/ 2866891 h 6396360"/>
              <a:gd name="csX36" fmla="*/ 1810623 w 4255975"/>
              <a:gd name="csY36" fmla="*/ 2724638 h 6396360"/>
              <a:gd name="csX37" fmla="*/ 1541104 w 4255975"/>
              <a:gd name="csY37" fmla="*/ 1739299 h 6396360"/>
              <a:gd name="csX38" fmla="*/ 1318633 w 4255975"/>
              <a:gd name="csY38" fmla="*/ 1762191 h 6396360"/>
              <a:gd name="csX39" fmla="*/ 1581337 w 4255975"/>
              <a:gd name="csY39" fmla="*/ 1950479 h 6396360"/>
              <a:gd name="csX40" fmla="*/ 1847014 w 4255975"/>
              <a:gd name="csY40" fmla="*/ 2306941 h 6396360"/>
              <a:gd name="csX41" fmla="*/ 1847223 w 4255975"/>
              <a:gd name="csY41" fmla="*/ 2306724 h 6396360"/>
              <a:gd name="csX42" fmla="*/ 1896468 w 4255975"/>
              <a:gd name="csY42" fmla="*/ 2411613 h 6396360"/>
              <a:gd name="csX43" fmla="*/ 1752593 w 4255975"/>
              <a:gd name="csY43" fmla="*/ 1928632 h 6396360"/>
              <a:gd name="csX44" fmla="*/ 1541104 w 4255975"/>
              <a:gd name="csY44" fmla="*/ 1739299 h 6396360"/>
              <a:gd name="csX45" fmla="*/ 1648849 w 4255975"/>
              <a:gd name="csY45" fmla="*/ 816731 h 6396360"/>
              <a:gd name="csX46" fmla="*/ 1645286 w 4255975"/>
              <a:gd name="csY46" fmla="*/ 820433 h 6396360"/>
              <a:gd name="csX47" fmla="*/ 1652671 w 4255975"/>
              <a:gd name="csY47" fmla="*/ 827542 h 6396360"/>
              <a:gd name="csX48" fmla="*/ 1648849 w 4255975"/>
              <a:gd name="csY48" fmla="*/ 816731 h 6396360"/>
              <a:gd name="csX49" fmla="*/ 1124618 w 4255975"/>
              <a:gd name="csY49" fmla="*/ 0 h 6396360"/>
              <a:gd name="csX50" fmla="*/ 1131266 w 4255975"/>
              <a:gd name="csY50" fmla="*/ 0 h 6396360"/>
              <a:gd name="csX51" fmla="*/ 1209466 w 4255975"/>
              <a:gd name="csY51" fmla="*/ 52569 h 6396360"/>
              <a:gd name="csX52" fmla="*/ 1650759 w 4255975"/>
              <a:gd name="csY52" fmla="*/ 1335911 h 6396360"/>
              <a:gd name="csX53" fmla="*/ 1669204 w 4255975"/>
              <a:gd name="csY53" fmla="*/ 1159403 h 6396360"/>
              <a:gd name="csX54" fmla="*/ 1610713 w 4255975"/>
              <a:gd name="csY54" fmla="*/ 808968 h 6396360"/>
              <a:gd name="csX55" fmla="*/ 1811764 w 4255975"/>
              <a:gd name="csY55" fmla="*/ 334546 h 6396360"/>
              <a:gd name="csX56" fmla="*/ 2186985 w 4255975"/>
              <a:gd name="csY56" fmla="*/ 63880 h 6396360"/>
              <a:gd name="csX57" fmla="*/ 2078035 w 4255975"/>
              <a:gd name="csY57" fmla="*/ 325706 h 6396360"/>
              <a:gd name="csX58" fmla="*/ 1765444 w 4255975"/>
              <a:gd name="csY58" fmla="*/ 999884 h 6396360"/>
              <a:gd name="csX59" fmla="*/ 1933635 w 4255975"/>
              <a:gd name="csY59" fmla="*/ 695643 h 6396360"/>
              <a:gd name="csX60" fmla="*/ 2113789 w 4255975"/>
              <a:gd name="csY60" fmla="*/ 452434 h 6396360"/>
              <a:gd name="csX61" fmla="*/ 1857718 w 4255975"/>
              <a:gd name="csY61" fmla="*/ 1268715 h 6396360"/>
              <a:gd name="csX62" fmla="*/ 1919598 w 4255975"/>
              <a:gd name="csY62" fmla="*/ 2089405 h 6396360"/>
              <a:gd name="csX63" fmla="*/ 2050170 w 4255975"/>
              <a:gd name="csY63" fmla="*/ 2653146 h 6396360"/>
              <a:gd name="csX64" fmla="*/ 2124963 w 4255975"/>
              <a:gd name="csY64" fmla="*/ 2947525 h 6396360"/>
              <a:gd name="csX65" fmla="*/ 2218902 w 4255975"/>
              <a:gd name="csY65" fmla="*/ 2887328 h 6396360"/>
              <a:gd name="csX66" fmla="*/ 2186087 w 4255975"/>
              <a:gd name="csY66" fmla="*/ 2274202 h 6396360"/>
              <a:gd name="csX67" fmla="*/ 2408632 w 4255975"/>
              <a:gd name="csY67" fmla="*/ 1626622 h 6396360"/>
              <a:gd name="csX68" fmla="*/ 2790852 w 4255975"/>
              <a:gd name="csY68" fmla="*/ 1341294 h 6396360"/>
              <a:gd name="csX69" fmla="*/ 3507774 w 4255975"/>
              <a:gd name="csY69" fmla="*/ 1134733 h 6396360"/>
              <a:gd name="csX70" fmla="*/ 3521281 w 4255975"/>
              <a:gd name="csY70" fmla="*/ 1132786 h 6396360"/>
              <a:gd name="csX71" fmla="*/ 3520493 w 4255975"/>
              <a:gd name="csY71" fmla="*/ 1133222 h 6396360"/>
              <a:gd name="csX72" fmla="*/ 3521340 w 4255975"/>
              <a:gd name="csY72" fmla="*/ 1132777 h 6396360"/>
              <a:gd name="csX73" fmla="*/ 3521281 w 4255975"/>
              <a:gd name="csY73" fmla="*/ 1132786 h 6396360"/>
              <a:gd name="csX74" fmla="*/ 3599516 w 4255975"/>
              <a:gd name="csY74" fmla="*/ 1089434 h 6396360"/>
              <a:gd name="csX75" fmla="*/ 3743870 w 4255975"/>
              <a:gd name="csY75" fmla="*/ 1161548 h 6396360"/>
              <a:gd name="csX76" fmla="*/ 3372595 w 4255975"/>
              <a:gd name="csY76" fmla="*/ 1450285 h 6396360"/>
              <a:gd name="csX77" fmla="*/ 2330196 w 4255975"/>
              <a:gd name="csY77" fmla="*/ 2830834 h 6396360"/>
              <a:gd name="csX78" fmla="*/ 2658064 w 4255975"/>
              <a:gd name="csY78" fmla="*/ 2780176 h 6396360"/>
              <a:gd name="csX79" fmla="*/ 3008046 w 4255975"/>
              <a:gd name="csY79" fmla="*/ 2736539 h 6396360"/>
              <a:gd name="csX80" fmla="*/ 2611022 w 4255975"/>
              <a:gd name="csY80" fmla="*/ 3223281 h 6396360"/>
              <a:gd name="csX81" fmla="*/ 2599135 w 4255975"/>
              <a:gd name="csY81" fmla="*/ 3384282 h 6396360"/>
              <a:gd name="csX82" fmla="*/ 3480166 w 4255975"/>
              <a:gd name="csY82" fmla="*/ 4447686 h 6396360"/>
              <a:gd name="csX83" fmla="*/ 3295898 w 4255975"/>
              <a:gd name="csY83" fmla="*/ 4349174 h 6396360"/>
              <a:gd name="csX84" fmla="*/ 2650927 w 4255975"/>
              <a:gd name="csY84" fmla="*/ 4238057 h 6396360"/>
              <a:gd name="csX85" fmla="*/ 2267068 w 4255975"/>
              <a:gd name="csY85" fmla="*/ 4213001 h 6396360"/>
              <a:gd name="csX86" fmla="*/ 2194386 w 4255975"/>
              <a:gd name="csY86" fmla="*/ 4243729 h 6396360"/>
              <a:gd name="csX87" fmla="*/ 2193448 w 4255975"/>
              <a:gd name="csY87" fmla="*/ 4408138 h 6396360"/>
              <a:gd name="csX88" fmla="*/ 2482167 w 4255975"/>
              <a:gd name="csY88" fmla="*/ 4413359 h 6396360"/>
              <a:gd name="csX89" fmla="*/ 2471477 w 4255975"/>
              <a:gd name="csY89" fmla="*/ 4424462 h 6396360"/>
              <a:gd name="csX90" fmla="*/ 2575630 w 4255975"/>
              <a:gd name="csY90" fmla="*/ 4531866 h 6396360"/>
              <a:gd name="csX91" fmla="*/ 2728599 w 4255975"/>
              <a:gd name="csY91" fmla="*/ 4707658 h 6396360"/>
              <a:gd name="csX92" fmla="*/ 2811890 w 4255975"/>
              <a:gd name="csY92" fmla="*/ 4866722 h 6396360"/>
              <a:gd name="csX93" fmla="*/ 2867231 w 4255975"/>
              <a:gd name="csY93" fmla="*/ 4905730 h 6396360"/>
              <a:gd name="csX94" fmla="*/ 2954468 w 4255975"/>
              <a:gd name="csY94" fmla="*/ 5082862 h 6396360"/>
              <a:gd name="csX95" fmla="*/ 2504154 w 4255975"/>
              <a:gd name="csY95" fmla="*/ 5029907 h 6396360"/>
              <a:gd name="csX96" fmla="*/ 2162156 w 4255975"/>
              <a:gd name="csY96" fmla="*/ 5102630 h 6396360"/>
              <a:gd name="csX97" fmla="*/ 2102441 w 4255975"/>
              <a:gd name="csY97" fmla="*/ 5238988 h 6396360"/>
              <a:gd name="csX98" fmla="*/ 1897365 w 4255975"/>
              <a:gd name="csY98" fmla="*/ 5824085 h 6396360"/>
              <a:gd name="csX99" fmla="*/ 1901057 w 4255975"/>
              <a:gd name="csY99" fmla="*/ 5827638 h 6396360"/>
              <a:gd name="csX100" fmla="*/ 2645882 w 4255975"/>
              <a:gd name="csY100" fmla="*/ 5596838 h 6396360"/>
              <a:gd name="csX101" fmla="*/ 1964474 w 4255975"/>
              <a:gd name="csY101" fmla="*/ 6118620 h 6396360"/>
              <a:gd name="csX102" fmla="*/ 2162047 w 4255975"/>
              <a:gd name="csY102" fmla="*/ 6136370 h 6396360"/>
              <a:gd name="csX103" fmla="*/ 2583809 w 4255975"/>
              <a:gd name="csY103" fmla="*/ 5817360 h 6396360"/>
              <a:gd name="csX104" fmla="*/ 3172875 w 4255975"/>
              <a:gd name="csY104" fmla="*/ 5651857 h 6396360"/>
              <a:gd name="csX105" fmla="*/ 3856748 w 4255975"/>
              <a:gd name="csY105" fmla="*/ 5765599 h 6396360"/>
              <a:gd name="csX106" fmla="*/ 4255975 w 4255975"/>
              <a:gd name="csY106" fmla="*/ 5947690 h 6396360"/>
              <a:gd name="csX107" fmla="*/ 3972403 w 4255975"/>
              <a:gd name="csY107" fmla="*/ 6004491 h 6396360"/>
              <a:gd name="csX108" fmla="*/ 3574416 w 4255975"/>
              <a:gd name="csY108" fmla="*/ 6049744 h 6396360"/>
              <a:gd name="csX109" fmla="*/ 2708791 w 4255975"/>
              <a:gd name="csY109" fmla="*/ 6246071 h 6396360"/>
              <a:gd name="csX110" fmla="*/ 2712120 w 4255975"/>
              <a:gd name="csY110" fmla="*/ 6380349 h 6396360"/>
              <a:gd name="csX111" fmla="*/ 2713364 w 4255975"/>
              <a:gd name="csY111" fmla="*/ 6396360 h 6396360"/>
              <a:gd name="csX112" fmla="*/ 2617906 w 4255975"/>
              <a:gd name="csY112" fmla="*/ 6396360 h 6396360"/>
              <a:gd name="csX113" fmla="*/ 2620951 w 4255975"/>
              <a:gd name="csY113" fmla="*/ 6335778 h 6396360"/>
              <a:gd name="csX114" fmla="*/ 2607860 w 4255975"/>
              <a:gd name="csY114" fmla="*/ 6284851 h 6396360"/>
              <a:gd name="csX115" fmla="*/ 2437488 w 4255975"/>
              <a:gd name="csY115" fmla="*/ 6385486 h 6396360"/>
              <a:gd name="csX116" fmla="*/ 2445084 w 4255975"/>
              <a:gd name="csY116" fmla="*/ 6396360 h 6396360"/>
              <a:gd name="csX117" fmla="*/ 1494770 w 4255975"/>
              <a:gd name="csY117" fmla="*/ 6396360 h 6396360"/>
              <a:gd name="csX118" fmla="*/ 1520718 w 4255975"/>
              <a:gd name="csY118" fmla="*/ 6325352 h 6396360"/>
              <a:gd name="csX119" fmla="*/ 1692381 w 4255975"/>
              <a:gd name="csY119" fmla="*/ 6015279 h 6396360"/>
              <a:gd name="csX120" fmla="*/ 1780691 w 4255975"/>
              <a:gd name="csY120" fmla="*/ 5841832 h 6396360"/>
              <a:gd name="csX121" fmla="*/ 1656781 w 4255975"/>
              <a:gd name="csY121" fmla="*/ 5449819 h 6396360"/>
              <a:gd name="csX122" fmla="*/ 1298638 w 4255975"/>
              <a:gd name="csY122" fmla="*/ 5442384 h 6396360"/>
              <a:gd name="csX123" fmla="*/ 829132 w 4255975"/>
              <a:gd name="csY123" fmla="*/ 5342425 h 6396360"/>
              <a:gd name="csX124" fmla="*/ 58941 w 4255975"/>
              <a:gd name="csY124" fmla="*/ 5227593 h 6396360"/>
              <a:gd name="csX125" fmla="*/ 1 w 4255975"/>
              <a:gd name="csY125" fmla="*/ 5233086 h 6396360"/>
              <a:gd name="csX126" fmla="*/ 1 w 4255975"/>
              <a:gd name="csY126" fmla="*/ 4619620 h 6396360"/>
              <a:gd name="csX127" fmla="*/ 4348 w 4255975"/>
              <a:gd name="csY127" fmla="*/ 4615810 h 6396360"/>
              <a:gd name="csX128" fmla="*/ 271547 w 4255975"/>
              <a:gd name="csY128" fmla="*/ 4389000 h 6396360"/>
              <a:gd name="csX129" fmla="*/ 1842181 w 4255975"/>
              <a:gd name="csY129" fmla="*/ 4572638 h 6396360"/>
              <a:gd name="csX130" fmla="*/ 2024902 w 4255975"/>
              <a:gd name="csY130" fmla="*/ 4777073 h 6396360"/>
              <a:gd name="csX131" fmla="*/ 2084267 w 4255975"/>
              <a:gd name="csY131" fmla="*/ 4209463 h 6396360"/>
              <a:gd name="csX132" fmla="*/ 1772103 w 4255975"/>
              <a:gd name="csY132" fmla="*/ 4109927 h 6396360"/>
              <a:gd name="csX133" fmla="*/ 1872082 w 4255975"/>
              <a:gd name="csY133" fmla="*/ 3775271 h 6396360"/>
              <a:gd name="csX134" fmla="*/ 1806948 w 4255975"/>
              <a:gd name="csY134" fmla="*/ 3604732 h 6396360"/>
              <a:gd name="csX135" fmla="*/ 1558114 w 4255975"/>
              <a:gd name="csY135" fmla="*/ 3573295 h 6396360"/>
              <a:gd name="csX136" fmla="*/ 1295093 w 4255975"/>
              <a:gd name="csY136" fmla="*/ 3536592 h 6396360"/>
              <a:gd name="csX137" fmla="*/ 1284529 w 4255975"/>
              <a:gd name="csY137" fmla="*/ 3736212 h 6396360"/>
              <a:gd name="csX138" fmla="*/ 988502 w 4255975"/>
              <a:gd name="csY138" fmla="*/ 4224100 h 6396360"/>
              <a:gd name="csX139" fmla="*/ 1003047 w 4255975"/>
              <a:gd name="csY139" fmla="*/ 4008172 h 6396360"/>
              <a:gd name="csX140" fmla="*/ 977900 w 4255975"/>
              <a:gd name="csY140" fmla="*/ 3696130 h 6396360"/>
              <a:gd name="csX141" fmla="*/ 478797 w 4255975"/>
              <a:gd name="csY141" fmla="*/ 3697328 h 6396360"/>
              <a:gd name="csX142" fmla="*/ 206460 w 4255975"/>
              <a:gd name="csY142" fmla="*/ 3745742 h 6396360"/>
              <a:gd name="csX143" fmla="*/ 1 w 4255975"/>
              <a:gd name="csY143" fmla="*/ 3805265 h 6396360"/>
              <a:gd name="csX144" fmla="*/ 1 w 4255975"/>
              <a:gd name="csY144" fmla="*/ 3120262 h 6396360"/>
              <a:gd name="csX145" fmla="*/ 102946 w 4255975"/>
              <a:gd name="csY145" fmla="*/ 3075361 h 6396360"/>
              <a:gd name="csX146" fmla="*/ 279444 w 4255975"/>
              <a:gd name="csY146" fmla="*/ 3010309 h 6396360"/>
              <a:gd name="csX147" fmla="*/ 1291059 w 4255975"/>
              <a:gd name="csY147" fmla="*/ 2727532 h 6396360"/>
              <a:gd name="csX148" fmla="*/ 1730261 w 4255975"/>
              <a:gd name="csY148" fmla="*/ 2707269 h 6396360"/>
              <a:gd name="csX149" fmla="*/ 1852308 w 4255975"/>
              <a:gd name="csY149" fmla="*/ 2643085 h 6396360"/>
              <a:gd name="csX150" fmla="*/ 1981882 w 4255975"/>
              <a:gd name="csY150" fmla="*/ 2739294 h 6396360"/>
              <a:gd name="csX151" fmla="*/ 1969901 w 4255975"/>
              <a:gd name="csY151" fmla="*/ 2677410 h 6396360"/>
              <a:gd name="csX152" fmla="*/ 1816284 w 4255975"/>
              <a:gd name="csY152" fmla="*/ 2464911 h 6396360"/>
              <a:gd name="csX153" fmla="*/ 880352 w 4255975"/>
              <a:gd name="csY153" fmla="*/ 2298981 h 6396360"/>
              <a:gd name="csX154" fmla="*/ 49251 w 4255975"/>
              <a:gd name="csY154" fmla="*/ 1811233 h 6396360"/>
              <a:gd name="csX155" fmla="*/ 0 w 4255975"/>
              <a:gd name="csY155" fmla="*/ 1762882 h 6396360"/>
              <a:gd name="csX156" fmla="*/ 1 w 4255975"/>
              <a:gd name="csY156" fmla="*/ 1276039 h 6396360"/>
              <a:gd name="csX157" fmla="*/ 115602 w 4255975"/>
              <a:gd name="csY157" fmla="*/ 1281456 h 6396360"/>
              <a:gd name="csX158" fmla="*/ 620948 w 4255975"/>
              <a:gd name="csY158" fmla="*/ 1126149 h 6396360"/>
              <a:gd name="csX159" fmla="*/ 1388567 w 4255975"/>
              <a:gd name="csY159" fmla="*/ 1406578 h 6396360"/>
              <a:gd name="csX160" fmla="*/ 1709792 w 4255975"/>
              <a:gd name="csY160" fmla="*/ 1801834 h 6396360"/>
              <a:gd name="csX161" fmla="*/ 1581542 w 4255975"/>
              <a:gd name="csY161" fmla="*/ 1369558 h 6396360"/>
              <a:gd name="csX162" fmla="*/ 1548226 w 4255975"/>
              <a:gd name="csY162" fmla="*/ 1344616 h 6396360"/>
              <a:gd name="csX163" fmla="*/ 1238981 w 4255975"/>
              <a:gd name="csY163" fmla="*/ 1204673 h 6396360"/>
              <a:gd name="csX164" fmla="*/ 1101025 w 4255975"/>
              <a:gd name="csY164" fmla="*/ 633823 h 6396360"/>
              <a:gd name="csX165" fmla="*/ 1132353 w 4255975"/>
              <a:gd name="csY165" fmla="*/ 22440 h 63963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Lst>
            <a:rect l="l" t="t" r="r" b="b"/>
            <a:pathLst>
              <a:path w="4255975" h="6396360">
                <a:moveTo>
                  <a:pt x="1" y="6333784"/>
                </a:moveTo>
                <a:lnTo>
                  <a:pt x="19363" y="6342068"/>
                </a:lnTo>
                <a:lnTo>
                  <a:pt x="118779" y="6396360"/>
                </a:lnTo>
                <a:lnTo>
                  <a:pt x="1" y="6396360"/>
                </a:lnTo>
                <a:close/>
                <a:moveTo>
                  <a:pt x="269697" y="5717221"/>
                </a:moveTo>
                <a:cubicBezTo>
                  <a:pt x="299717" y="5715481"/>
                  <a:pt x="329597" y="5715816"/>
                  <a:pt x="359171" y="5718161"/>
                </a:cubicBezTo>
                <a:cubicBezTo>
                  <a:pt x="622044" y="5739009"/>
                  <a:pt x="860682" y="5918721"/>
                  <a:pt x="958067" y="6212561"/>
                </a:cubicBezTo>
                <a:lnTo>
                  <a:pt x="961631" y="6208860"/>
                </a:lnTo>
                <a:lnTo>
                  <a:pt x="965323" y="6212414"/>
                </a:lnTo>
                <a:cubicBezTo>
                  <a:pt x="1090904" y="5888972"/>
                  <a:pt x="1324268" y="5914750"/>
                  <a:pt x="1320933" y="6282025"/>
                </a:cubicBezTo>
                <a:cubicBezTo>
                  <a:pt x="1309375" y="6310550"/>
                  <a:pt x="1303507" y="6343213"/>
                  <a:pt x="1302620" y="6377448"/>
                </a:cubicBezTo>
                <a:lnTo>
                  <a:pt x="1304708" y="6396360"/>
                </a:lnTo>
                <a:lnTo>
                  <a:pt x="497727" y="6396360"/>
                </a:lnTo>
                <a:lnTo>
                  <a:pt x="359699" y="6277469"/>
                </a:lnTo>
                <a:cubicBezTo>
                  <a:pt x="279539" y="6207007"/>
                  <a:pt x="198118" y="6136481"/>
                  <a:pt x="111435" y="6076601"/>
                </a:cubicBezTo>
                <a:lnTo>
                  <a:pt x="1" y="6009893"/>
                </a:lnTo>
                <a:lnTo>
                  <a:pt x="1" y="5790744"/>
                </a:lnTo>
                <a:lnTo>
                  <a:pt x="232" y="5790600"/>
                </a:lnTo>
                <a:cubicBezTo>
                  <a:pt x="88316" y="5746326"/>
                  <a:pt x="179637" y="5722439"/>
                  <a:pt x="269697" y="5717221"/>
                </a:cubicBezTo>
                <a:close/>
                <a:moveTo>
                  <a:pt x="1614497" y="4638823"/>
                </a:moveTo>
                <a:cubicBezTo>
                  <a:pt x="1570708" y="4639642"/>
                  <a:pt x="1520896" y="4642431"/>
                  <a:pt x="1461061" y="4642103"/>
                </a:cubicBezTo>
                <a:cubicBezTo>
                  <a:pt x="1385248" y="4664782"/>
                  <a:pt x="1310171" y="4656703"/>
                  <a:pt x="1235279" y="4683207"/>
                </a:cubicBezTo>
                <a:cubicBezTo>
                  <a:pt x="1169787" y="4734286"/>
                  <a:pt x="1095780" y="4702059"/>
                  <a:pt x="1024918" y="4775238"/>
                </a:cubicBezTo>
                <a:cubicBezTo>
                  <a:pt x="1213869" y="4861057"/>
                  <a:pt x="1348762" y="4907842"/>
                  <a:pt x="1485060" y="5058352"/>
                </a:cubicBezTo>
                <a:cubicBezTo>
                  <a:pt x="1580431" y="5164008"/>
                  <a:pt x="1643486" y="5277158"/>
                  <a:pt x="1681576" y="5342780"/>
                </a:cubicBezTo>
                <a:cubicBezTo>
                  <a:pt x="1747380" y="5406130"/>
                  <a:pt x="1819305" y="5441386"/>
                  <a:pt x="1874605" y="5514339"/>
                </a:cubicBezTo>
                <a:cubicBezTo>
                  <a:pt x="1911124" y="5442502"/>
                  <a:pt x="1985746" y="5231544"/>
                  <a:pt x="1948867" y="5162056"/>
                </a:cubicBezTo>
                <a:cubicBezTo>
                  <a:pt x="1591953" y="5212024"/>
                  <a:pt x="1784793" y="5022142"/>
                  <a:pt x="1970286" y="4924216"/>
                </a:cubicBezTo>
                <a:cubicBezTo>
                  <a:pt x="2058787" y="4906613"/>
                  <a:pt x="1987772" y="4862586"/>
                  <a:pt x="1953760" y="4822287"/>
                </a:cubicBezTo>
                <a:lnTo>
                  <a:pt x="1953969" y="4822071"/>
                </a:lnTo>
                <a:cubicBezTo>
                  <a:pt x="1823028" y="4651647"/>
                  <a:pt x="1745866" y="4636366"/>
                  <a:pt x="1614497" y="4638823"/>
                </a:cubicBezTo>
                <a:close/>
                <a:moveTo>
                  <a:pt x="1810623" y="2724638"/>
                </a:moveTo>
                <a:cubicBezTo>
                  <a:pt x="1698665" y="2743568"/>
                  <a:pt x="1551267" y="2895375"/>
                  <a:pt x="1516374" y="3022903"/>
                </a:cubicBezTo>
                <a:cubicBezTo>
                  <a:pt x="1479471" y="3157730"/>
                  <a:pt x="1410119" y="3219772"/>
                  <a:pt x="1432916" y="3265638"/>
                </a:cubicBezTo>
                <a:cubicBezTo>
                  <a:pt x="1566946" y="3287674"/>
                  <a:pt x="1694490" y="3486400"/>
                  <a:pt x="1824423" y="3506170"/>
                </a:cubicBezTo>
                <a:cubicBezTo>
                  <a:pt x="1802424" y="3263877"/>
                  <a:pt x="2088520" y="3096219"/>
                  <a:pt x="1995876" y="2866891"/>
                </a:cubicBezTo>
                <a:cubicBezTo>
                  <a:pt x="1991343" y="2779452"/>
                  <a:pt x="1874252" y="2749385"/>
                  <a:pt x="1810623" y="2724638"/>
                </a:cubicBezTo>
                <a:close/>
                <a:moveTo>
                  <a:pt x="1541104" y="1739299"/>
                </a:moveTo>
                <a:cubicBezTo>
                  <a:pt x="1482359" y="1785541"/>
                  <a:pt x="1364567" y="1727952"/>
                  <a:pt x="1318633" y="1762191"/>
                </a:cubicBezTo>
                <a:cubicBezTo>
                  <a:pt x="1396535" y="1821663"/>
                  <a:pt x="1483915" y="1849560"/>
                  <a:pt x="1581337" y="1950479"/>
                </a:cubicBezTo>
                <a:cubicBezTo>
                  <a:pt x="1687678" y="2060825"/>
                  <a:pt x="1759031" y="2196648"/>
                  <a:pt x="1847014" y="2306941"/>
                </a:cubicBezTo>
                <a:lnTo>
                  <a:pt x="1847223" y="2306724"/>
                </a:lnTo>
                <a:cubicBezTo>
                  <a:pt x="1869309" y="2348544"/>
                  <a:pt x="1841307" y="2358509"/>
                  <a:pt x="1896468" y="2411613"/>
                </a:cubicBezTo>
                <a:cubicBezTo>
                  <a:pt x="1898952" y="2249947"/>
                  <a:pt x="1805140" y="2087468"/>
                  <a:pt x="1752593" y="1928632"/>
                </a:cubicBezTo>
                <a:cubicBezTo>
                  <a:pt x="1664634" y="1880037"/>
                  <a:pt x="1611573" y="1813013"/>
                  <a:pt x="1541104" y="1739299"/>
                </a:cubicBezTo>
                <a:close/>
                <a:moveTo>
                  <a:pt x="1648849" y="816731"/>
                </a:moveTo>
                <a:lnTo>
                  <a:pt x="1645286" y="820433"/>
                </a:lnTo>
                <a:lnTo>
                  <a:pt x="1652671" y="827542"/>
                </a:lnTo>
                <a:cubicBezTo>
                  <a:pt x="1652115" y="820295"/>
                  <a:pt x="1653277" y="825607"/>
                  <a:pt x="1648849" y="816731"/>
                </a:cubicBezTo>
                <a:close/>
                <a:moveTo>
                  <a:pt x="1124618" y="0"/>
                </a:moveTo>
                <a:lnTo>
                  <a:pt x="1131266" y="0"/>
                </a:lnTo>
                <a:lnTo>
                  <a:pt x="1209466" y="52569"/>
                </a:lnTo>
                <a:cubicBezTo>
                  <a:pt x="1601954" y="368327"/>
                  <a:pt x="1391511" y="1026154"/>
                  <a:pt x="1650759" y="1335911"/>
                </a:cubicBezTo>
                <a:cubicBezTo>
                  <a:pt x="1662325" y="1313899"/>
                  <a:pt x="1657427" y="1181631"/>
                  <a:pt x="1669204" y="1159403"/>
                </a:cubicBezTo>
                <a:cubicBezTo>
                  <a:pt x="1572037" y="1060825"/>
                  <a:pt x="1597561" y="983021"/>
                  <a:pt x="1610713" y="808968"/>
                </a:cubicBezTo>
                <a:cubicBezTo>
                  <a:pt x="1619230" y="698845"/>
                  <a:pt x="1766438" y="439439"/>
                  <a:pt x="1811764" y="334546"/>
                </a:cubicBezTo>
                <a:cubicBezTo>
                  <a:pt x="1873293" y="191962"/>
                  <a:pt x="2027275" y="62434"/>
                  <a:pt x="2186985" y="63880"/>
                </a:cubicBezTo>
                <a:cubicBezTo>
                  <a:pt x="2135590" y="224193"/>
                  <a:pt x="2126059" y="155853"/>
                  <a:pt x="2078035" y="325706"/>
                </a:cubicBezTo>
                <a:lnTo>
                  <a:pt x="1765444" y="999884"/>
                </a:lnTo>
                <a:cubicBezTo>
                  <a:pt x="1877850" y="788796"/>
                  <a:pt x="1930025" y="696785"/>
                  <a:pt x="1933635" y="695643"/>
                </a:cubicBezTo>
                <a:cubicBezTo>
                  <a:pt x="1981844" y="717721"/>
                  <a:pt x="2078397" y="479200"/>
                  <a:pt x="2113789" y="452434"/>
                </a:cubicBezTo>
                <a:cubicBezTo>
                  <a:pt x="2237886" y="576934"/>
                  <a:pt x="1824541" y="1021950"/>
                  <a:pt x="1857718" y="1268715"/>
                </a:cubicBezTo>
                <a:cubicBezTo>
                  <a:pt x="1833383" y="1462208"/>
                  <a:pt x="1944466" y="2010546"/>
                  <a:pt x="1919598" y="2089405"/>
                </a:cubicBezTo>
                <a:cubicBezTo>
                  <a:pt x="1970802" y="2280934"/>
                  <a:pt x="2025888" y="2462776"/>
                  <a:pt x="2050170" y="2653146"/>
                </a:cubicBezTo>
                <a:cubicBezTo>
                  <a:pt x="2079017" y="2739235"/>
                  <a:pt x="2098168" y="2868865"/>
                  <a:pt x="2124963" y="2947525"/>
                </a:cubicBezTo>
                <a:cubicBezTo>
                  <a:pt x="2141564" y="2944625"/>
                  <a:pt x="2203141" y="2901527"/>
                  <a:pt x="2218902" y="2887328"/>
                </a:cubicBezTo>
                <a:cubicBezTo>
                  <a:pt x="2089556" y="2659175"/>
                  <a:pt x="2333423" y="2626666"/>
                  <a:pt x="2186087" y="2274202"/>
                </a:cubicBezTo>
                <a:cubicBezTo>
                  <a:pt x="2095598" y="2033943"/>
                  <a:pt x="2250700" y="1798500"/>
                  <a:pt x="2408632" y="1626622"/>
                </a:cubicBezTo>
                <a:cubicBezTo>
                  <a:pt x="2530844" y="1511409"/>
                  <a:pt x="2553020" y="1401008"/>
                  <a:pt x="2790852" y="1341294"/>
                </a:cubicBezTo>
                <a:cubicBezTo>
                  <a:pt x="3038326" y="1279010"/>
                  <a:pt x="3419756" y="1152078"/>
                  <a:pt x="3507774" y="1134733"/>
                </a:cubicBezTo>
                <a:lnTo>
                  <a:pt x="3521281" y="1132786"/>
                </a:lnTo>
                <a:lnTo>
                  <a:pt x="3520493" y="1133222"/>
                </a:lnTo>
                <a:lnTo>
                  <a:pt x="3521340" y="1132777"/>
                </a:lnTo>
                <a:lnTo>
                  <a:pt x="3521281" y="1132786"/>
                </a:lnTo>
                <a:lnTo>
                  <a:pt x="3599516" y="1089434"/>
                </a:lnTo>
                <a:cubicBezTo>
                  <a:pt x="3668525" y="1052041"/>
                  <a:pt x="3709780" y="1044395"/>
                  <a:pt x="3743870" y="1161548"/>
                </a:cubicBezTo>
                <a:cubicBezTo>
                  <a:pt x="3629527" y="1262940"/>
                  <a:pt x="3487719" y="1332438"/>
                  <a:pt x="3372595" y="1450285"/>
                </a:cubicBezTo>
                <a:cubicBezTo>
                  <a:pt x="2986172" y="1848208"/>
                  <a:pt x="2433555" y="2264463"/>
                  <a:pt x="2330196" y="2830834"/>
                </a:cubicBezTo>
                <a:cubicBezTo>
                  <a:pt x="2434671" y="2799243"/>
                  <a:pt x="2547414" y="2776451"/>
                  <a:pt x="2658064" y="2780176"/>
                </a:cubicBezTo>
                <a:cubicBezTo>
                  <a:pt x="2753821" y="2726346"/>
                  <a:pt x="2912493" y="2668885"/>
                  <a:pt x="3008046" y="2736539"/>
                </a:cubicBezTo>
                <a:cubicBezTo>
                  <a:pt x="2871693" y="2800376"/>
                  <a:pt x="2657544" y="3089325"/>
                  <a:pt x="2611022" y="3223281"/>
                </a:cubicBezTo>
                <a:cubicBezTo>
                  <a:pt x="2569293" y="3302269"/>
                  <a:pt x="2531376" y="3319051"/>
                  <a:pt x="2599135" y="3384282"/>
                </a:cubicBezTo>
                <a:cubicBezTo>
                  <a:pt x="2759763" y="3425632"/>
                  <a:pt x="3606163" y="4280729"/>
                  <a:pt x="3480166" y="4447686"/>
                </a:cubicBezTo>
                <a:cubicBezTo>
                  <a:pt x="3419051" y="4395983"/>
                  <a:pt x="3350048" y="4393332"/>
                  <a:pt x="3295898" y="4349174"/>
                </a:cubicBezTo>
                <a:cubicBezTo>
                  <a:pt x="3276206" y="4346159"/>
                  <a:pt x="2696781" y="4235630"/>
                  <a:pt x="2650927" y="4238057"/>
                </a:cubicBezTo>
                <a:cubicBezTo>
                  <a:pt x="2627377" y="4246437"/>
                  <a:pt x="2380451" y="4226488"/>
                  <a:pt x="2267068" y="4213001"/>
                </a:cubicBezTo>
                <a:cubicBezTo>
                  <a:pt x="2247597" y="4246702"/>
                  <a:pt x="2224741" y="4221761"/>
                  <a:pt x="2194386" y="4243729"/>
                </a:cubicBezTo>
                <a:cubicBezTo>
                  <a:pt x="2205039" y="4290908"/>
                  <a:pt x="2182772" y="4359678"/>
                  <a:pt x="2193448" y="4408138"/>
                </a:cubicBezTo>
                <a:cubicBezTo>
                  <a:pt x="2292845" y="4306626"/>
                  <a:pt x="2368745" y="4409904"/>
                  <a:pt x="2482167" y="4413359"/>
                </a:cubicBezTo>
                <a:lnTo>
                  <a:pt x="2471477" y="4424462"/>
                </a:lnTo>
                <a:cubicBezTo>
                  <a:pt x="2509946" y="4463176"/>
                  <a:pt x="2629671" y="4473121"/>
                  <a:pt x="2575630" y="4531866"/>
                </a:cubicBezTo>
                <a:cubicBezTo>
                  <a:pt x="2625242" y="4572913"/>
                  <a:pt x="2739222" y="4704878"/>
                  <a:pt x="2728599" y="4707658"/>
                </a:cubicBezTo>
                <a:cubicBezTo>
                  <a:pt x="2743264" y="4740238"/>
                  <a:pt x="2830510" y="4845207"/>
                  <a:pt x="2811890" y="4866722"/>
                </a:cubicBezTo>
                <a:cubicBezTo>
                  <a:pt x="2830267" y="4879798"/>
                  <a:pt x="2848854" y="4892656"/>
                  <a:pt x="2867231" y="4905730"/>
                </a:cubicBezTo>
                <a:cubicBezTo>
                  <a:pt x="2823285" y="4980069"/>
                  <a:pt x="3004834" y="5009250"/>
                  <a:pt x="2954468" y="5082862"/>
                </a:cubicBezTo>
                <a:cubicBezTo>
                  <a:pt x="2806064" y="5056637"/>
                  <a:pt x="2648869" y="5076918"/>
                  <a:pt x="2504154" y="5029907"/>
                </a:cubicBezTo>
                <a:cubicBezTo>
                  <a:pt x="2388863" y="5041436"/>
                  <a:pt x="2249953" y="5033164"/>
                  <a:pt x="2162156" y="5102630"/>
                </a:cubicBezTo>
                <a:cubicBezTo>
                  <a:pt x="2058711" y="5107940"/>
                  <a:pt x="2102530" y="5171522"/>
                  <a:pt x="2102441" y="5238988"/>
                </a:cubicBezTo>
                <a:cubicBezTo>
                  <a:pt x="2009339" y="5419152"/>
                  <a:pt x="1976896" y="5637152"/>
                  <a:pt x="1897365" y="5824085"/>
                </a:cubicBezTo>
                <a:lnTo>
                  <a:pt x="1901057" y="5827638"/>
                </a:lnTo>
                <a:cubicBezTo>
                  <a:pt x="2077228" y="5697234"/>
                  <a:pt x="2455463" y="5488631"/>
                  <a:pt x="2645882" y="5596838"/>
                </a:cubicBezTo>
                <a:cubicBezTo>
                  <a:pt x="2380188" y="5686793"/>
                  <a:pt x="2131216" y="5901516"/>
                  <a:pt x="1964474" y="6118620"/>
                </a:cubicBezTo>
                <a:cubicBezTo>
                  <a:pt x="2013817" y="6083883"/>
                  <a:pt x="2106088" y="6122780"/>
                  <a:pt x="2162047" y="6136370"/>
                </a:cubicBezTo>
                <a:cubicBezTo>
                  <a:pt x="2209316" y="6105093"/>
                  <a:pt x="2508988" y="5872042"/>
                  <a:pt x="2583809" y="5817360"/>
                </a:cubicBezTo>
                <a:cubicBezTo>
                  <a:pt x="2713933" y="5739134"/>
                  <a:pt x="3025412" y="5642906"/>
                  <a:pt x="3172875" y="5651857"/>
                </a:cubicBezTo>
                <a:cubicBezTo>
                  <a:pt x="3433172" y="5667481"/>
                  <a:pt x="3787841" y="5744159"/>
                  <a:pt x="3856748" y="5765599"/>
                </a:cubicBezTo>
                <a:cubicBezTo>
                  <a:pt x="4024619" y="5818115"/>
                  <a:pt x="4186544" y="5920710"/>
                  <a:pt x="4255975" y="5947690"/>
                </a:cubicBezTo>
                <a:cubicBezTo>
                  <a:pt x="4179682" y="6039979"/>
                  <a:pt x="4080773" y="5963640"/>
                  <a:pt x="3972403" y="6004491"/>
                </a:cubicBezTo>
                <a:cubicBezTo>
                  <a:pt x="3946157" y="6005240"/>
                  <a:pt x="3595638" y="6066818"/>
                  <a:pt x="3574416" y="6049744"/>
                </a:cubicBezTo>
                <a:cubicBezTo>
                  <a:pt x="3205556" y="6076046"/>
                  <a:pt x="3056014" y="6094463"/>
                  <a:pt x="2708791" y="6246071"/>
                </a:cubicBezTo>
                <a:cubicBezTo>
                  <a:pt x="2707134" y="6291260"/>
                  <a:pt x="2709044" y="6335921"/>
                  <a:pt x="2712120" y="6380349"/>
                </a:cubicBezTo>
                <a:lnTo>
                  <a:pt x="2713364" y="6396360"/>
                </a:lnTo>
                <a:lnTo>
                  <a:pt x="2617906" y="6396360"/>
                </a:lnTo>
                <a:lnTo>
                  <a:pt x="2620951" y="6335778"/>
                </a:lnTo>
                <a:cubicBezTo>
                  <a:pt x="2620033" y="6314531"/>
                  <a:pt x="2616339" y="6296579"/>
                  <a:pt x="2607860" y="6284851"/>
                </a:cubicBezTo>
                <a:cubicBezTo>
                  <a:pt x="2461748" y="6340346"/>
                  <a:pt x="2426631" y="6358568"/>
                  <a:pt x="2437488" y="6385486"/>
                </a:cubicBezTo>
                <a:lnTo>
                  <a:pt x="2445084" y="6396360"/>
                </a:lnTo>
                <a:lnTo>
                  <a:pt x="1494770" y="6396360"/>
                </a:lnTo>
                <a:lnTo>
                  <a:pt x="1520718" y="6325352"/>
                </a:lnTo>
                <a:cubicBezTo>
                  <a:pt x="1568046" y="6209742"/>
                  <a:pt x="1625527" y="6097982"/>
                  <a:pt x="1692381" y="6015279"/>
                </a:cubicBezTo>
                <a:cubicBezTo>
                  <a:pt x="1748034" y="5975291"/>
                  <a:pt x="1766597" y="5902111"/>
                  <a:pt x="1780691" y="5841832"/>
                </a:cubicBezTo>
                <a:cubicBezTo>
                  <a:pt x="1871860" y="5673234"/>
                  <a:pt x="1832232" y="5520540"/>
                  <a:pt x="1656781" y="5449819"/>
                </a:cubicBezTo>
                <a:cubicBezTo>
                  <a:pt x="1538350" y="5452873"/>
                  <a:pt x="1416970" y="5445949"/>
                  <a:pt x="1298638" y="5442384"/>
                </a:cubicBezTo>
                <a:cubicBezTo>
                  <a:pt x="1137224" y="5404893"/>
                  <a:pt x="984275" y="5399468"/>
                  <a:pt x="829132" y="5342425"/>
                </a:cubicBezTo>
                <a:cubicBezTo>
                  <a:pt x="755029" y="5301768"/>
                  <a:pt x="382223" y="5218910"/>
                  <a:pt x="58941" y="5227593"/>
                </a:cubicBezTo>
                <a:lnTo>
                  <a:pt x="1" y="5233086"/>
                </a:lnTo>
                <a:lnTo>
                  <a:pt x="1" y="4619620"/>
                </a:lnTo>
                <a:lnTo>
                  <a:pt x="4348" y="4615810"/>
                </a:lnTo>
                <a:cubicBezTo>
                  <a:pt x="127492" y="4509517"/>
                  <a:pt x="252230" y="4407327"/>
                  <a:pt x="271547" y="4389000"/>
                </a:cubicBezTo>
                <a:cubicBezTo>
                  <a:pt x="664464" y="4201662"/>
                  <a:pt x="1767489" y="4561989"/>
                  <a:pt x="1842181" y="4572638"/>
                </a:cubicBezTo>
                <a:cubicBezTo>
                  <a:pt x="1896165" y="4655655"/>
                  <a:pt x="1948886" y="4703470"/>
                  <a:pt x="2024902" y="4777073"/>
                </a:cubicBezTo>
                <a:cubicBezTo>
                  <a:pt x="2061635" y="4596350"/>
                  <a:pt x="2131106" y="4395957"/>
                  <a:pt x="2084267" y="4209463"/>
                </a:cubicBezTo>
                <a:cubicBezTo>
                  <a:pt x="2050667" y="4216980"/>
                  <a:pt x="1788499" y="4143755"/>
                  <a:pt x="1772103" y="4109927"/>
                </a:cubicBezTo>
                <a:cubicBezTo>
                  <a:pt x="1641457" y="4001359"/>
                  <a:pt x="1761574" y="3827904"/>
                  <a:pt x="1872082" y="3775271"/>
                </a:cubicBezTo>
                <a:cubicBezTo>
                  <a:pt x="1824317" y="3717960"/>
                  <a:pt x="1841636" y="3646940"/>
                  <a:pt x="1806948" y="3604732"/>
                </a:cubicBezTo>
                <a:cubicBezTo>
                  <a:pt x="1673821" y="3549160"/>
                  <a:pt x="1691829" y="3553491"/>
                  <a:pt x="1558114" y="3573295"/>
                </a:cubicBezTo>
                <a:cubicBezTo>
                  <a:pt x="1477373" y="3595007"/>
                  <a:pt x="1378329" y="3535326"/>
                  <a:pt x="1295093" y="3536592"/>
                </a:cubicBezTo>
                <a:cubicBezTo>
                  <a:pt x="1271320" y="3556504"/>
                  <a:pt x="1310356" y="3615062"/>
                  <a:pt x="1284529" y="3736212"/>
                </a:cubicBezTo>
                <a:cubicBezTo>
                  <a:pt x="1284529" y="3736212"/>
                  <a:pt x="1110613" y="4272420"/>
                  <a:pt x="988502" y="4224100"/>
                </a:cubicBezTo>
                <a:cubicBezTo>
                  <a:pt x="997052" y="4176529"/>
                  <a:pt x="1010127" y="3961700"/>
                  <a:pt x="1003047" y="4008172"/>
                </a:cubicBezTo>
                <a:cubicBezTo>
                  <a:pt x="1035187" y="3797013"/>
                  <a:pt x="980619" y="3717209"/>
                  <a:pt x="977900" y="3696130"/>
                </a:cubicBezTo>
                <a:cubicBezTo>
                  <a:pt x="956006" y="3520230"/>
                  <a:pt x="650021" y="3673773"/>
                  <a:pt x="478797" y="3697328"/>
                </a:cubicBezTo>
                <a:cubicBezTo>
                  <a:pt x="386735" y="3706568"/>
                  <a:pt x="296162" y="3723772"/>
                  <a:pt x="206460" y="3745742"/>
                </a:cubicBezTo>
                <a:lnTo>
                  <a:pt x="1" y="3805265"/>
                </a:lnTo>
                <a:lnTo>
                  <a:pt x="1" y="3120262"/>
                </a:lnTo>
                <a:lnTo>
                  <a:pt x="102946" y="3075361"/>
                </a:lnTo>
                <a:cubicBezTo>
                  <a:pt x="158951" y="3052751"/>
                  <a:pt x="217870" y="3030858"/>
                  <a:pt x="279444" y="3010309"/>
                </a:cubicBezTo>
                <a:cubicBezTo>
                  <a:pt x="701365" y="2869776"/>
                  <a:pt x="1199652" y="2737721"/>
                  <a:pt x="1291059" y="2727532"/>
                </a:cubicBezTo>
                <a:cubicBezTo>
                  <a:pt x="1516906" y="2702438"/>
                  <a:pt x="1653509" y="2833944"/>
                  <a:pt x="1730261" y="2707269"/>
                </a:cubicBezTo>
                <a:cubicBezTo>
                  <a:pt x="1788108" y="2598063"/>
                  <a:pt x="1812771" y="2640688"/>
                  <a:pt x="1852308" y="2643085"/>
                </a:cubicBezTo>
                <a:cubicBezTo>
                  <a:pt x="1877100" y="2644716"/>
                  <a:pt x="1963587" y="2730913"/>
                  <a:pt x="1981882" y="2739294"/>
                </a:cubicBezTo>
                <a:cubicBezTo>
                  <a:pt x="1982397" y="2720068"/>
                  <a:pt x="1952674" y="2693132"/>
                  <a:pt x="1969901" y="2677410"/>
                </a:cubicBezTo>
                <a:cubicBezTo>
                  <a:pt x="1908127" y="2612487"/>
                  <a:pt x="1920536" y="2505272"/>
                  <a:pt x="1816284" y="2464911"/>
                </a:cubicBezTo>
                <a:cubicBezTo>
                  <a:pt x="1526553" y="2450744"/>
                  <a:pt x="1244359" y="2368020"/>
                  <a:pt x="880352" y="2298981"/>
                </a:cubicBezTo>
                <a:cubicBezTo>
                  <a:pt x="511917" y="2286305"/>
                  <a:pt x="260655" y="2023992"/>
                  <a:pt x="49251" y="1811233"/>
                </a:cubicBezTo>
                <a:lnTo>
                  <a:pt x="0" y="1762882"/>
                </a:lnTo>
                <a:lnTo>
                  <a:pt x="1" y="1276039"/>
                </a:lnTo>
                <a:lnTo>
                  <a:pt x="115602" y="1281456"/>
                </a:lnTo>
                <a:cubicBezTo>
                  <a:pt x="218884" y="1239329"/>
                  <a:pt x="483745" y="1122103"/>
                  <a:pt x="620948" y="1126149"/>
                </a:cubicBezTo>
                <a:cubicBezTo>
                  <a:pt x="775286" y="1142709"/>
                  <a:pt x="1173898" y="1230552"/>
                  <a:pt x="1388567" y="1406578"/>
                </a:cubicBezTo>
                <a:cubicBezTo>
                  <a:pt x="1561181" y="1473730"/>
                  <a:pt x="1576785" y="1692671"/>
                  <a:pt x="1709792" y="1801834"/>
                </a:cubicBezTo>
                <a:cubicBezTo>
                  <a:pt x="1737352" y="1766686"/>
                  <a:pt x="1571528" y="1406911"/>
                  <a:pt x="1581542" y="1369558"/>
                </a:cubicBezTo>
                <a:cubicBezTo>
                  <a:pt x="1574159" y="1362452"/>
                  <a:pt x="1559137" y="1345888"/>
                  <a:pt x="1548226" y="1344616"/>
                </a:cubicBezTo>
                <a:cubicBezTo>
                  <a:pt x="1430168" y="1380754"/>
                  <a:pt x="1286348" y="1324120"/>
                  <a:pt x="1238981" y="1204673"/>
                </a:cubicBezTo>
                <a:cubicBezTo>
                  <a:pt x="1252683" y="1194787"/>
                  <a:pt x="1133387" y="822320"/>
                  <a:pt x="1101025" y="633823"/>
                </a:cubicBezTo>
                <a:cubicBezTo>
                  <a:pt x="1084318" y="512738"/>
                  <a:pt x="1143916" y="131024"/>
                  <a:pt x="1132353" y="22440"/>
                </a:cubicBezTo>
                <a:close/>
              </a:path>
            </a:pathLst>
          </a:custGeom>
          <a:solidFill>
            <a:schemeClr val="accent2">
              <a:lumMod val="60000"/>
              <a:lumOff val="40000"/>
              <a:alpha val="59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13C8B192-3EEA-E91B-D5FE-0D9BFC81C670}"/>
              </a:ext>
            </a:extLst>
          </p:cNvPr>
          <p:cNvSpPr/>
          <p:nvPr userDrawn="1"/>
        </p:nvSpPr>
        <p:spPr>
          <a:xfrm>
            <a:off x="1" y="397100"/>
            <a:ext cx="4303221" cy="6460901"/>
          </a:xfrm>
          <a:custGeom>
            <a:avLst/>
            <a:gdLst>
              <a:gd name="csX0" fmla="*/ 0 w 4303221"/>
              <a:gd name="csY0" fmla="*/ 6318817 h 6460901"/>
              <a:gd name="csX1" fmla="*/ 26834 w 4303221"/>
              <a:gd name="csY1" fmla="*/ 6329043 h 6460901"/>
              <a:gd name="csX2" fmla="*/ 221312 w 4303221"/>
              <a:gd name="csY2" fmla="*/ 6432370 h 6460901"/>
              <a:gd name="csX3" fmla="*/ 264635 w 4303221"/>
              <a:gd name="csY3" fmla="*/ 6460901 h 6460901"/>
              <a:gd name="csX4" fmla="*/ 0 w 4303221"/>
              <a:gd name="csY4" fmla="*/ 6460901 h 6460901"/>
              <a:gd name="csX5" fmla="*/ 326945 w 4303221"/>
              <a:gd name="csY5" fmla="*/ 5722535 h 6460901"/>
              <a:gd name="csX6" fmla="*/ 1005314 w 4303221"/>
              <a:gd name="csY6" fmla="*/ 6218378 h 6460901"/>
              <a:gd name="csX7" fmla="*/ 1008877 w 4303221"/>
              <a:gd name="csY7" fmla="*/ 6214677 h 6460901"/>
              <a:gd name="csX8" fmla="*/ 1012569 w 4303221"/>
              <a:gd name="csY8" fmla="*/ 6218231 h 6460901"/>
              <a:gd name="csX9" fmla="*/ 1368180 w 4303221"/>
              <a:gd name="csY9" fmla="*/ 6287842 h 6460901"/>
              <a:gd name="csX10" fmla="*/ 1349867 w 4303221"/>
              <a:gd name="csY10" fmla="*/ 6383265 h 6460901"/>
              <a:gd name="csX11" fmla="*/ 1358438 w 4303221"/>
              <a:gd name="csY11" fmla="*/ 6460901 h 6460901"/>
              <a:gd name="csX12" fmla="*/ 544158 w 4303221"/>
              <a:gd name="csY12" fmla="*/ 6460901 h 6460901"/>
              <a:gd name="csX13" fmla="*/ 566768 w 4303221"/>
              <a:gd name="csY13" fmla="*/ 6420950 h 6460901"/>
              <a:gd name="csX14" fmla="*/ 70098 w 4303221"/>
              <a:gd name="csY14" fmla="*/ 6026483 h 6460901"/>
              <a:gd name="csX15" fmla="*/ 0 w 4303221"/>
              <a:gd name="csY15" fmla="*/ 5991458 h 6460901"/>
              <a:gd name="csX16" fmla="*/ 1 w 4303221"/>
              <a:gd name="csY16" fmla="*/ 5824458 h 6460901"/>
              <a:gd name="csX17" fmla="*/ 27959 w 4303221"/>
              <a:gd name="csY17" fmla="*/ 5806593 h 6460901"/>
              <a:gd name="csX18" fmla="*/ 326945 w 4303221"/>
              <a:gd name="csY18" fmla="*/ 5722535 h 6460901"/>
              <a:gd name="csX19" fmla="*/ 1661744 w 4303221"/>
              <a:gd name="csY19" fmla="*/ 4644640 h 6460901"/>
              <a:gd name="csX20" fmla="*/ 1508307 w 4303221"/>
              <a:gd name="csY20" fmla="*/ 4647920 h 6460901"/>
              <a:gd name="csX21" fmla="*/ 1282525 w 4303221"/>
              <a:gd name="csY21" fmla="*/ 4689025 h 6460901"/>
              <a:gd name="csX22" fmla="*/ 1072165 w 4303221"/>
              <a:gd name="csY22" fmla="*/ 4781056 h 6460901"/>
              <a:gd name="csX23" fmla="*/ 1532306 w 4303221"/>
              <a:gd name="csY23" fmla="*/ 5064169 h 6460901"/>
              <a:gd name="csX24" fmla="*/ 1728822 w 4303221"/>
              <a:gd name="csY24" fmla="*/ 5348598 h 6460901"/>
              <a:gd name="csX25" fmla="*/ 1921852 w 4303221"/>
              <a:gd name="csY25" fmla="*/ 5520157 h 6460901"/>
              <a:gd name="csX26" fmla="*/ 1996114 w 4303221"/>
              <a:gd name="csY26" fmla="*/ 5167874 h 6460901"/>
              <a:gd name="csX27" fmla="*/ 2017532 w 4303221"/>
              <a:gd name="csY27" fmla="*/ 4930033 h 6460901"/>
              <a:gd name="csX28" fmla="*/ 2001006 w 4303221"/>
              <a:gd name="csY28" fmla="*/ 4828104 h 6460901"/>
              <a:gd name="csX29" fmla="*/ 2001216 w 4303221"/>
              <a:gd name="csY29" fmla="*/ 4827888 h 6460901"/>
              <a:gd name="csX30" fmla="*/ 1661744 w 4303221"/>
              <a:gd name="csY30" fmla="*/ 4644640 h 6460901"/>
              <a:gd name="csX31" fmla="*/ 1857870 w 4303221"/>
              <a:gd name="csY31" fmla="*/ 2730455 h 6460901"/>
              <a:gd name="csX32" fmla="*/ 1563620 w 4303221"/>
              <a:gd name="csY32" fmla="*/ 3028720 h 6460901"/>
              <a:gd name="csX33" fmla="*/ 1480163 w 4303221"/>
              <a:gd name="csY33" fmla="*/ 3271456 h 6460901"/>
              <a:gd name="csX34" fmla="*/ 1871670 w 4303221"/>
              <a:gd name="csY34" fmla="*/ 3511987 h 6460901"/>
              <a:gd name="csX35" fmla="*/ 2043123 w 4303221"/>
              <a:gd name="csY35" fmla="*/ 2872708 h 6460901"/>
              <a:gd name="csX36" fmla="*/ 1857870 w 4303221"/>
              <a:gd name="csY36" fmla="*/ 2730455 h 6460901"/>
              <a:gd name="csX37" fmla="*/ 1588351 w 4303221"/>
              <a:gd name="csY37" fmla="*/ 1745116 h 6460901"/>
              <a:gd name="csX38" fmla="*/ 1365879 w 4303221"/>
              <a:gd name="csY38" fmla="*/ 1768007 h 6460901"/>
              <a:gd name="csX39" fmla="*/ 1628584 w 4303221"/>
              <a:gd name="csY39" fmla="*/ 1956296 h 6460901"/>
              <a:gd name="csX40" fmla="*/ 1894260 w 4303221"/>
              <a:gd name="csY40" fmla="*/ 2312759 h 6460901"/>
              <a:gd name="csX41" fmla="*/ 1894471 w 4303221"/>
              <a:gd name="csY41" fmla="*/ 2312541 h 6460901"/>
              <a:gd name="csX42" fmla="*/ 1943715 w 4303221"/>
              <a:gd name="csY42" fmla="*/ 2417430 h 6460901"/>
              <a:gd name="csX43" fmla="*/ 1799840 w 4303221"/>
              <a:gd name="csY43" fmla="*/ 1934450 h 6460901"/>
              <a:gd name="csX44" fmla="*/ 1588351 w 4303221"/>
              <a:gd name="csY44" fmla="*/ 1745116 h 6460901"/>
              <a:gd name="csX45" fmla="*/ 1696096 w 4303221"/>
              <a:gd name="csY45" fmla="*/ 822549 h 6460901"/>
              <a:gd name="csX46" fmla="*/ 1692533 w 4303221"/>
              <a:gd name="csY46" fmla="*/ 826251 h 6460901"/>
              <a:gd name="csX47" fmla="*/ 1699917 w 4303221"/>
              <a:gd name="csY47" fmla="*/ 833360 h 6460901"/>
              <a:gd name="csX48" fmla="*/ 1696096 w 4303221"/>
              <a:gd name="csY48" fmla="*/ 822549 h 6460901"/>
              <a:gd name="csX49" fmla="*/ 1169858 w 4303221"/>
              <a:gd name="csY49" fmla="*/ 0 h 6460901"/>
              <a:gd name="csX50" fmla="*/ 1698005 w 4303221"/>
              <a:gd name="csY50" fmla="*/ 1341729 h 6460901"/>
              <a:gd name="csX51" fmla="*/ 1716452 w 4303221"/>
              <a:gd name="csY51" fmla="*/ 1165220 h 6460901"/>
              <a:gd name="csX52" fmla="*/ 1657959 w 4303221"/>
              <a:gd name="csY52" fmla="*/ 814786 h 6460901"/>
              <a:gd name="csX53" fmla="*/ 1859010 w 4303221"/>
              <a:gd name="csY53" fmla="*/ 340363 h 6460901"/>
              <a:gd name="csX54" fmla="*/ 2234232 w 4303221"/>
              <a:gd name="csY54" fmla="*/ 69697 h 6460901"/>
              <a:gd name="csX55" fmla="*/ 2125282 w 4303221"/>
              <a:gd name="csY55" fmla="*/ 331524 h 6460901"/>
              <a:gd name="csX56" fmla="*/ 1812691 w 4303221"/>
              <a:gd name="csY56" fmla="*/ 1005702 h 6460901"/>
              <a:gd name="csX57" fmla="*/ 1980881 w 4303221"/>
              <a:gd name="csY57" fmla="*/ 701461 h 6460901"/>
              <a:gd name="csX58" fmla="*/ 2161036 w 4303221"/>
              <a:gd name="csY58" fmla="*/ 458251 h 6460901"/>
              <a:gd name="csX59" fmla="*/ 1904965 w 4303221"/>
              <a:gd name="csY59" fmla="*/ 1274531 h 6460901"/>
              <a:gd name="csX60" fmla="*/ 1966845 w 4303221"/>
              <a:gd name="csY60" fmla="*/ 2095223 h 6460901"/>
              <a:gd name="csX61" fmla="*/ 2097416 w 4303221"/>
              <a:gd name="csY61" fmla="*/ 2658964 h 6460901"/>
              <a:gd name="csX62" fmla="*/ 2172209 w 4303221"/>
              <a:gd name="csY62" fmla="*/ 2953342 h 6460901"/>
              <a:gd name="csX63" fmla="*/ 2266148 w 4303221"/>
              <a:gd name="csY63" fmla="*/ 2893145 h 6460901"/>
              <a:gd name="csX64" fmla="*/ 2233333 w 4303221"/>
              <a:gd name="csY64" fmla="*/ 2280019 h 6460901"/>
              <a:gd name="csX65" fmla="*/ 2455878 w 4303221"/>
              <a:gd name="csY65" fmla="*/ 1632439 h 6460901"/>
              <a:gd name="csX66" fmla="*/ 2838099 w 4303221"/>
              <a:gd name="csY66" fmla="*/ 1347112 h 6460901"/>
              <a:gd name="csX67" fmla="*/ 3555021 w 4303221"/>
              <a:gd name="csY67" fmla="*/ 1140550 h 6460901"/>
              <a:gd name="csX68" fmla="*/ 3568528 w 4303221"/>
              <a:gd name="csY68" fmla="*/ 1138603 h 6460901"/>
              <a:gd name="csX69" fmla="*/ 3567740 w 4303221"/>
              <a:gd name="csY69" fmla="*/ 1139039 h 6460901"/>
              <a:gd name="csX70" fmla="*/ 3568586 w 4303221"/>
              <a:gd name="csY70" fmla="*/ 1138594 h 6460901"/>
              <a:gd name="csX71" fmla="*/ 3568528 w 4303221"/>
              <a:gd name="csY71" fmla="*/ 1138603 h 6460901"/>
              <a:gd name="csX72" fmla="*/ 3646763 w 4303221"/>
              <a:gd name="csY72" fmla="*/ 1095251 h 6460901"/>
              <a:gd name="csX73" fmla="*/ 3791117 w 4303221"/>
              <a:gd name="csY73" fmla="*/ 1167366 h 6460901"/>
              <a:gd name="csX74" fmla="*/ 3419842 w 4303221"/>
              <a:gd name="csY74" fmla="*/ 1456102 h 6460901"/>
              <a:gd name="csX75" fmla="*/ 2377442 w 4303221"/>
              <a:gd name="csY75" fmla="*/ 2836652 h 6460901"/>
              <a:gd name="csX76" fmla="*/ 2705310 w 4303221"/>
              <a:gd name="csY76" fmla="*/ 2785994 h 6460901"/>
              <a:gd name="csX77" fmla="*/ 3055292 w 4303221"/>
              <a:gd name="csY77" fmla="*/ 2742356 h 6460901"/>
              <a:gd name="csX78" fmla="*/ 2658268 w 4303221"/>
              <a:gd name="csY78" fmla="*/ 3229098 h 6460901"/>
              <a:gd name="csX79" fmla="*/ 2646382 w 4303221"/>
              <a:gd name="csY79" fmla="*/ 3390099 h 6460901"/>
              <a:gd name="csX80" fmla="*/ 3527412 w 4303221"/>
              <a:gd name="csY80" fmla="*/ 4453503 h 6460901"/>
              <a:gd name="csX81" fmla="*/ 3343144 w 4303221"/>
              <a:gd name="csY81" fmla="*/ 4354991 h 6460901"/>
              <a:gd name="csX82" fmla="*/ 2698174 w 4303221"/>
              <a:gd name="csY82" fmla="*/ 4243875 h 6460901"/>
              <a:gd name="csX83" fmla="*/ 2314314 w 4303221"/>
              <a:gd name="csY83" fmla="*/ 4218818 h 6460901"/>
              <a:gd name="csX84" fmla="*/ 2241632 w 4303221"/>
              <a:gd name="csY84" fmla="*/ 4249546 h 6460901"/>
              <a:gd name="csX85" fmla="*/ 2240695 w 4303221"/>
              <a:gd name="csY85" fmla="*/ 4413955 h 6460901"/>
              <a:gd name="csX86" fmla="*/ 2529413 w 4303221"/>
              <a:gd name="csY86" fmla="*/ 4419177 h 6460901"/>
              <a:gd name="csX87" fmla="*/ 2518723 w 4303221"/>
              <a:gd name="csY87" fmla="*/ 4430280 h 6460901"/>
              <a:gd name="csX88" fmla="*/ 2622877 w 4303221"/>
              <a:gd name="csY88" fmla="*/ 4537683 h 6460901"/>
              <a:gd name="csX89" fmla="*/ 2775845 w 4303221"/>
              <a:gd name="csY89" fmla="*/ 4713476 h 6460901"/>
              <a:gd name="csX90" fmla="*/ 2859136 w 4303221"/>
              <a:gd name="csY90" fmla="*/ 4872539 h 6460901"/>
              <a:gd name="csX91" fmla="*/ 2914478 w 4303221"/>
              <a:gd name="csY91" fmla="*/ 4911547 h 6460901"/>
              <a:gd name="csX92" fmla="*/ 3001715 w 4303221"/>
              <a:gd name="csY92" fmla="*/ 5088679 h 6460901"/>
              <a:gd name="csX93" fmla="*/ 2551401 w 4303221"/>
              <a:gd name="csY93" fmla="*/ 5035724 h 6460901"/>
              <a:gd name="csX94" fmla="*/ 2209402 w 4303221"/>
              <a:gd name="csY94" fmla="*/ 5108447 h 6460901"/>
              <a:gd name="csX95" fmla="*/ 2149688 w 4303221"/>
              <a:gd name="csY95" fmla="*/ 5244806 h 6460901"/>
              <a:gd name="csX96" fmla="*/ 1944612 w 4303221"/>
              <a:gd name="csY96" fmla="*/ 5829902 h 6460901"/>
              <a:gd name="csX97" fmla="*/ 1948303 w 4303221"/>
              <a:gd name="csY97" fmla="*/ 5833456 h 6460901"/>
              <a:gd name="csX98" fmla="*/ 2693128 w 4303221"/>
              <a:gd name="csY98" fmla="*/ 5602655 h 6460901"/>
              <a:gd name="csX99" fmla="*/ 2011721 w 4303221"/>
              <a:gd name="csY99" fmla="*/ 6124437 h 6460901"/>
              <a:gd name="csX100" fmla="*/ 2209293 w 4303221"/>
              <a:gd name="csY100" fmla="*/ 6142188 h 6460901"/>
              <a:gd name="csX101" fmla="*/ 2631055 w 4303221"/>
              <a:gd name="csY101" fmla="*/ 5823178 h 6460901"/>
              <a:gd name="csX102" fmla="*/ 3220121 w 4303221"/>
              <a:gd name="csY102" fmla="*/ 5657674 h 6460901"/>
              <a:gd name="csX103" fmla="*/ 3903994 w 4303221"/>
              <a:gd name="csY103" fmla="*/ 5771416 h 6460901"/>
              <a:gd name="csX104" fmla="*/ 4303221 w 4303221"/>
              <a:gd name="csY104" fmla="*/ 5953507 h 6460901"/>
              <a:gd name="csX105" fmla="*/ 4019649 w 4303221"/>
              <a:gd name="csY105" fmla="*/ 6010308 h 6460901"/>
              <a:gd name="csX106" fmla="*/ 3621662 w 4303221"/>
              <a:gd name="csY106" fmla="*/ 6055561 h 6460901"/>
              <a:gd name="csX107" fmla="*/ 2756037 w 4303221"/>
              <a:gd name="csY107" fmla="*/ 6251889 h 6460901"/>
              <a:gd name="csX108" fmla="*/ 2759367 w 4303221"/>
              <a:gd name="csY108" fmla="*/ 6386166 h 6460901"/>
              <a:gd name="csX109" fmla="*/ 2765176 w 4303221"/>
              <a:gd name="csY109" fmla="*/ 6460901 h 6460901"/>
              <a:gd name="csX110" fmla="*/ 2659234 w 4303221"/>
              <a:gd name="csY110" fmla="*/ 6460901 h 6460901"/>
              <a:gd name="csX111" fmla="*/ 2664645 w 4303221"/>
              <a:gd name="csY111" fmla="*/ 6412296 h 6460901"/>
              <a:gd name="csX112" fmla="*/ 2655106 w 4303221"/>
              <a:gd name="csY112" fmla="*/ 6290668 h 6460901"/>
              <a:gd name="csX113" fmla="*/ 2527370 w 4303221"/>
              <a:gd name="csY113" fmla="*/ 6443952 h 6460901"/>
              <a:gd name="csX114" fmla="*/ 2540261 w 4303221"/>
              <a:gd name="csY114" fmla="*/ 6460901 h 6460901"/>
              <a:gd name="csX115" fmla="*/ 1520556 w 4303221"/>
              <a:gd name="csY115" fmla="*/ 6460901 h 6460901"/>
              <a:gd name="csX116" fmla="*/ 1567965 w 4303221"/>
              <a:gd name="csY116" fmla="*/ 6331169 h 6460901"/>
              <a:gd name="csX117" fmla="*/ 1739628 w 4303221"/>
              <a:gd name="csY117" fmla="*/ 6021096 h 6460901"/>
              <a:gd name="csX118" fmla="*/ 1827938 w 4303221"/>
              <a:gd name="csY118" fmla="*/ 5847649 h 6460901"/>
              <a:gd name="csX119" fmla="*/ 1704027 w 4303221"/>
              <a:gd name="csY119" fmla="*/ 5455637 h 6460901"/>
              <a:gd name="csX120" fmla="*/ 1345885 w 4303221"/>
              <a:gd name="csY120" fmla="*/ 5448201 h 6460901"/>
              <a:gd name="csX121" fmla="*/ 876378 w 4303221"/>
              <a:gd name="csY121" fmla="*/ 5348242 h 6460901"/>
              <a:gd name="csX122" fmla="*/ 106188 w 4303221"/>
              <a:gd name="csY122" fmla="*/ 5233410 h 6460901"/>
              <a:gd name="csX123" fmla="*/ 0 w 4303221"/>
              <a:gd name="csY123" fmla="*/ 5243307 h 6460901"/>
              <a:gd name="csX124" fmla="*/ 0 w 4303221"/>
              <a:gd name="csY124" fmla="*/ 4666860 h 6460901"/>
              <a:gd name="csX125" fmla="*/ 51594 w 4303221"/>
              <a:gd name="csY125" fmla="*/ 4621627 h 6460901"/>
              <a:gd name="csX126" fmla="*/ 318793 w 4303221"/>
              <a:gd name="csY126" fmla="*/ 4394817 h 6460901"/>
              <a:gd name="csX127" fmla="*/ 1889427 w 4303221"/>
              <a:gd name="csY127" fmla="*/ 4578455 h 6460901"/>
              <a:gd name="csX128" fmla="*/ 2072149 w 4303221"/>
              <a:gd name="csY128" fmla="*/ 4782890 h 6460901"/>
              <a:gd name="csX129" fmla="*/ 2131513 w 4303221"/>
              <a:gd name="csY129" fmla="*/ 4215280 h 6460901"/>
              <a:gd name="csX130" fmla="*/ 1819349 w 4303221"/>
              <a:gd name="csY130" fmla="*/ 4115745 h 6460901"/>
              <a:gd name="csX131" fmla="*/ 1919328 w 4303221"/>
              <a:gd name="csY131" fmla="*/ 3781088 h 6460901"/>
              <a:gd name="csX132" fmla="*/ 1854195 w 4303221"/>
              <a:gd name="csY132" fmla="*/ 3610549 h 6460901"/>
              <a:gd name="csX133" fmla="*/ 1605361 w 4303221"/>
              <a:gd name="csY133" fmla="*/ 3579111 h 6460901"/>
              <a:gd name="csX134" fmla="*/ 1342340 w 4303221"/>
              <a:gd name="csY134" fmla="*/ 3542409 h 6460901"/>
              <a:gd name="csX135" fmla="*/ 1331775 w 4303221"/>
              <a:gd name="csY135" fmla="*/ 3742029 h 6460901"/>
              <a:gd name="csX136" fmla="*/ 1035748 w 4303221"/>
              <a:gd name="csY136" fmla="*/ 4229917 h 6460901"/>
              <a:gd name="csX137" fmla="*/ 1050294 w 4303221"/>
              <a:gd name="csY137" fmla="*/ 4013990 h 6460901"/>
              <a:gd name="csX138" fmla="*/ 1025147 w 4303221"/>
              <a:gd name="csY138" fmla="*/ 3701948 h 6460901"/>
              <a:gd name="csX139" fmla="*/ 526043 w 4303221"/>
              <a:gd name="csY139" fmla="*/ 3703145 h 6460901"/>
              <a:gd name="csX140" fmla="*/ 253706 w 4303221"/>
              <a:gd name="csY140" fmla="*/ 3751559 h 6460901"/>
              <a:gd name="csX141" fmla="*/ 0 w 4303221"/>
              <a:gd name="csY141" fmla="*/ 3824702 h 6460901"/>
              <a:gd name="csX142" fmla="*/ 0 w 4303221"/>
              <a:gd name="csY142" fmla="*/ 3146688 h 6460901"/>
              <a:gd name="csX143" fmla="*/ 150193 w 4303221"/>
              <a:gd name="csY143" fmla="*/ 3081178 h 6460901"/>
              <a:gd name="csX144" fmla="*/ 326690 w 4303221"/>
              <a:gd name="csY144" fmla="*/ 3016127 h 6460901"/>
              <a:gd name="csX145" fmla="*/ 1338306 w 4303221"/>
              <a:gd name="csY145" fmla="*/ 2733351 h 6460901"/>
              <a:gd name="csX146" fmla="*/ 1777508 w 4303221"/>
              <a:gd name="csY146" fmla="*/ 2713087 h 6460901"/>
              <a:gd name="csX147" fmla="*/ 1899554 w 4303221"/>
              <a:gd name="csY147" fmla="*/ 2648902 h 6460901"/>
              <a:gd name="csX148" fmla="*/ 2029129 w 4303221"/>
              <a:gd name="csY148" fmla="*/ 2745111 h 6460901"/>
              <a:gd name="csX149" fmla="*/ 2017148 w 4303221"/>
              <a:gd name="csY149" fmla="*/ 2683227 h 6460901"/>
              <a:gd name="csX150" fmla="*/ 1863531 w 4303221"/>
              <a:gd name="csY150" fmla="*/ 2470729 h 6460901"/>
              <a:gd name="csX151" fmla="*/ 927599 w 4303221"/>
              <a:gd name="csY151" fmla="*/ 2304798 h 6460901"/>
              <a:gd name="csX152" fmla="*/ 96497 w 4303221"/>
              <a:gd name="csY152" fmla="*/ 1817050 h 6460901"/>
              <a:gd name="csX153" fmla="*/ 0 w 4303221"/>
              <a:gd name="csY153" fmla="*/ 1722315 h 6460901"/>
              <a:gd name="csX154" fmla="*/ 0 w 4303221"/>
              <a:gd name="csY154" fmla="*/ 1276190 h 6460901"/>
              <a:gd name="csX155" fmla="*/ 46613 w 4303221"/>
              <a:gd name="csY155" fmla="*/ 1281827 h 6460901"/>
              <a:gd name="csX156" fmla="*/ 162848 w 4303221"/>
              <a:gd name="csY156" fmla="*/ 1287274 h 6460901"/>
              <a:gd name="csX157" fmla="*/ 668194 w 4303221"/>
              <a:gd name="csY157" fmla="*/ 1131966 h 6460901"/>
              <a:gd name="csX158" fmla="*/ 1435814 w 4303221"/>
              <a:gd name="csY158" fmla="*/ 1412396 h 6460901"/>
              <a:gd name="csX159" fmla="*/ 1757039 w 4303221"/>
              <a:gd name="csY159" fmla="*/ 1807651 h 6460901"/>
              <a:gd name="csX160" fmla="*/ 1628788 w 4303221"/>
              <a:gd name="csY160" fmla="*/ 1375376 h 6460901"/>
              <a:gd name="csX161" fmla="*/ 1595472 w 4303221"/>
              <a:gd name="csY161" fmla="*/ 1350434 h 6460901"/>
              <a:gd name="csX162" fmla="*/ 1286227 w 4303221"/>
              <a:gd name="csY162" fmla="*/ 1210490 h 6460901"/>
              <a:gd name="csX163" fmla="*/ 1148272 w 4303221"/>
              <a:gd name="csY163" fmla="*/ 639641 h 6460901"/>
              <a:gd name="csX164" fmla="*/ 1169858 w 4303221"/>
              <a:gd name="csY164" fmla="*/ 0 h 64609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Lst>
            <a:rect l="l" t="t" r="r" b="b"/>
            <a:pathLst>
              <a:path w="4303221" h="6460901">
                <a:moveTo>
                  <a:pt x="0" y="6318817"/>
                </a:moveTo>
                <a:lnTo>
                  <a:pt x="26834" y="6329043"/>
                </a:lnTo>
                <a:cubicBezTo>
                  <a:pt x="93462" y="6359613"/>
                  <a:pt x="158449" y="6394426"/>
                  <a:pt x="221312" y="6432370"/>
                </a:cubicBezTo>
                <a:lnTo>
                  <a:pt x="264635" y="6460901"/>
                </a:lnTo>
                <a:lnTo>
                  <a:pt x="0" y="6460901"/>
                </a:lnTo>
                <a:close/>
                <a:moveTo>
                  <a:pt x="326945" y="5722535"/>
                </a:moveTo>
                <a:cubicBezTo>
                  <a:pt x="620150" y="5710027"/>
                  <a:pt x="898190" y="5895155"/>
                  <a:pt x="1005314" y="6218378"/>
                </a:cubicBezTo>
                <a:lnTo>
                  <a:pt x="1008877" y="6214677"/>
                </a:lnTo>
                <a:lnTo>
                  <a:pt x="1012569" y="6218231"/>
                </a:lnTo>
                <a:cubicBezTo>
                  <a:pt x="1138150" y="5894790"/>
                  <a:pt x="1371514" y="5920567"/>
                  <a:pt x="1368180" y="6287842"/>
                </a:cubicBezTo>
                <a:cubicBezTo>
                  <a:pt x="1356621" y="6316367"/>
                  <a:pt x="1350753" y="6349031"/>
                  <a:pt x="1349867" y="6383265"/>
                </a:cubicBezTo>
                <a:lnTo>
                  <a:pt x="1358438" y="6460901"/>
                </a:lnTo>
                <a:lnTo>
                  <a:pt x="544158" y="6460901"/>
                </a:lnTo>
                <a:lnTo>
                  <a:pt x="566768" y="6420950"/>
                </a:lnTo>
                <a:cubicBezTo>
                  <a:pt x="406258" y="6289719"/>
                  <a:pt x="251366" y="6129670"/>
                  <a:pt x="70098" y="6026483"/>
                </a:cubicBezTo>
                <a:lnTo>
                  <a:pt x="0" y="5991458"/>
                </a:lnTo>
                <a:lnTo>
                  <a:pt x="1" y="5824458"/>
                </a:lnTo>
                <a:lnTo>
                  <a:pt x="27959" y="5806593"/>
                </a:lnTo>
                <a:cubicBezTo>
                  <a:pt x="125270" y="5754032"/>
                  <a:pt x="226989" y="5726799"/>
                  <a:pt x="326945" y="5722535"/>
                </a:cubicBezTo>
                <a:close/>
                <a:moveTo>
                  <a:pt x="1661744" y="4644640"/>
                </a:moveTo>
                <a:cubicBezTo>
                  <a:pt x="1617954" y="4645459"/>
                  <a:pt x="1568142" y="4648248"/>
                  <a:pt x="1508307" y="4647920"/>
                </a:cubicBezTo>
                <a:cubicBezTo>
                  <a:pt x="1432494" y="4670599"/>
                  <a:pt x="1357418" y="4662520"/>
                  <a:pt x="1282525" y="4689025"/>
                </a:cubicBezTo>
                <a:cubicBezTo>
                  <a:pt x="1217033" y="4740103"/>
                  <a:pt x="1143027" y="4707877"/>
                  <a:pt x="1072165" y="4781056"/>
                </a:cubicBezTo>
                <a:cubicBezTo>
                  <a:pt x="1261115" y="4866874"/>
                  <a:pt x="1396009" y="4913659"/>
                  <a:pt x="1532306" y="5064169"/>
                </a:cubicBezTo>
                <a:cubicBezTo>
                  <a:pt x="1627677" y="5169826"/>
                  <a:pt x="1690732" y="5282975"/>
                  <a:pt x="1728822" y="5348598"/>
                </a:cubicBezTo>
                <a:cubicBezTo>
                  <a:pt x="1794627" y="5411947"/>
                  <a:pt x="1866552" y="5447204"/>
                  <a:pt x="1921852" y="5520157"/>
                </a:cubicBezTo>
                <a:cubicBezTo>
                  <a:pt x="1958370" y="5448319"/>
                  <a:pt x="2032993" y="5237361"/>
                  <a:pt x="1996114" y="5167874"/>
                </a:cubicBezTo>
                <a:cubicBezTo>
                  <a:pt x="1639200" y="5217841"/>
                  <a:pt x="1832039" y="5027960"/>
                  <a:pt x="2017532" y="4930033"/>
                </a:cubicBezTo>
                <a:cubicBezTo>
                  <a:pt x="2106033" y="4912430"/>
                  <a:pt x="2035019" y="4868403"/>
                  <a:pt x="2001006" y="4828104"/>
                </a:cubicBezTo>
                <a:lnTo>
                  <a:pt x="2001216" y="4827888"/>
                </a:lnTo>
                <a:cubicBezTo>
                  <a:pt x="1870275" y="4657464"/>
                  <a:pt x="1793113" y="4642183"/>
                  <a:pt x="1661744" y="4644640"/>
                </a:cubicBezTo>
                <a:close/>
                <a:moveTo>
                  <a:pt x="1857870" y="2730455"/>
                </a:moveTo>
                <a:cubicBezTo>
                  <a:pt x="1745912" y="2749385"/>
                  <a:pt x="1598513" y="2901192"/>
                  <a:pt x="1563620" y="3028720"/>
                </a:cubicBezTo>
                <a:cubicBezTo>
                  <a:pt x="1526718" y="3163548"/>
                  <a:pt x="1457365" y="3225589"/>
                  <a:pt x="1480163" y="3271456"/>
                </a:cubicBezTo>
                <a:cubicBezTo>
                  <a:pt x="1614193" y="3293491"/>
                  <a:pt x="1741736" y="3492217"/>
                  <a:pt x="1871670" y="3511987"/>
                </a:cubicBezTo>
                <a:cubicBezTo>
                  <a:pt x="1849671" y="3269694"/>
                  <a:pt x="2135766" y="3102036"/>
                  <a:pt x="2043123" y="2872708"/>
                </a:cubicBezTo>
                <a:cubicBezTo>
                  <a:pt x="2038589" y="2785270"/>
                  <a:pt x="1921498" y="2755204"/>
                  <a:pt x="1857870" y="2730455"/>
                </a:cubicBezTo>
                <a:close/>
                <a:moveTo>
                  <a:pt x="1588351" y="1745116"/>
                </a:moveTo>
                <a:cubicBezTo>
                  <a:pt x="1529606" y="1791359"/>
                  <a:pt x="1411814" y="1733770"/>
                  <a:pt x="1365879" y="1768007"/>
                </a:cubicBezTo>
                <a:cubicBezTo>
                  <a:pt x="1443783" y="1827480"/>
                  <a:pt x="1531162" y="1855377"/>
                  <a:pt x="1628584" y="1956296"/>
                </a:cubicBezTo>
                <a:cubicBezTo>
                  <a:pt x="1734925" y="2066642"/>
                  <a:pt x="1806278" y="2202465"/>
                  <a:pt x="1894260" y="2312759"/>
                </a:cubicBezTo>
                <a:lnTo>
                  <a:pt x="1894471" y="2312541"/>
                </a:lnTo>
                <a:cubicBezTo>
                  <a:pt x="1916556" y="2354361"/>
                  <a:pt x="1888553" y="2364327"/>
                  <a:pt x="1943715" y="2417430"/>
                </a:cubicBezTo>
                <a:cubicBezTo>
                  <a:pt x="1946199" y="2255764"/>
                  <a:pt x="1852386" y="2093285"/>
                  <a:pt x="1799840" y="1934450"/>
                </a:cubicBezTo>
                <a:cubicBezTo>
                  <a:pt x="1711881" y="1885854"/>
                  <a:pt x="1658819" y="1818831"/>
                  <a:pt x="1588351" y="1745116"/>
                </a:cubicBezTo>
                <a:close/>
                <a:moveTo>
                  <a:pt x="1696096" y="822549"/>
                </a:moveTo>
                <a:lnTo>
                  <a:pt x="1692533" y="826251"/>
                </a:lnTo>
                <a:lnTo>
                  <a:pt x="1699917" y="833360"/>
                </a:lnTo>
                <a:cubicBezTo>
                  <a:pt x="1699361" y="826112"/>
                  <a:pt x="1700524" y="831424"/>
                  <a:pt x="1696096" y="822549"/>
                </a:cubicBezTo>
                <a:close/>
                <a:moveTo>
                  <a:pt x="1169858" y="0"/>
                </a:moveTo>
                <a:cubicBezTo>
                  <a:pt x="1679347" y="284886"/>
                  <a:pt x="1421474" y="1011321"/>
                  <a:pt x="1698005" y="1341729"/>
                </a:cubicBezTo>
                <a:cubicBezTo>
                  <a:pt x="1709572" y="1319716"/>
                  <a:pt x="1704674" y="1187448"/>
                  <a:pt x="1716452" y="1165220"/>
                </a:cubicBezTo>
                <a:cubicBezTo>
                  <a:pt x="1619283" y="1066642"/>
                  <a:pt x="1644808" y="988838"/>
                  <a:pt x="1657959" y="814786"/>
                </a:cubicBezTo>
                <a:cubicBezTo>
                  <a:pt x="1666476" y="704662"/>
                  <a:pt x="1813684" y="445257"/>
                  <a:pt x="1859010" y="340363"/>
                </a:cubicBezTo>
                <a:cubicBezTo>
                  <a:pt x="1920539" y="197779"/>
                  <a:pt x="2074522" y="68251"/>
                  <a:pt x="2234232" y="69697"/>
                </a:cubicBezTo>
                <a:cubicBezTo>
                  <a:pt x="2182837" y="230011"/>
                  <a:pt x="2173305" y="161670"/>
                  <a:pt x="2125282" y="331524"/>
                </a:cubicBezTo>
                <a:lnTo>
                  <a:pt x="1812691" y="1005702"/>
                </a:lnTo>
                <a:cubicBezTo>
                  <a:pt x="1925097" y="794614"/>
                  <a:pt x="1977271" y="702602"/>
                  <a:pt x="1980881" y="701461"/>
                </a:cubicBezTo>
                <a:cubicBezTo>
                  <a:pt x="2029091" y="723538"/>
                  <a:pt x="2125643" y="485017"/>
                  <a:pt x="2161036" y="458251"/>
                </a:cubicBezTo>
                <a:cubicBezTo>
                  <a:pt x="2285133" y="582752"/>
                  <a:pt x="1871788" y="1027767"/>
                  <a:pt x="1904965" y="1274531"/>
                </a:cubicBezTo>
                <a:cubicBezTo>
                  <a:pt x="1880630" y="1468026"/>
                  <a:pt x="1991712" y="2016363"/>
                  <a:pt x="1966845" y="2095223"/>
                </a:cubicBezTo>
                <a:cubicBezTo>
                  <a:pt x="2018049" y="2286752"/>
                  <a:pt x="2073134" y="2468594"/>
                  <a:pt x="2097416" y="2658964"/>
                </a:cubicBezTo>
                <a:cubicBezTo>
                  <a:pt x="2126264" y="2745054"/>
                  <a:pt x="2145415" y="2874682"/>
                  <a:pt x="2172209" y="2953342"/>
                </a:cubicBezTo>
                <a:cubicBezTo>
                  <a:pt x="2188810" y="2950443"/>
                  <a:pt x="2250387" y="2907344"/>
                  <a:pt x="2266148" y="2893145"/>
                </a:cubicBezTo>
                <a:cubicBezTo>
                  <a:pt x="2136803" y="2664992"/>
                  <a:pt x="2380669" y="2632483"/>
                  <a:pt x="2233333" y="2280019"/>
                </a:cubicBezTo>
                <a:cubicBezTo>
                  <a:pt x="2142844" y="2039760"/>
                  <a:pt x="2297947" y="1804317"/>
                  <a:pt x="2455878" y="1632439"/>
                </a:cubicBezTo>
                <a:cubicBezTo>
                  <a:pt x="2578090" y="1517227"/>
                  <a:pt x="2600266" y="1406826"/>
                  <a:pt x="2838099" y="1347112"/>
                </a:cubicBezTo>
                <a:cubicBezTo>
                  <a:pt x="3085573" y="1284828"/>
                  <a:pt x="3467002" y="1157895"/>
                  <a:pt x="3555021" y="1140550"/>
                </a:cubicBezTo>
                <a:lnTo>
                  <a:pt x="3568528" y="1138603"/>
                </a:lnTo>
                <a:lnTo>
                  <a:pt x="3567740" y="1139039"/>
                </a:lnTo>
                <a:lnTo>
                  <a:pt x="3568586" y="1138594"/>
                </a:lnTo>
                <a:lnTo>
                  <a:pt x="3568528" y="1138603"/>
                </a:lnTo>
                <a:lnTo>
                  <a:pt x="3646763" y="1095251"/>
                </a:lnTo>
                <a:cubicBezTo>
                  <a:pt x="3715772" y="1057858"/>
                  <a:pt x="3757026" y="1050212"/>
                  <a:pt x="3791117" y="1167366"/>
                </a:cubicBezTo>
                <a:cubicBezTo>
                  <a:pt x="3676774" y="1268758"/>
                  <a:pt x="3534966" y="1338255"/>
                  <a:pt x="3419842" y="1456102"/>
                </a:cubicBezTo>
                <a:cubicBezTo>
                  <a:pt x="3033419" y="1854025"/>
                  <a:pt x="2480802" y="2270280"/>
                  <a:pt x="2377442" y="2836652"/>
                </a:cubicBezTo>
                <a:cubicBezTo>
                  <a:pt x="2481918" y="2805060"/>
                  <a:pt x="2594661" y="2782268"/>
                  <a:pt x="2705310" y="2785994"/>
                </a:cubicBezTo>
                <a:cubicBezTo>
                  <a:pt x="2801067" y="2732163"/>
                  <a:pt x="2959740" y="2674702"/>
                  <a:pt x="3055292" y="2742356"/>
                </a:cubicBezTo>
                <a:cubicBezTo>
                  <a:pt x="2918939" y="2806194"/>
                  <a:pt x="2704791" y="3095142"/>
                  <a:pt x="2658268" y="3229098"/>
                </a:cubicBezTo>
                <a:cubicBezTo>
                  <a:pt x="2616539" y="3308087"/>
                  <a:pt x="2578622" y="3324868"/>
                  <a:pt x="2646382" y="3390099"/>
                </a:cubicBezTo>
                <a:cubicBezTo>
                  <a:pt x="2807009" y="3431449"/>
                  <a:pt x="3653410" y="4286546"/>
                  <a:pt x="3527412" y="4453503"/>
                </a:cubicBezTo>
                <a:cubicBezTo>
                  <a:pt x="3466298" y="4401800"/>
                  <a:pt x="3397294" y="4399149"/>
                  <a:pt x="3343144" y="4354991"/>
                </a:cubicBezTo>
                <a:cubicBezTo>
                  <a:pt x="3323453" y="4351976"/>
                  <a:pt x="2744028" y="4241448"/>
                  <a:pt x="2698174" y="4243875"/>
                </a:cubicBezTo>
                <a:cubicBezTo>
                  <a:pt x="2674623" y="4252254"/>
                  <a:pt x="2427697" y="4232305"/>
                  <a:pt x="2314314" y="4218818"/>
                </a:cubicBezTo>
                <a:cubicBezTo>
                  <a:pt x="2294843" y="4252519"/>
                  <a:pt x="2271988" y="4227578"/>
                  <a:pt x="2241632" y="4249546"/>
                </a:cubicBezTo>
                <a:cubicBezTo>
                  <a:pt x="2252286" y="4296725"/>
                  <a:pt x="2230019" y="4365495"/>
                  <a:pt x="2240695" y="4413955"/>
                </a:cubicBezTo>
                <a:cubicBezTo>
                  <a:pt x="2340092" y="4312443"/>
                  <a:pt x="2415992" y="4415722"/>
                  <a:pt x="2529413" y="4419177"/>
                </a:cubicBezTo>
                <a:lnTo>
                  <a:pt x="2518723" y="4430280"/>
                </a:lnTo>
                <a:cubicBezTo>
                  <a:pt x="2557192" y="4468993"/>
                  <a:pt x="2676917" y="4478938"/>
                  <a:pt x="2622877" y="4537683"/>
                </a:cubicBezTo>
                <a:cubicBezTo>
                  <a:pt x="2672488" y="4578731"/>
                  <a:pt x="2786469" y="4710695"/>
                  <a:pt x="2775845" y="4713476"/>
                </a:cubicBezTo>
                <a:cubicBezTo>
                  <a:pt x="2790510" y="4746055"/>
                  <a:pt x="2877757" y="4851024"/>
                  <a:pt x="2859136" y="4872539"/>
                </a:cubicBezTo>
                <a:cubicBezTo>
                  <a:pt x="2877514" y="4885616"/>
                  <a:pt x="2896100" y="4898474"/>
                  <a:pt x="2914478" y="4911547"/>
                </a:cubicBezTo>
                <a:cubicBezTo>
                  <a:pt x="2870531" y="4985887"/>
                  <a:pt x="3052081" y="5015067"/>
                  <a:pt x="3001715" y="5088679"/>
                </a:cubicBezTo>
                <a:cubicBezTo>
                  <a:pt x="2853311" y="5062455"/>
                  <a:pt x="2696115" y="5082736"/>
                  <a:pt x="2551401" y="5035724"/>
                </a:cubicBezTo>
                <a:cubicBezTo>
                  <a:pt x="2436109" y="5047253"/>
                  <a:pt x="2297200" y="5038982"/>
                  <a:pt x="2209402" y="5108447"/>
                </a:cubicBezTo>
                <a:cubicBezTo>
                  <a:pt x="2105958" y="5113757"/>
                  <a:pt x="2149777" y="5177339"/>
                  <a:pt x="2149688" y="5244806"/>
                </a:cubicBezTo>
                <a:cubicBezTo>
                  <a:pt x="2056586" y="5424969"/>
                  <a:pt x="2024143" y="5642969"/>
                  <a:pt x="1944612" y="5829902"/>
                </a:cubicBezTo>
                <a:lnTo>
                  <a:pt x="1948303" y="5833456"/>
                </a:lnTo>
                <a:cubicBezTo>
                  <a:pt x="2124474" y="5703052"/>
                  <a:pt x="2502710" y="5494448"/>
                  <a:pt x="2693128" y="5602655"/>
                </a:cubicBezTo>
                <a:cubicBezTo>
                  <a:pt x="2427435" y="5692610"/>
                  <a:pt x="2178462" y="5907333"/>
                  <a:pt x="2011721" y="6124437"/>
                </a:cubicBezTo>
                <a:cubicBezTo>
                  <a:pt x="2061063" y="6089700"/>
                  <a:pt x="2153334" y="6128597"/>
                  <a:pt x="2209293" y="6142188"/>
                </a:cubicBezTo>
                <a:cubicBezTo>
                  <a:pt x="2256562" y="6110910"/>
                  <a:pt x="2556234" y="5877859"/>
                  <a:pt x="2631055" y="5823178"/>
                </a:cubicBezTo>
                <a:cubicBezTo>
                  <a:pt x="2761179" y="5744951"/>
                  <a:pt x="3072658" y="5648723"/>
                  <a:pt x="3220121" y="5657674"/>
                </a:cubicBezTo>
                <a:cubicBezTo>
                  <a:pt x="3480418" y="5673298"/>
                  <a:pt x="3835087" y="5749976"/>
                  <a:pt x="3903994" y="5771416"/>
                </a:cubicBezTo>
                <a:cubicBezTo>
                  <a:pt x="4071865" y="5823932"/>
                  <a:pt x="4233790" y="5926527"/>
                  <a:pt x="4303221" y="5953507"/>
                </a:cubicBezTo>
                <a:cubicBezTo>
                  <a:pt x="4226929" y="6045797"/>
                  <a:pt x="4128020" y="5969458"/>
                  <a:pt x="4019649" y="6010308"/>
                </a:cubicBezTo>
                <a:cubicBezTo>
                  <a:pt x="3993403" y="6011058"/>
                  <a:pt x="3642885" y="6072636"/>
                  <a:pt x="3621662" y="6055561"/>
                </a:cubicBezTo>
                <a:cubicBezTo>
                  <a:pt x="3252802" y="6081863"/>
                  <a:pt x="3103260" y="6100280"/>
                  <a:pt x="2756037" y="6251889"/>
                </a:cubicBezTo>
                <a:cubicBezTo>
                  <a:pt x="2754381" y="6297076"/>
                  <a:pt x="2756290" y="6341738"/>
                  <a:pt x="2759367" y="6386166"/>
                </a:cubicBezTo>
                <a:lnTo>
                  <a:pt x="2765176" y="6460901"/>
                </a:lnTo>
                <a:lnTo>
                  <a:pt x="2659234" y="6460901"/>
                </a:lnTo>
                <a:lnTo>
                  <a:pt x="2664645" y="6412296"/>
                </a:lnTo>
                <a:cubicBezTo>
                  <a:pt x="2669876" y="6362473"/>
                  <a:pt x="2672065" y="6314126"/>
                  <a:pt x="2655106" y="6290668"/>
                </a:cubicBezTo>
                <a:cubicBezTo>
                  <a:pt x="2435940" y="6373911"/>
                  <a:pt x="2466510" y="6373288"/>
                  <a:pt x="2527370" y="6443952"/>
                </a:cubicBezTo>
                <a:lnTo>
                  <a:pt x="2540261" y="6460901"/>
                </a:lnTo>
                <a:lnTo>
                  <a:pt x="1520556" y="6460901"/>
                </a:lnTo>
                <a:lnTo>
                  <a:pt x="1567965" y="6331169"/>
                </a:lnTo>
                <a:cubicBezTo>
                  <a:pt x="1615292" y="6215560"/>
                  <a:pt x="1672775" y="6103799"/>
                  <a:pt x="1739628" y="6021096"/>
                </a:cubicBezTo>
                <a:cubicBezTo>
                  <a:pt x="1795280" y="5981108"/>
                  <a:pt x="1813844" y="5907927"/>
                  <a:pt x="1827938" y="5847649"/>
                </a:cubicBezTo>
                <a:cubicBezTo>
                  <a:pt x="1919106" y="5679051"/>
                  <a:pt x="1879478" y="5526358"/>
                  <a:pt x="1704027" y="5455637"/>
                </a:cubicBezTo>
                <a:cubicBezTo>
                  <a:pt x="1585597" y="5458690"/>
                  <a:pt x="1464216" y="5451766"/>
                  <a:pt x="1345885" y="5448201"/>
                </a:cubicBezTo>
                <a:cubicBezTo>
                  <a:pt x="1184471" y="5410711"/>
                  <a:pt x="1031522" y="5405285"/>
                  <a:pt x="876378" y="5348242"/>
                </a:cubicBezTo>
                <a:cubicBezTo>
                  <a:pt x="802275" y="5307586"/>
                  <a:pt x="429470" y="5224728"/>
                  <a:pt x="106188" y="5233410"/>
                </a:cubicBezTo>
                <a:lnTo>
                  <a:pt x="0" y="5243307"/>
                </a:lnTo>
                <a:lnTo>
                  <a:pt x="0" y="4666860"/>
                </a:lnTo>
                <a:lnTo>
                  <a:pt x="51594" y="4621627"/>
                </a:lnTo>
                <a:cubicBezTo>
                  <a:pt x="174739" y="4515334"/>
                  <a:pt x="299477" y="4413145"/>
                  <a:pt x="318793" y="4394817"/>
                </a:cubicBezTo>
                <a:cubicBezTo>
                  <a:pt x="711711" y="4207480"/>
                  <a:pt x="1814735" y="4567806"/>
                  <a:pt x="1889427" y="4578455"/>
                </a:cubicBezTo>
                <a:cubicBezTo>
                  <a:pt x="1943412" y="4661472"/>
                  <a:pt x="1996133" y="4709287"/>
                  <a:pt x="2072149" y="4782890"/>
                </a:cubicBezTo>
                <a:cubicBezTo>
                  <a:pt x="2108881" y="4602167"/>
                  <a:pt x="2178353" y="4401775"/>
                  <a:pt x="2131513" y="4215280"/>
                </a:cubicBezTo>
                <a:cubicBezTo>
                  <a:pt x="2097913" y="4222797"/>
                  <a:pt x="1835745" y="4149573"/>
                  <a:pt x="1819349" y="4115745"/>
                </a:cubicBezTo>
                <a:cubicBezTo>
                  <a:pt x="1688703" y="4007176"/>
                  <a:pt x="1808820" y="3833721"/>
                  <a:pt x="1919328" y="3781088"/>
                </a:cubicBezTo>
                <a:cubicBezTo>
                  <a:pt x="1871564" y="3723777"/>
                  <a:pt x="1888882" y="3652757"/>
                  <a:pt x="1854195" y="3610549"/>
                </a:cubicBezTo>
                <a:cubicBezTo>
                  <a:pt x="1721069" y="3554977"/>
                  <a:pt x="1739075" y="3559308"/>
                  <a:pt x="1605361" y="3579111"/>
                </a:cubicBezTo>
                <a:cubicBezTo>
                  <a:pt x="1524620" y="3600824"/>
                  <a:pt x="1425576" y="3541144"/>
                  <a:pt x="1342340" y="3542409"/>
                </a:cubicBezTo>
                <a:cubicBezTo>
                  <a:pt x="1318566" y="3562323"/>
                  <a:pt x="1357603" y="3620879"/>
                  <a:pt x="1331775" y="3742029"/>
                </a:cubicBezTo>
                <a:cubicBezTo>
                  <a:pt x="1331775" y="3742029"/>
                  <a:pt x="1157859" y="4278237"/>
                  <a:pt x="1035748" y="4229917"/>
                </a:cubicBezTo>
                <a:cubicBezTo>
                  <a:pt x="1044299" y="4182346"/>
                  <a:pt x="1057373" y="3967517"/>
                  <a:pt x="1050294" y="4013990"/>
                </a:cubicBezTo>
                <a:cubicBezTo>
                  <a:pt x="1082434" y="3802830"/>
                  <a:pt x="1027866" y="3723027"/>
                  <a:pt x="1025147" y="3701948"/>
                </a:cubicBezTo>
                <a:cubicBezTo>
                  <a:pt x="1003253" y="3526047"/>
                  <a:pt x="697267" y="3679590"/>
                  <a:pt x="526043" y="3703145"/>
                </a:cubicBezTo>
                <a:cubicBezTo>
                  <a:pt x="433982" y="3712386"/>
                  <a:pt x="343409" y="3729590"/>
                  <a:pt x="253706" y="3751559"/>
                </a:cubicBezTo>
                <a:lnTo>
                  <a:pt x="0" y="3824702"/>
                </a:lnTo>
                <a:lnTo>
                  <a:pt x="0" y="3146688"/>
                </a:lnTo>
                <a:lnTo>
                  <a:pt x="150193" y="3081178"/>
                </a:lnTo>
                <a:cubicBezTo>
                  <a:pt x="206197" y="3058568"/>
                  <a:pt x="265116" y="3036676"/>
                  <a:pt x="326690" y="3016127"/>
                </a:cubicBezTo>
                <a:cubicBezTo>
                  <a:pt x="748611" y="2875593"/>
                  <a:pt x="1246899" y="2743538"/>
                  <a:pt x="1338306" y="2733351"/>
                </a:cubicBezTo>
                <a:cubicBezTo>
                  <a:pt x="1564153" y="2708255"/>
                  <a:pt x="1700756" y="2839761"/>
                  <a:pt x="1777508" y="2713087"/>
                </a:cubicBezTo>
                <a:cubicBezTo>
                  <a:pt x="1835354" y="2603881"/>
                  <a:pt x="1860018" y="2646505"/>
                  <a:pt x="1899554" y="2648902"/>
                </a:cubicBezTo>
                <a:cubicBezTo>
                  <a:pt x="1924347" y="2650534"/>
                  <a:pt x="2010833" y="2736730"/>
                  <a:pt x="2029129" y="2745111"/>
                </a:cubicBezTo>
                <a:cubicBezTo>
                  <a:pt x="2029644" y="2725885"/>
                  <a:pt x="1999921" y="2698949"/>
                  <a:pt x="2017148" y="2683227"/>
                </a:cubicBezTo>
                <a:cubicBezTo>
                  <a:pt x="1955374" y="2618304"/>
                  <a:pt x="1967783" y="2511089"/>
                  <a:pt x="1863531" y="2470729"/>
                </a:cubicBezTo>
                <a:cubicBezTo>
                  <a:pt x="1573800" y="2456560"/>
                  <a:pt x="1291606" y="2373837"/>
                  <a:pt x="927599" y="2304798"/>
                </a:cubicBezTo>
                <a:cubicBezTo>
                  <a:pt x="559164" y="2292123"/>
                  <a:pt x="307902" y="2029810"/>
                  <a:pt x="96497" y="1817050"/>
                </a:cubicBezTo>
                <a:lnTo>
                  <a:pt x="0" y="1722315"/>
                </a:lnTo>
                <a:lnTo>
                  <a:pt x="0" y="1276190"/>
                </a:lnTo>
                <a:lnTo>
                  <a:pt x="46613" y="1281827"/>
                </a:lnTo>
                <a:cubicBezTo>
                  <a:pt x="84554" y="1285131"/>
                  <a:pt x="123311" y="1287100"/>
                  <a:pt x="162848" y="1287274"/>
                </a:cubicBezTo>
                <a:cubicBezTo>
                  <a:pt x="266130" y="1245146"/>
                  <a:pt x="530991" y="1127920"/>
                  <a:pt x="668194" y="1131966"/>
                </a:cubicBezTo>
                <a:cubicBezTo>
                  <a:pt x="822533" y="1148526"/>
                  <a:pt x="1221145" y="1236369"/>
                  <a:pt x="1435814" y="1412396"/>
                </a:cubicBezTo>
                <a:cubicBezTo>
                  <a:pt x="1608428" y="1479547"/>
                  <a:pt x="1624032" y="1698488"/>
                  <a:pt x="1757039" y="1807651"/>
                </a:cubicBezTo>
                <a:cubicBezTo>
                  <a:pt x="1784599" y="1772503"/>
                  <a:pt x="1618775" y="1412729"/>
                  <a:pt x="1628788" y="1375376"/>
                </a:cubicBezTo>
                <a:cubicBezTo>
                  <a:pt x="1621406" y="1368269"/>
                  <a:pt x="1606383" y="1351705"/>
                  <a:pt x="1595472" y="1350434"/>
                </a:cubicBezTo>
                <a:cubicBezTo>
                  <a:pt x="1477414" y="1386572"/>
                  <a:pt x="1333594" y="1329937"/>
                  <a:pt x="1286227" y="1210490"/>
                </a:cubicBezTo>
                <a:cubicBezTo>
                  <a:pt x="1299929" y="1200604"/>
                  <a:pt x="1180633" y="828138"/>
                  <a:pt x="1148272" y="639641"/>
                </a:cubicBezTo>
                <a:cubicBezTo>
                  <a:pt x="1129178" y="501258"/>
                  <a:pt x="1209748" y="22461"/>
                  <a:pt x="1169858" y="0"/>
                </a:cubicBezTo>
                <a:close/>
              </a:path>
            </a:pathLst>
          </a:custGeom>
          <a:solidFill>
            <a:schemeClr val="accent2">
              <a:lumMod val="75000"/>
              <a:alpha val="35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9" name="Rectangle 8">
            <a:extLst>
              <a:ext uri="{FF2B5EF4-FFF2-40B4-BE49-F238E27FC236}">
                <a16:creationId xmlns:a16="http://schemas.microsoft.com/office/drawing/2014/main" id="{ED8DC451-0AC1-2955-57BD-BE6F286083F8}"/>
              </a:ext>
            </a:extLst>
          </p:cNvPr>
          <p:cNvSpPr/>
          <p:nvPr/>
        </p:nvSpPr>
        <p:spPr>
          <a:xfrm>
            <a:off x="5870"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itle 14">
            <a:extLst>
              <a:ext uri="{FF2B5EF4-FFF2-40B4-BE49-F238E27FC236}">
                <a16:creationId xmlns:a16="http://schemas.microsoft.com/office/drawing/2014/main" id="{A477FAD5-BD68-8916-2A71-8AA33E9FAC6D}"/>
              </a:ext>
            </a:extLst>
          </p:cNvPr>
          <p:cNvSpPr>
            <a:spLocks noGrp="1"/>
          </p:cNvSpPr>
          <p:nvPr>
            <p:ph type="title" hasCustomPrompt="1"/>
          </p:nvPr>
        </p:nvSpPr>
        <p:spPr>
          <a:xfrm>
            <a:off x="4390697" y="4955721"/>
            <a:ext cx="6361970" cy="669473"/>
          </a:xfrm>
        </p:spPr>
        <p:txBody>
          <a:bodyPr anchor="ctr"/>
          <a:lstStyle>
            <a:lvl1pPr>
              <a:lnSpc>
                <a:spcPct val="120000"/>
              </a:lnSpc>
              <a:defRPr sz="1800" cap="all" spc="300" baseline="0">
                <a:latin typeface="+mn-lt"/>
              </a:defRPr>
            </a:lvl1pPr>
          </a:lstStyle>
          <a:p>
            <a:r>
              <a:rPr lang="en-US"/>
              <a:t>Quote Author</a:t>
            </a:r>
          </a:p>
        </p:txBody>
      </p:sp>
      <p:sp>
        <p:nvSpPr>
          <p:cNvPr id="17" name="Content Placeholder 6">
            <a:extLst>
              <a:ext uri="{FF2B5EF4-FFF2-40B4-BE49-F238E27FC236}">
                <a16:creationId xmlns:a16="http://schemas.microsoft.com/office/drawing/2014/main" id="{705A8A31-9281-73BD-A0DF-B094BCF0D679}"/>
              </a:ext>
            </a:extLst>
          </p:cNvPr>
          <p:cNvSpPr>
            <a:spLocks noGrp="1"/>
          </p:cNvSpPr>
          <p:nvPr>
            <p:ph sz="quarter" idx="14" hasCustomPrompt="1"/>
          </p:nvPr>
        </p:nvSpPr>
        <p:spPr>
          <a:xfrm>
            <a:off x="4390697" y="1344167"/>
            <a:ext cx="6361970" cy="3472381"/>
          </a:xfrm>
        </p:spPr>
        <p:txBody>
          <a:bodyPr anchor="ctr">
            <a:normAutofit/>
          </a:bodyPr>
          <a:lstStyle>
            <a:lvl1pPr marL="164592" indent="-164592">
              <a:lnSpc>
                <a:spcPct val="100000"/>
              </a:lnSpc>
              <a:spcBef>
                <a:spcPts val="0"/>
              </a:spcBef>
              <a:buNone/>
              <a:defRPr sz="4400">
                <a:solidFill>
                  <a:schemeClr val="tx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tx2"/>
                </a:solidFill>
              </a:defRPr>
            </a:lvl1pPr>
          </a:lstStyle>
          <a:p>
            <a:endParaRPr lang="en-US">
              <a:solidFill>
                <a:schemeClr val="tx2"/>
              </a:solidFill>
            </a:endParaRP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tx2"/>
                </a:solidFill>
              </a:defRPr>
            </a:lvl1pPr>
          </a:lstStyle>
          <a:p>
            <a:fld id="{DF318301-3720-4EFB-8AA8-D16EF211565F}" type="datetimeFigureOut">
              <a:rPr lang="en-US" smtClean="0"/>
              <a:pPr/>
              <a:t>4/8/2026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tx2"/>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365322763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40A18AC-520F-CBEE-19B1-8ED8589BF558}"/>
              </a:ext>
            </a:extLst>
          </p:cNvPr>
          <p:cNvSpPr/>
          <p:nvPr userDrawn="1"/>
        </p:nvSpPr>
        <p:spPr>
          <a:xfrm>
            <a:off x="6667828" y="832524"/>
            <a:ext cx="5524172" cy="6025476"/>
          </a:xfrm>
          <a:custGeom>
            <a:avLst/>
            <a:gdLst>
              <a:gd name="csX0" fmla="*/ 3891333 w 5524172"/>
              <a:gd name="csY0" fmla="*/ 3221421 h 6025476"/>
              <a:gd name="csX1" fmla="*/ 3501080 w 5524172"/>
              <a:gd name="csY1" fmla="*/ 3421977 h 6025476"/>
              <a:gd name="csX2" fmla="*/ 3308770 w 5524172"/>
              <a:gd name="csY2" fmla="*/ 3647614 h 6025476"/>
              <a:gd name="csX3" fmla="*/ 3627925 w 5524172"/>
              <a:gd name="csY3" fmla="*/ 4071646 h 6025476"/>
              <a:gd name="csX4" fmla="*/ 4082437 w 5524172"/>
              <a:gd name="csY4" fmla="*/ 3456964 h 6025476"/>
              <a:gd name="csX5" fmla="*/ 3943441 w 5524172"/>
              <a:gd name="csY5" fmla="*/ 3225753 h 6025476"/>
              <a:gd name="csX6" fmla="*/ 3891333 w 5524172"/>
              <a:gd name="csY6" fmla="*/ 3221421 h 6025476"/>
              <a:gd name="csX7" fmla="*/ 3847054 w 5524172"/>
              <a:gd name="csY7" fmla="*/ 1982280 h 6025476"/>
              <a:gd name="csX8" fmla="*/ 3821424 w 5524172"/>
              <a:gd name="csY8" fmla="*/ 1983268 h 6025476"/>
              <a:gd name="csX9" fmla="*/ 4024214 w 5524172"/>
              <a:gd name="csY9" fmla="*/ 2296700 h 6025476"/>
              <a:gd name="csX10" fmla="*/ 4159113 w 5524172"/>
              <a:gd name="csY10" fmla="*/ 2792158 h 6025476"/>
              <a:gd name="csX11" fmla="*/ 4159430 w 5524172"/>
              <a:gd name="csY11" fmla="*/ 2792012 h 6025476"/>
              <a:gd name="csX12" fmla="*/ 4168026 w 5524172"/>
              <a:gd name="csY12" fmla="*/ 2925573 h 6025476"/>
              <a:gd name="csX13" fmla="*/ 4217530 w 5524172"/>
              <a:gd name="csY13" fmla="*/ 2345607 h 6025476"/>
              <a:gd name="csX14" fmla="*/ 4070233 w 5524172"/>
              <a:gd name="csY14" fmla="*/ 2052699 h 6025476"/>
              <a:gd name="csX15" fmla="*/ 3847054 w 5524172"/>
              <a:gd name="csY15" fmla="*/ 1982280 h 6025476"/>
              <a:gd name="csX16" fmla="*/ 4576009 w 5524172"/>
              <a:gd name="csY16" fmla="*/ 1106586 h 6025476"/>
              <a:gd name="csX17" fmla="*/ 4570614 w 5524172"/>
              <a:gd name="csY17" fmla="*/ 1109058 h 6025476"/>
              <a:gd name="csX18" fmla="*/ 4575547 w 5524172"/>
              <a:gd name="csY18" fmla="*/ 1119821 h 6025476"/>
              <a:gd name="csX19" fmla="*/ 4576009 w 5524172"/>
              <a:gd name="csY19" fmla="*/ 1106586 h 6025476"/>
              <a:gd name="csX20" fmla="*/ 4358047 w 5524172"/>
              <a:gd name="csY20" fmla="*/ 0 h 6025476"/>
              <a:gd name="csX21" fmla="*/ 4358607 w 5524172"/>
              <a:gd name="csY21" fmla="*/ 1665453 h 6025476"/>
              <a:gd name="csX22" fmla="*/ 4453045 w 5524172"/>
              <a:gd name="csY22" fmla="*/ 1483523 h 6025476"/>
              <a:gd name="csX23" fmla="*/ 4538298 w 5524172"/>
              <a:gd name="csY23" fmla="*/ 1082121 h 6025476"/>
              <a:gd name="csX24" fmla="*/ 4954941 w 5524172"/>
              <a:gd name="csY24" fmla="*/ 657153 h 6025476"/>
              <a:gd name="csX25" fmla="*/ 5472670 w 5524172"/>
              <a:gd name="csY25" fmla="*/ 524820 h 6025476"/>
              <a:gd name="csX26" fmla="*/ 5244889 w 5524172"/>
              <a:gd name="csY26" fmla="*/ 760202 h 6025476"/>
              <a:gd name="csX27" fmla="*/ 4623919 w 5524172"/>
              <a:gd name="csY27" fmla="*/ 1352738 h 6025476"/>
              <a:gd name="csX28" fmla="*/ 4933305 w 5524172"/>
              <a:gd name="csY28" fmla="*/ 1096806 h 6025476"/>
              <a:gd name="csX29" fmla="*/ 5229754 w 5524172"/>
              <a:gd name="csY29" fmla="*/ 911533 h 6025476"/>
              <a:gd name="csX30" fmla="*/ 4609470 w 5524172"/>
              <a:gd name="csY30" fmla="*/ 1680704 h 6025476"/>
              <a:gd name="csX31" fmla="*/ 4329083 w 5524172"/>
              <a:gd name="csY31" fmla="*/ 2589013 h 6025476"/>
              <a:gd name="csX32" fmla="*/ 4231143 w 5524172"/>
              <a:gd name="csY32" fmla="*/ 3250162 h 6025476"/>
              <a:gd name="csX33" fmla="*/ 4187107 w 5524172"/>
              <a:gd name="csY33" fmla="*/ 3598200 h 6025476"/>
              <a:gd name="csX34" fmla="*/ 4313526 w 5524172"/>
              <a:gd name="csY34" fmla="*/ 3573203 h 6025476"/>
              <a:gd name="csX35" fmla="*/ 4537418 w 5524172"/>
              <a:gd name="csY35" fmla="*/ 2900291 h 6025476"/>
              <a:gd name="csX36" fmla="*/ 5050356 w 5524172"/>
              <a:gd name="csY36" fmla="*/ 2298281 h 6025476"/>
              <a:gd name="csX37" fmla="*/ 5485710 w 5524172"/>
              <a:gd name="csY37" fmla="*/ 2145990 h 6025476"/>
              <a:gd name="csX38" fmla="*/ 5524172 w 5524172"/>
              <a:gd name="csY38" fmla="*/ 2148856 h 6025476"/>
              <a:gd name="csX39" fmla="*/ 5524172 w 5524172"/>
              <a:gd name="csY39" fmla="*/ 2787026 h 6025476"/>
              <a:gd name="csX40" fmla="*/ 5338827 w 5524172"/>
              <a:gd name="csY40" fmla="*/ 2867829 h 6025476"/>
              <a:gd name="csX41" fmla="*/ 4457033 w 5524172"/>
              <a:gd name="csY41" fmla="*/ 3559523 h 6025476"/>
              <a:gd name="csX42" fmla="*/ 4830868 w 5524172"/>
              <a:gd name="csY42" fmla="*/ 3643658 h 6025476"/>
              <a:gd name="csX43" fmla="*/ 5225505 w 5524172"/>
              <a:gd name="csY43" fmla="*/ 3744688 h 6025476"/>
              <a:gd name="csX44" fmla="*/ 4593006 w 5524172"/>
              <a:gd name="csY44" fmla="*/ 4100062 h 6025476"/>
              <a:gd name="csX45" fmla="*/ 4512176 w 5524172"/>
              <a:gd name="csY45" fmla="*/ 4268095 h 6025476"/>
              <a:gd name="csX46" fmla="*/ 5009691 w 5524172"/>
              <a:gd name="csY46" fmla="*/ 5783540 h 6025476"/>
              <a:gd name="csX47" fmla="*/ 4853264 w 5524172"/>
              <a:gd name="csY47" fmla="*/ 5599764 h 6025476"/>
              <a:gd name="csX48" fmla="*/ 4206960 w 5524172"/>
              <a:gd name="csY48" fmla="*/ 5207701 h 6025476"/>
              <a:gd name="csX49" fmla="*/ 3804947 w 5524172"/>
              <a:gd name="csY49" fmla="*/ 5018513 h 6025476"/>
              <a:gd name="csX50" fmla="*/ 3713833 w 5524172"/>
              <a:gd name="csY50" fmla="*/ 5020821 h 6025476"/>
              <a:gd name="csX51" fmla="*/ 3643329 w 5524172"/>
              <a:gd name="csY51" fmla="*/ 5197145 h 6025476"/>
              <a:gd name="csX52" fmla="*/ 3951463 w 5524172"/>
              <a:gd name="csY52" fmla="*/ 5324797 h 6025476"/>
              <a:gd name="csX53" fmla="*/ 3935279 w 5524172"/>
              <a:gd name="csY53" fmla="*/ 5332214 h 6025476"/>
              <a:gd name="csX54" fmla="*/ 4001833 w 5524172"/>
              <a:gd name="csY54" fmla="*/ 5491685 h 6025476"/>
              <a:gd name="csX55" fmla="*/ 4091952 w 5524172"/>
              <a:gd name="csY55" fmla="*/ 5745302 h 6025476"/>
              <a:gd name="csX56" fmla="*/ 4114245 w 5524172"/>
              <a:gd name="csY56" fmla="*/ 5951484 h 6025476"/>
              <a:gd name="csX57" fmla="*/ 4157242 w 5524172"/>
              <a:gd name="csY57" fmla="*/ 6016805 h 6025476"/>
              <a:gd name="csX58" fmla="*/ 4149861 w 5524172"/>
              <a:gd name="csY58" fmla="*/ 6025476 h 6025476"/>
              <a:gd name="csX59" fmla="*/ 3757108 w 5524172"/>
              <a:gd name="csY59" fmla="*/ 6025476 h 6025476"/>
              <a:gd name="csX60" fmla="*/ 3714488 w 5524172"/>
              <a:gd name="csY60" fmla="*/ 5996810 h 6025476"/>
              <a:gd name="csX61" fmla="*/ 3316137 w 5524172"/>
              <a:gd name="csY61" fmla="*/ 5930420 h 6025476"/>
              <a:gd name="csX62" fmla="*/ 3209467 w 5524172"/>
              <a:gd name="csY62" fmla="*/ 5996866 h 6025476"/>
              <a:gd name="csX63" fmla="*/ 3201566 w 5524172"/>
              <a:gd name="csY63" fmla="*/ 6025476 h 6025476"/>
              <a:gd name="csX64" fmla="*/ 3018960 w 5524172"/>
              <a:gd name="csY64" fmla="*/ 6025476 h 6025476"/>
              <a:gd name="csX65" fmla="*/ 3040139 w 5524172"/>
              <a:gd name="csY65" fmla="*/ 5987802 h 6025476"/>
              <a:gd name="csX66" fmla="*/ 3061756 w 5524172"/>
              <a:gd name="csY66" fmla="*/ 5904141 h 6025476"/>
              <a:gd name="csX67" fmla="*/ 3185313 w 5524172"/>
              <a:gd name="csY67" fmla="*/ 5657542 h 6025476"/>
              <a:gd name="csX68" fmla="*/ 3210631 w 5524172"/>
              <a:gd name="csY68" fmla="*/ 5540996 h 6025476"/>
              <a:gd name="csX69" fmla="*/ 3210949 w 5524172"/>
              <a:gd name="csY69" fmla="*/ 5540850 h 6025476"/>
              <a:gd name="csX70" fmla="*/ 2757199 w 5524172"/>
              <a:gd name="csY70" fmla="*/ 5139056 h 6025476"/>
              <a:gd name="csX71" fmla="*/ 2497135 w 5524172"/>
              <a:gd name="csY71" fmla="*/ 5087803 h 6025476"/>
              <a:gd name="csX72" fmla="*/ 2232118 w 5524172"/>
              <a:gd name="csY72" fmla="*/ 5097808 h 6025476"/>
              <a:gd name="csX73" fmla="*/ 2607050 w 5524172"/>
              <a:gd name="csY73" fmla="*/ 5596622 h 6025476"/>
              <a:gd name="csX74" fmla="*/ 2698056 w 5524172"/>
              <a:gd name="csY74" fmla="*/ 5985416 h 6025476"/>
              <a:gd name="csX75" fmla="*/ 2719125 w 5524172"/>
              <a:gd name="csY75" fmla="*/ 6025476 h 6025476"/>
              <a:gd name="csX76" fmla="*/ 2465366 w 5524172"/>
              <a:gd name="csY76" fmla="*/ 6025476 h 6025476"/>
              <a:gd name="csX77" fmla="*/ 2434161 w 5524172"/>
              <a:gd name="csY77" fmla="*/ 6012955 h 6025476"/>
              <a:gd name="csX78" fmla="*/ 2244340 w 5524172"/>
              <a:gd name="csY78" fmla="*/ 5930614 h 6025476"/>
              <a:gd name="csX79" fmla="*/ 1781924 w 5524172"/>
              <a:gd name="csY79" fmla="*/ 5624713 h 6025476"/>
              <a:gd name="csX80" fmla="*/ 454847 w 5524172"/>
              <a:gd name="csY80" fmla="*/ 5138278 h 6025476"/>
              <a:gd name="csX81" fmla="*/ 270151 w 5524172"/>
              <a:gd name="csY81" fmla="*/ 5150918 h 6025476"/>
              <a:gd name="csX82" fmla="*/ 550955 w 5524172"/>
              <a:gd name="csY82" fmla="*/ 4899661 h 6025476"/>
              <a:gd name="csX83" fmla="*/ 274735 w 5524172"/>
              <a:gd name="csY83" fmla="*/ 4788022 h 6025476"/>
              <a:gd name="csX84" fmla="*/ 500470 w 5524172"/>
              <a:gd name="csY84" fmla="*/ 4678055 h 6025476"/>
              <a:gd name="csX85" fmla="*/ 819299 w 5524172"/>
              <a:gd name="csY85" fmla="*/ 4656415 h 6025476"/>
              <a:gd name="csX86" fmla="*/ 1585590 w 5524172"/>
              <a:gd name="csY86" fmla="*/ 4364200 h 6025476"/>
              <a:gd name="csX87" fmla="*/ 3196224 w 5524172"/>
              <a:gd name="csY87" fmla="*/ 5225485 h 6025476"/>
              <a:gd name="csX88" fmla="*/ 3306215 w 5524172"/>
              <a:gd name="csY88" fmla="*/ 5522466 h 6025476"/>
              <a:gd name="csX89" fmla="*/ 3609950 w 5524172"/>
              <a:gd name="csY89" fmla="*/ 4937443 h 6025476"/>
              <a:gd name="csX90" fmla="*/ 3316482 w 5524172"/>
              <a:gd name="csY90" fmla="*/ 4698503 h 6025476"/>
              <a:gd name="csX91" fmla="*/ 3565404 w 5524172"/>
              <a:gd name="csY91" fmla="*/ 4381044 h 6025476"/>
              <a:gd name="csX92" fmla="*/ 3567479 w 5524172"/>
              <a:gd name="csY92" fmla="*/ 4170203 h 6025476"/>
              <a:gd name="csX93" fmla="*/ 3313299 w 5524172"/>
              <a:gd name="csY93" fmla="*/ 4031230 h 6025476"/>
              <a:gd name="csX94" fmla="*/ 3046094 w 5524172"/>
              <a:gd name="csY94" fmla="*/ 3880602 h 6025476"/>
              <a:gd name="csX95" fmla="*/ 2950361 w 5524172"/>
              <a:gd name="csY95" fmla="*/ 4090706 h 6025476"/>
              <a:gd name="csX96" fmla="*/ 2425938 w 5524172"/>
              <a:gd name="csY96" fmla="*/ 4490001 h 6025476"/>
              <a:gd name="csX97" fmla="*/ 2532844 w 5524172"/>
              <a:gd name="csY97" fmla="*/ 4264053 h 6025476"/>
              <a:gd name="csX98" fmla="*/ 2637712 w 5524172"/>
              <a:gd name="csY98" fmla="*/ 3918013 h 6025476"/>
              <a:gd name="csX99" fmla="*/ 2100725 w 5524172"/>
              <a:gd name="csY99" fmla="*/ 3708332 h 6025476"/>
              <a:gd name="csX100" fmla="*/ 825655 w 5524172"/>
              <a:gd name="csY100" fmla="*/ 3564988 h 6025476"/>
              <a:gd name="csX101" fmla="*/ 0 w 5524172"/>
              <a:gd name="csY101" fmla="*/ 3340530 h 6025476"/>
              <a:gd name="csX102" fmla="*/ 264727 w 5524172"/>
              <a:gd name="csY102" fmla="*/ 3258657 h 6025476"/>
              <a:gd name="csX103" fmla="*/ 1096838 w 5524172"/>
              <a:gd name="csY103" fmla="*/ 2995261 h 6025476"/>
              <a:gd name="csX104" fmla="*/ 2176841 w 5524172"/>
              <a:gd name="csY104" fmla="*/ 2885598 h 6025476"/>
              <a:gd name="csX105" fmla="*/ 3383742 w 5524172"/>
              <a:gd name="csY105" fmla="*/ 3009248 h 6025476"/>
              <a:gd name="csX106" fmla="*/ 3864401 w 5524172"/>
              <a:gd name="csY106" fmla="*/ 3173115 h 6025476"/>
              <a:gd name="csX107" fmla="*/ 4022718 w 5524172"/>
              <a:gd name="csY107" fmla="*/ 3155712 h 6025476"/>
              <a:gd name="csX108" fmla="*/ 4121329 w 5524172"/>
              <a:gd name="csY108" fmla="*/ 3313897 h 6025476"/>
              <a:gd name="csX109" fmla="*/ 4134608 w 5524172"/>
              <a:gd name="csY109" fmla="*/ 3242315 h 6025476"/>
              <a:gd name="csX110" fmla="*/ 4059308 w 5524172"/>
              <a:gd name="csY110" fmla="*/ 2948968 h 6025476"/>
              <a:gd name="csX111" fmla="*/ 3123423 w 5524172"/>
              <a:gd name="csY111" fmla="*/ 2375001 h 6025476"/>
              <a:gd name="csX112" fmla="*/ 2298481 w 5524172"/>
              <a:gd name="csY112" fmla="*/ 1215443 h 6025476"/>
              <a:gd name="csX113" fmla="*/ 1863728 w 5524172"/>
              <a:gd name="csY113" fmla="*/ 638738 h 6025476"/>
              <a:gd name="csX114" fmla="*/ 1626517 w 5524172"/>
              <a:gd name="csY114" fmla="*/ 465558 h 6025476"/>
              <a:gd name="csX115" fmla="*/ 1940388 w 5524172"/>
              <a:gd name="csY115" fmla="*/ 505170 h 6025476"/>
              <a:gd name="csX116" fmla="*/ 2731503 w 5524172"/>
              <a:gd name="csY116" fmla="*/ 958019 h 6025476"/>
              <a:gd name="csX117" fmla="*/ 3340341 w 5524172"/>
              <a:gd name="csY117" fmla="*/ 1004688 h 6025476"/>
              <a:gd name="csX118" fmla="*/ 4046911 w 5524172"/>
              <a:gd name="csY118" fmla="*/ 1630586 h 6025476"/>
              <a:gd name="csX119" fmla="*/ 4225120 w 5524172"/>
              <a:gd name="csY119" fmla="*/ 2191221 h 6025476"/>
              <a:gd name="csX120" fmla="*/ 4269985 w 5524172"/>
              <a:gd name="csY120" fmla="*/ 1672362 h 6025476"/>
              <a:gd name="csX121" fmla="*/ 4244716 w 5524172"/>
              <a:gd name="csY121" fmla="*/ 1631470 h 6025476"/>
              <a:gd name="csX122" fmla="*/ 3971466 w 5524172"/>
              <a:gd name="csY122" fmla="*/ 1350331 h 6025476"/>
              <a:gd name="csX123" fmla="*/ 4064473 w 5524172"/>
              <a:gd name="csY123" fmla="*/ 678419 h 6025476"/>
              <a:gd name="csX124" fmla="*/ 4358047 w 5524172"/>
              <a:gd name="csY124" fmla="*/ 0 h 60254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Lst>
            <a:rect l="l" t="t" r="r" b="b"/>
            <a:pathLst>
              <a:path w="5524172" h="6025476">
                <a:moveTo>
                  <a:pt x="3891333" y="3221421"/>
                </a:moveTo>
                <a:cubicBezTo>
                  <a:pt x="3761494" y="3224329"/>
                  <a:pt x="3581065" y="3314939"/>
                  <a:pt x="3501080" y="3421977"/>
                </a:cubicBezTo>
                <a:cubicBezTo>
                  <a:pt x="3404423" y="3551302"/>
                  <a:pt x="3303653" y="3588676"/>
                  <a:pt x="3308770" y="3647614"/>
                </a:cubicBezTo>
                <a:cubicBezTo>
                  <a:pt x="3443523" y="3727952"/>
                  <a:pt x="3496617" y="3995473"/>
                  <a:pt x="3627925" y="4071646"/>
                </a:cubicBezTo>
                <a:cubicBezTo>
                  <a:pt x="3706695" y="3801909"/>
                  <a:pt x="4085083" y="3742626"/>
                  <a:pt x="4082437" y="3456964"/>
                </a:cubicBezTo>
                <a:cubicBezTo>
                  <a:pt x="4114524" y="3361062"/>
                  <a:pt x="4001372" y="3279250"/>
                  <a:pt x="3943441" y="3225753"/>
                </a:cubicBezTo>
                <a:cubicBezTo>
                  <a:pt x="3927397" y="3222380"/>
                  <a:pt x="3909882" y="3221006"/>
                  <a:pt x="3891333" y="3221421"/>
                </a:cubicBezTo>
                <a:close/>
                <a:moveTo>
                  <a:pt x="3847054" y="1982280"/>
                </a:moveTo>
                <a:cubicBezTo>
                  <a:pt x="3837987" y="1980939"/>
                  <a:pt x="3829405" y="1981097"/>
                  <a:pt x="3821424" y="1983268"/>
                </a:cubicBezTo>
                <a:cubicBezTo>
                  <a:pt x="3880023" y="2080124"/>
                  <a:pt x="3962154" y="2147044"/>
                  <a:pt x="4024214" y="2296700"/>
                </a:cubicBezTo>
                <a:cubicBezTo>
                  <a:pt x="4091876" y="2460261"/>
                  <a:pt x="4111161" y="2636415"/>
                  <a:pt x="4159113" y="2792158"/>
                </a:cubicBezTo>
                <a:lnTo>
                  <a:pt x="4159430" y="2792012"/>
                </a:lnTo>
                <a:cubicBezTo>
                  <a:pt x="4165492" y="2846300"/>
                  <a:pt x="4131180" y="2845175"/>
                  <a:pt x="4168026" y="2925573"/>
                </a:cubicBezTo>
                <a:cubicBezTo>
                  <a:pt x="4239032" y="2752849"/>
                  <a:pt x="4206872" y="2538549"/>
                  <a:pt x="4217530" y="2345607"/>
                </a:cubicBezTo>
                <a:cubicBezTo>
                  <a:pt x="4143524" y="2256192"/>
                  <a:pt x="4114820" y="2161720"/>
                  <a:pt x="4070233" y="2052699"/>
                </a:cubicBezTo>
                <a:cubicBezTo>
                  <a:pt x="3997878" y="2074465"/>
                  <a:pt x="3910532" y="1991671"/>
                  <a:pt x="3847054" y="1982280"/>
                </a:cubicBezTo>
                <a:close/>
                <a:moveTo>
                  <a:pt x="4576009" y="1106586"/>
                </a:moveTo>
                <a:lnTo>
                  <a:pt x="4570614" y="1109058"/>
                </a:lnTo>
                <a:lnTo>
                  <a:pt x="4575547" y="1119821"/>
                </a:lnTo>
                <a:cubicBezTo>
                  <a:pt x="4578014" y="1111795"/>
                  <a:pt x="4577018" y="1117997"/>
                  <a:pt x="4576009" y="1106586"/>
                </a:cubicBezTo>
                <a:close/>
                <a:moveTo>
                  <a:pt x="4358047" y="0"/>
                </a:moveTo>
                <a:cubicBezTo>
                  <a:pt x="4785272" y="521578"/>
                  <a:pt x="4201027" y="1193414"/>
                  <a:pt x="4358607" y="1665453"/>
                </a:cubicBezTo>
                <a:cubicBezTo>
                  <a:pt x="4380346" y="1646681"/>
                  <a:pt x="4430989" y="1502437"/>
                  <a:pt x="4453045" y="1483523"/>
                </a:cubicBezTo>
                <a:cubicBezTo>
                  <a:pt x="4390267" y="1336490"/>
                  <a:pt x="4450592" y="1263648"/>
                  <a:pt x="4538298" y="1082121"/>
                </a:cubicBezTo>
                <a:cubicBezTo>
                  <a:pt x="4594003" y="967351"/>
                  <a:pt x="4861882" y="750743"/>
                  <a:pt x="4954941" y="657153"/>
                </a:cubicBezTo>
                <a:cubicBezTo>
                  <a:pt x="5081346" y="529897"/>
                  <a:pt x="5301612" y="455758"/>
                  <a:pt x="5472670" y="524820"/>
                </a:cubicBezTo>
                <a:cubicBezTo>
                  <a:pt x="5349663" y="675415"/>
                  <a:pt x="5368305" y="597928"/>
                  <a:pt x="5244889" y="760202"/>
                </a:cubicBezTo>
                <a:lnTo>
                  <a:pt x="4623919" y="1352738"/>
                </a:lnTo>
                <a:cubicBezTo>
                  <a:pt x="4833967" y="1173355"/>
                  <a:pt x="4928942" y="1096507"/>
                  <a:pt x="4933305" y="1096806"/>
                </a:cubicBezTo>
                <a:cubicBezTo>
                  <a:pt x="4975793" y="1140914"/>
                  <a:pt x="5180398" y="925343"/>
                  <a:pt x="5229754" y="911533"/>
                </a:cubicBezTo>
                <a:cubicBezTo>
                  <a:pt x="5310517" y="1097812"/>
                  <a:pt x="4678114" y="1401436"/>
                  <a:pt x="4609470" y="1680704"/>
                </a:cubicBezTo>
                <a:cubicBezTo>
                  <a:pt x="4501524" y="1878402"/>
                  <a:pt x="4389147" y="2514757"/>
                  <a:pt x="4329083" y="2589013"/>
                </a:cubicBezTo>
                <a:cubicBezTo>
                  <a:pt x="4303165" y="2816527"/>
                  <a:pt x="4285512" y="3035272"/>
                  <a:pt x="4231143" y="3250162"/>
                </a:cubicBezTo>
                <a:cubicBezTo>
                  <a:pt x="4225763" y="3354892"/>
                  <a:pt x="4191555" y="3502324"/>
                  <a:pt x="4187107" y="3598200"/>
                </a:cubicBezTo>
                <a:cubicBezTo>
                  <a:pt x="4206176" y="3602101"/>
                  <a:pt x="4290581" y="3581803"/>
                  <a:pt x="4313526" y="3573203"/>
                </a:cubicBezTo>
                <a:cubicBezTo>
                  <a:pt x="4270931" y="3273291"/>
                  <a:pt x="4546802" y="3341428"/>
                  <a:pt x="4537418" y="2900291"/>
                </a:cubicBezTo>
                <a:cubicBezTo>
                  <a:pt x="4541707" y="2603789"/>
                  <a:pt x="4807945" y="2416274"/>
                  <a:pt x="5050356" y="2298281"/>
                </a:cubicBezTo>
                <a:cubicBezTo>
                  <a:pt x="5207911" y="2235123"/>
                  <a:pt x="5281584" y="2143549"/>
                  <a:pt x="5485710" y="2145990"/>
                </a:cubicBezTo>
                <a:lnTo>
                  <a:pt x="5524172" y="2148856"/>
                </a:lnTo>
                <a:lnTo>
                  <a:pt x="5524172" y="2787026"/>
                </a:lnTo>
                <a:lnTo>
                  <a:pt x="5338827" y="2867829"/>
                </a:lnTo>
                <a:cubicBezTo>
                  <a:pt x="4984063" y="3034928"/>
                  <a:pt x="4654190" y="3241655"/>
                  <a:pt x="4457033" y="3559523"/>
                </a:cubicBezTo>
                <a:cubicBezTo>
                  <a:pt x="4582687" y="3569725"/>
                  <a:pt x="4713507" y="3592882"/>
                  <a:pt x="4830868" y="3643658"/>
                </a:cubicBezTo>
                <a:cubicBezTo>
                  <a:pt x="4956549" y="3626272"/>
                  <a:pt x="5151393" y="3631577"/>
                  <a:pt x="5225505" y="3744688"/>
                </a:cubicBezTo>
                <a:cubicBezTo>
                  <a:pt x="5051957" y="3755669"/>
                  <a:pt x="4699636" y="3975738"/>
                  <a:pt x="4593006" y="4100062"/>
                </a:cubicBezTo>
                <a:cubicBezTo>
                  <a:pt x="4514763" y="4167327"/>
                  <a:pt x="4466913" y="4169337"/>
                  <a:pt x="4512176" y="4268095"/>
                </a:cubicBezTo>
                <a:cubicBezTo>
                  <a:pt x="4667354" y="4380437"/>
                  <a:pt x="5215697" y="5657339"/>
                  <a:pt x="5009691" y="5783540"/>
                </a:cubicBezTo>
                <a:cubicBezTo>
                  <a:pt x="4965854" y="5702134"/>
                  <a:pt x="4892805" y="5670117"/>
                  <a:pt x="4853264" y="5599764"/>
                </a:cubicBezTo>
                <a:cubicBezTo>
                  <a:pt x="4833372" y="5588200"/>
                  <a:pt x="4257274" y="5224474"/>
                  <a:pt x="4206960" y="5207701"/>
                </a:cubicBezTo>
                <a:cubicBezTo>
                  <a:pt x="4178104" y="5206753"/>
                  <a:pt x="3921119" y="5080936"/>
                  <a:pt x="3804947" y="5018513"/>
                </a:cubicBezTo>
                <a:cubicBezTo>
                  <a:pt x="3769772" y="5046507"/>
                  <a:pt x="3755747" y="5010039"/>
                  <a:pt x="3713833" y="5020821"/>
                </a:cubicBezTo>
                <a:cubicBezTo>
                  <a:pt x="3705341" y="5076036"/>
                  <a:pt x="3652338" y="5140544"/>
                  <a:pt x="3643329" y="5197145"/>
                </a:cubicBezTo>
                <a:cubicBezTo>
                  <a:pt x="3793078" y="5130047"/>
                  <a:pt x="3831008" y="5273142"/>
                  <a:pt x="3951463" y="5324797"/>
                </a:cubicBezTo>
                <a:lnTo>
                  <a:pt x="3935279" y="5332214"/>
                </a:lnTo>
                <a:cubicBezTo>
                  <a:pt x="3960266" y="5390085"/>
                  <a:pt x="4084752" y="5451385"/>
                  <a:pt x="4001833" y="5491685"/>
                </a:cubicBezTo>
                <a:cubicBezTo>
                  <a:pt x="4037810" y="5556776"/>
                  <a:pt x="4104547" y="5746804"/>
                  <a:pt x="4091952" y="5745302"/>
                </a:cubicBezTo>
                <a:cubicBezTo>
                  <a:pt x="4093943" y="5786519"/>
                  <a:pt x="4143355" y="5936227"/>
                  <a:pt x="4114245" y="5951484"/>
                </a:cubicBezTo>
                <a:cubicBezTo>
                  <a:pt x="4128474" y="5973308"/>
                  <a:pt x="4143016" y="5994984"/>
                  <a:pt x="4157242" y="6016805"/>
                </a:cubicBezTo>
                <a:lnTo>
                  <a:pt x="4149861" y="6025476"/>
                </a:lnTo>
                <a:lnTo>
                  <a:pt x="3757108" y="6025476"/>
                </a:lnTo>
                <a:lnTo>
                  <a:pt x="3714488" y="5996810"/>
                </a:lnTo>
                <a:cubicBezTo>
                  <a:pt x="3585688" y="5960471"/>
                  <a:pt x="3439871" y="5892864"/>
                  <a:pt x="3316137" y="5930420"/>
                </a:cubicBezTo>
                <a:cubicBezTo>
                  <a:pt x="3231061" y="5901906"/>
                  <a:pt x="3221167" y="5943640"/>
                  <a:pt x="3209467" y="5996866"/>
                </a:cubicBezTo>
                <a:lnTo>
                  <a:pt x="3201566" y="6025476"/>
                </a:lnTo>
                <a:lnTo>
                  <a:pt x="3018960" y="6025476"/>
                </a:lnTo>
                <a:lnTo>
                  <a:pt x="3040139" y="5987802"/>
                </a:lnTo>
                <a:cubicBezTo>
                  <a:pt x="3055662" y="5955840"/>
                  <a:pt x="3064323" y="5926711"/>
                  <a:pt x="3061756" y="5904141"/>
                </a:cubicBezTo>
                <a:cubicBezTo>
                  <a:pt x="2656992" y="5806986"/>
                  <a:pt x="2944535" y="5684396"/>
                  <a:pt x="3185313" y="5657542"/>
                </a:cubicBezTo>
                <a:cubicBezTo>
                  <a:pt x="3287882" y="5676030"/>
                  <a:pt x="3230159" y="5598689"/>
                  <a:pt x="3210631" y="5540996"/>
                </a:cubicBezTo>
                <a:lnTo>
                  <a:pt x="3210949" y="5540850"/>
                </a:lnTo>
                <a:cubicBezTo>
                  <a:pt x="3119337" y="5222805"/>
                  <a:pt x="3013905" y="5241636"/>
                  <a:pt x="2757199" y="5139056"/>
                </a:cubicBezTo>
                <a:cubicBezTo>
                  <a:pt x="2666121" y="5131388"/>
                  <a:pt x="2588838" y="5090970"/>
                  <a:pt x="2497135" y="5087803"/>
                </a:cubicBezTo>
                <a:cubicBezTo>
                  <a:pt x="2405147" y="5115023"/>
                  <a:pt x="2339220" y="5049102"/>
                  <a:pt x="2232118" y="5097808"/>
                </a:cubicBezTo>
                <a:cubicBezTo>
                  <a:pt x="2398945" y="5269921"/>
                  <a:pt x="2524165" y="5377228"/>
                  <a:pt x="2607050" y="5596622"/>
                </a:cubicBezTo>
                <a:cubicBezTo>
                  <a:pt x="2664903" y="5750504"/>
                  <a:pt x="2684852" y="5898780"/>
                  <a:pt x="2698056" y="5985416"/>
                </a:cubicBezTo>
                <a:lnTo>
                  <a:pt x="2719125" y="6025476"/>
                </a:lnTo>
                <a:lnTo>
                  <a:pt x="2465366" y="6025476"/>
                </a:lnTo>
                <a:lnTo>
                  <a:pt x="2434161" y="6012955"/>
                </a:lnTo>
                <a:cubicBezTo>
                  <a:pt x="2370492" y="5985690"/>
                  <a:pt x="2307183" y="5957539"/>
                  <a:pt x="2244340" y="5930614"/>
                </a:cubicBezTo>
                <a:cubicBezTo>
                  <a:pt x="2086685" y="5822089"/>
                  <a:pt x="1924575" y="5751606"/>
                  <a:pt x="1781924" y="5624713"/>
                </a:cubicBezTo>
                <a:cubicBezTo>
                  <a:pt x="1681977" y="5504675"/>
                  <a:pt x="805751" y="4945285"/>
                  <a:pt x="454847" y="5138278"/>
                </a:cubicBezTo>
                <a:cubicBezTo>
                  <a:pt x="379852" y="5157327"/>
                  <a:pt x="313491" y="5215319"/>
                  <a:pt x="270151" y="5150918"/>
                </a:cubicBezTo>
                <a:cubicBezTo>
                  <a:pt x="288520" y="5081220"/>
                  <a:pt x="542899" y="4969232"/>
                  <a:pt x="550955" y="4899661"/>
                </a:cubicBezTo>
                <a:cubicBezTo>
                  <a:pt x="580220" y="4848715"/>
                  <a:pt x="424933" y="4824132"/>
                  <a:pt x="274735" y="4788022"/>
                </a:cubicBezTo>
                <a:cubicBezTo>
                  <a:pt x="51921" y="4734253"/>
                  <a:pt x="225856" y="4698967"/>
                  <a:pt x="500470" y="4678055"/>
                </a:cubicBezTo>
                <a:cubicBezTo>
                  <a:pt x="613202" y="4669286"/>
                  <a:pt x="731625" y="4729917"/>
                  <a:pt x="819299" y="4656415"/>
                </a:cubicBezTo>
                <a:cubicBezTo>
                  <a:pt x="876493" y="4592665"/>
                  <a:pt x="1528569" y="4387269"/>
                  <a:pt x="1585590" y="4364200"/>
                </a:cubicBezTo>
                <a:cubicBezTo>
                  <a:pt x="2087119" y="4328916"/>
                  <a:pt x="3120439" y="5182469"/>
                  <a:pt x="3196224" y="5225485"/>
                </a:cubicBezTo>
                <a:cubicBezTo>
                  <a:pt x="3219160" y="5337539"/>
                  <a:pt x="3255618" y="5411220"/>
                  <a:pt x="3306215" y="5522466"/>
                </a:cubicBezTo>
                <a:cubicBezTo>
                  <a:pt x="3422089" y="5343735"/>
                  <a:pt x="3581467" y="5157702"/>
                  <a:pt x="3609950" y="4937443"/>
                </a:cubicBezTo>
                <a:cubicBezTo>
                  <a:pt x="3570658" y="4931318"/>
                  <a:pt x="3319807" y="4741795"/>
                  <a:pt x="3316482" y="4698503"/>
                </a:cubicBezTo>
                <a:cubicBezTo>
                  <a:pt x="3221943" y="4526580"/>
                  <a:pt x="3424373" y="4390908"/>
                  <a:pt x="3565404" y="4381044"/>
                </a:cubicBezTo>
                <a:cubicBezTo>
                  <a:pt x="3538289" y="4299251"/>
                  <a:pt x="3586923" y="4230234"/>
                  <a:pt x="3567479" y="4170203"/>
                </a:cubicBezTo>
                <a:cubicBezTo>
                  <a:pt x="3447873" y="4054198"/>
                  <a:pt x="3465398" y="4066464"/>
                  <a:pt x="3313299" y="4031230"/>
                </a:cubicBezTo>
                <a:cubicBezTo>
                  <a:pt x="3217335" y="4020439"/>
                  <a:pt x="3136100" y="3914424"/>
                  <a:pt x="3046094" y="3880602"/>
                </a:cubicBezTo>
                <a:cubicBezTo>
                  <a:pt x="3012123" y="3891957"/>
                  <a:pt x="3029332" y="3971400"/>
                  <a:pt x="2950361" y="4090706"/>
                </a:cubicBezTo>
                <a:cubicBezTo>
                  <a:pt x="2950361" y="4090706"/>
                  <a:pt x="2536769" y="4593557"/>
                  <a:pt x="2425938" y="4490001"/>
                </a:cubicBezTo>
                <a:cubicBezTo>
                  <a:pt x="2455237" y="4442484"/>
                  <a:pt x="2560096" y="4217093"/>
                  <a:pt x="2532844" y="4264053"/>
                </a:cubicBezTo>
                <a:cubicBezTo>
                  <a:pt x="2656647" y="4050665"/>
                  <a:pt x="2631725" y="3941820"/>
                  <a:pt x="2637712" y="3918013"/>
                </a:cubicBezTo>
                <a:cubicBezTo>
                  <a:pt x="2688531" y="3719684"/>
                  <a:pt x="2294727" y="3755388"/>
                  <a:pt x="2100725" y="3708332"/>
                </a:cubicBezTo>
                <a:cubicBezTo>
                  <a:pt x="1689279" y="3592410"/>
                  <a:pt x="1249572" y="3623488"/>
                  <a:pt x="825655" y="3564988"/>
                </a:cubicBezTo>
                <a:cubicBezTo>
                  <a:pt x="691237" y="3590969"/>
                  <a:pt x="24267" y="3481464"/>
                  <a:pt x="0" y="3340530"/>
                </a:cubicBezTo>
                <a:cubicBezTo>
                  <a:pt x="45633" y="3299319"/>
                  <a:pt x="239433" y="3276375"/>
                  <a:pt x="264727" y="3258657"/>
                </a:cubicBezTo>
                <a:cubicBezTo>
                  <a:pt x="308050" y="3274422"/>
                  <a:pt x="703811" y="3111423"/>
                  <a:pt x="1096838" y="2995261"/>
                </a:cubicBezTo>
                <a:cubicBezTo>
                  <a:pt x="1125240" y="2986841"/>
                  <a:pt x="1577870" y="2854083"/>
                  <a:pt x="2176841" y="2885598"/>
                </a:cubicBezTo>
                <a:cubicBezTo>
                  <a:pt x="2689761" y="2912884"/>
                  <a:pt x="3281184" y="2981562"/>
                  <a:pt x="3383742" y="3009248"/>
                </a:cubicBezTo>
                <a:cubicBezTo>
                  <a:pt x="3637111" y="3077739"/>
                  <a:pt x="3728356" y="3276834"/>
                  <a:pt x="3864401" y="3173115"/>
                </a:cubicBezTo>
                <a:cubicBezTo>
                  <a:pt x="3972739" y="3080183"/>
                  <a:pt x="3981234" y="3136423"/>
                  <a:pt x="4022718" y="3155712"/>
                </a:cubicBezTo>
                <a:cubicBezTo>
                  <a:pt x="4048677" y="3167947"/>
                  <a:pt x="4105206" y="3297155"/>
                  <a:pt x="4121329" y="3313897"/>
                </a:cubicBezTo>
                <a:cubicBezTo>
                  <a:pt x="4130010" y="3293448"/>
                  <a:pt x="4109446" y="3251932"/>
                  <a:pt x="4134608" y="3242315"/>
                </a:cubicBezTo>
                <a:cubicBezTo>
                  <a:pt x="4095651" y="3146417"/>
                  <a:pt x="4154307" y="3036419"/>
                  <a:pt x="4059308" y="2948968"/>
                </a:cubicBezTo>
                <a:cubicBezTo>
                  <a:pt x="3753868" y="2811272"/>
                  <a:pt x="3485508" y="2603072"/>
                  <a:pt x="3123423" y="2375001"/>
                </a:cubicBezTo>
                <a:cubicBezTo>
                  <a:pt x="2602533" y="2149186"/>
                  <a:pt x="2493139" y="1534388"/>
                  <a:pt x="2298481" y="1215443"/>
                </a:cubicBezTo>
                <a:cubicBezTo>
                  <a:pt x="2175473" y="1116315"/>
                  <a:pt x="1975722" y="763719"/>
                  <a:pt x="1863728" y="638738"/>
                </a:cubicBezTo>
                <a:cubicBezTo>
                  <a:pt x="1751734" y="513757"/>
                  <a:pt x="1675505" y="538092"/>
                  <a:pt x="1626517" y="465558"/>
                </a:cubicBezTo>
                <a:cubicBezTo>
                  <a:pt x="1556754" y="361946"/>
                  <a:pt x="1844961" y="461197"/>
                  <a:pt x="1940388" y="505170"/>
                </a:cubicBezTo>
                <a:cubicBezTo>
                  <a:pt x="2154973" y="585355"/>
                  <a:pt x="2392104" y="822821"/>
                  <a:pt x="2731503" y="958019"/>
                </a:cubicBezTo>
                <a:cubicBezTo>
                  <a:pt x="2860326" y="956394"/>
                  <a:pt x="3194573" y="942344"/>
                  <a:pt x="3340341" y="1004688"/>
                </a:cubicBezTo>
                <a:cubicBezTo>
                  <a:pt x="3499238" y="1087726"/>
                  <a:pt x="3890571" y="1350637"/>
                  <a:pt x="4046911" y="1630586"/>
                </a:cubicBezTo>
                <a:cubicBezTo>
                  <a:pt x="4204068" y="1775729"/>
                  <a:pt x="4128296" y="2017662"/>
                  <a:pt x="4225120" y="2191221"/>
                </a:cubicBezTo>
                <a:cubicBezTo>
                  <a:pt x="4269600" y="2165090"/>
                  <a:pt x="4243431" y="1708280"/>
                  <a:pt x="4269985" y="1672362"/>
                </a:cubicBezTo>
                <a:cubicBezTo>
                  <a:pt x="4265054" y="1661602"/>
                  <a:pt x="4255908" y="1637449"/>
                  <a:pt x="4244716" y="1631470"/>
                </a:cubicBezTo>
                <a:cubicBezTo>
                  <a:pt x="4102543" y="1620412"/>
                  <a:pt x="3971891" y="1498744"/>
                  <a:pt x="3971466" y="1350331"/>
                </a:cubicBezTo>
                <a:cubicBezTo>
                  <a:pt x="3990373" y="1345496"/>
                  <a:pt x="4019581" y="894712"/>
                  <a:pt x="4064473" y="678419"/>
                </a:cubicBezTo>
                <a:cubicBezTo>
                  <a:pt x="4102443" y="521601"/>
                  <a:pt x="4391431" y="41003"/>
                  <a:pt x="4358047" y="0"/>
                </a:cubicBezTo>
                <a:close/>
              </a:path>
            </a:pathLst>
          </a:custGeom>
          <a:solidFill>
            <a:schemeClr val="accent1">
              <a:alpha val="59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D2675731-B3C5-F0C8-6693-0AA8E7D8C000}"/>
              </a:ext>
            </a:extLst>
          </p:cNvPr>
          <p:cNvSpPr/>
          <p:nvPr userDrawn="1"/>
        </p:nvSpPr>
        <p:spPr>
          <a:xfrm>
            <a:off x="578997" y="2"/>
            <a:ext cx="11613002" cy="6857999"/>
          </a:xfrm>
          <a:custGeom>
            <a:avLst/>
            <a:gdLst>
              <a:gd name="csX0" fmla="*/ 7408502 w 11613002"/>
              <a:gd name="csY0" fmla="*/ 3430998 h 6857999"/>
              <a:gd name="csX1" fmla="*/ 7364165 w 11613002"/>
              <a:gd name="csY1" fmla="*/ 3515917 h 6857999"/>
              <a:gd name="csX2" fmla="*/ 7366280 w 11613002"/>
              <a:gd name="csY2" fmla="*/ 3657640 h 6857999"/>
              <a:gd name="csX3" fmla="*/ 7391344 w 11613002"/>
              <a:gd name="csY3" fmla="*/ 3802729 h 6857999"/>
              <a:gd name="csX4" fmla="*/ 7425661 w 11613002"/>
              <a:gd name="csY4" fmla="*/ 4062450 h 6857999"/>
              <a:gd name="csX5" fmla="*/ 7541591 w 11613002"/>
              <a:gd name="csY5" fmla="*/ 4322435 h 6857999"/>
              <a:gd name="csX6" fmla="*/ 7608529 w 11613002"/>
              <a:gd name="csY6" fmla="*/ 4475514 h 6857999"/>
              <a:gd name="csX7" fmla="*/ 7608275 w 11613002"/>
              <a:gd name="csY7" fmla="*/ 4475431 h 6857999"/>
              <a:gd name="csX8" fmla="*/ 7609436 w 11613002"/>
              <a:gd name="csY8" fmla="*/ 4477484 h 6857999"/>
              <a:gd name="csX9" fmla="*/ 7739341 w 11613002"/>
              <a:gd name="csY9" fmla="*/ 4754112 h 6857999"/>
              <a:gd name="csX10" fmla="*/ 7788968 w 11613002"/>
              <a:gd name="csY10" fmla="*/ 4771688 h 6857999"/>
              <a:gd name="csX11" fmla="*/ 7798803 w 11613002"/>
              <a:gd name="csY11" fmla="*/ 4651453 h 6857999"/>
              <a:gd name="csX12" fmla="*/ 7852915 w 11613002"/>
              <a:gd name="csY12" fmla="*/ 4341016 h 6857999"/>
              <a:gd name="csX13" fmla="*/ 7743401 w 11613002"/>
              <a:gd name="csY13" fmla="*/ 4003351 h 6857999"/>
              <a:gd name="csX14" fmla="*/ 7671908 w 11613002"/>
              <a:gd name="csY14" fmla="*/ 3864059 h 6857999"/>
              <a:gd name="csX15" fmla="*/ 7490425 w 11613002"/>
              <a:gd name="csY15" fmla="*/ 3540133 h 6857999"/>
              <a:gd name="csX16" fmla="*/ 7408502 w 11613002"/>
              <a:gd name="csY16" fmla="*/ 3430998 h 6857999"/>
              <a:gd name="csX17" fmla="*/ 7519730 w 11613002"/>
              <a:gd name="csY17" fmla="*/ 3276948 h 6857999"/>
              <a:gd name="csX18" fmla="*/ 7508080 w 11613002"/>
              <a:gd name="csY18" fmla="*/ 3287667 h 6857999"/>
              <a:gd name="csX19" fmla="*/ 7526288 w 11613002"/>
              <a:gd name="csY19" fmla="*/ 3350874 h 6857999"/>
              <a:gd name="csX20" fmla="*/ 7577466 w 11613002"/>
              <a:gd name="csY20" fmla="*/ 3446586 h 6857999"/>
              <a:gd name="csX21" fmla="*/ 7577674 w 11613002"/>
              <a:gd name="csY21" fmla="*/ 3446372 h 6857999"/>
              <a:gd name="csX22" fmla="*/ 7579044 w 11613002"/>
              <a:gd name="csY22" fmla="*/ 3448210 h 6857999"/>
              <a:gd name="csX23" fmla="*/ 7665677 w 11613002"/>
              <a:gd name="csY23" fmla="*/ 3574303 h 6857999"/>
              <a:gd name="csX24" fmla="*/ 7858393 w 11613002"/>
              <a:gd name="csY24" fmla="*/ 3907706 h 6857999"/>
              <a:gd name="csX25" fmla="*/ 7941502 w 11613002"/>
              <a:gd name="csY25" fmla="*/ 4056593 h 6857999"/>
              <a:gd name="csX26" fmla="*/ 8038852 w 11613002"/>
              <a:gd name="csY26" fmla="*/ 4155343 h 6857999"/>
              <a:gd name="csX27" fmla="*/ 8209862 w 11613002"/>
              <a:gd name="csY27" fmla="*/ 4344699 h 6857999"/>
              <a:gd name="csX28" fmla="*/ 8451643 w 11613002"/>
              <a:gd name="csY28" fmla="*/ 4604844 h 6857999"/>
              <a:gd name="csX29" fmla="*/ 8490764 w 11613002"/>
              <a:gd name="csY29" fmla="*/ 4628146 h 6857999"/>
              <a:gd name="csX30" fmla="*/ 8451086 w 11613002"/>
              <a:gd name="csY30" fmla="*/ 4528843 h 6857999"/>
              <a:gd name="csX31" fmla="*/ 8361054 w 11613002"/>
              <a:gd name="csY31" fmla="*/ 4221200 h 6857999"/>
              <a:gd name="csX32" fmla="*/ 8237336 w 11613002"/>
              <a:gd name="csY32" fmla="*/ 4001249 h 6857999"/>
              <a:gd name="csX33" fmla="*/ 8171954 w 11613002"/>
              <a:gd name="csY33" fmla="*/ 3844189 h 6857999"/>
              <a:gd name="csX34" fmla="*/ 8149313 w 11613002"/>
              <a:gd name="csY34" fmla="*/ 3785597 h 6857999"/>
              <a:gd name="csX35" fmla="*/ 8034762 w 11613002"/>
              <a:gd name="csY35" fmla="*/ 3657134 h 6857999"/>
              <a:gd name="csX36" fmla="*/ 7860071 w 11613002"/>
              <a:gd name="csY36" fmla="*/ 3541725 h 6857999"/>
              <a:gd name="csX37" fmla="*/ 7796645 w 11613002"/>
              <a:gd name="csY37" fmla="*/ 3497348 h 6857999"/>
              <a:gd name="csX38" fmla="*/ 7553975 w 11613002"/>
              <a:gd name="csY38" fmla="*/ 3290634 h 6857999"/>
              <a:gd name="csX39" fmla="*/ 7519730 w 11613002"/>
              <a:gd name="csY39" fmla="*/ 3276948 h 6857999"/>
              <a:gd name="csX40" fmla="*/ 7512749 w 11613002"/>
              <a:gd name="csY40" fmla="*/ 2572509 h 6857999"/>
              <a:gd name="csX41" fmla="*/ 7437713 w 11613002"/>
              <a:gd name="csY41" fmla="*/ 2622898 h 6857999"/>
              <a:gd name="csX42" fmla="*/ 7485183 w 11613002"/>
              <a:gd name="csY42" fmla="*/ 2703993 h 6857999"/>
              <a:gd name="csX43" fmla="*/ 7520744 w 11613002"/>
              <a:gd name="csY43" fmla="*/ 2729234 h 6857999"/>
              <a:gd name="csX44" fmla="*/ 7567725 w 11613002"/>
              <a:gd name="csY44" fmla="*/ 2596975 h 6857999"/>
              <a:gd name="csX45" fmla="*/ 7567557 w 11613002"/>
              <a:gd name="csY45" fmla="*/ 2597062 h 6857999"/>
              <a:gd name="csX46" fmla="*/ 7567111 w 11613002"/>
              <a:gd name="csY46" fmla="*/ 2594959 h 6857999"/>
              <a:gd name="csX47" fmla="*/ 7512749 w 11613002"/>
              <a:gd name="csY47" fmla="*/ 2572509 h 6857999"/>
              <a:gd name="csX48" fmla="*/ 8996754 w 11613002"/>
              <a:gd name="csY48" fmla="*/ 2416521 h 6857999"/>
              <a:gd name="csX49" fmla="*/ 8803473 w 11613002"/>
              <a:gd name="csY49" fmla="*/ 2443444 h 6857999"/>
              <a:gd name="csX50" fmla="*/ 8660935 w 11613002"/>
              <a:gd name="csY50" fmla="*/ 2457381 h 6857999"/>
              <a:gd name="csX51" fmla="*/ 8053253 w 11613002"/>
              <a:gd name="csY51" fmla="*/ 2653873 h 6857999"/>
              <a:gd name="csX52" fmla="*/ 8053086 w 11613002"/>
              <a:gd name="csY52" fmla="*/ 2653958 h 6857999"/>
              <a:gd name="csX53" fmla="*/ 8051208 w 11613002"/>
              <a:gd name="csY53" fmla="*/ 2655454 h 6857999"/>
              <a:gd name="csX54" fmla="*/ 7797754 w 11613002"/>
              <a:gd name="csY54" fmla="*/ 2796421 h 6857999"/>
              <a:gd name="csX55" fmla="*/ 7791049 w 11613002"/>
              <a:gd name="csY55" fmla="*/ 2813320 h 6857999"/>
              <a:gd name="csX56" fmla="*/ 7837011 w 11613002"/>
              <a:gd name="csY56" fmla="*/ 2820606 h 6857999"/>
              <a:gd name="csX57" fmla="*/ 7937760 w 11613002"/>
              <a:gd name="csY57" fmla="*/ 2814407 h 6857999"/>
              <a:gd name="csX58" fmla="*/ 8121322 w 11613002"/>
              <a:gd name="csY58" fmla="*/ 2788570 h 6857999"/>
              <a:gd name="csX59" fmla="*/ 8288317 w 11613002"/>
              <a:gd name="csY59" fmla="*/ 2783443 h 6857999"/>
              <a:gd name="csX60" fmla="*/ 8826595 w 11613002"/>
              <a:gd name="csY60" fmla="*/ 2535904 h 6857999"/>
              <a:gd name="csX61" fmla="*/ 9032869 w 11613002"/>
              <a:gd name="csY61" fmla="*/ 2460126 h 6857999"/>
              <a:gd name="csX62" fmla="*/ 8996754 w 11613002"/>
              <a:gd name="csY62" fmla="*/ 2416521 h 6857999"/>
              <a:gd name="csX63" fmla="*/ 6108124 w 11613002"/>
              <a:gd name="csY63" fmla="*/ 2213530 h 6857999"/>
              <a:gd name="csX64" fmla="*/ 5992711 w 11613002"/>
              <a:gd name="csY64" fmla="*/ 2243979 h 6857999"/>
              <a:gd name="csX65" fmla="*/ 5061208 w 11613002"/>
              <a:gd name="csY65" fmla="*/ 2534273 h 6857999"/>
              <a:gd name="csX66" fmla="*/ 4771485 w 11613002"/>
              <a:gd name="csY66" fmla="*/ 2518132 h 6857999"/>
              <a:gd name="csX67" fmla="*/ 4731390 w 11613002"/>
              <a:gd name="csY67" fmla="*/ 2527741 h 6857999"/>
              <a:gd name="csX68" fmla="*/ 4764799 w 11613002"/>
              <a:gd name="csY68" fmla="*/ 2540752 h 6857999"/>
              <a:gd name="csX69" fmla="*/ 5009869 w 11613002"/>
              <a:gd name="csY69" fmla="*/ 2578821 h 6857999"/>
              <a:gd name="csX70" fmla="*/ 5729607 w 11613002"/>
              <a:gd name="csY70" fmla="*/ 2778866 h 6857999"/>
              <a:gd name="csX71" fmla="*/ 5974302 w 11613002"/>
              <a:gd name="csY71" fmla="*/ 2870957 h 6857999"/>
              <a:gd name="csX72" fmla="*/ 6216032 w 11613002"/>
              <a:gd name="csY72" fmla="*/ 3019453 h 6857999"/>
              <a:gd name="csX73" fmla="*/ 6617155 w 11613002"/>
              <a:gd name="csY73" fmla="*/ 3132409 h 6857999"/>
              <a:gd name="csX74" fmla="*/ 6892575 w 11613002"/>
              <a:gd name="csY74" fmla="*/ 3135994 h 6857999"/>
              <a:gd name="csX75" fmla="*/ 7145673 w 11613002"/>
              <a:gd name="csY75" fmla="*/ 3136768 h 6857999"/>
              <a:gd name="csX76" fmla="*/ 7307139 w 11613002"/>
              <a:gd name="csY76" fmla="*/ 3048454 h 6857999"/>
              <a:gd name="csX77" fmla="*/ 7244538 w 11613002"/>
              <a:gd name="csY77" fmla="*/ 2973986 h 6857999"/>
              <a:gd name="csX78" fmla="*/ 6913134 w 11613002"/>
              <a:gd name="csY78" fmla="*/ 2677438 h 6857999"/>
              <a:gd name="csX79" fmla="*/ 6646892 w 11613002"/>
              <a:gd name="csY79" fmla="*/ 2476185 h 6857999"/>
              <a:gd name="csX80" fmla="*/ 6365456 w 11613002"/>
              <a:gd name="csY80" fmla="*/ 2251180 h 6857999"/>
              <a:gd name="csX81" fmla="*/ 6151093 w 11613002"/>
              <a:gd name="csY81" fmla="*/ 2215952 h 6857999"/>
              <a:gd name="csX82" fmla="*/ 6108124 w 11613002"/>
              <a:gd name="csY82" fmla="*/ 2213530 h 6857999"/>
              <a:gd name="csX83" fmla="*/ 6997128 w 11613002"/>
              <a:gd name="csY83" fmla="*/ 2188757 h 6857999"/>
              <a:gd name="csX84" fmla="*/ 6983807 w 11613002"/>
              <a:gd name="csY84" fmla="*/ 2191705 h 6857999"/>
              <a:gd name="csX85" fmla="*/ 6981119 w 11613002"/>
              <a:gd name="csY85" fmla="*/ 2199657 h 6857999"/>
              <a:gd name="csX86" fmla="*/ 7016784 w 11613002"/>
              <a:gd name="csY86" fmla="*/ 2255148 h 6857999"/>
              <a:gd name="csX87" fmla="*/ 7124161 w 11613002"/>
              <a:gd name="csY87" fmla="*/ 2414744 h 6857999"/>
              <a:gd name="csX88" fmla="*/ 7223938 w 11613002"/>
              <a:gd name="csY88" fmla="*/ 2526443 h 6857999"/>
              <a:gd name="csX89" fmla="*/ 7398357 w 11613002"/>
              <a:gd name="csY89" fmla="*/ 2808659 h 6857999"/>
              <a:gd name="csX90" fmla="*/ 7422991 w 11613002"/>
              <a:gd name="csY90" fmla="*/ 2818230 h 6857999"/>
              <a:gd name="csX91" fmla="*/ 7357204 w 11613002"/>
              <a:gd name="csY91" fmla="*/ 2669854 h 6857999"/>
              <a:gd name="csX92" fmla="*/ 7319595 w 11613002"/>
              <a:gd name="csY92" fmla="*/ 2563659 h 6857999"/>
              <a:gd name="csX93" fmla="*/ 7318641 w 11613002"/>
              <a:gd name="csY93" fmla="*/ 2561395 h 6857999"/>
              <a:gd name="csX94" fmla="*/ 7136125 w 11613002"/>
              <a:gd name="csY94" fmla="*/ 2303585 h 6857999"/>
              <a:gd name="csX95" fmla="*/ 6997128 w 11613002"/>
              <a:gd name="csY95" fmla="*/ 2188757 h 6857999"/>
              <a:gd name="csX96" fmla="*/ 4596938 w 11613002"/>
              <a:gd name="csY96" fmla="*/ 1429132 h 6857999"/>
              <a:gd name="csX97" fmla="*/ 4487105 w 11613002"/>
              <a:gd name="csY97" fmla="*/ 1455487 h 6857999"/>
              <a:gd name="csX98" fmla="*/ 4377500 w 11613002"/>
              <a:gd name="csY98" fmla="*/ 1529074 h 6857999"/>
              <a:gd name="csX99" fmla="*/ 4138375 w 11613002"/>
              <a:gd name="csY99" fmla="*/ 1684701 h 6857999"/>
              <a:gd name="csX100" fmla="*/ 4047854 w 11613002"/>
              <a:gd name="csY100" fmla="*/ 1729290 h 6857999"/>
              <a:gd name="csX101" fmla="*/ 3956587 w 11613002"/>
              <a:gd name="csY101" fmla="*/ 1796722 h 6857999"/>
              <a:gd name="csX102" fmla="*/ 3837720 w 11613002"/>
              <a:gd name="csY102" fmla="*/ 1849436 h 6857999"/>
              <a:gd name="csX103" fmla="*/ 3665301 w 11613002"/>
              <a:gd name="csY103" fmla="*/ 1916475 h 6857999"/>
              <a:gd name="csX104" fmla="*/ 3552723 w 11613002"/>
              <a:gd name="csY104" fmla="*/ 1966588 h 6857999"/>
              <a:gd name="csX105" fmla="*/ 3440483 w 11613002"/>
              <a:gd name="csY105" fmla="*/ 2131382 h 6857999"/>
              <a:gd name="csX106" fmla="*/ 3356568 w 11613002"/>
              <a:gd name="csY106" fmla="*/ 2243557 h 6857999"/>
              <a:gd name="csX107" fmla="*/ 3245825 w 11613002"/>
              <a:gd name="csY107" fmla="*/ 2360006 h 6857999"/>
              <a:gd name="csX108" fmla="*/ 3184246 w 11613002"/>
              <a:gd name="csY108" fmla="*/ 2494166 h 6857999"/>
              <a:gd name="csX109" fmla="*/ 3039704 w 11613002"/>
              <a:gd name="csY109" fmla="*/ 2878596 h 6857999"/>
              <a:gd name="csX110" fmla="*/ 2996797 w 11613002"/>
              <a:gd name="csY110" fmla="*/ 3135564 h 6857999"/>
              <a:gd name="csX111" fmla="*/ 3025157 w 11613002"/>
              <a:gd name="csY111" fmla="*/ 3221428 h 6857999"/>
              <a:gd name="csX112" fmla="*/ 3138374 w 11613002"/>
              <a:gd name="csY112" fmla="*/ 2939158 h 6857999"/>
              <a:gd name="csX113" fmla="*/ 3557216 w 11613002"/>
              <a:gd name="csY113" fmla="*/ 2688895 h 6857999"/>
              <a:gd name="csX114" fmla="*/ 3563787 w 11613002"/>
              <a:gd name="csY114" fmla="*/ 2667079 h 6857999"/>
              <a:gd name="csX115" fmla="*/ 3379892 w 11613002"/>
              <a:gd name="csY115" fmla="*/ 2593066 h 6857999"/>
              <a:gd name="csX116" fmla="*/ 3474549 w 11613002"/>
              <a:gd name="csY116" fmla="*/ 2276589 h 6857999"/>
              <a:gd name="csX117" fmla="*/ 3475136 w 11613002"/>
              <a:gd name="csY117" fmla="*/ 2276499 h 6857999"/>
              <a:gd name="csX118" fmla="*/ 3476965 w 11613002"/>
              <a:gd name="csY118" fmla="*/ 2274286 h 6857999"/>
              <a:gd name="csX119" fmla="*/ 3949702 w 11613002"/>
              <a:gd name="csY119" fmla="*/ 2038769 h 6857999"/>
              <a:gd name="csX120" fmla="*/ 4074883 w 11613002"/>
              <a:gd name="csY120" fmla="*/ 1982059 h 6857999"/>
              <a:gd name="csX121" fmla="*/ 4227592 w 11613002"/>
              <a:gd name="csY121" fmla="*/ 1951656 h 6857999"/>
              <a:gd name="csX122" fmla="*/ 4506726 w 11613002"/>
              <a:gd name="csY122" fmla="*/ 1905649 h 6857999"/>
              <a:gd name="csX123" fmla="*/ 4697432 w 11613002"/>
              <a:gd name="csY123" fmla="*/ 1903366 h 6857999"/>
              <a:gd name="csX124" fmla="*/ 5209145 w 11613002"/>
              <a:gd name="csY124" fmla="*/ 1937034 h 6857999"/>
              <a:gd name="csX125" fmla="*/ 5399572 w 11613002"/>
              <a:gd name="csY125" fmla="*/ 2025589 h 6857999"/>
              <a:gd name="csX126" fmla="*/ 5544527 w 11613002"/>
              <a:gd name="csY126" fmla="*/ 2084470 h 6857999"/>
              <a:gd name="csX127" fmla="*/ 5751149 w 11613002"/>
              <a:gd name="csY127" fmla="*/ 2167443 h 6857999"/>
              <a:gd name="csX128" fmla="*/ 6054104 w 11613002"/>
              <a:gd name="csY128" fmla="*/ 2151449 h 6857999"/>
              <a:gd name="csX129" fmla="*/ 6066753 w 11613002"/>
              <a:gd name="csY129" fmla="*/ 2080517 h 6857999"/>
              <a:gd name="csX130" fmla="*/ 5771560 w 11613002"/>
              <a:gd name="csY130" fmla="*/ 1860900 h 6857999"/>
              <a:gd name="csX131" fmla="*/ 5578797 w 11613002"/>
              <a:gd name="csY131" fmla="*/ 1792301 h 6857999"/>
              <a:gd name="csX132" fmla="*/ 4634670 w 11613002"/>
              <a:gd name="csY132" fmla="*/ 1438963 h 6857999"/>
              <a:gd name="csX133" fmla="*/ 4596938 w 11613002"/>
              <a:gd name="csY133" fmla="*/ 1429132 h 6857999"/>
              <a:gd name="csX134" fmla="*/ 3973029 w 11613002"/>
              <a:gd name="csY134" fmla="*/ 1070629 h 6857999"/>
              <a:gd name="csX135" fmla="*/ 3699215 w 11613002"/>
              <a:gd name="csY135" fmla="*/ 1285650 h 6857999"/>
              <a:gd name="csX136" fmla="*/ 3611356 w 11613002"/>
              <a:gd name="csY136" fmla="*/ 1499661 h 6857999"/>
              <a:gd name="csX137" fmla="*/ 3601195 w 11613002"/>
              <a:gd name="csY137" fmla="*/ 1542468 h 6857999"/>
              <a:gd name="csX138" fmla="*/ 3605103 w 11613002"/>
              <a:gd name="csY138" fmla="*/ 1569843 h 6857999"/>
              <a:gd name="csX139" fmla="*/ 3605231 w 11613002"/>
              <a:gd name="csY139" fmla="*/ 1569884 h 6857999"/>
              <a:gd name="csX140" fmla="*/ 3606088 w 11613002"/>
              <a:gd name="csY140" fmla="*/ 1571138 h 6857999"/>
              <a:gd name="csX141" fmla="*/ 3808033 w 11613002"/>
              <a:gd name="csY141" fmla="*/ 1614561 h 6857999"/>
              <a:gd name="csX142" fmla="*/ 3979140 w 11613002"/>
              <a:gd name="csY142" fmla="*/ 1643770 h 6857999"/>
              <a:gd name="csX143" fmla="*/ 4261649 w 11613002"/>
              <a:gd name="csY143" fmla="*/ 1540928 h 6857999"/>
              <a:gd name="csX144" fmla="*/ 4337973 w 11613002"/>
              <a:gd name="csY144" fmla="*/ 1474726 h 6857999"/>
              <a:gd name="csX145" fmla="*/ 4419800 w 11613002"/>
              <a:gd name="csY145" fmla="*/ 1439382 h 6857999"/>
              <a:gd name="csX146" fmla="*/ 4456595 w 11613002"/>
              <a:gd name="csY146" fmla="*/ 1340234 h 6857999"/>
              <a:gd name="csX147" fmla="*/ 4335858 w 11613002"/>
              <a:gd name="csY147" fmla="*/ 1252039 h 6857999"/>
              <a:gd name="csX148" fmla="*/ 4115546 w 11613002"/>
              <a:gd name="csY148" fmla="*/ 1151532 h 6857999"/>
              <a:gd name="csX149" fmla="*/ 3973029 w 11613002"/>
              <a:gd name="csY149" fmla="*/ 1070629 h 6857999"/>
              <a:gd name="csX150" fmla="*/ 3543293 w 11613002"/>
              <a:gd name="csY150" fmla="*/ 650522 h 6857999"/>
              <a:gd name="csX151" fmla="*/ 3534574 w 11613002"/>
              <a:gd name="csY151" fmla="*/ 656975 h 6857999"/>
              <a:gd name="csX152" fmla="*/ 3568145 w 11613002"/>
              <a:gd name="csY152" fmla="*/ 691650 h 6857999"/>
              <a:gd name="csX153" fmla="*/ 3953335 w 11613002"/>
              <a:gd name="csY153" fmla="*/ 879243 h 6857999"/>
              <a:gd name="csX154" fmla="*/ 4044130 w 11613002"/>
              <a:gd name="csY154" fmla="*/ 936444 h 6857999"/>
              <a:gd name="csX155" fmla="*/ 4172772 w 11613002"/>
              <a:gd name="csY155" fmla="*/ 1009125 h 6857999"/>
              <a:gd name="csX156" fmla="*/ 4242741 w 11613002"/>
              <a:gd name="csY156" fmla="*/ 1061896 h 6857999"/>
              <a:gd name="csX157" fmla="*/ 4388900 w 11613002"/>
              <a:gd name="csY157" fmla="*/ 1086887 h 6857999"/>
              <a:gd name="csX158" fmla="*/ 4950880 w 11613002"/>
              <a:gd name="csY158" fmla="*/ 1271095 h 6857999"/>
              <a:gd name="csX159" fmla="*/ 4951131 w 11613002"/>
              <a:gd name="csY159" fmla="*/ 1271176 h 6857999"/>
              <a:gd name="csX160" fmla="*/ 4953547 w 11613002"/>
              <a:gd name="csY160" fmla="*/ 1272368 h 6857999"/>
              <a:gd name="csX161" fmla="*/ 5337543 w 11613002"/>
              <a:gd name="csY161" fmla="*/ 1537499 h 6857999"/>
              <a:gd name="csX162" fmla="*/ 5493312 w 11613002"/>
              <a:gd name="csY162" fmla="*/ 1609779 h 6857999"/>
              <a:gd name="csX163" fmla="*/ 5814013 w 11613002"/>
              <a:gd name="csY163" fmla="*/ 1780772 h 6857999"/>
              <a:gd name="csX164" fmla="*/ 6224971 w 11613002"/>
              <a:gd name="csY164" fmla="*/ 2070905 h 6857999"/>
              <a:gd name="csX165" fmla="*/ 6337148 w 11613002"/>
              <a:gd name="csY165" fmla="*/ 2136912 h 6857999"/>
              <a:gd name="csX166" fmla="*/ 6423558 w 11613002"/>
              <a:gd name="csY166" fmla="*/ 2183338 h 6857999"/>
              <a:gd name="csX167" fmla="*/ 6646804 w 11613002"/>
              <a:gd name="csY167" fmla="*/ 2318358 h 6857999"/>
              <a:gd name="csX168" fmla="*/ 6995083 w 11613002"/>
              <a:gd name="csY168" fmla="*/ 2602406 h 6857999"/>
              <a:gd name="csX169" fmla="*/ 7126438 w 11613002"/>
              <a:gd name="csY169" fmla="*/ 2722959 h 6857999"/>
              <a:gd name="csX170" fmla="*/ 7139792 w 11613002"/>
              <a:gd name="csY170" fmla="*/ 2683450 h 6857999"/>
              <a:gd name="csX171" fmla="*/ 6998277 w 11613002"/>
              <a:gd name="csY171" fmla="*/ 2458357 h 6857999"/>
              <a:gd name="csX172" fmla="*/ 6888531 w 11613002"/>
              <a:gd name="csY172" fmla="*/ 2365989 h 6857999"/>
              <a:gd name="csX173" fmla="*/ 6758641 w 11613002"/>
              <a:gd name="csY173" fmla="*/ 2201557 h 6857999"/>
              <a:gd name="csX174" fmla="*/ 6642723 w 11613002"/>
              <a:gd name="csY174" fmla="*/ 2057270 h 6857999"/>
              <a:gd name="csX175" fmla="*/ 6449096 w 11613002"/>
              <a:gd name="csY175" fmla="*/ 1836329 h 6857999"/>
              <a:gd name="csX176" fmla="*/ 6222937 w 11613002"/>
              <a:gd name="csY176" fmla="*/ 1682889 h 6857999"/>
              <a:gd name="csX177" fmla="*/ 5549196 w 11613002"/>
              <a:gd name="csY177" fmla="*/ 1263677 h 6857999"/>
              <a:gd name="csX178" fmla="*/ 5318991 w 11613002"/>
              <a:gd name="csY178" fmla="*/ 1185324 h 6857999"/>
              <a:gd name="csX179" fmla="*/ 4874042 w 11613002"/>
              <a:gd name="csY179" fmla="*/ 1042799 h 6857999"/>
              <a:gd name="csX180" fmla="*/ 4460920 w 11613002"/>
              <a:gd name="csY180" fmla="*/ 923620 h 6857999"/>
              <a:gd name="csX181" fmla="*/ 4237374 w 11613002"/>
              <a:gd name="csY181" fmla="*/ 841942 h 6857999"/>
              <a:gd name="csX182" fmla="*/ 4094261 w 11613002"/>
              <a:gd name="csY182" fmla="*/ 789107 h 6857999"/>
              <a:gd name="csX183" fmla="*/ 3573794 w 11613002"/>
              <a:gd name="csY183" fmla="*/ 656108 h 6857999"/>
              <a:gd name="csX184" fmla="*/ 3543293 w 11613002"/>
              <a:gd name="csY184" fmla="*/ 650522 h 6857999"/>
              <a:gd name="csX185" fmla="*/ 7407102 w 11613002"/>
              <a:gd name="csY185" fmla="*/ 0 h 6857999"/>
              <a:gd name="csX186" fmla="*/ 7413066 w 11613002"/>
              <a:gd name="csY186" fmla="*/ 45653 h 6857999"/>
              <a:gd name="csX187" fmla="*/ 7396633 w 11613002"/>
              <a:gd name="csY187" fmla="*/ 405451 h 6857999"/>
              <a:gd name="csX188" fmla="*/ 7286995 w 11613002"/>
              <a:gd name="csY188" fmla="*/ 784414 h 6857999"/>
              <a:gd name="csX189" fmla="*/ 7116112 w 11613002"/>
              <a:gd name="csY189" fmla="*/ 1483420 h 6857999"/>
              <a:gd name="csX190" fmla="*/ 7140367 w 11613002"/>
              <a:gd name="csY190" fmla="*/ 1987249 h 6857999"/>
              <a:gd name="csX191" fmla="*/ 7221071 w 11613002"/>
              <a:gd name="csY191" fmla="*/ 2153692 h 6857999"/>
              <a:gd name="csX192" fmla="*/ 7293750 w 11613002"/>
              <a:gd name="csY192" fmla="*/ 2336448 h 6857999"/>
              <a:gd name="csX193" fmla="*/ 7438437 w 11613002"/>
              <a:gd name="csY193" fmla="*/ 2419308 h 6857999"/>
              <a:gd name="csX194" fmla="*/ 7805659 w 11613002"/>
              <a:gd name="csY194" fmla="*/ 2612335 h 6857999"/>
              <a:gd name="csX195" fmla="*/ 7864479 w 11613002"/>
              <a:gd name="csY195" fmla="*/ 2659295 h 6857999"/>
              <a:gd name="csX196" fmla="*/ 7972068 w 11613002"/>
              <a:gd name="csY196" fmla="*/ 2593314 h 6857999"/>
              <a:gd name="csX197" fmla="*/ 8415552 w 11613002"/>
              <a:gd name="csY197" fmla="*/ 2224199 h 6857999"/>
              <a:gd name="csX198" fmla="*/ 8565048 w 11613002"/>
              <a:gd name="csY198" fmla="*/ 1712935 h 6857999"/>
              <a:gd name="csX199" fmla="*/ 8757835 w 11613002"/>
              <a:gd name="csY199" fmla="*/ 1407609 h 6857999"/>
              <a:gd name="csX200" fmla="*/ 9097251 w 11613002"/>
              <a:gd name="csY200" fmla="*/ 626613 h 6857999"/>
              <a:gd name="csX201" fmla="*/ 9867704 w 11613002"/>
              <a:gd name="csY201" fmla="*/ 119798 h 6857999"/>
              <a:gd name="csX202" fmla="*/ 10120490 w 11613002"/>
              <a:gd name="csY202" fmla="*/ 3552 h 6857999"/>
              <a:gd name="csX203" fmla="*/ 10129032 w 11613002"/>
              <a:gd name="csY203" fmla="*/ 1 h 6857999"/>
              <a:gd name="csX204" fmla="*/ 11613002 w 11613002"/>
              <a:gd name="csY204" fmla="*/ 0 h 6857999"/>
              <a:gd name="csX205" fmla="*/ 11613002 w 11613002"/>
              <a:gd name="csY205" fmla="*/ 3542663 h 6857999"/>
              <a:gd name="csX206" fmla="*/ 11480033 w 11613002"/>
              <a:gd name="csY206" fmla="*/ 3519547 h 6857999"/>
              <a:gd name="csX207" fmla="*/ 10820574 w 11613002"/>
              <a:gd name="csY207" fmla="*/ 3476354 h 6857999"/>
              <a:gd name="csX208" fmla="*/ 10580295 w 11613002"/>
              <a:gd name="csY208" fmla="*/ 3498015 h 6857999"/>
              <a:gd name="csX209" fmla="*/ 10190181 w 11613002"/>
              <a:gd name="csY209" fmla="*/ 3425374 h 6857999"/>
              <a:gd name="csX210" fmla="*/ 9438217 w 11613002"/>
              <a:gd name="csY210" fmla="*/ 3168702 h 6857999"/>
              <a:gd name="csX211" fmla="*/ 9268530 w 11613002"/>
              <a:gd name="csY211" fmla="*/ 3052515 h 6857999"/>
              <a:gd name="csX212" fmla="*/ 8824624 w 11613002"/>
              <a:gd name="csY212" fmla="*/ 2898434 h 6857999"/>
              <a:gd name="csX213" fmla="*/ 8530370 w 11613002"/>
              <a:gd name="csY213" fmla="*/ 2909102 h 6857999"/>
              <a:gd name="csX214" fmla="*/ 8021062 w 11613002"/>
              <a:gd name="csY214" fmla="*/ 2893688 h 6857999"/>
              <a:gd name="csX215" fmla="*/ 7819535 w 11613002"/>
              <a:gd name="csY215" fmla="*/ 2932378 h 6857999"/>
              <a:gd name="csX216" fmla="*/ 7634813 w 11613002"/>
              <a:gd name="csY216" fmla="*/ 3110326 h 6857999"/>
              <a:gd name="csX217" fmla="*/ 7715722 w 11613002"/>
              <a:gd name="csY217" fmla="*/ 3304953 h 6857999"/>
              <a:gd name="csX218" fmla="*/ 8054509 w 11613002"/>
              <a:gd name="csY218" fmla="*/ 3534340 h 6857999"/>
              <a:gd name="csX219" fmla="*/ 9422978 w 11613002"/>
              <a:gd name="csY219" fmla="*/ 3975758 h 6857999"/>
              <a:gd name="csX220" fmla="*/ 9558863 w 11613002"/>
              <a:gd name="csY220" fmla="*/ 4030195 h 6857999"/>
              <a:gd name="csX221" fmla="*/ 9862193 w 11613002"/>
              <a:gd name="csY221" fmla="*/ 4157153 h 6857999"/>
              <a:gd name="csX222" fmla="*/ 10379256 w 11613002"/>
              <a:gd name="csY222" fmla="*/ 4369780 h 6857999"/>
              <a:gd name="csX223" fmla="*/ 10526907 w 11613002"/>
              <a:gd name="csY223" fmla="*/ 4389238 h 6857999"/>
              <a:gd name="csX224" fmla="*/ 10932010 w 11613002"/>
              <a:gd name="csY224" fmla="*/ 4478847 h 6857999"/>
              <a:gd name="csX225" fmla="*/ 11237591 w 11613002"/>
              <a:gd name="csY225" fmla="*/ 4772161 h 6857999"/>
              <a:gd name="csX226" fmla="*/ 11612765 w 11613002"/>
              <a:gd name="csY226" fmla="*/ 5093219 h 6857999"/>
              <a:gd name="csX227" fmla="*/ 11613002 w 11613002"/>
              <a:gd name="csY227" fmla="*/ 5093337 h 6857999"/>
              <a:gd name="csX228" fmla="*/ 11613002 w 11613002"/>
              <a:gd name="csY228" fmla="*/ 6857999 h 6857999"/>
              <a:gd name="csX229" fmla="*/ 6212290 w 11613002"/>
              <a:gd name="csY229" fmla="*/ 6857999 h 6857999"/>
              <a:gd name="csX230" fmla="*/ 6243685 w 11613002"/>
              <a:gd name="csY230" fmla="*/ 6710408 h 6857999"/>
              <a:gd name="csX231" fmla="*/ 6426021 w 11613002"/>
              <a:gd name="csY231" fmla="*/ 6206187 h 6857999"/>
              <a:gd name="csX232" fmla="*/ 6594796 w 11613002"/>
              <a:gd name="csY232" fmla="*/ 5805591 h 6857999"/>
              <a:gd name="csX233" fmla="*/ 6962746 w 11613002"/>
              <a:gd name="csY233" fmla="*/ 5154320 h 6857999"/>
              <a:gd name="csX234" fmla="*/ 7228846 w 11613002"/>
              <a:gd name="csY234" fmla="*/ 4480359 h 6857999"/>
              <a:gd name="csX235" fmla="*/ 7290831 w 11613002"/>
              <a:gd name="csY235" fmla="*/ 4026116 h 6857999"/>
              <a:gd name="csX236" fmla="*/ 7233182 w 11613002"/>
              <a:gd name="csY236" fmla="*/ 3838801 h 6857999"/>
              <a:gd name="csX237" fmla="*/ 6844186 w 11613002"/>
              <a:gd name="csY237" fmla="*/ 4448777 h 6857999"/>
              <a:gd name="csX238" fmla="*/ 6446535 w 11613002"/>
              <a:gd name="csY238" fmla="*/ 5372277 h 6857999"/>
              <a:gd name="csX239" fmla="*/ 6014339 w 11613002"/>
              <a:gd name="csY239" fmla="*/ 6754751 h 6857999"/>
              <a:gd name="csX240" fmla="*/ 5981773 w 11613002"/>
              <a:gd name="csY240" fmla="*/ 6847591 h 6857999"/>
              <a:gd name="csX241" fmla="*/ 5978069 w 11613002"/>
              <a:gd name="csY241" fmla="*/ 6857999 h 6857999"/>
              <a:gd name="csX242" fmla="*/ 3918071 w 11613002"/>
              <a:gd name="csY242" fmla="*/ 6857999 h 6857999"/>
              <a:gd name="csX243" fmla="*/ 4076307 w 11613002"/>
              <a:gd name="csY243" fmla="*/ 6575454 h 6857999"/>
              <a:gd name="csX244" fmla="*/ 4248166 w 11613002"/>
              <a:gd name="csY244" fmla="*/ 6315483 h 6857999"/>
              <a:gd name="csX245" fmla="*/ 4231300 w 11613002"/>
              <a:gd name="csY245" fmla="*/ 6264194 h 6857999"/>
              <a:gd name="csX246" fmla="*/ 4062467 w 11613002"/>
              <a:gd name="csY246" fmla="*/ 6363718 h 6857999"/>
              <a:gd name="csX247" fmla="*/ 3857886 w 11613002"/>
              <a:gd name="csY247" fmla="*/ 6339878 h 6857999"/>
              <a:gd name="csX248" fmla="*/ 3686924 w 11613002"/>
              <a:gd name="csY248" fmla="*/ 6021975 h 6857999"/>
              <a:gd name="csX249" fmla="*/ 3727889 w 11613002"/>
              <a:gd name="csY249" fmla="*/ 5754332 h 6857999"/>
              <a:gd name="csX250" fmla="*/ 3726826 w 11613002"/>
              <a:gd name="csY250" fmla="*/ 5585143 h 6857999"/>
              <a:gd name="csX251" fmla="*/ 3641612 w 11613002"/>
              <a:gd name="csY251" fmla="*/ 5608348 h 6857999"/>
              <a:gd name="csX252" fmla="*/ 3066234 w 11613002"/>
              <a:gd name="csY252" fmla="*/ 6007957 h 6857999"/>
              <a:gd name="csX253" fmla="*/ 2946351 w 11613002"/>
              <a:gd name="csY253" fmla="*/ 6239410 h 6857999"/>
              <a:gd name="csX254" fmla="*/ 2649762 w 11613002"/>
              <a:gd name="csY254" fmla="*/ 6785817 h 6857999"/>
              <a:gd name="csX255" fmla="*/ 2609932 w 11613002"/>
              <a:gd name="csY255" fmla="*/ 6853444 h 6857999"/>
              <a:gd name="csX256" fmla="*/ 2607744 w 11613002"/>
              <a:gd name="csY256" fmla="*/ 6857999 h 6857999"/>
              <a:gd name="csX257" fmla="*/ 2433299 w 11613002"/>
              <a:gd name="csY257" fmla="*/ 6857999 h 6857999"/>
              <a:gd name="csX258" fmla="*/ 2470885 w 11613002"/>
              <a:gd name="csY258" fmla="*/ 6794410 h 6857999"/>
              <a:gd name="csX259" fmla="*/ 2634722 w 11613002"/>
              <a:gd name="csY259" fmla="*/ 6438403 h 6857999"/>
              <a:gd name="csX260" fmla="*/ 2758552 w 11613002"/>
              <a:gd name="csY260" fmla="*/ 6084131 h 6857999"/>
              <a:gd name="csX261" fmla="*/ 2970782 w 11613002"/>
              <a:gd name="csY261" fmla="*/ 5784054 h 6857999"/>
              <a:gd name="csX262" fmla="*/ 3165441 w 11613002"/>
              <a:gd name="csY262" fmla="*/ 5662864 h 6857999"/>
              <a:gd name="csX263" fmla="*/ 3449930 w 11613002"/>
              <a:gd name="csY263" fmla="*/ 5502745 h 6857999"/>
              <a:gd name="csX264" fmla="*/ 3831910 w 11613002"/>
              <a:gd name="csY264" fmla="*/ 5241792 h 6857999"/>
              <a:gd name="csX265" fmla="*/ 3933720 w 11613002"/>
              <a:gd name="csY265" fmla="*/ 5003432 h 6857999"/>
              <a:gd name="csX266" fmla="*/ 4072127 w 11613002"/>
              <a:gd name="csY266" fmla="*/ 4828133 h 6857999"/>
              <a:gd name="csX267" fmla="*/ 4256012 w 11613002"/>
              <a:gd name="csY267" fmla="*/ 4704334 h 6857999"/>
              <a:gd name="csX268" fmla="*/ 4674925 w 11613002"/>
              <a:gd name="csY268" fmla="*/ 4488788 h 6857999"/>
              <a:gd name="csX269" fmla="*/ 4901935 w 11613002"/>
              <a:gd name="csY269" fmla="*/ 4370546 h 6857999"/>
              <a:gd name="csX270" fmla="*/ 5561321 w 11613002"/>
              <a:gd name="csY270" fmla="*/ 4056740 h 6857999"/>
              <a:gd name="csX271" fmla="*/ 5944221 w 11613002"/>
              <a:gd name="csY271" fmla="*/ 3927863 h 6857999"/>
              <a:gd name="csX272" fmla="*/ 7092420 w 11613002"/>
              <a:gd name="csY272" fmla="*/ 3319615 h 6857999"/>
              <a:gd name="csX273" fmla="*/ 7160683 w 11613002"/>
              <a:gd name="csY273" fmla="*/ 3255866 h 6857999"/>
              <a:gd name="csX274" fmla="*/ 6971259 w 11613002"/>
              <a:gd name="csY274" fmla="*/ 3245414 h 6857999"/>
              <a:gd name="csX275" fmla="*/ 6431938 w 11613002"/>
              <a:gd name="csY275" fmla="*/ 3268232 h 6857999"/>
              <a:gd name="csX276" fmla="*/ 6160690 w 11613002"/>
              <a:gd name="csY276" fmla="*/ 3375658 h 6857999"/>
              <a:gd name="csX277" fmla="*/ 5884649 w 11613002"/>
              <a:gd name="csY277" fmla="*/ 3469656 h 6857999"/>
              <a:gd name="csX278" fmla="*/ 5346079 w 11613002"/>
              <a:gd name="csY278" fmla="*/ 3850002 h 6857999"/>
              <a:gd name="csX279" fmla="*/ 5198957 w 11613002"/>
              <a:gd name="csY279" fmla="*/ 3979140 h 6857999"/>
              <a:gd name="csX280" fmla="*/ 4664976 w 11613002"/>
              <a:gd name="csY280" fmla="*/ 4319827 h 6857999"/>
              <a:gd name="csX281" fmla="*/ 4098435 w 11613002"/>
              <a:gd name="csY281" fmla="*/ 4679181 h 6857999"/>
              <a:gd name="csX282" fmla="*/ 3911927 w 11613002"/>
              <a:gd name="csY282" fmla="*/ 4662247 h 6857999"/>
              <a:gd name="csX283" fmla="*/ 3503891 w 11613002"/>
              <a:gd name="csY283" fmla="*/ 4513220 h 6857999"/>
              <a:gd name="csX284" fmla="*/ 3278617 w 11613002"/>
              <a:gd name="csY284" fmla="*/ 4173587 h 6857999"/>
              <a:gd name="csX285" fmla="*/ 3235451 w 11613002"/>
              <a:gd name="csY285" fmla="*/ 3670276 h 6857999"/>
              <a:gd name="csX286" fmla="*/ 3070843 w 11613002"/>
              <a:gd name="csY286" fmla="*/ 3384899 h 6857999"/>
              <a:gd name="csX287" fmla="*/ 3170078 w 11613002"/>
              <a:gd name="csY287" fmla="*/ 3746842 h 6857999"/>
              <a:gd name="csX288" fmla="*/ 2884976 w 11613002"/>
              <a:gd name="csY288" fmla="*/ 4326896 h 6857999"/>
              <a:gd name="csX289" fmla="*/ 1879573 w 11613002"/>
              <a:gd name="csY289" fmla="*/ 4821038 h 6857999"/>
              <a:gd name="csX290" fmla="*/ 1695638 w 11613002"/>
              <a:gd name="csY290" fmla="*/ 4042953 h 6857999"/>
              <a:gd name="csX291" fmla="*/ 1915701 w 11613002"/>
              <a:gd name="csY291" fmla="*/ 2968456 h 6857999"/>
              <a:gd name="csX292" fmla="*/ 1892360 w 11613002"/>
              <a:gd name="csY292" fmla="*/ 2570958 h 6857999"/>
              <a:gd name="csX293" fmla="*/ 1872111 w 11613002"/>
              <a:gd name="csY293" fmla="*/ 2529359 h 6857999"/>
              <a:gd name="csX294" fmla="*/ 1731392 w 11613002"/>
              <a:gd name="csY294" fmla="*/ 2622778 h 6857999"/>
              <a:gd name="csX295" fmla="*/ 1315541 w 11613002"/>
              <a:gd name="csY295" fmla="*/ 2690322 h 6857999"/>
              <a:gd name="csX296" fmla="*/ 153187 w 11613002"/>
              <a:gd name="csY296" fmla="*/ 2502918 h 6857999"/>
              <a:gd name="csX297" fmla="*/ 41960 w 11613002"/>
              <a:gd name="csY297" fmla="*/ 2067128 h 6857999"/>
              <a:gd name="csX298" fmla="*/ 422343 w 11613002"/>
              <a:gd name="csY298" fmla="*/ 1724929 h 6857999"/>
              <a:gd name="csX299" fmla="*/ 845576 w 11613002"/>
              <a:gd name="csY299" fmla="*/ 1068409 h 6857999"/>
              <a:gd name="csX300" fmla="*/ 2083730 w 11613002"/>
              <a:gd name="csY300" fmla="*/ 862895 h 6857999"/>
              <a:gd name="csX301" fmla="*/ 2423935 w 11613002"/>
              <a:gd name="csY301" fmla="*/ 893948 h 6857999"/>
              <a:gd name="csX302" fmla="*/ 2776929 w 11613002"/>
              <a:gd name="csY302" fmla="*/ 898180 h 6857999"/>
              <a:gd name="csX303" fmla="*/ 2998602 w 11613002"/>
              <a:gd name="csY303" fmla="*/ 974779 h 6857999"/>
              <a:gd name="csX304" fmla="*/ 3201991 w 11613002"/>
              <a:gd name="csY304" fmla="*/ 1033352 h 6857999"/>
              <a:gd name="csX305" fmla="*/ 3503424 w 11613002"/>
              <a:gd name="csY305" fmla="*/ 1138720 h 6857999"/>
              <a:gd name="csX306" fmla="*/ 3826070 w 11613002"/>
              <a:gd name="csY306" fmla="*/ 1070419 h 6857999"/>
              <a:gd name="csX307" fmla="*/ 3808174 w 11613002"/>
              <a:gd name="csY307" fmla="*/ 967323 h 6857999"/>
              <a:gd name="csX308" fmla="*/ 3422131 w 11613002"/>
              <a:gd name="csY308" fmla="*/ 864930 h 6857999"/>
              <a:gd name="csX309" fmla="*/ 3165898 w 11613002"/>
              <a:gd name="csY309" fmla="*/ 733754 h 6857999"/>
              <a:gd name="csX310" fmla="*/ 3047629 w 11613002"/>
              <a:gd name="csY310" fmla="*/ 629561 h 6857999"/>
              <a:gd name="csX311" fmla="*/ 2915722 w 11613002"/>
              <a:gd name="csY311" fmla="*/ 544363 h 6857999"/>
              <a:gd name="csX312" fmla="*/ 2965645 w 11613002"/>
              <a:gd name="csY312" fmla="*/ 397237 h 6857999"/>
              <a:gd name="csX313" fmla="*/ 3146860 w 11613002"/>
              <a:gd name="csY313" fmla="*/ 447730 h 6857999"/>
              <a:gd name="csX314" fmla="*/ 3265919 w 11613002"/>
              <a:gd name="csY314" fmla="*/ 493559 h 6857999"/>
              <a:gd name="csX315" fmla="*/ 3476788 w 11613002"/>
              <a:gd name="csY315" fmla="*/ 577422 h 6857999"/>
              <a:gd name="csX316" fmla="*/ 3184582 w 11613002"/>
              <a:gd name="csY316" fmla="*/ 427357 h 6857999"/>
              <a:gd name="csX317" fmla="*/ 3058781 w 11613002"/>
              <a:gd name="csY317" fmla="*/ 338380 h 6857999"/>
              <a:gd name="csX318" fmla="*/ 2915392 w 11613002"/>
              <a:gd name="csY318" fmla="*/ 279859 h 6857999"/>
              <a:gd name="csX319" fmla="*/ 2455730 w 11613002"/>
              <a:gd name="csY319" fmla="*/ 86738 h 6857999"/>
              <a:gd name="csX320" fmla="*/ 2366308 w 11613002"/>
              <a:gd name="csY320" fmla="*/ 1 h 6857999"/>
              <a:gd name="csX321" fmla="*/ 6033817 w 11613002"/>
              <a:gd name="csY321" fmla="*/ 1 h 6857999"/>
              <a:gd name="csX322" fmla="*/ 6069207 w 11613002"/>
              <a:gd name="csY322" fmla="*/ 54261 h 6857999"/>
              <a:gd name="csX323" fmla="*/ 6175233 w 11613002"/>
              <a:gd name="csY323" fmla="*/ 166981 h 6857999"/>
              <a:gd name="csX324" fmla="*/ 6252945 w 11613002"/>
              <a:gd name="csY324" fmla="*/ 290356 h 6857999"/>
              <a:gd name="csX325" fmla="*/ 6291471 w 11613002"/>
              <a:gd name="csY325" fmla="*/ 309833 h 6857999"/>
              <a:gd name="csX326" fmla="*/ 6301455 w 11613002"/>
              <a:gd name="csY326" fmla="*/ 23781 h 6857999"/>
              <a:gd name="csX327" fmla="*/ 6302767 w 11613002"/>
              <a:gd name="csY327" fmla="*/ 0 h 6857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Lst>
            <a:rect l="l" t="t" r="r" b="b"/>
            <a:pathLst>
              <a:path w="11613002" h="6857999">
                <a:moveTo>
                  <a:pt x="7408502" y="3430998"/>
                </a:moveTo>
                <a:cubicBezTo>
                  <a:pt x="7392390" y="3433204"/>
                  <a:pt x="7377172" y="3457131"/>
                  <a:pt x="7364165" y="3515917"/>
                </a:cubicBezTo>
                <a:cubicBezTo>
                  <a:pt x="7357236" y="3555456"/>
                  <a:pt x="7359845" y="3606267"/>
                  <a:pt x="7366280" y="3657640"/>
                </a:cubicBezTo>
                <a:cubicBezTo>
                  <a:pt x="7372715" y="3709013"/>
                  <a:pt x="7382973" y="3760947"/>
                  <a:pt x="7391344" y="3802729"/>
                </a:cubicBezTo>
                <a:cubicBezTo>
                  <a:pt x="7412561" y="3887164"/>
                  <a:pt x="7394703" y="3980909"/>
                  <a:pt x="7425661" y="4062450"/>
                </a:cubicBezTo>
                <a:cubicBezTo>
                  <a:pt x="7450702" y="4149067"/>
                  <a:pt x="7511113" y="4253591"/>
                  <a:pt x="7541591" y="4322435"/>
                </a:cubicBezTo>
                <a:cubicBezTo>
                  <a:pt x="7572069" y="4391278"/>
                  <a:pt x="7580795" y="4428018"/>
                  <a:pt x="7608529" y="4475514"/>
                </a:cubicBezTo>
                <a:cubicBezTo>
                  <a:pt x="7608444" y="4475486"/>
                  <a:pt x="7608360" y="4475459"/>
                  <a:pt x="7608275" y="4475431"/>
                </a:cubicBezTo>
                <a:lnTo>
                  <a:pt x="7609436" y="4477484"/>
                </a:lnTo>
                <a:cubicBezTo>
                  <a:pt x="7660116" y="4566460"/>
                  <a:pt x="7664306" y="4679157"/>
                  <a:pt x="7739341" y="4754112"/>
                </a:cubicBezTo>
                <a:cubicBezTo>
                  <a:pt x="7752295" y="4766516"/>
                  <a:pt x="7773114" y="4784937"/>
                  <a:pt x="7788968" y="4771688"/>
                </a:cubicBezTo>
                <a:cubicBezTo>
                  <a:pt x="7807251" y="4749984"/>
                  <a:pt x="7792424" y="4685781"/>
                  <a:pt x="7798803" y="4651453"/>
                </a:cubicBezTo>
                <a:cubicBezTo>
                  <a:pt x="7807836" y="4552504"/>
                  <a:pt x="7851409" y="4442236"/>
                  <a:pt x="7852915" y="4341016"/>
                </a:cubicBezTo>
                <a:cubicBezTo>
                  <a:pt x="7843681" y="4232999"/>
                  <a:pt x="7773569" y="4082844"/>
                  <a:pt x="7743401" y="4003351"/>
                </a:cubicBezTo>
                <a:cubicBezTo>
                  <a:pt x="7713234" y="3923859"/>
                  <a:pt x="7714070" y="3941263"/>
                  <a:pt x="7671908" y="3864059"/>
                </a:cubicBezTo>
                <a:cubicBezTo>
                  <a:pt x="7629745" y="3786856"/>
                  <a:pt x="7541716" y="3598157"/>
                  <a:pt x="7490425" y="3540133"/>
                </a:cubicBezTo>
                <a:cubicBezTo>
                  <a:pt x="7464696" y="3483977"/>
                  <a:pt x="7435357" y="3427321"/>
                  <a:pt x="7408502" y="3430998"/>
                </a:cubicBezTo>
                <a:close/>
                <a:moveTo>
                  <a:pt x="7519730" y="3276948"/>
                </a:moveTo>
                <a:cubicBezTo>
                  <a:pt x="7512445" y="3276891"/>
                  <a:pt x="7508927" y="3280900"/>
                  <a:pt x="7508080" y="3287667"/>
                </a:cubicBezTo>
                <a:cubicBezTo>
                  <a:pt x="7506386" y="3301201"/>
                  <a:pt x="7515374" y="3325765"/>
                  <a:pt x="7526288" y="3350874"/>
                </a:cubicBezTo>
                <a:cubicBezTo>
                  <a:pt x="7540026" y="3387031"/>
                  <a:pt x="7554634" y="3418288"/>
                  <a:pt x="7577466" y="3446586"/>
                </a:cubicBezTo>
                <a:lnTo>
                  <a:pt x="7577674" y="3446372"/>
                </a:lnTo>
                <a:lnTo>
                  <a:pt x="7579044" y="3448210"/>
                </a:lnTo>
                <a:cubicBezTo>
                  <a:pt x="7606592" y="3487112"/>
                  <a:pt x="7647662" y="3525727"/>
                  <a:pt x="7665677" y="3574303"/>
                </a:cubicBezTo>
                <a:cubicBezTo>
                  <a:pt x="7712235" y="3650885"/>
                  <a:pt x="7812423" y="3827324"/>
                  <a:pt x="7858393" y="3907706"/>
                </a:cubicBezTo>
                <a:cubicBezTo>
                  <a:pt x="7894682" y="3948147"/>
                  <a:pt x="7916149" y="4007345"/>
                  <a:pt x="7941502" y="4056593"/>
                </a:cubicBezTo>
                <a:cubicBezTo>
                  <a:pt x="7961842" y="4102277"/>
                  <a:pt x="7998895" y="4128977"/>
                  <a:pt x="8038852" y="4155343"/>
                </a:cubicBezTo>
                <a:cubicBezTo>
                  <a:pt x="8104404" y="4204878"/>
                  <a:pt x="8157501" y="4281061"/>
                  <a:pt x="8209862" y="4344699"/>
                </a:cubicBezTo>
                <a:cubicBezTo>
                  <a:pt x="8278660" y="4419616"/>
                  <a:pt x="8404827" y="4557603"/>
                  <a:pt x="8451643" y="4604844"/>
                </a:cubicBezTo>
                <a:cubicBezTo>
                  <a:pt x="8460943" y="4618175"/>
                  <a:pt x="8485262" y="4644010"/>
                  <a:pt x="8490764" y="4628146"/>
                </a:cubicBezTo>
                <a:cubicBezTo>
                  <a:pt x="8497361" y="4594447"/>
                  <a:pt x="8467482" y="4558017"/>
                  <a:pt x="8451086" y="4528843"/>
                </a:cubicBezTo>
                <a:cubicBezTo>
                  <a:pt x="8396617" y="4439910"/>
                  <a:pt x="8397849" y="4319017"/>
                  <a:pt x="8361054" y="4221200"/>
                </a:cubicBezTo>
                <a:cubicBezTo>
                  <a:pt x="8333863" y="4141004"/>
                  <a:pt x="8265183" y="4079836"/>
                  <a:pt x="8237336" y="4001249"/>
                </a:cubicBezTo>
                <a:cubicBezTo>
                  <a:pt x="8205819" y="3938414"/>
                  <a:pt x="8186624" y="3880131"/>
                  <a:pt x="8171954" y="3844189"/>
                </a:cubicBezTo>
                <a:cubicBezTo>
                  <a:pt x="8166533" y="3823989"/>
                  <a:pt x="8160434" y="3803288"/>
                  <a:pt x="8149313" y="3785597"/>
                </a:cubicBezTo>
                <a:cubicBezTo>
                  <a:pt x="8114214" y="3738820"/>
                  <a:pt x="8073343" y="3699151"/>
                  <a:pt x="8034762" y="3657134"/>
                </a:cubicBezTo>
                <a:cubicBezTo>
                  <a:pt x="7980822" y="3616774"/>
                  <a:pt x="7924247" y="3571095"/>
                  <a:pt x="7860071" y="3541725"/>
                </a:cubicBezTo>
                <a:cubicBezTo>
                  <a:pt x="7836804" y="3530075"/>
                  <a:pt x="7815978" y="3514731"/>
                  <a:pt x="7796645" y="3497348"/>
                </a:cubicBezTo>
                <a:cubicBezTo>
                  <a:pt x="7721863" y="3429466"/>
                  <a:pt x="7643831" y="3346836"/>
                  <a:pt x="7553975" y="3290634"/>
                </a:cubicBezTo>
                <a:cubicBezTo>
                  <a:pt x="7538064" y="3281131"/>
                  <a:pt x="7527014" y="3277006"/>
                  <a:pt x="7519730" y="3276948"/>
                </a:cubicBezTo>
                <a:close/>
                <a:moveTo>
                  <a:pt x="7512749" y="2572509"/>
                </a:moveTo>
                <a:cubicBezTo>
                  <a:pt x="7481246" y="2573471"/>
                  <a:pt x="7438223" y="2583751"/>
                  <a:pt x="7437713" y="2622898"/>
                </a:cubicBezTo>
                <a:cubicBezTo>
                  <a:pt x="7441791" y="2654282"/>
                  <a:pt x="7469786" y="2677378"/>
                  <a:pt x="7485183" y="2703993"/>
                </a:cubicBezTo>
                <a:cubicBezTo>
                  <a:pt x="7497277" y="2722136"/>
                  <a:pt x="7508339" y="2734772"/>
                  <a:pt x="7520744" y="2729234"/>
                </a:cubicBezTo>
                <a:cubicBezTo>
                  <a:pt x="7558118" y="2700775"/>
                  <a:pt x="7573645" y="2641819"/>
                  <a:pt x="7567725" y="2596975"/>
                </a:cubicBezTo>
                <a:cubicBezTo>
                  <a:pt x="7567669" y="2597004"/>
                  <a:pt x="7567613" y="2597032"/>
                  <a:pt x="7567557" y="2597062"/>
                </a:cubicBezTo>
                <a:lnTo>
                  <a:pt x="7567111" y="2594959"/>
                </a:lnTo>
                <a:cubicBezTo>
                  <a:pt x="7560931" y="2571017"/>
                  <a:pt x="7533524" y="2569234"/>
                  <a:pt x="7512749" y="2572509"/>
                </a:cubicBezTo>
                <a:close/>
                <a:moveTo>
                  <a:pt x="8996754" y="2416521"/>
                </a:moveTo>
                <a:cubicBezTo>
                  <a:pt x="8927109" y="2416458"/>
                  <a:pt x="8866615" y="2434992"/>
                  <a:pt x="8803473" y="2443444"/>
                </a:cubicBezTo>
                <a:cubicBezTo>
                  <a:pt x="8756446" y="2450064"/>
                  <a:pt x="8708457" y="2453579"/>
                  <a:pt x="8660935" y="2457381"/>
                </a:cubicBezTo>
                <a:cubicBezTo>
                  <a:pt x="8445147" y="2472896"/>
                  <a:pt x="8209580" y="2486832"/>
                  <a:pt x="8053253" y="2653873"/>
                </a:cubicBezTo>
                <a:lnTo>
                  <a:pt x="8053086" y="2653958"/>
                </a:lnTo>
                <a:lnTo>
                  <a:pt x="8051208" y="2655454"/>
                </a:lnTo>
                <a:cubicBezTo>
                  <a:pt x="7974675" y="2707462"/>
                  <a:pt x="7859980" y="2720946"/>
                  <a:pt x="7797754" y="2796421"/>
                </a:cubicBezTo>
                <a:cubicBezTo>
                  <a:pt x="7791965" y="2803903"/>
                  <a:pt x="7790159" y="2809375"/>
                  <a:pt x="7791049" y="2813320"/>
                </a:cubicBezTo>
                <a:cubicBezTo>
                  <a:pt x="7793719" y="2825150"/>
                  <a:pt x="7820642" y="2823231"/>
                  <a:pt x="7837011" y="2820606"/>
                </a:cubicBezTo>
                <a:cubicBezTo>
                  <a:pt x="7869516" y="2815210"/>
                  <a:pt x="7905466" y="2812596"/>
                  <a:pt x="7937760" y="2814407"/>
                </a:cubicBezTo>
                <a:cubicBezTo>
                  <a:pt x="8001341" y="2818125"/>
                  <a:pt x="8059151" y="2797052"/>
                  <a:pt x="8121322" y="2788570"/>
                </a:cubicBezTo>
                <a:cubicBezTo>
                  <a:pt x="8182207" y="2788906"/>
                  <a:pt x="8228077" y="2784153"/>
                  <a:pt x="8288317" y="2783443"/>
                </a:cubicBezTo>
                <a:cubicBezTo>
                  <a:pt x="8488404" y="2758424"/>
                  <a:pt x="8649604" y="2618966"/>
                  <a:pt x="8826595" y="2535904"/>
                </a:cubicBezTo>
                <a:cubicBezTo>
                  <a:pt x="8889968" y="2500526"/>
                  <a:pt x="8966418" y="2491580"/>
                  <a:pt x="9032869" y="2460126"/>
                </a:cubicBezTo>
                <a:cubicBezTo>
                  <a:pt x="9092438" y="2427448"/>
                  <a:pt x="9029176" y="2414879"/>
                  <a:pt x="8996754" y="2416521"/>
                </a:cubicBezTo>
                <a:close/>
                <a:moveTo>
                  <a:pt x="6108124" y="2213530"/>
                </a:moveTo>
                <a:cubicBezTo>
                  <a:pt x="6066075" y="2211635"/>
                  <a:pt x="6026989" y="2213936"/>
                  <a:pt x="5992711" y="2243979"/>
                </a:cubicBezTo>
                <a:cubicBezTo>
                  <a:pt x="5743832" y="2483772"/>
                  <a:pt x="5404656" y="2583151"/>
                  <a:pt x="5061208" y="2534273"/>
                </a:cubicBezTo>
                <a:cubicBezTo>
                  <a:pt x="4965341" y="2525669"/>
                  <a:pt x="4866697" y="2513935"/>
                  <a:pt x="4771485" y="2518132"/>
                </a:cubicBezTo>
                <a:cubicBezTo>
                  <a:pt x="4750647" y="2519640"/>
                  <a:pt x="4734893" y="2523407"/>
                  <a:pt x="4731390" y="2527741"/>
                </a:cubicBezTo>
                <a:cubicBezTo>
                  <a:pt x="4727884" y="2532073"/>
                  <a:pt x="4736632" y="2536974"/>
                  <a:pt x="4764799" y="2540752"/>
                </a:cubicBezTo>
                <a:cubicBezTo>
                  <a:pt x="4844752" y="2550134"/>
                  <a:pt x="4929038" y="2573494"/>
                  <a:pt x="5009869" y="2578821"/>
                </a:cubicBezTo>
                <a:cubicBezTo>
                  <a:pt x="5220594" y="2602254"/>
                  <a:pt x="5497704" y="2706684"/>
                  <a:pt x="5729607" y="2778866"/>
                </a:cubicBezTo>
                <a:cubicBezTo>
                  <a:pt x="5811893" y="2807604"/>
                  <a:pt x="5899612" y="2825490"/>
                  <a:pt x="5974302" y="2870957"/>
                </a:cubicBezTo>
                <a:cubicBezTo>
                  <a:pt x="6053942" y="2918430"/>
                  <a:pt x="6127827" y="2985181"/>
                  <a:pt x="6216032" y="3019453"/>
                </a:cubicBezTo>
                <a:cubicBezTo>
                  <a:pt x="6323174" y="3063028"/>
                  <a:pt x="6504398" y="3112985"/>
                  <a:pt x="6617155" y="3132409"/>
                </a:cubicBezTo>
                <a:cubicBezTo>
                  <a:pt x="6697699" y="3143869"/>
                  <a:pt x="6804489" y="3135268"/>
                  <a:pt x="6892575" y="3135994"/>
                </a:cubicBezTo>
                <a:cubicBezTo>
                  <a:pt x="6975661" y="3150439"/>
                  <a:pt x="7059886" y="3139925"/>
                  <a:pt x="7145673" y="3136768"/>
                </a:cubicBezTo>
                <a:cubicBezTo>
                  <a:pt x="7205875" y="3129193"/>
                  <a:pt x="7363263" y="3156242"/>
                  <a:pt x="7307139" y="3048454"/>
                </a:cubicBezTo>
                <a:cubicBezTo>
                  <a:pt x="7292366" y="3021201"/>
                  <a:pt x="7310205" y="3035822"/>
                  <a:pt x="7244538" y="2973986"/>
                </a:cubicBezTo>
                <a:cubicBezTo>
                  <a:pt x="7178871" y="2912150"/>
                  <a:pt x="7012742" y="2760405"/>
                  <a:pt x="6913134" y="2677438"/>
                </a:cubicBezTo>
                <a:cubicBezTo>
                  <a:pt x="6856058" y="2630198"/>
                  <a:pt x="6738171" y="2547227"/>
                  <a:pt x="6646892" y="2476185"/>
                </a:cubicBezTo>
                <a:cubicBezTo>
                  <a:pt x="6558277" y="2399956"/>
                  <a:pt x="6473066" y="2305235"/>
                  <a:pt x="6365456" y="2251180"/>
                </a:cubicBezTo>
                <a:cubicBezTo>
                  <a:pt x="6299426" y="2221917"/>
                  <a:pt x="6222991" y="2221214"/>
                  <a:pt x="6151093" y="2215952"/>
                </a:cubicBezTo>
                <a:cubicBezTo>
                  <a:pt x="6136487" y="2215261"/>
                  <a:pt x="6122140" y="2214162"/>
                  <a:pt x="6108124" y="2213530"/>
                </a:cubicBezTo>
                <a:close/>
                <a:moveTo>
                  <a:pt x="6997128" y="2188757"/>
                </a:moveTo>
                <a:cubicBezTo>
                  <a:pt x="6991743" y="2187901"/>
                  <a:pt x="6987205" y="2188737"/>
                  <a:pt x="6983807" y="2191705"/>
                </a:cubicBezTo>
                <a:cubicBezTo>
                  <a:pt x="6981781" y="2194971"/>
                  <a:pt x="6981603" y="2194216"/>
                  <a:pt x="6981119" y="2199657"/>
                </a:cubicBezTo>
                <a:cubicBezTo>
                  <a:pt x="6982560" y="2221802"/>
                  <a:pt x="7001811" y="2239438"/>
                  <a:pt x="7016784" y="2255148"/>
                </a:cubicBezTo>
                <a:cubicBezTo>
                  <a:pt x="7066638" y="2299096"/>
                  <a:pt x="7093597" y="2359490"/>
                  <a:pt x="7124161" y="2414744"/>
                </a:cubicBezTo>
                <a:cubicBezTo>
                  <a:pt x="7148744" y="2459412"/>
                  <a:pt x="7193594" y="2486227"/>
                  <a:pt x="7223938" y="2526443"/>
                </a:cubicBezTo>
                <a:cubicBezTo>
                  <a:pt x="7286295" y="2616086"/>
                  <a:pt x="7330843" y="2721145"/>
                  <a:pt x="7398357" y="2808659"/>
                </a:cubicBezTo>
                <a:cubicBezTo>
                  <a:pt x="7410530" y="2822630"/>
                  <a:pt x="7427254" y="2836800"/>
                  <a:pt x="7422991" y="2818230"/>
                </a:cubicBezTo>
                <a:cubicBezTo>
                  <a:pt x="7401896" y="2769224"/>
                  <a:pt x="7371882" y="2724916"/>
                  <a:pt x="7357204" y="2669854"/>
                </a:cubicBezTo>
                <a:cubicBezTo>
                  <a:pt x="7344491" y="2631369"/>
                  <a:pt x="7333148" y="2594719"/>
                  <a:pt x="7319595" y="2563659"/>
                </a:cubicBezTo>
                <a:lnTo>
                  <a:pt x="7318641" y="2561395"/>
                </a:lnTo>
                <a:cubicBezTo>
                  <a:pt x="7278353" y="2470991"/>
                  <a:pt x="7207753" y="2379130"/>
                  <a:pt x="7136125" y="2303585"/>
                </a:cubicBezTo>
                <a:cubicBezTo>
                  <a:pt x="7114140" y="2283569"/>
                  <a:pt x="7034828" y="2194744"/>
                  <a:pt x="6997128" y="2188757"/>
                </a:cubicBezTo>
                <a:close/>
                <a:moveTo>
                  <a:pt x="4596938" y="1429132"/>
                </a:moveTo>
                <a:cubicBezTo>
                  <a:pt x="4559486" y="1424821"/>
                  <a:pt x="4522870" y="1436201"/>
                  <a:pt x="4487105" y="1455487"/>
                </a:cubicBezTo>
                <a:cubicBezTo>
                  <a:pt x="4445878" y="1471517"/>
                  <a:pt x="4413866" y="1504631"/>
                  <a:pt x="4377500" y="1529074"/>
                </a:cubicBezTo>
                <a:cubicBezTo>
                  <a:pt x="4291195" y="1570538"/>
                  <a:pt x="4210998" y="1622629"/>
                  <a:pt x="4138375" y="1684701"/>
                </a:cubicBezTo>
                <a:cubicBezTo>
                  <a:pt x="4110066" y="1702771"/>
                  <a:pt x="4076244" y="1710965"/>
                  <a:pt x="4047854" y="1729290"/>
                </a:cubicBezTo>
                <a:cubicBezTo>
                  <a:pt x="4015673" y="1748080"/>
                  <a:pt x="3988024" y="1779372"/>
                  <a:pt x="3956587" y="1796722"/>
                </a:cubicBezTo>
                <a:cubicBezTo>
                  <a:pt x="3918702" y="1817602"/>
                  <a:pt x="3876781" y="1824877"/>
                  <a:pt x="3837720" y="1849436"/>
                </a:cubicBezTo>
                <a:cubicBezTo>
                  <a:pt x="3783617" y="1877710"/>
                  <a:pt x="3721822" y="1896807"/>
                  <a:pt x="3665301" y="1916475"/>
                </a:cubicBezTo>
                <a:cubicBezTo>
                  <a:pt x="3615327" y="1919633"/>
                  <a:pt x="3582452" y="1922253"/>
                  <a:pt x="3552723" y="1966588"/>
                </a:cubicBezTo>
                <a:cubicBezTo>
                  <a:pt x="3513739" y="2019292"/>
                  <a:pt x="3493325" y="2089134"/>
                  <a:pt x="3440483" y="2131382"/>
                </a:cubicBezTo>
                <a:cubicBezTo>
                  <a:pt x="3402835" y="2161569"/>
                  <a:pt x="3378364" y="2201715"/>
                  <a:pt x="3356568" y="2243557"/>
                </a:cubicBezTo>
                <a:cubicBezTo>
                  <a:pt x="3328259" y="2290447"/>
                  <a:pt x="3281446" y="2318677"/>
                  <a:pt x="3245825" y="2360006"/>
                </a:cubicBezTo>
                <a:cubicBezTo>
                  <a:pt x="3212746" y="2399074"/>
                  <a:pt x="3206240" y="2451266"/>
                  <a:pt x="3184246" y="2494166"/>
                </a:cubicBezTo>
                <a:cubicBezTo>
                  <a:pt x="3150260" y="2567073"/>
                  <a:pt x="3085027" y="2737971"/>
                  <a:pt x="3039704" y="2878596"/>
                </a:cubicBezTo>
                <a:cubicBezTo>
                  <a:pt x="3009012" y="2969171"/>
                  <a:pt x="2983005" y="3051020"/>
                  <a:pt x="2996797" y="3135564"/>
                </a:cubicBezTo>
                <a:cubicBezTo>
                  <a:pt x="3001395" y="3163745"/>
                  <a:pt x="3010414" y="3192225"/>
                  <a:pt x="3025157" y="3221428"/>
                </a:cubicBezTo>
                <a:cubicBezTo>
                  <a:pt x="3076567" y="3308123"/>
                  <a:pt x="3105350" y="2968449"/>
                  <a:pt x="3138374" y="2939158"/>
                </a:cubicBezTo>
                <a:cubicBezTo>
                  <a:pt x="3222453" y="2798080"/>
                  <a:pt x="3399993" y="2711558"/>
                  <a:pt x="3557216" y="2688895"/>
                </a:cubicBezTo>
                <a:cubicBezTo>
                  <a:pt x="3578825" y="2684764"/>
                  <a:pt x="3599428" y="2674157"/>
                  <a:pt x="3563787" y="2667079"/>
                </a:cubicBezTo>
                <a:cubicBezTo>
                  <a:pt x="3504390" y="2657284"/>
                  <a:pt x="3411003" y="2655351"/>
                  <a:pt x="3379892" y="2593066"/>
                </a:cubicBezTo>
                <a:cubicBezTo>
                  <a:pt x="3347546" y="2486598"/>
                  <a:pt x="3412171" y="2360831"/>
                  <a:pt x="3474549" y="2276589"/>
                </a:cubicBezTo>
                <a:lnTo>
                  <a:pt x="3475136" y="2276499"/>
                </a:lnTo>
                <a:lnTo>
                  <a:pt x="3476965" y="2274286"/>
                </a:lnTo>
                <a:cubicBezTo>
                  <a:pt x="3622957" y="2088410"/>
                  <a:pt x="3742335" y="2096990"/>
                  <a:pt x="3949702" y="2038769"/>
                </a:cubicBezTo>
                <a:cubicBezTo>
                  <a:pt x="3996620" y="2022880"/>
                  <a:pt x="4032961" y="1996331"/>
                  <a:pt x="4074883" y="1982059"/>
                </a:cubicBezTo>
                <a:cubicBezTo>
                  <a:pt x="4124090" y="1963827"/>
                  <a:pt x="4178051" y="1966564"/>
                  <a:pt x="4227592" y="1951656"/>
                </a:cubicBezTo>
                <a:cubicBezTo>
                  <a:pt x="4318997" y="1917424"/>
                  <a:pt x="4411554" y="1913215"/>
                  <a:pt x="4506726" y="1905649"/>
                </a:cubicBezTo>
                <a:cubicBezTo>
                  <a:pt x="4570475" y="1884381"/>
                  <a:pt x="4633241" y="1905048"/>
                  <a:pt x="4697432" y="1903366"/>
                </a:cubicBezTo>
                <a:cubicBezTo>
                  <a:pt x="4868268" y="1898913"/>
                  <a:pt x="5046333" y="1871454"/>
                  <a:pt x="5209145" y="1937034"/>
                </a:cubicBezTo>
                <a:cubicBezTo>
                  <a:pt x="5276424" y="1961522"/>
                  <a:pt x="5333123" y="1999827"/>
                  <a:pt x="5399572" y="2025589"/>
                </a:cubicBezTo>
                <a:cubicBezTo>
                  <a:pt x="5448889" y="2045444"/>
                  <a:pt x="5502371" y="2064531"/>
                  <a:pt x="5544527" y="2084470"/>
                </a:cubicBezTo>
                <a:cubicBezTo>
                  <a:pt x="5608682" y="2115653"/>
                  <a:pt x="5681248" y="2156384"/>
                  <a:pt x="5751149" y="2167443"/>
                </a:cubicBezTo>
                <a:cubicBezTo>
                  <a:pt x="5850378" y="2178662"/>
                  <a:pt x="5947885" y="2147643"/>
                  <a:pt x="6054104" y="2151449"/>
                </a:cubicBezTo>
                <a:cubicBezTo>
                  <a:pt x="6144497" y="2153125"/>
                  <a:pt x="6127836" y="2112115"/>
                  <a:pt x="6066753" y="2080517"/>
                </a:cubicBezTo>
                <a:cubicBezTo>
                  <a:pt x="5955840" y="2017994"/>
                  <a:pt x="5868801" y="1928980"/>
                  <a:pt x="5771560" y="1860900"/>
                </a:cubicBezTo>
                <a:cubicBezTo>
                  <a:pt x="5716513" y="1819626"/>
                  <a:pt x="5640180" y="1813363"/>
                  <a:pt x="5578797" y="1792301"/>
                </a:cubicBezTo>
                <a:cubicBezTo>
                  <a:pt x="5317953" y="1655869"/>
                  <a:pt x="4958018" y="1544912"/>
                  <a:pt x="4634670" y="1438963"/>
                </a:cubicBezTo>
                <a:cubicBezTo>
                  <a:pt x="4622000" y="1433750"/>
                  <a:pt x="4609423" y="1430569"/>
                  <a:pt x="4596938" y="1429132"/>
                </a:cubicBezTo>
                <a:close/>
                <a:moveTo>
                  <a:pt x="3973029" y="1070629"/>
                </a:moveTo>
                <a:cubicBezTo>
                  <a:pt x="3854150" y="1079273"/>
                  <a:pt x="3749209" y="1166247"/>
                  <a:pt x="3699215" y="1285650"/>
                </a:cubicBezTo>
                <a:cubicBezTo>
                  <a:pt x="3664591" y="1347443"/>
                  <a:pt x="3628310" y="1425774"/>
                  <a:pt x="3611356" y="1499661"/>
                </a:cubicBezTo>
                <a:cubicBezTo>
                  <a:pt x="3606928" y="1517199"/>
                  <a:pt x="3602889" y="1531119"/>
                  <a:pt x="3601195" y="1542468"/>
                </a:cubicBezTo>
                <a:cubicBezTo>
                  <a:pt x="3599501" y="1553814"/>
                  <a:pt x="3600152" y="1562592"/>
                  <a:pt x="3605103" y="1569843"/>
                </a:cubicBezTo>
                <a:lnTo>
                  <a:pt x="3605231" y="1569884"/>
                </a:lnTo>
                <a:lnTo>
                  <a:pt x="3606088" y="1571138"/>
                </a:lnTo>
                <a:cubicBezTo>
                  <a:pt x="3659836" y="1623887"/>
                  <a:pt x="3738873" y="1605557"/>
                  <a:pt x="3808033" y="1614561"/>
                </a:cubicBezTo>
                <a:cubicBezTo>
                  <a:pt x="3864582" y="1622322"/>
                  <a:pt x="3921685" y="1641453"/>
                  <a:pt x="3979140" y="1643770"/>
                </a:cubicBezTo>
                <a:cubicBezTo>
                  <a:pt x="4080740" y="1645395"/>
                  <a:pt x="4178837" y="1596379"/>
                  <a:pt x="4261649" y="1540928"/>
                </a:cubicBezTo>
                <a:cubicBezTo>
                  <a:pt x="4288798" y="1520806"/>
                  <a:pt x="4310393" y="1494010"/>
                  <a:pt x="4337973" y="1474726"/>
                </a:cubicBezTo>
                <a:cubicBezTo>
                  <a:pt x="4363376" y="1456563"/>
                  <a:pt x="4392881" y="1450486"/>
                  <a:pt x="4419800" y="1439382"/>
                </a:cubicBezTo>
                <a:cubicBezTo>
                  <a:pt x="4463458" y="1422311"/>
                  <a:pt x="4508378" y="1379903"/>
                  <a:pt x="4456595" y="1340234"/>
                </a:cubicBezTo>
                <a:cubicBezTo>
                  <a:pt x="4417399" y="1310611"/>
                  <a:pt x="4375973" y="1280976"/>
                  <a:pt x="4335858" y="1252039"/>
                </a:cubicBezTo>
                <a:cubicBezTo>
                  <a:pt x="4269987" y="1203939"/>
                  <a:pt x="4189026" y="1183744"/>
                  <a:pt x="4115546" y="1151532"/>
                </a:cubicBezTo>
                <a:cubicBezTo>
                  <a:pt x="4064402" y="1133891"/>
                  <a:pt x="4029270" y="1073677"/>
                  <a:pt x="3973029" y="1070629"/>
                </a:cubicBezTo>
                <a:close/>
                <a:moveTo>
                  <a:pt x="3543293" y="650522"/>
                </a:moveTo>
                <a:cubicBezTo>
                  <a:pt x="3536956" y="650866"/>
                  <a:pt x="3534248" y="653216"/>
                  <a:pt x="3534574" y="656975"/>
                </a:cubicBezTo>
                <a:cubicBezTo>
                  <a:pt x="3535226" y="664493"/>
                  <a:pt x="3548010" y="677646"/>
                  <a:pt x="3568145" y="691650"/>
                </a:cubicBezTo>
                <a:cubicBezTo>
                  <a:pt x="3685967" y="768419"/>
                  <a:pt x="3824535" y="828892"/>
                  <a:pt x="3953335" y="879243"/>
                </a:cubicBezTo>
                <a:cubicBezTo>
                  <a:pt x="3985798" y="895375"/>
                  <a:pt x="4011902" y="918706"/>
                  <a:pt x="4044130" y="936444"/>
                </a:cubicBezTo>
                <a:cubicBezTo>
                  <a:pt x="4089133" y="958413"/>
                  <a:pt x="4134609" y="974099"/>
                  <a:pt x="4172772" y="1009125"/>
                </a:cubicBezTo>
                <a:cubicBezTo>
                  <a:pt x="4195027" y="1027866"/>
                  <a:pt x="4216014" y="1049697"/>
                  <a:pt x="4242741" y="1061896"/>
                </a:cubicBezTo>
                <a:cubicBezTo>
                  <a:pt x="4289314" y="1081149"/>
                  <a:pt x="4341398" y="1067475"/>
                  <a:pt x="4388900" y="1086887"/>
                </a:cubicBezTo>
                <a:cubicBezTo>
                  <a:pt x="4575566" y="1149616"/>
                  <a:pt x="4767120" y="1201462"/>
                  <a:pt x="4950880" y="1271095"/>
                </a:cubicBezTo>
                <a:cubicBezTo>
                  <a:pt x="4950963" y="1271121"/>
                  <a:pt x="4951047" y="1271149"/>
                  <a:pt x="4951131" y="1271176"/>
                </a:cubicBezTo>
                <a:cubicBezTo>
                  <a:pt x="4951936" y="1271574"/>
                  <a:pt x="4952742" y="1271971"/>
                  <a:pt x="4953547" y="1272368"/>
                </a:cubicBezTo>
                <a:cubicBezTo>
                  <a:pt x="5093350" y="1348206"/>
                  <a:pt x="5206984" y="1455949"/>
                  <a:pt x="5337543" y="1537499"/>
                </a:cubicBezTo>
                <a:cubicBezTo>
                  <a:pt x="5387466" y="1565942"/>
                  <a:pt x="5444003" y="1579855"/>
                  <a:pt x="5493312" y="1609779"/>
                </a:cubicBezTo>
                <a:cubicBezTo>
                  <a:pt x="5599291" y="1671981"/>
                  <a:pt x="5703378" y="1730923"/>
                  <a:pt x="5814013" y="1780772"/>
                </a:cubicBezTo>
                <a:cubicBezTo>
                  <a:pt x="5950257" y="1876451"/>
                  <a:pt x="6065336" y="2010257"/>
                  <a:pt x="6224971" y="2070905"/>
                </a:cubicBezTo>
                <a:cubicBezTo>
                  <a:pt x="6262859" y="2093252"/>
                  <a:pt x="6293995" y="2121832"/>
                  <a:pt x="6337148" y="2136912"/>
                </a:cubicBezTo>
                <a:cubicBezTo>
                  <a:pt x="6368535" y="2147667"/>
                  <a:pt x="6397690" y="2161902"/>
                  <a:pt x="6423558" y="2183338"/>
                </a:cubicBezTo>
                <a:cubicBezTo>
                  <a:pt x="6485755" y="2248587"/>
                  <a:pt x="6572469" y="2270485"/>
                  <a:pt x="6646804" y="2318358"/>
                </a:cubicBezTo>
                <a:cubicBezTo>
                  <a:pt x="6763952" y="2409459"/>
                  <a:pt x="6877904" y="2504855"/>
                  <a:pt x="6995083" y="2602406"/>
                </a:cubicBezTo>
                <a:cubicBezTo>
                  <a:pt x="7041087" y="2641342"/>
                  <a:pt x="7078481" y="2686194"/>
                  <a:pt x="7126438" y="2722959"/>
                </a:cubicBezTo>
                <a:cubicBezTo>
                  <a:pt x="7209229" y="2776757"/>
                  <a:pt x="7164823" y="2708814"/>
                  <a:pt x="7139792" y="2683450"/>
                </a:cubicBezTo>
                <a:cubicBezTo>
                  <a:pt x="7082627" y="2616037"/>
                  <a:pt x="7053037" y="2525421"/>
                  <a:pt x="6998277" y="2458357"/>
                </a:cubicBezTo>
                <a:cubicBezTo>
                  <a:pt x="6968610" y="2422136"/>
                  <a:pt x="6918943" y="2401192"/>
                  <a:pt x="6888531" y="2365989"/>
                </a:cubicBezTo>
                <a:cubicBezTo>
                  <a:pt x="6845237" y="2310294"/>
                  <a:pt x="6801096" y="2257684"/>
                  <a:pt x="6758641" y="2201557"/>
                </a:cubicBezTo>
                <a:cubicBezTo>
                  <a:pt x="6724543" y="2150347"/>
                  <a:pt x="6685096" y="2102737"/>
                  <a:pt x="6642723" y="2057270"/>
                </a:cubicBezTo>
                <a:cubicBezTo>
                  <a:pt x="6584843" y="1982911"/>
                  <a:pt x="6521454" y="1902174"/>
                  <a:pt x="6449096" y="1836329"/>
                </a:cubicBezTo>
                <a:cubicBezTo>
                  <a:pt x="6380253" y="1775670"/>
                  <a:pt x="6293722" y="1740537"/>
                  <a:pt x="6222937" y="1682889"/>
                </a:cubicBezTo>
                <a:cubicBezTo>
                  <a:pt x="6072954" y="1587447"/>
                  <a:pt x="5699854" y="1346604"/>
                  <a:pt x="5549196" y="1263677"/>
                </a:cubicBezTo>
                <a:cubicBezTo>
                  <a:pt x="5475256" y="1231600"/>
                  <a:pt x="5394644" y="1212495"/>
                  <a:pt x="5318991" y="1185324"/>
                </a:cubicBezTo>
                <a:cubicBezTo>
                  <a:pt x="5180102" y="1122789"/>
                  <a:pt x="5031190" y="1064039"/>
                  <a:pt x="4874042" y="1042799"/>
                </a:cubicBezTo>
                <a:cubicBezTo>
                  <a:pt x="4699978" y="1023695"/>
                  <a:pt x="4619061" y="1014704"/>
                  <a:pt x="4460920" y="923620"/>
                </a:cubicBezTo>
                <a:cubicBezTo>
                  <a:pt x="4389519" y="881864"/>
                  <a:pt x="4318008" y="862734"/>
                  <a:pt x="4237374" y="841942"/>
                </a:cubicBezTo>
                <a:cubicBezTo>
                  <a:pt x="4189447" y="825610"/>
                  <a:pt x="4143906" y="800952"/>
                  <a:pt x="4094261" y="789107"/>
                </a:cubicBezTo>
                <a:cubicBezTo>
                  <a:pt x="3923219" y="765376"/>
                  <a:pt x="3756074" y="718132"/>
                  <a:pt x="3573794" y="656108"/>
                </a:cubicBezTo>
                <a:cubicBezTo>
                  <a:pt x="3559599" y="651842"/>
                  <a:pt x="3549631" y="650179"/>
                  <a:pt x="3543293" y="650522"/>
                </a:cubicBezTo>
                <a:close/>
                <a:moveTo>
                  <a:pt x="7407102" y="0"/>
                </a:moveTo>
                <a:lnTo>
                  <a:pt x="7413066" y="45653"/>
                </a:lnTo>
                <a:cubicBezTo>
                  <a:pt x="7421779" y="163167"/>
                  <a:pt x="7412847" y="287679"/>
                  <a:pt x="7396633" y="405451"/>
                </a:cubicBezTo>
                <a:cubicBezTo>
                  <a:pt x="7378118" y="547690"/>
                  <a:pt x="7333749" y="604753"/>
                  <a:pt x="7286995" y="784414"/>
                </a:cubicBezTo>
                <a:cubicBezTo>
                  <a:pt x="7240242" y="964075"/>
                  <a:pt x="7135919" y="1387084"/>
                  <a:pt x="7116112" y="1483420"/>
                </a:cubicBezTo>
                <a:cubicBezTo>
                  <a:pt x="7108755" y="1531284"/>
                  <a:pt x="7131759" y="1950357"/>
                  <a:pt x="7140367" y="1987249"/>
                </a:cubicBezTo>
                <a:cubicBezTo>
                  <a:pt x="7153237" y="2046208"/>
                  <a:pt x="7195140" y="2098382"/>
                  <a:pt x="7221071" y="2153692"/>
                </a:cubicBezTo>
                <a:cubicBezTo>
                  <a:pt x="7246025" y="2212045"/>
                  <a:pt x="7249234" y="2277144"/>
                  <a:pt x="7293750" y="2336448"/>
                </a:cubicBezTo>
                <a:cubicBezTo>
                  <a:pt x="7328130" y="2390268"/>
                  <a:pt x="7365925" y="2454835"/>
                  <a:pt x="7438437" y="2419308"/>
                </a:cubicBezTo>
                <a:cubicBezTo>
                  <a:pt x="7594703" y="2358147"/>
                  <a:pt x="7811261" y="2415343"/>
                  <a:pt x="7805659" y="2612335"/>
                </a:cubicBezTo>
                <a:cubicBezTo>
                  <a:pt x="7804687" y="2655111"/>
                  <a:pt x="7813818" y="2686435"/>
                  <a:pt x="7864479" y="2659295"/>
                </a:cubicBezTo>
                <a:cubicBezTo>
                  <a:pt x="7899739" y="2640931"/>
                  <a:pt x="7937214" y="2613905"/>
                  <a:pt x="7972068" y="2593314"/>
                </a:cubicBezTo>
                <a:cubicBezTo>
                  <a:pt x="8135460" y="2496804"/>
                  <a:pt x="8375687" y="2442115"/>
                  <a:pt x="8415552" y="2224199"/>
                </a:cubicBezTo>
                <a:cubicBezTo>
                  <a:pt x="8427079" y="2111781"/>
                  <a:pt x="8531229" y="1771350"/>
                  <a:pt x="8565048" y="1712935"/>
                </a:cubicBezTo>
                <a:cubicBezTo>
                  <a:pt x="8623582" y="1610118"/>
                  <a:pt x="8706897" y="1515098"/>
                  <a:pt x="8757835" y="1407609"/>
                </a:cubicBezTo>
                <a:cubicBezTo>
                  <a:pt x="8788312" y="1340850"/>
                  <a:pt x="9032257" y="753138"/>
                  <a:pt x="9097251" y="626613"/>
                </a:cubicBezTo>
                <a:cubicBezTo>
                  <a:pt x="9271878" y="286662"/>
                  <a:pt x="9792221" y="146258"/>
                  <a:pt x="9867704" y="119798"/>
                </a:cubicBezTo>
                <a:cubicBezTo>
                  <a:pt x="9906271" y="104872"/>
                  <a:pt x="10033942" y="41214"/>
                  <a:pt x="10120490" y="3552"/>
                </a:cubicBezTo>
                <a:lnTo>
                  <a:pt x="10129032" y="1"/>
                </a:lnTo>
                <a:lnTo>
                  <a:pt x="11613002" y="0"/>
                </a:lnTo>
                <a:lnTo>
                  <a:pt x="11613002" y="3542663"/>
                </a:lnTo>
                <a:lnTo>
                  <a:pt x="11480033" y="3519547"/>
                </a:lnTo>
                <a:cubicBezTo>
                  <a:pt x="11284672" y="3489434"/>
                  <a:pt x="11083735" y="3472009"/>
                  <a:pt x="10820574" y="3476354"/>
                </a:cubicBezTo>
                <a:cubicBezTo>
                  <a:pt x="10740635" y="3464318"/>
                  <a:pt x="10660697" y="3499007"/>
                  <a:pt x="10580295" y="3498015"/>
                </a:cubicBezTo>
                <a:cubicBezTo>
                  <a:pt x="10448776" y="3499392"/>
                  <a:pt x="10315474" y="3460470"/>
                  <a:pt x="10190181" y="3425374"/>
                </a:cubicBezTo>
                <a:cubicBezTo>
                  <a:pt x="9941503" y="3388527"/>
                  <a:pt x="9630304" y="3287446"/>
                  <a:pt x="9438217" y="3168702"/>
                </a:cubicBezTo>
                <a:cubicBezTo>
                  <a:pt x="9374313" y="3123192"/>
                  <a:pt x="9343341" y="3079697"/>
                  <a:pt x="9268530" y="3052515"/>
                </a:cubicBezTo>
                <a:cubicBezTo>
                  <a:pt x="9133845" y="2996084"/>
                  <a:pt x="8956443" y="2918835"/>
                  <a:pt x="8824624" y="2898434"/>
                </a:cubicBezTo>
                <a:cubicBezTo>
                  <a:pt x="8732858" y="2887508"/>
                  <a:pt x="8624932" y="2924842"/>
                  <a:pt x="8530370" y="2909102"/>
                </a:cubicBezTo>
                <a:cubicBezTo>
                  <a:pt x="8469777" y="2901304"/>
                  <a:pt x="8078294" y="2891457"/>
                  <a:pt x="8021062" y="2893688"/>
                </a:cubicBezTo>
                <a:cubicBezTo>
                  <a:pt x="7954136" y="2895613"/>
                  <a:pt x="7887607" y="2916830"/>
                  <a:pt x="7819535" y="2932378"/>
                </a:cubicBezTo>
                <a:cubicBezTo>
                  <a:pt x="7723549" y="2945978"/>
                  <a:pt x="7675684" y="3028151"/>
                  <a:pt x="7634813" y="3110326"/>
                </a:cubicBezTo>
                <a:cubicBezTo>
                  <a:pt x="7580176" y="3197045"/>
                  <a:pt x="7648212" y="3253672"/>
                  <a:pt x="7715722" y="3304953"/>
                </a:cubicBezTo>
                <a:cubicBezTo>
                  <a:pt x="7772986" y="3348478"/>
                  <a:pt x="8004601" y="3485759"/>
                  <a:pt x="8054509" y="3534340"/>
                </a:cubicBezTo>
                <a:cubicBezTo>
                  <a:pt x="8397831" y="3848274"/>
                  <a:pt x="8950291" y="3918076"/>
                  <a:pt x="9422978" y="3975758"/>
                </a:cubicBezTo>
                <a:cubicBezTo>
                  <a:pt x="9470780" y="3988552"/>
                  <a:pt x="9513808" y="4011008"/>
                  <a:pt x="9558863" y="4030195"/>
                </a:cubicBezTo>
                <a:cubicBezTo>
                  <a:pt x="9656280" y="4073710"/>
                  <a:pt x="9770487" y="4097562"/>
                  <a:pt x="9862193" y="4157153"/>
                </a:cubicBezTo>
                <a:cubicBezTo>
                  <a:pt x="9899384" y="4181236"/>
                  <a:pt x="10306134" y="4356991"/>
                  <a:pt x="10379256" y="4369780"/>
                </a:cubicBezTo>
                <a:cubicBezTo>
                  <a:pt x="10427897" y="4378647"/>
                  <a:pt x="10478692" y="4380787"/>
                  <a:pt x="10526907" y="4389238"/>
                </a:cubicBezTo>
                <a:cubicBezTo>
                  <a:pt x="10567305" y="4395881"/>
                  <a:pt x="10844673" y="4436183"/>
                  <a:pt x="10932010" y="4478847"/>
                </a:cubicBezTo>
                <a:cubicBezTo>
                  <a:pt x="11050457" y="4542667"/>
                  <a:pt x="11124131" y="4669766"/>
                  <a:pt x="11237591" y="4772161"/>
                </a:cubicBezTo>
                <a:cubicBezTo>
                  <a:pt x="11260815" y="4812333"/>
                  <a:pt x="11552256" y="5067683"/>
                  <a:pt x="11612765" y="5093219"/>
                </a:cubicBezTo>
                <a:lnTo>
                  <a:pt x="11613002" y="5093337"/>
                </a:lnTo>
                <a:lnTo>
                  <a:pt x="11613002" y="6857999"/>
                </a:lnTo>
                <a:lnTo>
                  <a:pt x="6212290" y="6857999"/>
                </a:lnTo>
                <a:lnTo>
                  <a:pt x="6243685" y="6710408"/>
                </a:lnTo>
                <a:cubicBezTo>
                  <a:pt x="6288682" y="6534367"/>
                  <a:pt x="6355427" y="6356481"/>
                  <a:pt x="6426021" y="6206187"/>
                </a:cubicBezTo>
                <a:cubicBezTo>
                  <a:pt x="6492861" y="6082247"/>
                  <a:pt x="6505342" y="5980902"/>
                  <a:pt x="6594796" y="5805591"/>
                </a:cubicBezTo>
                <a:cubicBezTo>
                  <a:pt x="6684250" y="5630280"/>
                  <a:pt x="6905636" y="5317329"/>
                  <a:pt x="6962746" y="5154320"/>
                </a:cubicBezTo>
                <a:cubicBezTo>
                  <a:pt x="7051306" y="4928502"/>
                  <a:pt x="7216427" y="4728329"/>
                  <a:pt x="7228846" y="4480359"/>
                </a:cubicBezTo>
                <a:cubicBezTo>
                  <a:pt x="7239401" y="4385396"/>
                  <a:pt x="7293677" y="4085364"/>
                  <a:pt x="7290831" y="4026116"/>
                </a:cubicBezTo>
                <a:cubicBezTo>
                  <a:pt x="7288436" y="3972889"/>
                  <a:pt x="7260419" y="3865571"/>
                  <a:pt x="7233182" y="3838801"/>
                </a:cubicBezTo>
                <a:cubicBezTo>
                  <a:pt x="7203904" y="3828444"/>
                  <a:pt x="6874601" y="4387453"/>
                  <a:pt x="6844186" y="4448777"/>
                </a:cubicBezTo>
                <a:cubicBezTo>
                  <a:pt x="6713078" y="4704357"/>
                  <a:pt x="6584841" y="4987948"/>
                  <a:pt x="6446535" y="5372277"/>
                </a:cubicBezTo>
                <a:cubicBezTo>
                  <a:pt x="6320093" y="5837767"/>
                  <a:pt x="6156970" y="6293746"/>
                  <a:pt x="6014339" y="6754751"/>
                </a:cubicBezTo>
                <a:cubicBezTo>
                  <a:pt x="6009612" y="6768607"/>
                  <a:pt x="5997989" y="6801874"/>
                  <a:pt x="5981773" y="6847591"/>
                </a:cubicBezTo>
                <a:lnTo>
                  <a:pt x="5978069" y="6857999"/>
                </a:lnTo>
                <a:lnTo>
                  <a:pt x="3918071" y="6857999"/>
                </a:lnTo>
                <a:lnTo>
                  <a:pt x="4076307" y="6575454"/>
                </a:lnTo>
                <a:cubicBezTo>
                  <a:pt x="4130988" y="6483573"/>
                  <a:pt x="4187745" y="6395802"/>
                  <a:pt x="4248166" y="6315483"/>
                </a:cubicBezTo>
                <a:cubicBezTo>
                  <a:pt x="4270451" y="6286528"/>
                  <a:pt x="4286496" y="6246484"/>
                  <a:pt x="4231300" y="6264194"/>
                </a:cubicBezTo>
                <a:cubicBezTo>
                  <a:pt x="4169384" y="6283673"/>
                  <a:pt x="4123000" y="6337641"/>
                  <a:pt x="4062467" y="6363718"/>
                </a:cubicBezTo>
                <a:cubicBezTo>
                  <a:pt x="3997309" y="6394187"/>
                  <a:pt x="3917522" y="6380801"/>
                  <a:pt x="3857886" y="6339878"/>
                </a:cubicBezTo>
                <a:cubicBezTo>
                  <a:pt x="3745563" y="6264729"/>
                  <a:pt x="3687935" y="6147224"/>
                  <a:pt x="3686924" y="6021975"/>
                </a:cubicBezTo>
                <a:cubicBezTo>
                  <a:pt x="3687320" y="5933831"/>
                  <a:pt x="3721701" y="5840904"/>
                  <a:pt x="3727889" y="5754332"/>
                </a:cubicBezTo>
                <a:cubicBezTo>
                  <a:pt x="3728780" y="5701321"/>
                  <a:pt x="3734064" y="5634604"/>
                  <a:pt x="3726826" y="5585143"/>
                </a:cubicBezTo>
                <a:cubicBezTo>
                  <a:pt x="3715462" y="5528903"/>
                  <a:pt x="3662263" y="5591041"/>
                  <a:pt x="3641612" y="5608348"/>
                </a:cubicBezTo>
                <a:cubicBezTo>
                  <a:pt x="3591320" y="5656170"/>
                  <a:pt x="3133089" y="5932009"/>
                  <a:pt x="3066234" y="6007957"/>
                </a:cubicBezTo>
                <a:cubicBezTo>
                  <a:pt x="3006045" y="6074013"/>
                  <a:pt x="2990132" y="6164742"/>
                  <a:pt x="2946351" y="6239410"/>
                </a:cubicBezTo>
                <a:cubicBezTo>
                  <a:pt x="2845605" y="6410684"/>
                  <a:pt x="2752138" y="6616886"/>
                  <a:pt x="2649762" y="6785817"/>
                </a:cubicBezTo>
                <a:cubicBezTo>
                  <a:pt x="2636082" y="6808435"/>
                  <a:pt x="2622525" y="6830671"/>
                  <a:pt x="2609932" y="6853444"/>
                </a:cubicBezTo>
                <a:lnTo>
                  <a:pt x="2607744" y="6857999"/>
                </a:lnTo>
                <a:lnTo>
                  <a:pt x="2433299" y="6857999"/>
                </a:lnTo>
                <a:lnTo>
                  <a:pt x="2470885" y="6794410"/>
                </a:lnTo>
                <a:cubicBezTo>
                  <a:pt x="2503300" y="6731209"/>
                  <a:pt x="2608870" y="6497271"/>
                  <a:pt x="2634722" y="6438403"/>
                </a:cubicBezTo>
                <a:cubicBezTo>
                  <a:pt x="2685341" y="6325356"/>
                  <a:pt x="2720799" y="6198499"/>
                  <a:pt x="2758552" y="6084131"/>
                </a:cubicBezTo>
                <a:cubicBezTo>
                  <a:pt x="2779293" y="6020687"/>
                  <a:pt x="2934571" y="5828969"/>
                  <a:pt x="2970782" y="5784054"/>
                </a:cubicBezTo>
                <a:cubicBezTo>
                  <a:pt x="3022675" y="5729049"/>
                  <a:pt x="3099551" y="5699115"/>
                  <a:pt x="3165441" y="5662864"/>
                </a:cubicBezTo>
                <a:cubicBezTo>
                  <a:pt x="3257937" y="5606879"/>
                  <a:pt x="3355492" y="5554750"/>
                  <a:pt x="3449930" y="5502745"/>
                </a:cubicBezTo>
                <a:cubicBezTo>
                  <a:pt x="3561008" y="5432567"/>
                  <a:pt x="3751278" y="5325011"/>
                  <a:pt x="3831910" y="5241792"/>
                </a:cubicBezTo>
                <a:cubicBezTo>
                  <a:pt x="3891471" y="5179872"/>
                  <a:pt x="3901317" y="5081885"/>
                  <a:pt x="3933720" y="5003432"/>
                </a:cubicBezTo>
                <a:cubicBezTo>
                  <a:pt x="3964508" y="4934394"/>
                  <a:pt x="4013880" y="4876346"/>
                  <a:pt x="4072127" y="4828133"/>
                </a:cubicBezTo>
                <a:cubicBezTo>
                  <a:pt x="4133891" y="4788603"/>
                  <a:pt x="4195769" y="4744351"/>
                  <a:pt x="4256012" y="4704334"/>
                </a:cubicBezTo>
                <a:cubicBezTo>
                  <a:pt x="4347352" y="4657630"/>
                  <a:pt x="4632951" y="4512832"/>
                  <a:pt x="4674925" y="4488788"/>
                </a:cubicBezTo>
                <a:cubicBezTo>
                  <a:pt x="4750231" y="4447159"/>
                  <a:pt x="4830735" y="4421186"/>
                  <a:pt x="4901935" y="4370546"/>
                </a:cubicBezTo>
                <a:cubicBezTo>
                  <a:pt x="4977732" y="4316905"/>
                  <a:pt x="5496179" y="4091972"/>
                  <a:pt x="5561321" y="4056740"/>
                </a:cubicBezTo>
                <a:cubicBezTo>
                  <a:pt x="5619437" y="4029472"/>
                  <a:pt x="5881638" y="3958597"/>
                  <a:pt x="5944221" y="3927863"/>
                </a:cubicBezTo>
                <a:cubicBezTo>
                  <a:pt x="6015998" y="3894197"/>
                  <a:pt x="7027314" y="3347305"/>
                  <a:pt x="7092420" y="3319615"/>
                </a:cubicBezTo>
                <a:cubicBezTo>
                  <a:pt x="7106962" y="3313084"/>
                  <a:pt x="7207378" y="3267748"/>
                  <a:pt x="7160683" y="3255866"/>
                </a:cubicBezTo>
                <a:cubicBezTo>
                  <a:pt x="7099220" y="3249470"/>
                  <a:pt x="7034450" y="3241175"/>
                  <a:pt x="6971259" y="3245414"/>
                </a:cubicBezTo>
                <a:cubicBezTo>
                  <a:pt x="6849801" y="3247475"/>
                  <a:pt x="6567032" y="3246524"/>
                  <a:pt x="6431938" y="3268232"/>
                </a:cubicBezTo>
                <a:cubicBezTo>
                  <a:pt x="6333248" y="3281105"/>
                  <a:pt x="6250120" y="3338414"/>
                  <a:pt x="6160690" y="3375658"/>
                </a:cubicBezTo>
                <a:cubicBezTo>
                  <a:pt x="6065914" y="3402515"/>
                  <a:pt x="5971382" y="3421619"/>
                  <a:pt x="5884649" y="3469656"/>
                </a:cubicBezTo>
                <a:cubicBezTo>
                  <a:pt x="5836338" y="3496010"/>
                  <a:pt x="5415890" y="3785350"/>
                  <a:pt x="5346079" y="3850002"/>
                </a:cubicBezTo>
                <a:cubicBezTo>
                  <a:pt x="5293916" y="3892747"/>
                  <a:pt x="5254787" y="3936731"/>
                  <a:pt x="5198957" y="3979140"/>
                </a:cubicBezTo>
                <a:cubicBezTo>
                  <a:pt x="5169304" y="4001398"/>
                  <a:pt x="4774096" y="4269585"/>
                  <a:pt x="4664976" y="4319827"/>
                </a:cubicBezTo>
                <a:cubicBezTo>
                  <a:pt x="4628895" y="4336389"/>
                  <a:pt x="4285323" y="4646016"/>
                  <a:pt x="4098435" y="4679181"/>
                </a:cubicBezTo>
                <a:cubicBezTo>
                  <a:pt x="4035211" y="4691384"/>
                  <a:pt x="3973671" y="4674751"/>
                  <a:pt x="3911927" y="4662247"/>
                </a:cubicBezTo>
                <a:cubicBezTo>
                  <a:pt x="3773150" y="4637799"/>
                  <a:pt x="3613614" y="4614398"/>
                  <a:pt x="3503891" y="4513220"/>
                </a:cubicBezTo>
                <a:cubicBezTo>
                  <a:pt x="3399667" y="4421082"/>
                  <a:pt x="3312115" y="4302666"/>
                  <a:pt x="3278617" y="4173587"/>
                </a:cubicBezTo>
                <a:cubicBezTo>
                  <a:pt x="3254436" y="4087922"/>
                  <a:pt x="3252320" y="3750381"/>
                  <a:pt x="3235451" y="3670276"/>
                </a:cubicBezTo>
                <a:cubicBezTo>
                  <a:pt x="3221582" y="3612256"/>
                  <a:pt x="3107790" y="3427649"/>
                  <a:pt x="3070843" y="3384899"/>
                </a:cubicBezTo>
                <a:cubicBezTo>
                  <a:pt x="2986414" y="3288607"/>
                  <a:pt x="3166455" y="3707491"/>
                  <a:pt x="3170078" y="3746842"/>
                </a:cubicBezTo>
                <a:cubicBezTo>
                  <a:pt x="3183396" y="3836721"/>
                  <a:pt x="2949086" y="4268252"/>
                  <a:pt x="2884976" y="4326896"/>
                </a:cubicBezTo>
                <a:cubicBezTo>
                  <a:pt x="2484533" y="4789274"/>
                  <a:pt x="2146644" y="4876706"/>
                  <a:pt x="1879573" y="4821038"/>
                </a:cubicBezTo>
                <a:cubicBezTo>
                  <a:pt x="1576574" y="4788001"/>
                  <a:pt x="1808617" y="4160093"/>
                  <a:pt x="1695638" y="4042953"/>
                </a:cubicBezTo>
                <a:cubicBezTo>
                  <a:pt x="1589740" y="3744906"/>
                  <a:pt x="1911489" y="3406670"/>
                  <a:pt x="1915701" y="2968456"/>
                </a:cubicBezTo>
                <a:cubicBezTo>
                  <a:pt x="1879498" y="2842147"/>
                  <a:pt x="1852847" y="2696937"/>
                  <a:pt x="1892360" y="2570958"/>
                </a:cubicBezTo>
                <a:cubicBezTo>
                  <a:pt x="1900205" y="2539477"/>
                  <a:pt x="1905467" y="2510386"/>
                  <a:pt x="1872111" y="2529359"/>
                </a:cubicBezTo>
                <a:cubicBezTo>
                  <a:pt x="1827103" y="2560688"/>
                  <a:pt x="1782235" y="2600315"/>
                  <a:pt x="1731392" y="2622778"/>
                </a:cubicBezTo>
                <a:cubicBezTo>
                  <a:pt x="1610387" y="2676487"/>
                  <a:pt x="1454286" y="2712240"/>
                  <a:pt x="1315541" y="2690322"/>
                </a:cubicBezTo>
                <a:cubicBezTo>
                  <a:pt x="1077509" y="2670345"/>
                  <a:pt x="365450" y="2606784"/>
                  <a:pt x="153187" y="2502918"/>
                </a:cubicBezTo>
                <a:cubicBezTo>
                  <a:pt x="-59076" y="2399052"/>
                  <a:pt x="-2899" y="2196793"/>
                  <a:pt x="41960" y="2067128"/>
                </a:cubicBezTo>
                <a:cubicBezTo>
                  <a:pt x="86819" y="1937463"/>
                  <a:pt x="404734" y="1818333"/>
                  <a:pt x="422343" y="1724929"/>
                </a:cubicBezTo>
                <a:cubicBezTo>
                  <a:pt x="587235" y="1582289"/>
                  <a:pt x="568678" y="1212082"/>
                  <a:pt x="845576" y="1068409"/>
                </a:cubicBezTo>
                <a:cubicBezTo>
                  <a:pt x="1103703" y="880538"/>
                  <a:pt x="1760069" y="898555"/>
                  <a:pt x="2083730" y="862895"/>
                </a:cubicBezTo>
                <a:cubicBezTo>
                  <a:pt x="2196571" y="856509"/>
                  <a:pt x="2312837" y="880044"/>
                  <a:pt x="2423935" y="893948"/>
                </a:cubicBezTo>
                <a:cubicBezTo>
                  <a:pt x="2538833" y="897736"/>
                  <a:pt x="2656044" y="883379"/>
                  <a:pt x="2776929" y="898180"/>
                </a:cubicBezTo>
                <a:cubicBezTo>
                  <a:pt x="2856153" y="906769"/>
                  <a:pt x="2925392" y="947412"/>
                  <a:pt x="2998602" y="974779"/>
                </a:cubicBezTo>
                <a:cubicBezTo>
                  <a:pt x="3062324" y="997709"/>
                  <a:pt x="3133198" y="1012716"/>
                  <a:pt x="3201991" y="1033352"/>
                </a:cubicBezTo>
                <a:cubicBezTo>
                  <a:pt x="3302917" y="1063722"/>
                  <a:pt x="3398488" y="1122175"/>
                  <a:pt x="3503424" y="1138720"/>
                </a:cubicBezTo>
                <a:cubicBezTo>
                  <a:pt x="3629884" y="1161879"/>
                  <a:pt x="3749171" y="1141475"/>
                  <a:pt x="3826070" y="1070419"/>
                </a:cubicBezTo>
                <a:cubicBezTo>
                  <a:pt x="3864557" y="1036302"/>
                  <a:pt x="3861360" y="993872"/>
                  <a:pt x="3808174" y="967323"/>
                </a:cubicBezTo>
                <a:cubicBezTo>
                  <a:pt x="3698422" y="906847"/>
                  <a:pt x="3530968" y="905109"/>
                  <a:pt x="3422131" y="864930"/>
                </a:cubicBezTo>
                <a:cubicBezTo>
                  <a:pt x="3334367" y="828844"/>
                  <a:pt x="3238809" y="796556"/>
                  <a:pt x="3165898" y="733754"/>
                </a:cubicBezTo>
                <a:cubicBezTo>
                  <a:pt x="3126766" y="698696"/>
                  <a:pt x="3091671" y="659337"/>
                  <a:pt x="3047629" y="629561"/>
                </a:cubicBezTo>
                <a:cubicBezTo>
                  <a:pt x="3000974" y="596150"/>
                  <a:pt x="2947247" y="573905"/>
                  <a:pt x="2915722" y="544363"/>
                </a:cubicBezTo>
                <a:cubicBezTo>
                  <a:pt x="2856825" y="491083"/>
                  <a:pt x="2880785" y="393140"/>
                  <a:pt x="2965645" y="397237"/>
                </a:cubicBezTo>
                <a:cubicBezTo>
                  <a:pt x="3020170" y="397776"/>
                  <a:pt x="3084581" y="422045"/>
                  <a:pt x="3146860" y="447730"/>
                </a:cubicBezTo>
                <a:cubicBezTo>
                  <a:pt x="3178665" y="458056"/>
                  <a:pt x="3236475" y="494201"/>
                  <a:pt x="3265919" y="493559"/>
                </a:cubicBezTo>
                <a:cubicBezTo>
                  <a:pt x="3270379" y="493170"/>
                  <a:pt x="3478681" y="580686"/>
                  <a:pt x="3476788" y="577422"/>
                </a:cubicBezTo>
                <a:cubicBezTo>
                  <a:pt x="3456286" y="553648"/>
                  <a:pt x="3212791" y="447166"/>
                  <a:pt x="3184582" y="427357"/>
                </a:cubicBezTo>
                <a:cubicBezTo>
                  <a:pt x="3143752" y="401970"/>
                  <a:pt x="3102439" y="364114"/>
                  <a:pt x="3058781" y="338380"/>
                </a:cubicBezTo>
                <a:cubicBezTo>
                  <a:pt x="3014308" y="311263"/>
                  <a:pt x="2964786" y="295542"/>
                  <a:pt x="2915392" y="279859"/>
                </a:cubicBezTo>
                <a:cubicBezTo>
                  <a:pt x="2751550" y="227099"/>
                  <a:pt x="2599397" y="172346"/>
                  <a:pt x="2455730" y="86738"/>
                </a:cubicBezTo>
                <a:lnTo>
                  <a:pt x="2366308" y="1"/>
                </a:lnTo>
                <a:lnTo>
                  <a:pt x="6033817" y="1"/>
                </a:lnTo>
                <a:lnTo>
                  <a:pt x="6069207" y="54261"/>
                </a:lnTo>
                <a:cubicBezTo>
                  <a:pt x="6101284" y="94753"/>
                  <a:pt x="6143197" y="126363"/>
                  <a:pt x="6175233" y="166981"/>
                </a:cubicBezTo>
                <a:cubicBezTo>
                  <a:pt x="6204514" y="202660"/>
                  <a:pt x="6225594" y="250402"/>
                  <a:pt x="6252945" y="290356"/>
                </a:cubicBezTo>
                <a:cubicBezTo>
                  <a:pt x="6260732" y="300545"/>
                  <a:pt x="6288464" y="340626"/>
                  <a:pt x="6291471" y="309833"/>
                </a:cubicBezTo>
                <a:cubicBezTo>
                  <a:pt x="6298305" y="262570"/>
                  <a:pt x="6297413" y="140254"/>
                  <a:pt x="6301455" y="23781"/>
                </a:cubicBezTo>
                <a:lnTo>
                  <a:pt x="6302767" y="0"/>
                </a:lnTo>
                <a:close/>
              </a:path>
            </a:pathLst>
          </a:custGeom>
          <a:solidFill>
            <a:schemeClr val="accent1">
              <a:lumMod val="20000"/>
              <a:lumOff val="80000"/>
              <a:alpha val="16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BE0DC0FA-C1D0-A132-9E3F-0CE25D8E4903}"/>
              </a:ext>
            </a:extLst>
          </p:cNvPr>
          <p:cNvSpPr/>
          <p:nvPr userDrawn="1"/>
        </p:nvSpPr>
        <p:spPr>
          <a:xfrm>
            <a:off x="6667826" y="913624"/>
            <a:ext cx="5524174" cy="5944377"/>
          </a:xfrm>
          <a:custGeom>
            <a:avLst/>
            <a:gdLst>
              <a:gd name="csX0" fmla="*/ 3891333 w 5524174"/>
              <a:gd name="csY0" fmla="*/ 3221421 h 5944377"/>
              <a:gd name="csX1" fmla="*/ 3501080 w 5524174"/>
              <a:gd name="csY1" fmla="*/ 3421977 h 5944377"/>
              <a:gd name="csX2" fmla="*/ 3308770 w 5524174"/>
              <a:gd name="csY2" fmla="*/ 3647614 h 5944377"/>
              <a:gd name="csX3" fmla="*/ 3627925 w 5524174"/>
              <a:gd name="csY3" fmla="*/ 4071646 h 5944377"/>
              <a:gd name="csX4" fmla="*/ 4082437 w 5524174"/>
              <a:gd name="csY4" fmla="*/ 3456964 h 5944377"/>
              <a:gd name="csX5" fmla="*/ 3943441 w 5524174"/>
              <a:gd name="csY5" fmla="*/ 3225753 h 5944377"/>
              <a:gd name="csX6" fmla="*/ 3891333 w 5524174"/>
              <a:gd name="csY6" fmla="*/ 3221421 h 5944377"/>
              <a:gd name="csX7" fmla="*/ 3847054 w 5524174"/>
              <a:gd name="csY7" fmla="*/ 1982280 h 5944377"/>
              <a:gd name="csX8" fmla="*/ 3821424 w 5524174"/>
              <a:gd name="csY8" fmla="*/ 1983268 h 5944377"/>
              <a:gd name="csX9" fmla="*/ 4024214 w 5524174"/>
              <a:gd name="csY9" fmla="*/ 2296700 h 5944377"/>
              <a:gd name="csX10" fmla="*/ 4159113 w 5524174"/>
              <a:gd name="csY10" fmla="*/ 2792158 h 5944377"/>
              <a:gd name="csX11" fmla="*/ 4159430 w 5524174"/>
              <a:gd name="csY11" fmla="*/ 2792012 h 5944377"/>
              <a:gd name="csX12" fmla="*/ 4168026 w 5524174"/>
              <a:gd name="csY12" fmla="*/ 2925573 h 5944377"/>
              <a:gd name="csX13" fmla="*/ 4217530 w 5524174"/>
              <a:gd name="csY13" fmla="*/ 2345607 h 5944377"/>
              <a:gd name="csX14" fmla="*/ 4070233 w 5524174"/>
              <a:gd name="csY14" fmla="*/ 2052699 h 5944377"/>
              <a:gd name="csX15" fmla="*/ 3847054 w 5524174"/>
              <a:gd name="csY15" fmla="*/ 1982280 h 5944377"/>
              <a:gd name="csX16" fmla="*/ 4576009 w 5524174"/>
              <a:gd name="csY16" fmla="*/ 1106586 h 5944377"/>
              <a:gd name="csX17" fmla="*/ 4570614 w 5524174"/>
              <a:gd name="csY17" fmla="*/ 1109058 h 5944377"/>
              <a:gd name="csX18" fmla="*/ 4575547 w 5524174"/>
              <a:gd name="csY18" fmla="*/ 1119821 h 5944377"/>
              <a:gd name="csX19" fmla="*/ 4576009 w 5524174"/>
              <a:gd name="csY19" fmla="*/ 1106586 h 5944377"/>
              <a:gd name="csX20" fmla="*/ 4358047 w 5524174"/>
              <a:gd name="csY20" fmla="*/ 0 h 5944377"/>
              <a:gd name="csX21" fmla="*/ 4358607 w 5524174"/>
              <a:gd name="csY21" fmla="*/ 1665453 h 5944377"/>
              <a:gd name="csX22" fmla="*/ 4453045 w 5524174"/>
              <a:gd name="csY22" fmla="*/ 1483523 h 5944377"/>
              <a:gd name="csX23" fmla="*/ 4538298 w 5524174"/>
              <a:gd name="csY23" fmla="*/ 1082121 h 5944377"/>
              <a:gd name="csX24" fmla="*/ 4954941 w 5524174"/>
              <a:gd name="csY24" fmla="*/ 657153 h 5944377"/>
              <a:gd name="csX25" fmla="*/ 5472670 w 5524174"/>
              <a:gd name="csY25" fmla="*/ 524820 h 5944377"/>
              <a:gd name="csX26" fmla="*/ 5244889 w 5524174"/>
              <a:gd name="csY26" fmla="*/ 760202 h 5944377"/>
              <a:gd name="csX27" fmla="*/ 4623919 w 5524174"/>
              <a:gd name="csY27" fmla="*/ 1352738 h 5944377"/>
              <a:gd name="csX28" fmla="*/ 4933305 w 5524174"/>
              <a:gd name="csY28" fmla="*/ 1096806 h 5944377"/>
              <a:gd name="csX29" fmla="*/ 5229754 w 5524174"/>
              <a:gd name="csY29" fmla="*/ 911533 h 5944377"/>
              <a:gd name="csX30" fmla="*/ 4609470 w 5524174"/>
              <a:gd name="csY30" fmla="*/ 1680704 h 5944377"/>
              <a:gd name="csX31" fmla="*/ 4329083 w 5524174"/>
              <a:gd name="csY31" fmla="*/ 2589013 h 5944377"/>
              <a:gd name="csX32" fmla="*/ 4231143 w 5524174"/>
              <a:gd name="csY32" fmla="*/ 3250162 h 5944377"/>
              <a:gd name="csX33" fmla="*/ 4187107 w 5524174"/>
              <a:gd name="csY33" fmla="*/ 3598200 h 5944377"/>
              <a:gd name="csX34" fmla="*/ 4313526 w 5524174"/>
              <a:gd name="csY34" fmla="*/ 3573203 h 5944377"/>
              <a:gd name="csX35" fmla="*/ 4537417 w 5524174"/>
              <a:gd name="csY35" fmla="*/ 2900291 h 5944377"/>
              <a:gd name="csX36" fmla="*/ 5050356 w 5524174"/>
              <a:gd name="csY36" fmla="*/ 2298281 h 5944377"/>
              <a:gd name="csX37" fmla="*/ 5485711 w 5524174"/>
              <a:gd name="csY37" fmla="*/ 2145990 h 5944377"/>
              <a:gd name="csX38" fmla="*/ 5524174 w 5524174"/>
              <a:gd name="csY38" fmla="*/ 2148855 h 5944377"/>
              <a:gd name="csX39" fmla="*/ 5524174 w 5524174"/>
              <a:gd name="csY39" fmla="*/ 2787025 h 5944377"/>
              <a:gd name="csX40" fmla="*/ 5338828 w 5524174"/>
              <a:gd name="csY40" fmla="*/ 2867829 h 5944377"/>
              <a:gd name="csX41" fmla="*/ 4457033 w 5524174"/>
              <a:gd name="csY41" fmla="*/ 3559523 h 5944377"/>
              <a:gd name="csX42" fmla="*/ 4830868 w 5524174"/>
              <a:gd name="csY42" fmla="*/ 3643658 h 5944377"/>
              <a:gd name="csX43" fmla="*/ 5225506 w 5524174"/>
              <a:gd name="csY43" fmla="*/ 3744687 h 5944377"/>
              <a:gd name="csX44" fmla="*/ 4593006 w 5524174"/>
              <a:gd name="csY44" fmla="*/ 4100062 h 5944377"/>
              <a:gd name="csX45" fmla="*/ 4512176 w 5524174"/>
              <a:gd name="csY45" fmla="*/ 4268095 h 5944377"/>
              <a:gd name="csX46" fmla="*/ 5009691 w 5524174"/>
              <a:gd name="csY46" fmla="*/ 5783540 h 5944377"/>
              <a:gd name="csX47" fmla="*/ 4853264 w 5524174"/>
              <a:gd name="csY47" fmla="*/ 5599764 h 5944377"/>
              <a:gd name="csX48" fmla="*/ 4206960 w 5524174"/>
              <a:gd name="csY48" fmla="*/ 5207701 h 5944377"/>
              <a:gd name="csX49" fmla="*/ 3804947 w 5524174"/>
              <a:gd name="csY49" fmla="*/ 5018513 h 5944377"/>
              <a:gd name="csX50" fmla="*/ 3713833 w 5524174"/>
              <a:gd name="csY50" fmla="*/ 5020821 h 5944377"/>
              <a:gd name="csX51" fmla="*/ 3643329 w 5524174"/>
              <a:gd name="csY51" fmla="*/ 5197145 h 5944377"/>
              <a:gd name="csX52" fmla="*/ 3951463 w 5524174"/>
              <a:gd name="csY52" fmla="*/ 5324797 h 5944377"/>
              <a:gd name="csX53" fmla="*/ 3935279 w 5524174"/>
              <a:gd name="csY53" fmla="*/ 5332214 h 5944377"/>
              <a:gd name="csX54" fmla="*/ 4001833 w 5524174"/>
              <a:gd name="csY54" fmla="*/ 5491685 h 5944377"/>
              <a:gd name="csX55" fmla="*/ 4091952 w 5524174"/>
              <a:gd name="csY55" fmla="*/ 5745302 h 5944377"/>
              <a:gd name="csX56" fmla="*/ 4121727 w 5524174"/>
              <a:gd name="csY56" fmla="*/ 5939934 h 5944377"/>
              <a:gd name="csX57" fmla="*/ 4118848 w 5524174"/>
              <a:gd name="csY57" fmla="*/ 5944377 h 5944377"/>
              <a:gd name="csX58" fmla="*/ 3542265 w 5524174"/>
              <a:gd name="csY58" fmla="*/ 5944377 h 5944377"/>
              <a:gd name="csX59" fmla="*/ 3513412 w 5524174"/>
              <a:gd name="csY59" fmla="*/ 5935904 h 5944377"/>
              <a:gd name="csX60" fmla="*/ 3316137 w 5524174"/>
              <a:gd name="csY60" fmla="*/ 5930420 h 5944377"/>
              <a:gd name="csX61" fmla="*/ 3235285 w 5524174"/>
              <a:gd name="csY61" fmla="*/ 5932991 h 5944377"/>
              <a:gd name="csX62" fmla="*/ 3227171 w 5524174"/>
              <a:gd name="csY62" fmla="*/ 5944377 h 5944377"/>
              <a:gd name="csX63" fmla="*/ 3056983 w 5524174"/>
              <a:gd name="csY63" fmla="*/ 5944377 h 5944377"/>
              <a:gd name="csX64" fmla="*/ 3057732 w 5524174"/>
              <a:gd name="csY64" fmla="*/ 5942449 h 5944377"/>
              <a:gd name="csX65" fmla="*/ 3061756 w 5524174"/>
              <a:gd name="csY65" fmla="*/ 5904141 h 5944377"/>
              <a:gd name="csX66" fmla="*/ 3185313 w 5524174"/>
              <a:gd name="csY66" fmla="*/ 5657542 h 5944377"/>
              <a:gd name="csX67" fmla="*/ 3210632 w 5524174"/>
              <a:gd name="csY67" fmla="*/ 5540995 h 5944377"/>
              <a:gd name="csX68" fmla="*/ 3210949 w 5524174"/>
              <a:gd name="csY68" fmla="*/ 5540850 h 5944377"/>
              <a:gd name="csX69" fmla="*/ 2757199 w 5524174"/>
              <a:gd name="csY69" fmla="*/ 5139056 h 5944377"/>
              <a:gd name="csX70" fmla="*/ 2497135 w 5524174"/>
              <a:gd name="csY70" fmla="*/ 5087803 h 5944377"/>
              <a:gd name="csX71" fmla="*/ 2232118 w 5524174"/>
              <a:gd name="csY71" fmla="*/ 5097808 h 5944377"/>
              <a:gd name="csX72" fmla="*/ 2607050 w 5524174"/>
              <a:gd name="csY72" fmla="*/ 5596622 h 5944377"/>
              <a:gd name="csX73" fmla="*/ 2686402 w 5524174"/>
              <a:gd name="csY73" fmla="*/ 5909757 h 5944377"/>
              <a:gd name="csX74" fmla="*/ 2691735 w 5524174"/>
              <a:gd name="csY74" fmla="*/ 5944377 h 5944377"/>
              <a:gd name="csX75" fmla="*/ 2276066 w 5524174"/>
              <a:gd name="csY75" fmla="*/ 5944377 h 5944377"/>
              <a:gd name="csX76" fmla="*/ 2244340 w 5524174"/>
              <a:gd name="csY76" fmla="*/ 5930614 h 5944377"/>
              <a:gd name="csX77" fmla="*/ 1781924 w 5524174"/>
              <a:gd name="csY77" fmla="*/ 5624713 h 5944377"/>
              <a:gd name="csX78" fmla="*/ 454847 w 5524174"/>
              <a:gd name="csY78" fmla="*/ 5138278 h 5944377"/>
              <a:gd name="csX79" fmla="*/ 270151 w 5524174"/>
              <a:gd name="csY79" fmla="*/ 5150918 h 5944377"/>
              <a:gd name="csX80" fmla="*/ 550955 w 5524174"/>
              <a:gd name="csY80" fmla="*/ 4899661 h 5944377"/>
              <a:gd name="csX81" fmla="*/ 274735 w 5524174"/>
              <a:gd name="csY81" fmla="*/ 4788022 h 5944377"/>
              <a:gd name="csX82" fmla="*/ 500470 w 5524174"/>
              <a:gd name="csY82" fmla="*/ 4678055 h 5944377"/>
              <a:gd name="csX83" fmla="*/ 819299 w 5524174"/>
              <a:gd name="csY83" fmla="*/ 4656415 h 5944377"/>
              <a:gd name="csX84" fmla="*/ 1585590 w 5524174"/>
              <a:gd name="csY84" fmla="*/ 4364200 h 5944377"/>
              <a:gd name="csX85" fmla="*/ 3196223 w 5524174"/>
              <a:gd name="csY85" fmla="*/ 5225485 h 5944377"/>
              <a:gd name="csX86" fmla="*/ 3306215 w 5524174"/>
              <a:gd name="csY86" fmla="*/ 5522466 h 5944377"/>
              <a:gd name="csX87" fmla="*/ 3609950 w 5524174"/>
              <a:gd name="csY87" fmla="*/ 4937443 h 5944377"/>
              <a:gd name="csX88" fmla="*/ 3316482 w 5524174"/>
              <a:gd name="csY88" fmla="*/ 4698503 h 5944377"/>
              <a:gd name="csX89" fmla="*/ 3565405 w 5524174"/>
              <a:gd name="csY89" fmla="*/ 4381045 h 5944377"/>
              <a:gd name="csX90" fmla="*/ 3567479 w 5524174"/>
              <a:gd name="csY90" fmla="*/ 4170203 h 5944377"/>
              <a:gd name="csX91" fmla="*/ 3313299 w 5524174"/>
              <a:gd name="csY91" fmla="*/ 4031230 h 5944377"/>
              <a:gd name="csX92" fmla="*/ 3046094 w 5524174"/>
              <a:gd name="csY92" fmla="*/ 3880602 h 5944377"/>
              <a:gd name="csX93" fmla="*/ 2950361 w 5524174"/>
              <a:gd name="csY93" fmla="*/ 4090706 h 5944377"/>
              <a:gd name="csX94" fmla="*/ 2425938 w 5524174"/>
              <a:gd name="csY94" fmla="*/ 4490001 h 5944377"/>
              <a:gd name="csX95" fmla="*/ 2532844 w 5524174"/>
              <a:gd name="csY95" fmla="*/ 4264053 h 5944377"/>
              <a:gd name="csX96" fmla="*/ 2637712 w 5524174"/>
              <a:gd name="csY96" fmla="*/ 3918013 h 5944377"/>
              <a:gd name="csX97" fmla="*/ 2100725 w 5524174"/>
              <a:gd name="csY97" fmla="*/ 3708332 h 5944377"/>
              <a:gd name="csX98" fmla="*/ 825655 w 5524174"/>
              <a:gd name="csY98" fmla="*/ 3564988 h 5944377"/>
              <a:gd name="csX99" fmla="*/ 0 w 5524174"/>
              <a:gd name="csY99" fmla="*/ 3340530 h 5944377"/>
              <a:gd name="csX100" fmla="*/ 264727 w 5524174"/>
              <a:gd name="csY100" fmla="*/ 3258657 h 5944377"/>
              <a:gd name="csX101" fmla="*/ 1096838 w 5524174"/>
              <a:gd name="csY101" fmla="*/ 2995261 h 5944377"/>
              <a:gd name="csX102" fmla="*/ 2176841 w 5524174"/>
              <a:gd name="csY102" fmla="*/ 2885598 h 5944377"/>
              <a:gd name="csX103" fmla="*/ 3383742 w 5524174"/>
              <a:gd name="csY103" fmla="*/ 3009248 h 5944377"/>
              <a:gd name="csX104" fmla="*/ 3864401 w 5524174"/>
              <a:gd name="csY104" fmla="*/ 3173115 h 5944377"/>
              <a:gd name="csX105" fmla="*/ 4022718 w 5524174"/>
              <a:gd name="csY105" fmla="*/ 3155712 h 5944377"/>
              <a:gd name="csX106" fmla="*/ 4121329 w 5524174"/>
              <a:gd name="csY106" fmla="*/ 3313897 h 5944377"/>
              <a:gd name="csX107" fmla="*/ 4134608 w 5524174"/>
              <a:gd name="csY107" fmla="*/ 3242315 h 5944377"/>
              <a:gd name="csX108" fmla="*/ 4059308 w 5524174"/>
              <a:gd name="csY108" fmla="*/ 2948969 h 5944377"/>
              <a:gd name="csX109" fmla="*/ 3123423 w 5524174"/>
              <a:gd name="csY109" fmla="*/ 2375001 h 5944377"/>
              <a:gd name="csX110" fmla="*/ 2298481 w 5524174"/>
              <a:gd name="csY110" fmla="*/ 1215443 h 5944377"/>
              <a:gd name="csX111" fmla="*/ 1863728 w 5524174"/>
              <a:gd name="csY111" fmla="*/ 638738 h 5944377"/>
              <a:gd name="csX112" fmla="*/ 1626517 w 5524174"/>
              <a:gd name="csY112" fmla="*/ 465558 h 5944377"/>
              <a:gd name="csX113" fmla="*/ 1940388 w 5524174"/>
              <a:gd name="csY113" fmla="*/ 505170 h 5944377"/>
              <a:gd name="csX114" fmla="*/ 2731503 w 5524174"/>
              <a:gd name="csY114" fmla="*/ 958019 h 5944377"/>
              <a:gd name="csX115" fmla="*/ 3340341 w 5524174"/>
              <a:gd name="csY115" fmla="*/ 1004688 h 5944377"/>
              <a:gd name="csX116" fmla="*/ 4046911 w 5524174"/>
              <a:gd name="csY116" fmla="*/ 1630586 h 5944377"/>
              <a:gd name="csX117" fmla="*/ 4225120 w 5524174"/>
              <a:gd name="csY117" fmla="*/ 2191221 h 5944377"/>
              <a:gd name="csX118" fmla="*/ 4269985 w 5524174"/>
              <a:gd name="csY118" fmla="*/ 1672362 h 5944377"/>
              <a:gd name="csX119" fmla="*/ 4244716 w 5524174"/>
              <a:gd name="csY119" fmla="*/ 1631470 h 5944377"/>
              <a:gd name="csX120" fmla="*/ 3971466 w 5524174"/>
              <a:gd name="csY120" fmla="*/ 1350331 h 5944377"/>
              <a:gd name="csX121" fmla="*/ 4064473 w 5524174"/>
              <a:gd name="csY121" fmla="*/ 678419 h 5944377"/>
              <a:gd name="csX122" fmla="*/ 4358047 w 5524174"/>
              <a:gd name="csY122" fmla="*/ 0 h 59443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Lst>
            <a:rect l="l" t="t" r="r" b="b"/>
            <a:pathLst>
              <a:path w="5524174" h="5944377">
                <a:moveTo>
                  <a:pt x="3891333" y="3221421"/>
                </a:moveTo>
                <a:cubicBezTo>
                  <a:pt x="3761494" y="3224329"/>
                  <a:pt x="3581065" y="3314939"/>
                  <a:pt x="3501080" y="3421977"/>
                </a:cubicBezTo>
                <a:cubicBezTo>
                  <a:pt x="3404423" y="3551302"/>
                  <a:pt x="3303652" y="3588677"/>
                  <a:pt x="3308770" y="3647614"/>
                </a:cubicBezTo>
                <a:cubicBezTo>
                  <a:pt x="3443522" y="3727954"/>
                  <a:pt x="3496617" y="3995473"/>
                  <a:pt x="3627925" y="4071646"/>
                </a:cubicBezTo>
                <a:cubicBezTo>
                  <a:pt x="3706695" y="3801909"/>
                  <a:pt x="4085083" y="3742626"/>
                  <a:pt x="4082437" y="3456964"/>
                </a:cubicBezTo>
                <a:cubicBezTo>
                  <a:pt x="4114523" y="3361062"/>
                  <a:pt x="4001372" y="3279250"/>
                  <a:pt x="3943441" y="3225753"/>
                </a:cubicBezTo>
                <a:cubicBezTo>
                  <a:pt x="3927397" y="3222380"/>
                  <a:pt x="3909882" y="3221006"/>
                  <a:pt x="3891333" y="3221421"/>
                </a:cubicBezTo>
                <a:close/>
                <a:moveTo>
                  <a:pt x="3847054" y="1982280"/>
                </a:moveTo>
                <a:cubicBezTo>
                  <a:pt x="3837986" y="1980938"/>
                  <a:pt x="3829406" y="1981095"/>
                  <a:pt x="3821424" y="1983268"/>
                </a:cubicBezTo>
                <a:cubicBezTo>
                  <a:pt x="3880022" y="2080123"/>
                  <a:pt x="3962154" y="2147044"/>
                  <a:pt x="4024214" y="2296700"/>
                </a:cubicBezTo>
                <a:cubicBezTo>
                  <a:pt x="4091876" y="2460261"/>
                  <a:pt x="4111161" y="2636415"/>
                  <a:pt x="4159113" y="2792158"/>
                </a:cubicBezTo>
                <a:lnTo>
                  <a:pt x="4159430" y="2792012"/>
                </a:lnTo>
                <a:cubicBezTo>
                  <a:pt x="4165492" y="2846300"/>
                  <a:pt x="4131180" y="2845175"/>
                  <a:pt x="4168026" y="2925573"/>
                </a:cubicBezTo>
                <a:cubicBezTo>
                  <a:pt x="4239032" y="2752849"/>
                  <a:pt x="4206872" y="2538549"/>
                  <a:pt x="4217530" y="2345607"/>
                </a:cubicBezTo>
                <a:cubicBezTo>
                  <a:pt x="4143524" y="2256193"/>
                  <a:pt x="4114820" y="2161720"/>
                  <a:pt x="4070233" y="2052699"/>
                </a:cubicBezTo>
                <a:cubicBezTo>
                  <a:pt x="3997878" y="2074464"/>
                  <a:pt x="3910532" y="1991671"/>
                  <a:pt x="3847054" y="1982280"/>
                </a:cubicBezTo>
                <a:close/>
                <a:moveTo>
                  <a:pt x="4576009" y="1106586"/>
                </a:moveTo>
                <a:lnTo>
                  <a:pt x="4570614" y="1109058"/>
                </a:lnTo>
                <a:lnTo>
                  <a:pt x="4575547" y="1119821"/>
                </a:lnTo>
                <a:cubicBezTo>
                  <a:pt x="4578014" y="1111795"/>
                  <a:pt x="4577017" y="1117997"/>
                  <a:pt x="4576009" y="1106586"/>
                </a:cubicBezTo>
                <a:close/>
                <a:moveTo>
                  <a:pt x="4358047" y="0"/>
                </a:moveTo>
                <a:cubicBezTo>
                  <a:pt x="4785272" y="521578"/>
                  <a:pt x="4201028" y="1193413"/>
                  <a:pt x="4358607" y="1665453"/>
                </a:cubicBezTo>
                <a:cubicBezTo>
                  <a:pt x="4380346" y="1646681"/>
                  <a:pt x="4430989" y="1502437"/>
                  <a:pt x="4453045" y="1483523"/>
                </a:cubicBezTo>
                <a:cubicBezTo>
                  <a:pt x="4390267" y="1336490"/>
                  <a:pt x="4450592" y="1263648"/>
                  <a:pt x="4538298" y="1082121"/>
                </a:cubicBezTo>
                <a:cubicBezTo>
                  <a:pt x="4594003" y="967351"/>
                  <a:pt x="4861881" y="750743"/>
                  <a:pt x="4954941" y="657153"/>
                </a:cubicBezTo>
                <a:cubicBezTo>
                  <a:pt x="5081346" y="529897"/>
                  <a:pt x="5301612" y="455758"/>
                  <a:pt x="5472670" y="524820"/>
                </a:cubicBezTo>
                <a:cubicBezTo>
                  <a:pt x="5349663" y="675415"/>
                  <a:pt x="5368305" y="597928"/>
                  <a:pt x="5244889" y="760202"/>
                </a:cubicBezTo>
                <a:lnTo>
                  <a:pt x="4623919" y="1352738"/>
                </a:lnTo>
                <a:cubicBezTo>
                  <a:pt x="4833967" y="1173356"/>
                  <a:pt x="4928942" y="1096507"/>
                  <a:pt x="4933305" y="1096806"/>
                </a:cubicBezTo>
                <a:cubicBezTo>
                  <a:pt x="4975793" y="1140915"/>
                  <a:pt x="5180398" y="925343"/>
                  <a:pt x="5229754" y="911533"/>
                </a:cubicBezTo>
                <a:cubicBezTo>
                  <a:pt x="5310517" y="1097812"/>
                  <a:pt x="4678114" y="1401436"/>
                  <a:pt x="4609470" y="1680704"/>
                </a:cubicBezTo>
                <a:cubicBezTo>
                  <a:pt x="4501524" y="1878402"/>
                  <a:pt x="4389147" y="2514758"/>
                  <a:pt x="4329083" y="2589013"/>
                </a:cubicBezTo>
                <a:cubicBezTo>
                  <a:pt x="4303164" y="2816528"/>
                  <a:pt x="4285512" y="3035272"/>
                  <a:pt x="4231143" y="3250162"/>
                </a:cubicBezTo>
                <a:cubicBezTo>
                  <a:pt x="4225763" y="3354892"/>
                  <a:pt x="4191555" y="3502324"/>
                  <a:pt x="4187107" y="3598200"/>
                </a:cubicBezTo>
                <a:cubicBezTo>
                  <a:pt x="4206176" y="3602101"/>
                  <a:pt x="4290582" y="3581804"/>
                  <a:pt x="4313526" y="3573203"/>
                </a:cubicBezTo>
                <a:cubicBezTo>
                  <a:pt x="4270931" y="3273291"/>
                  <a:pt x="4546802" y="3341427"/>
                  <a:pt x="4537417" y="2900291"/>
                </a:cubicBezTo>
                <a:cubicBezTo>
                  <a:pt x="4541707" y="2603789"/>
                  <a:pt x="4807945" y="2416275"/>
                  <a:pt x="5050356" y="2298281"/>
                </a:cubicBezTo>
                <a:cubicBezTo>
                  <a:pt x="5207911" y="2235123"/>
                  <a:pt x="5281585" y="2143549"/>
                  <a:pt x="5485711" y="2145990"/>
                </a:cubicBezTo>
                <a:lnTo>
                  <a:pt x="5524174" y="2148855"/>
                </a:lnTo>
                <a:lnTo>
                  <a:pt x="5524174" y="2787025"/>
                </a:lnTo>
                <a:lnTo>
                  <a:pt x="5338828" y="2867829"/>
                </a:lnTo>
                <a:cubicBezTo>
                  <a:pt x="4984065" y="3034928"/>
                  <a:pt x="4654192" y="3241656"/>
                  <a:pt x="4457033" y="3559523"/>
                </a:cubicBezTo>
                <a:cubicBezTo>
                  <a:pt x="4582686" y="3569725"/>
                  <a:pt x="4713507" y="3592882"/>
                  <a:pt x="4830868" y="3643658"/>
                </a:cubicBezTo>
                <a:cubicBezTo>
                  <a:pt x="4956548" y="3626272"/>
                  <a:pt x="5151393" y="3631577"/>
                  <a:pt x="5225506" y="3744687"/>
                </a:cubicBezTo>
                <a:cubicBezTo>
                  <a:pt x="5051957" y="3755669"/>
                  <a:pt x="4699636" y="3975738"/>
                  <a:pt x="4593006" y="4100062"/>
                </a:cubicBezTo>
                <a:cubicBezTo>
                  <a:pt x="4514763" y="4167327"/>
                  <a:pt x="4466912" y="4169338"/>
                  <a:pt x="4512176" y="4268095"/>
                </a:cubicBezTo>
                <a:cubicBezTo>
                  <a:pt x="4667354" y="4380437"/>
                  <a:pt x="5215697" y="5657339"/>
                  <a:pt x="5009691" y="5783540"/>
                </a:cubicBezTo>
                <a:cubicBezTo>
                  <a:pt x="4965854" y="5702134"/>
                  <a:pt x="4892805" y="5670117"/>
                  <a:pt x="4853264" y="5599764"/>
                </a:cubicBezTo>
                <a:cubicBezTo>
                  <a:pt x="4833372" y="5588200"/>
                  <a:pt x="4257274" y="5224474"/>
                  <a:pt x="4206960" y="5207701"/>
                </a:cubicBezTo>
                <a:cubicBezTo>
                  <a:pt x="4178104" y="5206753"/>
                  <a:pt x="3921120" y="5080937"/>
                  <a:pt x="3804947" y="5018513"/>
                </a:cubicBezTo>
                <a:cubicBezTo>
                  <a:pt x="3769772" y="5046507"/>
                  <a:pt x="3755747" y="5010039"/>
                  <a:pt x="3713833" y="5020821"/>
                </a:cubicBezTo>
                <a:cubicBezTo>
                  <a:pt x="3705342" y="5076036"/>
                  <a:pt x="3652338" y="5140544"/>
                  <a:pt x="3643329" y="5197145"/>
                </a:cubicBezTo>
                <a:cubicBezTo>
                  <a:pt x="3793078" y="5130047"/>
                  <a:pt x="3831008" y="5273142"/>
                  <a:pt x="3951463" y="5324797"/>
                </a:cubicBezTo>
                <a:lnTo>
                  <a:pt x="3935279" y="5332214"/>
                </a:lnTo>
                <a:cubicBezTo>
                  <a:pt x="3960266" y="5390085"/>
                  <a:pt x="4084752" y="5451385"/>
                  <a:pt x="4001833" y="5491685"/>
                </a:cubicBezTo>
                <a:cubicBezTo>
                  <a:pt x="4037810" y="5556776"/>
                  <a:pt x="4104547" y="5746804"/>
                  <a:pt x="4091952" y="5745302"/>
                </a:cubicBezTo>
                <a:cubicBezTo>
                  <a:pt x="4093694" y="5781368"/>
                  <a:pt x="4131743" y="5900495"/>
                  <a:pt x="4121727" y="5939934"/>
                </a:cubicBezTo>
                <a:lnTo>
                  <a:pt x="4118848" y="5944377"/>
                </a:lnTo>
                <a:lnTo>
                  <a:pt x="3542265" y="5944377"/>
                </a:lnTo>
                <a:lnTo>
                  <a:pt x="3513412" y="5935904"/>
                </a:lnTo>
                <a:cubicBezTo>
                  <a:pt x="3445392" y="5919155"/>
                  <a:pt x="3378004" y="5911642"/>
                  <a:pt x="3316137" y="5930420"/>
                </a:cubicBezTo>
                <a:cubicBezTo>
                  <a:pt x="3273599" y="5916163"/>
                  <a:pt x="3249856" y="5919468"/>
                  <a:pt x="3235285" y="5932991"/>
                </a:cubicBezTo>
                <a:lnTo>
                  <a:pt x="3227171" y="5944377"/>
                </a:lnTo>
                <a:lnTo>
                  <a:pt x="3056983" y="5944377"/>
                </a:lnTo>
                <a:lnTo>
                  <a:pt x="3057732" y="5942449"/>
                </a:lnTo>
                <a:cubicBezTo>
                  <a:pt x="3061516" y="5928351"/>
                  <a:pt x="3063041" y="5915426"/>
                  <a:pt x="3061756" y="5904141"/>
                </a:cubicBezTo>
                <a:cubicBezTo>
                  <a:pt x="2656992" y="5806986"/>
                  <a:pt x="2944535" y="5684396"/>
                  <a:pt x="3185313" y="5657542"/>
                </a:cubicBezTo>
                <a:cubicBezTo>
                  <a:pt x="3287882" y="5676030"/>
                  <a:pt x="3230159" y="5598689"/>
                  <a:pt x="3210632" y="5540995"/>
                </a:cubicBezTo>
                <a:lnTo>
                  <a:pt x="3210949" y="5540850"/>
                </a:lnTo>
                <a:cubicBezTo>
                  <a:pt x="3119337" y="5222805"/>
                  <a:pt x="3013905" y="5241636"/>
                  <a:pt x="2757199" y="5139056"/>
                </a:cubicBezTo>
                <a:cubicBezTo>
                  <a:pt x="2666121" y="5131388"/>
                  <a:pt x="2588838" y="5090970"/>
                  <a:pt x="2497135" y="5087803"/>
                </a:cubicBezTo>
                <a:cubicBezTo>
                  <a:pt x="2405147" y="5115023"/>
                  <a:pt x="2339220" y="5049102"/>
                  <a:pt x="2232118" y="5097808"/>
                </a:cubicBezTo>
                <a:cubicBezTo>
                  <a:pt x="2398945" y="5269921"/>
                  <a:pt x="2524165" y="5377228"/>
                  <a:pt x="2607050" y="5596622"/>
                </a:cubicBezTo>
                <a:cubicBezTo>
                  <a:pt x="2650440" y="5712033"/>
                  <a:pt x="2672509" y="5824292"/>
                  <a:pt x="2686402" y="5909757"/>
                </a:cubicBezTo>
                <a:lnTo>
                  <a:pt x="2691735" y="5944377"/>
                </a:lnTo>
                <a:lnTo>
                  <a:pt x="2276066" y="5944377"/>
                </a:lnTo>
                <a:lnTo>
                  <a:pt x="2244340" y="5930614"/>
                </a:lnTo>
                <a:cubicBezTo>
                  <a:pt x="2086685" y="5822089"/>
                  <a:pt x="1924575" y="5751606"/>
                  <a:pt x="1781924" y="5624713"/>
                </a:cubicBezTo>
                <a:cubicBezTo>
                  <a:pt x="1681977" y="5504675"/>
                  <a:pt x="805751" y="4945285"/>
                  <a:pt x="454847" y="5138278"/>
                </a:cubicBezTo>
                <a:cubicBezTo>
                  <a:pt x="379852" y="5157327"/>
                  <a:pt x="313491" y="5215319"/>
                  <a:pt x="270151" y="5150918"/>
                </a:cubicBezTo>
                <a:cubicBezTo>
                  <a:pt x="288520" y="5081220"/>
                  <a:pt x="542899" y="4969232"/>
                  <a:pt x="550955" y="4899661"/>
                </a:cubicBezTo>
                <a:cubicBezTo>
                  <a:pt x="580220" y="4848715"/>
                  <a:pt x="424933" y="4824132"/>
                  <a:pt x="274735" y="4788022"/>
                </a:cubicBezTo>
                <a:cubicBezTo>
                  <a:pt x="51921" y="4734253"/>
                  <a:pt x="225856" y="4698967"/>
                  <a:pt x="500470" y="4678055"/>
                </a:cubicBezTo>
                <a:cubicBezTo>
                  <a:pt x="613202" y="4669286"/>
                  <a:pt x="731625" y="4729917"/>
                  <a:pt x="819299" y="4656415"/>
                </a:cubicBezTo>
                <a:cubicBezTo>
                  <a:pt x="876493" y="4592665"/>
                  <a:pt x="1528569" y="4387269"/>
                  <a:pt x="1585590" y="4364200"/>
                </a:cubicBezTo>
                <a:cubicBezTo>
                  <a:pt x="2087119" y="4328916"/>
                  <a:pt x="3120439" y="5182469"/>
                  <a:pt x="3196223" y="5225485"/>
                </a:cubicBezTo>
                <a:cubicBezTo>
                  <a:pt x="3219160" y="5337539"/>
                  <a:pt x="3255618" y="5411220"/>
                  <a:pt x="3306215" y="5522466"/>
                </a:cubicBezTo>
                <a:cubicBezTo>
                  <a:pt x="3422089" y="5343735"/>
                  <a:pt x="3581467" y="5157702"/>
                  <a:pt x="3609950" y="4937443"/>
                </a:cubicBezTo>
                <a:cubicBezTo>
                  <a:pt x="3570658" y="4931318"/>
                  <a:pt x="3319807" y="4741795"/>
                  <a:pt x="3316482" y="4698503"/>
                </a:cubicBezTo>
                <a:cubicBezTo>
                  <a:pt x="3221943" y="4526580"/>
                  <a:pt x="3424374" y="4390909"/>
                  <a:pt x="3565405" y="4381045"/>
                </a:cubicBezTo>
                <a:cubicBezTo>
                  <a:pt x="3538289" y="4299251"/>
                  <a:pt x="3586923" y="4230234"/>
                  <a:pt x="3567479" y="4170203"/>
                </a:cubicBezTo>
                <a:cubicBezTo>
                  <a:pt x="3447873" y="4054198"/>
                  <a:pt x="3465398" y="4066464"/>
                  <a:pt x="3313299" y="4031230"/>
                </a:cubicBezTo>
                <a:cubicBezTo>
                  <a:pt x="3217335" y="4020439"/>
                  <a:pt x="3136100" y="3914424"/>
                  <a:pt x="3046094" y="3880602"/>
                </a:cubicBezTo>
                <a:cubicBezTo>
                  <a:pt x="3012123" y="3891957"/>
                  <a:pt x="3029332" y="3971400"/>
                  <a:pt x="2950361" y="4090706"/>
                </a:cubicBezTo>
                <a:cubicBezTo>
                  <a:pt x="2950361" y="4090706"/>
                  <a:pt x="2536769" y="4593557"/>
                  <a:pt x="2425938" y="4490001"/>
                </a:cubicBezTo>
                <a:cubicBezTo>
                  <a:pt x="2455237" y="4442484"/>
                  <a:pt x="2560096" y="4217093"/>
                  <a:pt x="2532844" y="4264053"/>
                </a:cubicBezTo>
                <a:cubicBezTo>
                  <a:pt x="2656647" y="4050665"/>
                  <a:pt x="2631725" y="3941820"/>
                  <a:pt x="2637712" y="3918013"/>
                </a:cubicBezTo>
                <a:cubicBezTo>
                  <a:pt x="2688531" y="3719684"/>
                  <a:pt x="2294727" y="3755388"/>
                  <a:pt x="2100725" y="3708332"/>
                </a:cubicBezTo>
                <a:cubicBezTo>
                  <a:pt x="1689279" y="3592410"/>
                  <a:pt x="1249572" y="3623488"/>
                  <a:pt x="825655" y="3564988"/>
                </a:cubicBezTo>
                <a:cubicBezTo>
                  <a:pt x="691237" y="3590969"/>
                  <a:pt x="24267" y="3481464"/>
                  <a:pt x="0" y="3340530"/>
                </a:cubicBezTo>
                <a:cubicBezTo>
                  <a:pt x="45633" y="3299320"/>
                  <a:pt x="239433" y="3276375"/>
                  <a:pt x="264727" y="3258657"/>
                </a:cubicBezTo>
                <a:cubicBezTo>
                  <a:pt x="308050" y="3274421"/>
                  <a:pt x="703811" y="3111423"/>
                  <a:pt x="1096838" y="2995261"/>
                </a:cubicBezTo>
                <a:cubicBezTo>
                  <a:pt x="1125240" y="2986841"/>
                  <a:pt x="1577870" y="2854083"/>
                  <a:pt x="2176841" y="2885598"/>
                </a:cubicBezTo>
                <a:cubicBezTo>
                  <a:pt x="2689761" y="2912884"/>
                  <a:pt x="3281184" y="2981562"/>
                  <a:pt x="3383742" y="3009248"/>
                </a:cubicBezTo>
                <a:cubicBezTo>
                  <a:pt x="3637111" y="3077739"/>
                  <a:pt x="3728356" y="3276834"/>
                  <a:pt x="3864401" y="3173115"/>
                </a:cubicBezTo>
                <a:cubicBezTo>
                  <a:pt x="3972739" y="3080183"/>
                  <a:pt x="3981234" y="3136423"/>
                  <a:pt x="4022718" y="3155712"/>
                </a:cubicBezTo>
                <a:cubicBezTo>
                  <a:pt x="4048677" y="3167945"/>
                  <a:pt x="4105206" y="3297155"/>
                  <a:pt x="4121329" y="3313897"/>
                </a:cubicBezTo>
                <a:cubicBezTo>
                  <a:pt x="4130010" y="3293448"/>
                  <a:pt x="4109446" y="3251932"/>
                  <a:pt x="4134608" y="3242315"/>
                </a:cubicBezTo>
                <a:cubicBezTo>
                  <a:pt x="4095650" y="3146418"/>
                  <a:pt x="4154307" y="3036419"/>
                  <a:pt x="4059308" y="2948969"/>
                </a:cubicBezTo>
                <a:cubicBezTo>
                  <a:pt x="3753868" y="2811272"/>
                  <a:pt x="3485508" y="2603072"/>
                  <a:pt x="3123423" y="2375001"/>
                </a:cubicBezTo>
                <a:cubicBezTo>
                  <a:pt x="2602533" y="2149186"/>
                  <a:pt x="2493139" y="1534388"/>
                  <a:pt x="2298481" y="1215443"/>
                </a:cubicBezTo>
                <a:cubicBezTo>
                  <a:pt x="2175473" y="1116315"/>
                  <a:pt x="1975722" y="763719"/>
                  <a:pt x="1863728" y="638738"/>
                </a:cubicBezTo>
                <a:cubicBezTo>
                  <a:pt x="1751734" y="513757"/>
                  <a:pt x="1675506" y="538093"/>
                  <a:pt x="1626517" y="465558"/>
                </a:cubicBezTo>
                <a:cubicBezTo>
                  <a:pt x="1556754" y="361946"/>
                  <a:pt x="1844961" y="461197"/>
                  <a:pt x="1940388" y="505170"/>
                </a:cubicBezTo>
                <a:cubicBezTo>
                  <a:pt x="2154973" y="585355"/>
                  <a:pt x="2392105" y="822821"/>
                  <a:pt x="2731503" y="958019"/>
                </a:cubicBezTo>
                <a:cubicBezTo>
                  <a:pt x="2860326" y="956394"/>
                  <a:pt x="3194573" y="942344"/>
                  <a:pt x="3340341" y="1004688"/>
                </a:cubicBezTo>
                <a:cubicBezTo>
                  <a:pt x="3499237" y="1087726"/>
                  <a:pt x="3890571" y="1350637"/>
                  <a:pt x="4046911" y="1630586"/>
                </a:cubicBezTo>
                <a:cubicBezTo>
                  <a:pt x="4204068" y="1775729"/>
                  <a:pt x="4128296" y="2017662"/>
                  <a:pt x="4225120" y="2191221"/>
                </a:cubicBezTo>
                <a:cubicBezTo>
                  <a:pt x="4269599" y="2165091"/>
                  <a:pt x="4243433" y="1708279"/>
                  <a:pt x="4269985" y="1672362"/>
                </a:cubicBezTo>
                <a:cubicBezTo>
                  <a:pt x="4265054" y="1661602"/>
                  <a:pt x="4255908" y="1637449"/>
                  <a:pt x="4244716" y="1631470"/>
                </a:cubicBezTo>
                <a:cubicBezTo>
                  <a:pt x="4102543" y="1620412"/>
                  <a:pt x="3971891" y="1498744"/>
                  <a:pt x="3971466" y="1350331"/>
                </a:cubicBezTo>
                <a:cubicBezTo>
                  <a:pt x="3990373" y="1345495"/>
                  <a:pt x="4019581" y="894711"/>
                  <a:pt x="4064473" y="678419"/>
                </a:cubicBezTo>
                <a:cubicBezTo>
                  <a:pt x="4102443" y="521601"/>
                  <a:pt x="4391431" y="41003"/>
                  <a:pt x="4358047" y="0"/>
                </a:cubicBezTo>
                <a:close/>
              </a:path>
            </a:pathLst>
          </a:custGeom>
          <a:solidFill>
            <a:schemeClr val="accent3">
              <a:alpha val="47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6" name="Rectangle 5">
            <a:extLst>
              <a:ext uri="{FF2B5EF4-FFF2-40B4-BE49-F238E27FC236}">
                <a16:creationId xmlns:a16="http://schemas.microsoft.com/office/drawing/2014/main" id="{E65F99C0-7535-7451-EB83-F2B9CC0331C6}"/>
              </a:ext>
            </a:extLst>
          </p:cNvPr>
          <p:cNvSpPr/>
          <p:nvPr/>
        </p:nvSpPr>
        <p:spPr>
          <a:xfrm>
            <a:off x="0"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4BB6DC9A-0E1D-F2CF-AA46-190E05BE7534}"/>
              </a:ext>
            </a:extLst>
          </p:cNvPr>
          <p:cNvSpPr>
            <a:spLocks noGrp="1"/>
          </p:cNvSpPr>
          <p:nvPr>
            <p:ph type="title" hasCustomPrompt="1"/>
          </p:nvPr>
        </p:nvSpPr>
        <p:spPr>
          <a:xfrm>
            <a:off x="1052739" y="4893733"/>
            <a:ext cx="5650933" cy="788610"/>
          </a:xfrm>
        </p:spPr>
        <p:txBody>
          <a:bodyPr anchor="ctr"/>
          <a:lstStyle>
            <a:lvl1pPr>
              <a:lnSpc>
                <a:spcPct val="120000"/>
              </a:lnSpc>
              <a:defRPr sz="1600" cap="all" spc="300" baseline="0">
                <a:latin typeface="+mn-lt"/>
              </a:defRPr>
            </a:lvl1pPr>
          </a:lstStyle>
          <a:p>
            <a:r>
              <a:rPr lang="en-US"/>
              <a:t>Quote Author</a:t>
            </a:r>
          </a:p>
        </p:txBody>
      </p:sp>
      <p:sp>
        <p:nvSpPr>
          <p:cNvPr id="22" name="Content Placeholder 21">
            <a:extLst>
              <a:ext uri="{FF2B5EF4-FFF2-40B4-BE49-F238E27FC236}">
                <a16:creationId xmlns:a16="http://schemas.microsoft.com/office/drawing/2014/main" id="{B8423CAE-4FFA-A851-9ABB-04FECA496F59}"/>
              </a:ext>
            </a:extLst>
          </p:cNvPr>
          <p:cNvSpPr>
            <a:spLocks noGrp="1"/>
          </p:cNvSpPr>
          <p:nvPr>
            <p:ph sz="quarter" idx="14" hasCustomPrompt="1"/>
          </p:nvPr>
        </p:nvSpPr>
        <p:spPr>
          <a:xfrm>
            <a:off x="1052742" y="1388534"/>
            <a:ext cx="6762522" cy="3371246"/>
          </a:xfrm>
        </p:spPr>
        <p:txBody>
          <a:bodyPr anchor="ctr"/>
          <a:lstStyle>
            <a:lvl1pPr>
              <a:lnSpc>
                <a:spcPct val="110000"/>
              </a:lnSpc>
              <a:buNone/>
              <a:defRPr sz="3800">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4258281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38328"/>
            <a:ext cx="10741152" cy="996696"/>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732547"/>
            <a:ext cx="5074920" cy="4444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278563" y="1732547"/>
            <a:ext cx="5075237" cy="4444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130874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81120"/>
            <a:ext cx="10745788" cy="755159"/>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074920" cy="559834"/>
          </a:xfrm>
        </p:spPr>
        <p:txBody>
          <a:bodyPr anchor="b">
            <a:normAutofit/>
          </a:bodyPr>
          <a:lstStyle>
            <a:lvl1pPr marL="0" indent="0">
              <a:lnSpc>
                <a:spcPct val="90000"/>
              </a:lnSpc>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87600"/>
            <a:ext cx="5075238" cy="3786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0468" y="1685735"/>
            <a:ext cx="5074920" cy="559834"/>
          </a:xfrm>
        </p:spPr>
        <p:txBody>
          <a:bodyPr anchor="b">
            <a:normAutofit/>
          </a:bodyPr>
          <a:lstStyle>
            <a:lvl1pPr marL="0" indent="0">
              <a:lnSpc>
                <a:spcPct val="90000"/>
              </a:lnSpc>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279832" y="2387600"/>
            <a:ext cx="5075556" cy="3786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587295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861242"/>
            <a:ext cx="10963656" cy="650748"/>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499114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80543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67F9D4-2E76-00E1-A11C-FF4C2FBDBDFE}"/>
              </a:ext>
            </a:extLst>
          </p:cNvPr>
          <p:cNvSpPr/>
          <p:nvPr userDrawn="1"/>
        </p:nvSpPr>
        <p:spPr>
          <a:xfrm>
            <a:off x="0" y="0"/>
            <a:ext cx="7416801" cy="6843874"/>
          </a:xfrm>
          <a:custGeom>
            <a:avLst/>
            <a:gdLst>
              <a:gd name="csX0" fmla="*/ 1886122 w 7416801"/>
              <a:gd name="csY0" fmla="*/ 3257039 h 6843874"/>
              <a:gd name="csX1" fmla="*/ 1878989 w 7416801"/>
              <a:gd name="csY1" fmla="*/ 3263156 h 6843874"/>
              <a:gd name="csX2" fmla="*/ 1806879 w 7416801"/>
              <a:gd name="csY2" fmla="*/ 3431895 h 6843874"/>
              <a:gd name="csX3" fmla="*/ 1747968 w 7416801"/>
              <a:gd name="csY3" fmla="*/ 3544824 h 6843874"/>
              <a:gd name="csX4" fmla="*/ 1746829 w 7416801"/>
              <a:gd name="csY4" fmla="*/ 3547357 h 6843874"/>
              <a:gd name="csX5" fmla="*/ 1674075 w 7416801"/>
              <a:gd name="csY5" fmla="*/ 3896997 h 6843874"/>
              <a:gd name="csX6" fmla="*/ 1698822 w 7416801"/>
              <a:gd name="csY6" fmla="*/ 4109235 h 6843874"/>
              <a:gd name="csX7" fmla="*/ 1707474 w 7416801"/>
              <a:gd name="csY7" fmla="*/ 4105333 h 6843874"/>
              <a:gd name="csX8" fmla="*/ 1725921 w 7416801"/>
              <a:gd name="csY8" fmla="*/ 4033073 h 6843874"/>
              <a:gd name="csX9" fmla="*/ 1775282 w 7416801"/>
              <a:gd name="csY9" fmla="*/ 3821270 h 6843874"/>
              <a:gd name="csX10" fmla="*/ 1790858 w 7416801"/>
              <a:gd name="csY10" fmla="*/ 3652652 h 6843874"/>
              <a:gd name="csX11" fmla="*/ 1890045 w 7416801"/>
              <a:gd name="csY11" fmla="*/ 3290913 h 6843874"/>
              <a:gd name="csX12" fmla="*/ 1886122 w 7416801"/>
              <a:gd name="csY12" fmla="*/ 3257039 h 6843874"/>
              <a:gd name="csX13" fmla="*/ 1730038 w 7416801"/>
              <a:gd name="csY13" fmla="*/ 3250816 h 6843874"/>
              <a:gd name="csX14" fmla="*/ 1584396 w 7416801"/>
              <a:gd name="csY14" fmla="*/ 3313817 h 6843874"/>
              <a:gd name="csX15" fmla="*/ 1584597 w 7416801"/>
              <a:gd name="csY15" fmla="*/ 3313890 h 6843874"/>
              <a:gd name="csX16" fmla="*/ 1583201 w 7416801"/>
              <a:gd name="csY16" fmla="*/ 3315878 h 6843874"/>
              <a:gd name="csX17" fmla="*/ 1606500 w 7416801"/>
              <a:gd name="csY17" fmla="*/ 3378159 h 6843874"/>
              <a:gd name="csX18" fmla="*/ 1706001 w 7416801"/>
              <a:gd name="csY18" fmla="*/ 3401439 h 6843874"/>
              <a:gd name="csX19" fmla="*/ 1736544 w 7416801"/>
              <a:gd name="csY19" fmla="*/ 3299688 h 6843874"/>
              <a:gd name="csX20" fmla="*/ 1730038 w 7416801"/>
              <a:gd name="csY20" fmla="*/ 3250816 h 6843874"/>
              <a:gd name="csX21" fmla="*/ 2201600 w 7416801"/>
              <a:gd name="csY21" fmla="*/ 3131122 h 6843874"/>
              <a:gd name="csX22" fmla="*/ 2158757 w 7416801"/>
              <a:gd name="csY22" fmla="*/ 3181682 h 6843874"/>
              <a:gd name="csX23" fmla="*/ 2145351 w 7416801"/>
              <a:gd name="csY23" fmla="*/ 3290853 h 6843874"/>
              <a:gd name="csX24" fmla="*/ 2171219 w 7416801"/>
              <a:gd name="csY24" fmla="*/ 3442475 h 6843874"/>
              <a:gd name="csX25" fmla="*/ 2160564 w 7416801"/>
              <a:gd name="csY25" fmla="*/ 3582976 h 6843874"/>
              <a:gd name="csX26" fmla="*/ 2164538 w 7416801"/>
              <a:gd name="csY26" fmla="*/ 3667163 h 6843874"/>
              <a:gd name="csX27" fmla="*/ 2155232 w 7416801"/>
              <a:gd name="csY27" fmla="*/ 3793548 h 6843874"/>
              <a:gd name="csX28" fmla="*/ 2163400 w 7416801"/>
              <a:gd name="csY28" fmla="*/ 3977963 h 6843874"/>
              <a:gd name="csX29" fmla="*/ 2193779 w 7416801"/>
              <a:gd name="csY29" fmla="*/ 4168909 h 6843874"/>
              <a:gd name="csX30" fmla="*/ 2224375 w 7416801"/>
              <a:gd name="csY30" fmla="*/ 4575141 h 6843874"/>
              <a:gd name="csX31" fmla="*/ 2360351 w 7416801"/>
              <a:gd name="csY31" fmla="*/ 4779677 h 6843874"/>
              <a:gd name="csX32" fmla="*/ 2505550 w 7416801"/>
              <a:gd name="csY32" fmla="*/ 4889159 h 6843874"/>
              <a:gd name="csX33" fmla="*/ 3463346 w 7416801"/>
              <a:gd name="csY33" fmla="*/ 5436410 h 6843874"/>
              <a:gd name="csX34" fmla="*/ 3673170 w 7416801"/>
              <a:gd name="csY34" fmla="*/ 5688607 h 6843874"/>
              <a:gd name="csX35" fmla="*/ 3697039 w 7416801"/>
              <a:gd name="csY35" fmla="*/ 5676716 h 6843874"/>
              <a:gd name="csX36" fmla="*/ 3539760 w 7416801"/>
              <a:gd name="csY36" fmla="*/ 5444581 h 6843874"/>
              <a:gd name="csX37" fmla="*/ 3150874 w 7416801"/>
              <a:gd name="csY37" fmla="*/ 4694852 h 6843874"/>
              <a:gd name="csX38" fmla="*/ 3038589 w 7416801"/>
              <a:gd name="csY38" fmla="*/ 4421417 h 6843874"/>
              <a:gd name="csX39" fmla="*/ 2975264 w 7416801"/>
              <a:gd name="csY39" fmla="*/ 4106977 h 6843874"/>
              <a:gd name="csX40" fmla="*/ 2865918 w 7416801"/>
              <a:gd name="csY40" fmla="*/ 3910225 h 6843874"/>
              <a:gd name="csX41" fmla="*/ 2759746 w 7416801"/>
              <a:gd name="csY41" fmla="*/ 3688010 h 6843874"/>
              <a:gd name="csX42" fmla="*/ 2655733 w 7416801"/>
              <a:gd name="csY42" fmla="*/ 3591784 h 6843874"/>
              <a:gd name="csX43" fmla="*/ 2653417 w 7416801"/>
              <a:gd name="csY43" fmla="*/ 3590043 h 6843874"/>
              <a:gd name="csX44" fmla="*/ 2550550 w 7416801"/>
              <a:gd name="csY44" fmla="*/ 3457323 h 6843874"/>
              <a:gd name="csX45" fmla="*/ 2356223 w 7416801"/>
              <a:gd name="csY45" fmla="*/ 3247275 h 6843874"/>
              <a:gd name="csX46" fmla="*/ 2201600 w 7416801"/>
              <a:gd name="csY46" fmla="*/ 3131122 h 6843874"/>
              <a:gd name="csX47" fmla="*/ 320133 w 7416801"/>
              <a:gd name="csY47" fmla="*/ 2201495 h 6843874"/>
              <a:gd name="csX48" fmla="*/ 334244 w 7416801"/>
              <a:gd name="csY48" fmla="*/ 2270218 h 6843874"/>
              <a:gd name="csX49" fmla="*/ 505411 w 7416801"/>
              <a:gd name="csY49" fmla="*/ 2409432 h 6843874"/>
              <a:gd name="csX50" fmla="*/ 626746 w 7416801"/>
              <a:gd name="csY50" fmla="*/ 2516654 h 6843874"/>
              <a:gd name="csX51" fmla="*/ 1257467 w 7416801"/>
              <a:gd name="csY51" fmla="*/ 2868184 h 6843874"/>
              <a:gd name="csX52" fmla="*/ 1257667 w 7416801"/>
              <a:gd name="csY52" fmla="*/ 2868257 h 6843874"/>
              <a:gd name="csX53" fmla="*/ 1260352 w 7416801"/>
              <a:gd name="csY53" fmla="*/ 2868657 h 6843874"/>
              <a:gd name="csX54" fmla="*/ 1572250 w 7416801"/>
              <a:gd name="csY54" fmla="*/ 2969816 h 6843874"/>
              <a:gd name="csX55" fmla="*/ 1562024 w 7416801"/>
              <a:gd name="csY55" fmla="*/ 2918698 h 6843874"/>
              <a:gd name="csX56" fmla="*/ 1479284 w 7416801"/>
              <a:gd name="csY56" fmla="*/ 2840097 h 6843874"/>
              <a:gd name="csX57" fmla="*/ 1316500 w 7416801"/>
              <a:gd name="csY57" fmla="*/ 2708093 h 6843874"/>
              <a:gd name="csX58" fmla="*/ 1183618 w 7416801"/>
              <a:gd name="csY58" fmla="*/ 2573842 h 6843874"/>
              <a:gd name="csX59" fmla="*/ 564116 w 7416801"/>
              <a:gd name="csY59" fmla="*/ 2319071 h 6843874"/>
              <a:gd name="csX60" fmla="*/ 342507 w 7416801"/>
              <a:gd name="csY60" fmla="*/ 2206741 h 6843874"/>
              <a:gd name="csX61" fmla="*/ 320133 w 7416801"/>
              <a:gd name="csY61" fmla="*/ 2201495 h 6843874"/>
              <a:gd name="csX62" fmla="*/ 3213656 w 7416801"/>
              <a:gd name="csY62" fmla="*/ 1455487 h 6843874"/>
              <a:gd name="csX63" fmla="*/ 3106579 w 7416801"/>
              <a:gd name="csY63" fmla="*/ 1539968 h 6843874"/>
              <a:gd name="csX64" fmla="*/ 2807994 w 7416801"/>
              <a:gd name="csY64" fmla="*/ 1734324 h 6843874"/>
              <a:gd name="csX65" fmla="*/ 2671471 w 7416801"/>
              <a:gd name="csY65" fmla="*/ 1986953 h 6843874"/>
              <a:gd name="csX66" fmla="*/ 2612917 w 7416801"/>
              <a:gd name="csY66" fmla="*/ 2085065 h 6843874"/>
              <a:gd name="csX67" fmla="*/ 2552721 w 7416801"/>
              <a:gd name="csY67" fmla="*/ 2251531 h 6843874"/>
              <a:gd name="csX68" fmla="*/ 2470127 w 7416801"/>
              <a:gd name="csY68" fmla="*/ 2475136 h 6843874"/>
              <a:gd name="csX69" fmla="*/ 2424455 w 7416801"/>
              <a:gd name="csY69" fmla="*/ 2651248 h 6843874"/>
              <a:gd name="csX70" fmla="*/ 2501676 w 7416801"/>
              <a:gd name="csY70" fmla="*/ 2774390 h 6843874"/>
              <a:gd name="csX71" fmla="*/ 2718092 w 7416801"/>
              <a:gd name="csY71" fmla="*/ 2530960 h 6843874"/>
              <a:gd name="csX72" fmla="*/ 2906590 w 7416801"/>
              <a:gd name="csY72" fmla="*/ 2302491 h 6843874"/>
              <a:gd name="csX73" fmla="*/ 2967328 w 7416801"/>
              <a:gd name="csY73" fmla="*/ 2155579 h 6843874"/>
              <a:gd name="csX74" fmla="*/ 3032435 w 7416801"/>
              <a:gd name="csY74" fmla="*/ 2006279 h 6843874"/>
              <a:gd name="csX75" fmla="*/ 3107554 w 7416801"/>
              <a:gd name="csY75" fmla="*/ 1832962 h 6843874"/>
              <a:gd name="csX76" fmla="*/ 3107682 w 7416801"/>
              <a:gd name="csY76" fmla="*/ 1833235 h 6843874"/>
              <a:gd name="csX77" fmla="*/ 3108484 w 7416801"/>
              <a:gd name="csY77" fmla="*/ 1830692 h 6843874"/>
              <a:gd name="csX78" fmla="*/ 3237341 w 7416801"/>
              <a:gd name="csY78" fmla="*/ 1510095 h 6843874"/>
              <a:gd name="csX79" fmla="*/ 3213656 w 7416801"/>
              <a:gd name="csY79" fmla="*/ 1455487 h 6843874"/>
              <a:gd name="csX80" fmla="*/ 2554255 w 7416801"/>
              <a:gd name="csY80" fmla="*/ 985282 h 6843874"/>
              <a:gd name="csX81" fmla="*/ 2502641 w 7416801"/>
              <a:gd name="csY81" fmla="*/ 1094614 h 6843874"/>
              <a:gd name="csX82" fmla="*/ 2317403 w 7416801"/>
              <a:gd name="csY82" fmla="*/ 1406108 h 6843874"/>
              <a:gd name="csX83" fmla="*/ 2230686 w 7416801"/>
              <a:gd name="csY83" fmla="*/ 1677925 h 6843874"/>
              <a:gd name="csX84" fmla="*/ 2209527 w 7416801"/>
              <a:gd name="csY84" fmla="*/ 1722831 h 6843874"/>
              <a:gd name="csX85" fmla="*/ 2151077 w 7416801"/>
              <a:gd name="csY85" fmla="*/ 1853020 h 6843874"/>
              <a:gd name="csX86" fmla="*/ 2120030 w 7416801"/>
              <a:gd name="csY86" fmla="*/ 1916891 h 6843874"/>
              <a:gd name="csX87" fmla="*/ 2101963 w 7416801"/>
              <a:gd name="csY87" fmla="*/ 2110648 h 6843874"/>
              <a:gd name="csX88" fmla="*/ 2141024 w 7416801"/>
              <a:gd name="csY88" fmla="*/ 2344118 h 6843874"/>
              <a:gd name="csX89" fmla="*/ 2153158 w 7416801"/>
              <a:gd name="csY89" fmla="*/ 2430791 h 6843874"/>
              <a:gd name="csX90" fmla="*/ 2169029 w 7416801"/>
              <a:gd name="csY90" fmla="*/ 2790851 h 6843874"/>
              <a:gd name="csX91" fmla="*/ 2240207 w 7416801"/>
              <a:gd name="csY91" fmla="*/ 2767362 h 6843874"/>
              <a:gd name="csX92" fmla="*/ 2279990 w 7416801"/>
              <a:gd name="csY92" fmla="*/ 2651279 h 6843874"/>
              <a:gd name="csX93" fmla="*/ 2279653 w 7416801"/>
              <a:gd name="csY93" fmla="*/ 2651271 h 6843874"/>
              <a:gd name="csX94" fmla="*/ 2280119 w 7416801"/>
              <a:gd name="csY94" fmla="*/ 2648721 h 6843874"/>
              <a:gd name="csX95" fmla="*/ 2317733 w 7416801"/>
              <a:gd name="csY95" fmla="*/ 2479894 h 6843874"/>
              <a:gd name="csX96" fmla="*/ 2384926 w 7416801"/>
              <a:gd name="csY96" fmla="*/ 2327949 h 6843874"/>
              <a:gd name="csX97" fmla="*/ 2414143 w 7416801"/>
              <a:gd name="csY97" fmla="*/ 2205682 h 6843874"/>
              <a:gd name="csX98" fmla="*/ 2445185 w 7416801"/>
              <a:gd name="csY98" fmla="*/ 2063581 h 6843874"/>
              <a:gd name="csX99" fmla="*/ 2504376 w 7416801"/>
              <a:gd name="csY99" fmla="*/ 1880111 h 6843874"/>
              <a:gd name="csX100" fmla="*/ 2511106 w 7416801"/>
              <a:gd name="csY100" fmla="*/ 1723480 h 6843874"/>
              <a:gd name="csX101" fmla="*/ 2536073 w 7416801"/>
              <a:gd name="csY101" fmla="*/ 1436095 h 6843874"/>
              <a:gd name="csX102" fmla="*/ 2530942 w 7416801"/>
              <a:gd name="csY102" fmla="*/ 1296359 h 6843874"/>
              <a:gd name="csX103" fmla="*/ 2565106 w 7416801"/>
              <a:gd name="csY103" fmla="*/ 1035609 h 6843874"/>
              <a:gd name="csX104" fmla="*/ 2554255 w 7416801"/>
              <a:gd name="csY104" fmla="*/ 985282 h 6843874"/>
              <a:gd name="csX105" fmla="*/ 1037690 w 7416801"/>
              <a:gd name="csY105" fmla="*/ 0 h 6843874"/>
              <a:gd name="csX106" fmla="*/ 7416800 w 7416801"/>
              <a:gd name="csY106" fmla="*/ 0 h 6843874"/>
              <a:gd name="csX107" fmla="*/ 7416800 w 7416801"/>
              <a:gd name="csY107" fmla="*/ 279639 h 6843874"/>
              <a:gd name="csX108" fmla="*/ 7391056 w 7416801"/>
              <a:gd name="csY108" fmla="*/ 297127 h 6843874"/>
              <a:gd name="csX109" fmla="*/ 6840383 w 7416801"/>
              <a:gd name="csY109" fmla="*/ 722062 h 6843874"/>
              <a:gd name="csX110" fmla="*/ 6181258 w 7416801"/>
              <a:gd name="csY110" fmla="*/ 1137247 h 6843874"/>
              <a:gd name="csX111" fmla="*/ 5462428 w 7416801"/>
              <a:gd name="csY111" fmla="*/ 1541564 h 6843874"/>
              <a:gd name="csX112" fmla="*/ 4989167 w 7416801"/>
              <a:gd name="csY112" fmla="*/ 1647292 h 6843874"/>
              <a:gd name="csX113" fmla="*/ 4166766 w 7416801"/>
              <a:gd name="csY113" fmla="*/ 1844482 h 6843874"/>
              <a:gd name="csX114" fmla="*/ 3404042 w 7416801"/>
              <a:gd name="csY114" fmla="*/ 2143439 h 6843874"/>
              <a:gd name="csX115" fmla="*/ 2980385 w 7416801"/>
              <a:gd name="csY115" fmla="*/ 2442058 h 6843874"/>
              <a:gd name="csX116" fmla="*/ 2869780 w 7416801"/>
              <a:gd name="csY116" fmla="*/ 2634061 h 6843874"/>
              <a:gd name="csX117" fmla="*/ 3674221 w 7416801"/>
              <a:gd name="csY117" fmla="*/ 2486097 h 6843874"/>
              <a:gd name="csX118" fmla="*/ 4414618 w 7416801"/>
              <a:gd name="csY118" fmla="*/ 2216117 h 6843874"/>
              <a:gd name="csX119" fmla="*/ 4744788 w 7416801"/>
              <a:gd name="csY119" fmla="*/ 2103782 h 6843874"/>
              <a:gd name="csX120" fmla="*/ 6221789 w 7416801"/>
              <a:gd name="csY120" fmla="*/ 1396493 h 6843874"/>
              <a:gd name="csX121" fmla="*/ 7144160 w 7416801"/>
              <a:gd name="csY121" fmla="*/ 1023618 h 6843874"/>
              <a:gd name="csX122" fmla="*/ 7391337 w 7416801"/>
              <a:gd name="csY122" fmla="*/ 952477 h 6843874"/>
              <a:gd name="csX123" fmla="*/ 7416801 w 7416801"/>
              <a:gd name="csY123" fmla="*/ 946598 h 6843874"/>
              <a:gd name="csX124" fmla="*/ 7416800 w 7416801"/>
              <a:gd name="csY124" fmla="*/ 3167502 h 6843874"/>
              <a:gd name="csX125" fmla="*/ 7390637 w 7416801"/>
              <a:gd name="csY125" fmla="*/ 3172586 h 6843874"/>
              <a:gd name="csX126" fmla="*/ 7218803 w 7416801"/>
              <a:gd name="csY126" fmla="*/ 3196485 h 6843874"/>
              <a:gd name="csX127" fmla="*/ 7189353 w 7416801"/>
              <a:gd name="csY127" fmla="*/ 3249951 h 6843874"/>
              <a:gd name="csX128" fmla="*/ 7401768 w 7416801"/>
              <a:gd name="csY128" fmla="*/ 3313006 h 6843874"/>
              <a:gd name="csX129" fmla="*/ 7416801 w 7416801"/>
              <a:gd name="csY129" fmla="*/ 3321967 h 6843874"/>
              <a:gd name="csX130" fmla="*/ 7416800 w 7416801"/>
              <a:gd name="csY130" fmla="*/ 3876860 h 6843874"/>
              <a:gd name="csX131" fmla="*/ 7408251 w 7416801"/>
              <a:gd name="csY131" fmla="*/ 3887043 h 6843874"/>
              <a:gd name="csX132" fmla="*/ 7155207 w 7416801"/>
              <a:gd name="csY132" fmla="*/ 4059315 h 6843874"/>
              <a:gd name="csX133" fmla="*/ 7016011 w 7416801"/>
              <a:gd name="csY133" fmla="*/ 4190527 h 6843874"/>
              <a:gd name="csX134" fmla="*/ 7100858 w 7416801"/>
              <a:gd name="csY134" fmla="*/ 4243169 h 6843874"/>
              <a:gd name="csX135" fmla="*/ 7349997 w 7416801"/>
              <a:gd name="csY135" fmla="*/ 4299369 h 6843874"/>
              <a:gd name="csX136" fmla="*/ 7416801 w 7416801"/>
              <a:gd name="csY136" fmla="*/ 4316001 h 6843874"/>
              <a:gd name="csX137" fmla="*/ 7416801 w 7416801"/>
              <a:gd name="csY137" fmla="*/ 4565710 h 6843874"/>
              <a:gd name="csX138" fmla="*/ 7336276 w 7416801"/>
              <a:gd name="csY138" fmla="*/ 4540942 h 6843874"/>
              <a:gd name="csX139" fmla="*/ 7161121 w 7416801"/>
              <a:gd name="csY139" fmla="*/ 4483147 h 6843874"/>
              <a:gd name="csX140" fmla="*/ 6982201 w 7416801"/>
              <a:gd name="csY140" fmla="*/ 4447782 h 6843874"/>
              <a:gd name="csX141" fmla="*/ 6650922 w 7416801"/>
              <a:gd name="csY141" fmla="*/ 4368055 h 6843874"/>
              <a:gd name="csX142" fmla="*/ 6375237 w 7416801"/>
              <a:gd name="csY142" fmla="*/ 4467416 h 6843874"/>
              <a:gd name="csX143" fmla="*/ 6123550 w 7416801"/>
              <a:gd name="csY143" fmla="*/ 4487912 h 6843874"/>
              <a:gd name="csX144" fmla="*/ 5879450 w 7416801"/>
              <a:gd name="csY144" fmla="*/ 4431103 h 6843874"/>
              <a:gd name="csX145" fmla="*/ 5378373 w 7416801"/>
              <a:gd name="csY145" fmla="*/ 4250469 h 6843874"/>
              <a:gd name="csX146" fmla="*/ 5105653 w 7416801"/>
              <a:gd name="csY146" fmla="*/ 4153688 h 6843874"/>
              <a:gd name="csX147" fmla="*/ 4338017 w 7416801"/>
              <a:gd name="csY147" fmla="*/ 3849738 h 6843874"/>
              <a:gd name="csX148" fmla="*/ 3936406 w 7416801"/>
              <a:gd name="csY148" fmla="*/ 3632146 h 6843874"/>
              <a:gd name="csX149" fmla="*/ 2548561 w 7416801"/>
              <a:gd name="csY149" fmla="*/ 3150491 h 6843874"/>
              <a:gd name="csX150" fmla="*/ 2443221 w 7416801"/>
              <a:gd name="csY150" fmla="*/ 3143107 h 6843874"/>
              <a:gd name="csX151" fmla="*/ 2580488 w 7416801"/>
              <a:gd name="csY151" fmla="*/ 3307919 h 6843874"/>
              <a:gd name="csX152" fmla="*/ 2698243 w 7416801"/>
              <a:gd name="csY152" fmla="*/ 3398681 h 6843874"/>
              <a:gd name="csX153" fmla="*/ 2833621 w 7416801"/>
              <a:gd name="csY153" fmla="*/ 3555228 h 6843874"/>
              <a:gd name="csX154" fmla="*/ 3014824 w 7416801"/>
              <a:gd name="csY154" fmla="*/ 3736662 h 6843874"/>
              <a:gd name="csX155" fmla="*/ 3312675 w 7416801"/>
              <a:gd name="csY155" fmla="*/ 3878382 h 6843874"/>
              <a:gd name="csX156" fmla="*/ 3603107 w 7416801"/>
              <a:gd name="csY156" fmla="*/ 4034412 h 6843874"/>
              <a:gd name="csX157" fmla="*/ 4332736 w 7416801"/>
              <a:gd name="csY157" fmla="*/ 4187121 h 6843874"/>
              <a:gd name="csX158" fmla="*/ 4552939 w 7416801"/>
              <a:gd name="csY158" fmla="*/ 4209396 h 6843874"/>
              <a:gd name="csX159" fmla="*/ 5246213 w 7416801"/>
              <a:gd name="csY159" fmla="*/ 4388857 h 6843874"/>
              <a:gd name="csX160" fmla="*/ 5980019 w 7416801"/>
              <a:gd name="csY160" fmla="*/ 4580882 h 6843874"/>
              <a:gd name="csX161" fmla="*/ 6109678 w 7416801"/>
              <a:gd name="csY161" fmla="*/ 4748274 h 6843874"/>
              <a:gd name="csX162" fmla="*/ 6300672 w 7416801"/>
              <a:gd name="csY162" fmla="*/ 5200747 h 6843874"/>
              <a:gd name="csX163" fmla="*/ 6193143 w 7416801"/>
              <a:gd name="csY163" fmla="*/ 5648802 h 6843874"/>
              <a:gd name="csX164" fmla="*/ 5809878 w 7416801"/>
              <a:gd name="csY164" fmla="*/ 6072237 h 6843874"/>
              <a:gd name="csX165" fmla="*/ 5752827 w 7416801"/>
              <a:gd name="csY165" fmla="*/ 6259195 h 6843874"/>
              <a:gd name="csX166" fmla="*/ 5923599 w 7416801"/>
              <a:gd name="csY166" fmla="*/ 6067359 h 6843874"/>
              <a:gd name="csX167" fmla="*/ 6244103 w 7416801"/>
              <a:gd name="csY167" fmla="*/ 5911465 h 6843874"/>
              <a:gd name="csX168" fmla="*/ 6435246 w 7416801"/>
              <a:gd name="csY168" fmla="*/ 6304442 h 6843874"/>
              <a:gd name="csX169" fmla="*/ 6482181 w 7416801"/>
              <a:gd name="csY169" fmla="*/ 6529881 h 6843874"/>
              <a:gd name="csX170" fmla="*/ 6548647 w 7416801"/>
              <a:gd name="csY170" fmla="*/ 6780924 h 6843874"/>
              <a:gd name="csX171" fmla="*/ 6541033 w 7416801"/>
              <a:gd name="csY171" fmla="*/ 6843874 h 6843874"/>
              <a:gd name="csX172" fmla="*/ 5305953 w 7416801"/>
              <a:gd name="csY172" fmla="*/ 6843874 h 6843874"/>
              <a:gd name="csX173" fmla="*/ 5399847 w 7416801"/>
              <a:gd name="csY173" fmla="*/ 6799258 h 6843874"/>
              <a:gd name="csX174" fmla="*/ 5600429 w 7416801"/>
              <a:gd name="csY174" fmla="*/ 6592030 h 6843874"/>
              <a:gd name="csX175" fmla="*/ 5279620 w 7416801"/>
              <a:gd name="csY175" fmla="*/ 6715776 h 6843874"/>
              <a:gd name="csX176" fmla="*/ 4749868 w 7416801"/>
              <a:gd name="csY176" fmla="*/ 6561943 h 6843874"/>
              <a:gd name="csX177" fmla="*/ 4726754 w 7416801"/>
              <a:gd name="csY177" fmla="*/ 6573314 h 6843874"/>
              <a:gd name="csX178" fmla="*/ 4807163 w 7416801"/>
              <a:gd name="csY178" fmla="*/ 6782510 h 6843874"/>
              <a:gd name="csX179" fmla="*/ 4752356 w 7416801"/>
              <a:gd name="csY179" fmla="*/ 6843874 h 6843874"/>
              <a:gd name="csX180" fmla="*/ 4074909 w 7416801"/>
              <a:gd name="csY180" fmla="*/ 6843874 h 6843874"/>
              <a:gd name="csX181" fmla="*/ 4047139 w 7416801"/>
              <a:gd name="csY181" fmla="*/ 6827350 h 6843874"/>
              <a:gd name="csX182" fmla="*/ 3909514 w 7416801"/>
              <a:gd name="csY182" fmla="*/ 6737949 h 6843874"/>
              <a:gd name="csX183" fmla="*/ 3766155 w 7416801"/>
              <a:gd name="csY183" fmla="*/ 6678037 h 6843874"/>
              <a:gd name="csX184" fmla="*/ 3623357 w 7416801"/>
              <a:gd name="csY184" fmla="*/ 6575083 h 6843874"/>
              <a:gd name="csX185" fmla="*/ 3370261 w 7416801"/>
              <a:gd name="csY185" fmla="*/ 6379523 h 6843874"/>
              <a:gd name="csX186" fmla="*/ 3221463 w 7416801"/>
              <a:gd name="csY186" fmla="*/ 6223462 h 6843874"/>
              <a:gd name="csX187" fmla="*/ 2855140 w 7416801"/>
              <a:gd name="csY187" fmla="*/ 5774052 h 6843874"/>
              <a:gd name="csX188" fmla="*/ 2781733 w 7416801"/>
              <a:gd name="csY188" fmla="*/ 5548246 h 6843874"/>
              <a:gd name="csX189" fmla="*/ 2718798 w 7416801"/>
              <a:gd name="csY189" fmla="*/ 5382929 h 6843874"/>
              <a:gd name="csX190" fmla="*/ 2628293 w 7416801"/>
              <a:gd name="csY190" fmla="*/ 5148021 h 6843874"/>
              <a:gd name="csX191" fmla="*/ 2381686 w 7416801"/>
              <a:gd name="csY191" fmla="*/ 4909628 h 6843874"/>
              <a:gd name="csX192" fmla="*/ 2313243 w 7416801"/>
              <a:gd name="csY192" fmla="*/ 4953802 h 6843874"/>
              <a:gd name="csX193" fmla="*/ 2358892 w 7416801"/>
              <a:gd name="csY193" fmla="*/ 5367268 h 6843874"/>
              <a:gd name="csX194" fmla="*/ 2450612 w 7416801"/>
              <a:gd name="csY194" fmla="*/ 5579634 h 6843874"/>
              <a:gd name="csX195" fmla="*/ 2885494 w 7416801"/>
              <a:gd name="csY195" fmla="*/ 6633144 h 6843874"/>
              <a:gd name="csX196" fmla="*/ 3012841 w 7416801"/>
              <a:gd name="csY196" fmla="*/ 6742531 h 6843874"/>
              <a:gd name="csX197" fmla="*/ 3158171 w 7416801"/>
              <a:gd name="csY197" fmla="*/ 6776550 h 6843874"/>
              <a:gd name="csX198" fmla="*/ 3312224 w 7416801"/>
              <a:gd name="csY198" fmla="*/ 6825754 h 6843874"/>
              <a:gd name="csX199" fmla="*/ 3412218 w 7416801"/>
              <a:gd name="csY199" fmla="*/ 6843874 h 6843874"/>
              <a:gd name="csX200" fmla="*/ 3124053 w 7416801"/>
              <a:gd name="csY200" fmla="*/ 6843874 h 6843874"/>
              <a:gd name="csX201" fmla="*/ 3095749 w 7416801"/>
              <a:gd name="csY201" fmla="*/ 6833392 h 6843874"/>
              <a:gd name="csX202" fmla="*/ 3051363 w 7416801"/>
              <a:gd name="csY202" fmla="*/ 6810638 h 6843874"/>
              <a:gd name="csX203" fmla="*/ 2948521 w 7416801"/>
              <a:gd name="csY203" fmla="*/ 6815185 h 6843874"/>
              <a:gd name="csX204" fmla="*/ 2943283 w 7416801"/>
              <a:gd name="csY204" fmla="*/ 6843874 h 6843874"/>
              <a:gd name="csX205" fmla="*/ 2658486 w 7416801"/>
              <a:gd name="csY205" fmla="*/ 6843874 h 6843874"/>
              <a:gd name="csX206" fmla="*/ 2640241 w 7416801"/>
              <a:gd name="csY206" fmla="*/ 6805351 h 6843874"/>
              <a:gd name="csX207" fmla="*/ 2502991 w 7416801"/>
              <a:gd name="csY207" fmla="*/ 6500774 h 6843874"/>
              <a:gd name="csX208" fmla="*/ 2502863 w 7416801"/>
              <a:gd name="csY208" fmla="*/ 6500502 h 6843874"/>
              <a:gd name="csX209" fmla="*/ 2501989 w 7416801"/>
              <a:gd name="csY209" fmla="*/ 6497583 h 6843874"/>
              <a:gd name="csX210" fmla="*/ 2425596 w 7416801"/>
              <a:gd name="csY210" fmla="*/ 5975567 h 6843874"/>
              <a:gd name="csX211" fmla="*/ 2365416 w 7416801"/>
              <a:gd name="csY211" fmla="*/ 5790981 h 6843874"/>
              <a:gd name="csX212" fmla="*/ 2259877 w 7416801"/>
              <a:gd name="csY212" fmla="*/ 5393861 h 6843874"/>
              <a:gd name="csX213" fmla="*/ 2183406 w 7416801"/>
              <a:gd name="csY213" fmla="*/ 4830271 h 6843874"/>
              <a:gd name="csX214" fmla="*/ 2151620 w 7416801"/>
              <a:gd name="csY214" fmla="*/ 4686591 h 6843874"/>
              <a:gd name="csX215" fmla="*/ 2123473 w 7416801"/>
              <a:gd name="csY215" fmla="*/ 4579318 h 6843874"/>
              <a:gd name="csX216" fmla="*/ 2063236 w 7416801"/>
              <a:gd name="csY216" fmla="*/ 4290559 h 6843874"/>
              <a:gd name="csX217" fmla="*/ 2030011 w 7416801"/>
              <a:gd name="csY217" fmla="*/ 3783529 h 6843874"/>
              <a:gd name="csX218" fmla="*/ 2028591 w 7416801"/>
              <a:gd name="csY218" fmla="*/ 3581960 h 6843874"/>
              <a:gd name="csX219" fmla="*/ 1985607 w 7416801"/>
              <a:gd name="csY219" fmla="*/ 3601343 h 6843874"/>
              <a:gd name="csX220" fmla="*/ 1908346 w 7416801"/>
              <a:gd name="csY220" fmla="*/ 3891850 h 6843874"/>
              <a:gd name="csX221" fmla="*/ 1916446 w 7416801"/>
              <a:gd name="csY221" fmla="*/ 4053825 h 6843874"/>
              <a:gd name="csX222" fmla="*/ 1880428 w 7416801"/>
              <a:gd name="csY222" fmla="*/ 4287983 h 6843874"/>
              <a:gd name="csX223" fmla="*/ 1850317 w 7416801"/>
              <a:gd name="csY223" fmla="*/ 4495060 h 6843874"/>
              <a:gd name="csX224" fmla="*/ 1816633 w 7416801"/>
              <a:gd name="csY224" fmla="*/ 4825495 h 6843874"/>
              <a:gd name="csX225" fmla="*/ 1863872 w 7416801"/>
              <a:gd name="csY225" fmla="*/ 5130854 h 6843874"/>
              <a:gd name="csX226" fmla="*/ 1981769 w 7416801"/>
              <a:gd name="csY226" fmla="*/ 5781822 h 6843874"/>
              <a:gd name="csX227" fmla="*/ 2035952 w 7416801"/>
              <a:gd name="csY227" fmla="*/ 6011344 h 6843874"/>
              <a:gd name="csX228" fmla="*/ 2148442 w 7416801"/>
              <a:gd name="csY228" fmla="*/ 6262211 h 6843874"/>
              <a:gd name="csX229" fmla="*/ 2373254 w 7416801"/>
              <a:gd name="csY229" fmla="*/ 6740226 h 6843874"/>
              <a:gd name="csX230" fmla="*/ 2414744 w 7416801"/>
              <a:gd name="csY230" fmla="*/ 6796197 h 6843874"/>
              <a:gd name="csX231" fmla="*/ 2448912 w 7416801"/>
              <a:gd name="csY231" fmla="*/ 6843874 h 6843874"/>
              <a:gd name="csX232" fmla="*/ 520441 w 7416801"/>
              <a:gd name="csY232" fmla="*/ 6843874 h 6843874"/>
              <a:gd name="csX233" fmla="*/ 562295 w 7416801"/>
              <a:gd name="csY233" fmla="*/ 6748354 h 6843874"/>
              <a:gd name="csX234" fmla="*/ 634517 w 7416801"/>
              <a:gd name="csY234" fmla="*/ 6512649 h 6843874"/>
              <a:gd name="csX235" fmla="*/ 646125 w 7416801"/>
              <a:gd name="csY235" fmla="*/ 6338075 h 6843874"/>
              <a:gd name="csX236" fmla="*/ 688363 w 7416801"/>
              <a:gd name="csY236" fmla="*/ 6178725 h 6843874"/>
              <a:gd name="csX237" fmla="*/ 674801 w 7416801"/>
              <a:gd name="csY237" fmla="*/ 6131837 h 6843874"/>
              <a:gd name="csX238" fmla="*/ 625690 w 7416801"/>
              <a:gd name="csY238" fmla="*/ 6193052 h 6843874"/>
              <a:gd name="csX239" fmla="*/ 333349 w 7416801"/>
              <a:gd name="csY239" fmla="*/ 6424752 h 6843874"/>
              <a:gd name="csX240" fmla="*/ 40774 w 7416801"/>
              <a:gd name="csY240" fmla="*/ 6649988 h 6843874"/>
              <a:gd name="csX241" fmla="*/ 0 w 7416801"/>
              <a:gd name="csY241" fmla="*/ 6674081 h 6843874"/>
              <a:gd name="csX242" fmla="*/ 1 w 7416801"/>
              <a:gd name="csY242" fmla="*/ 5094310 h 6843874"/>
              <a:gd name="csX243" fmla="*/ 47491 w 7416801"/>
              <a:gd name="csY243" fmla="*/ 5073661 h 6843874"/>
              <a:gd name="csX244" fmla="*/ 194271 w 7416801"/>
              <a:gd name="csY244" fmla="*/ 5009582 h 6843874"/>
              <a:gd name="csX245" fmla="*/ 300661 w 7416801"/>
              <a:gd name="csY245" fmla="*/ 4942401 h 6843874"/>
              <a:gd name="csX246" fmla="*/ 1010761 w 7416801"/>
              <a:gd name="csY246" fmla="*/ 4545354 h 6843874"/>
              <a:gd name="csX247" fmla="*/ 1409021 w 7416801"/>
              <a:gd name="csY247" fmla="*/ 4137170 h 6843874"/>
              <a:gd name="csX248" fmla="*/ 1484593 w 7416801"/>
              <a:gd name="csY248" fmla="*/ 3942168 h 6843874"/>
              <a:gd name="csX249" fmla="*/ 1579848 w 7416801"/>
              <a:gd name="csY249" fmla="*/ 3741238 h 6843874"/>
              <a:gd name="csX250" fmla="*/ 1536960 w 7416801"/>
              <a:gd name="csY250" fmla="*/ 3557673 h 6843874"/>
              <a:gd name="csX251" fmla="*/ 1413821 w 7416801"/>
              <a:gd name="csY251" fmla="*/ 3105081 h 6843874"/>
              <a:gd name="csX252" fmla="*/ 1407371 w 7416801"/>
              <a:gd name="csY252" fmla="*/ 3020229 h 6843874"/>
              <a:gd name="csX253" fmla="*/ 1269890 w 7416801"/>
              <a:gd name="csY253" fmla="*/ 2982020 h 6843874"/>
              <a:gd name="csX254" fmla="*/ 622803 w 7416801"/>
              <a:gd name="csY254" fmla="*/ 2899349 h 6843874"/>
              <a:gd name="csX255" fmla="*/ 84542 w 7416801"/>
              <a:gd name="csY255" fmla="*/ 3169473 h 6843874"/>
              <a:gd name="csX256" fmla="*/ 1 w 7416801"/>
              <a:gd name="csY256" fmla="*/ 3185675 h 6843874"/>
              <a:gd name="csX257" fmla="*/ 1 w 7416801"/>
              <a:gd name="csY257" fmla="*/ 118001 h 6843874"/>
              <a:gd name="csX258" fmla="*/ 9388 w 7416801"/>
              <a:gd name="csY258" fmla="*/ 126641 h 6843874"/>
              <a:gd name="csX259" fmla="*/ 249791 w 7416801"/>
              <a:gd name="csY259" fmla="*/ 505442 h 6843874"/>
              <a:gd name="csX260" fmla="*/ 616639 w 7416801"/>
              <a:gd name="csY260" fmla="*/ 1325458 h 6843874"/>
              <a:gd name="csX261" fmla="*/ 651204 w 7416801"/>
              <a:gd name="csY261" fmla="*/ 1555383 h 6843874"/>
              <a:gd name="csX262" fmla="*/ 865648 w 7416801"/>
              <a:gd name="csY262" fmla="*/ 2041436 h 6843874"/>
              <a:gd name="csX263" fmla="*/ 1101144 w 7416801"/>
              <a:gd name="csY263" fmla="*/ 2276732 h 6843874"/>
              <a:gd name="csX264" fmla="*/ 1480725 w 7416801"/>
              <a:gd name="csY264" fmla="*/ 2710087 h 6843874"/>
              <a:gd name="csX265" fmla="*/ 1667984 w 7416801"/>
              <a:gd name="csY265" fmla="*/ 2847060 h 6843874"/>
              <a:gd name="csX266" fmla="*/ 1957542 w 7416801"/>
              <a:gd name="csY266" fmla="*/ 2862849 h 6843874"/>
              <a:gd name="csX267" fmla="*/ 2056280 w 7416801"/>
              <a:gd name="csY267" fmla="*/ 2645966 h 6843874"/>
              <a:gd name="csX268" fmla="*/ 1985131 w 7416801"/>
              <a:gd name="csY268" fmla="*/ 2188899 h 6843874"/>
              <a:gd name="csX269" fmla="*/ 1296259 w 7416801"/>
              <a:gd name="csY269" fmla="*/ 716372 h 6843874"/>
              <a:gd name="csX270" fmla="*/ 1236633 w 7416801"/>
              <a:gd name="csY270" fmla="*/ 561984 h 6843874"/>
              <a:gd name="csX271" fmla="*/ 1108034 w 7416801"/>
              <a:gd name="csY271" fmla="*/ 213162 h 6843874"/>
              <a:gd name="csX272" fmla="*/ 1045912 w 7416801"/>
              <a:gd name="csY272" fmla="*/ 22823 h 68438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Lst>
            <a:rect l="l" t="t" r="r" b="b"/>
            <a:pathLst>
              <a:path w="7416801" h="6843874">
                <a:moveTo>
                  <a:pt x="1886122" y="3257039"/>
                </a:moveTo>
                <a:cubicBezTo>
                  <a:pt x="1884348" y="3256900"/>
                  <a:pt x="1882010" y="3258697"/>
                  <a:pt x="1878989" y="3263156"/>
                </a:cubicBezTo>
                <a:cubicBezTo>
                  <a:pt x="1854684" y="3318362"/>
                  <a:pt x="1841138" y="3377333"/>
                  <a:pt x="1806879" y="3431895"/>
                </a:cubicBezTo>
                <a:cubicBezTo>
                  <a:pt x="1784822" y="3472063"/>
                  <a:pt x="1763232" y="3509680"/>
                  <a:pt x="1747968" y="3544824"/>
                </a:cubicBezTo>
                <a:lnTo>
                  <a:pt x="1746829" y="3547357"/>
                </a:lnTo>
                <a:cubicBezTo>
                  <a:pt x="1703049" y="3650338"/>
                  <a:pt x="1681413" y="3779526"/>
                  <a:pt x="1674075" y="3896997"/>
                </a:cubicBezTo>
                <a:cubicBezTo>
                  <a:pt x="1674499" y="3935415"/>
                  <a:pt x="1658226" y="4105025"/>
                  <a:pt x="1698822" y="4109235"/>
                </a:cubicBezTo>
                <a:cubicBezTo>
                  <a:pt x="1703088" y="4108394"/>
                  <a:pt x="1702598" y="4109124"/>
                  <a:pt x="1707474" y="4105333"/>
                </a:cubicBezTo>
                <a:cubicBezTo>
                  <a:pt x="1724690" y="4087083"/>
                  <a:pt x="1724456" y="4057565"/>
                  <a:pt x="1725921" y="4033073"/>
                </a:cubicBezTo>
                <a:cubicBezTo>
                  <a:pt x="1723886" y="3957962"/>
                  <a:pt x="1753100" y="3889127"/>
                  <a:pt x="1775282" y="3821270"/>
                </a:cubicBezTo>
                <a:cubicBezTo>
                  <a:pt x="1793309" y="3766517"/>
                  <a:pt x="1780952" y="3708744"/>
                  <a:pt x="1790858" y="3652652"/>
                </a:cubicBezTo>
                <a:cubicBezTo>
                  <a:pt x="1817004" y="3531996"/>
                  <a:pt x="1869630" y="3414200"/>
                  <a:pt x="1890045" y="3290913"/>
                </a:cubicBezTo>
                <a:cubicBezTo>
                  <a:pt x="1891683" y="3275287"/>
                  <a:pt x="1891443" y="3257454"/>
                  <a:pt x="1886122" y="3257039"/>
                </a:cubicBezTo>
                <a:close/>
                <a:moveTo>
                  <a:pt x="1730038" y="3250816"/>
                </a:moveTo>
                <a:cubicBezTo>
                  <a:pt x="1677697" y="3241808"/>
                  <a:pt x="1616946" y="3274373"/>
                  <a:pt x="1584396" y="3313817"/>
                </a:cubicBezTo>
                <a:lnTo>
                  <a:pt x="1584597" y="3313890"/>
                </a:lnTo>
                <a:lnTo>
                  <a:pt x="1583201" y="3315878"/>
                </a:lnTo>
                <a:cubicBezTo>
                  <a:pt x="1568149" y="3339436"/>
                  <a:pt x="1587784" y="3363492"/>
                  <a:pt x="1606500" y="3378159"/>
                </a:cubicBezTo>
                <a:cubicBezTo>
                  <a:pt x="1631563" y="3403490"/>
                  <a:pt x="1673212" y="3431174"/>
                  <a:pt x="1706001" y="3401439"/>
                </a:cubicBezTo>
                <a:cubicBezTo>
                  <a:pt x="1728832" y="3373891"/>
                  <a:pt x="1726379" y="3332932"/>
                  <a:pt x="1736544" y="3299688"/>
                </a:cubicBezTo>
                <a:cubicBezTo>
                  <a:pt x="1742242" y="3275702"/>
                  <a:pt x="1744177" y="3256816"/>
                  <a:pt x="1730038" y="3250816"/>
                </a:cubicBezTo>
                <a:close/>
                <a:moveTo>
                  <a:pt x="2201600" y="3131122"/>
                </a:moveTo>
                <a:cubicBezTo>
                  <a:pt x="2185045" y="3134478"/>
                  <a:pt x="2170248" y="3149312"/>
                  <a:pt x="2158757" y="3181682"/>
                </a:cubicBezTo>
                <a:cubicBezTo>
                  <a:pt x="2147582" y="3214901"/>
                  <a:pt x="2143861" y="3254768"/>
                  <a:pt x="2145351" y="3290853"/>
                </a:cubicBezTo>
                <a:cubicBezTo>
                  <a:pt x="2147456" y="3343460"/>
                  <a:pt x="2170421" y="3391583"/>
                  <a:pt x="2171219" y="3442475"/>
                </a:cubicBezTo>
                <a:cubicBezTo>
                  <a:pt x="2172619" y="3487923"/>
                  <a:pt x="2158642" y="3536774"/>
                  <a:pt x="2160564" y="3582976"/>
                </a:cubicBezTo>
                <a:cubicBezTo>
                  <a:pt x="2161167" y="3611156"/>
                  <a:pt x="2165482" y="3639088"/>
                  <a:pt x="2164538" y="3667163"/>
                </a:cubicBezTo>
                <a:cubicBezTo>
                  <a:pt x="2163125" y="3709107"/>
                  <a:pt x="2151988" y="3751963"/>
                  <a:pt x="2155232" y="3793548"/>
                </a:cubicBezTo>
                <a:cubicBezTo>
                  <a:pt x="2163733" y="3854799"/>
                  <a:pt x="2163470" y="3916176"/>
                  <a:pt x="2163400" y="3977963"/>
                </a:cubicBezTo>
                <a:cubicBezTo>
                  <a:pt x="2166983" y="4044688"/>
                  <a:pt x="2191701" y="4103971"/>
                  <a:pt x="2193779" y="4168909"/>
                </a:cubicBezTo>
                <a:cubicBezTo>
                  <a:pt x="2198960" y="4300965"/>
                  <a:pt x="2186212" y="4444450"/>
                  <a:pt x="2224375" y="4575141"/>
                </a:cubicBezTo>
                <a:cubicBezTo>
                  <a:pt x="2251021" y="4652326"/>
                  <a:pt x="2309321" y="4716123"/>
                  <a:pt x="2360351" y="4779677"/>
                </a:cubicBezTo>
                <a:cubicBezTo>
                  <a:pt x="2403067" y="4830161"/>
                  <a:pt x="2437192" y="4882192"/>
                  <a:pt x="2505550" y="4889159"/>
                </a:cubicBezTo>
                <a:cubicBezTo>
                  <a:pt x="2895711" y="4910399"/>
                  <a:pt x="3239227" y="5114534"/>
                  <a:pt x="3463346" y="5436410"/>
                </a:cubicBezTo>
                <a:cubicBezTo>
                  <a:pt x="3530075" y="5522375"/>
                  <a:pt x="3596354" y="5613045"/>
                  <a:pt x="3673170" y="5688607"/>
                </a:cubicBezTo>
                <a:cubicBezTo>
                  <a:pt x="3707771" y="5720770"/>
                  <a:pt x="3734185" y="5729155"/>
                  <a:pt x="3697039" y="5676716"/>
                </a:cubicBezTo>
                <a:cubicBezTo>
                  <a:pt x="3643214" y="5603325"/>
                  <a:pt x="3597619" y="5515575"/>
                  <a:pt x="3539760" y="5444581"/>
                </a:cubicBezTo>
                <a:cubicBezTo>
                  <a:pt x="3396824" y="5252141"/>
                  <a:pt x="3269780" y="4942370"/>
                  <a:pt x="3150874" y="4694852"/>
                </a:cubicBezTo>
                <a:cubicBezTo>
                  <a:pt x="3111267" y="4604620"/>
                  <a:pt x="3058497" y="4518249"/>
                  <a:pt x="3038589" y="4421417"/>
                </a:cubicBezTo>
                <a:cubicBezTo>
                  <a:pt x="3016525" y="4318939"/>
                  <a:pt x="3014852" y="4206373"/>
                  <a:pt x="2975264" y="4106977"/>
                </a:cubicBezTo>
                <a:cubicBezTo>
                  <a:pt x="2944768" y="4035764"/>
                  <a:pt x="2895741" y="3981422"/>
                  <a:pt x="2865918" y="3910225"/>
                </a:cubicBezTo>
                <a:cubicBezTo>
                  <a:pt x="2830220" y="3836798"/>
                  <a:pt x="2797561" y="3760276"/>
                  <a:pt x="2759746" y="3688010"/>
                </a:cubicBezTo>
                <a:cubicBezTo>
                  <a:pt x="2736459" y="3644866"/>
                  <a:pt x="2694561" y="3619130"/>
                  <a:pt x="2655733" y="3591784"/>
                </a:cubicBezTo>
                <a:lnTo>
                  <a:pt x="2653417" y="3590043"/>
                </a:lnTo>
                <a:cubicBezTo>
                  <a:pt x="2607808" y="3556064"/>
                  <a:pt x="2581982" y="3503628"/>
                  <a:pt x="2550550" y="3457323"/>
                </a:cubicBezTo>
                <a:cubicBezTo>
                  <a:pt x="2498498" y="3377438"/>
                  <a:pt x="2424919" y="3315835"/>
                  <a:pt x="2356223" y="3247275"/>
                </a:cubicBezTo>
                <a:cubicBezTo>
                  <a:pt x="2316738" y="3214285"/>
                  <a:pt x="2251262" y="3121053"/>
                  <a:pt x="2201600" y="3131122"/>
                </a:cubicBezTo>
                <a:close/>
                <a:moveTo>
                  <a:pt x="320133" y="2201495"/>
                </a:moveTo>
                <a:cubicBezTo>
                  <a:pt x="278970" y="2197557"/>
                  <a:pt x="311197" y="2247850"/>
                  <a:pt x="334244" y="2270218"/>
                </a:cubicBezTo>
                <a:cubicBezTo>
                  <a:pt x="387838" y="2327903"/>
                  <a:pt x="449777" y="2363690"/>
                  <a:pt x="505411" y="2409432"/>
                </a:cubicBezTo>
                <a:cubicBezTo>
                  <a:pt x="547115" y="2443249"/>
                  <a:pt x="586991" y="2480257"/>
                  <a:pt x="626746" y="2516654"/>
                </a:cubicBezTo>
                <a:cubicBezTo>
                  <a:pt x="805813" y="2683280"/>
                  <a:pt x="998810" y="2867491"/>
                  <a:pt x="1257467" y="2868184"/>
                </a:cubicBezTo>
                <a:lnTo>
                  <a:pt x="1257667" y="2868257"/>
                </a:lnTo>
                <a:lnTo>
                  <a:pt x="1260352" y="2868657"/>
                </a:lnTo>
                <a:cubicBezTo>
                  <a:pt x="1362346" y="2891931"/>
                  <a:pt x="1461856" y="2976461"/>
                  <a:pt x="1572250" y="2969816"/>
                </a:cubicBezTo>
                <a:cubicBezTo>
                  <a:pt x="1614859" y="2965922"/>
                  <a:pt x="1581735" y="2934064"/>
                  <a:pt x="1562024" y="2918698"/>
                </a:cubicBezTo>
                <a:cubicBezTo>
                  <a:pt x="1532519" y="2895955"/>
                  <a:pt x="1502663" y="2868218"/>
                  <a:pt x="1479284" y="2840097"/>
                </a:cubicBezTo>
                <a:cubicBezTo>
                  <a:pt x="1433383" y="2784617"/>
                  <a:pt x="1371413" y="2753008"/>
                  <a:pt x="1316500" y="2708093"/>
                </a:cubicBezTo>
                <a:cubicBezTo>
                  <a:pt x="1269877" y="2657446"/>
                  <a:pt x="1230610" y="2623150"/>
                  <a:pt x="1183618" y="2573842"/>
                </a:cubicBezTo>
                <a:cubicBezTo>
                  <a:pt x="1008779" y="2427532"/>
                  <a:pt x="769192" y="2401557"/>
                  <a:pt x="564116" y="2319071"/>
                </a:cubicBezTo>
                <a:cubicBezTo>
                  <a:pt x="486022" y="2293880"/>
                  <a:pt x="419727" y="2237504"/>
                  <a:pt x="342507" y="2206741"/>
                </a:cubicBezTo>
                <a:cubicBezTo>
                  <a:pt x="333391" y="2203726"/>
                  <a:pt x="326012" y="2202057"/>
                  <a:pt x="320133" y="2201495"/>
                </a:cubicBezTo>
                <a:close/>
                <a:moveTo>
                  <a:pt x="3213656" y="1455487"/>
                </a:moveTo>
                <a:cubicBezTo>
                  <a:pt x="3181612" y="1457075"/>
                  <a:pt x="3139901" y="1518803"/>
                  <a:pt x="3106579" y="1539968"/>
                </a:cubicBezTo>
                <a:cubicBezTo>
                  <a:pt x="3017735" y="1608716"/>
                  <a:pt x="2892918" y="1657597"/>
                  <a:pt x="2807994" y="1734324"/>
                </a:cubicBezTo>
                <a:cubicBezTo>
                  <a:pt x="2728780" y="1797711"/>
                  <a:pt x="2719062" y="1904814"/>
                  <a:pt x="2671471" y="1986953"/>
                </a:cubicBezTo>
                <a:cubicBezTo>
                  <a:pt x="2649906" y="2023561"/>
                  <a:pt x="2631076" y="2052890"/>
                  <a:pt x="2612917" y="2085065"/>
                </a:cubicBezTo>
                <a:cubicBezTo>
                  <a:pt x="2586554" y="2136248"/>
                  <a:pt x="2576727" y="2197463"/>
                  <a:pt x="2552721" y="2251531"/>
                </a:cubicBezTo>
                <a:cubicBezTo>
                  <a:pt x="2518086" y="2327242"/>
                  <a:pt x="2490122" y="2397320"/>
                  <a:pt x="2470127" y="2475136"/>
                </a:cubicBezTo>
                <a:cubicBezTo>
                  <a:pt x="2455098" y="2531307"/>
                  <a:pt x="2444502" y="2596545"/>
                  <a:pt x="2424455" y="2651248"/>
                </a:cubicBezTo>
                <a:cubicBezTo>
                  <a:pt x="2381813" y="2754529"/>
                  <a:pt x="2345230" y="2866444"/>
                  <a:pt x="2501676" y="2774390"/>
                </a:cubicBezTo>
                <a:cubicBezTo>
                  <a:pt x="2577792" y="2724944"/>
                  <a:pt x="2661836" y="2609183"/>
                  <a:pt x="2718092" y="2530960"/>
                </a:cubicBezTo>
                <a:cubicBezTo>
                  <a:pt x="2771625" y="2448357"/>
                  <a:pt x="2862958" y="2390922"/>
                  <a:pt x="2906590" y="2302491"/>
                </a:cubicBezTo>
                <a:cubicBezTo>
                  <a:pt x="2929240" y="2254386"/>
                  <a:pt x="2937214" y="2200201"/>
                  <a:pt x="2967328" y="2155579"/>
                </a:cubicBezTo>
                <a:cubicBezTo>
                  <a:pt x="2998189" y="2105111"/>
                  <a:pt x="3015933" y="2056484"/>
                  <a:pt x="3032435" y="2006279"/>
                </a:cubicBezTo>
                <a:cubicBezTo>
                  <a:pt x="3051544" y="1948521"/>
                  <a:pt x="3089615" y="1892500"/>
                  <a:pt x="3107554" y="1832962"/>
                </a:cubicBezTo>
                <a:lnTo>
                  <a:pt x="3107682" y="1833235"/>
                </a:lnTo>
                <a:lnTo>
                  <a:pt x="3108484" y="1830692"/>
                </a:lnTo>
                <a:cubicBezTo>
                  <a:pt x="3143078" y="1720212"/>
                  <a:pt x="3233112" y="1629931"/>
                  <a:pt x="3237341" y="1510095"/>
                </a:cubicBezTo>
                <a:cubicBezTo>
                  <a:pt x="3237626" y="1489821"/>
                  <a:pt x="3236832" y="1458402"/>
                  <a:pt x="3213656" y="1455487"/>
                </a:cubicBezTo>
                <a:close/>
                <a:moveTo>
                  <a:pt x="2554255" y="985282"/>
                </a:moveTo>
                <a:cubicBezTo>
                  <a:pt x="2521285" y="1005783"/>
                  <a:pt x="2514154" y="1058571"/>
                  <a:pt x="2502641" y="1094614"/>
                </a:cubicBezTo>
                <a:cubicBezTo>
                  <a:pt x="2471004" y="1208198"/>
                  <a:pt x="2370011" y="1300304"/>
                  <a:pt x="2317403" y="1406108"/>
                </a:cubicBezTo>
                <a:cubicBezTo>
                  <a:pt x="2271983" y="1490387"/>
                  <a:pt x="2274269" y="1594343"/>
                  <a:pt x="2230686" y="1677925"/>
                </a:cubicBezTo>
                <a:cubicBezTo>
                  <a:pt x="2223323" y="1692707"/>
                  <a:pt x="2215889" y="1707689"/>
                  <a:pt x="2209527" y="1722831"/>
                </a:cubicBezTo>
                <a:cubicBezTo>
                  <a:pt x="2190910" y="1765709"/>
                  <a:pt x="2178698" y="1811235"/>
                  <a:pt x="2151077" y="1853020"/>
                </a:cubicBezTo>
                <a:cubicBezTo>
                  <a:pt x="2138535" y="1873067"/>
                  <a:pt x="2126103" y="1894061"/>
                  <a:pt x="2120030" y="1916891"/>
                </a:cubicBezTo>
                <a:cubicBezTo>
                  <a:pt x="2108358" y="1981969"/>
                  <a:pt x="2107013" y="2046354"/>
                  <a:pt x="2101963" y="2110648"/>
                </a:cubicBezTo>
                <a:cubicBezTo>
                  <a:pt x="2110116" y="2186378"/>
                  <a:pt x="2115893" y="2268383"/>
                  <a:pt x="2141024" y="2344118"/>
                </a:cubicBezTo>
                <a:cubicBezTo>
                  <a:pt x="2149306" y="2372347"/>
                  <a:pt x="2152651" y="2401401"/>
                  <a:pt x="2153158" y="2430791"/>
                </a:cubicBezTo>
                <a:cubicBezTo>
                  <a:pt x="2154590" y="2544969"/>
                  <a:pt x="2146319" y="2673197"/>
                  <a:pt x="2169029" y="2790851"/>
                </a:cubicBezTo>
                <a:cubicBezTo>
                  <a:pt x="2186597" y="2872804"/>
                  <a:pt x="2215463" y="2824107"/>
                  <a:pt x="2240207" y="2767362"/>
                </a:cubicBezTo>
                <a:cubicBezTo>
                  <a:pt x="2259545" y="2728141"/>
                  <a:pt x="2274161" y="2691971"/>
                  <a:pt x="2279990" y="2651279"/>
                </a:cubicBezTo>
                <a:lnTo>
                  <a:pt x="2279653" y="2651271"/>
                </a:lnTo>
                <a:lnTo>
                  <a:pt x="2280119" y="2648721"/>
                </a:lnTo>
                <a:cubicBezTo>
                  <a:pt x="2291090" y="2595956"/>
                  <a:pt x="2291409" y="2532221"/>
                  <a:pt x="2317733" y="2479894"/>
                </a:cubicBezTo>
                <a:cubicBezTo>
                  <a:pt x="2350934" y="2432986"/>
                  <a:pt x="2372631" y="2382502"/>
                  <a:pt x="2384926" y="2327949"/>
                </a:cubicBezTo>
                <a:cubicBezTo>
                  <a:pt x="2396727" y="2288277"/>
                  <a:pt x="2408915" y="2246591"/>
                  <a:pt x="2414143" y="2205682"/>
                </a:cubicBezTo>
                <a:cubicBezTo>
                  <a:pt x="2426676" y="2158009"/>
                  <a:pt x="2438415" y="2115368"/>
                  <a:pt x="2445185" y="2063581"/>
                </a:cubicBezTo>
                <a:cubicBezTo>
                  <a:pt x="2450699" y="2002398"/>
                  <a:pt x="2483150" y="1939030"/>
                  <a:pt x="2504376" y="1880111"/>
                </a:cubicBezTo>
                <a:cubicBezTo>
                  <a:pt x="2526514" y="1828087"/>
                  <a:pt x="2520064" y="1776857"/>
                  <a:pt x="2511106" y="1723480"/>
                </a:cubicBezTo>
                <a:cubicBezTo>
                  <a:pt x="2501603" y="1631073"/>
                  <a:pt x="2523745" y="1528446"/>
                  <a:pt x="2536073" y="1436095"/>
                </a:cubicBezTo>
                <a:cubicBezTo>
                  <a:pt x="2541255" y="1388717"/>
                  <a:pt x="2528655" y="1343874"/>
                  <a:pt x="2530942" y="1296359"/>
                </a:cubicBezTo>
                <a:cubicBezTo>
                  <a:pt x="2536003" y="1217577"/>
                  <a:pt x="2550914" y="1115854"/>
                  <a:pt x="2565106" y="1035609"/>
                </a:cubicBezTo>
                <a:cubicBezTo>
                  <a:pt x="2568974" y="1017643"/>
                  <a:pt x="2571621" y="977615"/>
                  <a:pt x="2554255" y="985282"/>
                </a:cubicBezTo>
                <a:close/>
                <a:moveTo>
                  <a:pt x="1037690" y="0"/>
                </a:moveTo>
                <a:lnTo>
                  <a:pt x="7416800" y="0"/>
                </a:lnTo>
                <a:lnTo>
                  <a:pt x="7416800" y="279639"/>
                </a:lnTo>
                <a:lnTo>
                  <a:pt x="7391056" y="297127"/>
                </a:lnTo>
                <a:cubicBezTo>
                  <a:pt x="7282766" y="356379"/>
                  <a:pt x="6942144" y="670874"/>
                  <a:pt x="6840383" y="722062"/>
                </a:cubicBezTo>
                <a:cubicBezTo>
                  <a:pt x="6783056" y="749523"/>
                  <a:pt x="6387599" y="1027055"/>
                  <a:pt x="6181258" y="1137247"/>
                </a:cubicBezTo>
                <a:cubicBezTo>
                  <a:pt x="5962702" y="1281982"/>
                  <a:pt x="5700772" y="1465091"/>
                  <a:pt x="5462428" y="1541564"/>
                </a:cubicBezTo>
                <a:cubicBezTo>
                  <a:pt x="5308374" y="1581725"/>
                  <a:pt x="5143604" y="1613609"/>
                  <a:pt x="4989167" y="1647292"/>
                </a:cubicBezTo>
                <a:cubicBezTo>
                  <a:pt x="4903478" y="1666120"/>
                  <a:pt x="4345656" y="1766176"/>
                  <a:pt x="4166766" y="1844482"/>
                </a:cubicBezTo>
                <a:cubicBezTo>
                  <a:pt x="3911669" y="1945147"/>
                  <a:pt x="3618816" y="1962700"/>
                  <a:pt x="3404042" y="2143439"/>
                </a:cubicBezTo>
                <a:cubicBezTo>
                  <a:pt x="3317325" y="2207859"/>
                  <a:pt x="3027223" y="2394064"/>
                  <a:pt x="2980385" y="2442058"/>
                </a:cubicBezTo>
                <a:cubicBezTo>
                  <a:pt x="2938183" y="2485042"/>
                  <a:pt x="2870954" y="2590898"/>
                  <a:pt x="2869780" y="2634061"/>
                </a:cubicBezTo>
                <a:cubicBezTo>
                  <a:pt x="2883762" y="2666267"/>
                  <a:pt x="3600043" y="2508165"/>
                  <a:pt x="3674221" y="2486097"/>
                </a:cubicBezTo>
                <a:cubicBezTo>
                  <a:pt x="3815073" y="2434501"/>
                  <a:pt x="4306305" y="2234266"/>
                  <a:pt x="4414618" y="2216117"/>
                </a:cubicBezTo>
                <a:cubicBezTo>
                  <a:pt x="4528360" y="2193584"/>
                  <a:pt x="4636774" y="2143096"/>
                  <a:pt x="4744788" y="2103782"/>
                </a:cubicBezTo>
                <a:cubicBezTo>
                  <a:pt x="5227406" y="1849840"/>
                  <a:pt x="5730411" y="1633581"/>
                  <a:pt x="6221789" y="1396493"/>
                </a:cubicBezTo>
                <a:cubicBezTo>
                  <a:pt x="6302367" y="1360427"/>
                  <a:pt x="6990974" y="1061375"/>
                  <a:pt x="7144160" y="1023618"/>
                </a:cubicBezTo>
                <a:cubicBezTo>
                  <a:pt x="7227340" y="1005471"/>
                  <a:pt x="7306314" y="971657"/>
                  <a:pt x="7391337" y="952477"/>
                </a:cubicBezTo>
                <a:lnTo>
                  <a:pt x="7416801" y="946598"/>
                </a:lnTo>
                <a:lnTo>
                  <a:pt x="7416800" y="3167502"/>
                </a:lnTo>
                <a:lnTo>
                  <a:pt x="7390637" y="3172586"/>
                </a:lnTo>
                <a:cubicBezTo>
                  <a:pt x="7332651" y="3182421"/>
                  <a:pt x="7275310" y="3190550"/>
                  <a:pt x="7218803" y="3196485"/>
                </a:cubicBezTo>
                <a:cubicBezTo>
                  <a:pt x="7177675" y="3200347"/>
                  <a:pt x="7132175" y="3217917"/>
                  <a:pt x="7189353" y="3249951"/>
                </a:cubicBezTo>
                <a:cubicBezTo>
                  <a:pt x="7253166" y="3286186"/>
                  <a:pt x="7333560" y="3282998"/>
                  <a:pt x="7401768" y="3313006"/>
                </a:cubicBezTo>
                <a:lnTo>
                  <a:pt x="7416801" y="3321967"/>
                </a:lnTo>
                <a:lnTo>
                  <a:pt x="7416800" y="3876860"/>
                </a:lnTo>
                <a:lnTo>
                  <a:pt x="7408251" y="3887043"/>
                </a:lnTo>
                <a:cubicBezTo>
                  <a:pt x="7335001" y="3954616"/>
                  <a:pt x="7231614" y="3997746"/>
                  <a:pt x="7155207" y="4059315"/>
                </a:cubicBezTo>
                <a:cubicBezTo>
                  <a:pt x="7110648" y="4099413"/>
                  <a:pt x="7051367" y="4146434"/>
                  <a:pt x="7016011" y="4190527"/>
                </a:cubicBezTo>
                <a:cubicBezTo>
                  <a:pt x="6978223" y="4243253"/>
                  <a:pt x="7070627" y="4239410"/>
                  <a:pt x="7100858" y="4243169"/>
                </a:cubicBezTo>
                <a:cubicBezTo>
                  <a:pt x="7130226" y="4244962"/>
                  <a:pt x="7230321" y="4269529"/>
                  <a:pt x="7349997" y="4299369"/>
                </a:cubicBezTo>
                <a:lnTo>
                  <a:pt x="7416801" y="4316001"/>
                </a:lnTo>
                <a:lnTo>
                  <a:pt x="7416801" y="4565710"/>
                </a:lnTo>
                <a:lnTo>
                  <a:pt x="7336276" y="4540942"/>
                </a:lnTo>
                <a:cubicBezTo>
                  <a:pt x="7277533" y="4521859"/>
                  <a:pt x="7219014" y="4502192"/>
                  <a:pt x="7161121" y="4483147"/>
                </a:cubicBezTo>
                <a:cubicBezTo>
                  <a:pt x="7102521" y="4468262"/>
                  <a:pt x="7040400" y="4462522"/>
                  <a:pt x="6982201" y="4447782"/>
                </a:cubicBezTo>
                <a:cubicBezTo>
                  <a:pt x="6871463" y="4415471"/>
                  <a:pt x="6766217" y="4384573"/>
                  <a:pt x="6650922" y="4368055"/>
                </a:cubicBezTo>
                <a:cubicBezTo>
                  <a:pt x="6553798" y="4366462"/>
                  <a:pt x="6465123" y="4433799"/>
                  <a:pt x="6375237" y="4467416"/>
                </a:cubicBezTo>
                <a:cubicBezTo>
                  <a:pt x="6294389" y="4495120"/>
                  <a:pt x="6208318" y="4498979"/>
                  <a:pt x="6123550" y="4487912"/>
                </a:cubicBezTo>
                <a:cubicBezTo>
                  <a:pt x="6043259" y="4467250"/>
                  <a:pt x="5958973" y="4450130"/>
                  <a:pt x="5879450" y="4431103"/>
                </a:cubicBezTo>
                <a:cubicBezTo>
                  <a:pt x="5770437" y="4391491"/>
                  <a:pt x="5430606" y="4266683"/>
                  <a:pt x="5378373" y="4250469"/>
                </a:cubicBezTo>
                <a:cubicBezTo>
                  <a:pt x="5285911" y="4220214"/>
                  <a:pt x="5202403" y="4173601"/>
                  <a:pt x="5105653" y="4153688"/>
                </a:cubicBezTo>
                <a:cubicBezTo>
                  <a:pt x="5002872" y="4132283"/>
                  <a:pt x="4417353" y="3876509"/>
                  <a:pt x="4338017" y="3849738"/>
                </a:cubicBezTo>
                <a:cubicBezTo>
                  <a:pt x="4270682" y="3822649"/>
                  <a:pt x="4010051" y="3660261"/>
                  <a:pt x="3936406" y="3632146"/>
                </a:cubicBezTo>
                <a:cubicBezTo>
                  <a:pt x="3853255" y="3598679"/>
                  <a:pt x="2621628" y="3183040"/>
                  <a:pt x="2548561" y="3150491"/>
                </a:cubicBezTo>
                <a:cubicBezTo>
                  <a:pt x="2531951" y="3143488"/>
                  <a:pt x="2417080" y="3095313"/>
                  <a:pt x="2443221" y="3143107"/>
                </a:cubicBezTo>
                <a:cubicBezTo>
                  <a:pt x="2485273" y="3198899"/>
                  <a:pt x="2528301" y="3258891"/>
                  <a:pt x="2580488" y="3307919"/>
                </a:cubicBezTo>
                <a:cubicBezTo>
                  <a:pt x="2617503" y="3340613"/>
                  <a:pt x="2662544" y="3364537"/>
                  <a:pt x="2698243" y="3398681"/>
                </a:cubicBezTo>
                <a:cubicBezTo>
                  <a:pt x="2748090" y="3446979"/>
                  <a:pt x="2777712" y="3512444"/>
                  <a:pt x="2833621" y="3555228"/>
                </a:cubicBezTo>
                <a:cubicBezTo>
                  <a:pt x="2871542" y="3586664"/>
                  <a:pt x="2986249" y="3714480"/>
                  <a:pt x="3014824" y="3736662"/>
                </a:cubicBezTo>
                <a:cubicBezTo>
                  <a:pt x="3101503" y="3808417"/>
                  <a:pt x="3212964" y="3833064"/>
                  <a:pt x="3312675" y="3878382"/>
                </a:cubicBezTo>
                <a:cubicBezTo>
                  <a:pt x="3407911" y="3936127"/>
                  <a:pt x="3496538" y="3999641"/>
                  <a:pt x="3603107" y="4034412"/>
                </a:cubicBezTo>
                <a:cubicBezTo>
                  <a:pt x="3662130" y="4054091"/>
                  <a:pt x="4225456" y="4179151"/>
                  <a:pt x="4332736" y="4187121"/>
                </a:cubicBezTo>
                <a:cubicBezTo>
                  <a:pt x="4408293" y="4197362"/>
                  <a:pt x="4474833" y="4195861"/>
                  <a:pt x="4552939" y="4209396"/>
                </a:cubicBezTo>
                <a:cubicBezTo>
                  <a:pt x="4594200" y="4216788"/>
                  <a:pt x="5120577" y="4337255"/>
                  <a:pt x="5246213" y="4388857"/>
                </a:cubicBezTo>
                <a:cubicBezTo>
                  <a:pt x="5287713" y="4405959"/>
                  <a:pt x="5808608" y="4451771"/>
                  <a:pt x="5980019" y="4580882"/>
                </a:cubicBezTo>
                <a:cubicBezTo>
                  <a:pt x="6038822" y="4623803"/>
                  <a:pt x="6072462" y="4687546"/>
                  <a:pt x="6109678" y="4748274"/>
                </a:cubicBezTo>
                <a:cubicBezTo>
                  <a:pt x="6196349" y="4881954"/>
                  <a:pt x="6299877" y="5032006"/>
                  <a:pt x="6300672" y="5200747"/>
                </a:cubicBezTo>
                <a:cubicBezTo>
                  <a:pt x="6304710" y="5357975"/>
                  <a:pt x="6274159" y="5521650"/>
                  <a:pt x="6193143" y="5648802"/>
                </a:cubicBezTo>
                <a:cubicBezTo>
                  <a:pt x="6140877" y="5734804"/>
                  <a:pt x="5863175" y="5996571"/>
                  <a:pt x="5809878" y="6072237"/>
                </a:cubicBezTo>
                <a:cubicBezTo>
                  <a:pt x="5772547" y="6128412"/>
                  <a:pt x="5759745" y="6195686"/>
                  <a:pt x="5752827" y="6259195"/>
                </a:cubicBezTo>
                <a:cubicBezTo>
                  <a:pt x="5738180" y="6403241"/>
                  <a:pt x="5893825" y="6100670"/>
                  <a:pt x="5923599" y="6067359"/>
                </a:cubicBezTo>
                <a:cubicBezTo>
                  <a:pt x="5987720" y="5987101"/>
                  <a:pt x="6146185" y="5903585"/>
                  <a:pt x="6244103" y="5911465"/>
                </a:cubicBezTo>
                <a:cubicBezTo>
                  <a:pt x="6396266" y="5935944"/>
                  <a:pt x="6407657" y="6182427"/>
                  <a:pt x="6435246" y="6304442"/>
                </a:cubicBezTo>
                <a:cubicBezTo>
                  <a:pt x="6449824" y="6393129"/>
                  <a:pt x="6456023" y="6454797"/>
                  <a:pt x="6482181" y="6529881"/>
                </a:cubicBezTo>
                <a:cubicBezTo>
                  <a:pt x="6510454" y="6612294"/>
                  <a:pt x="6553366" y="6691151"/>
                  <a:pt x="6548647" y="6780924"/>
                </a:cubicBezTo>
                <a:lnTo>
                  <a:pt x="6541033" y="6843874"/>
                </a:lnTo>
                <a:lnTo>
                  <a:pt x="5305953" y="6843874"/>
                </a:lnTo>
                <a:lnTo>
                  <a:pt x="5399847" y="6799258"/>
                </a:lnTo>
                <a:cubicBezTo>
                  <a:pt x="5489271" y="6752574"/>
                  <a:pt x="5561996" y="6696119"/>
                  <a:pt x="5600429" y="6592030"/>
                </a:cubicBezTo>
                <a:cubicBezTo>
                  <a:pt x="5632570" y="6482702"/>
                  <a:pt x="5329300" y="6720541"/>
                  <a:pt x="5279620" y="6715776"/>
                </a:cubicBezTo>
                <a:cubicBezTo>
                  <a:pt x="5098102" y="6754871"/>
                  <a:pt x="4889737" y="6674598"/>
                  <a:pt x="4749868" y="6561943"/>
                </a:cubicBezTo>
                <a:cubicBezTo>
                  <a:pt x="4729806" y="6547244"/>
                  <a:pt x="4705157" y="6538363"/>
                  <a:pt x="4726754" y="6573314"/>
                </a:cubicBezTo>
                <a:cubicBezTo>
                  <a:pt x="4764404" y="6630010"/>
                  <a:pt x="4834741" y="6708785"/>
                  <a:pt x="4807163" y="6782510"/>
                </a:cubicBezTo>
                <a:lnTo>
                  <a:pt x="4752356" y="6843874"/>
                </a:lnTo>
                <a:lnTo>
                  <a:pt x="4074909" y="6843874"/>
                </a:lnTo>
                <a:lnTo>
                  <a:pt x="4047139" y="6827350"/>
                </a:lnTo>
                <a:cubicBezTo>
                  <a:pt x="4005784" y="6799993"/>
                  <a:pt x="3961494" y="6769638"/>
                  <a:pt x="3909514" y="6737949"/>
                </a:cubicBezTo>
                <a:cubicBezTo>
                  <a:pt x="3860225" y="6711360"/>
                  <a:pt x="3810258" y="6701737"/>
                  <a:pt x="3766155" y="6678037"/>
                </a:cubicBezTo>
                <a:cubicBezTo>
                  <a:pt x="3713161" y="6651360"/>
                  <a:pt x="3673856" y="6604597"/>
                  <a:pt x="3623357" y="6575083"/>
                </a:cubicBezTo>
                <a:cubicBezTo>
                  <a:pt x="3524616" y="6525811"/>
                  <a:pt x="3449837" y="6452455"/>
                  <a:pt x="3370261" y="6379523"/>
                </a:cubicBezTo>
                <a:cubicBezTo>
                  <a:pt x="3303553" y="6343150"/>
                  <a:pt x="3272302" y="6275287"/>
                  <a:pt x="3221463" y="6223462"/>
                </a:cubicBezTo>
                <a:cubicBezTo>
                  <a:pt x="3086179" y="6085515"/>
                  <a:pt x="2926287" y="5959306"/>
                  <a:pt x="2855140" y="5774052"/>
                </a:cubicBezTo>
                <a:cubicBezTo>
                  <a:pt x="2823578" y="5699511"/>
                  <a:pt x="2811602" y="5623082"/>
                  <a:pt x="2781733" y="5548246"/>
                </a:cubicBezTo>
                <a:cubicBezTo>
                  <a:pt x="2760171" y="5492139"/>
                  <a:pt x="2734771" y="5433176"/>
                  <a:pt x="2718798" y="5382929"/>
                </a:cubicBezTo>
                <a:cubicBezTo>
                  <a:pt x="2695182" y="5305818"/>
                  <a:pt x="2672988" y="5214387"/>
                  <a:pt x="2628293" y="5148021"/>
                </a:cubicBezTo>
                <a:cubicBezTo>
                  <a:pt x="2561141" y="5057263"/>
                  <a:pt x="2460359" y="5000462"/>
                  <a:pt x="2381686" y="4909628"/>
                </a:cubicBezTo>
                <a:cubicBezTo>
                  <a:pt x="2313439" y="4833531"/>
                  <a:pt x="2292336" y="4878910"/>
                  <a:pt x="2313243" y="4953802"/>
                </a:cubicBezTo>
                <a:cubicBezTo>
                  <a:pt x="2346937" y="5093752"/>
                  <a:pt x="2340322" y="5234351"/>
                  <a:pt x="2358892" y="5367268"/>
                </a:cubicBezTo>
                <a:cubicBezTo>
                  <a:pt x="2367140" y="5444618"/>
                  <a:pt x="2420756" y="5512613"/>
                  <a:pt x="2450612" y="5579634"/>
                </a:cubicBezTo>
                <a:cubicBezTo>
                  <a:pt x="2538644" y="5900596"/>
                  <a:pt x="2724090" y="6283937"/>
                  <a:pt x="2885494" y="6633144"/>
                </a:cubicBezTo>
                <a:cubicBezTo>
                  <a:pt x="2907278" y="6691144"/>
                  <a:pt x="2954826" y="6722878"/>
                  <a:pt x="3012841" y="6742531"/>
                </a:cubicBezTo>
                <a:cubicBezTo>
                  <a:pt x="3057867" y="6764301"/>
                  <a:pt x="3109928" y="6765284"/>
                  <a:pt x="3158171" y="6776550"/>
                </a:cubicBezTo>
                <a:cubicBezTo>
                  <a:pt x="3208569" y="6796292"/>
                  <a:pt x="3259989" y="6812722"/>
                  <a:pt x="3312224" y="6825754"/>
                </a:cubicBezTo>
                <a:lnTo>
                  <a:pt x="3412218" y="6843874"/>
                </a:lnTo>
                <a:lnTo>
                  <a:pt x="3124053" y="6843874"/>
                </a:lnTo>
                <a:lnTo>
                  <a:pt x="3095749" y="6833392"/>
                </a:lnTo>
                <a:cubicBezTo>
                  <a:pt x="3080745" y="6825864"/>
                  <a:pt x="3066324" y="6817499"/>
                  <a:pt x="3051363" y="6810638"/>
                </a:cubicBezTo>
                <a:cubicBezTo>
                  <a:pt x="3015542" y="6793403"/>
                  <a:pt x="2967382" y="6786558"/>
                  <a:pt x="2948521" y="6815185"/>
                </a:cubicBezTo>
                <a:lnTo>
                  <a:pt x="2943283" y="6843874"/>
                </a:lnTo>
                <a:lnTo>
                  <a:pt x="2658486" y="6843874"/>
                </a:lnTo>
                <a:lnTo>
                  <a:pt x="2640241" y="6805351"/>
                </a:lnTo>
                <a:cubicBezTo>
                  <a:pt x="2592102" y="6704672"/>
                  <a:pt x="2544955" y="6603630"/>
                  <a:pt x="2502991" y="6500774"/>
                </a:cubicBezTo>
                <a:lnTo>
                  <a:pt x="2502863" y="6500502"/>
                </a:lnTo>
                <a:lnTo>
                  <a:pt x="2501989" y="6497583"/>
                </a:lnTo>
                <a:cubicBezTo>
                  <a:pt x="2457055" y="6323470"/>
                  <a:pt x="2458683" y="6146432"/>
                  <a:pt x="2425596" y="5975567"/>
                </a:cubicBezTo>
                <a:cubicBezTo>
                  <a:pt x="2410675" y="5912343"/>
                  <a:pt x="2378636" y="5854838"/>
                  <a:pt x="2365416" y="5790981"/>
                </a:cubicBezTo>
                <a:cubicBezTo>
                  <a:pt x="2335255" y="5655359"/>
                  <a:pt x="2303851" y="5523818"/>
                  <a:pt x="2259877" y="5393861"/>
                </a:cubicBezTo>
                <a:cubicBezTo>
                  <a:pt x="2234105" y="5207406"/>
                  <a:pt x="2256190" y="5009097"/>
                  <a:pt x="2183406" y="4830271"/>
                </a:cubicBezTo>
                <a:cubicBezTo>
                  <a:pt x="2172714" y="4781702"/>
                  <a:pt x="2172380" y="4733920"/>
                  <a:pt x="2151620" y="4686591"/>
                </a:cubicBezTo>
                <a:cubicBezTo>
                  <a:pt x="2136339" y="4652332"/>
                  <a:pt x="2125660" y="4617239"/>
                  <a:pt x="2123473" y="4579318"/>
                </a:cubicBezTo>
                <a:cubicBezTo>
                  <a:pt x="2129557" y="4477585"/>
                  <a:pt x="2080883" y="4388955"/>
                  <a:pt x="2063236" y="4290559"/>
                </a:cubicBezTo>
                <a:cubicBezTo>
                  <a:pt x="2048388" y="4123435"/>
                  <a:pt x="2039551" y="3955647"/>
                  <a:pt x="2030011" y="3783529"/>
                </a:cubicBezTo>
                <a:cubicBezTo>
                  <a:pt x="2026796" y="3715466"/>
                  <a:pt x="2035109" y="3649969"/>
                  <a:pt x="2028591" y="3581960"/>
                </a:cubicBezTo>
                <a:cubicBezTo>
                  <a:pt x="2009335" y="3472004"/>
                  <a:pt x="1987316" y="3561089"/>
                  <a:pt x="1985607" y="3601343"/>
                </a:cubicBezTo>
                <a:cubicBezTo>
                  <a:pt x="1973855" y="3700581"/>
                  <a:pt x="1921660" y="3794872"/>
                  <a:pt x="1908346" y="3891850"/>
                </a:cubicBezTo>
                <a:cubicBezTo>
                  <a:pt x="1901222" y="3944302"/>
                  <a:pt x="1922150" y="4001540"/>
                  <a:pt x="1916446" y="4053825"/>
                </a:cubicBezTo>
                <a:cubicBezTo>
                  <a:pt x="1903705" y="4132557"/>
                  <a:pt x="1894171" y="4209612"/>
                  <a:pt x="1880428" y="4287983"/>
                </a:cubicBezTo>
                <a:cubicBezTo>
                  <a:pt x="1864314" y="4355650"/>
                  <a:pt x="1855303" y="4424970"/>
                  <a:pt x="1850317" y="4495060"/>
                </a:cubicBezTo>
                <a:cubicBezTo>
                  <a:pt x="1833369" y="4600239"/>
                  <a:pt x="1815384" y="4714892"/>
                  <a:pt x="1816633" y="4825495"/>
                </a:cubicBezTo>
                <a:cubicBezTo>
                  <a:pt x="1819464" y="4929193"/>
                  <a:pt x="1857049" y="5027867"/>
                  <a:pt x="1863872" y="5130854"/>
                </a:cubicBezTo>
                <a:cubicBezTo>
                  <a:pt x="1887920" y="5346916"/>
                  <a:pt x="1894263" y="5579126"/>
                  <a:pt x="1981769" y="5781822"/>
                </a:cubicBezTo>
                <a:cubicBezTo>
                  <a:pt x="2001747" y="5856152"/>
                  <a:pt x="2012640" y="5938418"/>
                  <a:pt x="2035952" y="6011344"/>
                </a:cubicBezTo>
                <a:cubicBezTo>
                  <a:pt x="2066364" y="6097245"/>
                  <a:pt x="2112650" y="6178675"/>
                  <a:pt x="2148442" y="6262211"/>
                </a:cubicBezTo>
                <a:cubicBezTo>
                  <a:pt x="2203682" y="6425320"/>
                  <a:pt x="2269774" y="6593812"/>
                  <a:pt x="2373254" y="6740226"/>
                </a:cubicBezTo>
                <a:cubicBezTo>
                  <a:pt x="2388039" y="6760071"/>
                  <a:pt x="2401833" y="6778590"/>
                  <a:pt x="2414744" y="6796197"/>
                </a:cubicBezTo>
                <a:lnTo>
                  <a:pt x="2448912" y="6843874"/>
                </a:lnTo>
                <a:lnTo>
                  <a:pt x="520441" y="6843874"/>
                </a:lnTo>
                <a:lnTo>
                  <a:pt x="562295" y="6748354"/>
                </a:lnTo>
                <a:cubicBezTo>
                  <a:pt x="594155" y="6670326"/>
                  <a:pt x="620986" y="6590586"/>
                  <a:pt x="634517" y="6512649"/>
                </a:cubicBezTo>
                <a:cubicBezTo>
                  <a:pt x="643316" y="6454912"/>
                  <a:pt x="637188" y="6395875"/>
                  <a:pt x="646125" y="6338075"/>
                </a:cubicBezTo>
                <a:cubicBezTo>
                  <a:pt x="653095" y="6286360"/>
                  <a:pt x="676365" y="6232138"/>
                  <a:pt x="688363" y="6178725"/>
                </a:cubicBezTo>
                <a:cubicBezTo>
                  <a:pt x="690795" y="6164430"/>
                  <a:pt x="702599" y="6110608"/>
                  <a:pt x="674801" y="6131837"/>
                </a:cubicBezTo>
                <a:cubicBezTo>
                  <a:pt x="659028" y="6146080"/>
                  <a:pt x="638995" y="6174977"/>
                  <a:pt x="625690" y="6193052"/>
                </a:cubicBezTo>
                <a:cubicBezTo>
                  <a:pt x="558304" y="6283003"/>
                  <a:pt x="447875" y="6338766"/>
                  <a:pt x="333349" y="6424752"/>
                </a:cubicBezTo>
                <a:cubicBezTo>
                  <a:pt x="234809" y="6500309"/>
                  <a:pt x="142598" y="6582158"/>
                  <a:pt x="40774" y="6649988"/>
                </a:cubicBezTo>
                <a:lnTo>
                  <a:pt x="0" y="6674081"/>
                </a:lnTo>
                <a:lnTo>
                  <a:pt x="1" y="5094310"/>
                </a:lnTo>
                <a:lnTo>
                  <a:pt x="47491" y="5073661"/>
                </a:lnTo>
                <a:cubicBezTo>
                  <a:pt x="97426" y="5053089"/>
                  <a:pt x="147675" y="5033494"/>
                  <a:pt x="194271" y="5009582"/>
                </a:cubicBezTo>
                <a:cubicBezTo>
                  <a:pt x="232611" y="4989885"/>
                  <a:pt x="266576" y="4967254"/>
                  <a:pt x="300661" y="4942401"/>
                </a:cubicBezTo>
                <a:cubicBezTo>
                  <a:pt x="416238" y="4854755"/>
                  <a:pt x="915779" y="4603173"/>
                  <a:pt x="1010761" y="4545354"/>
                </a:cubicBezTo>
                <a:cubicBezTo>
                  <a:pt x="1056039" y="4514571"/>
                  <a:pt x="1385123" y="4172711"/>
                  <a:pt x="1409021" y="4137170"/>
                </a:cubicBezTo>
                <a:cubicBezTo>
                  <a:pt x="1447900" y="4081100"/>
                  <a:pt x="1458797" y="4006233"/>
                  <a:pt x="1484593" y="3942168"/>
                </a:cubicBezTo>
                <a:cubicBezTo>
                  <a:pt x="1513662" y="3876565"/>
                  <a:pt x="1565063" y="3823761"/>
                  <a:pt x="1579848" y="3741238"/>
                </a:cubicBezTo>
                <a:cubicBezTo>
                  <a:pt x="1597902" y="3671328"/>
                  <a:pt x="1622220" y="3590314"/>
                  <a:pt x="1536960" y="3557673"/>
                </a:cubicBezTo>
                <a:cubicBezTo>
                  <a:pt x="1365971" y="3475468"/>
                  <a:pt x="1246483" y="3252192"/>
                  <a:pt x="1413821" y="3105081"/>
                </a:cubicBezTo>
                <a:cubicBezTo>
                  <a:pt x="1449969" y="3072934"/>
                  <a:pt x="1468855" y="3041247"/>
                  <a:pt x="1407371" y="3020229"/>
                </a:cubicBezTo>
                <a:cubicBezTo>
                  <a:pt x="1365013" y="3005194"/>
                  <a:pt x="1313780" y="2995002"/>
                  <a:pt x="1269890" y="2982020"/>
                </a:cubicBezTo>
                <a:cubicBezTo>
                  <a:pt x="1064159" y="2921147"/>
                  <a:pt x="833845" y="2764474"/>
                  <a:pt x="622803" y="2899349"/>
                </a:cubicBezTo>
                <a:cubicBezTo>
                  <a:pt x="520890" y="2976407"/>
                  <a:pt x="158935" y="3152462"/>
                  <a:pt x="84542" y="3169473"/>
                </a:cubicBezTo>
                <a:lnTo>
                  <a:pt x="1" y="3185675"/>
                </a:lnTo>
                <a:lnTo>
                  <a:pt x="1" y="118001"/>
                </a:lnTo>
                <a:lnTo>
                  <a:pt x="9388" y="126641"/>
                </a:lnTo>
                <a:cubicBezTo>
                  <a:pt x="111843" y="234421"/>
                  <a:pt x="182320" y="374718"/>
                  <a:pt x="249791" y="505442"/>
                </a:cubicBezTo>
                <a:cubicBezTo>
                  <a:pt x="410860" y="739622"/>
                  <a:pt x="566936" y="1075022"/>
                  <a:pt x="616639" y="1325458"/>
                </a:cubicBezTo>
                <a:cubicBezTo>
                  <a:pt x="628203" y="1413398"/>
                  <a:pt x="616068" y="1472535"/>
                  <a:pt x="651204" y="1555383"/>
                </a:cubicBezTo>
                <a:cubicBezTo>
                  <a:pt x="708256" y="1710316"/>
                  <a:pt x="780985" y="1916633"/>
                  <a:pt x="865648" y="2041436"/>
                </a:cubicBezTo>
                <a:cubicBezTo>
                  <a:pt x="927293" y="2125796"/>
                  <a:pt x="1041328" y="2186351"/>
                  <a:pt x="1101144" y="2276732"/>
                </a:cubicBezTo>
                <a:cubicBezTo>
                  <a:pt x="1141369" y="2332883"/>
                  <a:pt x="1434791" y="2664443"/>
                  <a:pt x="1480725" y="2710087"/>
                </a:cubicBezTo>
                <a:cubicBezTo>
                  <a:pt x="1533872" y="2763990"/>
                  <a:pt x="1602680" y="2802703"/>
                  <a:pt x="1667984" y="2847060"/>
                </a:cubicBezTo>
                <a:cubicBezTo>
                  <a:pt x="1753179" y="2916018"/>
                  <a:pt x="1858054" y="2892328"/>
                  <a:pt x="1957542" y="2862849"/>
                </a:cubicBezTo>
                <a:cubicBezTo>
                  <a:pt x="2071394" y="2841263"/>
                  <a:pt x="2065846" y="2741338"/>
                  <a:pt x="2056280" y="2645966"/>
                </a:cubicBezTo>
                <a:cubicBezTo>
                  <a:pt x="2048186" y="2565050"/>
                  <a:pt x="1983373" y="2267624"/>
                  <a:pt x="1985131" y="2188899"/>
                </a:cubicBezTo>
                <a:cubicBezTo>
                  <a:pt x="1980458" y="1662946"/>
                  <a:pt x="1612649" y="1151982"/>
                  <a:pt x="1296259" y="716372"/>
                </a:cubicBezTo>
                <a:cubicBezTo>
                  <a:pt x="1270023" y="666958"/>
                  <a:pt x="1255461" y="614051"/>
                  <a:pt x="1236633" y="561984"/>
                </a:cubicBezTo>
                <a:cubicBezTo>
                  <a:pt x="1197601" y="447846"/>
                  <a:pt x="1129363" y="334960"/>
                  <a:pt x="1108034" y="213162"/>
                </a:cubicBezTo>
                <a:cubicBezTo>
                  <a:pt x="1104765" y="194664"/>
                  <a:pt x="1079112" y="116727"/>
                  <a:pt x="1045912" y="22823"/>
                </a:cubicBezTo>
                <a:close/>
              </a:path>
            </a:pathLst>
          </a:custGeom>
          <a:solidFill>
            <a:schemeClr val="bg1">
              <a:alpha val="25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6" name="Rectangle 5">
            <a:extLst>
              <a:ext uri="{FF2B5EF4-FFF2-40B4-BE49-F238E27FC236}">
                <a16:creationId xmlns:a16="http://schemas.microsoft.com/office/drawing/2014/main" id="{294C6F67-6439-CA64-E4DE-9E32A1A49BC0}"/>
              </a:ext>
            </a:extLst>
          </p:cNvPr>
          <p:cNvSpPr/>
          <p:nvPr/>
        </p:nvSpPr>
        <p:spPr>
          <a:xfrm>
            <a:off x="-10886" y="-14126"/>
            <a:ext cx="74168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1149926"/>
            <a:ext cx="4756274" cy="2448679"/>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01496"/>
            <a:ext cx="3684049" cy="1351507"/>
          </a:xfrm>
        </p:spPr>
        <p:txBody>
          <a:bodyPr vert="horz" lIns="91440" tIns="45720" rIns="91440" bIns="45720" rtlCol="0" anchor="b">
            <a:normAutofit/>
          </a:bodyPr>
          <a:lstStyle>
            <a:lvl1pPr marL="0" indent="0">
              <a:buNone/>
              <a:defRPr lang="en-US" sz="1400" cap="all" spc="200" baseline="0" dirty="0"/>
            </a:lvl1pPr>
          </a:lstStyle>
          <a:p>
            <a:pPr lvl="0"/>
            <a:r>
              <a:rPr lang="en-US"/>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597329" y="6338703"/>
            <a:ext cx="2839377" cy="365125"/>
          </a:xfrm>
        </p:spPr>
        <p:txBody>
          <a:bodyPr/>
          <a:lstStyle/>
          <a:p>
            <a:endParaRPr lang="en-US"/>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391139" y="6338703"/>
            <a:ext cx="1392578" cy="365125"/>
          </a:xfrm>
        </p:spPr>
        <p:txBody>
          <a:bodyPr/>
          <a:lstStyle/>
          <a:p>
            <a:fld id="{DF318301-3720-4EFB-8AA8-D16EF211565F}" type="datetimeFigureOut">
              <a:rPr lang="en-US" smtClean="0"/>
              <a:t>4/8/2026</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6783717" y="6342301"/>
            <a:ext cx="429207" cy="365125"/>
          </a:xfrm>
        </p:spPr>
        <p:txBody>
          <a:bodyPr/>
          <a:lstStyle/>
          <a:p>
            <a:fld id="{D4625554-4428-48DA-B560-13000DC67EB4}" type="slidenum">
              <a:rPr lang="en-US" smtClean="0"/>
              <a:t>‹#›</a:t>
            </a:fld>
            <a:endParaRPr lang="en-US"/>
          </a:p>
        </p:txBody>
      </p:sp>
      <p:sp>
        <p:nvSpPr>
          <p:cNvPr id="34" name="Picture Placeholder 33">
            <a:extLst>
              <a:ext uri="{FF2B5EF4-FFF2-40B4-BE49-F238E27FC236}">
                <a16:creationId xmlns:a16="http://schemas.microsoft.com/office/drawing/2014/main" id="{1BD4FB7A-711C-9DCC-24B9-FD743D8890F0}"/>
              </a:ext>
            </a:extLst>
          </p:cNvPr>
          <p:cNvSpPr>
            <a:spLocks noGrp="1"/>
          </p:cNvSpPr>
          <p:nvPr>
            <p:ph type="pic" sz="quarter" idx="17" hasCustomPrompt="1"/>
          </p:nvPr>
        </p:nvSpPr>
        <p:spPr>
          <a:xfrm>
            <a:off x="7416800" y="14126"/>
            <a:ext cx="4775200" cy="6843874"/>
          </a:xfrm>
          <a:blipFill dpi="0" rotWithShape="1">
            <a:blip r:embed="rId3">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6646013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860424"/>
            <a:ext cx="3595634" cy="1467885"/>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90800"/>
            <a:ext cx="3595634" cy="37135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713232"/>
            <a:ext cx="6440258" cy="55911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1038294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860423"/>
            <a:ext cx="3595634" cy="160067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346063"/>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910667" y="609600"/>
            <a:ext cx="6671733" cy="5638800"/>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093443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846A0F0-69B2-B9D7-63FE-97B595F66E93}"/>
              </a:ext>
            </a:extLst>
          </p:cNvPr>
          <p:cNvSpPr/>
          <p:nvPr userDrawn="1"/>
        </p:nvSpPr>
        <p:spPr>
          <a:xfrm>
            <a:off x="3018980" y="0"/>
            <a:ext cx="9173018" cy="5842398"/>
          </a:xfrm>
          <a:custGeom>
            <a:avLst/>
            <a:gdLst>
              <a:gd name="csX0" fmla="*/ 9173018 w 9173018"/>
              <a:gd name="csY0" fmla="*/ 3627104 h 5842398"/>
              <a:gd name="csX1" fmla="*/ 9173018 w 9173018"/>
              <a:gd name="csY1" fmla="*/ 3908208 h 5842398"/>
              <a:gd name="csX2" fmla="*/ 9160240 w 9173018"/>
              <a:gd name="csY2" fmla="*/ 3786217 h 5842398"/>
              <a:gd name="csX3" fmla="*/ 9172085 w 9173018"/>
              <a:gd name="csY3" fmla="*/ 3632255 h 5842398"/>
              <a:gd name="csX4" fmla="*/ 8234002 w 9173018"/>
              <a:gd name="csY4" fmla="*/ 362652 h 5842398"/>
              <a:gd name="csX5" fmla="*/ 8303019 w 9173018"/>
              <a:gd name="csY5" fmla="*/ 931441 h 5842398"/>
              <a:gd name="csX6" fmla="*/ 8384890 w 9173018"/>
              <a:gd name="csY6" fmla="*/ 892647 h 5842398"/>
              <a:gd name="csX7" fmla="*/ 8451911 w 9173018"/>
              <a:gd name="csY7" fmla="*/ 597740 h 5842398"/>
              <a:gd name="csX8" fmla="*/ 8514112 w 9173018"/>
              <a:gd name="csY8" fmla="*/ 530676 h 5842398"/>
              <a:gd name="csX9" fmla="*/ 8436527 w 9173018"/>
              <a:gd name="csY9" fmla="*/ 366942 h 5842398"/>
              <a:gd name="csX10" fmla="*/ 8234002 w 9173018"/>
              <a:gd name="csY10" fmla="*/ 362652 h 5842398"/>
              <a:gd name="csX11" fmla="*/ 7445348 w 9173018"/>
              <a:gd name="csY11" fmla="*/ 285236 h 5842398"/>
              <a:gd name="csX12" fmla="*/ 7363478 w 9173018"/>
              <a:gd name="csY12" fmla="*/ 324031 h 5842398"/>
              <a:gd name="csX13" fmla="*/ 7337144 w 9173018"/>
              <a:gd name="csY13" fmla="*/ 415353 h 5842398"/>
              <a:gd name="csX14" fmla="*/ 7314919 w 9173018"/>
              <a:gd name="csY14" fmla="*/ 535592 h 5842398"/>
              <a:gd name="csX15" fmla="*/ 7290491 w 9173018"/>
              <a:gd name="csY15" fmla="*/ 667091 h 5842398"/>
              <a:gd name="csX16" fmla="*/ 7265908 w 9173018"/>
              <a:gd name="csY16" fmla="*/ 805708 h 5842398"/>
              <a:gd name="csX17" fmla="*/ 7195575 w 9173018"/>
              <a:gd name="csY17" fmla="*/ 1556436 h 5842398"/>
              <a:gd name="csX18" fmla="*/ 7276166 w 9173018"/>
              <a:gd name="csY18" fmla="*/ 1525688 h 5842398"/>
              <a:gd name="csX19" fmla="*/ 7381929 w 9173018"/>
              <a:gd name="csY19" fmla="*/ 1486931 h 5842398"/>
              <a:gd name="csX20" fmla="*/ 7583372 w 9173018"/>
              <a:gd name="csY20" fmla="*/ 1422810 h 5842398"/>
              <a:gd name="csX21" fmla="*/ 7704029 w 9173018"/>
              <a:gd name="csY21" fmla="*/ 1465882 h 5842398"/>
              <a:gd name="csX22" fmla="*/ 7908696 w 9173018"/>
              <a:gd name="csY22" fmla="*/ 1368904 h 5842398"/>
              <a:gd name="csX23" fmla="*/ 7930240 w 9173018"/>
              <a:gd name="csY23" fmla="*/ 1308580 h 5842398"/>
              <a:gd name="csX24" fmla="*/ 8064083 w 9173018"/>
              <a:gd name="csY24" fmla="*/ 1267087 h 5842398"/>
              <a:gd name="csX25" fmla="*/ 8195232 w 9173018"/>
              <a:gd name="csY25" fmla="*/ 1233135 h 5842398"/>
              <a:gd name="csX26" fmla="*/ 8201661 w 9173018"/>
              <a:gd name="csY26" fmla="*/ 929351 h 5842398"/>
              <a:gd name="csX27" fmla="*/ 7974244 w 9173018"/>
              <a:gd name="csY27" fmla="*/ 590304 h 5842398"/>
              <a:gd name="csX28" fmla="*/ 7648021 w 9173018"/>
              <a:gd name="csY28" fmla="*/ 402233 h 5842398"/>
              <a:gd name="csX29" fmla="*/ 7445348 w 9173018"/>
              <a:gd name="csY29" fmla="*/ 285236 h 5842398"/>
              <a:gd name="csX30" fmla="*/ 7244911 w 9173018"/>
              <a:gd name="csY30" fmla="*/ 179653 h 5842398"/>
              <a:gd name="csX31" fmla="*/ 6958386 w 9173018"/>
              <a:gd name="csY31" fmla="*/ 315417 h 5842398"/>
              <a:gd name="csX32" fmla="*/ 6926185 w 9173018"/>
              <a:gd name="csY32" fmla="*/ 475565 h 5842398"/>
              <a:gd name="csX33" fmla="*/ 6916940 w 9173018"/>
              <a:gd name="csY33" fmla="*/ 598205 h 5842398"/>
              <a:gd name="csX34" fmla="*/ 6962780 w 9173018"/>
              <a:gd name="csY34" fmla="*/ 1065189 h 5842398"/>
              <a:gd name="csX35" fmla="*/ 7174130 w 9173018"/>
              <a:gd name="csY35" fmla="*/ 532732 h 5842398"/>
              <a:gd name="csX36" fmla="*/ 7244911 w 9173018"/>
              <a:gd name="csY36" fmla="*/ 179653 h 5842398"/>
              <a:gd name="csX37" fmla="*/ 6727556 w 9173018"/>
              <a:gd name="csY37" fmla="*/ 15091 h 5842398"/>
              <a:gd name="csX38" fmla="*/ 6579103 w 9173018"/>
              <a:gd name="csY38" fmla="*/ 43911 h 5842398"/>
              <a:gd name="csX39" fmla="*/ 6594216 w 9173018"/>
              <a:gd name="csY39" fmla="*/ 287371 h 5842398"/>
              <a:gd name="csX40" fmla="*/ 6962612 w 9173018"/>
              <a:gd name="csY40" fmla="*/ 112812 h 5842398"/>
              <a:gd name="csX41" fmla="*/ 6873874 w 9173018"/>
              <a:gd name="csY41" fmla="*/ 57745 h 5842398"/>
              <a:gd name="csX42" fmla="*/ 6727556 w 9173018"/>
              <a:gd name="csY42" fmla="*/ 15091 h 5842398"/>
              <a:gd name="csX43" fmla="*/ 8041791 w 9173018"/>
              <a:gd name="csY43" fmla="*/ 0 h 5842398"/>
              <a:gd name="csX44" fmla="*/ 8291986 w 9173018"/>
              <a:gd name="csY44" fmla="*/ 0 h 5842398"/>
              <a:gd name="csX45" fmla="*/ 8343253 w 9173018"/>
              <a:gd name="csY45" fmla="*/ 30700 h 5842398"/>
              <a:gd name="csX46" fmla="*/ 9059136 w 9173018"/>
              <a:gd name="csY46" fmla="*/ 339358 h 5842398"/>
              <a:gd name="csX47" fmla="*/ 9173018 w 9173018"/>
              <a:gd name="csY47" fmla="*/ 370537 h 5842398"/>
              <a:gd name="csX48" fmla="*/ 9173018 w 9173018"/>
              <a:gd name="csY48" fmla="*/ 1982969 h 5842398"/>
              <a:gd name="csX49" fmla="*/ 9164587 w 9173018"/>
              <a:gd name="csY49" fmla="*/ 1994226 h 5842398"/>
              <a:gd name="csX50" fmla="*/ 8898989 w 9173018"/>
              <a:gd name="csY50" fmla="*/ 3083722 h 5842398"/>
              <a:gd name="csX51" fmla="*/ 8794526 w 9173018"/>
              <a:gd name="csY51" fmla="*/ 3617925 h 5842398"/>
              <a:gd name="csX52" fmla="*/ 8639944 w 9173018"/>
              <a:gd name="csY52" fmla="*/ 5201438 h 5842398"/>
              <a:gd name="csX53" fmla="*/ 8605658 w 9173018"/>
              <a:gd name="csY53" fmla="*/ 5803608 h 5842398"/>
              <a:gd name="csX54" fmla="*/ 8523795 w 9173018"/>
              <a:gd name="csY54" fmla="*/ 5842398 h 5842398"/>
              <a:gd name="csX55" fmla="*/ 8464761 w 9173018"/>
              <a:gd name="csY55" fmla="*/ 3238088 h 5842398"/>
              <a:gd name="csX56" fmla="*/ 8643460 w 9173018"/>
              <a:gd name="csY56" fmla="*/ 2670186 h 5842398"/>
              <a:gd name="csX57" fmla="*/ 8830064 w 9173018"/>
              <a:gd name="csY57" fmla="*/ 2132615 h 5842398"/>
              <a:gd name="csX58" fmla="*/ 8870200 w 9173018"/>
              <a:gd name="csY58" fmla="*/ 1918974 h 5842398"/>
              <a:gd name="csX59" fmla="*/ 8779581 w 9173018"/>
              <a:gd name="csY59" fmla="*/ 1952514 h 5842398"/>
              <a:gd name="csX60" fmla="*/ 8303556 w 9173018"/>
              <a:gd name="csY60" fmla="*/ 1886729 h 5842398"/>
              <a:gd name="csX61" fmla="*/ 8243247 w 9173018"/>
              <a:gd name="csY61" fmla="*/ 2043746 h 5842398"/>
              <a:gd name="csX62" fmla="*/ 8041290 w 9173018"/>
              <a:gd name="csY62" fmla="*/ 2252213 h 5842398"/>
              <a:gd name="csX63" fmla="*/ 7930866 w 9173018"/>
              <a:gd name="csY63" fmla="*/ 2263811 h 5842398"/>
              <a:gd name="csX64" fmla="*/ 7703190 w 9173018"/>
              <a:gd name="csY64" fmla="*/ 2490736 h 5842398"/>
              <a:gd name="csX65" fmla="*/ 7651875 w 9173018"/>
              <a:gd name="csY65" fmla="*/ 2582011 h 5842398"/>
              <a:gd name="csX66" fmla="*/ 7618509 w 9173018"/>
              <a:gd name="csY66" fmla="*/ 2662433 h 5842398"/>
              <a:gd name="csX67" fmla="*/ 7657303 w 9173018"/>
              <a:gd name="csY67" fmla="*/ 2744301 h 5842398"/>
              <a:gd name="csX68" fmla="*/ 7840434 w 9173018"/>
              <a:gd name="csY68" fmla="*/ 2707651 h 5842398"/>
              <a:gd name="csX69" fmla="*/ 7824342 w 9173018"/>
              <a:gd name="csY69" fmla="*/ 3229049 h 5842398"/>
              <a:gd name="csX70" fmla="*/ 7805840 w 9173018"/>
              <a:gd name="csY70" fmla="*/ 3370170 h 5842398"/>
              <a:gd name="csX71" fmla="*/ 7536756 w 9173018"/>
              <a:gd name="csY71" fmla="*/ 3653525 h 5842398"/>
              <a:gd name="csX72" fmla="*/ 7138681 w 9173018"/>
              <a:gd name="csY72" fmla="*/ 3356373 h 5842398"/>
              <a:gd name="csX73" fmla="*/ 7070566 w 9173018"/>
              <a:gd name="csY73" fmla="*/ 3265970 h 5842398"/>
              <a:gd name="csX74" fmla="*/ 7019622 w 9173018"/>
              <a:gd name="csY74" fmla="*/ 3196824 h 5842398"/>
              <a:gd name="csX75" fmla="*/ 7043338 w 9173018"/>
              <a:gd name="csY75" fmla="*/ 4470008 h 5842398"/>
              <a:gd name="csX76" fmla="*/ 7075210 w 9173018"/>
              <a:gd name="csY76" fmla="*/ 5238087 h 5842398"/>
              <a:gd name="csX77" fmla="*/ 7076563 w 9173018"/>
              <a:gd name="csY77" fmla="*/ 5351719 h 5842398"/>
              <a:gd name="csX78" fmla="*/ 7006993 w 9173018"/>
              <a:gd name="csY78" fmla="*/ 5708999 h 5842398"/>
              <a:gd name="csX79" fmla="*/ 6973583 w 9173018"/>
              <a:gd name="csY79" fmla="*/ 5552530 h 5842398"/>
              <a:gd name="csX80" fmla="*/ 6836330 w 9173018"/>
              <a:gd name="csY80" fmla="*/ 5025082 h 5842398"/>
              <a:gd name="csX81" fmla="*/ 6721706 w 9173018"/>
              <a:gd name="csY81" fmla="*/ 3735843 h 5842398"/>
              <a:gd name="csX82" fmla="*/ 6754509 w 9173018"/>
              <a:gd name="csY82" fmla="*/ 2319968 h 5842398"/>
              <a:gd name="csX83" fmla="*/ 6758796 w 9173018"/>
              <a:gd name="csY83" fmla="*/ 2117443 h 5842398"/>
              <a:gd name="csX84" fmla="*/ 6628600 w 9173018"/>
              <a:gd name="csY84" fmla="*/ 2285644 h 5842398"/>
              <a:gd name="csX85" fmla="*/ 6555368 w 9173018"/>
              <a:gd name="csY85" fmla="*/ 2380259 h 5842398"/>
              <a:gd name="csX86" fmla="*/ 6386062 w 9173018"/>
              <a:gd name="csY86" fmla="*/ 3215077 h 5842398"/>
              <a:gd name="csX87" fmla="*/ 6385096 w 9173018"/>
              <a:gd name="csY87" fmla="*/ 3312846 h 5842398"/>
              <a:gd name="csX88" fmla="*/ 6384080 w 9173018"/>
              <a:gd name="csY88" fmla="*/ 3548085 h 5842398"/>
              <a:gd name="csX89" fmla="*/ 6261279 w 9173018"/>
              <a:gd name="csY89" fmla="*/ 3606277 h 5842398"/>
              <a:gd name="csX90" fmla="*/ 5950947 w 9173018"/>
              <a:gd name="csY90" fmla="*/ 2951338 h 5842398"/>
              <a:gd name="csX91" fmla="*/ 5815402 w 9173018"/>
              <a:gd name="csY91" fmla="*/ 3933848 h 5842398"/>
              <a:gd name="csX92" fmla="*/ 5744252 w 9173018"/>
              <a:gd name="csY92" fmla="*/ 4101875 h 5842398"/>
              <a:gd name="csX93" fmla="*/ 5978801 w 9173018"/>
              <a:gd name="csY93" fmla="*/ 1634922 h 5842398"/>
              <a:gd name="csX94" fmla="*/ 5707354 w 9173018"/>
              <a:gd name="csY94" fmla="*/ 1884352 h 5842398"/>
              <a:gd name="csX95" fmla="*/ 4124324 w 9173018"/>
              <a:gd name="csY95" fmla="*/ 2812810 h 5842398"/>
              <a:gd name="csX96" fmla="*/ 4029099 w 9173018"/>
              <a:gd name="csY96" fmla="*/ 2809367 h 5842398"/>
              <a:gd name="csX97" fmla="*/ 4018958 w 9173018"/>
              <a:gd name="csY97" fmla="*/ 2461939 h 5842398"/>
              <a:gd name="csX98" fmla="*/ 4642996 w 9173018"/>
              <a:gd name="csY98" fmla="*/ 1566139 h 5842398"/>
              <a:gd name="csX99" fmla="*/ 4547949 w 9173018"/>
              <a:gd name="csY99" fmla="*/ 1644064 h 5842398"/>
              <a:gd name="csX100" fmla="*/ 4421366 w 9173018"/>
              <a:gd name="csY100" fmla="*/ 1746336 h 5842398"/>
              <a:gd name="csX101" fmla="*/ 4296706 w 9173018"/>
              <a:gd name="csY101" fmla="*/ 1847698 h 5842398"/>
              <a:gd name="csX102" fmla="*/ 3923442 w 9173018"/>
              <a:gd name="csY102" fmla="*/ 2057454 h 5842398"/>
              <a:gd name="csX103" fmla="*/ 4091342 w 9173018"/>
              <a:gd name="csY103" fmla="*/ 825052 h 5842398"/>
              <a:gd name="csX104" fmla="*/ 4507108 w 9173018"/>
              <a:gd name="csY104" fmla="*/ 327308 h 5842398"/>
              <a:gd name="csX105" fmla="*/ 4415764 w 9173018"/>
              <a:gd name="csY105" fmla="*/ 339064 h 5842398"/>
              <a:gd name="csX106" fmla="*/ 4061127 w 9173018"/>
              <a:gd name="csY106" fmla="*/ 338132 h 5842398"/>
              <a:gd name="csX107" fmla="*/ 3884422 w 9173018"/>
              <a:gd name="csY107" fmla="*/ 70994 h 5842398"/>
              <a:gd name="csX108" fmla="*/ 3468532 w 9173018"/>
              <a:gd name="csY108" fmla="*/ 1113499 h 5842398"/>
              <a:gd name="csX109" fmla="*/ 3302106 w 9173018"/>
              <a:gd name="csY109" fmla="*/ 1677544 h 5842398"/>
              <a:gd name="csX110" fmla="*/ 3193865 w 9173018"/>
              <a:gd name="csY110" fmla="*/ 2064812 h 5842398"/>
              <a:gd name="csX111" fmla="*/ 2858793 w 9173018"/>
              <a:gd name="csY111" fmla="*/ 2759278 h 5842398"/>
              <a:gd name="csX112" fmla="*/ 2772989 w 9173018"/>
              <a:gd name="csY112" fmla="*/ 2803066 h 5842398"/>
              <a:gd name="csX113" fmla="*/ 2578258 w 9173018"/>
              <a:gd name="csY113" fmla="*/ 2550736 h 5842398"/>
              <a:gd name="csX114" fmla="*/ 2772792 w 9173018"/>
              <a:gd name="csY114" fmla="*/ 898462 h 5842398"/>
              <a:gd name="csX115" fmla="*/ 2942952 w 9173018"/>
              <a:gd name="csY115" fmla="*/ 517093 h 5842398"/>
              <a:gd name="csX116" fmla="*/ 2945095 w 9173018"/>
              <a:gd name="csY116" fmla="*/ 415825 h 5842398"/>
              <a:gd name="csX117" fmla="*/ 1758013 w 9173018"/>
              <a:gd name="csY117" fmla="*/ 1160983 h 5842398"/>
              <a:gd name="csX118" fmla="*/ 77582 w 9173018"/>
              <a:gd name="csY118" fmla="*/ 1874792 h 5842398"/>
              <a:gd name="csX119" fmla="*/ 0 w 9173018"/>
              <a:gd name="csY119" fmla="*/ 1711060 h 5842398"/>
              <a:gd name="csX120" fmla="*/ 1176248 w 9173018"/>
              <a:gd name="csY120" fmla="*/ 702600 h 5842398"/>
              <a:gd name="csX121" fmla="*/ 835812 w 9173018"/>
              <a:gd name="csY121" fmla="*/ 513045 h 5842398"/>
              <a:gd name="csX122" fmla="*/ 837953 w 9173018"/>
              <a:gd name="csY122" fmla="*/ 411778 h 5842398"/>
              <a:gd name="csX123" fmla="*/ 1404972 w 9173018"/>
              <a:gd name="csY123" fmla="*/ 246492 h 5842398"/>
              <a:gd name="csX124" fmla="*/ 1972919 w 9173018"/>
              <a:gd name="csY124" fmla="*/ 55173 h 5842398"/>
              <a:gd name="csX125" fmla="*/ 2033031 w 9173018"/>
              <a:gd name="csY125" fmla="*/ 1 h 5842398"/>
              <a:gd name="csX126" fmla="*/ 4957508 w 9173018"/>
              <a:gd name="csY126" fmla="*/ 1 h 5842398"/>
              <a:gd name="csX127" fmla="*/ 4958733 w 9173018"/>
              <a:gd name="csY127" fmla="*/ 9595 h 5842398"/>
              <a:gd name="csX128" fmla="*/ 4978407 w 9173018"/>
              <a:gd name="csY128" fmla="*/ 1 h 5842398"/>
              <a:gd name="csX129" fmla="*/ 5831968 w 9173018"/>
              <a:gd name="csY129" fmla="*/ 1 h 5842398"/>
              <a:gd name="csX130" fmla="*/ 5804915 w 9173018"/>
              <a:gd name="csY130" fmla="*/ 36461 h 5842398"/>
              <a:gd name="csX131" fmla="*/ 5730177 w 9173018"/>
              <a:gd name="csY131" fmla="*/ 156860 h 5842398"/>
              <a:gd name="csX132" fmla="*/ 5684632 w 9173018"/>
              <a:gd name="csY132" fmla="*/ 239039 h 5842398"/>
              <a:gd name="csX133" fmla="*/ 5450116 w 9173018"/>
              <a:gd name="csY133" fmla="*/ 729218 h 5842398"/>
              <a:gd name="csX134" fmla="*/ 5603716 w 9173018"/>
              <a:gd name="csY134" fmla="*/ 712253 h 5842398"/>
              <a:gd name="csX135" fmla="*/ 5722279 w 9173018"/>
              <a:gd name="csY135" fmla="*/ 655278 h 5842398"/>
              <a:gd name="csX136" fmla="*/ 5850413 w 9173018"/>
              <a:gd name="csY136" fmla="*/ 594078 h 5842398"/>
              <a:gd name="csX137" fmla="*/ 5984948 w 9173018"/>
              <a:gd name="csY137" fmla="*/ 529055 h 5842398"/>
              <a:gd name="csX138" fmla="*/ 6451915 w 9173018"/>
              <a:gd name="csY138" fmla="*/ 304662 h 5842398"/>
              <a:gd name="csX139" fmla="*/ 6368369 w 9173018"/>
              <a:gd name="csY139" fmla="*/ 129165 h 5842398"/>
              <a:gd name="csX140" fmla="*/ 6290428 w 9173018"/>
              <a:gd name="csY140" fmla="*/ 1 h 58423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Lst>
            <a:rect l="l" t="t" r="r" b="b"/>
            <a:pathLst>
              <a:path w="9173018" h="5842398">
                <a:moveTo>
                  <a:pt x="9173018" y="3627104"/>
                </a:moveTo>
                <a:lnTo>
                  <a:pt x="9173018" y="3908208"/>
                </a:lnTo>
                <a:lnTo>
                  <a:pt x="9160240" y="3786217"/>
                </a:lnTo>
                <a:cubicBezTo>
                  <a:pt x="9160091" y="3735813"/>
                  <a:pt x="9164568" y="3685069"/>
                  <a:pt x="9172085" y="3632255"/>
                </a:cubicBezTo>
                <a:close/>
                <a:moveTo>
                  <a:pt x="8234002" y="362652"/>
                </a:moveTo>
                <a:cubicBezTo>
                  <a:pt x="8197874" y="578022"/>
                  <a:pt x="8229556" y="726870"/>
                  <a:pt x="8303019" y="931441"/>
                </a:cubicBezTo>
                <a:cubicBezTo>
                  <a:pt x="8330853" y="918250"/>
                  <a:pt x="8357867" y="905450"/>
                  <a:pt x="8384890" y="892647"/>
                </a:cubicBezTo>
                <a:cubicBezTo>
                  <a:pt x="8376963" y="764983"/>
                  <a:pt x="8378818" y="705370"/>
                  <a:pt x="8451911" y="597740"/>
                </a:cubicBezTo>
                <a:cubicBezTo>
                  <a:pt x="8473062" y="574938"/>
                  <a:pt x="8493586" y="552810"/>
                  <a:pt x="8514112" y="530676"/>
                </a:cubicBezTo>
                <a:cubicBezTo>
                  <a:pt x="8487731" y="475001"/>
                  <a:pt x="8462135" y="420972"/>
                  <a:pt x="8436527" y="366942"/>
                </a:cubicBezTo>
                <a:cubicBezTo>
                  <a:pt x="8367671" y="365481"/>
                  <a:pt x="8300839" y="364069"/>
                  <a:pt x="8234002" y="362652"/>
                </a:cubicBezTo>
                <a:close/>
                <a:moveTo>
                  <a:pt x="7445348" y="285236"/>
                </a:moveTo>
                <a:cubicBezTo>
                  <a:pt x="7417514" y="298427"/>
                  <a:pt x="7390497" y="311228"/>
                  <a:pt x="7363478" y="324031"/>
                </a:cubicBezTo>
                <a:cubicBezTo>
                  <a:pt x="7354525" y="355078"/>
                  <a:pt x="7345836" y="385213"/>
                  <a:pt x="7337144" y="415353"/>
                </a:cubicBezTo>
                <a:cubicBezTo>
                  <a:pt x="7325921" y="476076"/>
                  <a:pt x="7325921" y="476076"/>
                  <a:pt x="7314919" y="535592"/>
                </a:cubicBezTo>
                <a:cubicBezTo>
                  <a:pt x="7302581" y="601997"/>
                  <a:pt x="7302581" y="601997"/>
                  <a:pt x="7290491" y="667091"/>
                </a:cubicBezTo>
                <a:cubicBezTo>
                  <a:pt x="7278084" y="737094"/>
                  <a:pt x="7278084" y="737094"/>
                  <a:pt x="7265908" y="805708"/>
                </a:cubicBezTo>
                <a:cubicBezTo>
                  <a:pt x="7217537" y="1061956"/>
                  <a:pt x="7171627" y="1295039"/>
                  <a:pt x="7195575" y="1556436"/>
                </a:cubicBezTo>
                <a:cubicBezTo>
                  <a:pt x="7222972" y="1545984"/>
                  <a:pt x="7249569" y="1535832"/>
                  <a:pt x="7276166" y="1525688"/>
                </a:cubicBezTo>
                <a:cubicBezTo>
                  <a:pt x="7312124" y="1512508"/>
                  <a:pt x="7347031" y="1499720"/>
                  <a:pt x="7381929" y="1486931"/>
                </a:cubicBezTo>
                <a:cubicBezTo>
                  <a:pt x="7484292" y="1446695"/>
                  <a:pt x="7484292" y="1446695"/>
                  <a:pt x="7583372" y="1422810"/>
                </a:cubicBezTo>
                <a:cubicBezTo>
                  <a:pt x="7624394" y="1437457"/>
                  <a:pt x="7664215" y="1451666"/>
                  <a:pt x="7704029" y="1465882"/>
                </a:cubicBezTo>
                <a:cubicBezTo>
                  <a:pt x="7812556" y="1423859"/>
                  <a:pt x="7812556" y="1423859"/>
                  <a:pt x="7908696" y="1368904"/>
                </a:cubicBezTo>
                <a:cubicBezTo>
                  <a:pt x="7916020" y="1348396"/>
                  <a:pt x="7923127" y="1328484"/>
                  <a:pt x="7930240" y="1308580"/>
                </a:cubicBezTo>
                <a:cubicBezTo>
                  <a:pt x="7975745" y="1294469"/>
                  <a:pt x="8019911" y="1280779"/>
                  <a:pt x="8064083" y="1267087"/>
                </a:cubicBezTo>
                <a:cubicBezTo>
                  <a:pt x="8108670" y="1255547"/>
                  <a:pt x="8151958" y="1244342"/>
                  <a:pt x="8195232" y="1233135"/>
                </a:cubicBezTo>
                <a:cubicBezTo>
                  <a:pt x="8206931" y="1099154"/>
                  <a:pt x="8206931" y="1099154"/>
                  <a:pt x="8201661" y="929351"/>
                </a:cubicBezTo>
                <a:cubicBezTo>
                  <a:pt x="8147697" y="776511"/>
                  <a:pt x="8117822" y="672572"/>
                  <a:pt x="7974244" y="590304"/>
                </a:cubicBezTo>
                <a:cubicBezTo>
                  <a:pt x="7860046" y="534602"/>
                  <a:pt x="7755629" y="469665"/>
                  <a:pt x="7648021" y="402233"/>
                </a:cubicBezTo>
                <a:cubicBezTo>
                  <a:pt x="7538206" y="332871"/>
                  <a:pt x="7538206" y="332871"/>
                  <a:pt x="7445348" y="285236"/>
                </a:cubicBezTo>
                <a:close/>
                <a:moveTo>
                  <a:pt x="7244911" y="179653"/>
                </a:moveTo>
                <a:cubicBezTo>
                  <a:pt x="7148601" y="223164"/>
                  <a:pt x="7053081" y="268497"/>
                  <a:pt x="6958386" y="315417"/>
                </a:cubicBezTo>
                <a:cubicBezTo>
                  <a:pt x="6936846" y="375749"/>
                  <a:pt x="6936846" y="375749"/>
                  <a:pt x="6926185" y="475565"/>
                </a:cubicBezTo>
                <a:cubicBezTo>
                  <a:pt x="6923043" y="517262"/>
                  <a:pt x="6919989" y="557735"/>
                  <a:pt x="6916940" y="598205"/>
                </a:cubicBezTo>
                <a:cubicBezTo>
                  <a:pt x="6903163" y="768003"/>
                  <a:pt x="6914357" y="901567"/>
                  <a:pt x="6962780" y="1065189"/>
                </a:cubicBezTo>
                <a:cubicBezTo>
                  <a:pt x="7024760" y="882770"/>
                  <a:pt x="7094574" y="708282"/>
                  <a:pt x="7174130" y="532732"/>
                </a:cubicBezTo>
                <a:cubicBezTo>
                  <a:pt x="7240558" y="389791"/>
                  <a:pt x="7264317" y="339530"/>
                  <a:pt x="7244911" y="179653"/>
                </a:cubicBezTo>
                <a:close/>
                <a:moveTo>
                  <a:pt x="6727556" y="15091"/>
                </a:moveTo>
                <a:cubicBezTo>
                  <a:pt x="6684968" y="13625"/>
                  <a:pt x="6642026" y="24072"/>
                  <a:pt x="6579103" y="43911"/>
                </a:cubicBezTo>
                <a:cubicBezTo>
                  <a:pt x="6586737" y="166858"/>
                  <a:pt x="6586737" y="166858"/>
                  <a:pt x="6594216" y="287371"/>
                </a:cubicBezTo>
                <a:cubicBezTo>
                  <a:pt x="6719472" y="228021"/>
                  <a:pt x="6841046" y="170416"/>
                  <a:pt x="6962612" y="112812"/>
                </a:cubicBezTo>
                <a:cubicBezTo>
                  <a:pt x="6917799" y="85002"/>
                  <a:pt x="6917799" y="85002"/>
                  <a:pt x="6873874" y="57745"/>
                </a:cubicBezTo>
                <a:cubicBezTo>
                  <a:pt x="6812374" y="29934"/>
                  <a:pt x="6770143" y="16556"/>
                  <a:pt x="6727556" y="15091"/>
                </a:cubicBezTo>
                <a:close/>
                <a:moveTo>
                  <a:pt x="8041791" y="0"/>
                </a:moveTo>
                <a:lnTo>
                  <a:pt x="8291986" y="0"/>
                </a:lnTo>
                <a:lnTo>
                  <a:pt x="8343253" y="30700"/>
                </a:lnTo>
                <a:cubicBezTo>
                  <a:pt x="8571407" y="157512"/>
                  <a:pt x="8809145" y="263905"/>
                  <a:pt x="9059136" y="339358"/>
                </a:cubicBezTo>
                <a:lnTo>
                  <a:pt x="9173018" y="370537"/>
                </a:lnTo>
                <a:lnTo>
                  <a:pt x="9173018" y="1982969"/>
                </a:lnTo>
                <a:lnTo>
                  <a:pt x="9164587" y="1994226"/>
                </a:lnTo>
                <a:cubicBezTo>
                  <a:pt x="8973939" y="2302917"/>
                  <a:pt x="8955801" y="2736394"/>
                  <a:pt x="8898989" y="3083722"/>
                </a:cubicBezTo>
                <a:cubicBezTo>
                  <a:pt x="8869455" y="3263421"/>
                  <a:pt x="8839418" y="3441358"/>
                  <a:pt x="8794526" y="3617925"/>
                </a:cubicBezTo>
                <a:cubicBezTo>
                  <a:pt x="8661794" y="4143710"/>
                  <a:pt x="8651905" y="4661331"/>
                  <a:pt x="8639944" y="5201438"/>
                </a:cubicBezTo>
                <a:cubicBezTo>
                  <a:pt x="8633800" y="5402537"/>
                  <a:pt x="8620563" y="5602982"/>
                  <a:pt x="8605658" y="5803608"/>
                </a:cubicBezTo>
                <a:cubicBezTo>
                  <a:pt x="8578646" y="5816408"/>
                  <a:pt x="8551623" y="5829210"/>
                  <a:pt x="8523795" y="5842398"/>
                </a:cubicBezTo>
                <a:cubicBezTo>
                  <a:pt x="8112485" y="4928886"/>
                  <a:pt x="8117529" y="4164022"/>
                  <a:pt x="8464761" y="3238088"/>
                </a:cubicBezTo>
                <a:cubicBezTo>
                  <a:pt x="8534813" y="3050977"/>
                  <a:pt x="8592601" y="2863377"/>
                  <a:pt x="8643460" y="2670186"/>
                </a:cubicBezTo>
                <a:cubicBezTo>
                  <a:pt x="8695938" y="2487638"/>
                  <a:pt x="8763775" y="2310527"/>
                  <a:pt x="8830064" y="2132615"/>
                </a:cubicBezTo>
                <a:cubicBezTo>
                  <a:pt x="8873046" y="2024014"/>
                  <a:pt x="8873046" y="2024014"/>
                  <a:pt x="8870200" y="1918974"/>
                </a:cubicBezTo>
                <a:cubicBezTo>
                  <a:pt x="8825338" y="1935577"/>
                  <a:pt x="8825338" y="1935577"/>
                  <a:pt x="8779581" y="1952514"/>
                </a:cubicBezTo>
                <a:cubicBezTo>
                  <a:pt x="8598177" y="1983106"/>
                  <a:pt x="8478922" y="1939854"/>
                  <a:pt x="8303556" y="1886729"/>
                </a:cubicBezTo>
                <a:cubicBezTo>
                  <a:pt x="8283654" y="1938541"/>
                  <a:pt x="8263754" y="1990352"/>
                  <a:pt x="8243247" y="2043746"/>
                </a:cubicBezTo>
                <a:cubicBezTo>
                  <a:pt x="8170918" y="2201516"/>
                  <a:pt x="8170918" y="2201516"/>
                  <a:pt x="8041290" y="2252213"/>
                </a:cubicBezTo>
                <a:cubicBezTo>
                  <a:pt x="8004851" y="2256045"/>
                  <a:pt x="7968415" y="2259868"/>
                  <a:pt x="7930866" y="2263811"/>
                </a:cubicBezTo>
                <a:cubicBezTo>
                  <a:pt x="7793980" y="2328671"/>
                  <a:pt x="7773553" y="2362172"/>
                  <a:pt x="7703190" y="2490736"/>
                </a:cubicBezTo>
                <a:cubicBezTo>
                  <a:pt x="7686257" y="2520856"/>
                  <a:pt x="7669322" y="2550977"/>
                  <a:pt x="7651875" y="2582011"/>
                </a:cubicBezTo>
                <a:cubicBezTo>
                  <a:pt x="7635357" y="2621822"/>
                  <a:pt x="7635357" y="2621822"/>
                  <a:pt x="7618509" y="2662433"/>
                </a:cubicBezTo>
                <a:cubicBezTo>
                  <a:pt x="7631313" y="2689450"/>
                  <a:pt x="7644113" y="2716469"/>
                  <a:pt x="7657303" y="2744301"/>
                </a:cubicBezTo>
                <a:cubicBezTo>
                  <a:pt x="7717738" y="2732208"/>
                  <a:pt x="7778168" y="2720111"/>
                  <a:pt x="7840434" y="2707651"/>
                </a:cubicBezTo>
                <a:cubicBezTo>
                  <a:pt x="7856784" y="2887119"/>
                  <a:pt x="7850219" y="3050721"/>
                  <a:pt x="7824342" y="3229049"/>
                </a:cubicBezTo>
                <a:cubicBezTo>
                  <a:pt x="7818232" y="3275620"/>
                  <a:pt x="7812125" y="3322187"/>
                  <a:pt x="7805840" y="3370170"/>
                </a:cubicBezTo>
                <a:cubicBezTo>
                  <a:pt x="7751704" y="3529321"/>
                  <a:pt x="7680289" y="3572140"/>
                  <a:pt x="7536756" y="3653525"/>
                </a:cubicBezTo>
                <a:cubicBezTo>
                  <a:pt x="7354999" y="3585253"/>
                  <a:pt x="7252909" y="3509429"/>
                  <a:pt x="7138681" y="3356373"/>
                </a:cubicBezTo>
                <a:cubicBezTo>
                  <a:pt x="7116208" y="3326539"/>
                  <a:pt x="7093728" y="3296706"/>
                  <a:pt x="7070566" y="3265970"/>
                </a:cubicBezTo>
                <a:cubicBezTo>
                  <a:pt x="7053755" y="3243155"/>
                  <a:pt x="7036943" y="3220333"/>
                  <a:pt x="7019622" y="3196824"/>
                </a:cubicBezTo>
                <a:cubicBezTo>
                  <a:pt x="7010628" y="3834045"/>
                  <a:pt x="7010628" y="3834045"/>
                  <a:pt x="7043338" y="4470008"/>
                </a:cubicBezTo>
                <a:cubicBezTo>
                  <a:pt x="7066097" y="4726379"/>
                  <a:pt x="7073444" y="4980873"/>
                  <a:pt x="7075210" y="5238087"/>
                </a:cubicBezTo>
                <a:cubicBezTo>
                  <a:pt x="7075655" y="5275590"/>
                  <a:pt x="7076103" y="5313090"/>
                  <a:pt x="7076563" y="5351719"/>
                </a:cubicBezTo>
                <a:cubicBezTo>
                  <a:pt x="7077019" y="5619639"/>
                  <a:pt x="7077019" y="5619639"/>
                  <a:pt x="7006993" y="5708999"/>
                </a:cubicBezTo>
                <a:cubicBezTo>
                  <a:pt x="6995967" y="5657361"/>
                  <a:pt x="6984944" y="5605726"/>
                  <a:pt x="6973583" y="5552530"/>
                </a:cubicBezTo>
                <a:cubicBezTo>
                  <a:pt x="6933632" y="5374840"/>
                  <a:pt x="6886192" y="5200165"/>
                  <a:pt x="6836330" y="5025082"/>
                </a:cubicBezTo>
                <a:cubicBezTo>
                  <a:pt x="6706718" y="4567161"/>
                  <a:pt x="6630085" y="4209842"/>
                  <a:pt x="6721706" y="3735843"/>
                </a:cubicBezTo>
                <a:cubicBezTo>
                  <a:pt x="6799461" y="3266820"/>
                  <a:pt x="6833431" y="2789887"/>
                  <a:pt x="6754509" y="2319968"/>
                </a:cubicBezTo>
                <a:cubicBezTo>
                  <a:pt x="6754700" y="2252440"/>
                  <a:pt x="6755829" y="2184897"/>
                  <a:pt x="6758796" y="2117443"/>
                </a:cubicBezTo>
                <a:cubicBezTo>
                  <a:pt x="6714723" y="2172983"/>
                  <a:pt x="6671497" y="2229193"/>
                  <a:pt x="6628600" y="2285644"/>
                </a:cubicBezTo>
                <a:cubicBezTo>
                  <a:pt x="6604436" y="2316867"/>
                  <a:pt x="6580268" y="2348087"/>
                  <a:pt x="6555368" y="2380259"/>
                </a:cubicBezTo>
                <a:cubicBezTo>
                  <a:pt x="6401268" y="2644091"/>
                  <a:pt x="6385825" y="2917221"/>
                  <a:pt x="6386062" y="3215077"/>
                </a:cubicBezTo>
                <a:cubicBezTo>
                  <a:pt x="6385742" y="3247343"/>
                  <a:pt x="6385426" y="3279605"/>
                  <a:pt x="6385096" y="3312846"/>
                </a:cubicBezTo>
                <a:cubicBezTo>
                  <a:pt x="6384379" y="3391256"/>
                  <a:pt x="6384174" y="3469673"/>
                  <a:pt x="6384080" y="3548085"/>
                </a:cubicBezTo>
                <a:cubicBezTo>
                  <a:pt x="6343559" y="3567284"/>
                  <a:pt x="6303028" y="3586490"/>
                  <a:pt x="6261279" y="3606277"/>
                </a:cubicBezTo>
                <a:cubicBezTo>
                  <a:pt x="6158867" y="3390148"/>
                  <a:pt x="6056461" y="3174017"/>
                  <a:pt x="5950947" y="2951338"/>
                </a:cubicBezTo>
                <a:cubicBezTo>
                  <a:pt x="5884494" y="3280917"/>
                  <a:pt x="5824903" y="3597573"/>
                  <a:pt x="5815402" y="3933848"/>
                </a:cubicBezTo>
                <a:cubicBezTo>
                  <a:pt x="5806728" y="4022152"/>
                  <a:pt x="5806728" y="4022152"/>
                  <a:pt x="5744252" y="4101875"/>
                </a:cubicBezTo>
                <a:cubicBezTo>
                  <a:pt x="5410017" y="3331115"/>
                  <a:pt x="5724043" y="2392873"/>
                  <a:pt x="5978801" y="1634922"/>
                </a:cubicBezTo>
                <a:cubicBezTo>
                  <a:pt x="5881049" y="1712664"/>
                  <a:pt x="5793214" y="1793747"/>
                  <a:pt x="5707354" y="1884352"/>
                </a:cubicBezTo>
                <a:cubicBezTo>
                  <a:pt x="5286398" y="2312263"/>
                  <a:pt x="4740080" y="2735754"/>
                  <a:pt x="4124324" y="2812810"/>
                </a:cubicBezTo>
                <a:cubicBezTo>
                  <a:pt x="4092901" y="2811672"/>
                  <a:pt x="4061473" y="2810536"/>
                  <a:pt x="4029099" y="2809367"/>
                </a:cubicBezTo>
                <a:cubicBezTo>
                  <a:pt x="3977167" y="2668986"/>
                  <a:pt x="3965964" y="2604378"/>
                  <a:pt x="4018958" y="2461939"/>
                </a:cubicBezTo>
                <a:cubicBezTo>
                  <a:pt x="4202109" y="2140474"/>
                  <a:pt x="4405587" y="1849970"/>
                  <a:pt x="4642996" y="1566139"/>
                </a:cubicBezTo>
                <a:cubicBezTo>
                  <a:pt x="4611629" y="1591854"/>
                  <a:pt x="4580264" y="1617566"/>
                  <a:pt x="4547949" y="1644064"/>
                </a:cubicBezTo>
                <a:cubicBezTo>
                  <a:pt x="4485291" y="1694686"/>
                  <a:pt x="4485291" y="1694686"/>
                  <a:pt x="4421366" y="1746336"/>
                </a:cubicBezTo>
                <a:cubicBezTo>
                  <a:pt x="4380228" y="1779788"/>
                  <a:pt x="4339088" y="1813235"/>
                  <a:pt x="4296706" y="1847698"/>
                </a:cubicBezTo>
                <a:cubicBezTo>
                  <a:pt x="4175940" y="1936036"/>
                  <a:pt x="4060517" y="1998519"/>
                  <a:pt x="3923442" y="2057454"/>
                </a:cubicBezTo>
                <a:cubicBezTo>
                  <a:pt x="3853486" y="1599736"/>
                  <a:pt x="3852921" y="1233041"/>
                  <a:pt x="4091342" y="825052"/>
                </a:cubicBezTo>
                <a:cubicBezTo>
                  <a:pt x="4222456" y="652132"/>
                  <a:pt x="4361795" y="488401"/>
                  <a:pt x="4507108" y="327308"/>
                </a:cubicBezTo>
                <a:cubicBezTo>
                  <a:pt x="4476964" y="331188"/>
                  <a:pt x="4446821" y="335065"/>
                  <a:pt x="4415764" y="339064"/>
                </a:cubicBezTo>
                <a:cubicBezTo>
                  <a:pt x="4292848" y="349610"/>
                  <a:pt x="4183492" y="355025"/>
                  <a:pt x="4061127" y="338132"/>
                </a:cubicBezTo>
                <a:cubicBezTo>
                  <a:pt x="3944897" y="205239"/>
                  <a:pt x="3944897" y="205239"/>
                  <a:pt x="3884422" y="70994"/>
                </a:cubicBezTo>
                <a:cubicBezTo>
                  <a:pt x="3652274" y="367260"/>
                  <a:pt x="3566715" y="756273"/>
                  <a:pt x="3468532" y="1113499"/>
                </a:cubicBezTo>
                <a:cubicBezTo>
                  <a:pt x="3415974" y="1302387"/>
                  <a:pt x="3358734" y="1489844"/>
                  <a:pt x="3302106" y="1677544"/>
                </a:cubicBezTo>
                <a:cubicBezTo>
                  <a:pt x="3264063" y="1806191"/>
                  <a:pt x="3228701" y="1935262"/>
                  <a:pt x="3193865" y="2064812"/>
                </a:cubicBezTo>
                <a:cubicBezTo>
                  <a:pt x="3047030" y="2581188"/>
                  <a:pt x="3047030" y="2581188"/>
                  <a:pt x="2858793" y="2759278"/>
                </a:cubicBezTo>
                <a:cubicBezTo>
                  <a:pt x="2816331" y="2780948"/>
                  <a:pt x="2816331" y="2780948"/>
                  <a:pt x="2772989" y="2803066"/>
                </a:cubicBezTo>
                <a:cubicBezTo>
                  <a:pt x="2663082" y="2763831"/>
                  <a:pt x="2630790" y="2649356"/>
                  <a:pt x="2578258" y="2550736"/>
                </a:cubicBezTo>
                <a:cubicBezTo>
                  <a:pt x="2331715" y="2012358"/>
                  <a:pt x="2580660" y="1425718"/>
                  <a:pt x="2772792" y="898462"/>
                </a:cubicBezTo>
                <a:cubicBezTo>
                  <a:pt x="2825970" y="769144"/>
                  <a:pt x="2883360" y="643617"/>
                  <a:pt x="2942952" y="517093"/>
                </a:cubicBezTo>
                <a:cubicBezTo>
                  <a:pt x="2943659" y="483677"/>
                  <a:pt x="2944365" y="450257"/>
                  <a:pt x="2945095" y="415825"/>
                </a:cubicBezTo>
                <a:cubicBezTo>
                  <a:pt x="2499665" y="599650"/>
                  <a:pt x="2132255" y="861662"/>
                  <a:pt x="1758013" y="1160983"/>
                </a:cubicBezTo>
                <a:cubicBezTo>
                  <a:pt x="1292114" y="1522302"/>
                  <a:pt x="670825" y="1834588"/>
                  <a:pt x="77582" y="1874792"/>
                </a:cubicBezTo>
                <a:cubicBezTo>
                  <a:pt x="51982" y="1820757"/>
                  <a:pt x="26379" y="1766721"/>
                  <a:pt x="0" y="1711060"/>
                </a:cubicBezTo>
                <a:cubicBezTo>
                  <a:pt x="346078" y="1307933"/>
                  <a:pt x="745733" y="1009365"/>
                  <a:pt x="1176248" y="702600"/>
                </a:cubicBezTo>
                <a:cubicBezTo>
                  <a:pt x="1063909" y="640041"/>
                  <a:pt x="951568" y="577492"/>
                  <a:pt x="835812" y="513045"/>
                </a:cubicBezTo>
                <a:cubicBezTo>
                  <a:pt x="836514" y="479626"/>
                  <a:pt x="837233" y="446206"/>
                  <a:pt x="837953" y="411778"/>
                </a:cubicBezTo>
                <a:cubicBezTo>
                  <a:pt x="1029305" y="298850"/>
                  <a:pt x="1182940" y="265685"/>
                  <a:pt x="1404972" y="246492"/>
                </a:cubicBezTo>
                <a:cubicBezTo>
                  <a:pt x="1627025" y="222557"/>
                  <a:pt x="1808694" y="188862"/>
                  <a:pt x="1972919" y="55173"/>
                </a:cubicBezTo>
                <a:lnTo>
                  <a:pt x="2033031" y="1"/>
                </a:lnTo>
                <a:lnTo>
                  <a:pt x="4957508" y="1"/>
                </a:lnTo>
                <a:lnTo>
                  <a:pt x="4958733" y="9595"/>
                </a:lnTo>
                <a:lnTo>
                  <a:pt x="4978407" y="1"/>
                </a:lnTo>
                <a:lnTo>
                  <a:pt x="5831968" y="1"/>
                </a:lnTo>
                <a:lnTo>
                  <a:pt x="5804915" y="36461"/>
                </a:lnTo>
                <a:cubicBezTo>
                  <a:pt x="5779176" y="74476"/>
                  <a:pt x="5754451" y="114405"/>
                  <a:pt x="5730177" y="156860"/>
                </a:cubicBezTo>
                <a:cubicBezTo>
                  <a:pt x="5714692" y="184799"/>
                  <a:pt x="5699663" y="211917"/>
                  <a:pt x="5684632" y="239039"/>
                </a:cubicBezTo>
                <a:cubicBezTo>
                  <a:pt x="5593526" y="398003"/>
                  <a:pt x="5503826" y="552971"/>
                  <a:pt x="5450116" y="729218"/>
                </a:cubicBezTo>
                <a:cubicBezTo>
                  <a:pt x="5510445" y="750759"/>
                  <a:pt x="5510445" y="750759"/>
                  <a:pt x="5603716" y="712253"/>
                </a:cubicBezTo>
                <a:cubicBezTo>
                  <a:pt x="5644027" y="692883"/>
                  <a:pt x="5683158" y="674080"/>
                  <a:pt x="5722279" y="655278"/>
                </a:cubicBezTo>
                <a:cubicBezTo>
                  <a:pt x="5765845" y="634471"/>
                  <a:pt x="5808131" y="614273"/>
                  <a:pt x="5850413" y="594078"/>
                </a:cubicBezTo>
                <a:cubicBezTo>
                  <a:pt x="5896152" y="571971"/>
                  <a:pt x="5940553" y="550515"/>
                  <a:pt x="5984948" y="529055"/>
                </a:cubicBezTo>
                <a:cubicBezTo>
                  <a:pt x="6140704" y="454467"/>
                  <a:pt x="6296417" y="379786"/>
                  <a:pt x="6451915" y="304662"/>
                </a:cubicBezTo>
                <a:cubicBezTo>
                  <a:pt x="6424927" y="244119"/>
                  <a:pt x="6398043" y="185866"/>
                  <a:pt x="6368369" y="129165"/>
                </a:cubicBezTo>
                <a:lnTo>
                  <a:pt x="6290428" y="1"/>
                </a:lnTo>
                <a:close/>
              </a:path>
            </a:pathLst>
          </a:custGeom>
          <a:solidFill>
            <a:schemeClr val="bg1">
              <a:alpha val="25000"/>
            </a:schemeClr>
          </a:solidFill>
          <a:ln w="8865" cap="flat">
            <a:noFill/>
            <a:prstDash val="solid"/>
            <a:miter/>
          </a:ln>
        </p:spPr>
        <p:txBody>
          <a:bodyPr wrap="square" rtlCol="0" anchor="ctr">
            <a:noAutofit/>
          </a:bodyPr>
          <a:lstStyle/>
          <a:p>
            <a:pPr lvl="0"/>
            <a:endParaRPr lang="en-US">
              <a:solidFill>
                <a:schemeClr val="tx1"/>
              </a:solidFill>
            </a:endParaRPr>
          </a:p>
        </p:txBody>
      </p:sp>
      <p:sp>
        <p:nvSpPr>
          <p:cNvPr id="3" name="Rectangle 2">
            <a:extLst>
              <a:ext uri="{FF2B5EF4-FFF2-40B4-BE49-F238E27FC236}">
                <a16:creationId xmlns:a16="http://schemas.microsoft.com/office/drawing/2014/main" id="{3002D305-CD2B-1C09-480E-C636DCD3D5C0}"/>
              </a:ext>
            </a:extLst>
          </p:cNvPr>
          <p:cNvSpPr/>
          <p:nvPr/>
        </p:nvSpPr>
        <p:spPr>
          <a:xfrm>
            <a:off x="0" y="-3157"/>
            <a:ext cx="121920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600" y="1098588"/>
            <a:ext cx="8458200" cy="2149564"/>
          </a:xfrm>
        </p:spPr>
        <p:txBody>
          <a:bodyPr anchor="b">
            <a:normAutofit/>
          </a:bodyPr>
          <a:lstStyle>
            <a:lvl1pPr>
              <a:defRPr sz="6800" cap="all" baseline="0">
                <a:solidFill>
                  <a:schemeClr val="accent3"/>
                </a:solidFill>
                <a:latin typeface="+mn-lt"/>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55817"/>
            <a:ext cx="9983798" cy="236764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4164598090"/>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51F696F-18C3-2809-5413-E44F02A67C79}"/>
              </a:ext>
            </a:extLst>
          </p:cNvPr>
          <p:cNvSpPr/>
          <p:nvPr/>
        </p:nvSpPr>
        <p:spPr>
          <a:xfrm>
            <a:off x="4078159" y="1"/>
            <a:ext cx="8113841" cy="6858001"/>
          </a:xfrm>
          <a:custGeom>
            <a:avLst/>
            <a:gdLst>
              <a:gd name="connsiteX0" fmla="*/ 2361029 w 8113841"/>
              <a:gd name="connsiteY0" fmla="*/ 4697303 h 6858001"/>
              <a:gd name="connsiteX1" fmla="*/ 2498610 w 8113841"/>
              <a:gd name="connsiteY1" fmla="*/ 4777478 h 6858001"/>
              <a:gd name="connsiteX2" fmla="*/ 3311878 w 8113841"/>
              <a:gd name="connsiteY2" fmla="*/ 4868295 h 6858001"/>
              <a:gd name="connsiteX3" fmla="*/ 3672313 w 8113841"/>
              <a:gd name="connsiteY3" fmla="*/ 4893207 h 6858001"/>
              <a:gd name="connsiteX4" fmla="*/ 3709224 w 8113841"/>
              <a:gd name="connsiteY4" fmla="*/ 4875793 h 6858001"/>
              <a:gd name="connsiteX5" fmla="*/ 3707951 w 8113841"/>
              <a:gd name="connsiteY5" fmla="*/ 4858017 h 6858001"/>
              <a:gd name="connsiteX6" fmla="*/ 3704003 w 8113841"/>
              <a:gd name="connsiteY6" fmla="*/ 4804687 h 6858001"/>
              <a:gd name="connsiteX7" fmla="*/ 4268840 w 8113841"/>
              <a:gd name="connsiteY7" fmla="*/ 5070848 h 6858001"/>
              <a:gd name="connsiteX8" fmla="*/ 4616164 w 8113841"/>
              <a:gd name="connsiteY8" fmla="*/ 5190687 h 6858001"/>
              <a:gd name="connsiteX9" fmla="*/ 5305090 w 8113841"/>
              <a:gd name="connsiteY9" fmla="*/ 5609459 h 6858001"/>
              <a:gd name="connsiteX10" fmla="*/ 5390359 w 8113841"/>
              <a:gd name="connsiteY10" fmla="*/ 5746712 h 6858001"/>
              <a:gd name="connsiteX11" fmla="*/ 5754359 w 8113841"/>
              <a:gd name="connsiteY11" fmla="*/ 6149157 h 6858001"/>
              <a:gd name="connsiteX12" fmla="*/ 6202865 w 8113841"/>
              <a:gd name="connsiteY12" fmla="*/ 6568292 h 6858001"/>
              <a:gd name="connsiteX13" fmla="*/ 6372642 w 8113841"/>
              <a:gd name="connsiteY13" fmla="*/ 6775426 h 6858001"/>
              <a:gd name="connsiteX14" fmla="*/ 6430338 w 8113841"/>
              <a:gd name="connsiteY14" fmla="*/ 6858001 h 6858001"/>
              <a:gd name="connsiteX15" fmla="*/ 897656 w 8113841"/>
              <a:gd name="connsiteY15" fmla="*/ 6858001 h 6858001"/>
              <a:gd name="connsiteX16" fmla="*/ 892720 w 8113841"/>
              <a:gd name="connsiteY16" fmla="*/ 6852909 h 6858001"/>
              <a:gd name="connsiteX17" fmla="*/ 600217 w 8113841"/>
              <a:gd name="connsiteY17" fmla="*/ 6583769 h 6858001"/>
              <a:gd name="connsiteX18" fmla="*/ 597546 w 8113841"/>
              <a:gd name="connsiteY18" fmla="*/ 6548218 h 6858001"/>
              <a:gd name="connsiteX19" fmla="*/ 418727 w 8113841"/>
              <a:gd name="connsiteY19" fmla="*/ 6417132 h 6858001"/>
              <a:gd name="connsiteX20" fmla="*/ 0 w 8113841"/>
              <a:gd name="connsiteY20" fmla="*/ 5837528 h 6858001"/>
              <a:gd name="connsiteX21" fmla="*/ 383 w 8113841"/>
              <a:gd name="connsiteY21" fmla="*/ 5836802 h 6858001"/>
              <a:gd name="connsiteX22" fmla="*/ 326710 w 8113841"/>
              <a:gd name="connsiteY22" fmla="*/ 5672221 h 6858001"/>
              <a:gd name="connsiteX23" fmla="*/ 820400 w 8113841"/>
              <a:gd name="connsiteY23" fmla="*/ 5275338 h 6858001"/>
              <a:gd name="connsiteX24" fmla="*/ 1152069 w 8113841"/>
              <a:gd name="connsiteY24" fmla="*/ 5134939 h 6858001"/>
              <a:gd name="connsiteX25" fmla="*/ 1141635 w 8113841"/>
              <a:gd name="connsiteY25" fmla="*/ 4992728 h 6858001"/>
              <a:gd name="connsiteX26" fmla="*/ 1271324 w 8113841"/>
              <a:gd name="connsiteY26" fmla="*/ 4966247 h 6858001"/>
              <a:gd name="connsiteX27" fmla="*/ 1952100 w 8113841"/>
              <a:gd name="connsiteY27" fmla="*/ 4861646 h 6858001"/>
              <a:gd name="connsiteX28" fmla="*/ 2319283 w 8113841"/>
              <a:gd name="connsiteY28" fmla="*/ 4896591 h 6858001"/>
              <a:gd name="connsiteX29" fmla="*/ 2346263 w 8113841"/>
              <a:gd name="connsiteY29" fmla="*/ 4751843 h 6858001"/>
              <a:gd name="connsiteX30" fmla="*/ 2361029 w 8113841"/>
              <a:gd name="connsiteY30" fmla="*/ 4697303 h 6858001"/>
              <a:gd name="connsiteX31" fmla="*/ 4562354 w 8113841"/>
              <a:gd name="connsiteY31" fmla="*/ 0 h 6858001"/>
              <a:gd name="connsiteX32" fmla="*/ 5185730 w 8113841"/>
              <a:gd name="connsiteY32" fmla="*/ 0 h 6858001"/>
              <a:gd name="connsiteX33" fmla="*/ 5207194 w 8113841"/>
              <a:gd name="connsiteY33" fmla="*/ 19821 h 6858001"/>
              <a:gd name="connsiteX34" fmla="*/ 5413777 w 8113841"/>
              <a:gd name="connsiteY34" fmla="*/ 189494 h 6858001"/>
              <a:gd name="connsiteX35" fmla="*/ 5563070 w 8113841"/>
              <a:gd name="connsiteY35" fmla="*/ 409583 h 6858001"/>
              <a:gd name="connsiteX36" fmla="*/ 5711086 w 8113841"/>
              <a:gd name="connsiteY36" fmla="*/ 652164 h 6858001"/>
              <a:gd name="connsiteX37" fmla="*/ 6022394 w 8113841"/>
              <a:gd name="connsiteY37" fmla="*/ 1554402 h 6858001"/>
              <a:gd name="connsiteX38" fmla="*/ 5981156 w 8113841"/>
              <a:gd name="connsiteY38" fmla="*/ 2277911 h 6858001"/>
              <a:gd name="connsiteX39" fmla="*/ 5679267 w 8113841"/>
              <a:gd name="connsiteY39" fmla="*/ 3030440 h 6858001"/>
              <a:gd name="connsiteX40" fmla="*/ 5681941 w 8113841"/>
              <a:gd name="connsiteY40" fmla="*/ 3065994 h 6858001"/>
              <a:gd name="connsiteX41" fmla="*/ 5752831 w 8113841"/>
              <a:gd name="connsiteY41" fmla="*/ 3007706 h 6858001"/>
              <a:gd name="connsiteX42" fmla="*/ 5831613 w 8113841"/>
              <a:gd name="connsiteY42" fmla="*/ 3056079 h 6858001"/>
              <a:gd name="connsiteX43" fmla="*/ 5736285 w 8113841"/>
              <a:gd name="connsiteY43" fmla="*/ 3294668 h 6858001"/>
              <a:gd name="connsiteX44" fmla="*/ 5625813 w 8113841"/>
              <a:gd name="connsiteY44" fmla="*/ 3837995 h 6858001"/>
              <a:gd name="connsiteX45" fmla="*/ 5643504 w 8113841"/>
              <a:gd name="connsiteY45" fmla="*/ 4210935 h 6858001"/>
              <a:gd name="connsiteX46" fmla="*/ 5762122 w 8113841"/>
              <a:gd name="connsiteY46" fmla="*/ 4668644 h 6858001"/>
              <a:gd name="connsiteX47" fmla="*/ 5768612 w 8113841"/>
              <a:gd name="connsiteY47" fmla="*/ 4757523 h 6858001"/>
              <a:gd name="connsiteX48" fmla="*/ 6386265 w 8113841"/>
              <a:gd name="connsiteY48" fmla="*/ 5484781 h 6858001"/>
              <a:gd name="connsiteX49" fmla="*/ 6387539 w 8113841"/>
              <a:gd name="connsiteY49" fmla="*/ 5502557 h 6858001"/>
              <a:gd name="connsiteX50" fmla="*/ 6406248 w 8113841"/>
              <a:gd name="connsiteY50" fmla="*/ 5501348 h 6858001"/>
              <a:gd name="connsiteX51" fmla="*/ 6442776 w 8113841"/>
              <a:gd name="connsiteY51" fmla="*/ 5230957 h 6858001"/>
              <a:gd name="connsiteX52" fmla="*/ 6537593 w 8113841"/>
              <a:gd name="connsiteY52" fmla="*/ 5242567 h 6858001"/>
              <a:gd name="connsiteX53" fmla="*/ 6701264 w 8113841"/>
              <a:gd name="connsiteY53" fmla="*/ 5678387 h 6858001"/>
              <a:gd name="connsiteX54" fmla="*/ 6742627 w 8113841"/>
              <a:gd name="connsiteY54" fmla="*/ 5729298 h 6858001"/>
              <a:gd name="connsiteX55" fmla="*/ 6867481 w 8113841"/>
              <a:gd name="connsiteY55" fmla="*/ 5381511 h 6858001"/>
              <a:gd name="connsiteX56" fmla="*/ 6880591 w 8113841"/>
              <a:gd name="connsiteY56" fmla="*/ 5298676 h 6858001"/>
              <a:gd name="connsiteX57" fmla="*/ 6880591 w 8113841"/>
              <a:gd name="connsiteY57" fmla="*/ 5298676 h 6858001"/>
              <a:gd name="connsiteX58" fmla="*/ 6859589 w 8113841"/>
              <a:gd name="connsiteY58" fmla="*/ 5274851 h 6858001"/>
              <a:gd name="connsiteX59" fmla="*/ 6853099 w 8113841"/>
              <a:gd name="connsiteY59" fmla="*/ 5187905 h 6858001"/>
              <a:gd name="connsiteX60" fmla="*/ 6432592 w 8113841"/>
              <a:gd name="connsiteY60" fmla="*/ 4838667 h 6858001"/>
              <a:gd name="connsiteX61" fmla="*/ 6076995 w 8113841"/>
              <a:gd name="connsiteY61" fmla="*/ 4093997 h 6858001"/>
              <a:gd name="connsiteX62" fmla="*/ 5945522 w 8113841"/>
              <a:gd name="connsiteY62" fmla="*/ 3584650 h 6858001"/>
              <a:gd name="connsiteX63" fmla="*/ 5871449 w 8113841"/>
              <a:gd name="connsiteY63" fmla="*/ 3089332 h 6858001"/>
              <a:gd name="connsiteX64" fmla="*/ 5900976 w 8113841"/>
              <a:gd name="connsiteY64" fmla="*/ 2980134 h 6858001"/>
              <a:gd name="connsiteX65" fmla="*/ 6165575 w 8113841"/>
              <a:gd name="connsiteY65" fmla="*/ 2998274 h 6858001"/>
              <a:gd name="connsiteX66" fmla="*/ 6121159 w 8113841"/>
              <a:gd name="connsiteY66" fmla="*/ 2393759 h 6858001"/>
              <a:gd name="connsiteX67" fmla="*/ 6306718 w 8113841"/>
              <a:gd name="connsiteY67" fmla="*/ 1613294 h 6858001"/>
              <a:gd name="connsiteX68" fmla="*/ 6536191 w 8113841"/>
              <a:gd name="connsiteY68" fmla="*/ 1088712 h 6858001"/>
              <a:gd name="connsiteX69" fmla="*/ 6664353 w 8113841"/>
              <a:gd name="connsiteY69" fmla="*/ 922558 h 6858001"/>
              <a:gd name="connsiteX70" fmla="*/ 6811865 w 8113841"/>
              <a:gd name="connsiteY70" fmla="*/ 730888 h 6858001"/>
              <a:gd name="connsiteX71" fmla="*/ 7186425 w 8113841"/>
              <a:gd name="connsiteY71" fmla="*/ 617093 h 6858001"/>
              <a:gd name="connsiteX72" fmla="*/ 7856261 w 8113841"/>
              <a:gd name="connsiteY72" fmla="*/ 354319 h 6858001"/>
              <a:gd name="connsiteX73" fmla="*/ 7991293 w 8113841"/>
              <a:gd name="connsiteY73" fmla="*/ 397854 h 6858001"/>
              <a:gd name="connsiteX74" fmla="*/ 8064076 w 8113841"/>
              <a:gd name="connsiteY74" fmla="*/ 342863 h 6858001"/>
              <a:gd name="connsiteX75" fmla="*/ 8113841 w 8113841"/>
              <a:gd name="connsiteY75" fmla="*/ 296332 h 6858001"/>
              <a:gd name="connsiteX76" fmla="*/ 8113841 w 8113841"/>
              <a:gd name="connsiteY76" fmla="*/ 4102016 h 6858001"/>
              <a:gd name="connsiteX77" fmla="*/ 8097311 w 8113841"/>
              <a:gd name="connsiteY77" fmla="*/ 4150126 h 6858001"/>
              <a:gd name="connsiteX78" fmla="*/ 7999568 w 8113841"/>
              <a:gd name="connsiteY78" fmla="*/ 4412883 h 6858001"/>
              <a:gd name="connsiteX79" fmla="*/ 7822913 w 8113841"/>
              <a:gd name="connsiteY79" fmla="*/ 4567549 h 6858001"/>
              <a:gd name="connsiteX80" fmla="*/ 6967898 w 8113841"/>
              <a:gd name="connsiteY80" fmla="*/ 5213904 h 6858001"/>
              <a:gd name="connsiteX81" fmla="*/ 6920173 w 8113841"/>
              <a:gd name="connsiteY81" fmla="*/ 5842364 h 6858001"/>
              <a:gd name="connsiteX82" fmla="*/ 7190497 w 8113841"/>
              <a:gd name="connsiteY82" fmla="*/ 6449784 h 6858001"/>
              <a:gd name="connsiteX83" fmla="*/ 7277162 w 8113841"/>
              <a:gd name="connsiteY83" fmla="*/ 6735117 h 6858001"/>
              <a:gd name="connsiteX84" fmla="*/ 7302966 w 8113841"/>
              <a:gd name="connsiteY84" fmla="*/ 6858001 h 6858001"/>
              <a:gd name="connsiteX85" fmla="*/ 7076846 w 8113841"/>
              <a:gd name="connsiteY85" fmla="*/ 6858001 h 6858001"/>
              <a:gd name="connsiteX86" fmla="*/ 7062078 w 8113841"/>
              <a:gd name="connsiteY86" fmla="*/ 6800737 h 6858001"/>
              <a:gd name="connsiteX87" fmla="*/ 6967390 w 8113841"/>
              <a:gd name="connsiteY87" fmla="*/ 6481827 h 6858001"/>
              <a:gd name="connsiteX88" fmla="*/ 6690064 w 8113841"/>
              <a:gd name="connsiteY88" fmla="*/ 6035729 h 6858001"/>
              <a:gd name="connsiteX89" fmla="*/ 6324412 w 8113841"/>
              <a:gd name="connsiteY89" fmla="*/ 5666900 h 6858001"/>
              <a:gd name="connsiteX90" fmla="*/ 5661577 w 8113841"/>
              <a:gd name="connsiteY90" fmla="*/ 4835524 h 6858001"/>
              <a:gd name="connsiteX91" fmla="*/ 5451833 w 8113841"/>
              <a:gd name="connsiteY91" fmla="*/ 4795860 h 6858001"/>
              <a:gd name="connsiteX92" fmla="*/ 5292996 w 8113841"/>
              <a:gd name="connsiteY92" fmla="*/ 4681341 h 6858001"/>
              <a:gd name="connsiteX93" fmla="*/ 4473619 w 8113841"/>
              <a:gd name="connsiteY93" fmla="*/ 4789330 h 6858001"/>
              <a:gd name="connsiteX94" fmla="*/ 4040386 w 8113841"/>
              <a:gd name="connsiteY94" fmla="*/ 4710847 h 6858001"/>
              <a:gd name="connsiteX95" fmla="*/ 3801749 w 8113841"/>
              <a:gd name="connsiteY95" fmla="*/ 4601651 h 6858001"/>
              <a:gd name="connsiteX96" fmla="*/ 3370678 w 8113841"/>
              <a:gd name="connsiteY96" fmla="*/ 4378417 h 6858001"/>
              <a:gd name="connsiteX97" fmla="*/ 2927388 w 8113841"/>
              <a:gd name="connsiteY97" fmla="*/ 3963033 h 6858001"/>
              <a:gd name="connsiteX98" fmla="*/ 2454701 w 8113841"/>
              <a:gd name="connsiteY98" fmla="*/ 3672806 h 6858001"/>
              <a:gd name="connsiteX99" fmla="*/ 2362938 w 8113841"/>
              <a:gd name="connsiteY99" fmla="*/ 3380769 h 6858001"/>
              <a:gd name="connsiteX100" fmla="*/ 2152429 w 8113841"/>
              <a:gd name="connsiteY100" fmla="*/ 3063333 h 6858001"/>
              <a:gd name="connsiteX101" fmla="*/ 1910611 w 8113841"/>
              <a:gd name="connsiteY101" fmla="*/ 2922938 h 6858001"/>
              <a:gd name="connsiteX102" fmla="*/ 1907937 w 8113841"/>
              <a:gd name="connsiteY102" fmla="*/ 2887384 h 6858001"/>
              <a:gd name="connsiteX103" fmla="*/ 1364742 w 8113841"/>
              <a:gd name="connsiteY103" fmla="*/ 2405368 h 6858001"/>
              <a:gd name="connsiteX104" fmla="*/ 1525359 w 8113841"/>
              <a:gd name="connsiteY104" fmla="*/ 2287465 h 6858001"/>
              <a:gd name="connsiteX105" fmla="*/ 1342597 w 8113841"/>
              <a:gd name="connsiteY105" fmla="*/ 2103049 h 6858001"/>
              <a:gd name="connsiteX106" fmla="*/ 1103197 w 8113841"/>
              <a:gd name="connsiteY106" fmla="*/ 1404333 h 6858001"/>
              <a:gd name="connsiteX107" fmla="*/ 1117962 w 8113841"/>
              <a:gd name="connsiteY107" fmla="*/ 1349793 h 6858001"/>
              <a:gd name="connsiteX108" fmla="*/ 1495450 w 8113841"/>
              <a:gd name="connsiteY108" fmla="*/ 1325972 h 6858001"/>
              <a:gd name="connsiteX109" fmla="*/ 1765521 w 8113841"/>
              <a:gd name="connsiteY109" fmla="*/ 1295858 h 6858001"/>
              <a:gd name="connsiteX110" fmla="*/ 1982266 w 8113841"/>
              <a:gd name="connsiteY110" fmla="*/ 1293561 h 6858001"/>
              <a:gd name="connsiteX111" fmla="*/ 2077849 w 8113841"/>
              <a:gd name="connsiteY111" fmla="*/ 1241200 h 6858001"/>
              <a:gd name="connsiteX112" fmla="*/ 1945739 w 8113841"/>
              <a:gd name="connsiteY112" fmla="*/ 1064041 h 6858001"/>
              <a:gd name="connsiteX113" fmla="*/ 2373247 w 8113841"/>
              <a:gd name="connsiteY113" fmla="*/ 1092218 h 6858001"/>
              <a:gd name="connsiteX114" fmla="*/ 2871389 w 8113841"/>
              <a:gd name="connsiteY114" fmla="*/ 1156186 h 6858001"/>
              <a:gd name="connsiteX115" fmla="*/ 3444368 w 8113841"/>
              <a:gd name="connsiteY115" fmla="*/ 1333949 h 6858001"/>
              <a:gd name="connsiteX116" fmla="*/ 3924821 w 8113841"/>
              <a:gd name="connsiteY116" fmla="*/ 1504095 h 6858001"/>
              <a:gd name="connsiteX117" fmla="*/ 4186875 w 8113841"/>
              <a:gd name="connsiteY117" fmla="*/ 1595880 h 6858001"/>
              <a:gd name="connsiteX118" fmla="*/ 4638943 w 8113841"/>
              <a:gd name="connsiteY118" fmla="*/ 2283837 h 6858001"/>
              <a:gd name="connsiteX119" fmla="*/ 5022925 w 8113841"/>
              <a:gd name="connsiteY119" fmla="*/ 3055716 h 6858001"/>
              <a:gd name="connsiteX120" fmla="*/ 5103871 w 8113841"/>
              <a:gd name="connsiteY120" fmla="*/ 3389837 h 6858001"/>
              <a:gd name="connsiteX121" fmla="*/ 5166361 w 8113841"/>
              <a:gd name="connsiteY121" fmla="*/ 3538819 h 6858001"/>
              <a:gd name="connsiteX122" fmla="*/ 5195633 w 8113841"/>
              <a:gd name="connsiteY122" fmla="*/ 3779708 h 6858001"/>
              <a:gd name="connsiteX123" fmla="*/ 5372031 w 8113841"/>
              <a:gd name="connsiteY123" fmla="*/ 4479756 h 6858001"/>
              <a:gd name="connsiteX124" fmla="*/ 5577453 w 8113841"/>
              <a:gd name="connsiteY124" fmla="*/ 4716290 h 6858001"/>
              <a:gd name="connsiteX125" fmla="*/ 5670995 w 8113841"/>
              <a:gd name="connsiteY125" fmla="*/ 4710123 h 6858001"/>
              <a:gd name="connsiteX126" fmla="*/ 5438087 w 8113841"/>
              <a:gd name="connsiteY126" fmla="*/ 4100286 h 6858001"/>
              <a:gd name="connsiteX127" fmla="*/ 5456796 w 8113841"/>
              <a:gd name="connsiteY127" fmla="*/ 4099076 h 6858001"/>
              <a:gd name="connsiteX128" fmla="*/ 5455523 w 8113841"/>
              <a:gd name="connsiteY128" fmla="*/ 4081299 h 6858001"/>
              <a:gd name="connsiteX129" fmla="*/ 5514323 w 8113841"/>
              <a:gd name="connsiteY129" fmla="*/ 4113102 h 6858001"/>
              <a:gd name="connsiteX130" fmla="*/ 5536469 w 8113841"/>
              <a:gd name="connsiteY130" fmla="*/ 3647171 h 6858001"/>
              <a:gd name="connsiteX131" fmla="*/ 5570322 w 8113841"/>
              <a:gd name="connsiteY131" fmla="*/ 3341223 h 6858001"/>
              <a:gd name="connsiteX132" fmla="*/ 5559887 w 8113841"/>
              <a:gd name="connsiteY132" fmla="*/ 3199013 h 6858001"/>
              <a:gd name="connsiteX133" fmla="*/ 4782125 w 8113841"/>
              <a:gd name="connsiteY133" fmla="*/ 2339464 h 6858001"/>
              <a:gd name="connsiteX134" fmla="*/ 4424747 w 8113841"/>
              <a:gd name="connsiteY134" fmla="*/ 1827215 h 6858001"/>
              <a:gd name="connsiteX135" fmla="*/ 4312365 w 8113841"/>
              <a:gd name="connsiteY135" fmla="*/ 1066460 h 6858001"/>
              <a:gd name="connsiteX136" fmla="*/ 4432893 w 8113841"/>
              <a:gd name="connsiteY136" fmla="*/ 915542 h 6858001"/>
              <a:gd name="connsiteX137" fmla="*/ 4329291 w 8113841"/>
              <a:gd name="connsiteY137" fmla="*/ 529422 h 6858001"/>
              <a:gd name="connsiteX138" fmla="*/ 4365819 w 8113841"/>
              <a:gd name="connsiteY138" fmla="*/ 259028 h 6858001"/>
              <a:gd name="connsiteX139" fmla="*/ 4545145 w 8113841"/>
              <a:gd name="connsiteY139" fmla="*/ 139915 h 6858001"/>
              <a:gd name="connsiteX140" fmla="*/ 4560351 w 8113841"/>
              <a:gd name="connsiteY140" fmla="*/ 1557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113841" h="6858001">
                <a:moveTo>
                  <a:pt x="2361029" y="4697303"/>
                </a:moveTo>
                <a:cubicBezTo>
                  <a:pt x="2453299" y="4707099"/>
                  <a:pt x="2439935" y="4745432"/>
                  <a:pt x="2498610" y="4777478"/>
                </a:cubicBezTo>
                <a:cubicBezTo>
                  <a:pt x="2572045" y="4817506"/>
                  <a:pt x="3224567" y="4856808"/>
                  <a:pt x="3311878" y="4868295"/>
                </a:cubicBezTo>
                <a:cubicBezTo>
                  <a:pt x="3384552" y="4899615"/>
                  <a:pt x="3532061" y="4949438"/>
                  <a:pt x="3672313" y="4893207"/>
                </a:cubicBezTo>
                <a:cubicBezTo>
                  <a:pt x="3684403" y="4888368"/>
                  <a:pt x="3696751" y="4882565"/>
                  <a:pt x="3709224" y="4875793"/>
                </a:cubicBezTo>
                <a:cubicBezTo>
                  <a:pt x="3713422" y="4858377"/>
                  <a:pt x="3723349" y="4868172"/>
                  <a:pt x="3707951" y="4858017"/>
                </a:cubicBezTo>
                <a:lnTo>
                  <a:pt x="3704003" y="4804687"/>
                </a:lnTo>
                <a:cubicBezTo>
                  <a:pt x="3917695" y="4840723"/>
                  <a:pt x="4093203" y="4985957"/>
                  <a:pt x="4268840" y="5070848"/>
                </a:cubicBezTo>
                <a:cubicBezTo>
                  <a:pt x="4300530" y="5074718"/>
                  <a:pt x="4564617" y="5168072"/>
                  <a:pt x="4616164" y="5190687"/>
                </a:cubicBezTo>
                <a:cubicBezTo>
                  <a:pt x="4807327" y="5274610"/>
                  <a:pt x="5178322" y="5464707"/>
                  <a:pt x="5305090" y="5609459"/>
                </a:cubicBezTo>
                <a:cubicBezTo>
                  <a:pt x="5347086" y="5657468"/>
                  <a:pt x="5343395" y="5686128"/>
                  <a:pt x="5390359" y="5746712"/>
                </a:cubicBezTo>
                <a:cubicBezTo>
                  <a:pt x="5472069" y="5852281"/>
                  <a:pt x="5673921" y="6058221"/>
                  <a:pt x="5754359" y="6149157"/>
                </a:cubicBezTo>
                <a:cubicBezTo>
                  <a:pt x="5824869" y="6228850"/>
                  <a:pt x="6044923" y="6409392"/>
                  <a:pt x="6202865" y="6568292"/>
                </a:cubicBezTo>
                <a:cubicBezTo>
                  <a:pt x="6251547" y="6617313"/>
                  <a:pt x="6309589" y="6688237"/>
                  <a:pt x="6372642" y="6775426"/>
                </a:cubicBezTo>
                <a:lnTo>
                  <a:pt x="6430338" y="6858001"/>
                </a:lnTo>
                <a:lnTo>
                  <a:pt x="897656" y="6858001"/>
                </a:lnTo>
                <a:lnTo>
                  <a:pt x="892720" y="6852909"/>
                </a:lnTo>
                <a:cubicBezTo>
                  <a:pt x="760643" y="6719329"/>
                  <a:pt x="629361" y="6596709"/>
                  <a:pt x="600217" y="6583769"/>
                </a:cubicBezTo>
                <a:lnTo>
                  <a:pt x="597546" y="6548218"/>
                </a:lnTo>
                <a:cubicBezTo>
                  <a:pt x="544218" y="6500087"/>
                  <a:pt x="466072" y="6472637"/>
                  <a:pt x="418727" y="6417132"/>
                </a:cubicBezTo>
                <a:cubicBezTo>
                  <a:pt x="271473" y="6244085"/>
                  <a:pt x="195366" y="5956641"/>
                  <a:pt x="0" y="5837528"/>
                </a:cubicBezTo>
                <a:lnTo>
                  <a:pt x="383" y="5836802"/>
                </a:lnTo>
                <a:cubicBezTo>
                  <a:pt x="19218" y="5708621"/>
                  <a:pt x="208217" y="5720954"/>
                  <a:pt x="326710" y="5672221"/>
                </a:cubicBezTo>
                <a:cubicBezTo>
                  <a:pt x="551091" y="5579831"/>
                  <a:pt x="818362" y="5301578"/>
                  <a:pt x="820400" y="5275338"/>
                </a:cubicBezTo>
                <a:cubicBezTo>
                  <a:pt x="821927" y="5254901"/>
                  <a:pt x="1135778" y="5169282"/>
                  <a:pt x="1152069" y="5134939"/>
                </a:cubicBezTo>
                <a:cubicBezTo>
                  <a:pt x="1148633" y="5087537"/>
                  <a:pt x="1145071" y="5040133"/>
                  <a:pt x="1141635" y="4992728"/>
                </a:cubicBezTo>
                <a:cubicBezTo>
                  <a:pt x="1160852" y="4958024"/>
                  <a:pt x="1225759" y="4981241"/>
                  <a:pt x="1271324" y="4966247"/>
                </a:cubicBezTo>
                <a:cubicBezTo>
                  <a:pt x="1546995" y="4875793"/>
                  <a:pt x="1744265" y="4824883"/>
                  <a:pt x="1952100" y="4861646"/>
                </a:cubicBezTo>
                <a:cubicBezTo>
                  <a:pt x="2049466" y="4878814"/>
                  <a:pt x="2282629" y="4936014"/>
                  <a:pt x="2319283" y="4896591"/>
                </a:cubicBezTo>
                <a:cubicBezTo>
                  <a:pt x="2339390" y="4865757"/>
                  <a:pt x="2326792" y="4782921"/>
                  <a:pt x="2346263" y="4751843"/>
                </a:cubicBezTo>
                <a:cubicBezTo>
                  <a:pt x="2351226" y="4733702"/>
                  <a:pt x="2356064" y="4715443"/>
                  <a:pt x="2361029" y="4697303"/>
                </a:cubicBezTo>
                <a:close/>
                <a:moveTo>
                  <a:pt x="4562354" y="0"/>
                </a:moveTo>
                <a:lnTo>
                  <a:pt x="5185730" y="0"/>
                </a:lnTo>
                <a:lnTo>
                  <a:pt x="5207194" y="19821"/>
                </a:lnTo>
                <a:cubicBezTo>
                  <a:pt x="5309216" y="109928"/>
                  <a:pt x="5396597" y="168936"/>
                  <a:pt x="5413777" y="189494"/>
                </a:cubicBezTo>
                <a:cubicBezTo>
                  <a:pt x="5465579" y="238108"/>
                  <a:pt x="5511397" y="360972"/>
                  <a:pt x="5563070" y="409583"/>
                </a:cubicBezTo>
                <a:cubicBezTo>
                  <a:pt x="5597943" y="483469"/>
                  <a:pt x="5654067" y="518539"/>
                  <a:pt x="5711086" y="652164"/>
                </a:cubicBezTo>
                <a:cubicBezTo>
                  <a:pt x="5895247" y="1083996"/>
                  <a:pt x="5987393" y="1299850"/>
                  <a:pt x="6022394" y="1554402"/>
                </a:cubicBezTo>
                <a:cubicBezTo>
                  <a:pt x="6066046" y="1871956"/>
                  <a:pt x="6014377" y="2123364"/>
                  <a:pt x="5981156" y="2277911"/>
                </a:cubicBezTo>
                <a:cubicBezTo>
                  <a:pt x="5909376" y="2611910"/>
                  <a:pt x="5778921" y="2867430"/>
                  <a:pt x="5679267" y="3030440"/>
                </a:cubicBezTo>
                <a:lnTo>
                  <a:pt x="5681941" y="3065994"/>
                </a:lnTo>
                <a:cubicBezTo>
                  <a:pt x="5730178" y="3047853"/>
                  <a:pt x="5731068" y="3044952"/>
                  <a:pt x="5752831" y="3007706"/>
                </a:cubicBezTo>
                <a:cubicBezTo>
                  <a:pt x="5798397" y="3022218"/>
                  <a:pt x="5794831" y="3035761"/>
                  <a:pt x="5831613" y="3056079"/>
                </a:cubicBezTo>
                <a:cubicBezTo>
                  <a:pt x="5824994" y="3164064"/>
                  <a:pt x="5762759" y="3217517"/>
                  <a:pt x="5736285" y="3294668"/>
                </a:cubicBezTo>
                <a:cubicBezTo>
                  <a:pt x="5700269" y="3399755"/>
                  <a:pt x="5639305" y="3587433"/>
                  <a:pt x="5625813" y="3837995"/>
                </a:cubicBezTo>
                <a:cubicBezTo>
                  <a:pt x="5623650" y="3879715"/>
                  <a:pt x="5617285" y="4023498"/>
                  <a:pt x="5643504" y="4210935"/>
                </a:cubicBezTo>
                <a:cubicBezTo>
                  <a:pt x="5669848" y="4399823"/>
                  <a:pt x="5718467" y="4555093"/>
                  <a:pt x="5762122" y="4668644"/>
                </a:cubicBezTo>
                <a:cubicBezTo>
                  <a:pt x="5764285" y="4698271"/>
                  <a:pt x="5766449" y="4727899"/>
                  <a:pt x="5768612" y="4757523"/>
                </a:cubicBezTo>
                <a:cubicBezTo>
                  <a:pt x="5888121" y="5006998"/>
                  <a:pt x="6163919" y="5351157"/>
                  <a:pt x="6386265" y="5484781"/>
                </a:cubicBezTo>
                <a:lnTo>
                  <a:pt x="6387539" y="5502557"/>
                </a:lnTo>
                <a:lnTo>
                  <a:pt x="6406248" y="5501348"/>
                </a:lnTo>
                <a:cubicBezTo>
                  <a:pt x="6421263" y="5423592"/>
                  <a:pt x="6379267" y="5314275"/>
                  <a:pt x="6442776" y="5230957"/>
                </a:cubicBezTo>
                <a:cubicBezTo>
                  <a:pt x="6470647" y="5211849"/>
                  <a:pt x="6503103" y="5217774"/>
                  <a:pt x="6537593" y="5242567"/>
                </a:cubicBezTo>
                <a:cubicBezTo>
                  <a:pt x="6659519" y="5287794"/>
                  <a:pt x="6585700" y="5448381"/>
                  <a:pt x="6701264" y="5678387"/>
                </a:cubicBezTo>
                <a:cubicBezTo>
                  <a:pt x="6711191" y="5698220"/>
                  <a:pt x="6730791" y="5689753"/>
                  <a:pt x="6742627" y="5729298"/>
                </a:cubicBezTo>
                <a:cubicBezTo>
                  <a:pt x="6895099" y="5694713"/>
                  <a:pt x="6860737" y="5484179"/>
                  <a:pt x="6867481" y="5381511"/>
                </a:cubicBezTo>
                <a:cubicBezTo>
                  <a:pt x="6870411" y="5336890"/>
                  <a:pt x="6875373" y="5312220"/>
                  <a:pt x="6880591" y="5298676"/>
                </a:cubicBezTo>
                <a:cubicBezTo>
                  <a:pt x="6915463" y="5330115"/>
                  <a:pt x="6897008" y="5256110"/>
                  <a:pt x="6880591" y="5298676"/>
                </a:cubicBezTo>
                <a:cubicBezTo>
                  <a:pt x="6874991" y="5293597"/>
                  <a:pt x="6868243" y="5286339"/>
                  <a:pt x="6859589" y="5274851"/>
                </a:cubicBezTo>
                <a:cubicBezTo>
                  <a:pt x="6845843" y="5256592"/>
                  <a:pt x="6858571" y="5242567"/>
                  <a:pt x="6853099" y="5187905"/>
                </a:cubicBezTo>
                <a:cubicBezTo>
                  <a:pt x="6836682" y="5196249"/>
                  <a:pt x="6455882" y="4891875"/>
                  <a:pt x="6432592" y="4838667"/>
                </a:cubicBezTo>
                <a:cubicBezTo>
                  <a:pt x="6430299" y="4806623"/>
                  <a:pt x="6185050" y="4340448"/>
                  <a:pt x="6076995" y="4093997"/>
                </a:cubicBezTo>
                <a:cubicBezTo>
                  <a:pt x="6023539" y="3972101"/>
                  <a:pt x="5927703" y="3702675"/>
                  <a:pt x="5945522" y="3584650"/>
                </a:cubicBezTo>
                <a:cubicBezTo>
                  <a:pt x="5961814" y="3476420"/>
                  <a:pt x="5781467" y="3219936"/>
                  <a:pt x="5871449" y="3089332"/>
                </a:cubicBezTo>
                <a:cubicBezTo>
                  <a:pt x="5872086" y="3022099"/>
                  <a:pt x="5881123" y="3021977"/>
                  <a:pt x="5900976" y="2980134"/>
                </a:cubicBezTo>
                <a:cubicBezTo>
                  <a:pt x="6066046" y="2977113"/>
                  <a:pt x="6058923" y="3056198"/>
                  <a:pt x="6165575" y="2998274"/>
                </a:cubicBezTo>
                <a:cubicBezTo>
                  <a:pt x="6137701" y="2785804"/>
                  <a:pt x="6001650" y="2567530"/>
                  <a:pt x="6121159" y="2393759"/>
                </a:cubicBezTo>
                <a:cubicBezTo>
                  <a:pt x="6140375" y="2257233"/>
                  <a:pt x="6302903" y="1779447"/>
                  <a:pt x="6306718" y="1613294"/>
                </a:cubicBezTo>
                <a:cubicBezTo>
                  <a:pt x="6308757" y="1526105"/>
                  <a:pt x="6547519" y="1154858"/>
                  <a:pt x="6536191" y="1088712"/>
                </a:cubicBezTo>
                <a:cubicBezTo>
                  <a:pt x="6534027" y="1059084"/>
                  <a:pt x="6666520" y="952182"/>
                  <a:pt x="6664353" y="922558"/>
                </a:cubicBezTo>
                <a:cubicBezTo>
                  <a:pt x="6730537" y="921953"/>
                  <a:pt x="6741608" y="734031"/>
                  <a:pt x="6811865" y="730888"/>
                </a:cubicBezTo>
                <a:cubicBezTo>
                  <a:pt x="6899808" y="727018"/>
                  <a:pt x="7134241" y="635355"/>
                  <a:pt x="7186425" y="617093"/>
                </a:cubicBezTo>
                <a:cubicBezTo>
                  <a:pt x="7687115" y="441749"/>
                  <a:pt x="7738913" y="424699"/>
                  <a:pt x="7856261" y="354319"/>
                </a:cubicBezTo>
                <a:cubicBezTo>
                  <a:pt x="7863256" y="350086"/>
                  <a:pt x="8056841" y="248023"/>
                  <a:pt x="7991293" y="397854"/>
                </a:cubicBezTo>
                <a:cubicBezTo>
                  <a:pt x="8018625" y="379865"/>
                  <a:pt x="8042338" y="361530"/>
                  <a:pt x="8064076" y="342863"/>
                </a:cubicBezTo>
                <a:lnTo>
                  <a:pt x="8113841" y="296332"/>
                </a:lnTo>
                <a:lnTo>
                  <a:pt x="8113841" y="4102016"/>
                </a:lnTo>
                <a:lnTo>
                  <a:pt x="8097311" y="4150126"/>
                </a:lnTo>
                <a:cubicBezTo>
                  <a:pt x="8052519" y="4280935"/>
                  <a:pt x="8017704" y="4383293"/>
                  <a:pt x="7999568" y="4412883"/>
                </a:cubicBezTo>
                <a:cubicBezTo>
                  <a:pt x="7940640" y="4464398"/>
                  <a:pt x="7881841" y="4516033"/>
                  <a:pt x="7822913" y="4567549"/>
                </a:cubicBezTo>
                <a:cubicBezTo>
                  <a:pt x="7809677" y="4574562"/>
                  <a:pt x="7069462" y="5169645"/>
                  <a:pt x="6967898" y="5213904"/>
                </a:cubicBezTo>
                <a:cubicBezTo>
                  <a:pt x="7019825" y="5326609"/>
                  <a:pt x="6998061" y="5745139"/>
                  <a:pt x="6920173" y="5842364"/>
                </a:cubicBezTo>
                <a:cubicBezTo>
                  <a:pt x="6984061" y="5994250"/>
                  <a:pt x="7187443" y="6408305"/>
                  <a:pt x="7190497" y="6449784"/>
                </a:cubicBezTo>
                <a:cubicBezTo>
                  <a:pt x="7224925" y="6536851"/>
                  <a:pt x="7252797" y="6633721"/>
                  <a:pt x="7277162" y="6735117"/>
                </a:cubicBezTo>
                <a:lnTo>
                  <a:pt x="7302966" y="6858001"/>
                </a:lnTo>
                <a:lnTo>
                  <a:pt x="7076846" y="6858001"/>
                </a:lnTo>
                <a:lnTo>
                  <a:pt x="7062078" y="6800737"/>
                </a:lnTo>
                <a:cubicBezTo>
                  <a:pt x="7017751" y="6631476"/>
                  <a:pt x="6983180" y="6513193"/>
                  <a:pt x="6967390" y="6481827"/>
                </a:cubicBezTo>
                <a:cubicBezTo>
                  <a:pt x="6903116" y="6354370"/>
                  <a:pt x="6759173" y="6143473"/>
                  <a:pt x="6690064" y="6035729"/>
                </a:cubicBezTo>
                <a:cubicBezTo>
                  <a:pt x="6662447" y="5992799"/>
                  <a:pt x="6375956" y="5724096"/>
                  <a:pt x="6324412" y="5666900"/>
                </a:cubicBezTo>
                <a:cubicBezTo>
                  <a:pt x="6087176" y="5403277"/>
                  <a:pt x="5841794" y="5159609"/>
                  <a:pt x="5661577" y="4835524"/>
                </a:cubicBezTo>
                <a:cubicBezTo>
                  <a:pt x="5591706" y="4822342"/>
                  <a:pt x="5521707" y="4809039"/>
                  <a:pt x="5451833" y="4795860"/>
                </a:cubicBezTo>
                <a:cubicBezTo>
                  <a:pt x="5398505" y="4767078"/>
                  <a:pt x="5360831" y="4698512"/>
                  <a:pt x="5292996" y="4681341"/>
                </a:cubicBezTo>
                <a:cubicBezTo>
                  <a:pt x="5036163" y="4616404"/>
                  <a:pt x="4836725" y="4779656"/>
                  <a:pt x="4473619" y="4789330"/>
                </a:cubicBezTo>
                <a:cubicBezTo>
                  <a:pt x="4369509" y="4792112"/>
                  <a:pt x="4221365" y="4780261"/>
                  <a:pt x="4040386" y="4710847"/>
                </a:cubicBezTo>
                <a:cubicBezTo>
                  <a:pt x="3960839" y="4674447"/>
                  <a:pt x="3881296" y="4638051"/>
                  <a:pt x="3801749" y="4601651"/>
                </a:cubicBezTo>
                <a:cubicBezTo>
                  <a:pt x="3652206" y="4546144"/>
                  <a:pt x="3468294" y="4489552"/>
                  <a:pt x="3370678" y="4378417"/>
                </a:cubicBezTo>
                <a:cubicBezTo>
                  <a:pt x="3260077" y="4252533"/>
                  <a:pt x="3086862" y="4042362"/>
                  <a:pt x="2927388" y="3963033"/>
                </a:cubicBezTo>
                <a:cubicBezTo>
                  <a:pt x="2757734" y="3878624"/>
                  <a:pt x="2531319" y="3853712"/>
                  <a:pt x="2454701" y="3672806"/>
                </a:cubicBezTo>
                <a:cubicBezTo>
                  <a:pt x="2366628" y="3570261"/>
                  <a:pt x="2442992" y="3473155"/>
                  <a:pt x="2362938" y="3380769"/>
                </a:cubicBezTo>
                <a:cubicBezTo>
                  <a:pt x="2330737" y="3312081"/>
                  <a:pt x="2226372" y="3104931"/>
                  <a:pt x="2152429" y="3063333"/>
                </a:cubicBezTo>
                <a:cubicBezTo>
                  <a:pt x="2126974" y="3059100"/>
                  <a:pt x="1935936" y="2927168"/>
                  <a:pt x="1910611" y="2922938"/>
                </a:cubicBezTo>
                <a:lnTo>
                  <a:pt x="1907937" y="2887384"/>
                </a:lnTo>
                <a:cubicBezTo>
                  <a:pt x="1767430" y="2751704"/>
                  <a:pt x="1533760" y="2491106"/>
                  <a:pt x="1364742" y="2405368"/>
                </a:cubicBezTo>
                <a:cubicBezTo>
                  <a:pt x="1386630" y="2346595"/>
                  <a:pt x="1468341" y="2314552"/>
                  <a:pt x="1525359" y="2287465"/>
                </a:cubicBezTo>
                <a:cubicBezTo>
                  <a:pt x="1495575" y="2180928"/>
                  <a:pt x="1400630" y="2174639"/>
                  <a:pt x="1342597" y="2103049"/>
                </a:cubicBezTo>
                <a:cubicBezTo>
                  <a:pt x="1253759" y="1993491"/>
                  <a:pt x="1036759" y="1489706"/>
                  <a:pt x="1103197" y="1404333"/>
                </a:cubicBezTo>
                <a:cubicBezTo>
                  <a:pt x="1108161" y="1386192"/>
                  <a:pt x="1112999" y="1367933"/>
                  <a:pt x="1117962" y="1349793"/>
                </a:cubicBezTo>
                <a:cubicBezTo>
                  <a:pt x="1282524" y="1345923"/>
                  <a:pt x="1357486" y="1296708"/>
                  <a:pt x="1495450" y="1325972"/>
                </a:cubicBezTo>
                <a:cubicBezTo>
                  <a:pt x="1612159" y="1337942"/>
                  <a:pt x="1648813" y="1283888"/>
                  <a:pt x="1765521" y="1295858"/>
                </a:cubicBezTo>
                <a:cubicBezTo>
                  <a:pt x="1950702" y="1247971"/>
                  <a:pt x="1983157" y="1297068"/>
                  <a:pt x="1982266" y="1293561"/>
                </a:cubicBezTo>
                <a:cubicBezTo>
                  <a:pt x="1982138" y="1292957"/>
                  <a:pt x="2083702" y="1240476"/>
                  <a:pt x="2077849" y="1241200"/>
                </a:cubicBezTo>
                <a:cubicBezTo>
                  <a:pt x="2057355" y="1136357"/>
                  <a:pt x="1940649" y="1170579"/>
                  <a:pt x="1945739" y="1064041"/>
                </a:cubicBezTo>
                <a:cubicBezTo>
                  <a:pt x="1969411" y="1055214"/>
                  <a:pt x="2299811" y="1092337"/>
                  <a:pt x="2373247" y="1092218"/>
                </a:cubicBezTo>
                <a:cubicBezTo>
                  <a:pt x="2492373" y="1104674"/>
                  <a:pt x="2733042" y="1123901"/>
                  <a:pt x="2871389" y="1156186"/>
                </a:cubicBezTo>
                <a:cubicBezTo>
                  <a:pt x="2928661" y="1169610"/>
                  <a:pt x="3383787" y="1303479"/>
                  <a:pt x="3444368" y="1333949"/>
                </a:cubicBezTo>
                <a:cubicBezTo>
                  <a:pt x="3526077" y="1374946"/>
                  <a:pt x="3869841" y="1453307"/>
                  <a:pt x="3924821" y="1504095"/>
                </a:cubicBezTo>
                <a:cubicBezTo>
                  <a:pt x="3990111" y="1564316"/>
                  <a:pt x="4046748" y="1539526"/>
                  <a:pt x="4186875" y="1595880"/>
                </a:cubicBezTo>
                <a:cubicBezTo>
                  <a:pt x="4232819" y="1626718"/>
                  <a:pt x="4609545" y="2237761"/>
                  <a:pt x="4638943" y="2283837"/>
                </a:cubicBezTo>
                <a:cubicBezTo>
                  <a:pt x="4806433" y="2546732"/>
                  <a:pt x="4886363" y="2757025"/>
                  <a:pt x="5022925" y="3055716"/>
                </a:cubicBezTo>
                <a:cubicBezTo>
                  <a:pt x="5025471" y="3091269"/>
                  <a:pt x="5073450" y="3309662"/>
                  <a:pt x="5103871" y="3389837"/>
                </a:cubicBezTo>
                <a:cubicBezTo>
                  <a:pt x="5123853" y="3442681"/>
                  <a:pt x="5144980" y="3492383"/>
                  <a:pt x="5166361" y="3538819"/>
                </a:cubicBezTo>
                <a:cubicBezTo>
                  <a:pt x="5165087" y="3600612"/>
                  <a:pt x="5170051" y="3684294"/>
                  <a:pt x="5195633" y="3779708"/>
                </a:cubicBezTo>
                <a:cubicBezTo>
                  <a:pt x="5223379" y="3883463"/>
                  <a:pt x="5348233" y="4326541"/>
                  <a:pt x="5372031" y="4479756"/>
                </a:cubicBezTo>
                <a:cubicBezTo>
                  <a:pt x="5400160" y="4527157"/>
                  <a:pt x="5555814" y="4701051"/>
                  <a:pt x="5577453" y="4716290"/>
                </a:cubicBezTo>
                <a:cubicBezTo>
                  <a:pt x="5608631" y="4714234"/>
                  <a:pt x="5639813" y="4712178"/>
                  <a:pt x="5670995" y="4710123"/>
                </a:cubicBezTo>
                <a:cubicBezTo>
                  <a:pt x="5596795" y="4502853"/>
                  <a:pt x="5427398" y="4321584"/>
                  <a:pt x="5438087" y="4100286"/>
                </a:cubicBezTo>
                <a:lnTo>
                  <a:pt x="5456796" y="4099076"/>
                </a:lnTo>
                <a:lnTo>
                  <a:pt x="5455523" y="4081299"/>
                </a:lnTo>
                <a:cubicBezTo>
                  <a:pt x="5515724" y="4090127"/>
                  <a:pt x="5486959" y="4068844"/>
                  <a:pt x="5514323" y="4113102"/>
                </a:cubicBezTo>
                <a:cubicBezTo>
                  <a:pt x="5526795" y="4112378"/>
                  <a:pt x="5513940" y="3733149"/>
                  <a:pt x="5536469" y="3647171"/>
                </a:cubicBezTo>
                <a:cubicBezTo>
                  <a:pt x="5546524" y="3608593"/>
                  <a:pt x="5578214" y="3357185"/>
                  <a:pt x="5570322" y="3341223"/>
                </a:cubicBezTo>
                <a:cubicBezTo>
                  <a:pt x="5566885" y="3293822"/>
                  <a:pt x="5563323" y="3246417"/>
                  <a:pt x="5559887" y="3199013"/>
                </a:cubicBezTo>
                <a:cubicBezTo>
                  <a:pt x="5153380" y="3052209"/>
                  <a:pt x="5028908" y="2660524"/>
                  <a:pt x="4782125" y="2339464"/>
                </a:cubicBezTo>
                <a:cubicBezTo>
                  <a:pt x="4661601" y="2182739"/>
                  <a:pt x="4507602" y="2030131"/>
                  <a:pt x="4424747" y="1827215"/>
                </a:cubicBezTo>
                <a:cubicBezTo>
                  <a:pt x="4354619" y="1655255"/>
                  <a:pt x="4386691" y="1165863"/>
                  <a:pt x="4312365" y="1066460"/>
                </a:cubicBezTo>
                <a:cubicBezTo>
                  <a:pt x="4239945" y="699446"/>
                  <a:pt x="4358563" y="954965"/>
                  <a:pt x="4432893" y="915542"/>
                </a:cubicBezTo>
                <a:cubicBezTo>
                  <a:pt x="4414437" y="811182"/>
                  <a:pt x="4293911" y="586864"/>
                  <a:pt x="4329291" y="529422"/>
                </a:cubicBezTo>
                <a:cubicBezTo>
                  <a:pt x="4360601" y="463636"/>
                  <a:pt x="4310585" y="365807"/>
                  <a:pt x="4365819" y="259028"/>
                </a:cubicBezTo>
                <a:cubicBezTo>
                  <a:pt x="4401457" y="190099"/>
                  <a:pt x="4467125" y="64456"/>
                  <a:pt x="4545145" y="139915"/>
                </a:cubicBezTo>
                <a:cubicBezTo>
                  <a:pt x="4549473" y="108202"/>
                  <a:pt x="4554374" y="64517"/>
                  <a:pt x="4560351" y="15573"/>
                </a:cubicBezTo>
                <a:close/>
              </a:path>
            </a:pathLst>
          </a:custGeom>
          <a:solidFill>
            <a:schemeClr val="bg1">
              <a:alpha val="25000"/>
            </a:schemeClr>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00EFF59E-56A3-ADD1-B1FF-6689DF3491A1}"/>
              </a:ext>
            </a:extLst>
          </p:cNvPr>
          <p:cNvSpPr/>
          <p:nvPr userDrawn="1"/>
        </p:nvSpPr>
        <p:spPr>
          <a:xfrm>
            <a:off x="8185530" y="3982932"/>
            <a:ext cx="4006471" cy="2875069"/>
          </a:xfrm>
          <a:custGeom>
            <a:avLst/>
            <a:gdLst>
              <a:gd name="csX0" fmla="*/ 1457712 w 4006471"/>
              <a:gd name="csY0" fmla="*/ 1934111 h 2875069"/>
              <a:gd name="csX1" fmla="*/ 1540618 w 4006471"/>
              <a:gd name="csY1" fmla="*/ 1974210 h 2875069"/>
              <a:gd name="csX2" fmla="*/ 1457712 w 4006471"/>
              <a:gd name="csY2" fmla="*/ 1934111 h 2875069"/>
              <a:gd name="csX3" fmla="*/ 466209 w 4006471"/>
              <a:gd name="csY3" fmla="*/ 1607571 h 2875069"/>
              <a:gd name="csX4" fmla="*/ 464531 w 4006471"/>
              <a:gd name="csY4" fmla="*/ 1784730 h 2875069"/>
              <a:gd name="csX5" fmla="*/ 426193 w 4006471"/>
              <a:gd name="csY5" fmla="*/ 1836573 h 2875069"/>
              <a:gd name="csX6" fmla="*/ 1507985 w 4006471"/>
              <a:gd name="csY6" fmla="*/ 2014134 h 2875069"/>
              <a:gd name="csX7" fmla="*/ 1509430 w 4006471"/>
              <a:gd name="csY7" fmla="*/ 2012143 h 2875069"/>
              <a:gd name="csX8" fmla="*/ 1494696 w 4006471"/>
              <a:gd name="csY8" fmla="*/ 1999318 h 2875069"/>
              <a:gd name="csX9" fmla="*/ 466209 w 4006471"/>
              <a:gd name="csY9" fmla="*/ 1607571 h 2875069"/>
              <a:gd name="csX10" fmla="*/ 481057 w 4006471"/>
              <a:gd name="csY10" fmla="*/ 1497819 h 2875069"/>
              <a:gd name="csX11" fmla="*/ 497960 w 4006471"/>
              <a:gd name="csY11" fmla="*/ 1526514 h 2875069"/>
              <a:gd name="csX12" fmla="*/ 466250 w 4006471"/>
              <a:gd name="csY12" fmla="*/ 1579276 h 2875069"/>
              <a:gd name="csX13" fmla="*/ 705288 w 4006471"/>
              <a:gd name="csY13" fmla="*/ 1693776 h 2875069"/>
              <a:gd name="csX14" fmla="*/ 970261 w 4006471"/>
              <a:gd name="csY14" fmla="*/ 1797565 h 2875069"/>
              <a:gd name="csX15" fmla="*/ 596255 w 4006471"/>
              <a:gd name="csY15" fmla="*/ 1573521 h 2875069"/>
              <a:gd name="csX16" fmla="*/ 481057 w 4006471"/>
              <a:gd name="csY16" fmla="*/ 1497819 h 2875069"/>
              <a:gd name="csX17" fmla="*/ 389801 w 4006471"/>
              <a:gd name="csY17" fmla="*/ 1456041 h 2875069"/>
              <a:gd name="csX18" fmla="*/ 370251 w 4006471"/>
              <a:gd name="csY18" fmla="*/ 1459075 h 2875069"/>
              <a:gd name="csX19" fmla="*/ 338892 w 4006471"/>
              <a:gd name="csY19" fmla="*/ 1487884 h 2875069"/>
              <a:gd name="csX20" fmla="*/ 431322 w 4006471"/>
              <a:gd name="csY20" fmla="*/ 1534449 h 2875069"/>
              <a:gd name="csX21" fmla="*/ 389801 w 4006471"/>
              <a:gd name="csY21" fmla="*/ 1456041 h 2875069"/>
              <a:gd name="csX22" fmla="*/ 508104 w 4006471"/>
              <a:gd name="csY22" fmla="*/ 1430991 h 2875069"/>
              <a:gd name="csX23" fmla="*/ 495062 w 4006471"/>
              <a:gd name="csY23" fmla="*/ 1434915 h 2875069"/>
              <a:gd name="csX24" fmla="*/ 493380 w 4006471"/>
              <a:gd name="csY24" fmla="*/ 1437653 h 2875069"/>
              <a:gd name="csX25" fmla="*/ 581277 w 4006471"/>
              <a:gd name="csY25" fmla="*/ 1513640 h 2875069"/>
              <a:gd name="csX26" fmla="*/ 711803 w 4006471"/>
              <a:gd name="csY26" fmla="*/ 1621493 h 2875069"/>
              <a:gd name="csX27" fmla="*/ 1273886 w 4006471"/>
              <a:gd name="csY27" fmla="*/ 1903519 h 2875069"/>
              <a:gd name="csX28" fmla="*/ 1420263 w 4006471"/>
              <a:gd name="csY28" fmla="*/ 1925298 h 2875069"/>
              <a:gd name="csX29" fmla="*/ 874357 w 4006471"/>
              <a:gd name="csY29" fmla="*/ 1545304 h 2875069"/>
              <a:gd name="csX30" fmla="*/ 781893 w 4006471"/>
              <a:gd name="csY30" fmla="*/ 1475752 h 2875069"/>
              <a:gd name="csX31" fmla="*/ 777279 w 4006471"/>
              <a:gd name="csY31" fmla="*/ 1586226 h 2875069"/>
              <a:gd name="csX32" fmla="*/ 650662 w 4006471"/>
              <a:gd name="csY32" fmla="*/ 1491870 h 2875069"/>
              <a:gd name="csX33" fmla="*/ 622631 w 4006471"/>
              <a:gd name="csY33" fmla="*/ 1479737 h 2875069"/>
              <a:gd name="csX34" fmla="*/ 544685 w 4006471"/>
              <a:gd name="csY34" fmla="*/ 1457549 h 2875069"/>
              <a:gd name="csX35" fmla="*/ 508104 w 4006471"/>
              <a:gd name="csY35" fmla="*/ 1430991 h 2875069"/>
              <a:gd name="csX36" fmla="*/ 505986 w 4006471"/>
              <a:gd name="csY36" fmla="*/ 1345576 h 2875069"/>
              <a:gd name="csX37" fmla="*/ 480245 w 4006471"/>
              <a:gd name="csY37" fmla="*/ 1369367 h 2875069"/>
              <a:gd name="csX38" fmla="*/ 473645 w 4006471"/>
              <a:gd name="csY38" fmla="*/ 1415219 h 2875069"/>
              <a:gd name="csX39" fmla="*/ 560792 w 4006471"/>
              <a:gd name="csY39" fmla="*/ 1360200 h 2875069"/>
              <a:gd name="csX40" fmla="*/ 505986 w 4006471"/>
              <a:gd name="csY40" fmla="*/ 1345576 h 2875069"/>
              <a:gd name="csX41" fmla="*/ 868707 w 4006471"/>
              <a:gd name="csY41" fmla="*/ 1341628 h 2875069"/>
              <a:gd name="csX42" fmla="*/ 824441 w 4006471"/>
              <a:gd name="csY42" fmla="*/ 1371162 h 2875069"/>
              <a:gd name="csX43" fmla="*/ 808862 w 4006471"/>
              <a:gd name="csY43" fmla="*/ 1437791 h 2875069"/>
              <a:gd name="csX44" fmla="*/ 1076919 w 4006471"/>
              <a:gd name="csY44" fmla="*/ 1654003 h 2875069"/>
              <a:gd name="csX45" fmla="*/ 1292786 w 4006471"/>
              <a:gd name="csY45" fmla="*/ 1816203 h 2875069"/>
              <a:gd name="csX46" fmla="*/ 1564201 w 4006471"/>
              <a:gd name="csY46" fmla="*/ 1942017 h 2875069"/>
              <a:gd name="csX47" fmla="*/ 1470019 w 4006471"/>
              <a:gd name="csY47" fmla="*/ 1853852 h 2875069"/>
              <a:gd name="csX48" fmla="*/ 1244340 w 4006471"/>
              <a:gd name="csY48" fmla="*/ 1678744 h 2875069"/>
              <a:gd name="csX49" fmla="*/ 967738 w 4006471"/>
              <a:gd name="csY49" fmla="*/ 1445059 h 2875069"/>
              <a:gd name="csX50" fmla="*/ 880524 w 4006471"/>
              <a:gd name="csY50" fmla="*/ 1352282 h 2875069"/>
              <a:gd name="csX51" fmla="*/ 868707 w 4006471"/>
              <a:gd name="csY51" fmla="*/ 1341628 h 2875069"/>
              <a:gd name="csX52" fmla="*/ 1594263 w 4006471"/>
              <a:gd name="csY52" fmla="*/ 1307322 h 2875069"/>
              <a:gd name="csX53" fmla="*/ 1587733 w 4006471"/>
              <a:gd name="csY53" fmla="*/ 1341314 h 2875069"/>
              <a:gd name="csX54" fmla="*/ 1678894 w 4006471"/>
              <a:gd name="csY54" fmla="*/ 1917774 h 2875069"/>
              <a:gd name="csX55" fmla="*/ 1713018 w 4006471"/>
              <a:gd name="csY55" fmla="*/ 1479301 h 2875069"/>
              <a:gd name="csX56" fmla="*/ 1708343 w 4006471"/>
              <a:gd name="csY56" fmla="*/ 1432073 h 2875069"/>
              <a:gd name="csX57" fmla="*/ 1720570 w 4006471"/>
              <a:gd name="csY57" fmla="*/ 1382107 h 2875069"/>
              <a:gd name="csX58" fmla="*/ 1749492 w 4006471"/>
              <a:gd name="csY58" fmla="*/ 1432420 h 2875069"/>
              <a:gd name="csX59" fmla="*/ 1740318 w 4006471"/>
              <a:gd name="csY59" fmla="*/ 1507949 h 2875069"/>
              <a:gd name="csX60" fmla="*/ 1729739 w 4006471"/>
              <a:gd name="csY60" fmla="*/ 1625817 h 2875069"/>
              <a:gd name="csX61" fmla="*/ 1771671 w 4006471"/>
              <a:gd name="csY61" fmla="*/ 1337720 h 2875069"/>
              <a:gd name="csX62" fmla="*/ 1716318 w 4006471"/>
              <a:gd name="csY62" fmla="*/ 1374546 h 2875069"/>
              <a:gd name="csX63" fmla="*/ 1670424 w 4006471"/>
              <a:gd name="csY63" fmla="*/ 1369840 h 2875069"/>
              <a:gd name="csX64" fmla="*/ 1650229 w 4006471"/>
              <a:gd name="csY64" fmla="*/ 1370403 h 2875069"/>
              <a:gd name="csX65" fmla="*/ 1594263 w 4006471"/>
              <a:gd name="csY65" fmla="*/ 1307322 h 2875069"/>
              <a:gd name="csX66" fmla="*/ 1544037 w 4006471"/>
              <a:gd name="csY66" fmla="*/ 1272457 h 2875069"/>
              <a:gd name="csX67" fmla="*/ 1492565 w 4006471"/>
              <a:gd name="csY67" fmla="*/ 1354867 h 2875069"/>
              <a:gd name="csX68" fmla="*/ 1459194 w 4006471"/>
              <a:gd name="csY68" fmla="*/ 1363517 h 2875069"/>
              <a:gd name="csX69" fmla="*/ 1415150 w 4006471"/>
              <a:gd name="csY69" fmla="*/ 1367154 h 2875069"/>
              <a:gd name="csX70" fmla="*/ 1406777 w 4006471"/>
              <a:gd name="csY70" fmla="*/ 1335505 h 2875069"/>
              <a:gd name="csX71" fmla="*/ 1334519 w 4006471"/>
              <a:gd name="csY71" fmla="*/ 1334031 h 2875069"/>
              <a:gd name="csX72" fmla="*/ 1326526 w 4006471"/>
              <a:gd name="csY72" fmla="*/ 1355473 h 2875069"/>
              <a:gd name="csX73" fmla="*/ 1356805 w 4006471"/>
              <a:gd name="csY73" fmla="*/ 1417333 h 2875069"/>
              <a:gd name="csX74" fmla="*/ 1514197 w 4006471"/>
              <a:gd name="csY74" fmla="*/ 1668890 h 2875069"/>
              <a:gd name="csX75" fmla="*/ 1646905 w 4006471"/>
              <a:gd name="csY75" fmla="*/ 1875338 h 2875069"/>
              <a:gd name="csX76" fmla="*/ 1600646 w 4006471"/>
              <a:gd name="csY76" fmla="*/ 1476861 h 2875069"/>
              <a:gd name="csX77" fmla="*/ 1552231 w 4006471"/>
              <a:gd name="csY77" fmla="*/ 1272912 h 2875069"/>
              <a:gd name="csX78" fmla="*/ 1544037 w 4006471"/>
              <a:gd name="csY78" fmla="*/ 1272457 h 2875069"/>
              <a:gd name="csX79" fmla="*/ 1775478 w 4006471"/>
              <a:gd name="csY79" fmla="*/ 1229123 h 2875069"/>
              <a:gd name="csX80" fmla="*/ 1757891 w 4006471"/>
              <a:gd name="csY80" fmla="*/ 1275353 h 2875069"/>
              <a:gd name="csX81" fmla="*/ 1756085 w 4006471"/>
              <a:gd name="csY81" fmla="*/ 1301748 h 2875069"/>
              <a:gd name="csX82" fmla="*/ 1796739 w 4006471"/>
              <a:gd name="csY82" fmla="*/ 1310246 h 2875069"/>
              <a:gd name="csX83" fmla="*/ 1841937 w 4006471"/>
              <a:gd name="csY83" fmla="*/ 1250639 h 2875069"/>
              <a:gd name="csX84" fmla="*/ 1806921 w 4006471"/>
              <a:gd name="csY84" fmla="*/ 1259815 h 2875069"/>
              <a:gd name="csX85" fmla="*/ 943597 w 4006471"/>
              <a:gd name="csY85" fmla="*/ 1144139 h 2875069"/>
              <a:gd name="csX86" fmla="*/ 915008 w 4006471"/>
              <a:gd name="csY86" fmla="*/ 1206071 h 2875069"/>
              <a:gd name="csX87" fmla="*/ 949946 w 4006471"/>
              <a:gd name="csY87" fmla="*/ 1156359 h 2875069"/>
              <a:gd name="csX88" fmla="*/ 1974812 w 4006471"/>
              <a:gd name="csY88" fmla="*/ 1115805 h 2875069"/>
              <a:gd name="csX89" fmla="*/ 1952090 w 4006471"/>
              <a:gd name="csY89" fmla="*/ 1121075 h 2875069"/>
              <a:gd name="csX90" fmla="*/ 1962225 w 4006471"/>
              <a:gd name="csY90" fmla="*/ 1154915 h 2875069"/>
              <a:gd name="csX91" fmla="*/ 1931156 w 4006471"/>
              <a:gd name="csY91" fmla="*/ 1169193 h 2875069"/>
              <a:gd name="csX92" fmla="*/ 1910587 w 4006471"/>
              <a:gd name="csY92" fmla="*/ 1240712 h 2875069"/>
              <a:gd name="csX93" fmla="*/ 1892284 w 4006471"/>
              <a:gd name="csY93" fmla="*/ 1267598 h 2875069"/>
              <a:gd name="csX94" fmla="*/ 1875098 w 4006471"/>
              <a:gd name="csY94" fmla="*/ 1350398 h 2875069"/>
              <a:gd name="csX95" fmla="*/ 1846409 w 4006471"/>
              <a:gd name="csY95" fmla="*/ 1375234 h 2875069"/>
              <a:gd name="csX96" fmla="*/ 1810511 w 4006471"/>
              <a:gd name="csY96" fmla="*/ 1395750 h 2875069"/>
              <a:gd name="csX97" fmla="*/ 1730020 w 4006471"/>
              <a:gd name="csY97" fmla="*/ 1905355 h 2875069"/>
              <a:gd name="csX98" fmla="*/ 1932651 w 4006471"/>
              <a:gd name="csY98" fmla="*/ 1328567 h 2875069"/>
              <a:gd name="csX99" fmla="*/ 1988708 w 4006471"/>
              <a:gd name="csY99" fmla="*/ 1162882 h 2875069"/>
              <a:gd name="csX100" fmla="*/ 1974812 w 4006471"/>
              <a:gd name="csY100" fmla="*/ 1115805 h 2875069"/>
              <a:gd name="csX101" fmla="*/ 691562 w 4006471"/>
              <a:gd name="csY101" fmla="*/ 1114594 h 2875069"/>
              <a:gd name="csX102" fmla="*/ 675884 w 4006471"/>
              <a:gd name="csY102" fmla="*/ 1117502 h 2875069"/>
              <a:gd name="csX103" fmla="*/ 732333 w 4006471"/>
              <a:gd name="csY103" fmla="*/ 1135348 h 2875069"/>
              <a:gd name="csX104" fmla="*/ 741190 w 4006471"/>
              <a:gd name="csY104" fmla="*/ 1182265 h 2875069"/>
              <a:gd name="csX105" fmla="*/ 759350 w 4006471"/>
              <a:gd name="csY105" fmla="*/ 1177799 h 2875069"/>
              <a:gd name="csX106" fmla="*/ 719302 w 4006471"/>
              <a:gd name="csY106" fmla="*/ 1121015 h 2875069"/>
              <a:gd name="csX107" fmla="*/ 691562 w 4006471"/>
              <a:gd name="csY107" fmla="*/ 1114594 h 2875069"/>
              <a:gd name="csX108" fmla="*/ 2356131 w 4006471"/>
              <a:gd name="csY108" fmla="*/ 1089913 h 2875069"/>
              <a:gd name="csX109" fmla="*/ 2284351 w 4006471"/>
              <a:gd name="csY109" fmla="*/ 1120588 h 2875069"/>
              <a:gd name="csX110" fmla="*/ 2241629 w 4006471"/>
              <a:gd name="csY110" fmla="*/ 1090146 h 2875069"/>
              <a:gd name="csX111" fmla="*/ 2127212 w 4006471"/>
              <a:gd name="csY111" fmla="*/ 1406112 h 2875069"/>
              <a:gd name="csX112" fmla="*/ 1988889 w 4006471"/>
              <a:gd name="csY112" fmla="*/ 1660937 h 2875069"/>
              <a:gd name="csX113" fmla="*/ 2224231 w 4006471"/>
              <a:gd name="csY113" fmla="*/ 1353350 h 2875069"/>
              <a:gd name="csX114" fmla="*/ 2356131 w 4006471"/>
              <a:gd name="csY114" fmla="*/ 1089913 h 2875069"/>
              <a:gd name="csX115" fmla="*/ 2517149 w 4006471"/>
              <a:gd name="csY115" fmla="*/ 1083220 h 2875069"/>
              <a:gd name="csX116" fmla="*/ 2469653 w 4006471"/>
              <a:gd name="csY116" fmla="*/ 1118449 h 2875069"/>
              <a:gd name="csX117" fmla="*/ 2403720 w 4006471"/>
              <a:gd name="csY117" fmla="*/ 1092388 h 2875069"/>
              <a:gd name="csX118" fmla="*/ 2319285 w 4006471"/>
              <a:gd name="csY118" fmla="*/ 1255545 h 2875069"/>
              <a:gd name="csX119" fmla="*/ 1844262 w 4006471"/>
              <a:gd name="csY119" fmla="*/ 1887211 h 2875069"/>
              <a:gd name="csX120" fmla="*/ 1881774 w 4006471"/>
              <a:gd name="csY120" fmla="*/ 1891305 h 2875069"/>
              <a:gd name="csX121" fmla="*/ 2052927 w 4006471"/>
              <a:gd name="csY121" fmla="*/ 1738745 h 2875069"/>
              <a:gd name="csX122" fmla="*/ 2276760 w 4006471"/>
              <a:gd name="csY122" fmla="*/ 1467585 h 2875069"/>
              <a:gd name="csX123" fmla="*/ 2517149 w 4006471"/>
              <a:gd name="csY123" fmla="*/ 1083220 h 2875069"/>
              <a:gd name="csX124" fmla="*/ 2159197 w 4006471"/>
              <a:gd name="csY124" fmla="*/ 1041576 h 2875069"/>
              <a:gd name="csX125" fmla="*/ 2173278 w 4006471"/>
              <a:gd name="csY125" fmla="*/ 1102360 h 2875069"/>
              <a:gd name="csX126" fmla="*/ 2150237 w 4006471"/>
              <a:gd name="csY126" fmla="*/ 1140050 h 2875069"/>
              <a:gd name="csX127" fmla="*/ 2017073 w 4006471"/>
              <a:gd name="csY127" fmla="*/ 1450432 h 2875069"/>
              <a:gd name="csX128" fmla="*/ 1806206 w 4006471"/>
              <a:gd name="csY128" fmla="*/ 1831873 h 2875069"/>
              <a:gd name="csX129" fmla="*/ 1775647 w 4006471"/>
              <a:gd name="csY129" fmla="*/ 1894926 h 2875069"/>
              <a:gd name="csX130" fmla="*/ 1784811 w 4006471"/>
              <a:gd name="csY130" fmla="*/ 1913749 h 2875069"/>
              <a:gd name="csX131" fmla="*/ 2209517 w 4006471"/>
              <a:gd name="csY131" fmla="*/ 1065589 h 2875069"/>
              <a:gd name="csX132" fmla="*/ 2112781 w 4006471"/>
              <a:gd name="csY132" fmla="*/ 1032356 h 2875069"/>
              <a:gd name="csX133" fmla="*/ 2065424 w 4006471"/>
              <a:gd name="csY133" fmla="*/ 1103284 h 2875069"/>
              <a:gd name="csX134" fmla="*/ 1799191 w 4006471"/>
              <a:gd name="csY134" fmla="*/ 1801255 h 2875069"/>
              <a:gd name="csX135" fmla="*/ 2090452 w 4006471"/>
              <a:gd name="csY135" fmla="*/ 1132294 h 2875069"/>
              <a:gd name="csX136" fmla="*/ 2112781 w 4006471"/>
              <a:gd name="csY136" fmla="*/ 1032356 h 2875069"/>
              <a:gd name="csX137" fmla="*/ 3202669 w 4006471"/>
              <a:gd name="csY137" fmla="*/ 896204 h 2875069"/>
              <a:gd name="csX138" fmla="*/ 3162207 w 4006471"/>
              <a:gd name="csY138" fmla="*/ 906600 h 2875069"/>
              <a:gd name="csX139" fmla="*/ 3139616 w 4006471"/>
              <a:gd name="csY139" fmla="*/ 919328 h 2875069"/>
              <a:gd name="csX140" fmla="*/ 3138426 w 4006471"/>
              <a:gd name="csY140" fmla="*/ 921810 h 2875069"/>
              <a:gd name="csX141" fmla="*/ 3245705 w 4006471"/>
              <a:gd name="csY141" fmla="*/ 1103189 h 2875069"/>
              <a:gd name="csX142" fmla="*/ 3257854 w 4006471"/>
              <a:gd name="csY142" fmla="*/ 1060869 h 2875069"/>
              <a:gd name="csX143" fmla="*/ 3223458 w 4006471"/>
              <a:gd name="csY143" fmla="*/ 924181 h 2875069"/>
              <a:gd name="csX144" fmla="*/ 3202669 w 4006471"/>
              <a:gd name="csY144" fmla="*/ 896204 h 2875069"/>
              <a:gd name="csX145" fmla="*/ 3146084 w 4006471"/>
              <a:gd name="csY145" fmla="*/ 875623 h 2875069"/>
              <a:gd name="csX146" fmla="*/ 3115449 w 4006471"/>
              <a:gd name="csY146" fmla="*/ 885949 h 2875069"/>
              <a:gd name="csX147" fmla="*/ 3154463 w 4006471"/>
              <a:gd name="csY147" fmla="*/ 891749 h 2875069"/>
              <a:gd name="csX148" fmla="*/ 1998343 w 4006471"/>
              <a:gd name="csY148" fmla="*/ 825265 h 2875069"/>
              <a:gd name="csX149" fmla="*/ 1924412 w 4006471"/>
              <a:gd name="csY149" fmla="*/ 877850 h 2875069"/>
              <a:gd name="csX150" fmla="*/ 1909537 w 4006471"/>
              <a:gd name="csY150" fmla="*/ 877743 h 2875069"/>
              <a:gd name="csX151" fmla="*/ 1826632 w 4006471"/>
              <a:gd name="csY151" fmla="*/ 891237 h 2875069"/>
              <a:gd name="csX152" fmla="*/ 1948994 w 4006471"/>
              <a:gd name="csY152" fmla="*/ 906053 h 2875069"/>
              <a:gd name="csX153" fmla="*/ 1998353 w 4006471"/>
              <a:gd name="csY153" fmla="*/ 911440 h 2875069"/>
              <a:gd name="csX154" fmla="*/ 2028589 w 4006471"/>
              <a:gd name="csY154" fmla="*/ 859729 h 2875069"/>
              <a:gd name="csX155" fmla="*/ 2024683 w 4006471"/>
              <a:gd name="csY155" fmla="*/ 861759 h 2875069"/>
              <a:gd name="csX156" fmla="*/ 3102573 w 4006471"/>
              <a:gd name="csY156" fmla="*/ 802481 h 2875069"/>
              <a:gd name="csX157" fmla="*/ 3064982 w 4006471"/>
              <a:gd name="csY157" fmla="*/ 809129 h 2875069"/>
              <a:gd name="csX158" fmla="*/ 3065056 w 4006471"/>
              <a:gd name="csY158" fmla="*/ 829580 h 2875069"/>
              <a:gd name="csX159" fmla="*/ 3151802 w 4006471"/>
              <a:gd name="csY159" fmla="*/ 847196 h 2875069"/>
              <a:gd name="csX160" fmla="*/ 3134789 w 4006471"/>
              <a:gd name="csY160" fmla="*/ 814452 h 2875069"/>
              <a:gd name="csX161" fmla="*/ 3130878 w 4006471"/>
              <a:gd name="csY161" fmla="*/ 816484 h 2875069"/>
              <a:gd name="csX162" fmla="*/ 3102573 w 4006471"/>
              <a:gd name="csY162" fmla="*/ 802481 h 2875069"/>
              <a:gd name="csX163" fmla="*/ 2257723 w 4006471"/>
              <a:gd name="csY163" fmla="*/ 783583 h 2875069"/>
              <a:gd name="csX164" fmla="*/ 2246004 w 4006471"/>
              <a:gd name="csY164" fmla="*/ 788350 h 2875069"/>
              <a:gd name="csX165" fmla="*/ 2267006 w 4006471"/>
              <a:gd name="csY165" fmla="*/ 808477 h 2875069"/>
              <a:gd name="csX166" fmla="*/ 2270846 w 4006471"/>
              <a:gd name="csY166" fmla="*/ 785995 h 2875069"/>
              <a:gd name="csX167" fmla="*/ 2257723 w 4006471"/>
              <a:gd name="csY167" fmla="*/ 783583 h 2875069"/>
              <a:gd name="csX168" fmla="*/ 3395347 w 4006471"/>
              <a:gd name="csY168" fmla="*/ 777143 h 2875069"/>
              <a:gd name="csX169" fmla="*/ 3370095 w 4006471"/>
              <a:gd name="csY169" fmla="*/ 781923 h 2875069"/>
              <a:gd name="csX170" fmla="*/ 3397856 w 4006471"/>
              <a:gd name="csY170" fmla="*/ 811841 h 2875069"/>
              <a:gd name="csX171" fmla="*/ 3395347 w 4006471"/>
              <a:gd name="csY171" fmla="*/ 777143 h 2875069"/>
              <a:gd name="csX172" fmla="*/ 2672753 w 4006471"/>
              <a:gd name="csY172" fmla="*/ 719641 h 2875069"/>
              <a:gd name="csX173" fmla="*/ 2612887 w 4006471"/>
              <a:gd name="csY173" fmla="*/ 918645 h 2875069"/>
              <a:gd name="csX174" fmla="*/ 2601039 w 4006471"/>
              <a:gd name="csY174" fmla="*/ 980665 h 2875069"/>
              <a:gd name="csX175" fmla="*/ 2619022 w 4006471"/>
              <a:gd name="csY175" fmla="*/ 980632 h 2875069"/>
              <a:gd name="csX176" fmla="*/ 2784781 w 4006471"/>
              <a:gd name="csY176" fmla="*/ 952640 h 2875069"/>
              <a:gd name="csX177" fmla="*/ 3074143 w 4006471"/>
              <a:gd name="csY177" fmla="*/ 883693 h 2875069"/>
              <a:gd name="csX178" fmla="*/ 2963072 w 4006471"/>
              <a:gd name="csY178" fmla="*/ 830424 h 2875069"/>
              <a:gd name="csX179" fmla="*/ 2749534 w 4006471"/>
              <a:gd name="csY179" fmla="*/ 770677 h 2875069"/>
              <a:gd name="csX180" fmla="*/ 2696997 w 4006471"/>
              <a:gd name="csY180" fmla="*/ 750799 h 2875069"/>
              <a:gd name="csX181" fmla="*/ 2672753 w 4006471"/>
              <a:gd name="csY181" fmla="*/ 719641 h 2875069"/>
              <a:gd name="csX182" fmla="*/ 2568564 w 4006471"/>
              <a:gd name="csY182" fmla="*/ 714870 h 2875069"/>
              <a:gd name="csX183" fmla="*/ 2546806 w 4006471"/>
              <a:gd name="csY183" fmla="*/ 715223 h 2875069"/>
              <a:gd name="csX184" fmla="*/ 2453292 w 4006471"/>
              <a:gd name="csY184" fmla="*/ 975682 h 2875069"/>
              <a:gd name="csX185" fmla="*/ 2521558 w 4006471"/>
              <a:gd name="csY185" fmla="*/ 986577 h 2875069"/>
              <a:gd name="csX186" fmla="*/ 2529235 w 4006471"/>
              <a:gd name="csY186" fmla="*/ 1004940 h 2875069"/>
              <a:gd name="csX187" fmla="*/ 2526782 w 4006471"/>
              <a:gd name="csY187" fmla="*/ 1037246 h 2875069"/>
              <a:gd name="csX188" fmla="*/ 2532838 w 4006471"/>
              <a:gd name="csY188" fmla="*/ 1046515 h 2875069"/>
              <a:gd name="csX189" fmla="*/ 2637112 w 4006471"/>
              <a:gd name="csY189" fmla="*/ 781290 h 2875069"/>
              <a:gd name="csX190" fmla="*/ 2640682 w 4006471"/>
              <a:gd name="csY190" fmla="*/ 741571 h 2875069"/>
              <a:gd name="csX191" fmla="*/ 2592272 w 4006471"/>
              <a:gd name="csY191" fmla="*/ 717685 h 2875069"/>
              <a:gd name="csX192" fmla="*/ 2568564 w 4006471"/>
              <a:gd name="csY192" fmla="*/ 714870 h 2875069"/>
              <a:gd name="csX193" fmla="*/ 3085375 w 4006471"/>
              <a:gd name="csY193" fmla="*/ 678734 h 2875069"/>
              <a:gd name="csX194" fmla="*/ 3069244 w 4006471"/>
              <a:gd name="csY194" fmla="*/ 687115 h 2875069"/>
              <a:gd name="csX195" fmla="*/ 3081943 w 4006471"/>
              <a:gd name="csY195" fmla="*/ 711557 h 2875069"/>
              <a:gd name="csX196" fmla="*/ 3098075 w 4006471"/>
              <a:gd name="csY196" fmla="*/ 703175 h 2875069"/>
              <a:gd name="csX197" fmla="*/ 2699273 w 4006471"/>
              <a:gd name="csY197" fmla="*/ 675129 h 2875069"/>
              <a:gd name="csX198" fmla="*/ 2687987 w 4006471"/>
              <a:gd name="csY198" fmla="*/ 678505 h 2875069"/>
              <a:gd name="csX199" fmla="*/ 2687694 w 4006471"/>
              <a:gd name="csY199" fmla="*/ 691074 h 2875069"/>
              <a:gd name="csX200" fmla="*/ 2687732 w 4006471"/>
              <a:gd name="csY200" fmla="*/ 693534 h 2875069"/>
              <a:gd name="csX201" fmla="*/ 2967379 w 4006471"/>
              <a:gd name="csY201" fmla="*/ 806458 h 2875069"/>
              <a:gd name="csX202" fmla="*/ 2989252 w 4006471"/>
              <a:gd name="csY202" fmla="*/ 818685 h 2875069"/>
              <a:gd name="csX203" fmla="*/ 3006965 w 4006471"/>
              <a:gd name="csY203" fmla="*/ 816931 h 2875069"/>
              <a:gd name="csX204" fmla="*/ 3027909 w 4006471"/>
              <a:gd name="csY204" fmla="*/ 771245 h 2875069"/>
              <a:gd name="csX205" fmla="*/ 2740095 w 4006471"/>
              <a:gd name="csY205" fmla="*/ 702334 h 2875069"/>
              <a:gd name="csX206" fmla="*/ 2699273 w 4006471"/>
              <a:gd name="csY206" fmla="*/ 675129 h 2875069"/>
              <a:gd name="csX207" fmla="*/ 2542611 w 4006471"/>
              <a:gd name="csY207" fmla="*/ 619266 h 2875069"/>
              <a:gd name="csX208" fmla="*/ 2531373 w 4006471"/>
              <a:gd name="csY208" fmla="*/ 619598 h 2875069"/>
              <a:gd name="csX209" fmla="*/ 2529824 w 4006471"/>
              <a:gd name="csY209" fmla="*/ 646474 h 2875069"/>
              <a:gd name="csX210" fmla="*/ 2551823 w 4006471"/>
              <a:gd name="csY210" fmla="*/ 619525 h 2875069"/>
              <a:gd name="csX211" fmla="*/ 2542611 w 4006471"/>
              <a:gd name="csY211" fmla="*/ 619266 h 2875069"/>
              <a:gd name="csX212" fmla="*/ 3359484 w 4006471"/>
              <a:gd name="csY212" fmla="*/ 577905 h 2875069"/>
              <a:gd name="csX213" fmla="*/ 3335585 w 4006471"/>
              <a:gd name="csY213" fmla="*/ 739456 h 2875069"/>
              <a:gd name="csX214" fmla="*/ 3384988 w 4006471"/>
              <a:gd name="csY214" fmla="*/ 751113 h 2875069"/>
              <a:gd name="csX215" fmla="*/ 3361847 w 4006471"/>
              <a:gd name="csY215" fmla="*/ 602749 h 2875069"/>
              <a:gd name="csX216" fmla="*/ 3250842 w 4006471"/>
              <a:gd name="csY216" fmla="*/ 561629 h 2875069"/>
              <a:gd name="csX217" fmla="*/ 3248633 w 4006471"/>
              <a:gd name="csY217" fmla="*/ 562870 h 2875069"/>
              <a:gd name="csX218" fmla="*/ 3235332 w 4006471"/>
              <a:gd name="csY218" fmla="*/ 594612 h 2875069"/>
              <a:gd name="csX219" fmla="*/ 3240096 w 4006471"/>
              <a:gd name="csY219" fmla="*/ 679040 h 2875069"/>
              <a:gd name="csX220" fmla="*/ 3241541 w 4006471"/>
              <a:gd name="csY220" fmla="*/ 740363 h 2875069"/>
              <a:gd name="csX221" fmla="*/ 3239534 w 4006471"/>
              <a:gd name="csY221" fmla="*/ 785477 h 2875069"/>
              <a:gd name="csX222" fmla="*/ 3290642 w 4006471"/>
              <a:gd name="csY222" fmla="*/ 697474 h 2875069"/>
              <a:gd name="csX223" fmla="*/ 3293061 w 4006471"/>
              <a:gd name="csY223" fmla="*/ 694970 h 2875069"/>
              <a:gd name="csX224" fmla="*/ 3318105 w 4006471"/>
              <a:gd name="csY224" fmla="*/ 578302 h 2875069"/>
              <a:gd name="csX225" fmla="*/ 3299789 w 4006471"/>
              <a:gd name="csY225" fmla="*/ 572921 h 2875069"/>
              <a:gd name="csX226" fmla="*/ 3264854 w 4006471"/>
              <a:gd name="csY226" fmla="*/ 576169 h 2875069"/>
              <a:gd name="csX227" fmla="*/ 3250842 w 4006471"/>
              <a:gd name="csY227" fmla="*/ 561629 h 2875069"/>
              <a:gd name="csX228" fmla="*/ 2904199 w 4006471"/>
              <a:gd name="csY228" fmla="*/ 529549 h 2875069"/>
              <a:gd name="csX229" fmla="*/ 2891979 w 4006471"/>
              <a:gd name="csY229" fmla="*/ 535899 h 2875069"/>
              <a:gd name="csX230" fmla="*/ 2898326 w 4006471"/>
              <a:gd name="csY230" fmla="*/ 548115 h 2875069"/>
              <a:gd name="csX231" fmla="*/ 2910546 w 4006471"/>
              <a:gd name="csY231" fmla="*/ 541764 h 2875069"/>
              <a:gd name="csX232" fmla="*/ 3515283 w 4006471"/>
              <a:gd name="csY232" fmla="*/ 491036 h 2875069"/>
              <a:gd name="csX233" fmla="*/ 3474064 w 4006471"/>
              <a:gd name="csY233" fmla="*/ 494458 h 2875069"/>
              <a:gd name="csX234" fmla="*/ 3461631 w 4006471"/>
              <a:gd name="csY234" fmla="*/ 555864 h 2875069"/>
              <a:gd name="csX235" fmla="*/ 3526650 w 4006471"/>
              <a:gd name="csY235" fmla="*/ 491050 h 2875069"/>
              <a:gd name="csX236" fmla="*/ 3515283 w 4006471"/>
              <a:gd name="csY236" fmla="*/ 491036 h 2875069"/>
              <a:gd name="csX237" fmla="*/ 2842439 w 4006471"/>
              <a:gd name="csY237" fmla="*/ 490950 h 2875069"/>
              <a:gd name="csX238" fmla="*/ 2827873 w 4006471"/>
              <a:gd name="csY238" fmla="*/ 492855 h 2875069"/>
              <a:gd name="csX239" fmla="*/ 2792563 w 4006471"/>
              <a:gd name="csY239" fmla="*/ 527338 h 2875069"/>
              <a:gd name="csX240" fmla="*/ 2692376 w 4006471"/>
              <a:gd name="csY240" fmla="*/ 605705 h 2875069"/>
              <a:gd name="csX241" fmla="*/ 2732361 w 4006471"/>
              <a:gd name="csY241" fmla="*/ 650239 h 2875069"/>
              <a:gd name="csX242" fmla="*/ 3075999 w 4006471"/>
              <a:gd name="csY242" fmla="*/ 772990 h 2875069"/>
              <a:gd name="csX243" fmla="*/ 3098618 w 4006471"/>
              <a:gd name="csY243" fmla="*/ 769934 h 2875069"/>
              <a:gd name="csX244" fmla="*/ 3069173 w 4006471"/>
              <a:gd name="csY244" fmla="*/ 729984 h 2875069"/>
              <a:gd name="csX245" fmla="*/ 3034899 w 4006471"/>
              <a:gd name="csY245" fmla="*/ 696274 h 2875069"/>
              <a:gd name="csX246" fmla="*/ 2974775 w 4006471"/>
              <a:gd name="csY246" fmla="*/ 616400 h 2875069"/>
              <a:gd name="csX247" fmla="*/ 2920396 w 4006471"/>
              <a:gd name="csY247" fmla="*/ 604927 h 2875069"/>
              <a:gd name="csX248" fmla="*/ 2879924 w 4006471"/>
              <a:gd name="csY248" fmla="*/ 584371 h 2875069"/>
              <a:gd name="csX249" fmla="*/ 2829885 w 4006471"/>
              <a:gd name="csY249" fmla="*/ 566914 h 2875069"/>
              <a:gd name="csX250" fmla="*/ 2837506 w 4006471"/>
              <a:gd name="csY250" fmla="*/ 518266 h 2875069"/>
              <a:gd name="csX251" fmla="*/ 2842439 w 4006471"/>
              <a:gd name="csY251" fmla="*/ 490950 h 2875069"/>
              <a:gd name="csX252" fmla="*/ 2937106 w 4006471"/>
              <a:gd name="csY252" fmla="*/ 469822 h 2875069"/>
              <a:gd name="csX253" fmla="*/ 2899408 w 4006471"/>
              <a:gd name="csY253" fmla="*/ 495431 h 2875069"/>
              <a:gd name="csX254" fmla="*/ 2961346 w 4006471"/>
              <a:gd name="csY254" fmla="*/ 560689 h 2875069"/>
              <a:gd name="csX255" fmla="*/ 2988548 w 4006471"/>
              <a:gd name="csY255" fmla="*/ 583172 h 2875069"/>
              <a:gd name="csX256" fmla="*/ 3018421 w 4006471"/>
              <a:gd name="csY256" fmla="*/ 634691 h 2875069"/>
              <a:gd name="csX257" fmla="*/ 3052387 w 4006471"/>
              <a:gd name="csY257" fmla="*/ 664219 h 2875069"/>
              <a:gd name="csX258" fmla="*/ 2985550 w 4006471"/>
              <a:gd name="csY258" fmla="*/ 548730 h 2875069"/>
              <a:gd name="csX259" fmla="*/ 2937106 w 4006471"/>
              <a:gd name="csY259" fmla="*/ 469822 h 2875069"/>
              <a:gd name="csX260" fmla="*/ 2721940 w 4006471"/>
              <a:gd name="csY260" fmla="*/ 469063 h 2875069"/>
              <a:gd name="csX261" fmla="*/ 2705808 w 4006471"/>
              <a:gd name="csY261" fmla="*/ 477445 h 2875069"/>
              <a:gd name="csX262" fmla="*/ 2702997 w 4006471"/>
              <a:gd name="csY262" fmla="*/ 526701 h 2875069"/>
              <a:gd name="csX263" fmla="*/ 2775481 w 4006471"/>
              <a:gd name="csY263" fmla="*/ 503120 h 2875069"/>
              <a:gd name="csX264" fmla="*/ 2721940 w 4006471"/>
              <a:gd name="csY264" fmla="*/ 469063 h 2875069"/>
              <a:gd name="csX265" fmla="*/ 3595017 w 4006471"/>
              <a:gd name="csY265" fmla="*/ 404007 h 2875069"/>
              <a:gd name="csX266" fmla="*/ 3566788 w 4006471"/>
              <a:gd name="csY266" fmla="*/ 410759 h 2875069"/>
              <a:gd name="csX267" fmla="*/ 3546140 w 4006471"/>
              <a:gd name="csY267" fmla="*/ 429404 h 2875069"/>
              <a:gd name="csX268" fmla="*/ 3546536 w 4006471"/>
              <a:gd name="csY268" fmla="*/ 470783 h 2875069"/>
              <a:gd name="csX269" fmla="*/ 3595017 w 4006471"/>
              <a:gd name="csY269" fmla="*/ 404007 h 2875069"/>
              <a:gd name="csX270" fmla="*/ 3435742 w 4006471"/>
              <a:gd name="csY270" fmla="*/ 396132 h 2875069"/>
              <a:gd name="csX271" fmla="*/ 3399788 w 4006471"/>
              <a:gd name="csY271" fmla="*/ 412957 h 2875069"/>
              <a:gd name="csX272" fmla="*/ 3396095 w 4006471"/>
              <a:gd name="csY272" fmla="*/ 413011 h 2875069"/>
              <a:gd name="csX273" fmla="*/ 3383756 w 4006471"/>
              <a:gd name="csY273" fmla="*/ 490806 h 2875069"/>
              <a:gd name="csX274" fmla="*/ 3403785 w 4006471"/>
              <a:gd name="csY274" fmla="*/ 511432 h 2875069"/>
              <a:gd name="csX275" fmla="*/ 3396655 w 4006471"/>
              <a:gd name="csY275" fmla="*/ 644854 h 2875069"/>
              <a:gd name="csX276" fmla="*/ 3451944 w 4006471"/>
              <a:gd name="csY276" fmla="*/ 598145 h 2875069"/>
              <a:gd name="csX277" fmla="*/ 3446220 w 4006471"/>
              <a:gd name="csY277" fmla="*/ 578768 h 2875069"/>
              <a:gd name="csX278" fmla="*/ 3437371 w 4006471"/>
              <a:gd name="csY278" fmla="*/ 564125 h 2875069"/>
              <a:gd name="csX279" fmla="*/ 3446682 w 4006471"/>
              <a:gd name="csY279" fmla="*/ 545015 h 2875069"/>
              <a:gd name="csX280" fmla="*/ 3434774 w 4006471"/>
              <a:gd name="csY280" fmla="*/ 492226 h 2875069"/>
              <a:gd name="csX281" fmla="*/ 3431172 w 4006471"/>
              <a:gd name="csY281" fmla="*/ 450651 h 2875069"/>
              <a:gd name="csX282" fmla="*/ 3435283 w 4006471"/>
              <a:gd name="csY282" fmla="*/ 429891 h 2875069"/>
              <a:gd name="csX283" fmla="*/ 3435742 w 4006471"/>
              <a:gd name="csY283" fmla="*/ 396132 h 2875069"/>
              <a:gd name="csX284" fmla="*/ 3108114 w 4006471"/>
              <a:gd name="csY284" fmla="*/ 255377 h 2875069"/>
              <a:gd name="csX285" fmla="*/ 3089655 w 4006471"/>
              <a:gd name="csY285" fmla="*/ 272416 h 2875069"/>
              <a:gd name="csX286" fmla="*/ 3072032 w 4006471"/>
              <a:gd name="csY286" fmla="*/ 295852 h 2875069"/>
              <a:gd name="csX287" fmla="*/ 3082277 w 4006471"/>
              <a:gd name="csY287" fmla="*/ 304808 h 2875069"/>
              <a:gd name="csX288" fmla="*/ 3122203 w 4006471"/>
              <a:gd name="csY288" fmla="*/ 321928 h 2875069"/>
              <a:gd name="csX289" fmla="*/ 3130187 w 4006471"/>
              <a:gd name="csY289" fmla="*/ 359988 h 2875069"/>
              <a:gd name="csX290" fmla="*/ 3112127 w 4006471"/>
              <a:gd name="csY290" fmla="*/ 418412 h 2875069"/>
              <a:gd name="csX291" fmla="*/ 3074376 w 4006471"/>
              <a:gd name="csY291" fmla="*/ 478370 h 2875069"/>
              <a:gd name="csX292" fmla="*/ 3120074 w 4006471"/>
              <a:gd name="csY292" fmla="*/ 676226 h 2875069"/>
              <a:gd name="csX293" fmla="*/ 3121129 w 4006471"/>
              <a:gd name="csY293" fmla="*/ 680646 h 2875069"/>
              <a:gd name="csX294" fmla="*/ 3113724 w 4006471"/>
              <a:gd name="csY294" fmla="*/ 727317 h 2875069"/>
              <a:gd name="csX295" fmla="*/ 3134535 w 4006471"/>
              <a:gd name="csY295" fmla="*/ 750649 h 2875069"/>
              <a:gd name="csX296" fmla="*/ 3175634 w 4006471"/>
              <a:gd name="csY296" fmla="*/ 779574 h 2875069"/>
              <a:gd name="csX297" fmla="*/ 3181841 w 4006471"/>
              <a:gd name="csY297" fmla="*/ 798692 h 2875069"/>
              <a:gd name="csX298" fmla="*/ 3210785 w 4006471"/>
              <a:gd name="csY298" fmla="*/ 758830 h 2875069"/>
              <a:gd name="csX299" fmla="*/ 3209011 w 4006471"/>
              <a:gd name="csY299" fmla="*/ 692087 h 2875069"/>
              <a:gd name="csX300" fmla="*/ 3105429 w 4006471"/>
              <a:gd name="csY300" fmla="*/ 510652 h 2875069"/>
              <a:gd name="csX301" fmla="*/ 3186513 w 4006471"/>
              <a:gd name="csY301" fmla="*/ 623705 h 2875069"/>
              <a:gd name="csX302" fmla="*/ 3219879 w 4006471"/>
              <a:gd name="csY302" fmla="*/ 519466 h 2875069"/>
              <a:gd name="csX303" fmla="*/ 3218284 w 4006471"/>
              <a:gd name="csY303" fmla="*/ 480566 h 2875069"/>
              <a:gd name="csX304" fmla="*/ 3212579 w 4006471"/>
              <a:gd name="csY304" fmla="*/ 430154 h 2875069"/>
              <a:gd name="csX305" fmla="*/ 3251280 w 4006471"/>
              <a:gd name="csY305" fmla="*/ 495078 h 2875069"/>
              <a:gd name="csX306" fmla="*/ 3271925 w 4006471"/>
              <a:gd name="csY306" fmla="*/ 476287 h 2875069"/>
              <a:gd name="csX307" fmla="*/ 3338045 w 4006471"/>
              <a:gd name="csY307" fmla="*/ 513933 h 2875069"/>
              <a:gd name="csX308" fmla="*/ 3318061 w 4006471"/>
              <a:gd name="csY308" fmla="*/ 464724 h 2875069"/>
              <a:gd name="csX309" fmla="*/ 3333617 w 4006471"/>
              <a:gd name="csY309" fmla="*/ 434923 h 2875069"/>
              <a:gd name="csX310" fmla="*/ 3296865 w 4006471"/>
              <a:gd name="csY310" fmla="*/ 368977 h 2875069"/>
              <a:gd name="csX311" fmla="*/ 3251004 w 4006471"/>
              <a:gd name="csY311" fmla="*/ 382254 h 2875069"/>
              <a:gd name="csX312" fmla="*/ 3201920 w 4006471"/>
              <a:gd name="csY312" fmla="*/ 378581 h 2875069"/>
              <a:gd name="csX313" fmla="*/ 3159248 w 4006471"/>
              <a:gd name="csY313" fmla="*/ 375304 h 2875069"/>
              <a:gd name="csX314" fmla="*/ 3151161 w 4006471"/>
              <a:gd name="csY314" fmla="*/ 298811 h 2875069"/>
              <a:gd name="csX315" fmla="*/ 3108114 w 4006471"/>
              <a:gd name="csY315" fmla="*/ 255377 h 2875069"/>
              <a:gd name="csX316" fmla="*/ 3809472 w 4006471"/>
              <a:gd name="csY316" fmla="*/ 176473 h 2875069"/>
              <a:gd name="csX317" fmla="*/ 3795039 w 4006471"/>
              <a:gd name="csY317" fmla="*/ 180898 h 2875069"/>
              <a:gd name="csX318" fmla="*/ 3828258 w 4006471"/>
              <a:gd name="csY318" fmla="*/ 225710 h 2875069"/>
              <a:gd name="csX319" fmla="*/ 3832250 w 4006471"/>
              <a:gd name="csY319" fmla="*/ 213083 h 2875069"/>
              <a:gd name="csX320" fmla="*/ 3809472 w 4006471"/>
              <a:gd name="csY320" fmla="*/ 176473 h 2875069"/>
              <a:gd name="csX321" fmla="*/ 3992724 w 4006471"/>
              <a:gd name="csY321" fmla="*/ 61475 h 2875069"/>
              <a:gd name="csX322" fmla="*/ 4006471 w 4006471"/>
              <a:gd name="csY322" fmla="*/ 87933 h 2875069"/>
              <a:gd name="csX323" fmla="*/ 4006471 w 4006471"/>
              <a:gd name="csY323" fmla="*/ 89672 h 2875069"/>
              <a:gd name="csX324" fmla="*/ 3999470 w 4006471"/>
              <a:gd name="csY324" fmla="*/ 83665 h 2875069"/>
              <a:gd name="csX325" fmla="*/ 3992682 w 4006471"/>
              <a:gd name="csY325" fmla="*/ 61963 h 2875069"/>
              <a:gd name="csX326" fmla="*/ 3992724 w 4006471"/>
              <a:gd name="csY326" fmla="*/ 61475 h 2875069"/>
              <a:gd name="csX327" fmla="*/ 3393602 w 4006471"/>
              <a:gd name="csY327" fmla="*/ 427 h 2875069"/>
              <a:gd name="csX328" fmla="*/ 3485291 w 4006471"/>
              <a:gd name="csY328" fmla="*/ 64995 h 2875069"/>
              <a:gd name="csX329" fmla="*/ 3633915 w 4006471"/>
              <a:gd name="csY329" fmla="*/ 116886 h 2875069"/>
              <a:gd name="csX330" fmla="*/ 3679530 w 4006471"/>
              <a:gd name="csY330" fmla="*/ 135393 h 2875069"/>
              <a:gd name="csX331" fmla="*/ 3859666 w 4006471"/>
              <a:gd name="csY331" fmla="*/ 59175 h 2875069"/>
              <a:gd name="csX332" fmla="*/ 3959952 w 4006471"/>
              <a:gd name="csY332" fmla="*/ 107629 h 2875069"/>
              <a:gd name="csX333" fmla="*/ 3970858 w 4006471"/>
              <a:gd name="csY333" fmla="*/ 111898 h 2875069"/>
              <a:gd name="csX334" fmla="*/ 3978245 w 4006471"/>
              <a:gd name="csY334" fmla="*/ 127299 h 2875069"/>
              <a:gd name="csX335" fmla="*/ 3825433 w 4006471"/>
              <a:gd name="csY335" fmla="*/ 250146 h 2875069"/>
              <a:gd name="csX336" fmla="*/ 3786754 w 4006471"/>
              <a:gd name="csY336" fmla="*/ 249762 h 2875069"/>
              <a:gd name="csX337" fmla="*/ 3766280 w 4006471"/>
              <a:gd name="csY337" fmla="*/ 200809 h 2875069"/>
              <a:gd name="csX338" fmla="*/ 3730688 w 4006471"/>
              <a:gd name="csY338" fmla="*/ 319861 h 2875069"/>
              <a:gd name="csX339" fmla="*/ 3507850 w 4006471"/>
              <a:gd name="csY339" fmla="*/ 581506 h 2875069"/>
              <a:gd name="csX340" fmla="*/ 3417065 w 4006471"/>
              <a:gd name="csY340" fmla="*/ 668403 h 2875069"/>
              <a:gd name="csX341" fmla="*/ 3440987 w 4006471"/>
              <a:gd name="csY341" fmla="*/ 685774 h 2875069"/>
              <a:gd name="csX342" fmla="*/ 3910913 w 4006471"/>
              <a:gd name="csY342" fmla="*/ 265324 h 2875069"/>
              <a:gd name="csX343" fmla="*/ 3962144 w 4006471"/>
              <a:gd name="csY343" fmla="*/ 239906 h 2875069"/>
              <a:gd name="csX344" fmla="*/ 4006471 w 4006471"/>
              <a:gd name="csY344" fmla="*/ 216907 h 2875069"/>
              <a:gd name="csX345" fmla="*/ 4006471 w 4006471"/>
              <a:gd name="csY345" fmla="*/ 245652 h 2875069"/>
              <a:gd name="csX346" fmla="*/ 3949767 w 4006471"/>
              <a:gd name="csY346" fmla="*/ 276792 h 2875069"/>
              <a:gd name="csX347" fmla="*/ 3752288 w 4006471"/>
              <a:gd name="csY347" fmla="*/ 425949 h 2875069"/>
              <a:gd name="csX348" fmla="*/ 3420243 w 4006471"/>
              <a:gd name="csY348" fmla="*/ 746209 h 2875069"/>
              <a:gd name="csX349" fmla="*/ 3424569 w 4006471"/>
              <a:gd name="csY349" fmla="*/ 786793 h 2875069"/>
              <a:gd name="csX350" fmla="*/ 3447099 w 4006471"/>
              <a:gd name="csY350" fmla="*/ 809845 h 2875069"/>
              <a:gd name="csX351" fmla="*/ 3454496 w 4006471"/>
              <a:gd name="csY351" fmla="*/ 842003 h 2875069"/>
              <a:gd name="csX352" fmla="*/ 3438926 w 4006471"/>
              <a:gd name="csY352" fmla="*/ 933892 h 2875069"/>
              <a:gd name="csX353" fmla="*/ 3526480 w 4006471"/>
              <a:gd name="csY353" fmla="*/ 1225456 h 2875069"/>
              <a:gd name="csX354" fmla="*/ 3545245 w 4006471"/>
              <a:gd name="csY354" fmla="*/ 1402546 h 2875069"/>
              <a:gd name="csX355" fmla="*/ 3504419 w 4006471"/>
              <a:gd name="csY355" fmla="*/ 1264231 h 2875069"/>
              <a:gd name="csX356" fmla="*/ 3400579 w 4006471"/>
              <a:gd name="csY356" fmla="*/ 923400 h 2875069"/>
              <a:gd name="csX357" fmla="*/ 3274704 w 4006471"/>
              <a:gd name="csY357" fmla="*/ 840231 h 2875069"/>
              <a:gd name="csX358" fmla="*/ 3284406 w 4006471"/>
              <a:gd name="csY358" fmla="*/ 930378 h 2875069"/>
              <a:gd name="csX359" fmla="*/ 3437277 w 4006471"/>
              <a:gd name="csY359" fmla="*/ 1604508 h 2875069"/>
              <a:gd name="csX360" fmla="*/ 3461654 w 4006471"/>
              <a:gd name="csY360" fmla="*/ 1714753 h 2875069"/>
              <a:gd name="csX361" fmla="*/ 3488064 w 4006471"/>
              <a:gd name="csY361" fmla="*/ 1765583 h 2875069"/>
              <a:gd name="csX362" fmla="*/ 3502410 w 4006471"/>
              <a:gd name="csY362" fmla="*/ 1673714 h 2875069"/>
              <a:gd name="csX363" fmla="*/ 3545365 w 4006471"/>
              <a:gd name="csY363" fmla="*/ 1521043 h 2875069"/>
              <a:gd name="csX364" fmla="*/ 3538130 w 4006471"/>
              <a:gd name="csY364" fmla="*/ 1768747 h 2875069"/>
              <a:gd name="csX365" fmla="*/ 3577497 w 4006471"/>
              <a:gd name="csY365" fmla="*/ 2526682 h 2875069"/>
              <a:gd name="csX366" fmla="*/ 3565772 w 4006471"/>
              <a:gd name="csY366" fmla="*/ 2870335 h 2875069"/>
              <a:gd name="csX367" fmla="*/ 3565477 w 4006471"/>
              <a:gd name="csY367" fmla="*/ 2875069 h 2875069"/>
              <a:gd name="csX368" fmla="*/ 3466527 w 4006471"/>
              <a:gd name="csY368" fmla="*/ 2875069 h 2875069"/>
              <a:gd name="csX369" fmla="*/ 3471419 w 4006471"/>
              <a:gd name="csY369" fmla="*/ 2783608 h 2875069"/>
              <a:gd name="csX370" fmla="*/ 3471746 w 4006471"/>
              <a:gd name="csY370" fmla="*/ 2221605 h 2875069"/>
              <a:gd name="csX371" fmla="*/ 3445704 w 4006471"/>
              <a:gd name="csY371" fmla="*/ 1956433 h 2875069"/>
              <a:gd name="csX372" fmla="*/ 3397059 w 4006471"/>
              <a:gd name="csY372" fmla="*/ 1680028 h 2875069"/>
              <a:gd name="csX373" fmla="*/ 3276177 w 4006471"/>
              <a:gd name="csY373" fmla="*/ 1184452 h 2875069"/>
              <a:gd name="csX374" fmla="*/ 3161957 w 4006471"/>
              <a:gd name="csY374" fmla="*/ 1041176 h 2875069"/>
              <a:gd name="csX375" fmla="*/ 3098811 w 4006471"/>
              <a:gd name="csY375" fmla="*/ 940156 h 2875069"/>
              <a:gd name="csX376" fmla="*/ 2936505 w 4006471"/>
              <a:gd name="csY376" fmla="*/ 1007476 h 2875069"/>
              <a:gd name="csX377" fmla="*/ 2610237 w 4006471"/>
              <a:gd name="csY377" fmla="*/ 1065269 h 2875069"/>
              <a:gd name="csX378" fmla="*/ 2592649 w 4006471"/>
              <a:gd name="csY378" fmla="*/ 1058888 h 2875069"/>
              <a:gd name="csX379" fmla="*/ 2632260 w 4006471"/>
              <a:gd name="csY379" fmla="*/ 1039554 h 2875069"/>
              <a:gd name="csX380" fmla="*/ 2947347 w 4006471"/>
              <a:gd name="csY380" fmla="*/ 975779 h 2875069"/>
              <a:gd name="csX381" fmla="*/ 3065353 w 4006471"/>
              <a:gd name="csY381" fmla="*/ 928121 h 2875069"/>
              <a:gd name="csX382" fmla="*/ 3023037 w 4006471"/>
              <a:gd name="csY382" fmla="*/ 915964 h 2875069"/>
              <a:gd name="csX383" fmla="*/ 2584552 w 4006471"/>
              <a:gd name="csY383" fmla="*/ 1008439 h 2875069"/>
              <a:gd name="csX384" fmla="*/ 2423223 w 4006471"/>
              <a:gd name="csY384" fmla="*/ 1301477 h 2875069"/>
              <a:gd name="csX385" fmla="*/ 2112536 w 4006471"/>
              <a:gd name="csY385" fmla="*/ 1696294 h 2875069"/>
              <a:gd name="csX386" fmla="*/ 1935692 w 4006471"/>
              <a:gd name="csY386" fmla="*/ 1873226 h 2875069"/>
              <a:gd name="csX387" fmla="*/ 1818879 w 4006471"/>
              <a:gd name="csY387" fmla="*/ 1964217 h 2875069"/>
              <a:gd name="csX388" fmla="*/ 1760103 w 4006471"/>
              <a:gd name="csY388" fmla="*/ 1993456 h 2875069"/>
              <a:gd name="csX389" fmla="*/ 1778779 w 4006471"/>
              <a:gd name="csY389" fmla="*/ 2191251 h 2875069"/>
              <a:gd name="csX390" fmla="*/ 1861619 w 4006471"/>
              <a:gd name="csY390" fmla="*/ 2875069 h 2875069"/>
              <a:gd name="csX391" fmla="*/ 1798559 w 4006471"/>
              <a:gd name="csY391" fmla="*/ 2875069 h 2875069"/>
              <a:gd name="csX392" fmla="*/ 1781105 w 4006471"/>
              <a:gd name="csY392" fmla="*/ 2705864 h 2875069"/>
              <a:gd name="csX393" fmla="*/ 1657746 w 4006471"/>
              <a:gd name="csY393" fmla="*/ 1996537 h 2875069"/>
              <a:gd name="csX394" fmla="*/ 1474686 w 4006471"/>
              <a:gd name="csY394" fmla="*/ 2043228 h 2875069"/>
              <a:gd name="csX395" fmla="*/ 1320216 w 4006471"/>
              <a:gd name="csY395" fmla="*/ 2043414 h 2875069"/>
              <a:gd name="csX396" fmla="*/ 604839 w 4006471"/>
              <a:gd name="csY396" fmla="*/ 1967564 h 2875069"/>
              <a:gd name="csX397" fmla="*/ 355637 w 4006471"/>
              <a:gd name="csY397" fmla="*/ 1893956 h 2875069"/>
              <a:gd name="csX398" fmla="*/ 294705 w 4006471"/>
              <a:gd name="csY398" fmla="*/ 1953663 h 2875069"/>
              <a:gd name="csX399" fmla="*/ 298888 w 4006471"/>
              <a:gd name="csY399" fmla="*/ 2001146 h 2875069"/>
              <a:gd name="csX400" fmla="*/ 158803 w 4006471"/>
              <a:gd name="csY400" fmla="*/ 2007508 h 2875069"/>
              <a:gd name="csX401" fmla="*/ 90012 w 4006471"/>
              <a:gd name="csY401" fmla="*/ 1908554 h 2875069"/>
              <a:gd name="csX402" fmla="*/ 125494 w 4006471"/>
              <a:gd name="csY402" fmla="*/ 1845431 h 2875069"/>
              <a:gd name="csX403" fmla="*/ 162616 w 4006471"/>
              <a:gd name="csY403" fmla="*/ 1729311 h 2875069"/>
              <a:gd name="csX404" fmla="*/ 180297 w 4006471"/>
              <a:gd name="csY404" fmla="*/ 1694052 h 2875069"/>
              <a:gd name="csX405" fmla="*/ 268192 w 4006471"/>
              <a:gd name="csY405" fmla="*/ 1595618 h 2875069"/>
              <a:gd name="csX406" fmla="*/ 312180 w 4006471"/>
              <a:gd name="csY406" fmla="*/ 1588281 h 2875069"/>
              <a:gd name="csX407" fmla="*/ 391047 w 4006471"/>
              <a:gd name="csY407" fmla="*/ 1558479 h 2875069"/>
              <a:gd name="csX408" fmla="*/ 269081 w 4006471"/>
              <a:gd name="csY408" fmla="*/ 1510121 h 2875069"/>
              <a:gd name="csX409" fmla="*/ 143154 w 4006471"/>
              <a:gd name="csY409" fmla="*/ 1460094 h 2875069"/>
              <a:gd name="csX410" fmla="*/ 13480 w 4006471"/>
              <a:gd name="csY410" fmla="*/ 1390912 h 2875069"/>
              <a:gd name="csX411" fmla="*/ 8273 w 4006471"/>
              <a:gd name="csY411" fmla="*/ 1356993 h 2875069"/>
              <a:gd name="csX412" fmla="*/ 72290 w 4006471"/>
              <a:gd name="csY412" fmla="*/ 1354763 h 2875069"/>
              <a:gd name="csX413" fmla="*/ 74751 w 4006471"/>
              <a:gd name="csY413" fmla="*/ 1306934 h 2875069"/>
              <a:gd name="csX414" fmla="*/ 90392 w 4006471"/>
              <a:gd name="csY414" fmla="*/ 1251013 h 2875069"/>
              <a:gd name="csX415" fmla="*/ 196827 w 4006471"/>
              <a:gd name="csY415" fmla="*/ 1251577 h 2875069"/>
              <a:gd name="csX416" fmla="*/ 230957 w 4006471"/>
              <a:gd name="csY416" fmla="*/ 1181076 h 2875069"/>
              <a:gd name="csX417" fmla="*/ 278597 w 4006471"/>
              <a:gd name="csY417" fmla="*/ 1186741 h 2875069"/>
              <a:gd name="csX418" fmla="*/ 298392 w 4006471"/>
              <a:gd name="csY418" fmla="*/ 1192598 h 2875069"/>
              <a:gd name="csX419" fmla="*/ 383663 w 4006471"/>
              <a:gd name="csY419" fmla="*/ 1178708 h 2875069"/>
              <a:gd name="csX420" fmla="*/ 450245 w 4006471"/>
              <a:gd name="csY420" fmla="*/ 1182601 h 2875069"/>
              <a:gd name="csX421" fmla="*/ 463227 w 4006471"/>
              <a:gd name="csY421" fmla="*/ 1114402 h 2875069"/>
              <a:gd name="csX422" fmla="*/ 472796 w 4006471"/>
              <a:gd name="csY422" fmla="*/ 1016941 h 2875069"/>
              <a:gd name="csX423" fmla="*/ 554979 w 4006471"/>
              <a:gd name="csY423" fmla="*/ 1010242 h 2875069"/>
              <a:gd name="csX424" fmla="*/ 592937 w 4006471"/>
              <a:gd name="csY424" fmla="*/ 963831 h 2875069"/>
              <a:gd name="csX425" fmla="*/ 612379 w 4006471"/>
              <a:gd name="csY425" fmla="*/ 978554 h 2875069"/>
              <a:gd name="csX426" fmla="*/ 631338 w 4006471"/>
              <a:gd name="csY426" fmla="*/ 993534 h 2875069"/>
              <a:gd name="csX427" fmla="*/ 677739 w 4006471"/>
              <a:gd name="csY427" fmla="*/ 951426 h 2875069"/>
              <a:gd name="csX428" fmla="*/ 750576 w 4006471"/>
              <a:gd name="csY428" fmla="*/ 993654 h 2875069"/>
              <a:gd name="csX429" fmla="*/ 823485 w 4006471"/>
              <a:gd name="csY429" fmla="*/ 1119643 h 2875069"/>
              <a:gd name="csX430" fmla="*/ 871965 w 4006471"/>
              <a:gd name="csY430" fmla="*/ 1179494 h 2875069"/>
              <a:gd name="csX431" fmla="*/ 886417 w 4006471"/>
              <a:gd name="csY431" fmla="*/ 1173849 h 2875069"/>
              <a:gd name="csX432" fmla="*/ 958055 w 4006471"/>
              <a:gd name="csY432" fmla="*/ 1107452 h 2875069"/>
              <a:gd name="csX433" fmla="*/ 1022891 w 4006471"/>
              <a:gd name="csY433" fmla="*/ 1125909 h 2875069"/>
              <a:gd name="csX434" fmla="*/ 983015 w 4006471"/>
              <a:gd name="csY434" fmla="*/ 1254634 h 2875069"/>
              <a:gd name="csX435" fmla="*/ 891202 w 4006471"/>
              <a:gd name="csY435" fmla="*/ 1291778 h 2875069"/>
              <a:gd name="csX436" fmla="*/ 1104622 w 4006471"/>
              <a:gd name="csY436" fmla="*/ 1534089 h 2875069"/>
              <a:gd name="csX437" fmla="*/ 1353379 w 4006471"/>
              <a:gd name="csY437" fmla="*/ 1744031 h 2875069"/>
              <a:gd name="csX438" fmla="*/ 1569919 w 4006471"/>
              <a:gd name="csY438" fmla="*/ 1886412 h 2875069"/>
              <a:gd name="csX439" fmla="*/ 1594103 w 4006471"/>
              <a:gd name="csY439" fmla="*/ 1864486 h 2875069"/>
              <a:gd name="csX440" fmla="*/ 1592796 w 4006471"/>
              <a:gd name="csY440" fmla="*/ 1844061 h 2875069"/>
              <a:gd name="csX441" fmla="*/ 1494902 w 4006471"/>
              <a:gd name="csY441" fmla="*/ 1662885 h 2875069"/>
              <a:gd name="csX442" fmla="*/ 1345282 w 4006471"/>
              <a:gd name="csY442" fmla="*/ 1436975 h 2875069"/>
              <a:gd name="csX443" fmla="*/ 1281183 w 4006471"/>
              <a:gd name="csY443" fmla="*/ 1402002 h 2875069"/>
              <a:gd name="csX444" fmla="*/ 1270458 w 4006471"/>
              <a:gd name="csY444" fmla="*/ 1425580 h 2875069"/>
              <a:gd name="csX445" fmla="*/ 1156432 w 4006471"/>
              <a:gd name="csY445" fmla="*/ 1332747 h 2875069"/>
              <a:gd name="csX446" fmla="*/ 1084629 w 4006471"/>
              <a:gd name="csY446" fmla="*/ 1341501 h 2875069"/>
              <a:gd name="csX447" fmla="*/ 1050485 w 4006471"/>
              <a:gd name="csY447" fmla="*/ 1205298 h 2875069"/>
              <a:gd name="csX448" fmla="*/ 1149618 w 4006471"/>
              <a:gd name="csY448" fmla="*/ 1116544 h 2875069"/>
              <a:gd name="csX449" fmla="*/ 1016268 w 4006471"/>
              <a:gd name="csY449" fmla="*/ 889749 h 2875069"/>
              <a:gd name="csX450" fmla="*/ 910829 w 4006471"/>
              <a:gd name="csY450" fmla="*/ 747758 h 2875069"/>
              <a:gd name="csX451" fmla="*/ 883490 w 4006471"/>
              <a:gd name="csY451" fmla="*/ 732170 h 2875069"/>
              <a:gd name="csX452" fmla="*/ 836915 w 4006471"/>
              <a:gd name="csY452" fmla="*/ 763194 h 2875069"/>
              <a:gd name="csX453" fmla="*/ 693312 w 4006471"/>
              <a:gd name="csY453" fmla="*/ 685111 h 2875069"/>
              <a:gd name="csX454" fmla="*/ 714731 w 4006471"/>
              <a:gd name="csY454" fmla="*/ 636741 h 2875069"/>
              <a:gd name="csX455" fmla="*/ 715540 w 4006471"/>
              <a:gd name="csY455" fmla="*/ 546314 h 2875069"/>
              <a:gd name="csX456" fmla="*/ 800058 w 4006471"/>
              <a:gd name="csY456" fmla="*/ 563233 h 2875069"/>
              <a:gd name="csX457" fmla="*/ 819586 w 4006471"/>
              <a:gd name="csY457" fmla="*/ 504046 h 2875069"/>
              <a:gd name="csX458" fmla="*/ 860581 w 4006471"/>
              <a:gd name="csY458" fmla="*/ 494538 h 2875069"/>
              <a:gd name="csX459" fmla="*/ 897736 w 4006471"/>
              <a:gd name="csY459" fmla="*/ 459714 h 2875069"/>
              <a:gd name="csX460" fmla="*/ 913280 w 4006471"/>
              <a:gd name="csY460" fmla="*/ 447129 h 2875069"/>
              <a:gd name="csX461" fmla="*/ 960774 w 4006471"/>
              <a:gd name="csY461" fmla="*/ 473521 h 2875069"/>
              <a:gd name="csX462" fmla="*/ 988281 w 4006471"/>
              <a:gd name="csY462" fmla="*/ 515715 h 2875069"/>
              <a:gd name="csX463" fmla="*/ 1032585 w 4006471"/>
              <a:gd name="csY463" fmla="*/ 481521 h 2875069"/>
              <a:gd name="csX464" fmla="*/ 1082845 w 4006471"/>
              <a:gd name="csY464" fmla="*/ 640382 h 2875069"/>
              <a:gd name="csX465" fmla="*/ 1048293 w 4006471"/>
              <a:gd name="csY465" fmla="*/ 620471 h 2875069"/>
              <a:gd name="csX466" fmla="*/ 1025692 w 4006471"/>
              <a:gd name="csY466" fmla="*/ 640286 h 2875069"/>
              <a:gd name="csX467" fmla="*/ 995329 w 4006471"/>
              <a:gd name="csY467" fmla="*/ 652334 h 2875069"/>
              <a:gd name="csX468" fmla="*/ 951440 w 4006471"/>
              <a:gd name="csY468" fmla="*/ 661281 h 2875069"/>
              <a:gd name="csX469" fmla="*/ 1172126 w 4006471"/>
              <a:gd name="csY469" fmla="*/ 1106096 h 2875069"/>
              <a:gd name="csX470" fmla="*/ 1289127 w 4006471"/>
              <a:gd name="csY470" fmla="*/ 1136554 h 2875069"/>
              <a:gd name="csX471" fmla="*/ 1395291 w 4006471"/>
              <a:gd name="csY471" fmla="*/ 1135393 h 2875069"/>
              <a:gd name="csX472" fmla="*/ 1474903 w 4006471"/>
              <a:gd name="csY472" fmla="*/ 1264724 h 2875069"/>
              <a:gd name="csX473" fmla="*/ 1520456 w 4006471"/>
              <a:gd name="csY473" fmla="*/ 1183952 h 2875069"/>
              <a:gd name="csX474" fmla="*/ 1455633 w 4006471"/>
              <a:gd name="csY474" fmla="*/ 1082222 h 2875069"/>
              <a:gd name="csX475" fmla="*/ 1383339 w 4006471"/>
              <a:gd name="csY475" fmla="*/ 1095668 h 2875069"/>
              <a:gd name="csX476" fmla="*/ 1412720 w 4006471"/>
              <a:gd name="csY476" fmla="*/ 925217 h 2875069"/>
              <a:gd name="csX477" fmla="*/ 1461696 w 4006471"/>
              <a:gd name="csY477" fmla="*/ 890465 h 2875069"/>
              <a:gd name="csX478" fmla="*/ 1515359 w 4006471"/>
              <a:gd name="csY478" fmla="*/ 998520 h 2875069"/>
              <a:gd name="csX479" fmla="*/ 1527360 w 4006471"/>
              <a:gd name="csY479" fmla="*/ 994149 h 2875069"/>
              <a:gd name="csX480" fmla="*/ 1530719 w 4006471"/>
              <a:gd name="csY480" fmla="*/ 893084 h 2875069"/>
              <a:gd name="csX481" fmla="*/ 1593792 w 4006471"/>
              <a:gd name="csY481" fmla="*/ 939439 h 2875069"/>
              <a:gd name="csX482" fmla="*/ 1514375 w 4006471"/>
              <a:gd name="csY482" fmla="*/ 1062344 h 2875069"/>
              <a:gd name="csX483" fmla="*/ 1492368 w 4006471"/>
              <a:gd name="csY483" fmla="*/ 1057018 h 2875069"/>
              <a:gd name="csX484" fmla="*/ 1488686 w 4006471"/>
              <a:gd name="csY484" fmla="*/ 1089348 h 2875069"/>
              <a:gd name="csX485" fmla="*/ 1535789 w 4006471"/>
              <a:gd name="csY485" fmla="*/ 1108328 h 2875069"/>
              <a:gd name="csX486" fmla="*/ 1558708 w 4006471"/>
              <a:gd name="csY486" fmla="*/ 1188284 h 2875069"/>
              <a:gd name="csX487" fmla="*/ 1629196 w 4006471"/>
              <a:gd name="csY487" fmla="*/ 1205668 h 2875069"/>
              <a:gd name="csX488" fmla="*/ 1648542 w 4006471"/>
              <a:gd name="csY488" fmla="*/ 1150921 h 2875069"/>
              <a:gd name="csX489" fmla="*/ 1753066 w 4006471"/>
              <a:gd name="csY489" fmla="*/ 1154964 h 2875069"/>
              <a:gd name="csX490" fmla="*/ 1769984 w 4006471"/>
              <a:gd name="csY490" fmla="*/ 1133758 h 2875069"/>
              <a:gd name="csX491" fmla="*/ 1810980 w 4006471"/>
              <a:gd name="csY491" fmla="*/ 1060938 h 2875069"/>
              <a:gd name="csX492" fmla="*/ 1786941 w 4006471"/>
              <a:gd name="csY492" fmla="*/ 1036181 h 2875069"/>
              <a:gd name="csX493" fmla="*/ 1718836 w 4006471"/>
              <a:gd name="csY493" fmla="*/ 1029358 h 2875069"/>
              <a:gd name="csX494" fmla="*/ 1648397 w 4006471"/>
              <a:gd name="csY494" fmla="*/ 951125 h 2875069"/>
              <a:gd name="csX495" fmla="*/ 1664300 w 4006471"/>
              <a:gd name="csY495" fmla="*/ 912446 h 2875069"/>
              <a:gd name="csX496" fmla="*/ 1703923 w 4006471"/>
              <a:gd name="csY496" fmla="*/ 925378 h 2875069"/>
              <a:gd name="csX497" fmla="*/ 1737943 w 4006471"/>
              <a:gd name="csY497" fmla="*/ 908674 h 2875069"/>
              <a:gd name="csX498" fmla="*/ 1774996 w 4006471"/>
              <a:gd name="csY498" fmla="*/ 811598 h 2875069"/>
              <a:gd name="csX499" fmla="*/ 1832752 w 4006471"/>
              <a:gd name="csY499" fmla="*/ 829266 h 2875069"/>
              <a:gd name="csX500" fmla="*/ 1882828 w 4006471"/>
              <a:gd name="csY500" fmla="*/ 722553 h 2875069"/>
              <a:gd name="csX501" fmla="*/ 1908943 w 4006471"/>
              <a:gd name="csY501" fmla="*/ 722639 h 2875069"/>
              <a:gd name="csX502" fmla="*/ 1966288 w 4006471"/>
              <a:gd name="csY502" fmla="*/ 687260 h 2875069"/>
              <a:gd name="csX503" fmla="*/ 1976653 w 4006471"/>
              <a:gd name="csY503" fmla="*/ 688083 h 2875069"/>
              <a:gd name="csX504" fmla="*/ 2007762 w 4006471"/>
              <a:gd name="csY504" fmla="*/ 659888 h 2875069"/>
              <a:gd name="csX505" fmla="*/ 2025551 w 4006471"/>
              <a:gd name="csY505" fmla="*/ 711709 h 2875069"/>
              <a:gd name="csX506" fmla="*/ 2085192 w 4006471"/>
              <a:gd name="csY506" fmla="*/ 697480 h 2875069"/>
              <a:gd name="csX507" fmla="*/ 2090890 w 4006471"/>
              <a:gd name="csY507" fmla="*/ 794455 h 2875069"/>
              <a:gd name="csX508" fmla="*/ 2076591 w 4006471"/>
              <a:gd name="csY508" fmla="*/ 873269 h 2875069"/>
              <a:gd name="csX509" fmla="*/ 2105525 w 4006471"/>
              <a:gd name="csY509" fmla="*/ 864444 h 2875069"/>
              <a:gd name="csX510" fmla="*/ 2101317 w 4006471"/>
              <a:gd name="csY510" fmla="*/ 831246 h 2875069"/>
              <a:gd name="csX511" fmla="*/ 2183701 w 4006471"/>
              <a:gd name="csY511" fmla="*/ 726992 h 2875069"/>
              <a:gd name="csX512" fmla="*/ 2343859 w 4006471"/>
              <a:gd name="csY512" fmla="*/ 736411 h 2875069"/>
              <a:gd name="csX513" fmla="*/ 2347357 w 4006471"/>
              <a:gd name="csY513" fmla="*/ 842457 h 2875069"/>
              <a:gd name="csX514" fmla="*/ 2427191 w 4006471"/>
              <a:gd name="csY514" fmla="*/ 906496 h 2875069"/>
              <a:gd name="csX515" fmla="*/ 2518226 w 4006471"/>
              <a:gd name="csY515" fmla="*/ 702799 h 2875069"/>
              <a:gd name="csX516" fmla="*/ 2461235 w 4006471"/>
              <a:gd name="csY516" fmla="*/ 687697 h 2875069"/>
              <a:gd name="csX517" fmla="*/ 2216004 w 4006471"/>
              <a:gd name="csY517" fmla="*/ 593911 h 2875069"/>
              <a:gd name="csX518" fmla="*/ 2158900 w 4006471"/>
              <a:gd name="csY518" fmla="*/ 496756 h 2875069"/>
              <a:gd name="csX519" fmla="*/ 2202561 w 4006471"/>
              <a:gd name="csY519" fmla="*/ 450282 h 2875069"/>
              <a:gd name="csX520" fmla="*/ 2264953 w 4006471"/>
              <a:gd name="csY520" fmla="*/ 533321 h 2875069"/>
              <a:gd name="csX521" fmla="*/ 2412529 w 4006471"/>
              <a:gd name="csY521" fmla="*/ 486436 h 2875069"/>
              <a:gd name="csX522" fmla="*/ 2440154 w 4006471"/>
              <a:gd name="csY522" fmla="*/ 472706 h 2875069"/>
              <a:gd name="csX523" fmla="*/ 2511163 w 4006471"/>
              <a:gd name="csY523" fmla="*/ 444500 h 2875069"/>
              <a:gd name="csX524" fmla="*/ 2552398 w 4006471"/>
              <a:gd name="csY524" fmla="*/ 355418 h 2875069"/>
              <a:gd name="csX525" fmla="*/ 2678681 w 4006471"/>
              <a:gd name="csY525" fmla="*/ 285460 h 2875069"/>
              <a:gd name="csX526" fmla="*/ 2716746 w 4006471"/>
              <a:gd name="csY526" fmla="*/ 224392 h 2875069"/>
              <a:gd name="csX527" fmla="*/ 2864945 w 4006471"/>
              <a:gd name="csY527" fmla="*/ 251913 h 2875069"/>
              <a:gd name="csX528" fmla="*/ 2903678 w 4006471"/>
              <a:gd name="csY528" fmla="*/ 321869 h 2875069"/>
              <a:gd name="csX529" fmla="*/ 2951033 w 4006471"/>
              <a:gd name="csY529" fmla="*/ 309065 h 2875069"/>
              <a:gd name="csX530" fmla="*/ 2942970 w 4006471"/>
              <a:gd name="csY530" fmla="*/ 281598 h 2875069"/>
              <a:gd name="csX531" fmla="*/ 2972705 w 4006471"/>
              <a:gd name="csY531" fmla="*/ 197868 h 2875069"/>
              <a:gd name="csX532" fmla="*/ 2970472 w 4006471"/>
              <a:gd name="csY532" fmla="*/ 101572 h 2875069"/>
              <a:gd name="csX533" fmla="*/ 3082780 w 4006471"/>
              <a:gd name="csY533" fmla="*/ 68044 h 2875069"/>
              <a:gd name="csX534" fmla="*/ 3093103 w 4006471"/>
              <a:gd name="csY534" fmla="*/ 114200 h 2875069"/>
              <a:gd name="csX535" fmla="*/ 3057323 w 4006471"/>
              <a:gd name="csY535" fmla="*/ 157623 h 2875069"/>
              <a:gd name="csX536" fmla="*/ 3089798 w 4006471"/>
              <a:gd name="csY536" fmla="*/ 202205 h 2875069"/>
              <a:gd name="csX537" fmla="*/ 3168178 w 4006471"/>
              <a:gd name="csY537" fmla="*/ 133062 h 2875069"/>
              <a:gd name="csX538" fmla="*/ 3238111 w 4006471"/>
              <a:gd name="csY538" fmla="*/ 123280 h 2875069"/>
              <a:gd name="csX539" fmla="*/ 3295159 w 4006471"/>
              <a:gd name="csY539" fmla="*/ 100465 h 2875069"/>
              <a:gd name="csX540" fmla="*/ 3335597 w 4006471"/>
              <a:gd name="csY540" fmla="*/ 181878 h 2875069"/>
              <a:gd name="csX541" fmla="*/ 3361747 w 4006471"/>
              <a:gd name="csY541" fmla="*/ 247746 h 2875069"/>
              <a:gd name="csX542" fmla="*/ 3366934 w 4006471"/>
              <a:gd name="csY542" fmla="*/ 106004 h 2875069"/>
              <a:gd name="csX543" fmla="*/ 3376647 w 4006471"/>
              <a:gd name="csY543" fmla="*/ 1645 h 2875069"/>
              <a:gd name="csX544" fmla="*/ 3393602 w 4006471"/>
              <a:gd name="csY544" fmla="*/ 427 h 28750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Lst>
            <a:rect l="l" t="t" r="r" b="b"/>
            <a:pathLst>
              <a:path w="4006471" h="2875069">
                <a:moveTo>
                  <a:pt x="1457712" y="1934111"/>
                </a:moveTo>
                <a:cubicBezTo>
                  <a:pt x="1473130" y="1958996"/>
                  <a:pt x="1509948" y="1982082"/>
                  <a:pt x="1540618" y="1974210"/>
                </a:cubicBezTo>
                <a:cubicBezTo>
                  <a:pt x="1523541" y="1953291"/>
                  <a:pt x="1488248" y="1933141"/>
                  <a:pt x="1457712" y="1934111"/>
                </a:cubicBezTo>
                <a:close/>
                <a:moveTo>
                  <a:pt x="466209" y="1607571"/>
                </a:moveTo>
                <a:cubicBezTo>
                  <a:pt x="528454" y="1649718"/>
                  <a:pt x="499186" y="1731964"/>
                  <a:pt x="464531" y="1784730"/>
                </a:cubicBezTo>
                <a:cubicBezTo>
                  <a:pt x="453729" y="1803374"/>
                  <a:pt x="422551" y="1815701"/>
                  <a:pt x="426193" y="1836573"/>
                </a:cubicBezTo>
                <a:cubicBezTo>
                  <a:pt x="450447" y="1975541"/>
                  <a:pt x="1315547" y="2043976"/>
                  <a:pt x="1507985" y="2014134"/>
                </a:cubicBezTo>
                <a:lnTo>
                  <a:pt x="1509430" y="2012143"/>
                </a:lnTo>
                <a:cubicBezTo>
                  <a:pt x="1511090" y="2008177"/>
                  <a:pt x="1504115" y="2003112"/>
                  <a:pt x="1494696" y="1999318"/>
                </a:cubicBezTo>
                <a:cubicBezTo>
                  <a:pt x="1133234" y="1900966"/>
                  <a:pt x="750389" y="1742348"/>
                  <a:pt x="466209" y="1607571"/>
                </a:cubicBezTo>
                <a:close/>
                <a:moveTo>
                  <a:pt x="481057" y="1497819"/>
                </a:moveTo>
                <a:cubicBezTo>
                  <a:pt x="486690" y="1507384"/>
                  <a:pt x="492326" y="1516948"/>
                  <a:pt x="497960" y="1526514"/>
                </a:cubicBezTo>
                <a:cubicBezTo>
                  <a:pt x="501656" y="1533255"/>
                  <a:pt x="431695" y="1551399"/>
                  <a:pt x="466250" y="1579276"/>
                </a:cubicBezTo>
                <a:cubicBezTo>
                  <a:pt x="500805" y="1607153"/>
                  <a:pt x="627451" y="1650558"/>
                  <a:pt x="705288" y="1693776"/>
                </a:cubicBezTo>
                <a:cubicBezTo>
                  <a:pt x="787725" y="1735358"/>
                  <a:pt x="878666" y="1784946"/>
                  <a:pt x="970261" y="1797565"/>
                </a:cubicBezTo>
                <a:cubicBezTo>
                  <a:pt x="844296" y="1729557"/>
                  <a:pt x="710185" y="1660197"/>
                  <a:pt x="596255" y="1573521"/>
                </a:cubicBezTo>
                <a:cubicBezTo>
                  <a:pt x="564060" y="1562938"/>
                  <a:pt x="516651" y="1489877"/>
                  <a:pt x="481057" y="1497819"/>
                </a:cubicBezTo>
                <a:close/>
                <a:moveTo>
                  <a:pt x="389801" y="1456041"/>
                </a:moveTo>
                <a:cubicBezTo>
                  <a:pt x="381980" y="1453488"/>
                  <a:pt x="374870" y="1454122"/>
                  <a:pt x="370251" y="1459075"/>
                </a:cubicBezTo>
                <a:cubicBezTo>
                  <a:pt x="364091" y="1465680"/>
                  <a:pt x="331979" y="1463232"/>
                  <a:pt x="338892" y="1487884"/>
                </a:cubicBezTo>
                <a:cubicBezTo>
                  <a:pt x="367096" y="1495574"/>
                  <a:pt x="400451" y="1545522"/>
                  <a:pt x="431322" y="1534449"/>
                </a:cubicBezTo>
                <a:cubicBezTo>
                  <a:pt x="443120" y="1500037"/>
                  <a:pt x="413263" y="1463699"/>
                  <a:pt x="389801" y="1456041"/>
                </a:cubicBezTo>
                <a:close/>
                <a:moveTo>
                  <a:pt x="508104" y="1430991"/>
                </a:moveTo>
                <a:cubicBezTo>
                  <a:pt x="503663" y="1430563"/>
                  <a:pt x="499261" y="1431648"/>
                  <a:pt x="495062" y="1434915"/>
                </a:cubicBezTo>
                <a:lnTo>
                  <a:pt x="493380" y="1437653"/>
                </a:lnTo>
                <a:cubicBezTo>
                  <a:pt x="494223" y="1476320"/>
                  <a:pt x="555209" y="1484977"/>
                  <a:pt x="581277" y="1513640"/>
                </a:cubicBezTo>
                <a:cubicBezTo>
                  <a:pt x="617600" y="1568015"/>
                  <a:pt x="658527" y="1585854"/>
                  <a:pt x="711803" y="1621493"/>
                </a:cubicBezTo>
                <a:cubicBezTo>
                  <a:pt x="907035" y="1755926"/>
                  <a:pt x="1040825" y="1832546"/>
                  <a:pt x="1273886" y="1903519"/>
                </a:cubicBezTo>
                <a:cubicBezTo>
                  <a:pt x="1396790" y="1940945"/>
                  <a:pt x="1429311" y="1936739"/>
                  <a:pt x="1420263" y="1925298"/>
                </a:cubicBezTo>
                <a:cubicBezTo>
                  <a:pt x="1302481" y="1847208"/>
                  <a:pt x="891319" y="1558842"/>
                  <a:pt x="874357" y="1545304"/>
                </a:cubicBezTo>
                <a:cubicBezTo>
                  <a:pt x="863431" y="1539812"/>
                  <a:pt x="795148" y="1472592"/>
                  <a:pt x="781893" y="1475752"/>
                </a:cubicBezTo>
                <a:cubicBezTo>
                  <a:pt x="766412" y="1478212"/>
                  <a:pt x="792001" y="1582304"/>
                  <a:pt x="777279" y="1586226"/>
                </a:cubicBezTo>
                <a:cubicBezTo>
                  <a:pt x="718399" y="1586410"/>
                  <a:pt x="679947" y="1537486"/>
                  <a:pt x="650662" y="1491870"/>
                </a:cubicBezTo>
                <a:cubicBezTo>
                  <a:pt x="643368" y="1482619"/>
                  <a:pt x="634146" y="1475618"/>
                  <a:pt x="622631" y="1479737"/>
                </a:cubicBezTo>
                <a:cubicBezTo>
                  <a:pt x="593562" y="1495465"/>
                  <a:pt x="568033" y="1485762"/>
                  <a:pt x="544685" y="1457549"/>
                </a:cubicBezTo>
                <a:cubicBezTo>
                  <a:pt x="535102" y="1447162"/>
                  <a:pt x="521427" y="1432272"/>
                  <a:pt x="508104" y="1430991"/>
                </a:cubicBezTo>
                <a:close/>
                <a:moveTo>
                  <a:pt x="505986" y="1345576"/>
                </a:moveTo>
                <a:lnTo>
                  <a:pt x="480245" y="1369367"/>
                </a:lnTo>
                <a:cubicBezTo>
                  <a:pt x="483040" y="1374746"/>
                  <a:pt x="470359" y="1410094"/>
                  <a:pt x="473645" y="1415219"/>
                </a:cubicBezTo>
                <a:cubicBezTo>
                  <a:pt x="525129" y="1433766"/>
                  <a:pt x="547471" y="1404586"/>
                  <a:pt x="560792" y="1360200"/>
                </a:cubicBezTo>
                <a:cubicBezTo>
                  <a:pt x="556982" y="1352867"/>
                  <a:pt x="511321" y="1355844"/>
                  <a:pt x="505986" y="1345576"/>
                </a:cubicBezTo>
                <a:close/>
                <a:moveTo>
                  <a:pt x="868707" y="1341628"/>
                </a:moveTo>
                <a:cubicBezTo>
                  <a:pt x="857781" y="1339357"/>
                  <a:pt x="847903" y="1358972"/>
                  <a:pt x="824441" y="1371162"/>
                </a:cubicBezTo>
                <a:cubicBezTo>
                  <a:pt x="817163" y="1378663"/>
                  <a:pt x="802529" y="1426801"/>
                  <a:pt x="808862" y="1437791"/>
                </a:cubicBezTo>
                <a:cubicBezTo>
                  <a:pt x="850942" y="1484931"/>
                  <a:pt x="999895" y="1585603"/>
                  <a:pt x="1076919" y="1654003"/>
                </a:cubicBezTo>
                <a:cubicBezTo>
                  <a:pt x="1137231" y="1703980"/>
                  <a:pt x="1218042" y="1770309"/>
                  <a:pt x="1292786" y="1816203"/>
                </a:cubicBezTo>
                <a:cubicBezTo>
                  <a:pt x="1358298" y="1862243"/>
                  <a:pt x="1483477" y="1915679"/>
                  <a:pt x="1564201" y="1942017"/>
                </a:cubicBezTo>
                <a:cubicBezTo>
                  <a:pt x="1624263" y="1937693"/>
                  <a:pt x="1501413" y="1883241"/>
                  <a:pt x="1470019" y="1853852"/>
                </a:cubicBezTo>
                <a:cubicBezTo>
                  <a:pt x="1423184" y="1812492"/>
                  <a:pt x="1328053" y="1746876"/>
                  <a:pt x="1244340" y="1678744"/>
                </a:cubicBezTo>
                <a:cubicBezTo>
                  <a:pt x="1180944" y="1628608"/>
                  <a:pt x="1022351" y="1490033"/>
                  <a:pt x="967738" y="1445059"/>
                </a:cubicBezTo>
                <a:cubicBezTo>
                  <a:pt x="950053" y="1432528"/>
                  <a:pt x="893753" y="1363408"/>
                  <a:pt x="880524" y="1352282"/>
                </a:cubicBezTo>
                <a:cubicBezTo>
                  <a:pt x="876108" y="1345575"/>
                  <a:pt x="872349" y="1342386"/>
                  <a:pt x="868707" y="1341628"/>
                </a:cubicBezTo>
                <a:close/>
                <a:moveTo>
                  <a:pt x="1594263" y="1307322"/>
                </a:moveTo>
                <a:cubicBezTo>
                  <a:pt x="1589305" y="1308900"/>
                  <a:pt x="1586538" y="1318507"/>
                  <a:pt x="1587733" y="1341314"/>
                </a:cubicBezTo>
                <a:cubicBezTo>
                  <a:pt x="1628920" y="1496056"/>
                  <a:pt x="1656868" y="1784587"/>
                  <a:pt x="1678894" y="1917774"/>
                </a:cubicBezTo>
                <a:cubicBezTo>
                  <a:pt x="1708313" y="1697892"/>
                  <a:pt x="1704504" y="1581180"/>
                  <a:pt x="1713018" y="1479301"/>
                </a:cubicBezTo>
                <a:cubicBezTo>
                  <a:pt x="1718207" y="1464195"/>
                  <a:pt x="1707835" y="1446616"/>
                  <a:pt x="1708343" y="1432073"/>
                </a:cubicBezTo>
                <a:cubicBezTo>
                  <a:pt x="1708343" y="1421375"/>
                  <a:pt x="1713712" y="1382049"/>
                  <a:pt x="1720570" y="1382107"/>
                </a:cubicBezTo>
                <a:cubicBezTo>
                  <a:pt x="1727429" y="1382164"/>
                  <a:pt x="1744942" y="1416948"/>
                  <a:pt x="1749492" y="1432420"/>
                </a:cubicBezTo>
                <a:cubicBezTo>
                  <a:pt x="1743936" y="1455171"/>
                  <a:pt x="1735499" y="1483139"/>
                  <a:pt x="1740318" y="1507949"/>
                </a:cubicBezTo>
                <a:cubicBezTo>
                  <a:pt x="1741197" y="1516803"/>
                  <a:pt x="1726820" y="1628574"/>
                  <a:pt x="1729739" y="1625817"/>
                </a:cubicBezTo>
                <a:cubicBezTo>
                  <a:pt x="1750604" y="1589528"/>
                  <a:pt x="1803368" y="1364084"/>
                  <a:pt x="1771671" y="1337720"/>
                </a:cubicBezTo>
                <a:cubicBezTo>
                  <a:pt x="1748449" y="1333643"/>
                  <a:pt x="1736339" y="1362903"/>
                  <a:pt x="1716318" y="1374546"/>
                </a:cubicBezTo>
                <a:cubicBezTo>
                  <a:pt x="1699897" y="1379973"/>
                  <a:pt x="1684639" y="1364942"/>
                  <a:pt x="1670424" y="1369840"/>
                </a:cubicBezTo>
                <a:cubicBezTo>
                  <a:pt x="1663560" y="1372165"/>
                  <a:pt x="1657188" y="1374235"/>
                  <a:pt x="1650229" y="1370403"/>
                </a:cubicBezTo>
                <a:cubicBezTo>
                  <a:pt x="1643726" y="1370135"/>
                  <a:pt x="1609136" y="1302591"/>
                  <a:pt x="1594263" y="1307322"/>
                </a:cubicBezTo>
                <a:close/>
                <a:moveTo>
                  <a:pt x="1544037" y="1272457"/>
                </a:moveTo>
                <a:cubicBezTo>
                  <a:pt x="1525535" y="1280457"/>
                  <a:pt x="1510972" y="1346388"/>
                  <a:pt x="1492565" y="1354867"/>
                </a:cubicBezTo>
                <a:cubicBezTo>
                  <a:pt x="1481811" y="1360454"/>
                  <a:pt x="1468733" y="1359178"/>
                  <a:pt x="1459194" y="1363517"/>
                </a:cubicBezTo>
                <a:cubicBezTo>
                  <a:pt x="1442830" y="1372637"/>
                  <a:pt x="1423078" y="1401523"/>
                  <a:pt x="1415150" y="1367154"/>
                </a:cubicBezTo>
                <a:cubicBezTo>
                  <a:pt x="1412791" y="1357828"/>
                  <a:pt x="1414808" y="1344989"/>
                  <a:pt x="1406777" y="1335505"/>
                </a:cubicBezTo>
                <a:cubicBezTo>
                  <a:pt x="1391607" y="1322441"/>
                  <a:pt x="1351781" y="1319041"/>
                  <a:pt x="1334519" y="1334031"/>
                </a:cubicBezTo>
                <a:cubicBezTo>
                  <a:pt x="1328765" y="1339027"/>
                  <a:pt x="1325518" y="1346067"/>
                  <a:pt x="1326526" y="1355473"/>
                </a:cubicBezTo>
                <a:cubicBezTo>
                  <a:pt x="1330076" y="1377836"/>
                  <a:pt x="1339766" y="1398874"/>
                  <a:pt x="1356805" y="1417333"/>
                </a:cubicBezTo>
                <a:cubicBezTo>
                  <a:pt x="1388084" y="1469569"/>
                  <a:pt x="1465847" y="1592556"/>
                  <a:pt x="1514197" y="1668890"/>
                </a:cubicBezTo>
                <a:cubicBezTo>
                  <a:pt x="1552158" y="1720446"/>
                  <a:pt x="1632497" y="1907343"/>
                  <a:pt x="1646905" y="1875338"/>
                </a:cubicBezTo>
                <a:cubicBezTo>
                  <a:pt x="1636293" y="1747397"/>
                  <a:pt x="1620090" y="1602695"/>
                  <a:pt x="1600646" y="1476861"/>
                </a:cubicBezTo>
                <a:cubicBezTo>
                  <a:pt x="1585059" y="1425368"/>
                  <a:pt x="1565817" y="1322957"/>
                  <a:pt x="1552231" y="1272912"/>
                </a:cubicBezTo>
                <a:cubicBezTo>
                  <a:pt x="1549404" y="1271354"/>
                  <a:pt x="1546681" y="1271315"/>
                  <a:pt x="1544037" y="1272457"/>
                </a:cubicBezTo>
                <a:close/>
                <a:moveTo>
                  <a:pt x="1775478" y="1229123"/>
                </a:moveTo>
                <a:cubicBezTo>
                  <a:pt x="1759116" y="1238247"/>
                  <a:pt x="1770676" y="1273679"/>
                  <a:pt x="1757891" y="1275353"/>
                </a:cubicBezTo>
                <a:cubicBezTo>
                  <a:pt x="1757494" y="1281767"/>
                  <a:pt x="1748837" y="1294961"/>
                  <a:pt x="1756085" y="1301748"/>
                </a:cubicBezTo>
                <a:lnTo>
                  <a:pt x="1796739" y="1310246"/>
                </a:lnTo>
                <a:cubicBezTo>
                  <a:pt x="1871171" y="1379914"/>
                  <a:pt x="1858053" y="1288817"/>
                  <a:pt x="1841937" y="1250639"/>
                </a:cubicBezTo>
                <a:lnTo>
                  <a:pt x="1806921" y="1259815"/>
                </a:lnTo>
                <a:close/>
                <a:moveTo>
                  <a:pt x="943597" y="1144139"/>
                </a:moveTo>
                <a:cubicBezTo>
                  <a:pt x="925064" y="1156249"/>
                  <a:pt x="904580" y="1184800"/>
                  <a:pt x="915008" y="1206071"/>
                </a:cubicBezTo>
                <a:cubicBezTo>
                  <a:pt x="933405" y="1200863"/>
                  <a:pt x="956394" y="1174731"/>
                  <a:pt x="949946" y="1156359"/>
                </a:cubicBezTo>
                <a:close/>
                <a:moveTo>
                  <a:pt x="1974812" y="1115805"/>
                </a:moveTo>
                <a:cubicBezTo>
                  <a:pt x="1969090" y="1115190"/>
                  <a:pt x="1961632" y="1116738"/>
                  <a:pt x="1952090" y="1121075"/>
                </a:cubicBezTo>
                <a:cubicBezTo>
                  <a:pt x="1930837" y="1132734"/>
                  <a:pt x="1964515" y="1143789"/>
                  <a:pt x="1962225" y="1154915"/>
                </a:cubicBezTo>
                <a:cubicBezTo>
                  <a:pt x="1952956" y="1160970"/>
                  <a:pt x="1940954" y="1165341"/>
                  <a:pt x="1931156" y="1169193"/>
                </a:cubicBezTo>
                <a:cubicBezTo>
                  <a:pt x="1902791" y="1182690"/>
                  <a:pt x="1921037" y="1215418"/>
                  <a:pt x="1910587" y="1240712"/>
                </a:cubicBezTo>
                <a:cubicBezTo>
                  <a:pt x="1905817" y="1250638"/>
                  <a:pt x="1899795" y="1259359"/>
                  <a:pt x="1892284" y="1267598"/>
                </a:cubicBezTo>
                <a:cubicBezTo>
                  <a:pt x="1874646" y="1289803"/>
                  <a:pt x="1875964" y="1326982"/>
                  <a:pt x="1875098" y="1350398"/>
                </a:cubicBezTo>
                <a:lnTo>
                  <a:pt x="1846409" y="1375234"/>
                </a:lnTo>
                <a:cubicBezTo>
                  <a:pt x="1831668" y="1377931"/>
                  <a:pt x="1812453" y="1377980"/>
                  <a:pt x="1810511" y="1395750"/>
                </a:cubicBezTo>
                <a:cubicBezTo>
                  <a:pt x="1743898" y="1682634"/>
                  <a:pt x="1706906" y="1749765"/>
                  <a:pt x="1730020" y="1905355"/>
                </a:cubicBezTo>
                <a:cubicBezTo>
                  <a:pt x="1824690" y="1724996"/>
                  <a:pt x="1874631" y="1510785"/>
                  <a:pt x="1932651" y="1328567"/>
                </a:cubicBezTo>
                <a:cubicBezTo>
                  <a:pt x="1947856" y="1276596"/>
                  <a:pt x="1978445" y="1216006"/>
                  <a:pt x="1988708" y="1162882"/>
                </a:cubicBezTo>
                <a:cubicBezTo>
                  <a:pt x="1993509" y="1138968"/>
                  <a:pt x="1991977" y="1117650"/>
                  <a:pt x="1974812" y="1115805"/>
                </a:cubicBezTo>
                <a:close/>
                <a:moveTo>
                  <a:pt x="691562" y="1114594"/>
                </a:moveTo>
                <a:cubicBezTo>
                  <a:pt x="682175" y="1114673"/>
                  <a:pt x="674799" y="1116307"/>
                  <a:pt x="675884" y="1117502"/>
                </a:cubicBezTo>
                <a:cubicBezTo>
                  <a:pt x="653368" y="1158991"/>
                  <a:pt x="705415" y="1146853"/>
                  <a:pt x="732333" y="1135348"/>
                </a:cubicBezTo>
                <a:cubicBezTo>
                  <a:pt x="741784" y="1157125"/>
                  <a:pt x="733713" y="1160702"/>
                  <a:pt x="741190" y="1182265"/>
                </a:cubicBezTo>
                <a:cubicBezTo>
                  <a:pt x="748070" y="1181171"/>
                  <a:pt x="749071" y="1181899"/>
                  <a:pt x="759350" y="1177799"/>
                </a:cubicBezTo>
                <a:cubicBezTo>
                  <a:pt x="759260" y="1156116"/>
                  <a:pt x="752084" y="1106462"/>
                  <a:pt x="719302" y="1121015"/>
                </a:cubicBezTo>
                <a:cubicBezTo>
                  <a:pt x="712347" y="1115989"/>
                  <a:pt x="700949" y="1114514"/>
                  <a:pt x="691562" y="1114594"/>
                </a:cubicBezTo>
                <a:close/>
                <a:moveTo>
                  <a:pt x="2356131" y="1089913"/>
                </a:moveTo>
                <a:cubicBezTo>
                  <a:pt x="2327394" y="1095532"/>
                  <a:pt x="2314805" y="1114700"/>
                  <a:pt x="2284351" y="1120588"/>
                </a:cubicBezTo>
                <a:cubicBezTo>
                  <a:pt x="2277685" y="1108023"/>
                  <a:pt x="2248295" y="1102710"/>
                  <a:pt x="2241629" y="1090146"/>
                </a:cubicBezTo>
                <a:cubicBezTo>
                  <a:pt x="2235593" y="1213778"/>
                  <a:pt x="2176983" y="1279693"/>
                  <a:pt x="2127212" y="1406112"/>
                </a:cubicBezTo>
                <a:cubicBezTo>
                  <a:pt x="2125568" y="1411310"/>
                  <a:pt x="1972720" y="1669732"/>
                  <a:pt x="1988889" y="1660937"/>
                </a:cubicBezTo>
                <a:cubicBezTo>
                  <a:pt x="2005059" y="1652145"/>
                  <a:pt x="2173804" y="1435808"/>
                  <a:pt x="2224231" y="1353350"/>
                </a:cubicBezTo>
                <a:cubicBezTo>
                  <a:pt x="2280909" y="1274868"/>
                  <a:pt x="2349042" y="1188564"/>
                  <a:pt x="2356131" y="1089913"/>
                </a:cubicBezTo>
                <a:close/>
                <a:moveTo>
                  <a:pt x="2517149" y="1083220"/>
                </a:moveTo>
                <a:cubicBezTo>
                  <a:pt x="2500199" y="1086442"/>
                  <a:pt x="2491277" y="1114663"/>
                  <a:pt x="2469653" y="1118449"/>
                </a:cubicBezTo>
                <a:lnTo>
                  <a:pt x="2403720" y="1092388"/>
                </a:lnTo>
                <a:cubicBezTo>
                  <a:pt x="2358879" y="1113329"/>
                  <a:pt x="2412528" y="1123075"/>
                  <a:pt x="2319285" y="1255545"/>
                </a:cubicBezTo>
                <a:cubicBezTo>
                  <a:pt x="2226043" y="1388016"/>
                  <a:pt x="1917182" y="1781251"/>
                  <a:pt x="1844262" y="1887211"/>
                </a:cubicBezTo>
                <a:cubicBezTo>
                  <a:pt x="1819213" y="1923810"/>
                  <a:pt x="1860619" y="1909129"/>
                  <a:pt x="1881774" y="1891305"/>
                </a:cubicBezTo>
                <a:cubicBezTo>
                  <a:pt x="1911054" y="1870401"/>
                  <a:pt x="1987096" y="1809364"/>
                  <a:pt x="2052927" y="1738745"/>
                </a:cubicBezTo>
                <a:cubicBezTo>
                  <a:pt x="2140141" y="1643773"/>
                  <a:pt x="2199390" y="1576838"/>
                  <a:pt x="2276760" y="1467585"/>
                </a:cubicBezTo>
                <a:cubicBezTo>
                  <a:pt x="2354130" y="1358331"/>
                  <a:pt x="2469832" y="1225124"/>
                  <a:pt x="2517149" y="1083220"/>
                </a:cubicBezTo>
                <a:close/>
                <a:moveTo>
                  <a:pt x="2159197" y="1041576"/>
                </a:moveTo>
                <a:cubicBezTo>
                  <a:pt x="2139351" y="1048785"/>
                  <a:pt x="2158912" y="1097409"/>
                  <a:pt x="2173278" y="1102360"/>
                </a:cubicBezTo>
                <a:cubicBezTo>
                  <a:pt x="2203807" y="1116914"/>
                  <a:pt x="2168206" y="1123267"/>
                  <a:pt x="2150237" y="1140050"/>
                </a:cubicBezTo>
                <a:cubicBezTo>
                  <a:pt x="2125036" y="1192620"/>
                  <a:pt x="2102604" y="1246061"/>
                  <a:pt x="2017073" y="1450432"/>
                </a:cubicBezTo>
                <a:cubicBezTo>
                  <a:pt x="1951526" y="1576360"/>
                  <a:pt x="1897570" y="1718609"/>
                  <a:pt x="1806206" y="1831873"/>
                </a:cubicBezTo>
                <a:cubicBezTo>
                  <a:pt x="1792217" y="1851557"/>
                  <a:pt x="1780210" y="1871451"/>
                  <a:pt x="1775647" y="1894926"/>
                </a:cubicBezTo>
                <a:cubicBezTo>
                  <a:pt x="1773395" y="1908513"/>
                  <a:pt x="1772590" y="1920099"/>
                  <a:pt x="1784811" y="1913749"/>
                </a:cubicBezTo>
                <a:cubicBezTo>
                  <a:pt x="1908365" y="1826592"/>
                  <a:pt x="2304345" y="1053800"/>
                  <a:pt x="2209517" y="1065589"/>
                </a:cubicBezTo>
                <a:close/>
                <a:moveTo>
                  <a:pt x="2112781" y="1032356"/>
                </a:moveTo>
                <a:cubicBezTo>
                  <a:pt x="2107045" y="1025707"/>
                  <a:pt x="2089695" y="1047537"/>
                  <a:pt x="2065424" y="1103284"/>
                </a:cubicBezTo>
                <a:cubicBezTo>
                  <a:pt x="1948911" y="1183685"/>
                  <a:pt x="1874965" y="1620383"/>
                  <a:pt x="1799191" y="1801255"/>
                </a:cubicBezTo>
                <a:cubicBezTo>
                  <a:pt x="1805365" y="1797105"/>
                  <a:pt x="2202436" y="1085344"/>
                  <a:pt x="2090452" y="1132294"/>
                </a:cubicBezTo>
                <a:cubicBezTo>
                  <a:pt x="2112638" y="1074130"/>
                  <a:pt x="2118515" y="1039004"/>
                  <a:pt x="2112781" y="1032356"/>
                </a:cubicBezTo>
                <a:close/>
                <a:moveTo>
                  <a:pt x="3202669" y="896204"/>
                </a:moveTo>
                <a:cubicBezTo>
                  <a:pt x="3190738" y="895021"/>
                  <a:pt x="3175528" y="900233"/>
                  <a:pt x="3162207" y="906600"/>
                </a:cubicBezTo>
                <a:cubicBezTo>
                  <a:pt x="3153327" y="910846"/>
                  <a:pt x="3145285" y="915605"/>
                  <a:pt x="3139616" y="919328"/>
                </a:cubicBezTo>
                <a:lnTo>
                  <a:pt x="3138426" y="921810"/>
                </a:lnTo>
                <a:cubicBezTo>
                  <a:pt x="3144391" y="972711"/>
                  <a:pt x="3234719" y="1093993"/>
                  <a:pt x="3245705" y="1103189"/>
                </a:cubicBezTo>
                <a:cubicBezTo>
                  <a:pt x="3276758" y="1119950"/>
                  <a:pt x="3260569" y="1076843"/>
                  <a:pt x="3257854" y="1060869"/>
                </a:cubicBezTo>
                <a:cubicBezTo>
                  <a:pt x="3246236" y="1026562"/>
                  <a:pt x="3225506" y="929324"/>
                  <a:pt x="3223458" y="924181"/>
                </a:cubicBezTo>
                <a:cubicBezTo>
                  <a:pt x="3223252" y="904969"/>
                  <a:pt x="3214599" y="897389"/>
                  <a:pt x="3202669" y="896204"/>
                </a:cubicBezTo>
                <a:close/>
                <a:moveTo>
                  <a:pt x="3146084" y="875623"/>
                </a:moveTo>
                <a:lnTo>
                  <a:pt x="3115449" y="885949"/>
                </a:lnTo>
                <a:cubicBezTo>
                  <a:pt x="3122385" y="904073"/>
                  <a:pt x="3133194" y="902178"/>
                  <a:pt x="3154463" y="891749"/>
                </a:cubicBezTo>
                <a:close/>
                <a:moveTo>
                  <a:pt x="1998343" y="825265"/>
                </a:moveTo>
                <a:cubicBezTo>
                  <a:pt x="1956933" y="839949"/>
                  <a:pt x="1955730" y="879586"/>
                  <a:pt x="1924412" y="877850"/>
                </a:cubicBezTo>
                <a:cubicBezTo>
                  <a:pt x="1918234" y="876715"/>
                  <a:pt x="1925833" y="875513"/>
                  <a:pt x="1909537" y="877743"/>
                </a:cubicBezTo>
                <a:cubicBezTo>
                  <a:pt x="1893239" y="879973"/>
                  <a:pt x="1835079" y="887780"/>
                  <a:pt x="1826632" y="891237"/>
                </a:cubicBezTo>
                <a:cubicBezTo>
                  <a:pt x="1840367" y="918859"/>
                  <a:pt x="1923152" y="907681"/>
                  <a:pt x="1948994" y="906053"/>
                </a:cubicBezTo>
                <a:cubicBezTo>
                  <a:pt x="1971712" y="909146"/>
                  <a:pt x="1963847" y="926264"/>
                  <a:pt x="1998353" y="911440"/>
                </a:cubicBezTo>
                <a:cubicBezTo>
                  <a:pt x="2007429" y="893067"/>
                  <a:pt x="2047481" y="886530"/>
                  <a:pt x="2028589" y="859729"/>
                </a:cubicBezTo>
                <a:lnTo>
                  <a:pt x="2024683" y="861759"/>
                </a:lnTo>
                <a:close/>
                <a:moveTo>
                  <a:pt x="3102573" y="802481"/>
                </a:moveTo>
                <a:cubicBezTo>
                  <a:pt x="3090074" y="802767"/>
                  <a:pt x="3076027" y="806496"/>
                  <a:pt x="3064982" y="809129"/>
                </a:cubicBezTo>
                <a:cubicBezTo>
                  <a:pt x="3064827" y="814802"/>
                  <a:pt x="3058296" y="822540"/>
                  <a:pt x="3065056" y="829580"/>
                </a:cubicBezTo>
                <a:lnTo>
                  <a:pt x="3151802" y="847196"/>
                </a:lnTo>
                <a:cubicBezTo>
                  <a:pt x="3155732" y="830881"/>
                  <a:pt x="3148488" y="824094"/>
                  <a:pt x="3134789" y="814452"/>
                </a:cubicBezTo>
                <a:lnTo>
                  <a:pt x="3130878" y="816484"/>
                </a:lnTo>
                <a:cubicBezTo>
                  <a:pt x="3126024" y="805350"/>
                  <a:pt x="3115071" y="802194"/>
                  <a:pt x="3102573" y="802481"/>
                </a:cubicBezTo>
                <a:close/>
                <a:moveTo>
                  <a:pt x="2257723" y="783583"/>
                </a:moveTo>
                <a:cubicBezTo>
                  <a:pt x="2253815" y="783673"/>
                  <a:pt x="2250139" y="784961"/>
                  <a:pt x="2246004" y="788350"/>
                </a:cubicBezTo>
                <a:cubicBezTo>
                  <a:pt x="2244451" y="799710"/>
                  <a:pt x="2254045" y="814588"/>
                  <a:pt x="2267006" y="808477"/>
                </a:cubicBezTo>
                <a:cubicBezTo>
                  <a:pt x="2262941" y="800654"/>
                  <a:pt x="2272718" y="795574"/>
                  <a:pt x="2270846" y="785995"/>
                </a:cubicBezTo>
                <a:cubicBezTo>
                  <a:pt x="2265775" y="784597"/>
                  <a:pt x="2261632" y="783492"/>
                  <a:pt x="2257723" y="783583"/>
                </a:cubicBezTo>
                <a:close/>
                <a:moveTo>
                  <a:pt x="3395347" y="777143"/>
                </a:moveTo>
                <a:cubicBezTo>
                  <a:pt x="3384470" y="774725"/>
                  <a:pt x="3375949" y="777213"/>
                  <a:pt x="3370095" y="781923"/>
                </a:cubicBezTo>
                <a:cubicBezTo>
                  <a:pt x="3352531" y="796053"/>
                  <a:pt x="3358973" y="830183"/>
                  <a:pt x="3397856" y="811841"/>
                </a:cubicBezTo>
                <a:cubicBezTo>
                  <a:pt x="3398389" y="798531"/>
                  <a:pt x="3401522" y="793800"/>
                  <a:pt x="3395347" y="777143"/>
                </a:cubicBezTo>
                <a:close/>
                <a:moveTo>
                  <a:pt x="2672753" y="719641"/>
                </a:moveTo>
                <a:lnTo>
                  <a:pt x="2612887" y="918645"/>
                </a:lnTo>
                <a:cubicBezTo>
                  <a:pt x="2605155" y="946974"/>
                  <a:pt x="2600016" y="970333"/>
                  <a:pt x="2601039" y="980665"/>
                </a:cubicBezTo>
                <a:cubicBezTo>
                  <a:pt x="2604539" y="983814"/>
                  <a:pt x="2588398" y="985304"/>
                  <a:pt x="2619022" y="980632"/>
                </a:cubicBezTo>
                <a:cubicBezTo>
                  <a:pt x="2649645" y="975961"/>
                  <a:pt x="2715950" y="962338"/>
                  <a:pt x="2784781" y="952640"/>
                </a:cubicBezTo>
                <a:cubicBezTo>
                  <a:pt x="2855546" y="940703"/>
                  <a:pt x="3010094" y="915731"/>
                  <a:pt x="3074143" y="883693"/>
                </a:cubicBezTo>
                <a:cubicBezTo>
                  <a:pt x="3033644" y="845157"/>
                  <a:pt x="2990203" y="832463"/>
                  <a:pt x="2963072" y="830424"/>
                </a:cubicBezTo>
                <a:cubicBezTo>
                  <a:pt x="2898812" y="801117"/>
                  <a:pt x="2818909" y="779943"/>
                  <a:pt x="2749534" y="770677"/>
                </a:cubicBezTo>
                <a:cubicBezTo>
                  <a:pt x="2727527" y="765352"/>
                  <a:pt x="2715746" y="752225"/>
                  <a:pt x="2696997" y="750799"/>
                </a:cubicBezTo>
                <a:cubicBezTo>
                  <a:pt x="2681736" y="749106"/>
                  <a:pt x="2679578" y="717647"/>
                  <a:pt x="2672753" y="719641"/>
                </a:cubicBezTo>
                <a:close/>
                <a:moveTo>
                  <a:pt x="2568564" y="714870"/>
                </a:moveTo>
                <a:cubicBezTo>
                  <a:pt x="2559810" y="714044"/>
                  <a:pt x="2551382" y="713745"/>
                  <a:pt x="2546806" y="715223"/>
                </a:cubicBezTo>
                <a:cubicBezTo>
                  <a:pt x="2539158" y="716529"/>
                  <a:pt x="2485708" y="879480"/>
                  <a:pt x="2453292" y="975682"/>
                </a:cubicBezTo>
                <a:cubicBezTo>
                  <a:pt x="2457386" y="1001483"/>
                  <a:pt x="2510869" y="964819"/>
                  <a:pt x="2521558" y="986577"/>
                </a:cubicBezTo>
                <a:cubicBezTo>
                  <a:pt x="2524622" y="993673"/>
                  <a:pt x="2532892" y="1002417"/>
                  <a:pt x="2529235" y="1004940"/>
                </a:cubicBezTo>
                <a:lnTo>
                  <a:pt x="2526782" y="1037246"/>
                </a:lnTo>
                <a:cubicBezTo>
                  <a:pt x="2528124" y="1044621"/>
                  <a:pt x="2530688" y="1050738"/>
                  <a:pt x="2532838" y="1046515"/>
                </a:cubicBezTo>
                <a:cubicBezTo>
                  <a:pt x="2573577" y="973204"/>
                  <a:pt x="2620510" y="869988"/>
                  <a:pt x="2637112" y="781290"/>
                </a:cubicBezTo>
                <a:cubicBezTo>
                  <a:pt x="2638389" y="768211"/>
                  <a:pt x="2644823" y="754315"/>
                  <a:pt x="2640682" y="741571"/>
                </a:cubicBezTo>
                <a:cubicBezTo>
                  <a:pt x="2629413" y="729426"/>
                  <a:pt x="2607597" y="720898"/>
                  <a:pt x="2592272" y="717685"/>
                </a:cubicBezTo>
                <a:cubicBezTo>
                  <a:pt x="2586396" y="717053"/>
                  <a:pt x="2577317" y="715698"/>
                  <a:pt x="2568564" y="714870"/>
                </a:cubicBezTo>
                <a:close/>
                <a:moveTo>
                  <a:pt x="3085375" y="678734"/>
                </a:moveTo>
                <a:lnTo>
                  <a:pt x="3069244" y="687115"/>
                </a:lnTo>
                <a:lnTo>
                  <a:pt x="3081943" y="711557"/>
                </a:lnTo>
                <a:lnTo>
                  <a:pt x="3098075" y="703175"/>
                </a:lnTo>
                <a:close/>
                <a:moveTo>
                  <a:pt x="2699273" y="675129"/>
                </a:moveTo>
                <a:cubicBezTo>
                  <a:pt x="2696573" y="675908"/>
                  <a:pt x="2690692" y="677723"/>
                  <a:pt x="2687987" y="678505"/>
                </a:cubicBezTo>
                <a:cubicBezTo>
                  <a:pt x="2684097" y="681765"/>
                  <a:pt x="2687910" y="689104"/>
                  <a:pt x="2687694" y="691074"/>
                </a:cubicBezTo>
                <a:lnTo>
                  <a:pt x="2687732" y="693534"/>
                </a:lnTo>
                <a:cubicBezTo>
                  <a:pt x="2689272" y="761013"/>
                  <a:pt x="2925281" y="792332"/>
                  <a:pt x="2967379" y="806458"/>
                </a:cubicBezTo>
                <a:cubicBezTo>
                  <a:pt x="2973363" y="810798"/>
                  <a:pt x="2979872" y="817351"/>
                  <a:pt x="2989252" y="818685"/>
                </a:cubicBezTo>
                <a:cubicBezTo>
                  <a:pt x="2997444" y="822502"/>
                  <a:pt x="3002877" y="823398"/>
                  <a:pt x="3006965" y="816931"/>
                </a:cubicBezTo>
                <a:cubicBezTo>
                  <a:pt x="3011107" y="766362"/>
                  <a:pt x="3062023" y="778350"/>
                  <a:pt x="3027909" y="771245"/>
                </a:cubicBezTo>
                <a:cubicBezTo>
                  <a:pt x="2978648" y="724215"/>
                  <a:pt x="2803702" y="705286"/>
                  <a:pt x="2740095" y="702334"/>
                </a:cubicBezTo>
                <a:cubicBezTo>
                  <a:pt x="2723246" y="696186"/>
                  <a:pt x="2717509" y="675582"/>
                  <a:pt x="2699273" y="675129"/>
                </a:cubicBezTo>
                <a:close/>
                <a:moveTo>
                  <a:pt x="2542611" y="619266"/>
                </a:moveTo>
                <a:cubicBezTo>
                  <a:pt x="2540099" y="618167"/>
                  <a:pt x="2537249" y="617165"/>
                  <a:pt x="2531373" y="619598"/>
                </a:cubicBezTo>
                <a:cubicBezTo>
                  <a:pt x="2528619" y="632205"/>
                  <a:pt x="2523651" y="629819"/>
                  <a:pt x="2529824" y="646474"/>
                </a:cubicBezTo>
                <a:cubicBezTo>
                  <a:pt x="2544132" y="647729"/>
                  <a:pt x="2558973" y="635674"/>
                  <a:pt x="2551823" y="619525"/>
                </a:cubicBezTo>
                <a:cubicBezTo>
                  <a:pt x="2547298" y="621565"/>
                  <a:pt x="2545124" y="620367"/>
                  <a:pt x="2542611" y="619266"/>
                </a:cubicBezTo>
                <a:close/>
                <a:moveTo>
                  <a:pt x="3359484" y="577905"/>
                </a:moveTo>
                <a:cubicBezTo>
                  <a:pt x="3339245" y="607038"/>
                  <a:pt x="3319395" y="696347"/>
                  <a:pt x="3335585" y="739456"/>
                </a:cubicBezTo>
                <a:lnTo>
                  <a:pt x="3384988" y="751113"/>
                </a:lnTo>
                <a:lnTo>
                  <a:pt x="3361847" y="602749"/>
                </a:lnTo>
                <a:close/>
                <a:moveTo>
                  <a:pt x="3250842" y="561629"/>
                </a:moveTo>
                <a:cubicBezTo>
                  <a:pt x="3249434" y="560750"/>
                  <a:pt x="3248542" y="560901"/>
                  <a:pt x="3248633" y="562870"/>
                </a:cubicBezTo>
                <a:cubicBezTo>
                  <a:pt x="3232452" y="567556"/>
                  <a:pt x="3237333" y="580541"/>
                  <a:pt x="3235332" y="594612"/>
                </a:cubicBezTo>
                <a:cubicBezTo>
                  <a:pt x="3232096" y="624229"/>
                  <a:pt x="3224114" y="649480"/>
                  <a:pt x="3240096" y="679040"/>
                </a:cubicBezTo>
                <a:cubicBezTo>
                  <a:pt x="3242373" y="698961"/>
                  <a:pt x="3245923" y="721325"/>
                  <a:pt x="3241541" y="740363"/>
                </a:cubicBezTo>
                <a:cubicBezTo>
                  <a:pt x="3241007" y="753671"/>
                  <a:pt x="3231481" y="774765"/>
                  <a:pt x="3239534" y="785477"/>
                </a:cubicBezTo>
                <a:cubicBezTo>
                  <a:pt x="3261748" y="804350"/>
                  <a:pt x="3273181" y="715235"/>
                  <a:pt x="3290642" y="697474"/>
                </a:cubicBezTo>
                <a:lnTo>
                  <a:pt x="3293061" y="694970"/>
                </a:lnTo>
                <a:cubicBezTo>
                  <a:pt x="3334939" y="678802"/>
                  <a:pt x="3320827" y="611024"/>
                  <a:pt x="3318105" y="578302"/>
                </a:cubicBezTo>
                <a:cubicBezTo>
                  <a:pt x="3317011" y="571422"/>
                  <a:pt x="3305907" y="570359"/>
                  <a:pt x="3299789" y="572921"/>
                </a:cubicBezTo>
                <a:cubicBezTo>
                  <a:pt x="3286322" y="578055"/>
                  <a:pt x="3278377" y="590248"/>
                  <a:pt x="3264854" y="576169"/>
                </a:cubicBezTo>
                <a:cubicBezTo>
                  <a:pt x="3263933" y="576186"/>
                  <a:pt x="3255064" y="564266"/>
                  <a:pt x="3250842" y="561629"/>
                </a:cubicBezTo>
                <a:close/>
                <a:moveTo>
                  <a:pt x="2904199" y="529549"/>
                </a:moveTo>
                <a:lnTo>
                  <a:pt x="2891979" y="535899"/>
                </a:lnTo>
                <a:lnTo>
                  <a:pt x="2898326" y="548115"/>
                </a:lnTo>
                <a:lnTo>
                  <a:pt x="2910546" y="541764"/>
                </a:lnTo>
                <a:close/>
                <a:moveTo>
                  <a:pt x="3515283" y="491036"/>
                </a:moveTo>
                <a:cubicBezTo>
                  <a:pt x="3500510" y="490969"/>
                  <a:pt x="3478325" y="491081"/>
                  <a:pt x="3474064" y="494458"/>
                </a:cubicBezTo>
                <a:cubicBezTo>
                  <a:pt x="3457019" y="507968"/>
                  <a:pt x="3482453" y="540391"/>
                  <a:pt x="3461631" y="555864"/>
                </a:cubicBezTo>
                <a:cubicBezTo>
                  <a:pt x="3475611" y="599505"/>
                  <a:pt x="3540499" y="510542"/>
                  <a:pt x="3526650" y="491050"/>
                </a:cubicBezTo>
                <a:cubicBezTo>
                  <a:pt x="3524310" y="491102"/>
                  <a:pt x="3520209" y="491060"/>
                  <a:pt x="3515283" y="491036"/>
                </a:cubicBezTo>
                <a:close/>
                <a:moveTo>
                  <a:pt x="2842439" y="490950"/>
                </a:moveTo>
                <a:cubicBezTo>
                  <a:pt x="2840108" y="487506"/>
                  <a:pt x="2834525" y="488933"/>
                  <a:pt x="2827873" y="492855"/>
                </a:cubicBezTo>
                <a:cubicBezTo>
                  <a:pt x="2814569" y="500699"/>
                  <a:pt x="2796984" y="518524"/>
                  <a:pt x="2792563" y="527338"/>
                </a:cubicBezTo>
                <a:cubicBezTo>
                  <a:pt x="2769136" y="557510"/>
                  <a:pt x="2707087" y="569503"/>
                  <a:pt x="2692376" y="605705"/>
                </a:cubicBezTo>
                <a:lnTo>
                  <a:pt x="2732361" y="650239"/>
                </a:lnTo>
                <a:cubicBezTo>
                  <a:pt x="2811910" y="743603"/>
                  <a:pt x="2992250" y="678704"/>
                  <a:pt x="3075999" y="772990"/>
                </a:cubicBezTo>
                <a:cubicBezTo>
                  <a:pt x="3082722" y="777569"/>
                  <a:pt x="3097759" y="777827"/>
                  <a:pt x="3098618" y="769934"/>
                </a:cubicBezTo>
                <a:cubicBezTo>
                  <a:pt x="3098134" y="754664"/>
                  <a:pt x="3081681" y="742109"/>
                  <a:pt x="3069173" y="729984"/>
                </a:cubicBezTo>
                <a:cubicBezTo>
                  <a:pt x="3055651" y="715906"/>
                  <a:pt x="3047422" y="709630"/>
                  <a:pt x="3034899" y="696274"/>
                </a:cubicBezTo>
                <a:cubicBezTo>
                  <a:pt x="3016025" y="670696"/>
                  <a:pt x="2999963" y="636209"/>
                  <a:pt x="2974775" y="616400"/>
                </a:cubicBezTo>
                <a:cubicBezTo>
                  <a:pt x="2950815" y="596570"/>
                  <a:pt x="2934378" y="600766"/>
                  <a:pt x="2920396" y="604927"/>
                </a:cubicBezTo>
                <a:cubicBezTo>
                  <a:pt x="2905445" y="609591"/>
                  <a:pt x="2894375" y="610998"/>
                  <a:pt x="2879924" y="584371"/>
                </a:cubicBezTo>
                <a:cubicBezTo>
                  <a:pt x="2866692" y="573239"/>
                  <a:pt x="2843568" y="575324"/>
                  <a:pt x="2829885" y="566914"/>
                </a:cubicBezTo>
                <a:cubicBezTo>
                  <a:pt x="2812435" y="553636"/>
                  <a:pt x="2832125" y="536581"/>
                  <a:pt x="2837506" y="518266"/>
                </a:cubicBezTo>
                <a:cubicBezTo>
                  <a:pt x="2843854" y="502708"/>
                  <a:pt x="2844772" y="494394"/>
                  <a:pt x="2842439" y="490950"/>
                </a:cubicBezTo>
                <a:close/>
                <a:moveTo>
                  <a:pt x="2937106" y="469822"/>
                </a:moveTo>
                <a:lnTo>
                  <a:pt x="2899408" y="495431"/>
                </a:lnTo>
                <a:cubicBezTo>
                  <a:pt x="2897819" y="519841"/>
                  <a:pt x="2948434" y="538221"/>
                  <a:pt x="2961346" y="560689"/>
                </a:cubicBezTo>
                <a:cubicBezTo>
                  <a:pt x="2968614" y="568698"/>
                  <a:pt x="2980048" y="575173"/>
                  <a:pt x="2988548" y="583172"/>
                </a:cubicBezTo>
                <a:cubicBezTo>
                  <a:pt x="3004515" y="595980"/>
                  <a:pt x="3005129" y="619869"/>
                  <a:pt x="3018421" y="634691"/>
                </a:cubicBezTo>
                <a:cubicBezTo>
                  <a:pt x="3026959" y="645150"/>
                  <a:pt x="3039285" y="661714"/>
                  <a:pt x="3052387" y="664219"/>
                </a:cubicBezTo>
                <a:cubicBezTo>
                  <a:pt x="3083686" y="633676"/>
                  <a:pt x="3010913" y="564104"/>
                  <a:pt x="2985550" y="548730"/>
                </a:cubicBezTo>
                <a:cubicBezTo>
                  <a:pt x="2968963" y="527555"/>
                  <a:pt x="2971046" y="465843"/>
                  <a:pt x="2937106" y="469822"/>
                </a:cubicBezTo>
                <a:close/>
                <a:moveTo>
                  <a:pt x="2721940" y="469063"/>
                </a:moveTo>
                <a:lnTo>
                  <a:pt x="2705808" y="477445"/>
                </a:lnTo>
                <a:cubicBezTo>
                  <a:pt x="2706666" y="485071"/>
                  <a:pt x="2697648" y="515206"/>
                  <a:pt x="2702997" y="526701"/>
                </a:cubicBezTo>
                <a:lnTo>
                  <a:pt x="2775481" y="503120"/>
                </a:lnTo>
                <a:cubicBezTo>
                  <a:pt x="2772904" y="495771"/>
                  <a:pt x="2724028" y="476667"/>
                  <a:pt x="2721940" y="469063"/>
                </a:cubicBezTo>
                <a:close/>
                <a:moveTo>
                  <a:pt x="3595017" y="404007"/>
                </a:moveTo>
                <a:cubicBezTo>
                  <a:pt x="3585915" y="405010"/>
                  <a:pt x="3575720" y="406893"/>
                  <a:pt x="3566788" y="410759"/>
                </a:cubicBezTo>
                <a:cubicBezTo>
                  <a:pt x="3557855" y="414624"/>
                  <a:pt x="3550187" y="420472"/>
                  <a:pt x="3546140" y="429404"/>
                </a:cubicBezTo>
                <a:cubicBezTo>
                  <a:pt x="3546348" y="442952"/>
                  <a:pt x="3546562" y="456497"/>
                  <a:pt x="3546536" y="470783"/>
                </a:cubicBezTo>
                <a:cubicBezTo>
                  <a:pt x="3572459" y="458560"/>
                  <a:pt x="3601437" y="436672"/>
                  <a:pt x="3595017" y="404007"/>
                </a:cubicBezTo>
                <a:close/>
                <a:moveTo>
                  <a:pt x="3435742" y="396132"/>
                </a:moveTo>
                <a:cubicBezTo>
                  <a:pt x="3423834" y="406670"/>
                  <a:pt x="3424124" y="425137"/>
                  <a:pt x="3399788" y="412957"/>
                </a:cubicBezTo>
                <a:lnTo>
                  <a:pt x="3396095" y="413011"/>
                </a:lnTo>
                <a:cubicBezTo>
                  <a:pt x="3358814" y="423693"/>
                  <a:pt x="3359450" y="464332"/>
                  <a:pt x="3383756" y="490806"/>
                </a:cubicBezTo>
                <a:cubicBezTo>
                  <a:pt x="3392685" y="494856"/>
                  <a:pt x="3400913" y="501131"/>
                  <a:pt x="3403785" y="511432"/>
                </a:cubicBezTo>
                <a:cubicBezTo>
                  <a:pt x="3418533" y="541017"/>
                  <a:pt x="3374373" y="646689"/>
                  <a:pt x="3396655" y="644854"/>
                </a:cubicBezTo>
                <a:cubicBezTo>
                  <a:pt x="3411448" y="645857"/>
                  <a:pt x="3442239" y="608149"/>
                  <a:pt x="3451944" y="598145"/>
                </a:cubicBezTo>
                <a:cubicBezTo>
                  <a:pt x="3457457" y="588449"/>
                  <a:pt x="3454174" y="583330"/>
                  <a:pt x="3446220" y="578768"/>
                </a:cubicBezTo>
                <a:cubicBezTo>
                  <a:pt x="3442936" y="573649"/>
                  <a:pt x="3436230" y="570303"/>
                  <a:pt x="3437371" y="564125"/>
                </a:cubicBezTo>
                <a:cubicBezTo>
                  <a:pt x="3437531" y="558458"/>
                  <a:pt x="3445039" y="550213"/>
                  <a:pt x="3446682" y="545015"/>
                </a:cubicBezTo>
                <a:cubicBezTo>
                  <a:pt x="3461092" y="521384"/>
                  <a:pt x="3445190" y="512271"/>
                  <a:pt x="3434774" y="492226"/>
                </a:cubicBezTo>
                <a:cubicBezTo>
                  <a:pt x="3430458" y="483918"/>
                  <a:pt x="3428483" y="468184"/>
                  <a:pt x="3431172" y="450651"/>
                </a:cubicBezTo>
                <a:cubicBezTo>
                  <a:pt x="3432325" y="445707"/>
                  <a:pt x="3434385" y="435325"/>
                  <a:pt x="3435283" y="429891"/>
                </a:cubicBezTo>
                <a:cubicBezTo>
                  <a:pt x="3434894" y="420782"/>
                  <a:pt x="3455332" y="388442"/>
                  <a:pt x="3435742" y="396132"/>
                </a:cubicBezTo>
                <a:close/>
                <a:moveTo>
                  <a:pt x="3108114" y="255377"/>
                </a:moveTo>
                <a:cubicBezTo>
                  <a:pt x="3100488" y="256236"/>
                  <a:pt x="3095188" y="263957"/>
                  <a:pt x="3089655" y="272416"/>
                </a:cubicBezTo>
                <a:cubicBezTo>
                  <a:pt x="3083142" y="281391"/>
                  <a:pt x="3072682" y="289930"/>
                  <a:pt x="3072032" y="295852"/>
                </a:cubicBezTo>
                <a:cubicBezTo>
                  <a:pt x="3071604" y="299803"/>
                  <a:pt x="3075586" y="302694"/>
                  <a:pt x="3082277" y="304808"/>
                </a:cubicBezTo>
                <a:cubicBezTo>
                  <a:pt x="3096131" y="308779"/>
                  <a:pt x="3112648" y="309509"/>
                  <a:pt x="3122203" y="321928"/>
                </a:cubicBezTo>
                <a:cubicBezTo>
                  <a:pt x="3130487" y="331895"/>
                  <a:pt x="3130233" y="346931"/>
                  <a:pt x="3130187" y="359988"/>
                </a:cubicBezTo>
                <a:cubicBezTo>
                  <a:pt x="3131259" y="381158"/>
                  <a:pt x="3130133" y="404089"/>
                  <a:pt x="3112127" y="418412"/>
                </a:cubicBezTo>
                <a:cubicBezTo>
                  <a:pt x="3090930" y="433768"/>
                  <a:pt x="3092350" y="461583"/>
                  <a:pt x="3074376" y="478370"/>
                </a:cubicBezTo>
                <a:cubicBezTo>
                  <a:pt x="3008247" y="535074"/>
                  <a:pt x="3080132" y="626835"/>
                  <a:pt x="3120074" y="676226"/>
                </a:cubicBezTo>
                <a:lnTo>
                  <a:pt x="3121129" y="680646"/>
                </a:lnTo>
                <a:cubicBezTo>
                  <a:pt x="3123057" y="693915"/>
                  <a:pt x="3113980" y="712289"/>
                  <a:pt x="3113724" y="727317"/>
                </a:cubicBezTo>
                <a:cubicBezTo>
                  <a:pt x="3108829" y="745381"/>
                  <a:pt x="3131241" y="776568"/>
                  <a:pt x="3134535" y="750649"/>
                </a:cubicBezTo>
                <a:cubicBezTo>
                  <a:pt x="3144853" y="759358"/>
                  <a:pt x="3167750" y="771566"/>
                  <a:pt x="3175634" y="779574"/>
                </a:cubicBezTo>
                <a:cubicBezTo>
                  <a:pt x="3176488" y="787193"/>
                  <a:pt x="3172326" y="788740"/>
                  <a:pt x="3181841" y="798692"/>
                </a:cubicBezTo>
                <a:cubicBezTo>
                  <a:pt x="3209164" y="813048"/>
                  <a:pt x="3211908" y="783687"/>
                  <a:pt x="3210785" y="758830"/>
                </a:cubicBezTo>
                <a:cubicBezTo>
                  <a:pt x="3208465" y="736444"/>
                  <a:pt x="3216470" y="712420"/>
                  <a:pt x="3209011" y="692087"/>
                </a:cubicBezTo>
                <a:cubicBezTo>
                  <a:pt x="3205517" y="673416"/>
                  <a:pt x="3040148" y="494914"/>
                  <a:pt x="3105429" y="510652"/>
                </a:cubicBezTo>
                <a:cubicBezTo>
                  <a:pt x="3142853" y="525343"/>
                  <a:pt x="3150125" y="596676"/>
                  <a:pt x="3186513" y="623705"/>
                </a:cubicBezTo>
                <a:cubicBezTo>
                  <a:pt x="3230486" y="647410"/>
                  <a:pt x="3210349" y="540553"/>
                  <a:pt x="3219879" y="519466"/>
                </a:cubicBezTo>
                <a:cubicBezTo>
                  <a:pt x="3222381" y="506372"/>
                  <a:pt x="3224149" y="493038"/>
                  <a:pt x="3218284" y="480566"/>
                </a:cubicBezTo>
                <a:cubicBezTo>
                  <a:pt x="3211645" y="465400"/>
                  <a:pt x="3186319" y="436967"/>
                  <a:pt x="3212579" y="430154"/>
                </a:cubicBezTo>
                <a:cubicBezTo>
                  <a:pt x="3238441" y="429749"/>
                  <a:pt x="3244241" y="486320"/>
                  <a:pt x="3251280" y="495078"/>
                </a:cubicBezTo>
                <a:cubicBezTo>
                  <a:pt x="3256696" y="494752"/>
                  <a:pt x="3262133" y="480135"/>
                  <a:pt x="3271925" y="476287"/>
                </a:cubicBezTo>
                <a:cubicBezTo>
                  <a:pt x="3294430" y="465835"/>
                  <a:pt x="3319905" y="519637"/>
                  <a:pt x="3338045" y="513933"/>
                </a:cubicBezTo>
                <a:cubicBezTo>
                  <a:pt x="3349854" y="497246"/>
                  <a:pt x="3309239" y="483589"/>
                  <a:pt x="3318061" y="464724"/>
                </a:cubicBezTo>
                <a:cubicBezTo>
                  <a:pt x="3320627" y="455326"/>
                  <a:pt x="3330093" y="446063"/>
                  <a:pt x="3333617" y="434923"/>
                </a:cubicBezTo>
                <a:cubicBezTo>
                  <a:pt x="3345918" y="402459"/>
                  <a:pt x="3334734" y="364198"/>
                  <a:pt x="3296865" y="368977"/>
                </a:cubicBezTo>
                <a:cubicBezTo>
                  <a:pt x="3281112" y="369714"/>
                  <a:pt x="3270199" y="380969"/>
                  <a:pt x="3251004" y="382254"/>
                </a:cubicBezTo>
                <a:cubicBezTo>
                  <a:pt x="3234212" y="379804"/>
                  <a:pt x="3219086" y="373390"/>
                  <a:pt x="3201920" y="378581"/>
                </a:cubicBezTo>
                <a:cubicBezTo>
                  <a:pt x="3187922" y="381510"/>
                  <a:pt x="3168023" y="385017"/>
                  <a:pt x="3159248" y="375304"/>
                </a:cubicBezTo>
                <a:cubicBezTo>
                  <a:pt x="3146843" y="353814"/>
                  <a:pt x="3161104" y="320333"/>
                  <a:pt x="3151161" y="298811"/>
                </a:cubicBezTo>
                <a:cubicBezTo>
                  <a:pt x="3146690" y="280646"/>
                  <a:pt x="3127797" y="253845"/>
                  <a:pt x="3108114" y="255377"/>
                </a:cubicBezTo>
                <a:close/>
                <a:moveTo>
                  <a:pt x="3809472" y="176473"/>
                </a:moveTo>
                <a:cubicBezTo>
                  <a:pt x="3805943" y="175077"/>
                  <a:pt x="3801369" y="176057"/>
                  <a:pt x="3795039" y="180898"/>
                </a:cubicBezTo>
                <a:cubicBezTo>
                  <a:pt x="3780881" y="205015"/>
                  <a:pt x="3798252" y="228886"/>
                  <a:pt x="3828258" y="225710"/>
                </a:cubicBezTo>
                <a:cubicBezTo>
                  <a:pt x="3828886" y="218559"/>
                  <a:pt x="3828647" y="219300"/>
                  <a:pt x="3832250" y="213083"/>
                </a:cubicBezTo>
                <a:cubicBezTo>
                  <a:pt x="3821243" y="206233"/>
                  <a:pt x="3820059" y="180660"/>
                  <a:pt x="3809472" y="176473"/>
                </a:cubicBezTo>
                <a:close/>
                <a:moveTo>
                  <a:pt x="3992724" y="61475"/>
                </a:moveTo>
                <a:lnTo>
                  <a:pt x="4006471" y="87933"/>
                </a:lnTo>
                <a:lnTo>
                  <a:pt x="4006471" y="89672"/>
                </a:lnTo>
                <a:lnTo>
                  <a:pt x="3999470" y="83665"/>
                </a:lnTo>
                <a:cubicBezTo>
                  <a:pt x="3996081" y="77833"/>
                  <a:pt x="3993854" y="70350"/>
                  <a:pt x="3992682" y="61963"/>
                </a:cubicBezTo>
                <a:cubicBezTo>
                  <a:pt x="3992695" y="61800"/>
                  <a:pt x="3992710" y="61638"/>
                  <a:pt x="3992724" y="61475"/>
                </a:cubicBezTo>
                <a:close/>
                <a:moveTo>
                  <a:pt x="3393602" y="427"/>
                </a:moveTo>
                <a:cubicBezTo>
                  <a:pt x="3429891" y="6062"/>
                  <a:pt x="3445420" y="65616"/>
                  <a:pt x="3485291" y="64995"/>
                </a:cubicBezTo>
                <a:cubicBezTo>
                  <a:pt x="3541041" y="54029"/>
                  <a:pt x="3604257" y="63392"/>
                  <a:pt x="3633915" y="116886"/>
                </a:cubicBezTo>
                <a:cubicBezTo>
                  <a:pt x="3648645" y="129714"/>
                  <a:pt x="3669100" y="114118"/>
                  <a:pt x="3679530" y="135393"/>
                </a:cubicBezTo>
                <a:cubicBezTo>
                  <a:pt x="3728845" y="201635"/>
                  <a:pt x="3770584" y="17940"/>
                  <a:pt x="3859666" y="59175"/>
                </a:cubicBezTo>
                <a:cubicBezTo>
                  <a:pt x="3887894" y="68100"/>
                  <a:pt x="3924490" y="108677"/>
                  <a:pt x="3959952" y="107629"/>
                </a:cubicBezTo>
                <a:cubicBezTo>
                  <a:pt x="3964151" y="108550"/>
                  <a:pt x="3967866" y="109724"/>
                  <a:pt x="3970858" y="111898"/>
                </a:cubicBezTo>
                <a:cubicBezTo>
                  <a:pt x="3974120" y="115787"/>
                  <a:pt x="3975080" y="114048"/>
                  <a:pt x="3978245" y="127299"/>
                </a:cubicBezTo>
                <a:cubicBezTo>
                  <a:pt x="3978430" y="202930"/>
                  <a:pt x="3884984" y="229756"/>
                  <a:pt x="3825433" y="250146"/>
                </a:cubicBezTo>
                <a:cubicBezTo>
                  <a:pt x="3812673" y="253054"/>
                  <a:pt x="3798692" y="257215"/>
                  <a:pt x="3786754" y="249762"/>
                </a:cubicBezTo>
                <a:cubicBezTo>
                  <a:pt x="3768905" y="242892"/>
                  <a:pt x="3777810" y="213441"/>
                  <a:pt x="3766280" y="200809"/>
                </a:cubicBezTo>
                <a:cubicBezTo>
                  <a:pt x="3711925" y="190563"/>
                  <a:pt x="3748797" y="280652"/>
                  <a:pt x="3730688" y="319861"/>
                </a:cubicBezTo>
                <a:cubicBezTo>
                  <a:pt x="3653368" y="401619"/>
                  <a:pt x="3567465" y="485980"/>
                  <a:pt x="3507850" y="581506"/>
                </a:cubicBezTo>
                <a:cubicBezTo>
                  <a:pt x="3479735" y="611017"/>
                  <a:pt x="3448469" y="644023"/>
                  <a:pt x="3417065" y="668403"/>
                </a:cubicBezTo>
                <a:cubicBezTo>
                  <a:pt x="3405543" y="688047"/>
                  <a:pt x="3425804" y="707935"/>
                  <a:pt x="3440987" y="685774"/>
                </a:cubicBezTo>
                <a:cubicBezTo>
                  <a:pt x="3581719" y="531334"/>
                  <a:pt x="3727363" y="375588"/>
                  <a:pt x="3910913" y="265324"/>
                </a:cubicBezTo>
                <a:cubicBezTo>
                  <a:pt x="3925492" y="256351"/>
                  <a:pt x="3943628" y="248324"/>
                  <a:pt x="3962144" y="239906"/>
                </a:cubicBezTo>
                <a:lnTo>
                  <a:pt x="4006471" y="216907"/>
                </a:lnTo>
                <a:lnTo>
                  <a:pt x="4006471" y="245652"/>
                </a:lnTo>
                <a:lnTo>
                  <a:pt x="3949767" y="276792"/>
                </a:lnTo>
                <a:cubicBezTo>
                  <a:pt x="3873717" y="313202"/>
                  <a:pt x="3806492" y="363026"/>
                  <a:pt x="3752288" y="425949"/>
                </a:cubicBezTo>
                <a:cubicBezTo>
                  <a:pt x="3664035" y="504185"/>
                  <a:pt x="3474863" y="686069"/>
                  <a:pt x="3420243" y="746209"/>
                </a:cubicBezTo>
                <a:cubicBezTo>
                  <a:pt x="3414020" y="758129"/>
                  <a:pt x="3422654" y="774747"/>
                  <a:pt x="3424569" y="786793"/>
                </a:cubicBezTo>
                <a:cubicBezTo>
                  <a:pt x="3429004" y="802488"/>
                  <a:pt x="3435839" y="814456"/>
                  <a:pt x="3447099" y="809845"/>
                </a:cubicBezTo>
                <a:cubicBezTo>
                  <a:pt x="3452087" y="819047"/>
                  <a:pt x="3455858" y="821330"/>
                  <a:pt x="3454496" y="842003"/>
                </a:cubicBezTo>
                <a:cubicBezTo>
                  <a:pt x="3422102" y="865665"/>
                  <a:pt x="3423612" y="899641"/>
                  <a:pt x="3438926" y="933892"/>
                </a:cubicBezTo>
                <a:cubicBezTo>
                  <a:pt x="3460218" y="1035798"/>
                  <a:pt x="3495142" y="1126906"/>
                  <a:pt x="3526480" y="1225456"/>
                </a:cubicBezTo>
                <a:cubicBezTo>
                  <a:pt x="3538082" y="1258532"/>
                  <a:pt x="3543044" y="1324235"/>
                  <a:pt x="3545245" y="1402546"/>
                </a:cubicBezTo>
                <a:cubicBezTo>
                  <a:pt x="3528004" y="1355016"/>
                  <a:pt x="3505625" y="1278500"/>
                  <a:pt x="3504419" y="1264231"/>
                </a:cubicBezTo>
                <a:cubicBezTo>
                  <a:pt x="3503472" y="1234924"/>
                  <a:pt x="3413454" y="1006719"/>
                  <a:pt x="3400579" y="923400"/>
                </a:cubicBezTo>
                <a:cubicBezTo>
                  <a:pt x="3334095" y="760698"/>
                  <a:pt x="3317456" y="762915"/>
                  <a:pt x="3274704" y="840231"/>
                </a:cubicBezTo>
                <a:cubicBezTo>
                  <a:pt x="3275733" y="858943"/>
                  <a:pt x="3281342" y="907762"/>
                  <a:pt x="3284406" y="930378"/>
                </a:cubicBezTo>
                <a:cubicBezTo>
                  <a:pt x="3305454" y="1064074"/>
                  <a:pt x="3409238" y="1512316"/>
                  <a:pt x="3437277" y="1604508"/>
                </a:cubicBezTo>
                <a:cubicBezTo>
                  <a:pt x="3444263" y="1641853"/>
                  <a:pt x="3454666" y="1677409"/>
                  <a:pt x="3461654" y="1714753"/>
                </a:cubicBezTo>
                <a:cubicBezTo>
                  <a:pt x="3466810" y="1729451"/>
                  <a:pt x="3465976" y="1770852"/>
                  <a:pt x="3488064" y="1765583"/>
                </a:cubicBezTo>
                <a:cubicBezTo>
                  <a:pt x="3500507" y="1741741"/>
                  <a:pt x="3492270" y="1703190"/>
                  <a:pt x="3502410" y="1673714"/>
                </a:cubicBezTo>
                <a:cubicBezTo>
                  <a:pt x="3510265" y="1624319"/>
                  <a:pt x="3532366" y="1572485"/>
                  <a:pt x="3545365" y="1521043"/>
                </a:cubicBezTo>
                <a:cubicBezTo>
                  <a:pt x="3544491" y="1607770"/>
                  <a:pt x="3541456" y="1697497"/>
                  <a:pt x="3538130" y="1768747"/>
                </a:cubicBezTo>
                <a:cubicBezTo>
                  <a:pt x="3563324" y="2010775"/>
                  <a:pt x="3538893" y="2277965"/>
                  <a:pt x="3577497" y="2526682"/>
                </a:cubicBezTo>
                <a:cubicBezTo>
                  <a:pt x="3575420" y="2641180"/>
                  <a:pt x="3571403" y="2755735"/>
                  <a:pt x="3565772" y="2870335"/>
                </a:cubicBezTo>
                <a:lnTo>
                  <a:pt x="3565477" y="2875069"/>
                </a:lnTo>
                <a:lnTo>
                  <a:pt x="3466527" y="2875069"/>
                </a:lnTo>
                <a:lnTo>
                  <a:pt x="3471419" y="2783608"/>
                </a:lnTo>
                <a:cubicBezTo>
                  <a:pt x="3480735" y="2558255"/>
                  <a:pt x="3482671" y="2357919"/>
                  <a:pt x="3471746" y="2221605"/>
                </a:cubicBezTo>
                <a:cubicBezTo>
                  <a:pt x="3466935" y="2133482"/>
                  <a:pt x="3455196" y="2043988"/>
                  <a:pt x="3445704" y="1956433"/>
                </a:cubicBezTo>
                <a:cubicBezTo>
                  <a:pt x="3439314" y="1893952"/>
                  <a:pt x="3400965" y="1709039"/>
                  <a:pt x="3397059" y="1680028"/>
                </a:cubicBezTo>
                <a:cubicBezTo>
                  <a:pt x="3364735" y="1547331"/>
                  <a:pt x="3315360" y="1290928"/>
                  <a:pt x="3276177" y="1184452"/>
                </a:cubicBezTo>
                <a:cubicBezTo>
                  <a:pt x="3242820" y="1146536"/>
                  <a:pt x="3197018" y="1077582"/>
                  <a:pt x="3161957" y="1041176"/>
                </a:cubicBezTo>
                <a:cubicBezTo>
                  <a:pt x="3141951" y="1021778"/>
                  <a:pt x="3127094" y="952773"/>
                  <a:pt x="3098811" y="940156"/>
                </a:cubicBezTo>
                <a:cubicBezTo>
                  <a:pt x="3079165" y="940167"/>
                  <a:pt x="2994292" y="1000419"/>
                  <a:pt x="2936505" y="1007476"/>
                </a:cubicBezTo>
                <a:cubicBezTo>
                  <a:pt x="2829401" y="1027125"/>
                  <a:pt x="2713530" y="1053809"/>
                  <a:pt x="2610237" y="1065269"/>
                </a:cubicBezTo>
                <a:cubicBezTo>
                  <a:pt x="2601618" y="1065404"/>
                  <a:pt x="2594191" y="1063054"/>
                  <a:pt x="2592649" y="1058888"/>
                </a:cubicBezTo>
                <a:cubicBezTo>
                  <a:pt x="2590738" y="1046847"/>
                  <a:pt x="2621918" y="1039960"/>
                  <a:pt x="2632260" y="1039554"/>
                </a:cubicBezTo>
                <a:cubicBezTo>
                  <a:pt x="2738661" y="1022126"/>
                  <a:pt x="2844066" y="1003985"/>
                  <a:pt x="2947347" y="975779"/>
                </a:cubicBezTo>
                <a:cubicBezTo>
                  <a:pt x="2988381" y="968730"/>
                  <a:pt x="3031291" y="955748"/>
                  <a:pt x="3065353" y="928121"/>
                </a:cubicBezTo>
                <a:cubicBezTo>
                  <a:pt x="3081237" y="903724"/>
                  <a:pt x="3039638" y="906097"/>
                  <a:pt x="3023037" y="915964"/>
                </a:cubicBezTo>
                <a:cubicBezTo>
                  <a:pt x="2903808" y="948120"/>
                  <a:pt x="2707217" y="991257"/>
                  <a:pt x="2584552" y="1008439"/>
                </a:cubicBezTo>
                <a:cubicBezTo>
                  <a:pt x="2578442" y="1010226"/>
                  <a:pt x="2507160" y="1201384"/>
                  <a:pt x="2423223" y="1301477"/>
                </a:cubicBezTo>
                <a:cubicBezTo>
                  <a:pt x="2333049" y="1420023"/>
                  <a:pt x="2193792" y="1601003"/>
                  <a:pt x="2112536" y="1696294"/>
                </a:cubicBezTo>
                <a:cubicBezTo>
                  <a:pt x="2052595" y="1762717"/>
                  <a:pt x="1972531" y="1836808"/>
                  <a:pt x="1935692" y="1873226"/>
                </a:cubicBezTo>
                <a:cubicBezTo>
                  <a:pt x="1882917" y="1922580"/>
                  <a:pt x="1844419" y="1940499"/>
                  <a:pt x="1818879" y="1964217"/>
                </a:cubicBezTo>
                <a:cubicBezTo>
                  <a:pt x="1812076" y="1970232"/>
                  <a:pt x="1762666" y="1984053"/>
                  <a:pt x="1760103" y="1993456"/>
                </a:cubicBezTo>
                <a:cubicBezTo>
                  <a:pt x="1749940" y="2052745"/>
                  <a:pt x="1766540" y="2133050"/>
                  <a:pt x="1778779" y="2191251"/>
                </a:cubicBezTo>
                <a:lnTo>
                  <a:pt x="1861619" y="2875069"/>
                </a:lnTo>
                <a:lnTo>
                  <a:pt x="1798559" y="2875069"/>
                </a:lnTo>
                <a:lnTo>
                  <a:pt x="1781105" y="2705864"/>
                </a:lnTo>
                <a:cubicBezTo>
                  <a:pt x="1772651" y="2621490"/>
                  <a:pt x="1704558" y="2060351"/>
                  <a:pt x="1657746" y="1996537"/>
                </a:cubicBezTo>
                <a:cubicBezTo>
                  <a:pt x="1620915" y="1941186"/>
                  <a:pt x="1533407" y="2033205"/>
                  <a:pt x="1474686" y="2043228"/>
                </a:cubicBezTo>
                <a:cubicBezTo>
                  <a:pt x="1425716" y="2046951"/>
                  <a:pt x="1372704" y="2044079"/>
                  <a:pt x="1320216" y="2043414"/>
                </a:cubicBezTo>
                <a:cubicBezTo>
                  <a:pt x="1078336" y="2046186"/>
                  <a:pt x="980699" y="2025007"/>
                  <a:pt x="604839" y="1967564"/>
                </a:cubicBezTo>
                <a:cubicBezTo>
                  <a:pt x="518267" y="1945507"/>
                  <a:pt x="380981" y="1846003"/>
                  <a:pt x="355637" y="1893956"/>
                </a:cubicBezTo>
                <a:cubicBezTo>
                  <a:pt x="353464" y="1896950"/>
                  <a:pt x="304164" y="1935798"/>
                  <a:pt x="294705" y="1953663"/>
                </a:cubicBezTo>
                <a:cubicBezTo>
                  <a:pt x="285247" y="1971528"/>
                  <a:pt x="305537" y="1985276"/>
                  <a:pt x="298888" y="2001146"/>
                </a:cubicBezTo>
                <a:cubicBezTo>
                  <a:pt x="283301" y="2028485"/>
                  <a:pt x="148764" y="2058659"/>
                  <a:pt x="158803" y="2007508"/>
                </a:cubicBezTo>
                <a:cubicBezTo>
                  <a:pt x="171215" y="1965683"/>
                  <a:pt x="96473" y="1943685"/>
                  <a:pt x="90012" y="1908554"/>
                </a:cubicBezTo>
                <a:cubicBezTo>
                  <a:pt x="85385" y="1880542"/>
                  <a:pt x="146221" y="1879350"/>
                  <a:pt x="125494" y="1845431"/>
                </a:cubicBezTo>
                <a:cubicBezTo>
                  <a:pt x="104907" y="1804607"/>
                  <a:pt x="126015" y="1752048"/>
                  <a:pt x="162616" y="1729311"/>
                </a:cubicBezTo>
                <a:cubicBezTo>
                  <a:pt x="171098" y="1720552"/>
                  <a:pt x="170600" y="1704058"/>
                  <a:pt x="180297" y="1694052"/>
                </a:cubicBezTo>
                <a:cubicBezTo>
                  <a:pt x="197892" y="1671771"/>
                  <a:pt x="246212" y="1613246"/>
                  <a:pt x="268192" y="1595618"/>
                </a:cubicBezTo>
                <a:cubicBezTo>
                  <a:pt x="280770" y="1580394"/>
                  <a:pt x="292460" y="1587358"/>
                  <a:pt x="312180" y="1588281"/>
                </a:cubicBezTo>
                <a:cubicBezTo>
                  <a:pt x="333131" y="1589187"/>
                  <a:pt x="385507" y="1582462"/>
                  <a:pt x="391047" y="1558479"/>
                </a:cubicBezTo>
                <a:cubicBezTo>
                  <a:pt x="388541" y="1508262"/>
                  <a:pt x="299714" y="1515310"/>
                  <a:pt x="269081" y="1510121"/>
                </a:cubicBezTo>
                <a:cubicBezTo>
                  <a:pt x="173996" y="1528962"/>
                  <a:pt x="189635" y="1470705"/>
                  <a:pt x="143154" y="1460094"/>
                </a:cubicBezTo>
                <a:cubicBezTo>
                  <a:pt x="54796" y="1493224"/>
                  <a:pt x="64960" y="1421891"/>
                  <a:pt x="13480" y="1390912"/>
                </a:cubicBezTo>
                <a:cubicBezTo>
                  <a:pt x="12" y="1380525"/>
                  <a:pt x="-6140" y="1365098"/>
                  <a:pt x="8273" y="1356993"/>
                </a:cubicBezTo>
                <a:cubicBezTo>
                  <a:pt x="23931" y="1350098"/>
                  <a:pt x="63394" y="1368698"/>
                  <a:pt x="72290" y="1354763"/>
                </a:cubicBezTo>
                <a:cubicBezTo>
                  <a:pt x="77473" y="1339655"/>
                  <a:pt x="75488" y="1322687"/>
                  <a:pt x="74751" y="1306934"/>
                </a:cubicBezTo>
                <a:cubicBezTo>
                  <a:pt x="73213" y="1287252"/>
                  <a:pt x="77989" y="1261802"/>
                  <a:pt x="90392" y="1251013"/>
                </a:cubicBezTo>
                <a:cubicBezTo>
                  <a:pt x="104081" y="1228382"/>
                  <a:pt x="165665" y="1259697"/>
                  <a:pt x="196827" y="1251577"/>
                </a:cubicBezTo>
                <a:cubicBezTo>
                  <a:pt x="216375" y="1241420"/>
                  <a:pt x="215667" y="1195852"/>
                  <a:pt x="230957" y="1181076"/>
                </a:cubicBezTo>
                <a:cubicBezTo>
                  <a:pt x="244943" y="1161400"/>
                  <a:pt x="261940" y="1177394"/>
                  <a:pt x="278597" y="1186741"/>
                </a:cubicBezTo>
                <a:cubicBezTo>
                  <a:pt x="292234" y="1192694"/>
                  <a:pt x="291727" y="1191717"/>
                  <a:pt x="298392" y="1192598"/>
                </a:cubicBezTo>
                <a:cubicBezTo>
                  <a:pt x="325763" y="1193897"/>
                  <a:pt x="358118" y="1183294"/>
                  <a:pt x="383663" y="1178708"/>
                </a:cubicBezTo>
                <a:cubicBezTo>
                  <a:pt x="405852" y="1179595"/>
                  <a:pt x="434500" y="1200088"/>
                  <a:pt x="450245" y="1182601"/>
                </a:cubicBezTo>
                <a:cubicBezTo>
                  <a:pt x="470188" y="1166032"/>
                  <a:pt x="482081" y="1138742"/>
                  <a:pt x="463227" y="1114402"/>
                </a:cubicBezTo>
                <a:cubicBezTo>
                  <a:pt x="449241" y="1086285"/>
                  <a:pt x="449002" y="1039233"/>
                  <a:pt x="472796" y="1016941"/>
                </a:cubicBezTo>
                <a:cubicBezTo>
                  <a:pt x="496635" y="997107"/>
                  <a:pt x="535717" y="1038872"/>
                  <a:pt x="554979" y="1010242"/>
                </a:cubicBezTo>
                <a:cubicBezTo>
                  <a:pt x="563058" y="991147"/>
                  <a:pt x="572066" y="952331"/>
                  <a:pt x="592937" y="963831"/>
                </a:cubicBezTo>
                <a:cubicBezTo>
                  <a:pt x="606594" y="971008"/>
                  <a:pt x="605639" y="972744"/>
                  <a:pt x="612379" y="978554"/>
                </a:cubicBezTo>
                <a:cubicBezTo>
                  <a:pt x="618380" y="984131"/>
                  <a:pt x="625377" y="990424"/>
                  <a:pt x="631338" y="993534"/>
                </a:cubicBezTo>
                <a:cubicBezTo>
                  <a:pt x="650981" y="1005057"/>
                  <a:pt x="661136" y="961292"/>
                  <a:pt x="677739" y="951426"/>
                </a:cubicBezTo>
                <a:cubicBezTo>
                  <a:pt x="708942" y="930246"/>
                  <a:pt x="729316" y="973044"/>
                  <a:pt x="750576" y="993654"/>
                </a:cubicBezTo>
                <a:cubicBezTo>
                  <a:pt x="783543" y="1037981"/>
                  <a:pt x="767688" y="1095874"/>
                  <a:pt x="823485" y="1119643"/>
                </a:cubicBezTo>
                <a:cubicBezTo>
                  <a:pt x="846357" y="1132592"/>
                  <a:pt x="852522" y="1164765"/>
                  <a:pt x="871965" y="1179494"/>
                </a:cubicBezTo>
                <a:cubicBezTo>
                  <a:pt x="877671" y="1182114"/>
                  <a:pt x="882815" y="1180064"/>
                  <a:pt x="886417" y="1173849"/>
                </a:cubicBezTo>
                <a:cubicBezTo>
                  <a:pt x="895987" y="1139701"/>
                  <a:pt x="911169" y="1086500"/>
                  <a:pt x="958055" y="1107452"/>
                </a:cubicBezTo>
                <a:cubicBezTo>
                  <a:pt x="983155" y="1121105"/>
                  <a:pt x="1004461" y="1113132"/>
                  <a:pt x="1022891" y="1125909"/>
                </a:cubicBezTo>
                <a:cubicBezTo>
                  <a:pt x="1041468" y="1164047"/>
                  <a:pt x="1009955" y="1228838"/>
                  <a:pt x="983015" y="1254634"/>
                </a:cubicBezTo>
                <a:cubicBezTo>
                  <a:pt x="956557" y="1264653"/>
                  <a:pt x="896411" y="1262385"/>
                  <a:pt x="891202" y="1291778"/>
                </a:cubicBezTo>
                <a:cubicBezTo>
                  <a:pt x="903809" y="1405652"/>
                  <a:pt x="1039536" y="1451826"/>
                  <a:pt x="1104622" y="1534089"/>
                </a:cubicBezTo>
                <a:cubicBezTo>
                  <a:pt x="1200273" y="1633359"/>
                  <a:pt x="1260890" y="1642486"/>
                  <a:pt x="1353379" y="1744031"/>
                </a:cubicBezTo>
                <a:cubicBezTo>
                  <a:pt x="1419459" y="1792965"/>
                  <a:pt x="1542019" y="1871941"/>
                  <a:pt x="1569919" y="1886412"/>
                </a:cubicBezTo>
                <a:cubicBezTo>
                  <a:pt x="1597818" y="1900883"/>
                  <a:pt x="1590291" y="1871545"/>
                  <a:pt x="1594103" y="1864486"/>
                </a:cubicBezTo>
                <a:cubicBezTo>
                  <a:pt x="1597778" y="1863199"/>
                  <a:pt x="1597389" y="1854090"/>
                  <a:pt x="1592796" y="1844061"/>
                </a:cubicBezTo>
                <a:cubicBezTo>
                  <a:pt x="1561930" y="1791817"/>
                  <a:pt x="1524637" y="1705779"/>
                  <a:pt x="1494902" y="1662885"/>
                </a:cubicBezTo>
                <a:cubicBezTo>
                  <a:pt x="1435557" y="1585712"/>
                  <a:pt x="1408479" y="1508427"/>
                  <a:pt x="1345282" y="1436975"/>
                </a:cubicBezTo>
                <a:cubicBezTo>
                  <a:pt x="1328164" y="1413590"/>
                  <a:pt x="1280715" y="1324653"/>
                  <a:pt x="1281183" y="1402002"/>
                </a:cubicBezTo>
                <a:cubicBezTo>
                  <a:pt x="1282194" y="1419482"/>
                  <a:pt x="1279431" y="1432087"/>
                  <a:pt x="1270458" y="1425580"/>
                </a:cubicBezTo>
                <a:cubicBezTo>
                  <a:pt x="1232861" y="1399795"/>
                  <a:pt x="1202928" y="1344588"/>
                  <a:pt x="1156432" y="1332747"/>
                </a:cubicBezTo>
                <a:cubicBezTo>
                  <a:pt x="1131939" y="1326225"/>
                  <a:pt x="1108592" y="1345803"/>
                  <a:pt x="1084629" y="1341501"/>
                </a:cubicBezTo>
                <a:cubicBezTo>
                  <a:pt x="1033400" y="1326527"/>
                  <a:pt x="1034756" y="1239542"/>
                  <a:pt x="1050485" y="1205298"/>
                </a:cubicBezTo>
                <a:cubicBezTo>
                  <a:pt x="1069563" y="1148834"/>
                  <a:pt x="1164429" y="1213136"/>
                  <a:pt x="1149618" y="1116544"/>
                </a:cubicBezTo>
                <a:cubicBezTo>
                  <a:pt x="1106778" y="1038866"/>
                  <a:pt x="1100252" y="1017356"/>
                  <a:pt x="1016268" y="889749"/>
                </a:cubicBezTo>
                <a:cubicBezTo>
                  <a:pt x="992063" y="838390"/>
                  <a:pt x="911357" y="591061"/>
                  <a:pt x="910829" y="747758"/>
                </a:cubicBezTo>
                <a:cubicBezTo>
                  <a:pt x="887337" y="741963"/>
                  <a:pt x="906731" y="737470"/>
                  <a:pt x="883490" y="732170"/>
                </a:cubicBezTo>
                <a:cubicBezTo>
                  <a:pt x="862245" y="728312"/>
                  <a:pt x="852303" y="754582"/>
                  <a:pt x="836915" y="763194"/>
                </a:cubicBezTo>
                <a:cubicBezTo>
                  <a:pt x="786654" y="778757"/>
                  <a:pt x="724379" y="718625"/>
                  <a:pt x="693312" y="685111"/>
                </a:cubicBezTo>
                <a:cubicBezTo>
                  <a:pt x="679202" y="665131"/>
                  <a:pt x="704850" y="651181"/>
                  <a:pt x="714731" y="636741"/>
                </a:cubicBezTo>
                <a:cubicBezTo>
                  <a:pt x="730337" y="610626"/>
                  <a:pt x="698954" y="572932"/>
                  <a:pt x="715540" y="546314"/>
                </a:cubicBezTo>
                <a:cubicBezTo>
                  <a:pt x="734592" y="519655"/>
                  <a:pt x="780255" y="572898"/>
                  <a:pt x="800058" y="563233"/>
                </a:cubicBezTo>
                <a:cubicBezTo>
                  <a:pt x="814018" y="557843"/>
                  <a:pt x="811491" y="521908"/>
                  <a:pt x="819586" y="504046"/>
                </a:cubicBezTo>
                <a:cubicBezTo>
                  <a:pt x="826124" y="480786"/>
                  <a:pt x="844440" y="486165"/>
                  <a:pt x="860581" y="494538"/>
                </a:cubicBezTo>
                <a:cubicBezTo>
                  <a:pt x="883153" y="504538"/>
                  <a:pt x="885843" y="471484"/>
                  <a:pt x="897736" y="459714"/>
                </a:cubicBezTo>
                <a:cubicBezTo>
                  <a:pt x="902367" y="452498"/>
                  <a:pt x="907679" y="448613"/>
                  <a:pt x="913280" y="447129"/>
                </a:cubicBezTo>
                <a:cubicBezTo>
                  <a:pt x="930083" y="442678"/>
                  <a:pt x="949472" y="459839"/>
                  <a:pt x="960774" y="473521"/>
                </a:cubicBezTo>
                <a:cubicBezTo>
                  <a:pt x="973313" y="488108"/>
                  <a:pt x="978622" y="512663"/>
                  <a:pt x="988281" y="515715"/>
                </a:cubicBezTo>
                <a:cubicBezTo>
                  <a:pt x="1009863" y="509464"/>
                  <a:pt x="1014461" y="488457"/>
                  <a:pt x="1032585" y="481521"/>
                </a:cubicBezTo>
                <a:cubicBezTo>
                  <a:pt x="1099111" y="466196"/>
                  <a:pt x="1119002" y="604836"/>
                  <a:pt x="1082845" y="640382"/>
                </a:cubicBezTo>
                <a:cubicBezTo>
                  <a:pt x="1069202" y="649951"/>
                  <a:pt x="1060610" y="620279"/>
                  <a:pt x="1048293" y="620471"/>
                </a:cubicBezTo>
                <a:cubicBezTo>
                  <a:pt x="1041398" y="620332"/>
                  <a:pt x="1035699" y="634462"/>
                  <a:pt x="1025692" y="640286"/>
                </a:cubicBezTo>
                <a:cubicBezTo>
                  <a:pt x="1016659" y="645596"/>
                  <a:pt x="1003328" y="643833"/>
                  <a:pt x="995329" y="652334"/>
                </a:cubicBezTo>
                <a:cubicBezTo>
                  <a:pt x="994448" y="659000"/>
                  <a:pt x="952659" y="644506"/>
                  <a:pt x="951440" y="661281"/>
                </a:cubicBezTo>
                <a:cubicBezTo>
                  <a:pt x="972225" y="791854"/>
                  <a:pt x="1094842" y="968100"/>
                  <a:pt x="1172126" y="1106096"/>
                </a:cubicBezTo>
                <a:cubicBezTo>
                  <a:pt x="1203775" y="1161036"/>
                  <a:pt x="1244286" y="1120740"/>
                  <a:pt x="1289127" y="1136554"/>
                </a:cubicBezTo>
                <a:cubicBezTo>
                  <a:pt x="1325148" y="1155701"/>
                  <a:pt x="1358666" y="1109110"/>
                  <a:pt x="1395291" y="1135393"/>
                </a:cubicBezTo>
                <a:cubicBezTo>
                  <a:pt x="1452048" y="1157423"/>
                  <a:pt x="1414895" y="1255559"/>
                  <a:pt x="1474903" y="1264724"/>
                </a:cubicBezTo>
                <a:cubicBezTo>
                  <a:pt x="1497332" y="1249351"/>
                  <a:pt x="1519155" y="1211316"/>
                  <a:pt x="1520456" y="1183952"/>
                </a:cubicBezTo>
                <a:cubicBezTo>
                  <a:pt x="1516481" y="1150017"/>
                  <a:pt x="1487876" y="1096502"/>
                  <a:pt x="1455633" y="1082222"/>
                </a:cubicBezTo>
                <a:cubicBezTo>
                  <a:pt x="1432745" y="1068042"/>
                  <a:pt x="1405735" y="1110103"/>
                  <a:pt x="1383339" y="1095668"/>
                </a:cubicBezTo>
                <a:cubicBezTo>
                  <a:pt x="1323262" y="1066051"/>
                  <a:pt x="1312197" y="877511"/>
                  <a:pt x="1412720" y="925217"/>
                </a:cubicBezTo>
                <a:cubicBezTo>
                  <a:pt x="1434294" y="934497"/>
                  <a:pt x="1445235" y="893428"/>
                  <a:pt x="1461696" y="890465"/>
                </a:cubicBezTo>
                <a:cubicBezTo>
                  <a:pt x="1501240" y="898472"/>
                  <a:pt x="1503090" y="970135"/>
                  <a:pt x="1515359" y="998520"/>
                </a:cubicBezTo>
                <a:cubicBezTo>
                  <a:pt x="1519461" y="1008804"/>
                  <a:pt x="1526229" y="1000320"/>
                  <a:pt x="1527360" y="994149"/>
                </a:cubicBezTo>
                <a:cubicBezTo>
                  <a:pt x="1534858" y="969149"/>
                  <a:pt x="1522555" y="922774"/>
                  <a:pt x="1530719" y="893084"/>
                </a:cubicBezTo>
                <a:cubicBezTo>
                  <a:pt x="1537865" y="861443"/>
                  <a:pt x="1588777" y="917837"/>
                  <a:pt x="1593792" y="939439"/>
                </a:cubicBezTo>
                <a:cubicBezTo>
                  <a:pt x="1608569" y="987001"/>
                  <a:pt x="1611359" y="1104440"/>
                  <a:pt x="1514375" y="1062344"/>
                </a:cubicBezTo>
                <a:cubicBezTo>
                  <a:pt x="1506954" y="1059992"/>
                  <a:pt x="1506932" y="1058763"/>
                  <a:pt x="1492368" y="1057018"/>
                </a:cubicBezTo>
                <a:cubicBezTo>
                  <a:pt x="1471673" y="1056603"/>
                  <a:pt x="1472324" y="1082953"/>
                  <a:pt x="1488686" y="1089348"/>
                </a:cubicBezTo>
                <a:cubicBezTo>
                  <a:pt x="1502853" y="1097506"/>
                  <a:pt x="1524242" y="1094466"/>
                  <a:pt x="1535789" y="1108328"/>
                </a:cubicBezTo>
                <a:cubicBezTo>
                  <a:pt x="1551612" y="1128036"/>
                  <a:pt x="1545288" y="1164842"/>
                  <a:pt x="1558708" y="1188284"/>
                </a:cubicBezTo>
                <a:cubicBezTo>
                  <a:pt x="1570667" y="1212487"/>
                  <a:pt x="1627830" y="1260378"/>
                  <a:pt x="1629196" y="1205668"/>
                </a:cubicBezTo>
                <a:cubicBezTo>
                  <a:pt x="1630606" y="1185688"/>
                  <a:pt x="1636440" y="1164657"/>
                  <a:pt x="1648542" y="1150921"/>
                </a:cubicBezTo>
                <a:cubicBezTo>
                  <a:pt x="1674691" y="1121198"/>
                  <a:pt x="1726526" y="1127779"/>
                  <a:pt x="1753066" y="1154964"/>
                </a:cubicBezTo>
                <a:cubicBezTo>
                  <a:pt x="1759008" y="1156838"/>
                  <a:pt x="1765010" y="1146895"/>
                  <a:pt x="1769984" y="1133758"/>
                </a:cubicBezTo>
                <a:cubicBezTo>
                  <a:pt x="1775206" y="1105590"/>
                  <a:pt x="1796252" y="1080382"/>
                  <a:pt x="1810980" y="1060938"/>
                </a:cubicBezTo>
                <a:cubicBezTo>
                  <a:pt x="1816727" y="1050503"/>
                  <a:pt x="1804005" y="1040353"/>
                  <a:pt x="1786941" y="1036181"/>
                </a:cubicBezTo>
                <a:cubicBezTo>
                  <a:pt x="1763504" y="1034078"/>
                  <a:pt x="1739619" y="1019176"/>
                  <a:pt x="1718836" y="1029358"/>
                </a:cubicBezTo>
                <a:cubicBezTo>
                  <a:pt x="1671480" y="1073202"/>
                  <a:pt x="1643609" y="1007613"/>
                  <a:pt x="1648397" y="951125"/>
                </a:cubicBezTo>
                <a:cubicBezTo>
                  <a:pt x="1651102" y="934824"/>
                  <a:pt x="1652864" y="921493"/>
                  <a:pt x="1664300" y="912446"/>
                </a:cubicBezTo>
                <a:cubicBezTo>
                  <a:pt x="1676954" y="902144"/>
                  <a:pt x="1694416" y="932176"/>
                  <a:pt x="1703923" y="925378"/>
                </a:cubicBezTo>
                <a:cubicBezTo>
                  <a:pt x="1706852" y="923858"/>
                  <a:pt x="1735789" y="912889"/>
                  <a:pt x="1737943" y="908674"/>
                </a:cubicBezTo>
                <a:cubicBezTo>
                  <a:pt x="1754551" y="867765"/>
                  <a:pt x="1728978" y="815028"/>
                  <a:pt x="1774996" y="811598"/>
                </a:cubicBezTo>
                <a:cubicBezTo>
                  <a:pt x="1785060" y="809472"/>
                  <a:pt x="1814780" y="844106"/>
                  <a:pt x="1832752" y="829266"/>
                </a:cubicBezTo>
                <a:cubicBezTo>
                  <a:pt x="1850723" y="814425"/>
                  <a:pt x="1837867" y="730392"/>
                  <a:pt x="1882828" y="722553"/>
                </a:cubicBezTo>
                <a:cubicBezTo>
                  <a:pt x="1891706" y="722907"/>
                  <a:pt x="1900070" y="722282"/>
                  <a:pt x="1908943" y="722639"/>
                </a:cubicBezTo>
                <a:cubicBezTo>
                  <a:pt x="1935529" y="721242"/>
                  <a:pt x="1938711" y="687933"/>
                  <a:pt x="1966288" y="687260"/>
                </a:cubicBezTo>
                <a:cubicBezTo>
                  <a:pt x="1968756" y="687218"/>
                  <a:pt x="1973932" y="687632"/>
                  <a:pt x="1976653" y="688083"/>
                </a:cubicBezTo>
                <a:cubicBezTo>
                  <a:pt x="1991739" y="692036"/>
                  <a:pt x="2001056" y="656541"/>
                  <a:pt x="2007762" y="659888"/>
                </a:cubicBezTo>
                <a:cubicBezTo>
                  <a:pt x="2015911" y="663825"/>
                  <a:pt x="2012647" y="705443"/>
                  <a:pt x="2025551" y="711709"/>
                </a:cubicBezTo>
                <a:cubicBezTo>
                  <a:pt x="2038456" y="717973"/>
                  <a:pt x="2066765" y="684710"/>
                  <a:pt x="2085192" y="697480"/>
                </a:cubicBezTo>
                <a:cubicBezTo>
                  <a:pt x="2112437" y="722434"/>
                  <a:pt x="2093851" y="763126"/>
                  <a:pt x="2090890" y="794455"/>
                </a:cubicBezTo>
                <a:cubicBezTo>
                  <a:pt x="2092050" y="821788"/>
                  <a:pt x="2061942" y="849848"/>
                  <a:pt x="2076591" y="873269"/>
                </a:cubicBezTo>
                <a:cubicBezTo>
                  <a:pt x="2084607" y="881520"/>
                  <a:pt x="2112226" y="883313"/>
                  <a:pt x="2105525" y="864444"/>
                </a:cubicBezTo>
                <a:cubicBezTo>
                  <a:pt x="2103162" y="855119"/>
                  <a:pt x="2097558" y="843135"/>
                  <a:pt x="2101317" y="831246"/>
                </a:cubicBezTo>
                <a:cubicBezTo>
                  <a:pt x="2117923" y="790346"/>
                  <a:pt x="2138721" y="733603"/>
                  <a:pt x="2183701" y="726992"/>
                </a:cubicBezTo>
                <a:cubicBezTo>
                  <a:pt x="2227450" y="735918"/>
                  <a:pt x="2312502" y="699944"/>
                  <a:pt x="2343859" y="736411"/>
                </a:cubicBezTo>
                <a:cubicBezTo>
                  <a:pt x="2369143" y="762378"/>
                  <a:pt x="2331142" y="813634"/>
                  <a:pt x="2347357" y="842457"/>
                </a:cubicBezTo>
                <a:cubicBezTo>
                  <a:pt x="2366545" y="872214"/>
                  <a:pt x="2402662" y="882001"/>
                  <a:pt x="2427191" y="906496"/>
                </a:cubicBezTo>
                <a:cubicBezTo>
                  <a:pt x="2472761" y="953587"/>
                  <a:pt x="2521716" y="721465"/>
                  <a:pt x="2518226" y="702799"/>
                </a:cubicBezTo>
                <a:cubicBezTo>
                  <a:pt x="2516748" y="671286"/>
                  <a:pt x="2481187" y="703402"/>
                  <a:pt x="2461235" y="687697"/>
                </a:cubicBezTo>
                <a:cubicBezTo>
                  <a:pt x="2394742" y="733808"/>
                  <a:pt x="2265712" y="635224"/>
                  <a:pt x="2216004" y="593911"/>
                </a:cubicBezTo>
                <a:cubicBezTo>
                  <a:pt x="2166296" y="552598"/>
                  <a:pt x="2161139" y="520694"/>
                  <a:pt x="2158900" y="496756"/>
                </a:cubicBezTo>
                <a:cubicBezTo>
                  <a:pt x="2156659" y="472818"/>
                  <a:pt x="2195123" y="431179"/>
                  <a:pt x="2202561" y="450282"/>
                </a:cubicBezTo>
                <a:cubicBezTo>
                  <a:pt x="2211916" y="481423"/>
                  <a:pt x="2228597" y="524274"/>
                  <a:pt x="2264953" y="533321"/>
                </a:cubicBezTo>
                <a:cubicBezTo>
                  <a:pt x="2348195" y="563317"/>
                  <a:pt x="2283435" y="390886"/>
                  <a:pt x="2412529" y="486436"/>
                </a:cubicBezTo>
                <a:cubicBezTo>
                  <a:pt x="2423655" y="488727"/>
                  <a:pt x="2432375" y="479228"/>
                  <a:pt x="2440154" y="472706"/>
                </a:cubicBezTo>
                <a:cubicBezTo>
                  <a:pt x="2455643" y="454722"/>
                  <a:pt x="2492254" y="464261"/>
                  <a:pt x="2511163" y="444500"/>
                </a:cubicBezTo>
                <a:cubicBezTo>
                  <a:pt x="2544143" y="426741"/>
                  <a:pt x="2546255" y="387786"/>
                  <a:pt x="2552398" y="355418"/>
                </a:cubicBezTo>
                <a:cubicBezTo>
                  <a:pt x="2563325" y="297598"/>
                  <a:pt x="2622865" y="244935"/>
                  <a:pt x="2678681" y="285460"/>
                </a:cubicBezTo>
                <a:cubicBezTo>
                  <a:pt x="2802609" y="349558"/>
                  <a:pt x="2722498" y="261747"/>
                  <a:pt x="2716746" y="224392"/>
                </a:cubicBezTo>
                <a:cubicBezTo>
                  <a:pt x="2758575" y="178498"/>
                  <a:pt x="2832688" y="234396"/>
                  <a:pt x="2864945" y="251913"/>
                </a:cubicBezTo>
                <a:cubicBezTo>
                  <a:pt x="2897201" y="269431"/>
                  <a:pt x="2885690" y="318374"/>
                  <a:pt x="2903678" y="321869"/>
                </a:cubicBezTo>
                <a:cubicBezTo>
                  <a:pt x="2920589" y="331707"/>
                  <a:pt x="2946897" y="328590"/>
                  <a:pt x="2951033" y="309065"/>
                </a:cubicBezTo>
                <a:cubicBezTo>
                  <a:pt x="2949667" y="300463"/>
                  <a:pt x="2946779" y="288930"/>
                  <a:pt x="2942970" y="281598"/>
                </a:cubicBezTo>
                <a:cubicBezTo>
                  <a:pt x="2925660" y="245896"/>
                  <a:pt x="2958838" y="224930"/>
                  <a:pt x="2972705" y="197868"/>
                </a:cubicBezTo>
                <a:cubicBezTo>
                  <a:pt x="2980283" y="162274"/>
                  <a:pt x="2938030" y="138292"/>
                  <a:pt x="2970472" y="101572"/>
                </a:cubicBezTo>
                <a:cubicBezTo>
                  <a:pt x="2994040" y="64496"/>
                  <a:pt x="3049624" y="74719"/>
                  <a:pt x="3082780" y="68044"/>
                </a:cubicBezTo>
                <a:cubicBezTo>
                  <a:pt x="3105731" y="70400"/>
                  <a:pt x="3098526" y="98351"/>
                  <a:pt x="3093103" y="114200"/>
                </a:cubicBezTo>
                <a:cubicBezTo>
                  <a:pt x="3083076" y="134314"/>
                  <a:pt x="3061864" y="132920"/>
                  <a:pt x="3057323" y="157623"/>
                </a:cubicBezTo>
                <a:cubicBezTo>
                  <a:pt x="3050491" y="177932"/>
                  <a:pt x="3062754" y="221841"/>
                  <a:pt x="3089798" y="202205"/>
                </a:cubicBezTo>
                <a:cubicBezTo>
                  <a:pt x="3113121" y="181392"/>
                  <a:pt x="3141566" y="148746"/>
                  <a:pt x="3168178" y="133062"/>
                </a:cubicBezTo>
                <a:cubicBezTo>
                  <a:pt x="3187833" y="113538"/>
                  <a:pt x="3214770" y="127338"/>
                  <a:pt x="3238111" y="123280"/>
                </a:cubicBezTo>
                <a:cubicBezTo>
                  <a:pt x="3256489" y="116837"/>
                  <a:pt x="3273870" y="94149"/>
                  <a:pt x="3295159" y="100465"/>
                </a:cubicBezTo>
                <a:cubicBezTo>
                  <a:pt x="3331787" y="111233"/>
                  <a:pt x="3337778" y="147848"/>
                  <a:pt x="3335597" y="181878"/>
                </a:cubicBezTo>
                <a:cubicBezTo>
                  <a:pt x="3335842" y="197886"/>
                  <a:pt x="3354122" y="248604"/>
                  <a:pt x="3361747" y="247746"/>
                </a:cubicBezTo>
                <a:cubicBezTo>
                  <a:pt x="3383554" y="208480"/>
                  <a:pt x="3365396" y="149635"/>
                  <a:pt x="3366934" y="106004"/>
                </a:cubicBezTo>
                <a:cubicBezTo>
                  <a:pt x="3347968" y="58754"/>
                  <a:pt x="3325224" y="37674"/>
                  <a:pt x="3376647" y="1645"/>
                </a:cubicBezTo>
                <a:cubicBezTo>
                  <a:pt x="3382810" y="-83"/>
                  <a:pt x="3388418" y="-378"/>
                  <a:pt x="3393602" y="427"/>
                </a:cubicBezTo>
                <a:close/>
              </a:path>
            </a:pathLst>
          </a:custGeom>
          <a:solidFill>
            <a:schemeClr val="accent1"/>
          </a:solidFill>
          <a:ln w="8653" cap="flat">
            <a:noFill/>
            <a:prstDash val="solid"/>
            <a:miter/>
          </a:ln>
        </p:spPr>
        <p:txBody>
          <a:bodyPr wrap="square" rtlCol="0" anchor="ctr">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F6959AAA-8C0C-2873-2651-C7472ED53F98}"/>
              </a:ext>
            </a:extLst>
          </p:cNvPr>
          <p:cNvSpPr/>
          <p:nvPr userDrawn="1"/>
        </p:nvSpPr>
        <p:spPr>
          <a:xfrm>
            <a:off x="8159570" y="3939860"/>
            <a:ext cx="4032431" cy="2918140"/>
          </a:xfrm>
          <a:custGeom>
            <a:avLst/>
            <a:gdLst>
              <a:gd name="csX0" fmla="*/ 1457712 w 4032431"/>
              <a:gd name="csY0" fmla="*/ 1934111 h 2918140"/>
              <a:gd name="csX1" fmla="*/ 1540618 w 4032431"/>
              <a:gd name="csY1" fmla="*/ 1974210 h 2918140"/>
              <a:gd name="csX2" fmla="*/ 1457712 w 4032431"/>
              <a:gd name="csY2" fmla="*/ 1934111 h 2918140"/>
              <a:gd name="csX3" fmla="*/ 466209 w 4032431"/>
              <a:gd name="csY3" fmla="*/ 1607571 h 2918140"/>
              <a:gd name="csX4" fmla="*/ 464531 w 4032431"/>
              <a:gd name="csY4" fmla="*/ 1784729 h 2918140"/>
              <a:gd name="csX5" fmla="*/ 426193 w 4032431"/>
              <a:gd name="csY5" fmla="*/ 1836573 h 2918140"/>
              <a:gd name="csX6" fmla="*/ 1507985 w 4032431"/>
              <a:gd name="csY6" fmla="*/ 2014134 h 2918140"/>
              <a:gd name="csX7" fmla="*/ 1509430 w 4032431"/>
              <a:gd name="csY7" fmla="*/ 2012142 h 2918140"/>
              <a:gd name="csX8" fmla="*/ 1494696 w 4032431"/>
              <a:gd name="csY8" fmla="*/ 1999318 h 2918140"/>
              <a:gd name="csX9" fmla="*/ 466209 w 4032431"/>
              <a:gd name="csY9" fmla="*/ 1607571 h 2918140"/>
              <a:gd name="csX10" fmla="*/ 481057 w 4032431"/>
              <a:gd name="csY10" fmla="*/ 1497818 h 2918140"/>
              <a:gd name="csX11" fmla="*/ 497960 w 4032431"/>
              <a:gd name="csY11" fmla="*/ 1526514 h 2918140"/>
              <a:gd name="csX12" fmla="*/ 466250 w 4032431"/>
              <a:gd name="csY12" fmla="*/ 1579276 h 2918140"/>
              <a:gd name="csX13" fmla="*/ 705289 w 4032431"/>
              <a:gd name="csY13" fmla="*/ 1693775 h 2918140"/>
              <a:gd name="csX14" fmla="*/ 970261 w 4032431"/>
              <a:gd name="csY14" fmla="*/ 1797564 h 2918140"/>
              <a:gd name="csX15" fmla="*/ 596255 w 4032431"/>
              <a:gd name="csY15" fmla="*/ 1573521 h 2918140"/>
              <a:gd name="csX16" fmla="*/ 481057 w 4032431"/>
              <a:gd name="csY16" fmla="*/ 1497818 h 2918140"/>
              <a:gd name="csX17" fmla="*/ 389801 w 4032431"/>
              <a:gd name="csY17" fmla="*/ 1456040 h 2918140"/>
              <a:gd name="csX18" fmla="*/ 370251 w 4032431"/>
              <a:gd name="csY18" fmla="*/ 1459075 h 2918140"/>
              <a:gd name="csX19" fmla="*/ 338892 w 4032431"/>
              <a:gd name="csY19" fmla="*/ 1487883 h 2918140"/>
              <a:gd name="csX20" fmla="*/ 431322 w 4032431"/>
              <a:gd name="csY20" fmla="*/ 1534449 h 2918140"/>
              <a:gd name="csX21" fmla="*/ 389801 w 4032431"/>
              <a:gd name="csY21" fmla="*/ 1456040 h 2918140"/>
              <a:gd name="csX22" fmla="*/ 508104 w 4032431"/>
              <a:gd name="csY22" fmla="*/ 1430990 h 2918140"/>
              <a:gd name="csX23" fmla="*/ 495062 w 4032431"/>
              <a:gd name="csY23" fmla="*/ 1434915 h 2918140"/>
              <a:gd name="csX24" fmla="*/ 493380 w 4032431"/>
              <a:gd name="csY24" fmla="*/ 1437653 h 2918140"/>
              <a:gd name="csX25" fmla="*/ 581277 w 4032431"/>
              <a:gd name="csY25" fmla="*/ 1513640 h 2918140"/>
              <a:gd name="csX26" fmla="*/ 711803 w 4032431"/>
              <a:gd name="csY26" fmla="*/ 1621493 h 2918140"/>
              <a:gd name="csX27" fmla="*/ 1273886 w 4032431"/>
              <a:gd name="csY27" fmla="*/ 1903518 h 2918140"/>
              <a:gd name="csX28" fmla="*/ 1420263 w 4032431"/>
              <a:gd name="csY28" fmla="*/ 1925298 h 2918140"/>
              <a:gd name="csX29" fmla="*/ 874357 w 4032431"/>
              <a:gd name="csY29" fmla="*/ 1545304 h 2918140"/>
              <a:gd name="csX30" fmla="*/ 781893 w 4032431"/>
              <a:gd name="csY30" fmla="*/ 1475752 h 2918140"/>
              <a:gd name="csX31" fmla="*/ 777279 w 4032431"/>
              <a:gd name="csY31" fmla="*/ 1586226 h 2918140"/>
              <a:gd name="csX32" fmla="*/ 650662 w 4032431"/>
              <a:gd name="csY32" fmla="*/ 1491870 h 2918140"/>
              <a:gd name="csX33" fmla="*/ 622631 w 4032431"/>
              <a:gd name="csY33" fmla="*/ 1479737 h 2918140"/>
              <a:gd name="csX34" fmla="*/ 544686 w 4032431"/>
              <a:gd name="csY34" fmla="*/ 1457548 h 2918140"/>
              <a:gd name="csX35" fmla="*/ 508104 w 4032431"/>
              <a:gd name="csY35" fmla="*/ 1430990 h 2918140"/>
              <a:gd name="csX36" fmla="*/ 505986 w 4032431"/>
              <a:gd name="csY36" fmla="*/ 1345576 h 2918140"/>
              <a:gd name="csX37" fmla="*/ 480245 w 4032431"/>
              <a:gd name="csY37" fmla="*/ 1369366 h 2918140"/>
              <a:gd name="csX38" fmla="*/ 473645 w 4032431"/>
              <a:gd name="csY38" fmla="*/ 1415219 h 2918140"/>
              <a:gd name="csX39" fmla="*/ 560792 w 4032431"/>
              <a:gd name="csY39" fmla="*/ 1360200 h 2918140"/>
              <a:gd name="csX40" fmla="*/ 505986 w 4032431"/>
              <a:gd name="csY40" fmla="*/ 1345576 h 2918140"/>
              <a:gd name="csX41" fmla="*/ 868707 w 4032431"/>
              <a:gd name="csY41" fmla="*/ 1341628 h 2918140"/>
              <a:gd name="csX42" fmla="*/ 824441 w 4032431"/>
              <a:gd name="csY42" fmla="*/ 1371162 h 2918140"/>
              <a:gd name="csX43" fmla="*/ 808862 w 4032431"/>
              <a:gd name="csY43" fmla="*/ 1437790 h 2918140"/>
              <a:gd name="csX44" fmla="*/ 1076919 w 4032431"/>
              <a:gd name="csY44" fmla="*/ 1654003 h 2918140"/>
              <a:gd name="csX45" fmla="*/ 1292786 w 4032431"/>
              <a:gd name="csY45" fmla="*/ 1816203 h 2918140"/>
              <a:gd name="csX46" fmla="*/ 1564201 w 4032431"/>
              <a:gd name="csY46" fmla="*/ 1942017 h 2918140"/>
              <a:gd name="csX47" fmla="*/ 1470019 w 4032431"/>
              <a:gd name="csY47" fmla="*/ 1853852 h 2918140"/>
              <a:gd name="csX48" fmla="*/ 1244340 w 4032431"/>
              <a:gd name="csY48" fmla="*/ 1678743 h 2918140"/>
              <a:gd name="csX49" fmla="*/ 967739 w 4032431"/>
              <a:gd name="csY49" fmla="*/ 1445059 h 2918140"/>
              <a:gd name="csX50" fmla="*/ 880524 w 4032431"/>
              <a:gd name="csY50" fmla="*/ 1352281 h 2918140"/>
              <a:gd name="csX51" fmla="*/ 868707 w 4032431"/>
              <a:gd name="csY51" fmla="*/ 1341628 h 2918140"/>
              <a:gd name="csX52" fmla="*/ 1594263 w 4032431"/>
              <a:gd name="csY52" fmla="*/ 1307322 h 2918140"/>
              <a:gd name="csX53" fmla="*/ 1587733 w 4032431"/>
              <a:gd name="csY53" fmla="*/ 1341314 h 2918140"/>
              <a:gd name="csX54" fmla="*/ 1678894 w 4032431"/>
              <a:gd name="csY54" fmla="*/ 1917774 h 2918140"/>
              <a:gd name="csX55" fmla="*/ 1713018 w 4032431"/>
              <a:gd name="csY55" fmla="*/ 1479301 h 2918140"/>
              <a:gd name="csX56" fmla="*/ 1708343 w 4032431"/>
              <a:gd name="csY56" fmla="*/ 1432073 h 2918140"/>
              <a:gd name="csX57" fmla="*/ 1720570 w 4032431"/>
              <a:gd name="csY57" fmla="*/ 1382107 h 2918140"/>
              <a:gd name="csX58" fmla="*/ 1749492 w 4032431"/>
              <a:gd name="csY58" fmla="*/ 1432420 h 2918140"/>
              <a:gd name="csX59" fmla="*/ 1740318 w 4032431"/>
              <a:gd name="csY59" fmla="*/ 1507949 h 2918140"/>
              <a:gd name="csX60" fmla="*/ 1729739 w 4032431"/>
              <a:gd name="csY60" fmla="*/ 1625816 h 2918140"/>
              <a:gd name="csX61" fmla="*/ 1771671 w 4032431"/>
              <a:gd name="csY61" fmla="*/ 1337720 h 2918140"/>
              <a:gd name="csX62" fmla="*/ 1716318 w 4032431"/>
              <a:gd name="csY62" fmla="*/ 1374546 h 2918140"/>
              <a:gd name="csX63" fmla="*/ 1670424 w 4032431"/>
              <a:gd name="csY63" fmla="*/ 1369839 h 2918140"/>
              <a:gd name="csX64" fmla="*/ 1650229 w 4032431"/>
              <a:gd name="csY64" fmla="*/ 1370403 h 2918140"/>
              <a:gd name="csX65" fmla="*/ 1594263 w 4032431"/>
              <a:gd name="csY65" fmla="*/ 1307322 h 2918140"/>
              <a:gd name="csX66" fmla="*/ 1544037 w 4032431"/>
              <a:gd name="csY66" fmla="*/ 1272457 h 2918140"/>
              <a:gd name="csX67" fmla="*/ 1492565 w 4032431"/>
              <a:gd name="csY67" fmla="*/ 1354866 h 2918140"/>
              <a:gd name="csX68" fmla="*/ 1459194 w 4032431"/>
              <a:gd name="csY68" fmla="*/ 1363516 h 2918140"/>
              <a:gd name="csX69" fmla="*/ 1415150 w 4032431"/>
              <a:gd name="csY69" fmla="*/ 1367154 h 2918140"/>
              <a:gd name="csX70" fmla="*/ 1406777 w 4032431"/>
              <a:gd name="csY70" fmla="*/ 1335505 h 2918140"/>
              <a:gd name="csX71" fmla="*/ 1334519 w 4032431"/>
              <a:gd name="csY71" fmla="*/ 1334031 h 2918140"/>
              <a:gd name="csX72" fmla="*/ 1326527 w 4032431"/>
              <a:gd name="csY72" fmla="*/ 1355473 h 2918140"/>
              <a:gd name="csX73" fmla="*/ 1356805 w 4032431"/>
              <a:gd name="csY73" fmla="*/ 1417333 h 2918140"/>
              <a:gd name="csX74" fmla="*/ 1514197 w 4032431"/>
              <a:gd name="csY74" fmla="*/ 1668890 h 2918140"/>
              <a:gd name="csX75" fmla="*/ 1646905 w 4032431"/>
              <a:gd name="csY75" fmla="*/ 1875338 h 2918140"/>
              <a:gd name="csX76" fmla="*/ 1600646 w 4032431"/>
              <a:gd name="csY76" fmla="*/ 1476861 h 2918140"/>
              <a:gd name="csX77" fmla="*/ 1552231 w 4032431"/>
              <a:gd name="csY77" fmla="*/ 1272912 h 2918140"/>
              <a:gd name="csX78" fmla="*/ 1544037 w 4032431"/>
              <a:gd name="csY78" fmla="*/ 1272457 h 2918140"/>
              <a:gd name="csX79" fmla="*/ 1775478 w 4032431"/>
              <a:gd name="csY79" fmla="*/ 1229123 h 2918140"/>
              <a:gd name="csX80" fmla="*/ 1757891 w 4032431"/>
              <a:gd name="csY80" fmla="*/ 1275353 h 2918140"/>
              <a:gd name="csX81" fmla="*/ 1756085 w 4032431"/>
              <a:gd name="csY81" fmla="*/ 1301748 h 2918140"/>
              <a:gd name="csX82" fmla="*/ 1796739 w 4032431"/>
              <a:gd name="csY82" fmla="*/ 1310246 h 2918140"/>
              <a:gd name="csX83" fmla="*/ 1841937 w 4032431"/>
              <a:gd name="csY83" fmla="*/ 1250638 h 2918140"/>
              <a:gd name="csX84" fmla="*/ 1806921 w 4032431"/>
              <a:gd name="csY84" fmla="*/ 1259814 h 2918140"/>
              <a:gd name="csX85" fmla="*/ 943597 w 4032431"/>
              <a:gd name="csY85" fmla="*/ 1144139 h 2918140"/>
              <a:gd name="csX86" fmla="*/ 915008 w 4032431"/>
              <a:gd name="csY86" fmla="*/ 1206070 h 2918140"/>
              <a:gd name="csX87" fmla="*/ 949946 w 4032431"/>
              <a:gd name="csY87" fmla="*/ 1156359 h 2918140"/>
              <a:gd name="csX88" fmla="*/ 1974812 w 4032431"/>
              <a:gd name="csY88" fmla="*/ 1115805 h 2918140"/>
              <a:gd name="csX89" fmla="*/ 1952091 w 4032431"/>
              <a:gd name="csY89" fmla="*/ 1121075 h 2918140"/>
              <a:gd name="csX90" fmla="*/ 1962225 w 4032431"/>
              <a:gd name="csY90" fmla="*/ 1154914 h 2918140"/>
              <a:gd name="csX91" fmla="*/ 1931156 w 4032431"/>
              <a:gd name="csY91" fmla="*/ 1169192 h 2918140"/>
              <a:gd name="csX92" fmla="*/ 1910587 w 4032431"/>
              <a:gd name="csY92" fmla="*/ 1240712 h 2918140"/>
              <a:gd name="csX93" fmla="*/ 1892284 w 4032431"/>
              <a:gd name="csY93" fmla="*/ 1267598 h 2918140"/>
              <a:gd name="csX94" fmla="*/ 1875098 w 4032431"/>
              <a:gd name="csY94" fmla="*/ 1350398 h 2918140"/>
              <a:gd name="csX95" fmla="*/ 1846409 w 4032431"/>
              <a:gd name="csY95" fmla="*/ 1375234 h 2918140"/>
              <a:gd name="csX96" fmla="*/ 1810511 w 4032431"/>
              <a:gd name="csY96" fmla="*/ 1395749 h 2918140"/>
              <a:gd name="csX97" fmla="*/ 1730020 w 4032431"/>
              <a:gd name="csY97" fmla="*/ 1905355 h 2918140"/>
              <a:gd name="csX98" fmla="*/ 1932651 w 4032431"/>
              <a:gd name="csY98" fmla="*/ 1328567 h 2918140"/>
              <a:gd name="csX99" fmla="*/ 1988708 w 4032431"/>
              <a:gd name="csY99" fmla="*/ 1162882 h 2918140"/>
              <a:gd name="csX100" fmla="*/ 1974812 w 4032431"/>
              <a:gd name="csY100" fmla="*/ 1115805 h 2918140"/>
              <a:gd name="csX101" fmla="*/ 691563 w 4032431"/>
              <a:gd name="csY101" fmla="*/ 1114594 h 2918140"/>
              <a:gd name="csX102" fmla="*/ 675884 w 4032431"/>
              <a:gd name="csY102" fmla="*/ 1117502 h 2918140"/>
              <a:gd name="csX103" fmla="*/ 732333 w 4032431"/>
              <a:gd name="csY103" fmla="*/ 1135348 h 2918140"/>
              <a:gd name="csX104" fmla="*/ 741191 w 4032431"/>
              <a:gd name="csY104" fmla="*/ 1182265 h 2918140"/>
              <a:gd name="csX105" fmla="*/ 759350 w 4032431"/>
              <a:gd name="csY105" fmla="*/ 1177798 h 2918140"/>
              <a:gd name="csX106" fmla="*/ 719302 w 4032431"/>
              <a:gd name="csY106" fmla="*/ 1121014 h 2918140"/>
              <a:gd name="csX107" fmla="*/ 691563 w 4032431"/>
              <a:gd name="csY107" fmla="*/ 1114594 h 2918140"/>
              <a:gd name="csX108" fmla="*/ 2356131 w 4032431"/>
              <a:gd name="csY108" fmla="*/ 1089913 h 2918140"/>
              <a:gd name="csX109" fmla="*/ 2284351 w 4032431"/>
              <a:gd name="csY109" fmla="*/ 1120587 h 2918140"/>
              <a:gd name="csX110" fmla="*/ 2241629 w 4032431"/>
              <a:gd name="csY110" fmla="*/ 1090145 h 2918140"/>
              <a:gd name="csX111" fmla="*/ 2127212 w 4032431"/>
              <a:gd name="csY111" fmla="*/ 1406111 h 2918140"/>
              <a:gd name="csX112" fmla="*/ 1988889 w 4032431"/>
              <a:gd name="csY112" fmla="*/ 1660937 h 2918140"/>
              <a:gd name="csX113" fmla="*/ 2224231 w 4032431"/>
              <a:gd name="csY113" fmla="*/ 1353350 h 2918140"/>
              <a:gd name="csX114" fmla="*/ 2356131 w 4032431"/>
              <a:gd name="csY114" fmla="*/ 1089913 h 2918140"/>
              <a:gd name="csX115" fmla="*/ 2517149 w 4032431"/>
              <a:gd name="csY115" fmla="*/ 1083220 h 2918140"/>
              <a:gd name="csX116" fmla="*/ 2469653 w 4032431"/>
              <a:gd name="csY116" fmla="*/ 1118449 h 2918140"/>
              <a:gd name="csX117" fmla="*/ 2403720 w 4032431"/>
              <a:gd name="csY117" fmla="*/ 1092388 h 2918140"/>
              <a:gd name="csX118" fmla="*/ 2319285 w 4032431"/>
              <a:gd name="csY118" fmla="*/ 1255545 h 2918140"/>
              <a:gd name="csX119" fmla="*/ 1844263 w 4032431"/>
              <a:gd name="csY119" fmla="*/ 1887210 h 2918140"/>
              <a:gd name="csX120" fmla="*/ 1881774 w 4032431"/>
              <a:gd name="csY120" fmla="*/ 1891304 h 2918140"/>
              <a:gd name="csX121" fmla="*/ 2052927 w 4032431"/>
              <a:gd name="csY121" fmla="*/ 1738744 h 2918140"/>
              <a:gd name="csX122" fmla="*/ 2276760 w 4032431"/>
              <a:gd name="csY122" fmla="*/ 1467585 h 2918140"/>
              <a:gd name="csX123" fmla="*/ 2517149 w 4032431"/>
              <a:gd name="csY123" fmla="*/ 1083220 h 2918140"/>
              <a:gd name="csX124" fmla="*/ 2159197 w 4032431"/>
              <a:gd name="csY124" fmla="*/ 1041576 h 2918140"/>
              <a:gd name="csX125" fmla="*/ 2173278 w 4032431"/>
              <a:gd name="csY125" fmla="*/ 1102360 h 2918140"/>
              <a:gd name="csX126" fmla="*/ 2150237 w 4032431"/>
              <a:gd name="csY126" fmla="*/ 1140050 h 2918140"/>
              <a:gd name="csX127" fmla="*/ 2017073 w 4032431"/>
              <a:gd name="csY127" fmla="*/ 1450431 h 2918140"/>
              <a:gd name="csX128" fmla="*/ 1806206 w 4032431"/>
              <a:gd name="csY128" fmla="*/ 1831873 h 2918140"/>
              <a:gd name="csX129" fmla="*/ 1775647 w 4032431"/>
              <a:gd name="csY129" fmla="*/ 1894926 h 2918140"/>
              <a:gd name="csX130" fmla="*/ 1784811 w 4032431"/>
              <a:gd name="csY130" fmla="*/ 1913749 h 2918140"/>
              <a:gd name="csX131" fmla="*/ 2209517 w 4032431"/>
              <a:gd name="csY131" fmla="*/ 1065589 h 2918140"/>
              <a:gd name="csX132" fmla="*/ 2112782 w 4032431"/>
              <a:gd name="csY132" fmla="*/ 1032356 h 2918140"/>
              <a:gd name="csX133" fmla="*/ 2065424 w 4032431"/>
              <a:gd name="csY133" fmla="*/ 1103284 h 2918140"/>
              <a:gd name="csX134" fmla="*/ 1799192 w 4032431"/>
              <a:gd name="csY134" fmla="*/ 1801254 h 2918140"/>
              <a:gd name="csX135" fmla="*/ 2090452 w 4032431"/>
              <a:gd name="csY135" fmla="*/ 1132294 h 2918140"/>
              <a:gd name="csX136" fmla="*/ 2112782 w 4032431"/>
              <a:gd name="csY136" fmla="*/ 1032356 h 2918140"/>
              <a:gd name="csX137" fmla="*/ 3202669 w 4032431"/>
              <a:gd name="csY137" fmla="*/ 896204 h 2918140"/>
              <a:gd name="csX138" fmla="*/ 3162208 w 4032431"/>
              <a:gd name="csY138" fmla="*/ 906600 h 2918140"/>
              <a:gd name="csX139" fmla="*/ 3139616 w 4032431"/>
              <a:gd name="csY139" fmla="*/ 919327 h 2918140"/>
              <a:gd name="csX140" fmla="*/ 3138426 w 4032431"/>
              <a:gd name="csY140" fmla="*/ 921810 h 2918140"/>
              <a:gd name="csX141" fmla="*/ 3245705 w 4032431"/>
              <a:gd name="csY141" fmla="*/ 1103188 h 2918140"/>
              <a:gd name="csX142" fmla="*/ 3257854 w 4032431"/>
              <a:gd name="csY142" fmla="*/ 1060869 h 2918140"/>
              <a:gd name="csX143" fmla="*/ 3223458 w 4032431"/>
              <a:gd name="csY143" fmla="*/ 924181 h 2918140"/>
              <a:gd name="csX144" fmla="*/ 3202669 w 4032431"/>
              <a:gd name="csY144" fmla="*/ 896204 h 2918140"/>
              <a:gd name="csX145" fmla="*/ 3146084 w 4032431"/>
              <a:gd name="csY145" fmla="*/ 875623 h 2918140"/>
              <a:gd name="csX146" fmla="*/ 3115449 w 4032431"/>
              <a:gd name="csY146" fmla="*/ 885949 h 2918140"/>
              <a:gd name="csX147" fmla="*/ 3154463 w 4032431"/>
              <a:gd name="csY147" fmla="*/ 891749 h 2918140"/>
              <a:gd name="csX148" fmla="*/ 1998344 w 4032431"/>
              <a:gd name="csY148" fmla="*/ 825264 h 2918140"/>
              <a:gd name="csX149" fmla="*/ 1924412 w 4032431"/>
              <a:gd name="csY149" fmla="*/ 877850 h 2918140"/>
              <a:gd name="csX150" fmla="*/ 1909537 w 4032431"/>
              <a:gd name="csY150" fmla="*/ 877743 h 2918140"/>
              <a:gd name="csX151" fmla="*/ 1826632 w 4032431"/>
              <a:gd name="csY151" fmla="*/ 891237 h 2918140"/>
              <a:gd name="csX152" fmla="*/ 1948994 w 4032431"/>
              <a:gd name="csY152" fmla="*/ 906052 h 2918140"/>
              <a:gd name="csX153" fmla="*/ 1998353 w 4032431"/>
              <a:gd name="csY153" fmla="*/ 911440 h 2918140"/>
              <a:gd name="csX154" fmla="*/ 2028589 w 4032431"/>
              <a:gd name="csY154" fmla="*/ 859729 h 2918140"/>
              <a:gd name="csX155" fmla="*/ 2024683 w 4032431"/>
              <a:gd name="csY155" fmla="*/ 861759 h 2918140"/>
              <a:gd name="csX156" fmla="*/ 3102573 w 4032431"/>
              <a:gd name="csY156" fmla="*/ 802481 h 2918140"/>
              <a:gd name="csX157" fmla="*/ 3064983 w 4032431"/>
              <a:gd name="csY157" fmla="*/ 809129 h 2918140"/>
              <a:gd name="csX158" fmla="*/ 3065056 w 4032431"/>
              <a:gd name="csY158" fmla="*/ 829580 h 2918140"/>
              <a:gd name="csX159" fmla="*/ 3151802 w 4032431"/>
              <a:gd name="csY159" fmla="*/ 847196 h 2918140"/>
              <a:gd name="csX160" fmla="*/ 3134789 w 4032431"/>
              <a:gd name="csY160" fmla="*/ 814452 h 2918140"/>
              <a:gd name="csX161" fmla="*/ 3130878 w 4032431"/>
              <a:gd name="csY161" fmla="*/ 816484 h 2918140"/>
              <a:gd name="csX162" fmla="*/ 3102573 w 4032431"/>
              <a:gd name="csY162" fmla="*/ 802481 h 2918140"/>
              <a:gd name="csX163" fmla="*/ 2257723 w 4032431"/>
              <a:gd name="csY163" fmla="*/ 783583 h 2918140"/>
              <a:gd name="csX164" fmla="*/ 2246004 w 4032431"/>
              <a:gd name="csY164" fmla="*/ 788350 h 2918140"/>
              <a:gd name="csX165" fmla="*/ 2267006 w 4032431"/>
              <a:gd name="csY165" fmla="*/ 808477 h 2918140"/>
              <a:gd name="csX166" fmla="*/ 2270846 w 4032431"/>
              <a:gd name="csY166" fmla="*/ 785995 h 2918140"/>
              <a:gd name="csX167" fmla="*/ 2257723 w 4032431"/>
              <a:gd name="csY167" fmla="*/ 783583 h 2918140"/>
              <a:gd name="csX168" fmla="*/ 3395347 w 4032431"/>
              <a:gd name="csY168" fmla="*/ 777143 h 2918140"/>
              <a:gd name="csX169" fmla="*/ 3370095 w 4032431"/>
              <a:gd name="csY169" fmla="*/ 781922 h 2918140"/>
              <a:gd name="csX170" fmla="*/ 3397856 w 4032431"/>
              <a:gd name="csY170" fmla="*/ 811841 h 2918140"/>
              <a:gd name="csX171" fmla="*/ 3395347 w 4032431"/>
              <a:gd name="csY171" fmla="*/ 777143 h 2918140"/>
              <a:gd name="csX172" fmla="*/ 2672753 w 4032431"/>
              <a:gd name="csY172" fmla="*/ 719640 h 2918140"/>
              <a:gd name="csX173" fmla="*/ 2612887 w 4032431"/>
              <a:gd name="csY173" fmla="*/ 918645 h 2918140"/>
              <a:gd name="csX174" fmla="*/ 2601039 w 4032431"/>
              <a:gd name="csY174" fmla="*/ 980665 h 2918140"/>
              <a:gd name="csX175" fmla="*/ 2619022 w 4032431"/>
              <a:gd name="csY175" fmla="*/ 980632 h 2918140"/>
              <a:gd name="csX176" fmla="*/ 2784781 w 4032431"/>
              <a:gd name="csY176" fmla="*/ 952640 h 2918140"/>
              <a:gd name="csX177" fmla="*/ 3074143 w 4032431"/>
              <a:gd name="csY177" fmla="*/ 883693 h 2918140"/>
              <a:gd name="csX178" fmla="*/ 2963073 w 4032431"/>
              <a:gd name="csY178" fmla="*/ 830424 h 2918140"/>
              <a:gd name="csX179" fmla="*/ 2749534 w 4032431"/>
              <a:gd name="csY179" fmla="*/ 770677 h 2918140"/>
              <a:gd name="csX180" fmla="*/ 2696997 w 4032431"/>
              <a:gd name="csY180" fmla="*/ 750799 h 2918140"/>
              <a:gd name="csX181" fmla="*/ 2672753 w 4032431"/>
              <a:gd name="csY181" fmla="*/ 719640 h 2918140"/>
              <a:gd name="csX182" fmla="*/ 2568564 w 4032431"/>
              <a:gd name="csY182" fmla="*/ 714870 h 2918140"/>
              <a:gd name="csX183" fmla="*/ 2546806 w 4032431"/>
              <a:gd name="csY183" fmla="*/ 715223 h 2918140"/>
              <a:gd name="csX184" fmla="*/ 2453292 w 4032431"/>
              <a:gd name="csY184" fmla="*/ 975681 h 2918140"/>
              <a:gd name="csX185" fmla="*/ 2521558 w 4032431"/>
              <a:gd name="csY185" fmla="*/ 986577 h 2918140"/>
              <a:gd name="csX186" fmla="*/ 2529235 w 4032431"/>
              <a:gd name="csY186" fmla="*/ 1004940 h 2918140"/>
              <a:gd name="csX187" fmla="*/ 2526782 w 4032431"/>
              <a:gd name="csY187" fmla="*/ 1037246 h 2918140"/>
              <a:gd name="csX188" fmla="*/ 2532838 w 4032431"/>
              <a:gd name="csY188" fmla="*/ 1046515 h 2918140"/>
              <a:gd name="csX189" fmla="*/ 2637112 w 4032431"/>
              <a:gd name="csY189" fmla="*/ 781290 h 2918140"/>
              <a:gd name="csX190" fmla="*/ 2640682 w 4032431"/>
              <a:gd name="csY190" fmla="*/ 741571 h 2918140"/>
              <a:gd name="csX191" fmla="*/ 2592272 w 4032431"/>
              <a:gd name="csY191" fmla="*/ 717685 h 2918140"/>
              <a:gd name="csX192" fmla="*/ 2568564 w 4032431"/>
              <a:gd name="csY192" fmla="*/ 714870 h 2918140"/>
              <a:gd name="csX193" fmla="*/ 3085375 w 4032431"/>
              <a:gd name="csY193" fmla="*/ 678733 h 2918140"/>
              <a:gd name="csX194" fmla="*/ 3069244 w 4032431"/>
              <a:gd name="csY194" fmla="*/ 687115 h 2918140"/>
              <a:gd name="csX195" fmla="*/ 3081943 w 4032431"/>
              <a:gd name="csY195" fmla="*/ 711557 h 2918140"/>
              <a:gd name="csX196" fmla="*/ 3098075 w 4032431"/>
              <a:gd name="csY196" fmla="*/ 703175 h 2918140"/>
              <a:gd name="csX197" fmla="*/ 2699273 w 4032431"/>
              <a:gd name="csY197" fmla="*/ 675129 h 2918140"/>
              <a:gd name="csX198" fmla="*/ 2687987 w 4032431"/>
              <a:gd name="csY198" fmla="*/ 678505 h 2918140"/>
              <a:gd name="csX199" fmla="*/ 2687694 w 4032431"/>
              <a:gd name="csY199" fmla="*/ 691073 h 2918140"/>
              <a:gd name="csX200" fmla="*/ 2687732 w 4032431"/>
              <a:gd name="csY200" fmla="*/ 693534 h 2918140"/>
              <a:gd name="csX201" fmla="*/ 2967379 w 4032431"/>
              <a:gd name="csY201" fmla="*/ 806458 h 2918140"/>
              <a:gd name="csX202" fmla="*/ 2989252 w 4032431"/>
              <a:gd name="csY202" fmla="*/ 818685 h 2918140"/>
              <a:gd name="csX203" fmla="*/ 3006965 w 4032431"/>
              <a:gd name="csY203" fmla="*/ 816930 h 2918140"/>
              <a:gd name="csX204" fmla="*/ 3027909 w 4032431"/>
              <a:gd name="csY204" fmla="*/ 771244 h 2918140"/>
              <a:gd name="csX205" fmla="*/ 2740096 w 4032431"/>
              <a:gd name="csY205" fmla="*/ 702333 h 2918140"/>
              <a:gd name="csX206" fmla="*/ 2699273 w 4032431"/>
              <a:gd name="csY206" fmla="*/ 675129 h 2918140"/>
              <a:gd name="csX207" fmla="*/ 2542611 w 4032431"/>
              <a:gd name="csY207" fmla="*/ 619266 h 2918140"/>
              <a:gd name="csX208" fmla="*/ 2531373 w 4032431"/>
              <a:gd name="csY208" fmla="*/ 619598 h 2918140"/>
              <a:gd name="csX209" fmla="*/ 2529824 w 4032431"/>
              <a:gd name="csY209" fmla="*/ 646474 h 2918140"/>
              <a:gd name="csX210" fmla="*/ 2551823 w 4032431"/>
              <a:gd name="csY210" fmla="*/ 619525 h 2918140"/>
              <a:gd name="csX211" fmla="*/ 2542611 w 4032431"/>
              <a:gd name="csY211" fmla="*/ 619266 h 2918140"/>
              <a:gd name="csX212" fmla="*/ 3359485 w 4032431"/>
              <a:gd name="csY212" fmla="*/ 577905 h 2918140"/>
              <a:gd name="csX213" fmla="*/ 3335585 w 4032431"/>
              <a:gd name="csY213" fmla="*/ 739456 h 2918140"/>
              <a:gd name="csX214" fmla="*/ 3384988 w 4032431"/>
              <a:gd name="csY214" fmla="*/ 751113 h 2918140"/>
              <a:gd name="csX215" fmla="*/ 3361847 w 4032431"/>
              <a:gd name="csY215" fmla="*/ 602749 h 2918140"/>
              <a:gd name="csX216" fmla="*/ 3250842 w 4032431"/>
              <a:gd name="csY216" fmla="*/ 561628 h 2918140"/>
              <a:gd name="csX217" fmla="*/ 3248633 w 4032431"/>
              <a:gd name="csY217" fmla="*/ 562870 h 2918140"/>
              <a:gd name="csX218" fmla="*/ 3235332 w 4032431"/>
              <a:gd name="csY218" fmla="*/ 594612 h 2918140"/>
              <a:gd name="csX219" fmla="*/ 3240096 w 4032431"/>
              <a:gd name="csY219" fmla="*/ 679040 h 2918140"/>
              <a:gd name="csX220" fmla="*/ 3241541 w 4032431"/>
              <a:gd name="csY220" fmla="*/ 740363 h 2918140"/>
              <a:gd name="csX221" fmla="*/ 3239534 w 4032431"/>
              <a:gd name="csY221" fmla="*/ 785477 h 2918140"/>
              <a:gd name="csX222" fmla="*/ 3290642 w 4032431"/>
              <a:gd name="csY222" fmla="*/ 697474 h 2918140"/>
              <a:gd name="csX223" fmla="*/ 3293061 w 4032431"/>
              <a:gd name="csY223" fmla="*/ 694969 h 2918140"/>
              <a:gd name="csX224" fmla="*/ 3318105 w 4032431"/>
              <a:gd name="csY224" fmla="*/ 578301 h 2918140"/>
              <a:gd name="csX225" fmla="*/ 3299789 w 4032431"/>
              <a:gd name="csY225" fmla="*/ 572921 h 2918140"/>
              <a:gd name="csX226" fmla="*/ 3264854 w 4032431"/>
              <a:gd name="csY226" fmla="*/ 576169 h 2918140"/>
              <a:gd name="csX227" fmla="*/ 3250842 w 4032431"/>
              <a:gd name="csY227" fmla="*/ 561628 h 2918140"/>
              <a:gd name="csX228" fmla="*/ 2904199 w 4032431"/>
              <a:gd name="csY228" fmla="*/ 529549 h 2918140"/>
              <a:gd name="csX229" fmla="*/ 2891979 w 4032431"/>
              <a:gd name="csY229" fmla="*/ 535899 h 2918140"/>
              <a:gd name="csX230" fmla="*/ 2898326 w 4032431"/>
              <a:gd name="csY230" fmla="*/ 548114 h 2918140"/>
              <a:gd name="csX231" fmla="*/ 2910546 w 4032431"/>
              <a:gd name="csY231" fmla="*/ 541764 h 2918140"/>
              <a:gd name="csX232" fmla="*/ 3515284 w 4032431"/>
              <a:gd name="csY232" fmla="*/ 491037 h 2918140"/>
              <a:gd name="csX233" fmla="*/ 3474064 w 4032431"/>
              <a:gd name="csY233" fmla="*/ 494458 h 2918140"/>
              <a:gd name="csX234" fmla="*/ 3461631 w 4032431"/>
              <a:gd name="csY234" fmla="*/ 555864 h 2918140"/>
              <a:gd name="csX235" fmla="*/ 3526650 w 4032431"/>
              <a:gd name="csY235" fmla="*/ 491050 h 2918140"/>
              <a:gd name="csX236" fmla="*/ 3515284 w 4032431"/>
              <a:gd name="csY236" fmla="*/ 491037 h 2918140"/>
              <a:gd name="csX237" fmla="*/ 2842440 w 4032431"/>
              <a:gd name="csY237" fmla="*/ 490950 h 2918140"/>
              <a:gd name="csX238" fmla="*/ 2827873 w 4032431"/>
              <a:gd name="csY238" fmla="*/ 492854 h 2918140"/>
              <a:gd name="csX239" fmla="*/ 2792563 w 4032431"/>
              <a:gd name="csY239" fmla="*/ 527338 h 2918140"/>
              <a:gd name="csX240" fmla="*/ 2692376 w 4032431"/>
              <a:gd name="csY240" fmla="*/ 605704 h 2918140"/>
              <a:gd name="csX241" fmla="*/ 2732361 w 4032431"/>
              <a:gd name="csY241" fmla="*/ 650239 h 2918140"/>
              <a:gd name="csX242" fmla="*/ 3075999 w 4032431"/>
              <a:gd name="csY242" fmla="*/ 772990 h 2918140"/>
              <a:gd name="csX243" fmla="*/ 3098618 w 4032431"/>
              <a:gd name="csY243" fmla="*/ 769934 h 2918140"/>
              <a:gd name="csX244" fmla="*/ 3069173 w 4032431"/>
              <a:gd name="csY244" fmla="*/ 729984 h 2918140"/>
              <a:gd name="csX245" fmla="*/ 3034899 w 4032431"/>
              <a:gd name="csY245" fmla="*/ 696273 h 2918140"/>
              <a:gd name="csX246" fmla="*/ 2974775 w 4032431"/>
              <a:gd name="csY246" fmla="*/ 616400 h 2918140"/>
              <a:gd name="csX247" fmla="*/ 2920397 w 4032431"/>
              <a:gd name="csY247" fmla="*/ 604926 h 2918140"/>
              <a:gd name="csX248" fmla="*/ 2879924 w 4032431"/>
              <a:gd name="csY248" fmla="*/ 584370 h 2918140"/>
              <a:gd name="csX249" fmla="*/ 2829885 w 4032431"/>
              <a:gd name="csY249" fmla="*/ 566914 h 2918140"/>
              <a:gd name="csX250" fmla="*/ 2837506 w 4032431"/>
              <a:gd name="csY250" fmla="*/ 518266 h 2918140"/>
              <a:gd name="csX251" fmla="*/ 2842440 w 4032431"/>
              <a:gd name="csY251" fmla="*/ 490950 h 2918140"/>
              <a:gd name="csX252" fmla="*/ 2937106 w 4032431"/>
              <a:gd name="csY252" fmla="*/ 469821 h 2918140"/>
              <a:gd name="csX253" fmla="*/ 2899408 w 4032431"/>
              <a:gd name="csY253" fmla="*/ 495431 h 2918140"/>
              <a:gd name="csX254" fmla="*/ 2961347 w 4032431"/>
              <a:gd name="csY254" fmla="*/ 560689 h 2918140"/>
              <a:gd name="csX255" fmla="*/ 2988548 w 4032431"/>
              <a:gd name="csY255" fmla="*/ 583171 h 2918140"/>
              <a:gd name="csX256" fmla="*/ 3018421 w 4032431"/>
              <a:gd name="csY256" fmla="*/ 634691 h 2918140"/>
              <a:gd name="csX257" fmla="*/ 3052387 w 4032431"/>
              <a:gd name="csY257" fmla="*/ 664218 h 2918140"/>
              <a:gd name="csX258" fmla="*/ 2985550 w 4032431"/>
              <a:gd name="csY258" fmla="*/ 548730 h 2918140"/>
              <a:gd name="csX259" fmla="*/ 2937106 w 4032431"/>
              <a:gd name="csY259" fmla="*/ 469821 h 2918140"/>
              <a:gd name="csX260" fmla="*/ 2721940 w 4032431"/>
              <a:gd name="csY260" fmla="*/ 469063 h 2918140"/>
              <a:gd name="csX261" fmla="*/ 2705808 w 4032431"/>
              <a:gd name="csY261" fmla="*/ 477445 h 2918140"/>
              <a:gd name="csX262" fmla="*/ 2702997 w 4032431"/>
              <a:gd name="csY262" fmla="*/ 526700 h 2918140"/>
              <a:gd name="csX263" fmla="*/ 2775481 w 4032431"/>
              <a:gd name="csY263" fmla="*/ 503119 h 2918140"/>
              <a:gd name="csX264" fmla="*/ 2721940 w 4032431"/>
              <a:gd name="csY264" fmla="*/ 469063 h 2918140"/>
              <a:gd name="csX265" fmla="*/ 3595018 w 4032431"/>
              <a:gd name="csY265" fmla="*/ 404007 h 2918140"/>
              <a:gd name="csX266" fmla="*/ 3566788 w 4032431"/>
              <a:gd name="csY266" fmla="*/ 410759 h 2918140"/>
              <a:gd name="csX267" fmla="*/ 3546140 w 4032431"/>
              <a:gd name="csY267" fmla="*/ 429404 h 2918140"/>
              <a:gd name="csX268" fmla="*/ 3546536 w 4032431"/>
              <a:gd name="csY268" fmla="*/ 470782 h 2918140"/>
              <a:gd name="csX269" fmla="*/ 3595018 w 4032431"/>
              <a:gd name="csY269" fmla="*/ 404007 h 2918140"/>
              <a:gd name="csX270" fmla="*/ 3435742 w 4032431"/>
              <a:gd name="csY270" fmla="*/ 396132 h 2918140"/>
              <a:gd name="csX271" fmla="*/ 3399788 w 4032431"/>
              <a:gd name="csY271" fmla="*/ 412957 h 2918140"/>
              <a:gd name="csX272" fmla="*/ 3396095 w 4032431"/>
              <a:gd name="csY272" fmla="*/ 413011 h 2918140"/>
              <a:gd name="csX273" fmla="*/ 3383756 w 4032431"/>
              <a:gd name="csY273" fmla="*/ 490805 h 2918140"/>
              <a:gd name="csX274" fmla="*/ 3403785 w 4032431"/>
              <a:gd name="csY274" fmla="*/ 511432 h 2918140"/>
              <a:gd name="csX275" fmla="*/ 3396655 w 4032431"/>
              <a:gd name="csY275" fmla="*/ 644854 h 2918140"/>
              <a:gd name="csX276" fmla="*/ 3451944 w 4032431"/>
              <a:gd name="csY276" fmla="*/ 598145 h 2918140"/>
              <a:gd name="csX277" fmla="*/ 3446221 w 4032431"/>
              <a:gd name="csY277" fmla="*/ 578768 h 2918140"/>
              <a:gd name="csX278" fmla="*/ 3437371 w 4032431"/>
              <a:gd name="csY278" fmla="*/ 564125 h 2918140"/>
              <a:gd name="csX279" fmla="*/ 3446682 w 4032431"/>
              <a:gd name="csY279" fmla="*/ 545015 h 2918140"/>
              <a:gd name="csX280" fmla="*/ 3434775 w 4032431"/>
              <a:gd name="csY280" fmla="*/ 492226 h 2918140"/>
              <a:gd name="csX281" fmla="*/ 3431172 w 4032431"/>
              <a:gd name="csY281" fmla="*/ 450650 h 2918140"/>
              <a:gd name="csX282" fmla="*/ 3435283 w 4032431"/>
              <a:gd name="csY282" fmla="*/ 429891 h 2918140"/>
              <a:gd name="csX283" fmla="*/ 3435742 w 4032431"/>
              <a:gd name="csY283" fmla="*/ 396132 h 2918140"/>
              <a:gd name="csX284" fmla="*/ 3108114 w 4032431"/>
              <a:gd name="csY284" fmla="*/ 255377 h 2918140"/>
              <a:gd name="csX285" fmla="*/ 3089656 w 4032431"/>
              <a:gd name="csY285" fmla="*/ 272416 h 2918140"/>
              <a:gd name="csX286" fmla="*/ 3072032 w 4032431"/>
              <a:gd name="csY286" fmla="*/ 295852 h 2918140"/>
              <a:gd name="csX287" fmla="*/ 3082277 w 4032431"/>
              <a:gd name="csY287" fmla="*/ 304808 h 2918140"/>
              <a:gd name="csX288" fmla="*/ 3122203 w 4032431"/>
              <a:gd name="csY288" fmla="*/ 321928 h 2918140"/>
              <a:gd name="csX289" fmla="*/ 3130187 w 4032431"/>
              <a:gd name="csY289" fmla="*/ 359987 h 2918140"/>
              <a:gd name="csX290" fmla="*/ 3112127 w 4032431"/>
              <a:gd name="csY290" fmla="*/ 418411 h 2918140"/>
              <a:gd name="csX291" fmla="*/ 3074376 w 4032431"/>
              <a:gd name="csY291" fmla="*/ 478370 h 2918140"/>
              <a:gd name="csX292" fmla="*/ 3120074 w 4032431"/>
              <a:gd name="csY292" fmla="*/ 676226 h 2918140"/>
              <a:gd name="csX293" fmla="*/ 3121129 w 4032431"/>
              <a:gd name="csY293" fmla="*/ 680645 h 2918140"/>
              <a:gd name="csX294" fmla="*/ 3113724 w 4032431"/>
              <a:gd name="csY294" fmla="*/ 727317 h 2918140"/>
              <a:gd name="csX295" fmla="*/ 3134535 w 4032431"/>
              <a:gd name="csY295" fmla="*/ 750649 h 2918140"/>
              <a:gd name="csX296" fmla="*/ 3175634 w 4032431"/>
              <a:gd name="csY296" fmla="*/ 779574 h 2918140"/>
              <a:gd name="csX297" fmla="*/ 3181841 w 4032431"/>
              <a:gd name="csY297" fmla="*/ 798692 h 2918140"/>
              <a:gd name="csX298" fmla="*/ 3210785 w 4032431"/>
              <a:gd name="csY298" fmla="*/ 758830 h 2918140"/>
              <a:gd name="csX299" fmla="*/ 3209011 w 4032431"/>
              <a:gd name="csY299" fmla="*/ 692087 h 2918140"/>
              <a:gd name="csX300" fmla="*/ 3105429 w 4032431"/>
              <a:gd name="csY300" fmla="*/ 510652 h 2918140"/>
              <a:gd name="csX301" fmla="*/ 3186513 w 4032431"/>
              <a:gd name="csY301" fmla="*/ 623704 h 2918140"/>
              <a:gd name="csX302" fmla="*/ 3219879 w 4032431"/>
              <a:gd name="csY302" fmla="*/ 519465 h 2918140"/>
              <a:gd name="csX303" fmla="*/ 3218284 w 4032431"/>
              <a:gd name="csY303" fmla="*/ 480566 h 2918140"/>
              <a:gd name="csX304" fmla="*/ 3212579 w 4032431"/>
              <a:gd name="csY304" fmla="*/ 430154 h 2918140"/>
              <a:gd name="csX305" fmla="*/ 3251280 w 4032431"/>
              <a:gd name="csY305" fmla="*/ 495078 h 2918140"/>
              <a:gd name="csX306" fmla="*/ 3271925 w 4032431"/>
              <a:gd name="csY306" fmla="*/ 476287 h 2918140"/>
              <a:gd name="csX307" fmla="*/ 3338045 w 4032431"/>
              <a:gd name="csY307" fmla="*/ 513933 h 2918140"/>
              <a:gd name="csX308" fmla="*/ 3318061 w 4032431"/>
              <a:gd name="csY308" fmla="*/ 464724 h 2918140"/>
              <a:gd name="csX309" fmla="*/ 3333617 w 4032431"/>
              <a:gd name="csY309" fmla="*/ 434922 h 2918140"/>
              <a:gd name="csX310" fmla="*/ 3296865 w 4032431"/>
              <a:gd name="csY310" fmla="*/ 368977 h 2918140"/>
              <a:gd name="csX311" fmla="*/ 3251004 w 4032431"/>
              <a:gd name="csY311" fmla="*/ 382254 h 2918140"/>
              <a:gd name="csX312" fmla="*/ 3201920 w 4032431"/>
              <a:gd name="csY312" fmla="*/ 378581 h 2918140"/>
              <a:gd name="csX313" fmla="*/ 3159248 w 4032431"/>
              <a:gd name="csY313" fmla="*/ 375304 h 2918140"/>
              <a:gd name="csX314" fmla="*/ 3151161 w 4032431"/>
              <a:gd name="csY314" fmla="*/ 298811 h 2918140"/>
              <a:gd name="csX315" fmla="*/ 3108114 w 4032431"/>
              <a:gd name="csY315" fmla="*/ 255377 h 2918140"/>
              <a:gd name="csX316" fmla="*/ 3809472 w 4032431"/>
              <a:gd name="csY316" fmla="*/ 176473 h 2918140"/>
              <a:gd name="csX317" fmla="*/ 3795039 w 4032431"/>
              <a:gd name="csY317" fmla="*/ 180898 h 2918140"/>
              <a:gd name="csX318" fmla="*/ 3828258 w 4032431"/>
              <a:gd name="csY318" fmla="*/ 225710 h 2918140"/>
              <a:gd name="csX319" fmla="*/ 3832250 w 4032431"/>
              <a:gd name="csY319" fmla="*/ 213083 h 2918140"/>
              <a:gd name="csX320" fmla="*/ 3809472 w 4032431"/>
              <a:gd name="csY320" fmla="*/ 176473 h 2918140"/>
              <a:gd name="csX321" fmla="*/ 3992724 w 4032431"/>
              <a:gd name="csY321" fmla="*/ 61475 h 2918140"/>
              <a:gd name="csX322" fmla="*/ 4008102 w 4032431"/>
              <a:gd name="csY322" fmla="*/ 91071 h 2918140"/>
              <a:gd name="csX323" fmla="*/ 3999470 w 4032431"/>
              <a:gd name="csY323" fmla="*/ 83665 h 2918140"/>
              <a:gd name="csX324" fmla="*/ 3992683 w 4032431"/>
              <a:gd name="csY324" fmla="*/ 61963 h 2918140"/>
              <a:gd name="csX325" fmla="*/ 3992724 w 4032431"/>
              <a:gd name="csY325" fmla="*/ 61475 h 2918140"/>
              <a:gd name="csX326" fmla="*/ 3393603 w 4032431"/>
              <a:gd name="csY326" fmla="*/ 427 h 2918140"/>
              <a:gd name="csX327" fmla="*/ 3485291 w 4032431"/>
              <a:gd name="csY327" fmla="*/ 64995 h 2918140"/>
              <a:gd name="csX328" fmla="*/ 3633916 w 4032431"/>
              <a:gd name="csY328" fmla="*/ 116886 h 2918140"/>
              <a:gd name="csX329" fmla="*/ 3679531 w 4032431"/>
              <a:gd name="csY329" fmla="*/ 135392 h 2918140"/>
              <a:gd name="csX330" fmla="*/ 3859666 w 4032431"/>
              <a:gd name="csY330" fmla="*/ 59175 h 2918140"/>
              <a:gd name="csX331" fmla="*/ 3959952 w 4032431"/>
              <a:gd name="csY331" fmla="*/ 107629 h 2918140"/>
              <a:gd name="csX332" fmla="*/ 3970858 w 4032431"/>
              <a:gd name="csY332" fmla="*/ 111897 h 2918140"/>
              <a:gd name="csX333" fmla="*/ 3978245 w 4032431"/>
              <a:gd name="csY333" fmla="*/ 127299 h 2918140"/>
              <a:gd name="csX334" fmla="*/ 3825433 w 4032431"/>
              <a:gd name="csY334" fmla="*/ 250145 h 2918140"/>
              <a:gd name="csX335" fmla="*/ 3786754 w 4032431"/>
              <a:gd name="csY335" fmla="*/ 249762 h 2918140"/>
              <a:gd name="csX336" fmla="*/ 3766280 w 4032431"/>
              <a:gd name="csY336" fmla="*/ 200809 h 2918140"/>
              <a:gd name="csX337" fmla="*/ 3730688 w 4032431"/>
              <a:gd name="csY337" fmla="*/ 319861 h 2918140"/>
              <a:gd name="csX338" fmla="*/ 3507850 w 4032431"/>
              <a:gd name="csY338" fmla="*/ 581506 h 2918140"/>
              <a:gd name="csX339" fmla="*/ 3417065 w 4032431"/>
              <a:gd name="csY339" fmla="*/ 668403 h 2918140"/>
              <a:gd name="csX340" fmla="*/ 3440987 w 4032431"/>
              <a:gd name="csY340" fmla="*/ 685774 h 2918140"/>
              <a:gd name="csX341" fmla="*/ 3910913 w 4032431"/>
              <a:gd name="csY341" fmla="*/ 265324 h 2918140"/>
              <a:gd name="csX342" fmla="*/ 4015652 w 4032431"/>
              <a:gd name="csY342" fmla="*/ 212144 h 2918140"/>
              <a:gd name="csX343" fmla="*/ 4032431 w 4032431"/>
              <a:gd name="csY343" fmla="*/ 194721 h 2918140"/>
              <a:gd name="csX344" fmla="*/ 4032431 w 4032431"/>
              <a:gd name="csY344" fmla="*/ 231394 h 2918140"/>
              <a:gd name="csX345" fmla="*/ 3949767 w 4032431"/>
              <a:gd name="csY345" fmla="*/ 276792 h 2918140"/>
              <a:gd name="csX346" fmla="*/ 3752289 w 4032431"/>
              <a:gd name="csY346" fmla="*/ 425949 h 2918140"/>
              <a:gd name="csX347" fmla="*/ 3420244 w 4032431"/>
              <a:gd name="csY347" fmla="*/ 746209 h 2918140"/>
              <a:gd name="csX348" fmla="*/ 3424569 w 4032431"/>
              <a:gd name="csY348" fmla="*/ 786792 h 2918140"/>
              <a:gd name="csX349" fmla="*/ 3447099 w 4032431"/>
              <a:gd name="csY349" fmla="*/ 809845 h 2918140"/>
              <a:gd name="csX350" fmla="*/ 3454496 w 4032431"/>
              <a:gd name="csY350" fmla="*/ 842003 h 2918140"/>
              <a:gd name="csX351" fmla="*/ 3438926 w 4032431"/>
              <a:gd name="csY351" fmla="*/ 933892 h 2918140"/>
              <a:gd name="csX352" fmla="*/ 3526480 w 4032431"/>
              <a:gd name="csY352" fmla="*/ 1225456 h 2918140"/>
              <a:gd name="csX353" fmla="*/ 3545246 w 4032431"/>
              <a:gd name="csY353" fmla="*/ 1402546 h 2918140"/>
              <a:gd name="csX354" fmla="*/ 3504419 w 4032431"/>
              <a:gd name="csY354" fmla="*/ 1264231 h 2918140"/>
              <a:gd name="csX355" fmla="*/ 3400579 w 4032431"/>
              <a:gd name="csY355" fmla="*/ 923400 h 2918140"/>
              <a:gd name="csX356" fmla="*/ 3274704 w 4032431"/>
              <a:gd name="csY356" fmla="*/ 840231 h 2918140"/>
              <a:gd name="csX357" fmla="*/ 3284406 w 4032431"/>
              <a:gd name="csY357" fmla="*/ 930378 h 2918140"/>
              <a:gd name="csX358" fmla="*/ 3437277 w 4032431"/>
              <a:gd name="csY358" fmla="*/ 1604508 h 2918140"/>
              <a:gd name="csX359" fmla="*/ 3461654 w 4032431"/>
              <a:gd name="csY359" fmla="*/ 1714753 h 2918140"/>
              <a:gd name="csX360" fmla="*/ 3488064 w 4032431"/>
              <a:gd name="csY360" fmla="*/ 1765582 h 2918140"/>
              <a:gd name="csX361" fmla="*/ 3502410 w 4032431"/>
              <a:gd name="csY361" fmla="*/ 1673714 h 2918140"/>
              <a:gd name="csX362" fmla="*/ 3545365 w 4032431"/>
              <a:gd name="csY362" fmla="*/ 1521043 h 2918140"/>
              <a:gd name="csX363" fmla="*/ 3538130 w 4032431"/>
              <a:gd name="csY363" fmla="*/ 1768747 h 2918140"/>
              <a:gd name="csX364" fmla="*/ 3577497 w 4032431"/>
              <a:gd name="csY364" fmla="*/ 2526682 h 2918140"/>
              <a:gd name="csX365" fmla="*/ 3565772 w 4032431"/>
              <a:gd name="csY365" fmla="*/ 2870334 h 2918140"/>
              <a:gd name="csX366" fmla="*/ 3562796 w 4032431"/>
              <a:gd name="csY366" fmla="*/ 2918140 h 2918140"/>
              <a:gd name="csX367" fmla="*/ 3464223 w 4032431"/>
              <a:gd name="csY367" fmla="*/ 2918140 h 2918140"/>
              <a:gd name="csX368" fmla="*/ 3471419 w 4032431"/>
              <a:gd name="csY368" fmla="*/ 2783607 h 2918140"/>
              <a:gd name="csX369" fmla="*/ 3471746 w 4032431"/>
              <a:gd name="csY369" fmla="*/ 2221604 h 2918140"/>
              <a:gd name="csX370" fmla="*/ 3445704 w 4032431"/>
              <a:gd name="csY370" fmla="*/ 1956432 h 2918140"/>
              <a:gd name="csX371" fmla="*/ 3397059 w 4032431"/>
              <a:gd name="csY371" fmla="*/ 1680028 h 2918140"/>
              <a:gd name="csX372" fmla="*/ 3276177 w 4032431"/>
              <a:gd name="csY372" fmla="*/ 1184452 h 2918140"/>
              <a:gd name="csX373" fmla="*/ 3161957 w 4032431"/>
              <a:gd name="csY373" fmla="*/ 1041175 h 2918140"/>
              <a:gd name="csX374" fmla="*/ 3098811 w 4032431"/>
              <a:gd name="csY374" fmla="*/ 940156 h 2918140"/>
              <a:gd name="csX375" fmla="*/ 2936506 w 4032431"/>
              <a:gd name="csY375" fmla="*/ 1007476 h 2918140"/>
              <a:gd name="csX376" fmla="*/ 2610237 w 4032431"/>
              <a:gd name="csY376" fmla="*/ 1065269 h 2918140"/>
              <a:gd name="csX377" fmla="*/ 2592649 w 4032431"/>
              <a:gd name="csY377" fmla="*/ 1058888 h 2918140"/>
              <a:gd name="csX378" fmla="*/ 2632260 w 4032431"/>
              <a:gd name="csY378" fmla="*/ 1039554 h 2918140"/>
              <a:gd name="csX379" fmla="*/ 2947347 w 4032431"/>
              <a:gd name="csY379" fmla="*/ 975779 h 2918140"/>
              <a:gd name="csX380" fmla="*/ 3065353 w 4032431"/>
              <a:gd name="csY380" fmla="*/ 928121 h 2918140"/>
              <a:gd name="csX381" fmla="*/ 3023037 w 4032431"/>
              <a:gd name="csY381" fmla="*/ 915963 h 2918140"/>
              <a:gd name="csX382" fmla="*/ 2584552 w 4032431"/>
              <a:gd name="csY382" fmla="*/ 1008439 h 2918140"/>
              <a:gd name="csX383" fmla="*/ 2423223 w 4032431"/>
              <a:gd name="csY383" fmla="*/ 1301477 h 2918140"/>
              <a:gd name="csX384" fmla="*/ 2112537 w 4032431"/>
              <a:gd name="csY384" fmla="*/ 1696294 h 2918140"/>
              <a:gd name="csX385" fmla="*/ 1935692 w 4032431"/>
              <a:gd name="csY385" fmla="*/ 1873226 h 2918140"/>
              <a:gd name="csX386" fmla="*/ 1818879 w 4032431"/>
              <a:gd name="csY386" fmla="*/ 1964217 h 2918140"/>
              <a:gd name="csX387" fmla="*/ 1760103 w 4032431"/>
              <a:gd name="csY387" fmla="*/ 1993456 h 2918140"/>
              <a:gd name="csX388" fmla="*/ 1778779 w 4032431"/>
              <a:gd name="csY388" fmla="*/ 2191251 h 2918140"/>
              <a:gd name="csX389" fmla="*/ 1866837 w 4032431"/>
              <a:gd name="csY389" fmla="*/ 2918140 h 2918140"/>
              <a:gd name="csX390" fmla="*/ 1803002 w 4032431"/>
              <a:gd name="csY390" fmla="*/ 2918140 h 2918140"/>
              <a:gd name="csX391" fmla="*/ 1781106 w 4032431"/>
              <a:gd name="csY391" fmla="*/ 2705864 h 2918140"/>
              <a:gd name="csX392" fmla="*/ 1657746 w 4032431"/>
              <a:gd name="csY392" fmla="*/ 1996537 h 2918140"/>
              <a:gd name="csX393" fmla="*/ 1474686 w 4032431"/>
              <a:gd name="csY393" fmla="*/ 2043227 h 2918140"/>
              <a:gd name="csX394" fmla="*/ 1320216 w 4032431"/>
              <a:gd name="csY394" fmla="*/ 2043414 h 2918140"/>
              <a:gd name="csX395" fmla="*/ 604839 w 4032431"/>
              <a:gd name="csY395" fmla="*/ 1967564 h 2918140"/>
              <a:gd name="csX396" fmla="*/ 355637 w 4032431"/>
              <a:gd name="csY396" fmla="*/ 1893956 h 2918140"/>
              <a:gd name="csX397" fmla="*/ 294705 w 4032431"/>
              <a:gd name="csY397" fmla="*/ 1953663 h 2918140"/>
              <a:gd name="csX398" fmla="*/ 298888 w 4032431"/>
              <a:gd name="csY398" fmla="*/ 2001145 h 2918140"/>
              <a:gd name="csX399" fmla="*/ 158803 w 4032431"/>
              <a:gd name="csY399" fmla="*/ 2007508 h 2918140"/>
              <a:gd name="csX400" fmla="*/ 90012 w 4032431"/>
              <a:gd name="csY400" fmla="*/ 1908553 h 2918140"/>
              <a:gd name="csX401" fmla="*/ 125495 w 4032431"/>
              <a:gd name="csY401" fmla="*/ 1845431 h 2918140"/>
              <a:gd name="csX402" fmla="*/ 162617 w 4032431"/>
              <a:gd name="csY402" fmla="*/ 1729311 h 2918140"/>
              <a:gd name="csX403" fmla="*/ 180298 w 4032431"/>
              <a:gd name="csY403" fmla="*/ 1694052 h 2918140"/>
              <a:gd name="csX404" fmla="*/ 268192 w 4032431"/>
              <a:gd name="csY404" fmla="*/ 1595617 h 2918140"/>
              <a:gd name="csX405" fmla="*/ 312180 w 4032431"/>
              <a:gd name="csY405" fmla="*/ 1588281 h 2918140"/>
              <a:gd name="csX406" fmla="*/ 391047 w 4032431"/>
              <a:gd name="csY406" fmla="*/ 1558479 h 2918140"/>
              <a:gd name="csX407" fmla="*/ 269081 w 4032431"/>
              <a:gd name="csY407" fmla="*/ 1510121 h 2918140"/>
              <a:gd name="csX408" fmla="*/ 143154 w 4032431"/>
              <a:gd name="csY408" fmla="*/ 1460094 h 2918140"/>
              <a:gd name="csX409" fmla="*/ 13480 w 4032431"/>
              <a:gd name="csY409" fmla="*/ 1390911 h 2918140"/>
              <a:gd name="csX410" fmla="*/ 8273 w 4032431"/>
              <a:gd name="csY410" fmla="*/ 1356993 h 2918140"/>
              <a:gd name="csX411" fmla="*/ 72290 w 4032431"/>
              <a:gd name="csY411" fmla="*/ 1354763 h 2918140"/>
              <a:gd name="csX412" fmla="*/ 74751 w 4032431"/>
              <a:gd name="csY412" fmla="*/ 1306933 h 2918140"/>
              <a:gd name="csX413" fmla="*/ 90392 w 4032431"/>
              <a:gd name="csY413" fmla="*/ 1251013 h 2918140"/>
              <a:gd name="csX414" fmla="*/ 196827 w 4032431"/>
              <a:gd name="csY414" fmla="*/ 1251577 h 2918140"/>
              <a:gd name="csX415" fmla="*/ 230957 w 4032431"/>
              <a:gd name="csY415" fmla="*/ 1181076 h 2918140"/>
              <a:gd name="csX416" fmla="*/ 278597 w 4032431"/>
              <a:gd name="csY416" fmla="*/ 1186740 h 2918140"/>
              <a:gd name="csX417" fmla="*/ 298392 w 4032431"/>
              <a:gd name="csY417" fmla="*/ 1192597 h 2918140"/>
              <a:gd name="csX418" fmla="*/ 383663 w 4032431"/>
              <a:gd name="csY418" fmla="*/ 1178708 h 2918140"/>
              <a:gd name="csX419" fmla="*/ 450245 w 4032431"/>
              <a:gd name="csY419" fmla="*/ 1182600 h 2918140"/>
              <a:gd name="csX420" fmla="*/ 463227 w 4032431"/>
              <a:gd name="csY420" fmla="*/ 1114402 h 2918140"/>
              <a:gd name="csX421" fmla="*/ 472796 w 4032431"/>
              <a:gd name="csY421" fmla="*/ 1016941 h 2918140"/>
              <a:gd name="csX422" fmla="*/ 554979 w 4032431"/>
              <a:gd name="csY422" fmla="*/ 1010241 h 2918140"/>
              <a:gd name="csX423" fmla="*/ 592937 w 4032431"/>
              <a:gd name="csY423" fmla="*/ 963830 h 2918140"/>
              <a:gd name="csX424" fmla="*/ 612379 w 4032431"/>
              <a:gd name="csY424" fmla="*/ 978554 h 2918140"/>
              <a:gd name="csX425" fmla="*/ 631338 w 4032431"/>
              <a:gd name="csY425" fmla="*/ 993534 h 2918140"/>
              <a:gd name="csX426" fmla="*/ 677739 w 4032431"/>
              <a:gd name="csY426" fmla="*/ 951426 h 2918140"/>
              <a:gd name="csX427" fmla="*/ 750576 w 4032431"/>
              <a:gd name="csY427" fmla="*/ 993654 h 2918140"/>
              <a:gd name="csX428" fmla="*/ 823485 w 4032431"/>
              <a:gd name="csY428" fmla="*/ 1119643 h 2918140"/>
              <a:gd name="csX429" fmla="*/ 871965 w 4032431"/>
              <a:gd name="csY429" fmla="*/ 1179494 h 2918140"/>
              <a:gd name="csX430" fmla="*/ 886417 w 4032431"/>
              <a:gd name="csY430" fmla="*/ 1173848 h 2918140"/>
              <a:gd name="csX431" fmla="*/ 958055 w 4032431"/>
              <a:gd name="csY431" fmla="*/ 1107452 h 2918140"/>
              <a:gd name="csX432" fmla="*/ 1022891 w 4032431"/>
              <a:gd name="csY432" fmla="*/ 1125909 h 2918140"/>
              <a:gd name="csX433" fmla="*/ 983015 w 4032431"/>
              <a:gd name="csY433" fmla="*/ 1254634 h 2918140"/>
              <a:gd name="csX434" fmla="*/ 891202 w 4032431"/>
              <a:gd name="csY434" fmla="*/ 1291778 h 2918140"/>
              <a:gd name="csX435" fmla="*/ 1104622 w 4032431"/>
              <a:gd name="csY435" fmla="*/ 1534089 h 2918140"/>
              <a:gd name="csX436" fmla="*/ 1353379 w 4032431"/>
              <a:gd name="csY436" fmla="*/ 1744030 h 2918140"/>
              <a:gd name="csX437" fmla="*/ 1569919 w 4032431"/>
              <a:gd name="csY437" fmla="*/ 1886411 h 2918140"/>
              <a:gd name="csX438" fmla="*/ 1594103 w 4032431"/>
              <a:gd name="csY438" fmla="*/ 1864486 h 2918140"/>
              <a:gd name="csX439" fmla="*/ 1592797 w 4032431"/>
              <a:gd name="csY439" fmla="*/ 1844061 h 2918140"/>
              <a:gd name="csX440" fmla="*/ 1494902 w 4032431"/>
              <a:gd name="csY440" fmla="*/ 1662885 h 2918140"/>
              <a:gd name="csX441" fmla="*/ 1345282 w 4032431"/>
              <a:gd name="csY441" fmla="*/ 1436975 h 2918140"/>
              <a:gd name="csX442" fmla="*/ 1281183 w 4032431"/>
              <a:gd name="csY442" fmla="*/ 1402001 h 2918140"/>
              <a:gd name="csX443" fmla="*/ 1270458 w 4032431"/>
              <a:gd name="csY443" fmla="*/ 1425580 h 2918140"/>
              <a:gd name="csX444" fmla="*/ 1156432 w 4032431"/>
              <a:gd name="csY444" fmla="*/ 1332747 h 2918140"/>
              <a:gd name="csX445" fmla="*/ 1084629 w 4032431"/>
              <a:gd name="csY445" fmla="*/ 1341501 h 2918140"/>
              <a:gd name="csX446" fmla="*/ 1050485 w 4032431"/>
              <a:gd name="csY446" fmla="*/ 1205298 h 2918140"/>
              <a:gd name="csX447" fmla="*/ 1149619 w 4032431"/>
              <a:gd name="csY447" fmla="*/ 1116544 h 2918140"/>
              <a:gd name="csX448" fmla="*/ 1016268 w 4032431"/>
              <a:gd name="csY448" fmla="*/ 889748 h 2918140"/>
              <a:gd name="csX449" fmla="*/ 910829 w 4032431"/>
              <a:gd name="csY449" fmla="*/ 747758 h 2918140"/>
              <a:gd name="csX450" fmla="*/ 883490 w 4032431"/>
              <a:gd name="csY450" fmla="*/ 732170 h 2918140"/>
              <a:gd name="csX451" fmla="*/ 836915 w 4032431"/>
              <a:gd name="csY451" fmla="*/ 763194 h 2918140"/>
              <a:gd name="csX452" fmla="*/ 693312 w 4032431"/>
              <a:gd name="csY452" fmla="*/ 685110 h 2918140"/>
              <a:gd name="csX453" fmla="*/ 714732 w 4032431"/>
              <a:gd name="csY453" fmla="*/ 636741 h 2918140"/>
              <a:gd name="csX454" fmla="*/ 715540 w 4032431"/>
              <a:gd name="csY454" fmla="*/ 546313 h 2918140"/>
              <a:gd name="csX455" fmla="*/ 800058 w 4032431"/>
              <a:gd name="csY455" fmla="*/ 563232 h 2918140"/>
              <a:gd name="csX456" fmla="*/ 819586 w 4032431"/>
              <a:gd name="csY456" fmla="*/ 504046 h 2918140"/>
              <a:gd name="csX457" fmla="*/ 860582 w 4032431"/>
              <a:gd name="csY457" fmla="*/ 494537 h 2918140"/>
              <a:gd name="csX458" fmla="*/ 897736 w 4032431"/>
              <a:gd name="csY458" fmla="*/ 459714 h 2918140"/>
              <a:gd name="csX459" fmla="*/ 913280 w 4032431"/>
              <a:gd name="csY459" fmla="*/ 447129 h 2918140"/>
              <a:gd name="csX460" fmla="*/ 960774 w 4032431"/>
              <a:gd name="csY460" fmla="*/ 473521 h 2918140"/>
              <a:gd name="csX461" fmla="*/ 988281 w 4032431"/>
              <a:gd name="csY461" fmla="*/ 515715 h 2918140"/>
              <a:gd name="csX462" fmla="*/ 1032585 w 4032431"/>
              <a:gd name="csY462" fmla="*/ 481521 h 2918140"/>
              <a:gd name="csX463" fmla="*/ 1082845 w 4032431"/>
              <a:gd name="csY463" fmla="*/ 640381 h 2918140"/>
              <a:gd name="csX464" fmla="*/ 1048293 w 4032431"/>
              <a:gd name="csY464" fmla="*/ 620471 h 2918140"/>
              <a:gd name="csX465" fmla="*/ 1025692 w 4032431"/>
              <a:gd name="csY465" fmla="*/ 640286 h 2918140"/>
              <a:gd name="csX466" fmla="*/ 995329 w 4032431"/>
              <a:gd name="csY466" fmla="*/ 652334 h 2918140"/>
              <a:gd name="csX467" fmla="*/ 951440 w 4032431"/>
              <a:gd name="csY467" fmla="*/ 661281 h 2918140"/>
              <a:gd name="csX468" fmla="*/ 1172126 w 4032431"/>
              <a:gd name="csY468" fmla="*/ 1106096 h 2918140"/>
              <a:gd name="csX469" fmla="*/ 1289127 w 4032431"/>
              <a:gd name="csY469" fmla="*/ 1136554 h 2918140"/>
              <a:gd name="csX470" fmla="*/ 1395291 w 4032431"/>
              <a:gd name="csY470" fmla="*/ 1135393 h 2918140"/>
              <a:gd name="csX471" fmla="*/ 1474904 w 4032431"/>
              <a:gd name="csY471" fmla="*/ 1264724 h 2918140"/>
              <a:gd name="csX472" fmla="*/ 1520456 w 4032431"/>
              <a:gd name="csY472" fmla="*/ 1183952 h 2918140"/>
              <a:gd name="csX473" fmla="*/ 1455633 w 4032431"/>
              <a:gd name="csY473" fmla="*/ 1082222 h 2918140"/>
              <a:gd name="csX474" fmla="*/ 1383339 w 4032431"/>
              <a:gd name="csY474" fmla="*/ 1095667 h 2918140"/>
              <a:gd name="csX475" fmla="*/ 1412720 w 4032431"/>
              <a:gd name="csY475" fmla="*/ 925217 h 2918140"/>
              <a:gd name="csX476" fmla="*/ 1461696 w 4032431"/>
              <a:gd name="csY476" fmla="*/ 890465 h 2918140"/>
              <a:gd name="csX477" fmla="*/ 1515359 w 4032431"/>
              <a:gd name="csY477" fmla="*/ 998520 h 2918140"/>
              <a:gd name="csX478" fmla="*/ 1527360 w 4032431"/>
              <a:gd name="csY478" fmla="*/ 994149 h 2918140"/>
              <a:gd name="csX479" fmla="*/ 1530720 w 4032431"/>
              <a:gd name="csY479" fmla="*/ 893083 h 2918140"/>
              <a:gd name="csX480" fmla="*/ 1593792 w 4032431"/>
              <a:gd name="csY480" fmla="*/ 939438 h 2918140"/>
              <a:gd name="csX481" fmla="*/ 1514376 w 4032431"/>
              <a:gd name="csY481" fmla="*/ 1062344 h 2918140"/>
              <a:gd name="csX482" fmla="*/ 1492368 w 4032431"/>
              <a:gd name="csY482" fmla="*/ 1057017 h 2918140"/>
              <a:gd name="csX483" fmla="*/ 1488686 w 4032431"/>
              <a:gd name="csY483" fmla="*/ 1089347 h 2918140"/>
              <a:gd name="csX484" fmla="*/ 1535789 w 4032431"/>
              <a:gd name="csY484" fmla="*/ 1108328 h 2918140"/>
              <a:gd name="csX485" fmla="*/ 1558709 w 4032431"/>
              <a:gd name="csY485" fmla="*/ 1188284 h 2918140"/>
              <a:gd name="csX486" fmla="*/ 1629197 w 4032431"/>
              <a:gd name="csY486" fmla="*/ 1205668 h 2918140"/>
              <a:gd name="csX487" fmla="*/ 1648543 w 4032431"/>
              <a:gd name="csY487" fmla="*/ 1150920 h 2918140"/>
              <a:gd name="csX488" fmla="*/ 1753067 w 4032431"/>
              <a:gd name="csY488" fmla="*/ 1154964 h 2918140"/>
              <a:gd name="csX489" fmla="*/ 1769985 w 4032431"/>
              <a:gd name="csY489" fmla="*/ 1133758 h 2918140"/>
              <a:gd name="csX490" fmla="*/ 1810980 w 4032431"/>
              <a:gd name="csY490" fmla="*/ 1060938 h 2918140"/>
              <a:gd name="csX491" fmla="*/ 1786941 w 4032431"/>
              <a:gd name="csY491" fmla="*/ 1036181 h 2918140"/>
              <a:gd name="csX492" fmla="*/ 1718836 w 4032431"/>
              <a:gd name="csY492" fmla="*/ 1029357 h 2918140"/>
              <a:gd name="csX493" fmla="*/ 1648397 w 4032431"/>
              <a:gd name="csY493" fmla="*/ 951125 h 2918140"/>
              <a:gd name="csX494" fmla="*/ 1664300 w 4032431"/>
              <a:gd name="csY494" fmla="*/ 912446 h 2918140"/>
              <a:gd name="csX495" fmla="*/ 1703923 w 4032431"/>
              <a:gd name="csY495" fmla="*/ 925378 h 2918140"/>
              <a:gd name="csX496" fmla="*/ 1737943 w 4032431"/>
              <a:gd name="csY496" fmla="*/ 908673 h 2918140"/>
              <a:gd name="csX497" fmla="*/ 1774996 w 4032431"/>
              <a:gd name="csY497" fmla="*/ 811598 h 2918140"/>
              <a:gd name="csX498" fmla="*/ 1832752 w 4032431"/>
              <a:gd name="csY498" fmla="*/ 829265 h 2918140"/>
              <a:gd name="csX499" fmla="*/ 1882828 w 4032431"/>
              <a:gd name="csY499" fmla="*/ 722552 h 2918140"/>
              <a:gd name="csX500" fmla="*/ 1908943 w 4032431"/>
              <a:gd name="csY500" fmla="*/ 722639 h 2918140"/>
              <a:gd name="csX501" fmla="*/ 1966288 w 4032431"/>
              <a:gd name="csY501" fmla="*/ 687259 h 2918140"/>
              <a:gd name="csX502" fmla="*/ 1976653 w 4032431"/>
              <a:gd name="csY502" fmla="*/ 688082 h 2918140"/>
              <a:gd name="csX503" fmla="*/ 2007762 w 4032431"/>
              <a:gd name="csY503" fmla="*/ 659888 h 2918140"/>
              <a:gd name="csX504" fmla="*/ 2025551 w 4032431"/>
              <a:gd name="csY504" fmla="*/ 711708 h 2918140"/>
              <a:gd name="csX505" fmla="*/ 2085192 w 4032431"/>
              <a:gd name="csY505" fmla="*/ 697480 h 2918140"/>
              <a:gd name="csX506" fmla="*/ 2090890 w 4032431"/>
              <a:gd name="csY506" fmla="*/ 794455 h 2918140"/>
              <a:gd name="csX507" fmla="*/ 2076591 w 4032431"/>
              <a:gd name="csY507" fmla="*/ 873268 h 2918140"/>
              <a:gd name="csX508" fmla="*/ 2105525 w 4032431"/>
              <a:gd name="csY508" fmla="*/ 864443 h 2918140"/>
              <a:gd name="csX509" fmla="*/ 2101317 w 4032431"/>
              <a:gd name="csY509" fmla="*/ 831245 h 2918140"/>
              <a:gd name="csX510" fmla="*/ 2183701 w 4032431"/>
              <a:gd name="csY510" fmla="*/ 726992 h 2918140"/>
              <a:gd name="csX511" fmla="*/ 2343859 w 4032431"/>
              <a:gd name="csY511" fmla="*/ 736410 h 2918140"/>
              <a:gd name="csX512" fmla="*/ 2347357 w 4032431"/>
              <a:gd name="csY512" fmla="*/ 842456 h 2918140"/>
              <a:gd name="csX513" fmla="*/ 2427191 w 4032431"/>
              <a:gd name="csY513" fmla="*/ 906496 h 2918140"/>
              <a:gd name="csX514" fmla="*/ 2518226 w 4032431"/>
              <a:gd name="csY514" fmla="*/ 702798 h 2918140"/>
              <a:gd name="csX515" fmla="*/ 2461235 w 4032431"/>
              <a:gd name="csY515" fmla="*/ 687697 h 2918140"/>
              <a:gd name="csX516" fmla="*/ 2216004 w 4032431"/>
              <a:gd name="csY516" fmla="*/ 593911 h 2918140"/>
              <a:gd name="csX517" fmla="*/ 2158901 w 4032431"/>
              <a:gd name="csY517" fmla="*/ 496756 h 2918140"/>
              <a:gd name="csX518" fmla="*/ 2202561 w 4032431"/>
              <a:gd name="csY518" fmla="*/ 450282 h 2918140"/>
              <a:gd name="csX519" fmla="*/ 2264953 w 4032431"/>
              <a:gd name="csY519" fmla="*/ 533321 h 2918140"/>
              <a:gd name="csX520" fmla="*/ 2412529 w 4032431"/>
              <a:gd name="csY520" fmla="*/ 486436 h 2918140"/>
              <a:gd name="csX521" fmla="*/ 2440154 w 4032431"/>
              <a:gd name="csY521" fmla="*/ 472706 h 2918140"/>
              <a:gd name="csX522" fmla="*/ 2511163 w 4032431"/>
              <a:gd name="csY522" fmla="*/ 444500 h 2918140"/>
              <a:gd name="csX523" fmla="*/ 2552398 w 4032431"/>
              <a:gd name="csY523" fmla="*/ 355418 h 2918140"/>
              <a:gd name="csX524" fmla="*/ 2678681 w 4032431"/>
              <a:gd name="csY524" fmla="*/ 285460 h 2918140"/>
              <a:gd name="csX525" fmla="*/ 2716746 w 4032431"/>
              <a:gd name="csY525" fmla="*/ 224391 h 2918140"/>
              <a:gd name="csX526" fmla="*/ 2864945 w 4032431"/>
              <a:gd name="csY526" fmla="*/ 251913 h 2918140"/>
              <a:gd name="csX527" fmla="*/ 2903678 w 4032431"/>
              <a:gd name="csY527" fmla="*/ 321869 h 2918140"/>
              <a:gd name="csX528" fmla="*/ 2951033 w 4032431"/>
              <a:gd name="csY528" fmla="*/ 309064 h 2918140"/>
              <a:gd name="csX529" fmla="*/ 2942970 w 4032431"/>
              <a:gd name="csY529" fmla="*/ 281598 h 2918140"/>
              <a:gd name="csX530" fmla="*/ 2972705 w 4032431"/>
              <a:gd name="csY530" fmla="*/ 197868 h 2918140"/>
              <a:gd name="csX531" fmla="*/ 2970472 w 4032431"/>
              <a:gd name="csY531" fmla="*/ 101572 h 2918140"/>
              <a:gd name="csX532" fmla="*/ 3082780 w 4032431"/>
              <a:gd name="csY532" fmla="*/ 68044 h 2918140"/>
              <a:gd name="csX533" fmla="*/ 3093104 w 4032431"/>
              <a:gd name="csY533" fmla="*/ 114200 h 2918140"/>
              <a:gd name="csX534" fmla="*/ 3057323 w 4032431"/>
              <a:gd name="csY534" fmla="*/ 157623 h 2918140"/>
              <a:gd name="csX535" fmla="*/ 3089799 w 4032431"/>
              <a:gd name="csY535" fmla="*/ 202205 h 2918140"/>
              <a:gd name="csX536" fmla="*/ 3168178 w 4032431"/>
              <a:gd name="csY536" fmla="*/ 133062 h 2918140"/>
              <a:gd name="csX537" fmla="*/ 3238111 w 4032431"/>
              <a:gd name="csY537" fmla="*/ 123281 h 2918140"/>
              <a:gd name="csX538" fmla="*/ 3295159 w 4032431"/>
              <a:gd name="csY538" fmla="*/ 100465 h 2918140"/>
              <a:gd name="csX539" fmla="*/ 3335597 w 4032431"/>
              <a:gd name="csY539" fmla="*/ 181878 h 2918140"/>
              <a:gd name="csX540" fmla="*/ 3361747 w 4032431"/>
              <a:gd name="csY540" fmla="*/ 247745 h 2918140"/>
              <a:gd name="csX541" fmla="*/ 3366934 w 4032431"/>
              <a:gd name="csY541" fmla="*/ 106004 h 2918140"/>
              <a:gd name="csX542" fmla="*/ 3376648 w 4032431"/>
              <a:gd name="csY542" fmla="*/ 1646 h 2918140"/>
              <a:gd name="csX543" fmla="*/ 3393603 w 4032431"/>
              <a:gd name="csY543" fmla="*/ 427 h 29181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Lst>
            <a:rect l="l" t="t" r="r" b="b"/>
            <a:pathLst>
              <a:path w="4032431" h="2918140">
                <a:moveTo>
                  <a:pt x="1457712" y="1934111"/>
                </a:moveTo>
                <a:cubicBezTo>
                  <a:pt x="1473130" y="1958996"/>
                  <a:pt x="1509948" y="1982082"/>
                  <a:pt x="1540618" y="1974210"/>
                </a:cubicBezTo>
                <a:cubicBezTo>
                  <a:pt x="1523541" y="1953291"/>
                  <a:pt x="1488248" y="1933140"/>
                  <a:pt x="1457712" y="1934111"/>
                </a:cubicBezTo>
                <a:close/>
                <a:moveTo>
                  <a:pt x="466209" y="1607571"/>
                </a:moveTo>
                <a:cubicBezTo>
                  <a:pt x="528454" y="1649718"/>
                  <a:pt x="499186" y="1731963"/>
                  <a:pt x="464531" y="1784729"/>
                </a:cubicBezTo>
                <a:cubicBezTo>
                  <a:pt x="453730" y="1803373"/>
                  <a:pt x="422552" y="1815701"/>
                  <a:pt x="426193" y="1836573"/>
                </a:cubicBezTo>
                <a:cubicBezTo>
                  <a:pt x="450447" y="1975541"/>
                  <a:pt x="1315547" y="2043976"/>
                  <a:pt x="1507985" y="2014134"/>
                </a:cubicBezTo>
                <a:lnTo>
                  <a:pt x="1509430" y="2012142"/>
                </a:lnTo>
                <a:cubicBezTo>
                  <a:pt x="1511090" y="2008177"/>
                  <a:pt x="1504115" y="2003112"/>
                  <a:pt x="1494696" y="1999318"/>
                </a:cubicBezTo>
                <a:cubicBezTo>
                  <a:pt x="1133234" y="1900965"/>
                  <a:pt x="750389" y="1742348"/>
                  <a:pt x="466209" y="1607571"/>
                </a:cubicBezTo>
                <a:close/>
                <a:moveTo>
                  <a:pt x="481057" y="1497818"/>
                </a:moveTo>
                <a:cubicBezTo>
                  <a:pt x="486690" y="1507383"/>
                  <a:pt x="492326" y="1516948"/>
                  <a:pt x="497960" y="1526514"/>
                </a:cubicBezTo>
                <a:cubicBezTo>
                  <a:pt x="501656" y="1533255"/>
                  <a:pt x="431695" y="1551399"/>
                  <a:pt x="466250" y="1579276"/>
                </a:cubicBezTo>
                <a:cubicBezTo>
                  <a:pt x="500805" y="1607153"/>
                  <a:pt x="627451" y="1650558"/>
                  <a:pt x="705289" y="1693775"/>
                </a:cubicBezTo>
                <a:cubicBezTo>
                  <a:pt x="787725" y="1735358"/>
                  <a:pt x="878666" y="1784946"/>
                  <a:pt x="970261" y="1797564"/>
                </a:cubicBezTo>
                <a:cubicBezTo>
                  <a:pt x="844296" y="1729557"/>
                  <a:pt x="710185" y="1660197"/>
                  <a:pt x="596255" y="1573521"/>
                </a:cubicBezTo>
                <a:cubicBezTo>
                  <a:pt x="564060" y="1562937"/>
                  <a:pt x="516651" y="1489877"/>
                  <a:pt x="481057" y="1497818"/>
                </a:cubicBezTo>
                <a:close/>
                <a:moveTo>
                  <a:pt x="389801" y="1456040"/>
                </a:moveTo>
                <a:cubicBezTo>
                  <a:pt x="381980" y="1453488"/>
                  <a:pt x="374871" y="1454122"/>
                  <a:pt x="370251" y="1459075"/>
                </a:cubicBezTo>
                <a:cubicBezTo>
                  <a:pt x="364091" y="1465679"/>
                  <a:pt x="331979" y="1463231"/>
                  <a:pt x="338892" y="1487883"/>
                </a:cubicBezTo>
                <a:cubicBezTo>
                  <a:pt x="367096" y="1495574"/>
                  <a:pt x="400451" y="1545522"/>
                  <a:pt x="431322" y="1534449"/>
                </a:cubicBezTo>
                <a:cubicBezTo>
                  <a:pt x="443120" y="1500036"/>
                  <a:pt x="413264" y="1463699"/>
                  <a:pt x="389801" y="1456040"/>
                </a:cubicBezTo>
                <a:close/>
                <a:moveTo>
                  <a:pt x="508104" y="1430990"/>
                </a:moveTo>
                <a:cubicBezTo>
                  <a:pt x="503663" y="1430562"/>
                  <a:pt x="499261" y="1431648"/>
                  <a:pt x="495062" y="1434915"/>
                </a:cubicBezTo>
                <a:lnTo>
                  <a:pt x="493380" y="1437653"/>
                </a:lnTo>
                <a:cubicBezTo>
                  <a:pt x="494223" y="1476320"/>
                  <a:pt x="555209" y="1484977"/>
                  <a:pt x="581277" y="1513640"/>
                </a:cubicBezTo>
                <a:cubicBezTo>
                  <a:pt x="617601" y="1568015"/>
                  <a:pt x="658527" y="1585854"/>
                  <a:pt x="711803" y="1621493"/>
                </a:cubicBezTo>
                <a:cubicBezTo>
                  <a:pt x="907035" y="1755926"/>
                  <a:pt x="1040825" y="1832546"/>
                  <a:pt x="1273886" y="1903518"/>
                </a:cubicBezTo>
                <a:cubicBezTo>
                  <a:pt x="1396791" y="1940945"/>
                  <a:pt x="1429311" y="1936739"/>
                  <a:pt x="1420263" y="1925298"/>
                </a:cubicBezTo>
                <a:cubicBezTo>
                  <a:pt x="1302482" y="1847208"/>
                  <a:pt x="891319" y="1558842"/>
                  <a:pt x="874357" y="1545304"/>
                </a:cubicBezTo>
                <a:cubicBezTo>
                  <a:pt x="863431" y="1539812"/>
                  <a:pt x="795148" y="1472592"/>
                  <a:pt x="781893" y="1475752"/>
                </a:cubicBezTo>
                <a:cubicBezTo>
                  <a:pt x="766412" y="1478212"/>
                  <a:pt x="792001" y="1582304"/>
                  <a:pt x="777279" y="1586226"/>
                </a:cubicBezTo>
                <a:cubicBezTo>
                  <a:pt x="718400" y="1586410"/>
                  <a:pt x="679947" y="1537485"/>
                  <a:pt x="650662" y="1491870"/>
                </a:cubicBezTo>
                <a:cubicBezTo>
                  <a:pt x="643368" y="1482619"/>
                  <a:pt x="634146" y="1475618"/>
                  <a:pt x="622631" y="1479737"/>
                </a:cubicBezTo>
                <a:cubicBezTo>
                  <a:pt x="593562" y="1495465"/>
                  <a:pt x="568033" y="1485761"/>
                  <a:pt x="544686" y="1457548"/>
                </a:cubicBezTo>
                <a:cubicBezTo>
                  <a:pt x="535102" y="1447162"/>
                  <a:pt x="521427" y="1432272"/>
                  <a:pt x="508104" y="1430990"/>
                </a:cubicBezTo>
                <a:close/>
                <a:moveTo>
                  <a:pt x="505986" y="1345576"/>
                </a:moveTo>
                <a:lnTo>
                  <a:pt x="480245" y="1369366"/>
                </a:lnTo>
                <a:cubicBezTo>
                  <a:pt x="483040" y="1374746"/>
                  <a:pt x="470359" y="1410093"/>
                  <a:pt x="473645" y="1415219"/>
                </a:cubicBezTo>
                <a:cubicBezTo>
                  <a:pt x="525129" y="1433765"/>
                  <a:pt x="547472" y="1404586"/>
                  <a:pt x="560792" y="1360200"/>
                </a:cubicBezTo>
                <a:cubicBezTo>
                  <a:pt x="556982" y="1352867"/>
                  <a:pt x="511321" y="1355844"/>
                  <a:pt x="505986" y="1345576"/>
                </a:cubicBezTo>
                <a:close/>
                <a:moveTo>
                  <a:pt x="868707" y="1341628"/>
                </a:moveTo>
                <a:cubicBezTo>
                  <a:pt x="857781" y="1339356"/>
                  <a:pt x="847904" y="1358972"/>
                  <a:pt x="824441" y="1371162"/>
                </a:cubicBezTo>
                <a:cubicBezTo>
                  <a:pt x="817163" y="1378663"/>
                  <a:pt x="802529" y="1426801"/>
                  <a:pt x="808862" y="1437790"/>
                </a:cubicBezTo>
                <a:cubicBezTo>
                  <a:pt x="850942" y="1484931"/>
                  <a:pt x="999895" y="1585602"/>
                  <a:pt x="1076919" y="1654003"/>
                </a:cubicBezTo>
                <a:cubicBezTo>
                  <a:pt x="1137231" y="1703979"/>
                  <a:pt x="1218042" y="1770309"/>
                  <a:pt x="1292786" y="1816203"/>
                </a:cubicBezTo>
                <a:cubicBezTo>
                  <a:pt x="1358298" y="1862243"/>
                  <a:pt x="1483477" y="1915679"/>
                  <a:pt x="1564201" y="1942017"/>
                </a:cubicBezTo>
                <a:cubicBezTo>
                  <a:pt x="1624263" y="1937692"/>
                  <a:pt x="1501413" y="1883240"/>
                  <a:pt x="1470019" y="1853852"/>
                </a:cubicBezTo>
                <a:cubicBezTo>
                  <a:pt x="1423184" y="1812492"/>
                  <a:pt x="1328053" y="1746876"/>
                  <a:pt x="1244340" y="1678743"/>
                </a:cubicBezTo>
                <a:cubicBezTo>
                  <a:pt x="1180944" y="1628608"/>
                  <a:pt x="1022351" y="1490033"/>
                  <a:pt x="967739" y="1445059"/>
                </a:cubicBezTo>
                <a:cubicBezTo>
                  <a:pt x="950053" y="1432527"/>
                  <a:pt x="893753" y="1363408"/>
                  <a:pt x="880524" y="1352281"/>
                </a:cubicBezTo>
                <a:cubicBezTo>
                  <a:pt x="876108" y="1345575"/>
                  <a:pt x="872349" y="1342385"/>
                  <a:pt x="868707" y="1341628"/>
                </a:cubicBezTo>
                <a:close/>
                <a:moveTo>
                  <a:pt x="1594263" y="1307322"/>
                </a:moveTo>
                <a:cubicBezTo>
                  <a:pt x="1589305" y="1308899"/>
                  <a:pt x="1586539" y="1318507"/>
                  <a:pt x="1587733" y="1341314"/>
                </a:cubicBezTo>
                <a:cubicBezTo>
                  <a:pt x="1628920" y="1496056"/>
                  <a:pt x="1656868" y="1784587"/>
                  <a:pt x="1678894" y="1917774"/>
                </a:cubicBezTo>
                <a:cubicBezTo>
                  <a:pt x="1708313" y="1697892"/>
                  <a:pt x="1704504" y="1581180"/>
                  <a:pt x="1713018" y="1479301"/>
                </a:cubicBezTo>
                <a:cubicBezTo>
                  <a:pt x="1718208" y="1464195"/>
                  <a:pt x="1707835" y="1446616"/>
                  <a:pt x="1708343" y="1432073"/>
                </a:cubicBezTo>
                <a:cubicBezTo>
                  <a:pt x="1708343" y="1421375"/>
                  <a:pt x="1713712" y="1382048"/>
                  <a:pt x="1720570" y="1382107"/>
                </a:cubicBezTo>
                <a:cubicBezTo>
                  <a:pt x="1727429" y="1382164"/>
                  <a:pt x="1744942" y="1416948"/>
                  <a:pt x="1749492" y="1432420"/>
                </a:cubicBezTo>
                <a:cubicBezTo>
                  <a:pt x="1743936" y="1455171"/>
                  <a:pt x="1735499" y="1483139"/>
                  <a:pt x="1740318" y="1507949"/>
                </a:cubicBezTo>
                <a:cubicBezTo>
                  <a:pt x="1741197" y="1516803"/>
                  <a:pt x="1726820" y="1628574"/>
                  <a:pt x="1729739" y="1625816"/>
                </a:cubicBezTo>
                <a:cubicBezTo>
                  <a:pt x="1750604" y="1589527"/>
                  <a:pt x="1803368" y="1364083"/>
                  <a:pt x="1771671" y="1337720"/>
                </a:cubicBezTo>
                <a:cubicBezTo>
                  <a:pt x="1748450" y="1333642"/>
                  <a:pt x="1736339" y="1362903"/>
                  <a:pt x="1716318" y="1374546"/>
                </a:cubicBezTo>
                <a:cubicBezTo>
                  <a:pt x="1699897" y="1379973"/>
                  <a:pt x="1684639" y="1364942"/>
                  <a:pt x="1670424" y="1369839"/>
                </a:cubicBezTo>
                <a:cubicBezTo>
                  <a:pt x="1663561" y="1372165"/>
                  <a:pt x="1657188" y="1374235"/>
                  <a:pt x="1650229" y="1370403"/>
                </a:cubicBezTo>
                <a:cubicBezTo>
                  <a:pt x="1643726" y="1370135"/>
                  <a:pt x="1609136" y="1302591"/>
                  <a:pt x="1594263" y="1307322"/>
                </a:cubicBezTo>
                <a:close/>
                <a:moveTo>
                  <a:pt x="1544037" y="1272457"/>
                </a:moveTo>
                <a:cubicBezTo>
                  <a:pt x="1525535" y="1280457"/>
                  <a:pt x="1510972" y="1346388"/>
                  <a:pt x="1492565" y="1354866"/>
                </a:cubicBezTo>
                <a:cubicBezTo>
                  <a:pt x="1481811" y="1360454"/>
                  <a:pt x="1468733" y="1359178"/>
                  <a:pt x="1459194" y="1363516"/>
                </a:cubicBezTo>
                <a:cubicBezTo>
                  <a:pt x="1442830" y="1372636"/>
                  <a:pt x="1423078" y="1401523"/>
                  <a:pt x="1415150" y="1367154"/>
                </a:cubicBezTo>
                <a:cubicBezTo>
                  <a:pt x="1412791" y="1357828"/>
                  <a:pt x="1414808" y="1344988"/>
                  <a:pt x="1406777" y="1335505"/>
                </a:cubicBezTo>
                <a:cubicBezTo>
                  <a:pt x="1391607" y="1322441"/>
                  <a:pt x="1351781" y="1319041"/>
                  <a:pt x="1334519" y="1334031"/>
                </a:cubicBezTo>
                <a:cubicBezTo>
                  <a:pt x="1328765" y="1339027"/>
                  <a:pt x="1325518" y="1346066"/>
                  <a:pt x="1326527" y="1355473"/>
                </a:cubicBezTo>
                <a:cubicBezTo>
                  <a:pt x="1330076" y="1377836"/>
                  <a:pt x="1339766" y="1398874"/>
                  <a:pt x="1356805" y="1417333"/>
                </a:cubicBezTo>
                <a:cubicBezTo>
                  <a:pt x="1388084" y="1469569"/>
                  <a:pt x="1465847" y="1592556"/>
                  <a:pt x="1514197" y="1668890"/>
                </a:cubicBezTo>
                <a:cubicBezTo>
                  <a:pt x="1552158" y="1720446"/>
                  <a:pt x="1632497" y="1907343"/>
                  <a:pt x="1646905" y="1875338"/>
                </a:cubicBezTo>
                <a:cubicBezTo>
                  <a:pt x="1636293" y="1747397"/>
                  <a:pt x="1620090" y="1602695"/>
                  <a:pt x="1600646" y="1476861"/>
                </a:cubicBezTo>
                <a:cubicBezTo>
                  <a:pt x="1585059" y="1425368"/>
                  <a:pt x="1565817" y="1322957"/>
                  <a:pt x="1552231" y="1272912"/>
                </a:cubicBezTo>
                <a:cubicBezTo>
                  <a:pt x="1549404" y="1271354"/>
                  <a:pt x="1546681" y="1271315"/>
                  <a:pt x="1544037" y="1272457"/>
                </a:cubicBezTo>
                <a:close/>
                <a:moveTo>
                  <a:pt x="1775478" y="1229123"/>
                </a:moveTo>
                <a:cubicBezTo>
                  <a:pt x="1759116" y="1238247"/>
                  <a:pt x="1770676" y="1273679"/>
                  <a:pt x="1757891" y="1275353"/>
                </a:cubicBezTo>
                <a:cubicBezTo>
                  <a:pt x="1757494" y="1281766"/>
                  <a:pt x="1748837" y="1294961"/>
                  <a:pt x="1756085" y="1301748"/>
                </a:cubicBezTo>
                <a:lnTo>
                  <a:pt x="1796739" y="1310246"/>
                </a:lnTo>
                <a:cubicBezTo>
                  <a:pt x="1871172" y="1379914"/>
                  <a:pt x="1858053" y="1288817"/>
                  <a:pt x="1841937" y="1250638"/>
                </a:cubicBezTo>
                <a:lnTo>
                  <a:pt x="1806921" y="1259814"/>
                </a:lnTo>
                <a:close/>
                <a:moveTo>
                  <a:pt x="943597" y="1144139"/>
                </a:moveTo>
                <a:cubicBezTo>
                  <a:pt x="925064" y="1156249"/>
                  <a:pt x="904580" y="1184800"/>
                  <a:pt x="915008" y="1206070"/>
                </a:cubicBezTo>
                <a:cubicBezTo>
                  <a:pt x="933405" y="1200863"/>
                  <a:pt x="956394" y="1174730"/>
                  <a:pt x="949946" y="1156359"/>
                </a:cubicBezTo>
                <a:close/>
                <a:moveTo>
                  <a:pt x="1974812" y="1115805"/>
                </a:moveTo>
                <a:cubicBezTo>
                  <a:pt x="1969090" y="1115189"/>
                  <a:pt x="1961632" y="1116738"/>
                  <a:pt x="1952091" y="1121075"/>
                </a:cubicBezTo>
                <a:cubicBezTo>
                  <a:pt x="1930837" y="1132734"/>
                  <a:pt x="1964515" y="1143788"/>
                  <a:pt x="1962225" y="1154914"/>
                </a:cubicBezTo>
                <a:cubicBezTo>
                  <a:pt x="1952956" y="1160970"/>
                  <a:pt x="1940954" y="1165341"/>
                  <a:pt x="1931156" y="1169192"/>
                </a:cubicBezTo>
                <a:cubicBezTo>
                  <a:pt x="1902791" y="1182689"/>
                  <a:pt x="1921037" y="1215418"/>
                  <a:pt x="1910587" y="1240712"/>
                </a:cubicBezTo>
                <a:cubicBezTo>
                  <a:pt x="1905817" y="1250638"/>
                  <a:pt x="1899795" y="1259359"/>
                  <a:pt x="1892284" y="1267598"/>
                </a:cubicBezTo>
                <a:cubicBezTo>
                  <a:pt x="1874646" y="1289803"/>
                  <a:pt x="1875964" y="1326981"/>
                  <a:pt x="1875098" y="1350398"/>
                </a:cubicBezTo>
                <a:lnTo>
                  <a:pt x="1846409" y="1375234"/>
                </a:lnTo>
                <a:cubicBezTo>
                  <a:pt x="1831668" y="1377931"/>
                  <a:pt x="1812453" y="1377980"/>
                  <a:pt x="1810511" y="1395749"/>
                </a:cubicBezTo>
                <a:cubicBezTo>
                  <a:pt x="1743898" y="1682634"/>
                  <a:pt x="1706906" y="1749765"/>
                  <a:pt x="1730020" y="1905355"/>
                </a:cubicBezTo>
                <a:cubicBezTo>
                  <a:pt x="1824690" y="1724996"/>
                  <a:pt x="1874631" y="1510785"/>
                  <a:pt x="1932651" y="1328567"/>
                </a:cubicBezTo>
                <a:cubicBezTo>
                  <a:pt x="1947856" y="1276596"/>
                  <a:pt x="1978446" y="1216006"/>
                  <a:pt x="1988708" y="1162882"/>
                </a:cubicBezTo>
                <a:cubicBezTo>
                  <a:pt x="1993509" y="1138968"/>
                  <a:pt x="1991977" y="1117650"/>
                  <a:pt x="1974812" y="1115805"/>
                </a:cubicBezTo>
                <a:close/>
                <a:moveTo>
                  <a:pt x="691563" y="1114594"/>
                </a:moveTo>
                <a:cubicBezTo>
                  <a:pt x="682175" y="1114673"/>
                  <a:pt x="674799" y="1116306"/>
                  <a:pt x="675884" y="1117502"/>
                </a:cubicBezTo>
                <a:cubicBezTo>
                  <a:pt x="653368" y="1158991"/>
                  <a:pt x="705415" y="1146853"/>
                  <a:pt x="732333" y="1135348"/>
                </a:cubicBezTo>
                <a:cubicBezTo>
                  <a:pt x="741784" y="1157125"/>
                  <a:pt x="733713" y="1160702"/>
                  <a:pt x="741191" y="1182265"/>
                </a:cubicBezTo>
                <a:cubicBezTo>
                  <a:pt x="748070" y="1181171"/>
                  <a:pt x="749071" y="1181898"/>
                  <a:pt x="759350" y="1177798"/>
                </a:cubicBezTo>
                <a:cubicBezTo>
                  <a:pt x="759260" y="1156116"/>
                  <a:pt x="752084" y="1106462"/>
                  <a:pt x="719302" y="1121014"/>
                </a:cubicBezTo>
                <a:cubicBezTo>
                  <a:pt x="712347" y="1115989"/>
                  <a:pt x="700949" y="1114514"/>
                  <a:pt x="691563" y="1114594"/>
                </a:cubicBezTo>
                <a:close/>
                <a:moveTo>
                  <a:pt x="2356131" y="1089913"/>
                </a:moveTo>
                <a:cubicBezTo>
                  <a:pt x="2327394" y="1095532"/>
                  <a:pt x="2314805" y="1114700"/>
                  <a:pt x="2284351" y="1120587"/>
                </a:cubicBezTo>
                <a:cubicBezTo>
                  <a:pt x="2277686" y="1108023"/>
                  <a:pt x="2248295" y="1102710"/>
                  <a:pt x="2241629" y="1090145"/>
                </a:cubicBezTo>
                <a:cubicBezTo>
                  <a:pt x="2235593" y="1213778"/>
                  <a:pt x="2176983" y="1279692"/>
                  <a:pt x="2127212" y="1406111"/>
                </a:cubicBezTo>
                <a:cubicBezTo>
                  <a:pt x="2125568" y="1411310"/>
                  <a:pt x="1972720" y="1669731"/>
                  <a:pt x="1988889" y="1660937"/>
                </a:cubicBezTo>
                <a:cubicBezTo>
                  <a:pt x="2005059" y="1652144"/>
                  <a:pt x="2173804" y="1435807"/>
                  <a:pt x="2224231" y="1353350"/>
                </a:cubicBezTo>
                <a:cubicBezTo>
                  <a:pt x="2280909" y="1274868"/>
                  <a:pt x="2349042" y="1188563"/>
                  <a:pt x="2356131" y="1089913"/>
                </a:cubicBezTo>
                <a:close/>
                <a:moveTo>
                  <a:pt x="2517149" y="1083220"/>
                </a:moveTo>
                <a:cubicBezTo>
                  <a:pt x="2500199" y="1086441"/>
                  <a:pt x="2491278" y="1114662"/>
                  <a:pt x="2469653" y="1118449"/>
                </a:cubicBezTo>
                <a:lnTo>
                  <a:pt x="2403720" y="1092388"/>
                </a:lnTo>
                <a:cubicBezTo>
                  <a:pt x="2358879" y="1113329"/>
                  <a:pt x="2412528" y="1123075"/>
                  <a:pt x="2319285" y="1255545"/>
                </a:cubicBezTo>
                <a:cubicBezTo>
                  <a:pt x="2226043" y="1388015"/>
                  <a:pt x="1917182" y="1781251"/>
                  <a:pt x="1844263" y="1887210"/>
                </a:cubicBezTo>
                <a:cubicBezTo>
                  <a:pt x="1819214" y="1923809"/>
                  <a:pt x="1860619" y="1909129"/>
                  <a:pt x="1881774" y="1891304"/>
                </a:cubicBezTo>
                <a:cubicBezTo>
                  <a:pt x="1911054" y="1870401"/>
                  <a:pt x="1987096" y="1809364"/>
                  <a:pt x="2052927" y="1738744"/>
                </a:cubicBezTo>
                <a:cubicBezTo>
                  <a:pt x="2140141" y="1643773"/>
                  <a:pt x="2199390" y="1576838"/>
                  <a:pt x="2276760" y="1467585"/>
                </a:cubicBezTo>
                <a:cubicBezTo>
                  <a:pt x="2354130" y="1358331"/>
                  <a:pt x="2469832" y="1225124"/>
                  <a:pt x="2517149" y="1083220"/>
                </a:cubicBezTo>
                <a:close/>
                <a:moveTo>
                  <a:pt x="2159197" y="1041576"/>
                </a:moveTo>
                <a:cubicBezTo>
                  <a:pt x="2139351" y="1048785"/>
                  <a:pt x="2158912" y="1097408"/>
                  <a:pt x="2173278" y="1102360"/>
                </a:cubicBezTo>
                <a:cubicBezTo>
                  <a:pt x="2203807" y="1116913"/>
                  <a:pt x="2168206" y="1123267"/>
                  <a:pt x="2150237" y="1140050"/>
                </a:cubicBezTo>
                <a:cubicBezTo>
                  <a:pt x="2125036" y="1192620"/>
                  <a:pt x="2102604" y="1246060"/>
                  <a:pt x="2017073" y="1450431"/>
                </a:cubicBezTo>
                <a:cubicBezTo>
                  <a:pt x="1951527" y="1576359"/>
                  <a:pt x="1897571" y="1718609"/>
                  <a:pt x="1806206" y="1831873"/>
                </a:cubicBezTo>
                <a:cubicBezTo>
                  <a:pt x="1792217" y="1851557"/>
                  <a:pt x="1780210" y="1871451"/>
                  <a:pt x="1775647" y="1894926"/>
                </a:cubicBezTo>
                <a:cubicBezTo>
                  <a:pt x="1773395" y="1908512"/>
                  <a:pt x="1772590" y="1920098"/>
                  <a:pt x="1784811" y="1913749"/>
                </a:cubicBezTo>
                <a:cubicBezTo>
                  <a:pt x="1908365" y="1826592"/>
                  <a:pt x="2304345" y="1053800"/>
                  <a:pt x="2209517" y="1065589"/>
                </a:cubicBezTo>
                <a:close/>
                <a:moveTo>
                  <a:pt x="2112782" y="1032356"/>
                </a:moveTo>
                <a:cubicBezTo>
                  <a:pt x="2107045" y="1025707"/>
                  <a:pt x="2089696" y="1047537"/>
                  <a:pt x="2065424" y="1103284"/>
                </a:cubicBezTo>
                <a:cubicBezTo>
                  <a:pt x="1948911" y="1183684"/>
                  <a:pt x="1874965" y="1620383"/>
                  <a:pt x="1799192" y="1801254"/>
                </a:cubicBezTo>
                <a:cubicBezTo>
                  <a:pt x="1805365" y="1797105"/>
                  <a:pt x="2202436" y="1085344"/>
                  <a:pt x="2090452" y="1132294"/>
                </a:cubicBezTo>
                <a:cubicBezTo>
                  <a:pt x="2112638" y="1074130"/>
                  <a:pt x="2118516" y="1039004"/>
                  <a:pt x="2112782" y="1032356"/>
                </a:cubicBezTo>
                <a:close/>
                <a:moveTo>
                  <a:pt x="3202669" y="896204"/>
                </a:moveTo>
                <a:cubicBezTo>
                  <a:pt x="3190738" y="895021"/>
                  <a:pt x="3175528" y="900232"/>
                  <a:pt x="3162208" y="906600"/>
                </a:cubicBezTo>
                <a:cubicBezTo>
                  <a:pt x="3153327" y="910846"/>
                  <a:pt x="3145286" y="915605"/>
                  <a:pt x="3139616" y="919327"/>
                </a:cubicBezTo>
                <a:lnTo>
                  <a:pt x="3138426" y="921810"/>
                </a:lnTo>
                <a:cubicBezTo>
                  <a:pt x="3144391" y="972711"/>
                  <a:pt x="3234719" y="1093993"/>
                  <a:pt x="3245705" y="1103188"/>
                </a:cubicBezTo>
                <a:cubicBezTo>
                  <a:pt x="3276758" y="1119950"/>
                  <a:pt x="3260569" y="1076843"/>
                  <a:pt x="3257854" y="1060869"/>
                </a:cubicBezTo>
                <a:cubicBezTo>
                  <a:pt x="3246236" y="1026561"/>
                  <a:pt x="3225506" y="929324"/>
                  <a:pt x="3223458" y="924181"/>
                </a:cubicBezTo>
                <a:cubicBezTo>
                  <a:pt x="3223252" y="904968"/>
                  <a:pt x="3214600" y="897389"/>
                  <a:pt x="3202669" y="896204"/>
                </a:cubicBezTo>
                <a:close/>
                <a:moveTo>
                  <a:pt x="3146084" y="875623"/>
                </a:moveTo>
                <a:lnTo>
                  <a:pt x="3115449" y="885949"/>
                </a:lnTo>
                <a:cubicBezTo>
                  <a:pt x="3122385" y="904073"/>
                  <a:pt x="3133194" y="902178"/>
                  <a:pt x="3154463" y="891749"/>
                </a:cubicBezTo>
                <a:close/>
                <a:moveTo>
                  <a:pt x="1998344" y="825264"/>
                </a:moveTo>
                <a:cubicBezTo>
                  <a:pt x="1956933" y="839949"/>
                  <a:pt x="1955730" y="879586"/>
                  <a:pt x="1924412" y="877850"/>
                </a:cubicBezTo>
                <a:cubicBezTo>
                  <a:pt x="1918235" y="876715"/>
                  <a:pt x="1925833" y="875512"/>
                  <a:pt x="1909537" y="877743"/>
                </a:cubicBezTo>
                <a:cubicBezTo>
                  <a:pt x="1893240" y="879973"/>
                  <a:pt x="1835079" y="887780"/>
                  <a:pt x="1826632" y="891237"/>
                </a:cubicBezTo>
                <a:cubicBezTo>
                  <a:pt x="1840367" y="918859"/>
                  <a:pt x="1923152" y="907680"/>
                  <a:pt x="1948994" y="906052"/>
                </a:cubicBezTo>
                <a:cubicBezTo>
                  <a:pt x="1971712" y="909146"/>
                  <a:pt x="1963847" y="926264"/>
                  <a:pt x="1998353" y="911440"/>
                </a:cubicBezTo>
                <a:cubicBezTo>
                  <a:pt x="2007429" y="893067"/>
                  <a:pt x="2047481" y="886530"/>
                  <a:pt x="2028589" y="859729"/>
                </a:cubicBezTo>
                <a:lnTo>
                  <a:pt x="2024683" y="861759"/>
                </a:lnTo>
                <a:close/>
                <a:moveTo>
                  <a:pt x="3102573" y="802481"/>
                </a:moveTo>
                <a:cubicBezTo>
                  <a:pt x="3090074" y="802767"/>
                  <a:pt x="3076027" y="806495"/>
                  <a:pt x="3064983" y="809129"/>
                </a:cubicBezTo>
                <a:cubicBezTo>
                  <a:pt x="3064827" y="814802"/>
                  <a:pt x="3058296" y="822539"/>
                  <a:pt x="3065056" y="829580"/>
                </a:cubicBezTo>
                <a:lnTo>
                  <a:pt x="3151802" y="847196"/>
                </a:lnTo>
                <a:cubicBezTo>
                  <a:pt x="3155733" y="830881"/>
                  <a:pt x="3148488" y="824094"/>
                  <a:pt x="3134789" y="814452"/>
                </a:cubicBezTo>
                <a:lnTo>
                  <a:pt x="3130878" y="816484"/>
                </a:lnTo>
                <a:cubicBezTo>
                  <a:pt x="3126024" y="805350"/>
                  <a:pt x="3115072" y="802194"/>
                  <a:pt x="3102573" y="802481"/>
                </a:cubicBezTo>
                <a:close/>
                <a:moveTo>
                  <a:pt x="2257723" y="783583"/>
                </a:moveTo>
                <a:cubicBezTo>
                  <a:pt x="2253814" y="783673"/>
                  <a:pt x="2250139" y="784961"/>
                  <a:pt x="2246004" y="788350"/>
                </a:cubicBezTo>
                <a:cubicBezTo>
                  <a:pt x="2244451" y="799709"/>
                  <a:pt x="2254046" y="814588"/>
                  <a:pt x="2267006" y="808477"/>
                </a:cubicBezTo>
                <a:cubicBezTo>
                  <a:pt x="2262941" y="800654"/>
                  <a:pt x="2272718" y="795574"/>
                  <a:pt x="2270846" y="785995"/>
                </a:cubicBezTo>
                <a:cubicBezTo>
                  <a:pt x="2265775" y="784597"/>
                  <a:pt x="2261632" y="783491"/>
                  <a:pt x="2257723" y="783583"/>
                </a:cubicBezTo>
                <a:close/>
                <a:moveTo>
                  <a:pt x="3395347" y="777143"/>
                </a:moveTo>
                <a:cubicBezTo>
                  <a:pt x="3384470" y="774724"/>
                  <a:pt x="3375949" y="777213"/>
                  <a:pt x="3370095" y="781922"/>
                </a:cubicBezTo>
                <a:cubicBezTo>
                  <a:pt x="3352531" y="796053"/>
                  <a:pt x="3358973" y="830183"/>
                  <a:pt x="3397856" y="811841"/>
                </a:cubicBezTo>
                <a:cubicBezTo>
                  <a:pt x="3398389" y="798531"/>
                  <a:pt x="3401522" y="793800"/>
                  <a:pt x="3395347" y="777143"/>
                </a:cubicBezTo>
                <a:close/>
                <a:moveTo>
                  <a:pt x="2672753" y="719640"/>
                </a:moveTo>
                <a:lnTo>
                  <a:pt x="2612887" y="918645"/>
                </a:lnTo>
                <a:cubicBezTo>
                  <a:pt x="2605155" y="946973"/>
                  <a:pt x="2600016" y="970333"/>
                  <a:pt x="2601039" y="980665"/>
                </a:cubicBezTo>
                <a:cubicBezTo>
                  <a:pt x="2604539" y="983814"/>
                  <a:pt x="2588398" y="985303"/>
                  <a:pt x="2619022" y="980632"/>
                </a:cubicBezTo>
                <a:cubicBezTo>
                  <a:pt x="2649645" y="975961"/>
                  <a:pt x="2715950" y="962338"/>
                  <a:pt x="2784781" y="952640"/>
                </a:cubicBezTo>
                <a:cubicBezTo>
                  <a:pt x="2855547" y="940702"/>
                  <a:pt x="3010094" y="915731"/>
                  <a:pt x="3074143" y="883693"/>
                </a:cubicBezTo>
                <a:cubicBezTo>
                  <a:pt x="3033644" y="845157"/>
                  <a:pt x="2990203" y="832463"/>
                  <a:pt x="2963073" y="830424"/>
                </a:cubicBezTo>
                <a:cubicBezTo>
                  <a:pt x="2898813" y="801117"/>
                  <a:pt x="2818909" y="779943"/>
                  <a:pt x="2749534" y="770677"/>
                </a:cubicBezTo>
                <a:cubicBezTo>
                  <a:pt x="2727527" y="765352"/>
                  <a:pt x="2715746" y="752225"/>
                  <a:pt x="2696997" y="750799"/>
                </a:cubicBezTo>
                <a:cubicBezTo>
                  <a:pt x="2681737" y="749106"/>
                  <a:pt x="2679578" y="717647"/>
                  <a:pt x="2672753" y="719640"/>
                </a:cubicBezTo>
                <a:close/>
                <a:moveTo>
                  <a:pt x="2568564" y="714870"/>
                </a:moveTo>
                <a:cubicBezTo>
                  <a:pt x="2559810" y="714044"/>
                  <a:pt x="2551382" y="713744"/>
                  <a:pt x="2546806" y="715223"/>
                </a:cubicBezTo>
                <a:cubicBezTo>
                  <a:pt x="2539158" y="716529"/>
                  <a:pt x="2485708" y="879480"/>
                  <a:pt x="2453292" y="975681"/>
                </a:cubicBezTo>
                <a:cubicBezTo>
                  <a:pt x="2457386" y="1001483"/>
                  <a:pt x="2510870" y="964818"/>
                  <a:pt x="2521558" y="986577"/>
                </a:cubicBezTo>
                <a:cubicBezTo>
                  <a:pt x="2524622" y="993673"/>
                  <a:pt x="2532892" y="1002417"/>
                  <a:pt x="2529235" y="1004940"/>
                </a:cubicBezTo>
                <a:lnTo>
                  <a:pt x="2526782" y="1037246"/>
                </a:lnTo>
                <a:cubicBezTo>
                  <a:pt x="2528125" y="1044621"/>
                  <a:pt x="2530689" y="1050738"/>
                  <a:pt x="2532838" y="1046515"/>
                </a:cubicBezTo>
                <a:cubicBezTo>
                  <a:pt x="2573578" y="973204"/>
                  <a:pt x="2620510" y="869988"/>
                  <a:pt x="2637112" y="781290"/>
                </a:cubicBezTo>
                <a:cubicBezTo>
                  <a:pt x="2638389" y="768211"/>
                  <a:pt x="2644824" y="754315"/>
                  <a:pt x="2640682" y="741571"/>
                </a:cubicBezTo>
                <a:cubicBezTo>
                  <a:pt x="2629414" y="729426"/>
                  <a:pt x="2607597" y="720897"/>
                  <a:pt x="2592272" y="717685"/>
                </a:cubicBezTo>
                <a:cubicBezTo>
                  <a:pt x="2586396" y="717053"/>
                  <a:pt x="2577318" y="715698"/>
                  <a:pt x="2568564" y="714870"/>
                </a:cubicBezTo>
                <a:close/>
                <a:moveTo>
                  <a:pt x="3085375" y="678733"/>
                </a:moveTo>
                <a:lnTo>
                  <a:pt x="3069244" y="687115"/>
                </a:lnTo>
                <a:lnTo>
                  <a:pt x="3081943" y="711557"/>
                </a:lnTo>
                <a:lnTo>
                  <a:pt x="3098075" y="703175"/>
                </a:lnTo>
                <a:close/>
                <a:moveTo>
                  <a:pt x="2699273" y="675129"/>
                </a:moveTo>
                <a:cubicBezTo>
                  <a:pt x="2696573" y="675908"/>
                  <a:pt x="2690693" y="677723"/>
                  <a:pt x="2687987" y="678505"/>
                </a:cubicBezTo>
                <a:cubicBezTo>
                  <a:pt x="2684097" y="681765"/>
                  <a:pt x="2687910" y="689104"/>
                  <a:pt x="2687694" y="691073"/>
                </a:cubicBezTo>
                <a:lnTo>
                  <a:pt x="2687732" y="693534"/>
                </a:lnTo>
                <a:cubicBezTo>
                  <a:pt x="2689272" y="761013"/>
                  <a:pt x="2925281" y="792332"/>
                  <a:pt x="2967379" y="806458"/>
                </a:cubicBezTo>
                <a:cubicBezTo>
                  <a:pt x="2973363" y="810798"/>
                  <a:pt x="2979872" y="817351"/>
                  <a:pt x="2989252" y="818685"/>
                </a:cubicBezTo>
                <a:cubicBezTo>
                  <a:pt x="2997444" y="822501"/>
                  <a:pt x="3002877" y="823397"/>
                  <a:pt x="3006965" y="816930"/>
                </a:cubicBezTo>
                <a:cubicBezTo>
                  <a:pt x="3011107" y="766362"/>
                  <a:pt x="3062023" y="778350"/>
                  <a:pt x="3027909" y="771244"/>
                </a:cubicBezTo>
                <a:cubicBezTo>
                  <a:pt x="2978648" y="724214"/>
                  <a:pt x="2803702" y="705286"/>
                  <a:pt x="2740096" y="702333"/>
                </a:cubicBezTo>
                <a:cubicBezTo>
                  <a:pt x="2723246" y="696185"/>
                  <a:pt x="2717509" y="675582"/>
                  <a:pt x="2699273" y="675129"/>
                </a:cubicBezTo>
                <a:close/>
                <a:moveTo>
                  <a:pt x="2542611" y="619266"/>
                </a:moveTo>
                <a:cubicBezTo>
                  <a:pt x="2540099" y="618166"/>
                  <a:pt x="2537249" y="617165"/>
                  <a:pt x="2531373" y="619598"/>
                </a:cubicBezTo>
                <a:cubicBezTo>
                  <a:pt x="2528619" y="632205"/>
                  <a:pt x="2523651" y="629818"/>
                  <a:pt x="2529824" y="646474"/>
                </a:cubicBezTo>
                <a:cubicBezTo>
                  <a:pt x="2544132" y="647729"/>
                  <a:pt x="2558973" y="635674"/>
                  <a:pt x="2551823" y="619525"/>
                </a:cubicBezTo>
                <a:cubicBezTo>
                  <a:pt x="2547298" y="621564"/>
                  <a:pt x="2545124" y="620367"/>
                  <a:pt x="2542611" y="619266"/>
                </a:cubicBezTo>
                <a:close/>
                <a:moveTo>
                  <a:pt x="3359485" y="577905"/>
                </a:moveTo>
                <a:cubicBezTo>
                  <a:pt x="3339245" y="607038"/>
                  <a:pt x="3319395" y="696347"/>
                  <a:pt x="3335585" y="739456"/>
                </a:cubicBezTo>
                <a:lnTo>
                  <a:pt x="3384988" y="751113"/>
                </a:lnTo>
                <a:lnTo>
                  <a:pt x="3361847" y="602749"/>
                </a:lnTo>
                <a:close/>
                <a:moveTo>
                  <a:pt x="3250842" y="561628"/>
                </a:moveTo>
                <a:cubicBezTo>
                  <a:pt x="3249434" y="560750"/>
                  <a:pt x="3248542" y="560901"/>
                  <a:pt x="3248633" y="562870"/>
                </a:cubicBezTo>
                <a:cubicBezTo>
                  <a:pt x="3232452" y="567556"/>
                  <a:pt x="3237333" y="580541"/>
                  <a:pt x="3235332" y="594612"/>
                </a:cubicBezTo>
                <a:cubicBezTo>
                  <a:pt x="3232096" y="624229"/>
                  <a:pt x="3224114" y="649480"/>
                  <a:pt x="3240096" y="679040"/>
                </a:cubicBezTo>
                <a:cubicBezTo>
                  <a:pt x="3242373" y="698961"/>
                  <a:pt x="3245923" y="721325"/>
                  <a:pt x="3241541" y="740363"/>
                </a:cubicBezTo>
                <a:cubicBezTo>
                  <a:pt x="3241007" y="753670"/>
                  <a:pt x="3231481" y="774764"/>
                  <a:pt x="3239534" y="785477"/>
                </a:cubicBezTo>
                <a:cubicBezTo>
                  <a:pt x="3261748" y="804349"/>
                  <a:pt x="3273181" y="715234"/>
                  <a:pt x="3290642" y="697474"/>
                </a:cubicBezTo>
                <a:lnTo>
                  <a:pt x="3293061" y="694969"/>
                </a:lnTo>
                <a:cubicBezTo>
                  <a:pt x="3334939" y="678802"/>
                  <a:pt x="3320827" y="611024"/>
                  <a:pt x="3318105" y="578301"/>
                </a:cubicBezTo>
                <a:cubicBezTo>
                  <a:pt x="3317011" y="571422"/>
                  <a:pt x="3305907" y="570359"/>
                  <a:pt x="3299789" y="572921"/>
                </a:cubicBezTo>
                <a:cubicBezTo>
                  <a:pt x="3286322" y="578055"/>
                  <a:pt x="3278377" y="590247"/>
                  <a:pt x="3264854" y="576169"/>
                </a:cubicBezTo>
                <a:cubicBezTo>
                  <a:pt x="3263933" y="576186"/>
                  <a:pt x="3255064" y="564266"/>
                  <a:pt x="3250842" y="561628"/>
                </a:cubicBezTo>
                <a:close/>
                <a:moveTo>
                  <a:pt x="2904199" y="529549"/>
                </a:moveTo>
                <a:lnTo>
                  <a:pt x="2891979" y="535899"/>
                </a:lnTo>
                <a:lnTo>
                  <a:pt x="2898326" y="548114"/>
                </a:lnTo>
                <a:lnTo>
                  <a:pt x="2910546" y="541764"/>
                </a:lnTo>
                <a:close/>
                <a:moveTo>
                  <a:pt x="3515284" y="491037"/>
                </a:moveTo>
                <a:cubicBezTo>
                  <a:pt x="3500511" y="490968"/>
                  <a:pt x="3478325" y="491081"/>
                  <a:pt x="3474064" y="494458"/>
                </a:cubicBezTo>
                <a:cubicBezTo>
                  <a:pt x="3457019" y="507968"/>
                  <a:pt x="3482453" y="540390"/>
                  <a:pt x="3461631" y="555864"/>
                </a:cubicBezTo>
                <a:cubicBezTo>
                  <a:pt x="3475612" y="599505"/>
                  <a:pt x="3540499" y="510542"/>
                  <a:pt x="3526650" y="491050"/>
                </a:cubicBezTo>
                <a:cubicBezTo>
                  <a:pt x="3524310" y="491101"/>
                  <a:pt x="3520209" y="491059"/>
                  <a:pt x="3515284" y="491037"/>
                </a:cubicBezTo>
                <a:close/>
                <a:moveTo>
                  <a:pt x="2842440" y="490950"/>
                </a:moveTo>
                <a:cubicBezTo>
                  <a:pt x="2840108" y="487506"/>
                  <a:pt x="2834525" y="488933"/>
                  <a:pt x="2827873" y="492854"/>
                </a:cubicBezTo>
                <a:cubicBezTo>
                  <a:pt x="2814569" y="500699"/>
                  <a:pt x="2796984" y="518524"/>
                  <a:pt x="2792563" y="527338"/>
                </a:cubicBezTo>
                <a:cubicBezTo>
                  <a:pt x="2769136" y="557509"/>
                  <a:pt x="2707087" y="569502"/>
                  <a:pt x="2692376" y="605704"/>
                </a:cubicBezTo>
                <a:lnTo>
                  <a:pt x="2732361" y="650239"/>
                </a:lnTo>
                <a:cubicBezTo>
                  <a:pt x="2811910" y="743603"/>
                  <a:pt x="2992250" y="678704"/>
                  <a:pt x="3075999" y="772990"/>
                </a:cubicBezTo>
                <a:cubicBezTo>
                  <a:pt x="3082722" y="777569"/>
                  <a:pt x="3097759" y="777827"/>
                  <a:pt x="3098618" y="769934"/>
                </a:cubicBezTo>
                <a:cubicBezTo>
                  <a:pt x="3098134" y="754664"/>
                  <a:pt x="3081681" y="742109"/>
                  <a:pt x="3069173" y="729984"/>
                </a:cubicBezTo>
                <a:cubicBezTo>
                  <a:pt x="3055651" y="715906"/>
                  <a:pt x="3047422" y="709630"/>
                  <a:pt x="3034899" y="696273"/>
                </a:cubicBezTo>
                <a:cubicBezTo>
                  <a:pt x="3016025" y="670696"/>
                  <a:pt x="2999963" y="636209"/>
                  <a:pt x="2974775" y="616400"/>
                </a:cubicBezTo>
                <a:cubicBezTo>
                  <a:pt x="2950815" y="596570"/>
                  <a:pt x="2934378" y="600765"/>
                  <a:pt x="2920397" y="604926"/>
                </a:cubicBezTo>
                <a:cubicBezTo>
                  <a:pt x="2905445" y="609591"/>
                  <a:pt x="2894375" y="610998"/>
                  <a:pt x="2879924" y="584370"/>
                </a:cubicBezTo>
                <a:cubicBezTo>
                  <a:pt x="2866692" y="573238"/>
                  <a:pt x="2843568" y="575324"/>
                  <a:pt x="2829885" y="566914"/>
                </a:cubicBezTo>
                <a:cubicBezTo>
                  <a:pt x="2812435" y="553636"/>
                  <a:pt x="2832125" y="536581"/>
                  <a:pt x="2837506" y="518266"/>
                </a:cubicBezTo>
                <a:cubicBezTo>
                  <a:pt x="2843854" y="502708"/>
                  <a:pt x="2844772" y="494394"/>
                  <a:pt x="2842440" y="490950"/>
                </a:cubicBezTo>
                <a:close/>
                <a:moveTo>
                  <a:pt x="2937106" y="469821"/>
                </a:moveTo>
                <a:lnTo>
                  <a:pt x="2899408" y="495431"/>
                </a:lnTo>
                <a:cubicBezTo>
                  <a:pt x="2897819" y="519841"/>
                  <a:pt x="2948435" y="538221"/>
                  <a:pt x="2961347" y="560689"/>
                </a:cubicBezTo>
                <a:cubicBezTo>
                  <a:pt x="2968614" y="568698"/>
                  <a:pt x="2980048" y="575172"/>
                  <a:pt x="2988548" y="583171"/>
                </a:cubicBezTo>
                <a:cubicBezTo>
                  <a:pt x="3004515" y="595980"/>
                  <a:pt x="3005129" y="619869"/>
                  <a:pt x="3018421" y="634691"/>
                </a:cubicBezTo>
                <a:cubicBezTo>
                  <a:pt x="3026959" y="645150"/>
                  <a:pt x="3039285" y="661714"/>
                  <a:pt x="3052387" y="664218"/>
                </a:cubicBezTo>
                <a:cubicBezTo>
                  <a:pt x="3083686" y="633676"/>
                  <a:pt x="3010913" y="564103"/>
                  <a:pt x="2985550" y="548730"/>
                </a:cubicBezTo>
                <a:cubicBezTo>
                  <a:pt x="2968963" y="527555"/>
                  <a:pt x="2971046" y="465843"/>
                  <a:pt x="2937106" y="469821"/>
                </a:cubicBezTo>
                <a:close/>
                <a:moveTo>
                  <a:pt x="2721940" y="469063"/>
                </a:moveTo>
                <a:lnTo>
                  <a:pt x="2705808" y="477445"/>
                </a:lnTo>
                <a:cubicBezTo>
                  <a:pt x="2706666" y="485071"/>
                  <a:pt x="2697648" y="515206"/>
                  <a:pt x="2702997" y="526700"/>
                </a:cubicBezTo>
                <a:lnTo>
                  <a:pt x="2775481" y="503119"/>
                </a:lnTo>
                <a:cubicBezTo>
                  <a:pt x="2772904" y="495770"/>
                  <a:pt x="2724028" y="476667"/>
                  <a:pt x="2721940" y="469063"/>
                </a:cubicBezTo>
                <a:close/>
                <a:moveTo>
                  <a:pt x="3595018" y="404007"/>
                </a:moveTo>
                <a:cubicBezTo>
                  <a:pt x="3585915" y="405010"/>
                  <a:pt x="3575720" y="406893"/>
                  <a:pt x="3566788" y="410759"/>
                </a:cubicBezTo>
                <a:cubicBezTo>
                  <a:pt x="3557855" y="414624"/>
                  <a:pt x="3550187" y="420471"/>
                  <a:pt x="3546140" y="429404"/>
                </a:cubicBezTo>
                <a:cubicBezTo>
                  <a:pt x="3546349" y="442951"/>
                  <a:pt x="3546562" y="456497"/>
                  <a:pt x="3546536" y="470782"/>
                </a:cubicBezTo>
                <a:cubicBezTo>
                  <a:pt x="3572459" y="458560"/>
                  <a:pt x="3601437" y="436672"/>
                  <a:pt x="3595018" y="404007"/>
                </a:cubicBezTo>
                <a:close/>
                <a:moveTo>
                  <a:pt x="3435742" y="396132"/>
                </a:moveTo>
                <a:cubicBezTo>
                  <a:pt x="3423834" y="406670"/>
                  <a:pt x="3424124" y="425136"/>
                  <a:pt x="3399788" y="412957"/>
                </a:cubicBezTo>
                <a:lnTo>
                  <a:pt x="3396095" y="413011"/>
                </a:lnTo>
                <a:cubicBezTo>
                  <a:pt x="3358815" y="423693"/>
                  <a:pt x="3359450" y="464331"/>
                  <a:pt x="3383756" y="490805"/>
                </a:cubicBezTo>
                <a:cubicBezTo>
                  <a:pt x="3392686" y="494856"/>
                  <a:pt x="3400913" y="501131"/>
                  <a:pt x="3403785" y="511432"/>
                </a:cubicBezTo>
                <a:cubicBezTo>
                  <a:pt x="3418533" y="541016"/>
                  <a:pt x="3374373" y="646689"/>
                  <a:pt x="3396655" y="644854"/>
                </a:cubicBezTo>
                <a:cubicBezTo>
                  <a:pt x="3411448" y="645856"/>
                  <a:pt x="3442239" y="608149"/>
                  <a:pt x="3451944" y="598145"/>
                </a:cubicBezTo>
                <a:cubicBezTo>
                  <a:pt x="3457457" y="588449"/>
                  <a:pt x="3454174" y="583330"/>
                  <a:pt x="3446221" y="578768"/>
                </a:cubicBezTo>
                <a:cubicBezTo>
                  <a:pt x="3442936" y="573649"/>
                  <a:pt x="3436230" y="570303"/>
                  <a:pt x="3437371" y="564125"/>
                </a:cubicBezTo>
                <a:cubicBezTo>
                  <a:pt x="3437531" y="558458"/>
                  <a:pt x="3445039" y="550213"/>
                  <a:pt x="3446682" y="545015"/>
                </a:cubicBezTo>
                <a:cubicBezTo>
                  <a:pt x="3461092" y="521384"/>
                  <a:pt x="3445190" y="512270"/>
                  <a:pt x="3434775" y="492226"/>
                </a:cubicBezTo>
                <a:cubicBezTo>
                  <a:pt x="3430458" y="483918"/>
                  <a:pt x="3428483" y="468184"/>
                  <a:pt x="3431172" y="450650"/>
                </a:cubicBezTo>
                <a:cubicBezTo>
                  <a:pt x="3432325" y="445707"/>
                  <a:pt x="3434385" y="435325"/>
                  <a:pt x="3435283" y="429891"/>
                </a:cubicBezTo>
                <a:cubicBezTo>
                  <a:pt x="3434894" y="420781"/>
                  <a:pt x="3455332" y="388442"/>
                  <a:pt x="3435742" y="396132"/>
                </a:cubicBezTo>
                <a:close/>
                <a:moveTo>
                  <a:pt x="3108114" y="255377"/>
                </a:moveTo>
                <a:cubicBezTo>
                  <a:pt x="3100488" y="256236"/>
                  <a:pt x="3095188" y="263957"/>
                  <a:pt x="3089656" y="272416"/>
                </a:cubicBezTo>
                <a:cubicBezTo>
                  <a:pt x="3083142" y="281391"/>
                  <a:pt x="3072682" y="289930"/>
                  <a:pt x="3072032" y="295852"/>
                </a:cubicBezTo>
                <a:cubicBezTo>
                  <a:pt x="3071605" y="299803"/>
                  <a:pt x="3075586" y="302694"/>
                  <a:pt x="3082277" y="304808"/>
                </a:cubicBezTo>
                <a:cubicBezTo>
                  <a:pt x="3096131" y="308778"/>
                  <a:pt x="3112648" y="309508"/>
                  <a:pt x="3122203" y="321928"/>
                </a:cubicBezTo>
                <a:cubicBezTo>
                  <a:pt x="3130487" y="331895"/>
                  <a:pt x="3130234" y="346930"/>
                  <a:pt x="3130187" y="359987"/>
                </a:cubicBezTo>
                <a:cubicBezTo>
                  <a:pt x="3131259" y="381158"/>
                  <a:pt x="3130133" y="404088"/>
                  <a:pt x="3112127" y="418411"/>
                </a:cubicBezTo>
                <a:cubicBezTo>
                  <a:pt x="3090930" y="433768"/>
                  <a:pt x="3092350" y="461583"/>
                  <a:pt x="3074376" y="478370"/>
                </a:cubicBezTo>
                <a:cubicBezTo>
                  <a:pt x="3008247" y="535074"/>
                  <a:pt x="3080132" y="626834"/>
                  <a:pt x="3120074" y="676226"/>
                </a:cubicBezTo>
                <a:lnTo>
                  <a:pt x="3121129" y="680645"/>
                </a:lnTo>
                <a:cubicBezTo>
                  <a:pt x="3123057" y="693915"/>
                  <a:pt x="3113980" y="712288"/>
                  <a:pt x="3113724" y="727317"/>
                </a:cubicBezTo>
                <a:cubicBezTo>
                  <a:pt x="3108829" y="745380"/>
                  <a:pt x="3131241" y="776568"/>
                  <a:pt x="3134535" y="750649"/>
                </a:cubicBezTo>
                <a:cubicBezTo>
                  <a:pt x="3144853" y="759358"/>
                  <a:pt x="3167750" y="771566"/>
                  <a:pt x="3175634" y="779574"/>
                </a:cubicBezTo>
                <a:cubicBezTo>
                  <a:pt x="3176489" y="787193"/>
                  <a:pt x="3172326" y="788740"/>
                  <a:pt x="3181841" y="798692"/>
                </a:cubicBezTo>
                <a:cubicBezTo>
                  <a:pt x="3209164" y="813047"/>
                  <a:pt x="3211908" y="783686"/>
                  <a:pt x="3210785" y="758830"/>
                </a:cubicBezTo>
                <a:cubicBezTo>
                  <a:pt x="3208465" y="736444"/>
                  <a:pt x="3216470" y="712419"/>
                  <a:pt x="3209011" y="692087"/>
                </a:cubicBezTo>
                <a:cubicBezTo>
                  <a:pt x="3205517" y="673416"/>
                  <a:pt x="3040148" y="494913"/>
                  <a:pt x="3105429" y="510652"/>
                </a:cubicBezTo>
                <a:cubicBezTo>
                  <a:pt x="3142853" y="525343"/>
                  <a:pt x="3150125" y="596676"/>
                  <a:pt x="3186513" y="623704"/>
                </a:cubicBezTo>
                <a:cubicBezTo>
                  <a:pt x="3230486" y="647410"/>
                  <a:pt x="3210349" y="540553"/>
                  <a:pt x="3219879" y="519465"/>
                </a:cubicBezTo>
                <a:cubicBezTo>
                  <a:pt x="3222381" y="506372"/>
                  <a:pt x="3224149" y="493038"/>
                  <a:pt x="3218284" y="480566"/>
                </a:cubicBezTo>
                <a:cubicBezTo>
                  <a:pt x="3211645" y="465399"/>
                  <a:pt x="3186319" y="436966"/>
                  <a:pt x="3212579" y="430154"/>
                </a:cubicBezTo>
                <a:cubicBezTo>
                  <a:pt x="3238441" y="429748"/>
                  <a:pt x="3244242" y="486320"/>
                  <a:pt x="3251280" y="495078"/>
                </a:cubicBezTo>
                <a:cubicBezTo>
                  <a:pt x="3256696" y="494752"/>
                  <a:pt x="3262133" y="480135"/>
                  <a:pt x="3271925" y="476287"/>
                </a:cubicBezTo>
                <a:cubicBezTo>
                  <a:pt x="3294431" y="465834"/>
                  <a:pt x="3319905" y="519637"/>
                  <a:pt x="3338045" y="513933"/>
                </a:cubicBezTo>
                <a:cubicBezTo>
                  <a:pt x="3349854" y="497246"/>
                  <a:pt x="3309239" y="483588"/>
                  <a:pt x="3318061" y="464724"/>
                </a:cubicBezTo>
                <a:cubicBezTo>
                  <a:pt x="3320627" y="455326"/>
                  <a:pt x="3330093" y="446063"/>
                  <a:pt x="3333617" y="434922"/>
                </a:cubicBezTo>
                <a:cubicBezTo>
                  <a:pt x="3345918" y="402459"/>
                  <a:pt x="3334735" y="364197"/>
                  <a:pt x="3296865" y="368977"/>
                </a:cubicBezTo>
                <a:cubicBezTo>
                  <a:pt x="3281112" y="369714"/>
                  <a:pt x="3270200" y="380969"/>
                  <a:pt x="3251004" y="382254"/>
                </a:cubicBezTo>
                <a:cubicBezTo>
                  <a:pt x="3234212" y="379804"/>
                  <a:pt x="3219086" y="373389"/>
                  <a:pt x="3201920" y="378581"/>
                </a:cubicBezTo>
                <a:cubicBezTo>
                  <a:pt x="3187922" y="381509"/>
                  <a:pt x="3168023" y="385017"/>
                  <a:pt x="3159248" y="375304"/>
                </a:cubicBezTo>
                <a:cubicBezTo>
                  <a:pt x="3146843" y="353814"/>
                  <a:pt x="3161104" y="320332"/>
                  <a:pt x="3151161" y="298811"/>
                </a:cubicBezTo>
                <a:cubicBezTo>
                  <a:pt x="3146690" y="280645"/>
                  <a:pt x="3127797" y="253844"/>
                  <a:pt x="3108114" y="255377"/>
                </a:cubicBezTo>
                <a:close/>
                <a:moveTo>
                  <a:pt x="3809472" y="176473"/>
                </a:moveTo>
                <a:cubicBezTo>
                  <a:pt x="3805943" y="175077"/>
                  <a:pt x="3801370" y="176056"/>
                  <a:pt x="3795039" y="180898"/>
                </a:cubicBezTo>
                <a:cubicBezTo>
                  <a:pt x="3780881" y="205013"/>
                  <a:pt x="3798253" y="228885"/>
                  <a:pt x="3828258" y="225710"/>
                </a:cubicBezTo>
                <a:cubicBezTo>
                  <a:pt x="3828886" y="218559"/>
                  <a:pt x="3828647" y="219299"/>
                  <a:pt x="3832250" y="213083"/>
                </a:cubicBezTo>
                <a:cubicBezTo>
                  <a:pt x="3821243" y="206232"/>
                  <a:pt x="3820059" y="180660"/>
                  <a:pt x="3809472" y="176473"/>
                </a:cubicBezTo>
                <a:close/>
                <a:moveTo>
                  <a:pt x="3992724" y="61475"/>
                </a:moveTo>
                <a:lnTo>
                  <a:pt x="4008102" y="91071"/>
                </a:lnTo>
                <a:lnTo>
                  <a:pt x="3999470" y="83665"/>
                </a:lnTo>
                <a:cubicBezTo>
                  <a:pt x="3996081" y="77831"/>
                  <a:pt x="3993854" y="70349"/>
                  <a:pt x="3992683" y="61963"/>
                </a:cubicBezTo>
                <a:cubicBezTo>
                  <a:pt x="3992695" y="61800"/>
                  <a:pt x="3992711" y="61637"/>
                  <a:pt x="3992724" y="61475"/>
                </a:cubicBezTo>
                <a:close/>
                <a:moveTo>
                  <a:pt x="3393603" y="427"/>
                </a:moveTo>
                <a:cubicBezTo>
                  <a:pt x="3429891" y="6062"/>
                  <a:pt x="3445420" y="65615"/>
                  <a:pt x="3485291" y="64995"/>
                </a:cubicBezTo>
                <a:cubicBezTo>
                  <a:pt x="3541041" y="54029"/>
                  <a:pt x="3604257" y="63391"/>
                  <a:pt x="3633916" y="116886"/>
                </a:cubicBezTo>
                <a:cubicBezTo>
                  <a:pt x="3648645" y="129713"/>
                  <a:pt x="3669100" y="114117"/>
                  <a:pt x="3679531" y="135392"/>
                </a:cubicBezTo>
                <a:cubicBezTo>
                  <a:pt x="3728845" y="201634"/>
                  <a:pt x="3770584" y="17940"/>
                  <a:pt x="3859666" y="59175"/>
                </a:cubicBezTo>
                <a:cubicBezTo>
                  <a:pt x="3887895" y="68099"/>
                  <a:pt x="3924489" y="108676"/>
                  <a:pt x="3959952" y="107629"/>
                </a:cubicBezTo>
                <a:cubicBezTo>
                  <a:pt x="3964151" y="108550"/>
                  <a:pt x="3967866" y="109724"/>
                  <a:pt x="3970858" y="111897"/>
                </a:cubicBezTo>
                <a:cubicBezTo>
                  <a:pt x="3974120" y="115787"/>
                  <a:pt x="3975080" y="114048"/>
                  <a:pt x="3978245" y="127299"/>
                </a:cubicBezTo>
                <a:cubicBezTo>
                  <a:pt x="3978430" y="202930"/>
                  <a:pt x="3884984" y="229757"/>
                  <a:pt x="3825433" y="250145"/>
                </a:cubicBezTo>
                <a:cubicBezTo>
                  <a:pt x="3812673" y="253054"/>
                  <a:pt x="3798692" y="257215"/>
                  <a:pt x="3786754" y="249762"/>
                </a:cubicBezTo>
                <a:cubicBezTo>
                  <a:pt x="3768905" y="242891"/>
                  <a:pt x="3777810" y="213440"/>
                  <a:pt x="3766280" y="200809"/>
                </a:cubicBezTo>
                <a:cubicBezTo>
                  <a:pt x="3711925" y="190563"/>
                  <a:pt x="3748797" y="280652"/>
                  <a:pt x="3730688" y="319861"/>
                </a:cubicBezTo>
                <a:cubicBezTo>
                  <a:pt x="3653368" y="401619"/>
                  <a:pt x="3567465" y="485979"/>
                  <a:pt x="3507850" y="581506"/>
                </a:cubicBezTo>
                <a:cubicBezTo>
                  <a:pt x="3479735" y="611017"/>
                  <a:pt x="3448469" y="644023"/>
                  <a:pt x="3417065" y="668403"/>
                </a:cubicBezTo>
                <a:cubicBezTo>
                  <a:pt x="3405543" y="688047"/>
                  <a:pt x="3425805" y="707935"/>
                  <a:pt x="3440987" y="685774"/>
                </a:cubicBezTo>
                <a:cubicBezTo>
                  <a:pt x="3581719" y="531334"/>
                  <a:pt x="3727363" y="375588"/>
                  <a:pt x="3910913" y="265324"/>
                </a:cubicBezTo>
                <a:cubicBezTo>
                  <a:pt x="3940072" y="247378"/>
                  <a:pt x="3983457" y="233214"/>
                  <a:pt x="4015652" y="212144"/>
                </a:cubicBezTo>
                <a:lnTo>
                  <a:pt x="4032431" y="194721"/>
                </a:lnTo>
                <a:lnTo>
                  <a:pt x="4032431" y="231394"/>
                </a:lnTo>
                <a:lnTo>
                  <a:pt x="3949767" y="276792"/>
                </a:lnTo>
                <a:cubicBezTo>
                  <a:pt x="3873717" y="313202"/>
                  <a:pt x="3806492" y="363026"/>
                  <a:pt x="3752289" y="425949"/>
                </a:cubicBezTo>
                <a:cubicBezTo>
                  <a:pt x="3664035" y="504185"/>
                  <a:pt x="3474863" y="686068"/>
                  <a:pt x="3420244" y="746209"/>
                </a:cubicBezTo>
                <a:cubicBezTo>
                  <a:pt x="3414020" y="758129"/>
                  <a:pt x="3422654" y="774747"/>
                  <a:pt x="3424569" y="786792"/>
                </a:cubicBezTo>
                <a:cubicBezTo>
                  <a:pt x="3429004" y="802487"/>
                  <a:pt x="3435839" y="814456"/>
                  <a:pt x="3447099" y="809845"/>
                </a:cubicBezTo>
                <a:cubicBezTo>
                  <a:pt x="3452087" y="819047"/>
                  <a:pt x="3455858" y="821329"/>
                  <a:pt x="3454496" y="842003"/>
                </a:cubicBezTo>
                <a:cubicBezTo>
                  <a:pt x="3422102" y="865665"/>
                  <a:pt x="3423612" y="899641"/>
                  <a:pt x="3438926" y="933892"/>
                </a:cubicBezTo>
                <a:cubicBezTo>
                  <a:pt x="3460218" y="1035798"/>
                  <a:pt x="3495142" y="1126906"/>
                  <a:pt x="3526480" y="1225456"/>
                </a:cubicBezTo>
                <a:cubicBezTo>
                  <a:pt x="3538082" y="1258532"/>
                  <a:pt x="3543044" y="1324235"/>
                  <a:pt x="3545246" y="1402546"/>
                </a:cubicBezTo>
                <a:cubicBezTo>
                  <a:pt x="3528005" y="1355015"/>
                  <a:pt x="3505625" y="1278500"/>
                  <a:pt x="3504419" y="1264231"/>
                </a:cubicBezTo>
                <a:cubicBezTo>
                  <a:pt x="3503472" y="1234923"/>
                  <a:pt x="3413454" y="1006718"/>
                  <a:pt x="3400579" y="923400"/>
                </a:cubicBezTo>
                <a:cubicBezTo>
                  <a:pt x="3334095" y="760698"/>
                  <a:pt x="3317456" y="762915"/>
                  <a:pt x="3274704" y="840231"/>
                </a:cubicBezTo>
                <a:cubicBezTo>
                  <a:pt x="3275733" y="858943"/>
                  <a:pt x="3281342" y="907762"/>
                  <a:pt x="3284406" y="930378"/>
                </a:cubicBezTo>
                <a:cubicBezTo>
                  <a:pt x="3305454" y="1064073"/>
                  <a:pt x="3409239" y="1512316"/>
                  <a:pt x="3437277" y="1604508"/>
                </a:cubicBezTo>
                <a:cubicBezTo>
                  <a:pt x="3444263" y="1641852"/>
                  <a:pt x="3454666" y="1677409"/>
                  <a:pt x="3461654" y="1714753"/>
                </a:cubicBezTo>
                <a:cubicBezTo>
                  <a:pt x="3466811" y="1729451"/>
                  <a:pt x="3465977" y="1770851"/>
                  <a:pt x="3488064" y="1765582"/>
                </a:cubicBezTo>
                <a:cubicBezTo>
                  <a:pt x="3500507" y="1741741"/>
                  <a:pt x="3492270" y="1703190"/>
                  <a:pt x="3502410" y="1673714"/>
                </a:cubicBezTo>
                <a:cubicBezTo>
                  <a:pt x="3510265" y="1624319"/>
                  <a:pt x="3532366" y="1572485"/>
                  <a:pt x="3545365" y="1521043"/>
                </a:cubicBezTo>
                <a:cubicBezTo>
                  <a:pt x="3544491" y="1607770"/>
                  <a:pt x="3541456" y="1697497"/>
                  <a:pt x="3538130" y="1768747"/>
                </a:cubicBezTo>
                <a:cubicBezTo>
                  <a:pt x="3563324" y="2010775"/>
                  <a:pt x="3538894" y="2277965"/>
                  <a:pt x="3577497" y="2526682"/>
                </a:cubicBezTo>
                <a:cubicBezTo>
                  <a:pt x="3575420" y="2641179"/>
                  <a:pt x="3571403" y="2755735"/>
                  <a:pt x="3565772" y="2870334"/>
                </a:cubicBezTo>
                <a:lnTo>
                  <a:pt x="3562796" y="2918140"/>
                </a:lnTo>
                <a:lnTo>
                  <a:pt x="3464223" y="2918140"/>
                </a:lnTo>
                <a:lnTo>
                  <a:pt x="3471419" y="2783607"/>
                </a:lnTo>
                <a:cubicBezTo>
                  <a:pt x="3480735" y="2558255"/>
                  <a:pt x="3482672" y="2357918"/>
                  <a:pt x="3471746" y="2221604"/>
                </a:cubicBezTo>
                <a:cubicBezTo>
                  <a:pt x="3466935" y="2133482"/>
                  <a:pt x="3455196" y="2043988"/>
                  <a:pt x="3445704" y="1956432"/>
                </a:cubicBezTo>
                <a:cubicBezTo>
                  <a:pt x="3439314" y="1893952"/>
                  <a:pt x="3400965" y="1709038"/>
                  <a:pt x="3397059" y="1680028"/>
                </a:cubicBezTo>
                <a:cubicBezTo>
                  <a:pt x="3364735" y="1547331"/>
                  <a:pt x="3315360" y="1290928"/>
                  <a:pt x="3276177" y="1184452"/>
                </a:cubicBezTo>
                <a:cubicBezTo>
                  <a:pt x="3242820" y="1146536"/>
                  <a:pt x="3197018" y="1077582"/>
                  <a:pt x="3161957" y="1041175"/>
                </a:cubicBezTo>
                <a:cubicBezTo>
                  <a:pt x="3141951" y="1021778"/>
                  <a:pt x="3127094" y="952773"/>
                  <a:pt x="3098811" y="940156"/>
                </a:cubicBezTo>
                <a:cubicBezTo>
                  <a:pt x="3079165" y="940167"/>
                  <a:pt x="2994292" y="1000418"/>
                  <a:pt x="2936506" y="1007476"/>
                </a:cubicBezTo>
                <a:cubicBezTo>
                  <a:pt x="2829401" y="1027124"/>
                  <a:pt x="2713530" y="1053808"/>
                  <a:pt x="2610237" y="1065269"/>
                </a:cubicBezTo>
                <a:cubicBezTo>
                  <a:pt x="2601618" y="1065404"/>
                  <a:pt x="2594191" y="1063054"/>
                  <a:pt x="2592649" y="1058888"/>
                </a:cubicBezTo>
                <a:cubicBezTo>
                  <a:pt x="2590738" y="1046847"/>
                  <a:pt x="2621918" y="1039960"/>
                  <a:pt x="2632260" y="1039554"/>
                </a:cubicBezTo>
                <a:cubicBezTo>
                  <a:pt x="2738661" y="1022126"/>
                  <a:pt x="2844066" y="1003985"/>
                  <a:pt x="2947347" y="975779"/>
                </a:cubicBezTo>
                <a:cubicBezTo>
                  <a:pt x="2988381" y="968730"/>
                  <a:pt x="3031291" y="955747"/>
                  <a:pt x="3065353" y="928121"/>
                </a:cubicBezTo>
                <a:cubicBezTo>
                  <a:pt x="3081237" y="903724"/>
                  <a:pt x="3039638" y="906097"/>
                  <a:pt x="3023037" y="915963"/>
                </a:cubicBezTo>
                <a:cubicBezTo>
                  <a:pt x="2903808" y="948119"/>
                  <a:pt x="2707217" y="991257"/>
                  <a:pt x="2584552" y="1008439"/>
                </a:cubicBezTo>
                <a:cubicBezTo>
                  <a:pt x="2578442" y="1010226"/>
                  <a:pt x="2507160" y="1201384"/>
                  <a:pt x="2423223" y="1301477"/>
                </a:cubicBezTo>
                <a:cubicBezTo>
                  <a:pt x="2333049" y="1420022"/>
                  <a:pt x="2193792" y="1601003"/>
                  <a:pt x="2112537" y="1696294"/>
                </a:cubicBezTo>
                <a:cubicBezTo>
                  <a:pt x="2052595" y="1762716"/>
                  <a:pt x="1972531" y="1836807"/>
                  <a:pt x="1935692" y="1873226"/>
                </a:cubicBezTo>
                <a:cubicBezTo>
                  <a:pt x="1882917" y="1922580"/>
                  <a:pt x="1844419" y="1940499"/>
                  <a:pt x="1818879" y="1964217"/>
                </a:cubicBezTo>
                <a:cubicBezTo>
                  <a:pt x="1812076" y="1970232"/>
                  <a:pt x="1762666" y="1984052"/>
                  <a:pt x="1760103" y="1993456"/>
                </a:cubicBezTo>
                <a:cubicBezTo>
                  <a:pt x="1749940" y="2052745"/>
                  <a:pt x="1766540" y="2133050"/>
                  <a:pt x="1778779" y="2191251"/>
                </a:cubicBezTo>
                <a:lnTo>
                  <a:pt x="1866837" y="2918140"/>
                </a:lnTo>
                <a:lnTo>
                  <a:pt x="1803002" y="2918140"/>
                </a:lnTo>
                <a:lnTo>
                  <a:pt x="1781106" y="2705864"/>
                </a:lnTo>
                <a:cubicBezTo>
                  <a:pt x="1772651" y="2621490"/>
                  <a:pt x="1704558" y="2060351"/>
                  <a:pt x="1657746" y="1996537"/>
                </a:cubicBezTo>
                <a:cubicBezTo>
                  <a:pt x="1620915" y="1941186"/>
                  <a:pt x="1533407" y="2033205"/>
                  <a:pt x="1474686" y="2043227"/>
                </a:cubicBezTo>
                <a:cubicBezTo>
                  <a:pt x="1425716" y="2046951"/>
                  <a:pt x="1372704" y="2044079"/>
                  <a:pt x="1320216" y="2043414"/>
                </a:cubicBezTo>
                <a:cubicBezTo>
                  <a:pt x="1078336" y="2046186"/>
                  <a:pt x="980700" y="2025006"/>
                  <a:pt x="604839" y="1967564"/>
                </a:cubicBezTo>
                <a:cubicBezTo>
                  <a:pt x="518267" y="1945506"/>
                  <a:pt x="380981" y="1846003"/>
                  <a:pt x="355637" y="1893956"/>
                </a:cubicBezTo>
                <a:cubicBezTo>
                  <a:pt x="353464" y="1896950"/>
                  <a:pt x="304164" y="1935798"/>
                  <a:pt x="294705" y="1953663"/>
                </a:cubicBezTo>
                <a:cubicBezTo>
                  <a:pt x="285247" y="1971528"/>
                  <a:pt x="305537" y="1985275"/>
                  <a:pt x="298888" y="2001145"/>
                </a:cubicBezTo>
                <a:cubicBezTo>
                  <a:pt x="283301" y="2028485"/>
                  <a:pt x="148764" y="2058659"/>
                  <a:pt x="158803" y="2007508"/>
                </a:cubicBezTo>
                <a:cubicBezTo>
                  <a:pt x="171215" y="1965683"/>
                  <a:pt x="96473" y="1943684"/>
                  <a:pt x="90012" y="1908553"/>
                </a:cubicBezTo>
                <a:cubicBezTo>
                  <a:pt x="85385" y="1880542"/>
                  <a:pt x="146222" y="1879350"/>
                  <a:pt x="125495" y="1845431"/>
                </a:cubicBezTo>
                <a:cubicBezTo>
                  <a:pt x="104908" y="1804606"/>
                  <a:pt x="126015" y="1752048"/>
                  <a:pt x="162617" y="1729311"/>
                </a:cubicBezTo>
                <a:cubicBezTo>
                  <a:pt x="171098" y="1720552"/>
                  <a:pt x="170600" y="1704058"/>
                  <a:pt x="180298" y="1694052"/>
                </a:cubicBezTo>
                <a:cubicBezTo>
                  <a:pt x="197893" y="1671771"/>
                  <a:pt x="246212" y="1613246"/>
                  <a:pt x="268192" y="1595617"/>
                </a:cubicBezTo>
                <a:cubicBezTo>
                  <a:pt x="280771" y="1580393"/>
                  <a:pt x="292460" y="1587358"/>
                  <a:pt x="312180" y="1588281"/>
                </a:cubicBezTo>
                <a:cubicBezTo>
                  <a:pt x="333131" y="1589186"/>
                  <a:pt x="385508" y="1582461"/>
                  <a:pt x="391047" y="1558479"/>
                </a:cubicBezTo>
                <a:cubicBezTo>
                  <a:pt x="388541" y="1508262"/>
                  <a:pt x="299714" y="1515310"/>
                  <a:pt x="269081" y="1510121"/>
                </a:cubicBezTo>
                <a:cubicBezTo>
                  <a:pt x="173996" y="1528962"/>
                  <a:pt x="189635" y="1470705"/>
                  <a:pt x="143154" y="1460094"/>
                </a:cubicBezTo>
                <a:cubicBezTo>
                  <a:pt x="54796" y="1493224"/>
                  <a:pt x="64961" y="1421891"/>
                  <a:pt x="13480" y="1390911"/>
                </a:cubicBezTo>
                <a:cubicBezTo>
                  <a:pt x="12" y="1380525"/>
                  <a:pt x="-6139" y="1365098"/>
                  <a:pt x="8273" y="1356993"/>
                </a:cubicBezTo>
                <a:cubicBezTo>
                  <a:pt x="23932" y="1350098"/>
                  <a:pt x="63394" y="1368697"/>
                  <a:pt x="72290" y="1354763"/>
                </a:cubicBezTo>
                <a:cubicBezTo>
                  <a:pt x="77473" y="1339655"/>
                  <a:pt x="75488" y="1322687"/>
                  <a:pt x="74751" y="1306933"/>
                </a:cubicBezTo>
                <a:cubicBezTo>
                  <a:pt x="73213" y="1287252"/>
                  <a:pt x="77989" y="1261801"/>
                  <a:pt x="90392" y="1251013"/>
                </a:cubicBezTo>
                <a:cubicBezTo>
                  <a:pt x="104081" y="1228382"/>
                  <a:pt x="165665" y="1259697"/>
                  <a:pt x="196827" y="1251577"/>
                </a:cubicBezTo>
                <a:cubicBezTo>
                  <a:pt x="216376" y="1241420"/>
                  <a:pt x="215668" y="1195852"/>
                  <a:pt x="230957" y="1181076"/>
                </a:cubicBezTo>
                <a:cubicBezTo>
                  <a:pt x="244943" y="1161400"/>
                  <a:pt x="261940" y="1177394"/>
                  <a:pt x="278597" y="1186740"/>
                </a:cubicBezTo>
                <a:cubicBezTo>
                  <a:pt x="292234" y="1192694"/>
                  <a:pt x="291728" y="1191717"/>
                  <a:pt x="298392" y="1192597"/>
                </a:cubicBezTo>
                <a:cubicBezTo>
                  <a:pt x="325763" y="1193896"/>
                  <a:pt x="358118" y="1183293"/>
                  <a:pt x="383663" y="1178708"/>
                </a:cubicBezTo>
                <a:cubicBezTo>
                  <a:pt x="405852" y="1179595"/>
                  <a:pt x="434500" y="1200087"/>
                  <a:pt x="450245" y="1182600"/>
                </a:cubicBezTo>
                <a:cubicBezTo>
                  <a:pt x="470188" y="1166031"/>
                  <a:pt x="482081" y="1138741"/>
                  <a:pt x="463227" y="1114402"/>
                </a:cubicBezTo>
                <a:cubicBezTo>
                  <a:pt x="449241" y="1086284"/>
                  <a:pt x="449002" y="1039233"/>
                  <a:pt x="472796" y="1016941"/>
                </a:cubicBezTo>
                <a:cubicBezTo>
                  <a:pt x="496635" y="997107"/>
                  <a:pt x="535718" y="1038872"/>
                  <a:pt x="554979" y="1010241"/>
                </a:cubicBezTo>
                <a:cubicBezTo>
                  <a:pt x="563058" y="991147"/>
                  <a:pt x="572066" y="952331"/>
                  <a:pt x="592937" y="963830"/>
                </a:cubicBezTo>
                <a:cubicBezTo>
                  <a:pt x="606594" y="971008"/>
                  <a:pt x="605639" y="972744"/>
                  <a:pt x="612379" y="978554"/>
                </a:cubicBezTo>
                <a:cubicBezTo>
                  <a:pt x="618380" y="984131"/>
                  <a:pt x="625378" y="990423"/>
                  <a:pt x="631338" y="993534"/>
                </a:cubicBezTo>
                <a:cubicBezTo>
                  <a:pt x="650981" y="1005057"/>
                  <a:pt x="661137" y="961291"/>
                  <a:pt x="677739" y="951426"/>
                </a:cubicBezTo>
                <a:cubicBezTo>
                  <a:pt x="708942" y="930246"/>
                  <a:pt x="729316" y="973043"/>
                  <a:pt x="750576" y="993654"/>
                </a:cubicBezTo>
                <a:cubicBezTo>
                  <a:pt x="783543" y="1037980"/>
                  <a:pt x="767688" y="1095874"/>
                  <a:pt x="823485" y="1119643"/>
                </a:cubicBezTo>
                <a:cubicBezTo>
                  <a:pt x="846357" y="1132592"/>
                  <a:pt x="852522" y="1164765"/>
                  <a:pt x="871965" y="1179494"/>
                </a:cubicBezTo>
                <a:cubicBezTo>
                  <a:pt x="877671" y="1182113"/>
                  <a:pt x="882815" y="1180064"/>
                  <a:pt x="886417" y="1173848"/>
                </a:cubicBezTo>
                <a:cubicBezTo>
                  <a:pt x="895987" y="1139701"/>
                  <a:pt x="911169" y="1086499"/>
                  <a:pt x="958055" y="1107452"/>
                </a:cubicBezTo>
                <a:cubicBezTo>
                  <a:pt x="983156" y="1121105"/>
                  <a:pt x="1004461" y="1113132"/>
                  <a:pt x="1022891" y="1125909"/>
                </a:cubicBezTo>
                <a:cubicBezTo>
                  <a:pt x="1041468" y="1164047"/>
                  <a:pt x="1009955" y="1228838"/>
                  <a:pt x="983015" y="1254634"/>
                </a:cubicBezTo>
                <a:cubicBezTo>
                  <a:pt x="956557" y="1264653"/>
                  <a:pt x="896411" y="1262385"/>
                  <a:pt x="891202" y="1291778"/>
                </a:cubicBezTo>
                <a:cubicBezTo>
                  <a:pt x="903809" y="1405652"/>
                  <a:pt x="1039536" y="1451826"/>
                  <a:pt x="1104622" y="1534089"/>
                </a:cubicBezTo>
                <a:cubicBezTo>
                  <a:pt x="1200273" y="1633359"/>
                  <a:pt x="1260891" y="1642486"/>
                  <a:pt x="1353379" y="1744030"/>
                </a:cubicBezTo>
                <a:cubicBezTo>
                  <a:pt x="1419460" y="1792965"/>
                  <a:pt x="1542019" y="1871941"/>
                  <a:pt x="1569919" y="1886411"/>
                </a:cubicBezTo>
                <a:cubicBezTo>
                  <a:pt x="1597819" y="1900883"/>
                  <a:pt x="1590291" y="1871544"/>
                  <a:pt x="1594103" y="1864486"/>
                </a:cubicBezTo>
                <a:cubicBezTo>
                  <a:pt x="1597779" y="1863199"/>
                  <a:pt x="1597389" y="1854090"/>
                  <a:pt x="1592797" y="1844061"/>
                </a:cubicBezTo>
                <a:cubicBezTo>
                  <a:pt x="1561930" y="1791816"/>
                  <a:pt x="1524637" y="1705779"/>
                  <a:pt x="1494902" y="1662885"/>
                </a:cubicBezTo>
                <a:cubicBezTo>
                  <a:pt x="1435557" y="1585711"/>
                  <a:pt x="1408480" y="1508427"/>
                  <a:pt x="1345282" y="1436975"/>
                </a:cubicBezTo>
                <a:cubicBezTo>
                  <a:pt x="1328164" y="1413590"/>
                  <a:pt x="1280715" y="1324652"/>
                  <a:pt x="1281183" y="1402001"/>
                </a:cubicBezTo>
                <a:cubicBezTo>
                  <a:pt x="1282194" y="1419482"/>
                  <a:pt x="1279431" y="1432086"/>
                  <a:pt x="1270458" y="1425580"/>
                </a:cubicBezTo>
                <a:cubicBezTo>
                  <a:pt x="1232861" y="1399795"/>
                  <a:pt x="1202928" y="1344588"/>
                  <a:pt x="1156432" y="1332747"/>
                </a:cubicBezTo>
                <a:cubicBezTo>
                  <a:pt x="1131939" y="1326225"/>
                  <a:pt x="1108592" y="1345803"/>
                  <a:pt x="1084629" y="1341501"/>
                </a:cubicBezTo>
                <a:cubicBezTo>
                  <a:pt x="1033400" y="1326527"/>
                  <a:pt x="1034756" y="1239541"/>
                  <a:pt x="1050485" y="1205298"/>
                </a:cubicBezTo>
                <a:cubicBezTo>
                  <a:pt x="1069563" y="1148834"/>
                  <a:pt x="1164429" y="1213136"/>
                  <a:pt x="1149619" y="1116544"/>
                </a:cubicBezTo>
                <a:cubicBezTo>
                  <a:pt x="1106778" y="1038866"/>
                  <a:pt x="1100252" y="1017356"/>
                  <a:pt x="1016268" y="889748"/>
                </a:cubicBezTo>
                <a:cubicBezTo>
                  <a:pt x="992063" y="838390"/>
                  <a:pt x="911357" y="591060"/>
                  <a:pt x="910829" y="747758"/>
                </a:cubicBezTo>
                <a:cubicBezTo>
                  <a:pt x="887337" y="741963"/>
                  <a:pt x="906731" y="737470"/>
                  <a:pt x="883490" y="732170"/>
                </a:cubicBezTo>
                <a:cubicBezTo>
                  <a:pt x="862246" y="728312"/>
                  <a:pt x="852304" y="754582"/>
                  <a:pt x="836915" y="763194"/>
                </a:cubicBezTo>
                <a:cubicBezTo>
                  <a:pt x="786655" y="778757"/>
                  <a:pt x="724379" y="718624"/>
                  <a:pt x="693312" y="685110"/>
                </a:cubicBezTo>
                <a:cubicBezTo>
                  <a:pt x="679202" y="665131"/>
                  <a:pt x="704850" y="651181"/>
                  <a:pt x="714732" y="636741"/>
                </a:cubicBezTo>
                <a:cubicBezTo>
                  <a:pt x="730337" y="610625"/>
                  <a:pt x="698954" y="572932"/>
                  <a:pt x="715540" y="546313"/>
                </a:cubicBezTo>
                <a:cubicBezTo>
                  <a:pt x="734592" y="519655"/>
                  <a:pt x="780255" y="572897"/>
                  <a:pt x="800058" y="563232"/>
                </a:cubicBezTo>
                <a:cubicBezTo>
                  <a:pt x="814019" y="557843"/>
                  <a:pt x="811491" y="521908"/>
                  <a:pt x="819586" y="504046"/>
                </a:cubicBezTo>
                <a:cubicBezTo>
                  <a:pt x="826124" y="480785"/>
                  <a:pt x="844440" y="486164"/>
                  <a:pt x="860582" y="494537"/>
                </a:cubicBezTo>
                <a:cubicBezTo>
                  <a:pt x="883154" y="504538"/>
                  <a:pt x="885843" y="471484"/>
                  <a:pt x="897736" y="459714"/>
                </a:cubicBezTo>
                <a:cubicBezTo>
                  <a:pt x="902367" y="452498"/>
                  <a:pt x="907679" y="448612"/>
                  <a:pt x="913280" y="447129"/>
                </a:cubicBezTo>
                <a:cubicBezTo>
                  <a:pt x="930083" y="442677"/>
                  <a:pt x="949472" y="459839"/>
                  <a:pt x="960774" y="473521"/>
                </a:cubicBezTo>
                <a:cubicBezTo>
                  <a:pt x="973313" y="488108"/>
                  <a:pt x="978622" y="512662"/>
                  <a:pt x="988281" y="515715"/>
                </a:cubicBezTo>
                <a:cubicBezTo>
                  <a:pt x="1009863" y="509463"/>
                  <a:pt x="1014462" y="488457"/>
                  <a:pt x="1032585" y="481521"/>
                </a:cubicBezTo>
                <a:cubicBezTo>
                  <a:pt x="1099111" y="466196"/>
                  <a:pt x="1119002" y="604836"/>
                  <a:pt x="1082845" y="640381"/>
                </a:cubicBezTo>
                <a:cubicBezTo>
                  <a:pt x="1069202" y="649951"/>
                  <a:pt x="1060610" y="620279"/>
                  <a:pt x="1048293" y="620471"/>
                </a:cubicBezTo>
                <a:cubicBezTo>
                  <a:pt x="1041398" y="620332"/>
                  <a:pt x="1035699" y="634462"/>
                  <a:pt x="1025692" y="640286"/>
                </a:cubicBezTo>
                <a:cubicBezTo>
                  <a:pt x="1016659" y="645595"/>
                  <a:pt x="1003328" y="643833"/>
                  <a:pt x="995329" y="652334"/>
                </a:cubicBezTo>
                <a:cubicBezTo>
                  <a:pt x="994448" y="658999"/>
                  <a:pt x="952659" y="644505"/>
                  <a:pt x="951440" y="661281"/>
                </a:cubicBezTo>
                <a:cubicBezTo>
                  <a:pt x="972225" y="791854"/>
                  <a:pt x="1094842" y="968100"/>
                  <a:pt x="1172126" y="1106096"/>
                </a:cubicBezTo>
                <a:cubicBezTo>
                  <a:pt x="1203775" y="1161036"/>
                  <a:pt x="1244286" y="1120739"/>
                  <a:pt x="1289127" y="1136554"/>
                </a:cubicBezTo>
                <a:cubicBezTo>
                  <a:pt x="1325148" y="1155701"/>
                  <a:pt x="1358666" y="1109110"/>
                  <a:pt x="1395291" y="1135393"/>
                </a:cubicBezTo>
                <a:cubicBezTo>
                  <a:pt x="1452049" y="1157423"/>
                  <a:pt x="1414895" y="1255559"/>
                  <a:pt x="1474904" y="1264724"/>
                </a:cubicBezTo>
                <a:cubicBezTo>
                  <a:pt x="1497332" y="1249350"/>
                  <a:pt x="1519155" y="1211316"/>
                  <a:pt x="1520456" y="1183952"/>
                </a:cubicBezTo>
                <a:cubicBezTo>
                  <a:pt x="1516481" y="1150017"/>
                  <a:pt x="1487877" y="1096501"/>
                  <a:pt x="1455633" y="1082222"/>
                </a:cubicBezTo>
                <a:cubicBezTo>
                  <a:pt x="1432746" y="1068042"/>
                  <a:pt x="1405735" y="1110102"/>
                  <a:pt x="1383339" y="1095667"/>
                </a:cubicBezTo>
                <a:cubicBezTo>
                  <a:pt x="1323262" y="1066050"/>
                  <a:pt x="1312198" y="877511"/>
                  <a:pt x="1412720" y="925217"/>
                </a:cubicBezTo>
                <a:cubicBezTo>
                  <a:pt x="1434294" y="934496"/>
                  <a:pt x="1445235" y="893427"/>
                  <a:pt x="1461696" y="890465"/>
                </a:cubicBezTo>
                <a:cubicBezTo>
                  <a:pt x="1501240" y="898472"/>
                  <a:pt x="1503090" y="970135"/>
                  <a:pt x="1515359" y="998520"/>
                </a:cubicBezTo>
                <a:cubicBezTo>
                  <a:pt x="1519461" y="1008804"/>
                  <a:pt x="1526229" y="1000320"/>
                  <a:pt x="1527360" y="994149"/>
                </a:cubicBezTo>
                <a:cubicBezTo>
                  <a:pt x="1534858" y="969148"/>
                  <a:pt x="1522555" y="922774"/>
                  <a:pt x="1530720" y="893083"/>
                </a:cubicBezTo>
                <a:cubicBezTo>
                  <a:pt x="1537865" y="861443"/>
                  <a:pt x="1588777" y="917836"/>
                  <a:pt x="1593792" y="939438"/>
                </a:cubicBezTo>
                <a:cubicBezTo>
                  <a:pt x="1608569" y="987001"/>
                  <a:pt x="1611359" y="1104440"/>
                  <a:pt x="1514376" y="1062344"/>
                </a:cubicBezTo>
                <a:cubicBezTo>
                  <a:pt x="1506954" y="1059991"/>
                  <a:pt x="1506932" y="1058763"/>
                  <a:pt x="1492368" y="1057017"/>
                </a:cubicBezTo>
                <a:cubicBezTo>
                  <a:pt x="1471673" y="1056602"/>
                  <a:pt x="1472324" y="1082953"/>
                  <a:pt x="1488686" y="1089347"/>
                </a:cubicBezTo>
                <a:cubicBezTo>
                  <a:pt x="1502853" y="1097505"/>
                  <a:pt x="1524242" y="1094466"/>
                  <a:pt x="1535789" y="1108328"/>
                </a:cubicBezTo>
                <a:cubicBezTo>
                  <a:pt x="1551612" y="1128035"/>
                  <a:pt x="1545288" y="1164842"/>
                  <a:pt x="1558709" y="1188284"/>
                </a:cubicBezTo>
                <a:cubicBezTo>
                  <a:pt x="1570667" y="1212487"/>
                  <a:pt x="1627830" y="1260378"/>
                  <a:pt x="1629197" y="1205668"/>
                </a:cubicBezTo>
                <a:cubicBezTo>
                  <a:pt x="1630606" y="1185688"/>
                  <a:pt x="1636440" y="1164657"/>
                  <a:pt x="1648543" y="1150920"/>
                </a:cubicBezTo>
                <a:cubicBezTo>
                  <a:pt x="1674691" y="1121198"/>
                  <a:pt x="1726526" y="1127779"/>
                  <a:pt x="1753067" y="1154964"/>
                </a:cubicBezTo>
                <a:cubicBezTo>
                  <a:pt x="1759009" y="1156838"/>
                  <a:pt x="1765010" y="1146895"/>
                  <a:pt x="1769985" y="1133758"/>
                </a:cubicBezTo>
                <a:cubicBezTo>
                  <a:pt x="1775206" y="1105590"/>
                  <a:pt x="1796252" y="1080382"/>
                  <a:pt x="1810980" y="1060938"/>
                </a:cubicBezTo>
                <a:cubicBezTo>
                  <a:pt x="1816727" y="1050503"/>
                  <a:pt x="1804005" y="1040353"/>
                  <a:pt x="1786941" y="1036181"/>
                </a:cubicBezTo>
                <a:cubicBezTo>
                  <a:pt x="1763504" y="1034077"/>
                  <a:pt x="1739619" y="1019176"/>
                  <a:pt x="1718836" y="1029357"/>
                </a:cubicBezTo>
                <a:cubicBezTo>
                  <a:pt x="1671481" y="1073202"/>
                  <a:pt x="1643609" y="1007612"/>
                  <a:pt x="1648397" y="951125"/>
                </a:cubicBezTo>
                <a:cubicBezTo>
                  <a:pt x="1651102" y="934823"/>
                  <a:pt x="1652864" y="921493"/>
                  <a:pt x="1664300" y="912446"/>
                </a:cubicBezTo>
                <a:cubicBezTo>
                  <a:pt x="1676954" y="902143"/>
                  <a:pt x="1694417" y="932176"/>
                  <a:pt x="1703923" y="925378"/>
                </a:cubicBezTo>
                <a:cubicBezTo>
                  <a:pt x="1706852" y="923857"/>
                  <a:pt x="1735789" y="912889"/>
                  <a:pt x="1737943" y="908673"/>
                </a:cubicBezTo>
                <a:cubicBezTo>
                  <a:pt x="1754551" y="867764"/>
                  <a:pt x="1728978" y="815027"/>
                  <a:pt x="1774996" y="811598"/>
                </a:cubicBezTo>
                <a:cubicBezTo>
                  <a:pt x="1785060" y="809472"/>
                  <a:pt x="1814780" y="844106"/>
                  <a:pt x="1832752" y="829265"/>
                </a:cubicBezTo>
                <a:cubicBezTo>
                  <a:pt x="1850723" y="814425"/>
                  <a:pt x="1837867" y="730392"/>
                  <a:pt x="1882828" y="722552"/>
                </a:cubicBezTo>
                <a:cubicBezTo>
                  <a:pt x="1891706" y="722907"/>
                  <a:pt x="1900070" y="722281"/>
                  <a:pt x="1908943" y="722639"/>
                </a:cubicBezTo>
                <a:cubicBezTo>
                  <a:pt x="1935529" y="721241"/>
                  <a:pt x="1938711" y="687933"/>
                  <a:pt x="1966288" y="687259"/>
                </a:cubicBezTo>
                <a:cubicBezTo>
                  <a:pt x="1968756" y="687218"/>
                  <a:pt x="1973932" y="687632"/>
                  <a:pt x="1976653" y="688082"/>
                </a:cubicBezTo>
                <a:cubicBezTo>
                  <a:pt x="1991739" y="692036"/>
                  <a:pt x="2001056" y="656541"/>
                  <a:pt x="2007762" y="659888"/>
                </a:cubicBezTo>
                <a:cubicBezTo>
                  <a:pt x="2015911" y="663825"/>
                  <a:pt x="2012647" y="705443"/>
                  <a:pt x="2025551" y="711708"/>
                </a:cubicBezTo>
                <a:cubicBezTo>
                  <a:pt x="2038456" y="717973"/>
                  <a:pt x="2066765" y="684710"/>
                  <a:pt x="2085192" y="697480"/>
                </a:cubicBezTo>
                <a:cubicBezTo>
                  <a:pt x="2112437" y="722434"/>
                  <a:pt x="2093851" y="763125"/>
                  <a:pt x="2090890" y="794455"/>
                </a:cubicBezTo>
                <a:cubicBezTo>
                  <a:pt x="2092050" y="821788"/>
                  <a:pt x="2061942" y="849848"/>
                  <a:pt x="2076591" y="873268"/>
                </a:cubicBezTo>
                <a:cubicBezTo>
                  <a:pt x="2084607" y="881520"/>
                  <a:pt x="2112226" y="883313"/>
                  <a:pt x="2105525" y="864443"/>
                </a:cubicBezTo>
                <a:cubicBezTo>
                  <a:pt x="2103162" y="855119"/>
                  <a:pt x="2097558" y="843134"/>
                  <a:pt x="2101317" y="831245"/>
                </a:cubicBezTo>
                <a:cubicBezTo>
                  <a:pt x="2117923" y="790345"/>
                  <a:pt x="2138721" y="733603"/>
                  <a:pt x="2183701" y="726992"/>
                </a:cubicBezTo>
                <a:cubicBezTo>
                  <a:pt x="2227450" y="735918"/>
                  <a:pt x="2312502" y="699943"/>
                  <a:pt x="2343859" y="736410"/>
                </a:cubicBezTo>
                <a:cubicBezTo>
                  <a:pt x="2369143" y="762378"/>
                  <a:pt x="2331142" y="813634"/>
                  <a:pt x="2347357" y="842456"/>
                </a:cubicBezTo>
                <a:cubicBezTo>
                  <a:pt x="2366546" y="872214"/>
                  <a:pt x="2402662" y="882000"/>
                  <a:pt x="2427191" y="906496"/>
                </a:cubicBezTo>
                <a:cubicBezTo>
                  <a:pt x="2472761" y="953587"/>
                  <a:pt x="2521716" y="721465"/>
                  <a:pt x="2518226" y="702798"/>
                </a:cubicBezTo>
                <a:cubicBezTo>
                  <a:pt x="2516748" y="671285"/>
                  <a:pt x="2481187" y="703401"/>
                  <a:pt x="2461235" y="687697"/>
                </a:cubicBezTo>
                <a:cubicBezTo>
                  <a:pt x="2394742" y="733808"/>
                  <a:pt x="2265712" y="635224"/>
                  <a:pt x="2216004" y="593911"/>
                </a:cubicBezTo>
                <a:cubicBezTo>
                  <a:pt x="2166296" y="552597"/>
                  <a:pt x="2161139" y="520693"/>
                  <a:pt x="2158901" y="496756"/>
                </a:cubicBezTo>
                <a:cubicBezTo>
                  <a:pt x="2156659" y="472818"/>
                  <a:pt x="2195123" y="431179"/>
                  <a:pt x="2202561" y="450282"/>
                </a:cubicBezTo>
                <a:cubicBezTo>
                  <a:pt x="2211916" y="481422"/>
                  <a:pt x="2228597" y="524274"/>
                  <a:pt x="2264953" y="533321"/>
                </a:cubicBezTo>
                <a:cubicBezTo>
                  <a:pt x="2348195" y="563317"/>
                  <a:pt x="2283435" y="390886"/>
                  <a:pt x="2412529" y="486436"/>
                </a:cubicBezTo>
                <a:cubicBezTo>
                  <a:pt x="2423655" y="488726"/>
                  <a:pt x="2432376" y="479228"/>
                  <a:pt x="2440154" y="472706"/>
                </a:cubicBezTo>
                <a:cubicBezTo>
                  <a:pt x="2455643" y="454722"/>
                  <a:pt x="2492254" y="464261"/>
                  <a:pt x="2511163" y="444500"/>
                </a:cubicBezTo>
                <a:cubicBezTo>
                  <a:pt x="2544143" y="426741"/>
                  <a:pt x="2546255" y="387786"/>
                  <a:pt x="2552398" y="355418"/>
                </a:cubicBezTo>
                <a:cubicBezTo>
                  <a:pt x="2563325" y="297597"/>
                  <a:pt x="2622865" y="244935"/>
                  <a:pt x="2678681" y="285460"/>
                </a:cubicBezTo>
                <a:cubicBezTo>
                  <a:pt x="2802609" y="349558"/>
                  <a:pt x="2722498" y="261747"/>
                  <a:pt x="2716746" y="224391"/>
                </a:cubicBezTo>
                <a:cubicBezTo>
                  <a:pt x="2758575" y="178498"/>
                  <a:pt x="2832688" y="234395"/>
                  <a:pt x="2864945" y="251913"/>
                </a:cubicBezTo>
                <a:cubicBezTo>
                  <a:pt x="2897201" y="269431"/>
                  <a:pt x="2885690" y="318374"/>
                  <a:pt x="2903678" y="321869"/>
                </a:cubicBezTo>
                <a:cubicBezTo>
                  <a:pt x="2920589" y="331707"/>
                  <a:pt x="2946897" y="328589"/>
                  <a:pt x="2951033" y="309064"/>
                </a:cubicBezTo>
                <a:cubicBezTo>
                  <a:pt x="2949667" y="300462"/>
                  <a:pt x="2946779" y="288930"/>
                  <a:pt x="2942970" y="281598"/>
                </a:cubicBezTo>
                <a:cubicBezTo>
                  <a:pt x="2925660" y="245896"/>
                  <a:pt x="2958838" y="224930"/>
                  <a:pt x="2972705" y="197868"/>
                </a:cubicBezTo>
                <a:cubicBezTo>
                  <a:pt x="2980284" y="162274"/>
                  <a:pt x="2938031" y="138293"/>
                  <a:pt x="2970472" y="101572"/>
                </a:cubicBezTo>
                <a:cubicBezTo>
                  <a:pt x="2994040" y="64496"/>
                  <a:pt x="3049624" y="74719"/>
                  <a:pt x="3082780" y="68044"/>
                </a:cubicBezTo>
                <a:cubicBezTo>
                  <a:pt x="3105731" y="70399"/>
                  <a:pt x="3098525" y="98350"/>
                  <a:pt x="3093104" y="114200"/>
                </a:cubicBezTo>
                <a:cubicBezTo>
                  <a:pt x="3083076" y="134314"/>
                  <a:pt x="3061864" y="132920"/>
                  <a:pt x="3057323" y="157623"/>
                </a:cubicBezTo>
                <a:cubicBezTo>
                  <a:pt x="3050491" y="177932"/>
                  <a:pt x="3062754" y="221841"/>
                  <a:pt x="3089799" y="202205"/>
                </a:cubicBezTo>
                <a:cubicBezTo>
                  <a:pt x="3113121" y="181391"/>
                  <a:pt x="3141566" y="148746"/>
                  <a:pt x="3168178" y="133062"/>
                </a:cubicBezTo>
                <a:cubicBezTo>
                  <a:pt x="3187833" y="113537"/>
                  <a:pt x="3214770" y="127337"/>
                  <a:pt x="3238111" y="123281"/>
                </a:cubicBezTo>
                <a:cubicBezTo>
                  <a:pt x="3256489" y="116836"/>
                  <a:pt x="3273870" y="94149"/>
                  <a:pt x="3295159" y="100465"/>
                </a:cubicBezTo>
                <a:cubicBezTo>
                  <a:pt x="3331787" y="111233"/>
                  <a:pt x="3337779" y="147847"/>
                  <a:pt x="3335597" y="181878"/>
                </a:cubicBezTo>
                <a:cubicBezTo>
                  <a:pt x="3335842" y="197886"/>
                  <a:pt x="3354122" y="248603"/>
                  <a:pt x="3361747" y="247745"/>
                </a:cubicBezTo>
                <a:cubicBezTo>
                  <a:pt x="3383555" y="208480"/>
                  <a:pt x="3365396" y="149634"/>
                  <a:pt x="3366934" y="106004"/>
                </a:cubicBezTo>
                <a:cubicBezTo>
                  <a:pt x="3347968" y="58754"/>
                  <a:pt x="3325224" y="37674"/>
                  <a:pt x="3376648" y="1646"/>
                </a:cubicBezTo>
                <a:cubicBezTo>
                  <a:pt x="3382811" y="-83"/>
                  <a:pt x="3388419" y="-378"/>
                  <a:pt x="3393603" y="427"/>
                </a:cubicBezTo>
                <a:close/>
              </a:path>
            </a:pathLst>
          </a:custGeom>
          <a:solidFill>
            <a:schemeClr val="accent2">
              <a:lumMod val="75000"/>
              <a:alpha val="70000"/>
            </a:schemeClr>
          </a:solidFill>
          <a:ln w="8653" cap="flat">
            <a:noFill/>
            <a:prstDash val="solid"/>
            <a:miter/>
          </a:ln>
        </p:spPr>
        <p:txBody>
          <a:bodyPr wrap="square" rtlCol="0" anchor="ctr">
            <a:noAutofit/>
          </a:bodyPr>
          <a:lstStyle/>
          <a:p>
            <a:pPr lvl="0"/>
            <a:endParaRPr lang="en-US">
              <a:solidFill>
                <a:schemeClr val="accent1">
                  <a:lumMod val="60000"/>
                  <a:lumOff val="40000"/>
                </a:schemeClr>
              </a:solidFill>
            </a:endParaRPr>
          </a:p>
        </p:txBody>
      </p:sp>
      <p:sp>
        <p:nvSpPr>
          <p:cNvPr id="9" name="Rectangle 8">
            <a:extLst>
              <a:ext uri="{FF2B5EF4-FFF2-40B4-BE49-F238E27FC236}">
                <a16:creationId xmlns:a16="http://schemas.microsoft.com/office/drawing/2014/main" id="{5C35A127-F8AC-D748-4EE6-C26747A68FCF}"/>
              </a:ext>
            </a:extLst>
          </p:cNvPr>
          <p:cNvSpPr/>
          <p:nvPr/>
        </p:nvSpPr>
        <p:spPr>
          <a:xfrm>
            <a:off x="3701" y="9626"/>
            <a:ext cx="121920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398740"/>
            <a:ext cx="6931025" cy="1849412"/>
          </a:xfrm>
        </p:spPr>
        <p:txBody>
          <a:bodyPr anchor="b">
            <a:noAutofit/>
          </a:bodyPr>
          <a:lstStyle>
            <a:lvl1pPr>
              <a:lnSpc>
                <a:spcPct val="90000"/>
              </a:lnSpc>
              <a:defRPr sz="6800" cap="all" baseline="0">
                <a:solidFill>
                  <a:schemeClr val="accent3"/>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6" y="3442256"/>
            <a:ext cx="4936254" cy="1608008"/>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83704806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editabl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DF868-4393-1C68-F8A1-2309C93DAC64}"/>
              </a:ext>
            </a:extLst>
          </p:cNvPr>
          <p:cNvPicPr>
            <a:picLocks noChangeAspect="1"/>
          </p:cNvPicPr>
          <p:nvPr userDrawn="1"/>
        </p:nvPicPr>
        <p:blipFill>
          <a:blip r:embed="rId2"/>
          <a:srcRect l="8274" t="8274"/>
          <a:stretch/>
        </p:blipFill>
        <p:spPr>
          <a:xfrm flipV="1">
            <a:off x="-1" y="-2"/>
            <a:ext cx="12192001" cy="6858002"/>
          </a:xfrm>
          <a:prstGeom prst="rect">
            <a:avLst/>
          </a:prstGeom>
        </p:spPr>
      </p:pic>
      <p:pic>
        <p:nvPicPr>
          <p:cNvPr id="3" name="Graphic 2">
            <a:extLst>
              <a:ext uri="{FF2B5EF4-FFF2-40B4-BE49-F238E27FC236}">
                <a16:creationId xmlns:a16="http://schemas.microsoft.com/office/drawing/2014/main" id="{EDD9EC31-34B7-93E0-11C9-379F0DF925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28400" y="549465"/>
            <a:ext cx="600657" cy="762967"/>
          </a:xfrm>
          <a:prstGeom prst="rect">
            <a:avLst/>
          </a:prstGeom>
        </p:spPr>
      </p:pic>
      <p:pic>
        <p:nvPicPr>
          <p:cNvPr id="8" name="Graphic 7">
            <a:extLst>
              <a:ext uri="{FF2B5EF4-FFF2-40B4-BE49-F238E27FC236}">
                <a16:creationId xmlns:a16="http://schemas.microsoft.com/office/drawing/2014/main" id="{F7DA6461-8390-DE82-4EAB-DE8ACC4B906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061" y="79972"/>
            <a:ext cx="2823688" cy="1850660"/>
          </a:xfrm>
          <a:prstGeom prst="rect">
            <a:avLst/>
          </a:prstGeom>
        </p:spPr>
      </p:pic>
      <p:sp>
        <p:nvSpPr>
          <p:cNvPr id="2" name="Title 1">
            <a:extLst>
              <a:ext uri="{FF2B5EF4-FFF2-40B4-BE49-F238E27FC236}">
                <a16:creationId xmlns:a16="http://schemas.microsoft.com/office/drawing/2014/main" id="{5F5C4585-8DA3-AF20-8036-097ED55FF97B}"/>
              </a:ext>
            </a:extLst>
          </p:cNvPr>
          <p:cNvSpPr>
            <a:spLocks noGrp="1"/>
          </p:cNvSpPr>
          <p:nvPr>
            <p:ph type="ctrTitle" hasCustomPrompt="1"/>
          </p:nvPr>
        </p:nvSpPr>
        <p:spPr>
          <a:xfrm>
            <a:off x="562943" y="2926081"/>
            <a:ext cx="5639737" cy="3441056"/>
          </a:xfrm>
        </p:spPr>
        <p:txBody>
          <a:bodyPr anchor="b">
            <a:normAutofit/>
          </a:bodyPr>
          <a:lstStyle>
            <a:lvl1pPr algn="l">
              <a:defRPr sz="7800">
                <a:solidFill>
                  <a:schemeClr val="bg1"/>
                </a:solidFill>
              </a:defRPr>
            </a:lvl1pPr>
          </a:lstStyle>
          <a:p>
            <a:r>
              <a:rPr lang="en-GB"/>
              <a:t>Click to add title</a:t>
            </a:r>
            <a:endParaRPr lang="en-US"/>
          </a:p>
        </p:txBody>
      </p:sp>
    </p:spTree>
    <p:extLst>
      <p:ext uri="{BB962C8B-B14F-4D97-AF65-F5344CB8AC3E}">
        <p14:creationId xmlns:p14="http://schemas.microsoft.com/office/powerpoint/2010/main" val="1749134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 display led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326481-62E5-CE5F-8095-EC5B2BD81BD3}"/>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18103D1-50F5-5777-1FD8-C5D99BD37DA3}"/>
              </a:ext>
            </a:extLst>
          </p:cNvPr>
          <p:cNvSpPr>
            <a:spLocks noGrp="1"/>
          </p:cNvSpPr>
          <p:nvPr>
            <p:ph type="ctrTitle"/>
          </p:nvPr>
        </p:nvSpPr>
        <p:spPr>
          <a:xfrm>
            <a:off x="565010" y="671531"/>
            <a:ext cx="6192172" cy="777441"/>
          </a:xfrm>
        </p:spPr>
        <p:txBody>
          <a:bodyPr anchor="t">
            <a:normAutofit/>
          </a:bodyPr>
          <a:lstStyle>
            <a:lvl1pPr algn="l">
              <a:defRPr sz="4000">
                <a:solidFill>
                  <a:schemeClr val="tx1"/>
                </a:solidFill>
              </a:defRPr>
            </a:lvl1pPr>
          </a:lstStyle>
          <a:p>
            <a:r>
              <a:rPr lang="en-GB"/>
              <a:t>Click to edit</a:t>
            </a:r>
            <a:endParaRPr lang="en-US"/>
          </a:p>
        </p:txBody>
      </p:sp>
      <p:sp>
        <p:nvSpPr>
          <p:cNvPr id="5" name="Text Placeholder 7">
            <a:extLst>
              <a:ext uri="{FF2B5EF4-FFF2-40B4-BE49-F238E27FC236}">
                <a16:creationId xmlns:a16="http://schemas.microsoft.com/office/drawing/2014/main" id="{EFD07A2B-73F7-2748-8EA4-7B841AC5F780}"/>
              </a:ext>
            </a:extLst>
          </p:cNvPr>
          <p:cNvSpPr>
            <a:spLocks noGrp="1"/>
          </p:cNvSpPr>
          <p:nvPr>
            <p:ph type="body" sz="quarter" idx="10" hasCustomPrompt="1"/>
          </p:nvPr>
        </p:nvSpPr>
        <p:spPr>
          <a:xfrm>
            <a:off x="565932" y="1477645"/>
            <a:ext cx="6191250" cy="4030270"/>
          </a:xfrm>
        </p:spPr>
        <p:txBody>
          <a:bodyPr>
            <a:normAutofit/>
          </a:bodyPr>
          <a:lstStyle>
            <a:lvl1pPr marL="0" indent="0">
              <a:buFontTx/>
              <a:buNone/>
              <a:defRPr sz="2400"/>
            </a:lvl1pPr>
          </a:lstStyle>
          <a:p>
            <a:pPr lvl="0"/>
            <a:r>
              <a:rPr lang="en-US"/>
              <a:t>Body text goes here</a:t>
            </a:r>
          </a:p>
        </p:txBody>
      </p:sp>
    </p:spTree>
    <p:extLst>
      <p:ext uri="{BB962C8B-B14F-4D97-AF65-F5344CB8AC3E}">
        <p14:creationId xmlns:p14="http://schemas.microsoft.com/office/powerpoint/2010/main" val="14232051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E9663A4-77FC-E347-9C11-82B05BEE9B51}"/>
              </a:ext>
            </a:extLst>
          </p:cNvPr>
          <p:cNvSpPr/>
          <p:nvPr userDrawn="1"/>
        </p:nvSpPr>
        <p:spPr>
          <a:xfrm>
            <a:off x="7939" y="0"/>
            <a:ext cx="4748213" cy="6858000"/>
          </a:xfrm>
          <a:custGeom>
            <a:avLst/>
            <a:gdLst>
              <a:gd name="csX0" fmla="*/ 3633471 w 4748213"/>
              <a:gd name="csY0" fmla="*/ 5413454 h 6858000"/>
              <a:gd name="csX1" fmla="*/ 3771815 w 4748213"/>
              <a:gd name="csY1" fmla="*/ 5432711 h 6858000"/>
              <a:gd name="csX2" fmla="*/ 4305604 w 4748213"/>
              <a:gd name="csY2" fmla="*/ 5521449 h 6858000"/>
              <a:gd name="csX3" fmla="*/ 4050723 w 4748213"/>
              <a:gd name="csY3" fmla="*/ 6030789 h 6858000"/>
              <a:gd name="csX4" fmla="*/ 4037266 w 4748213"/>
              <a:gd name="csY4" fmla="*/ 6217380 h 6858000"/>
              <a:gd name="csX5" fmla="*/ 3979978 w 4748213"/>
              <a:gd name="csY5" fmla="*/ 6362645 h 6858000"/>
              <a:gd name="csX6" fmla="*/ 3693187 w 4748213"/>
              <a:gd name="csY6" fmla="*/ 6703898 h 6858000"/>
              <a:gd name="csX7" fmla="*/ 3585658 w 4748213"/>
              <a:gd name="csY7" fmla="*/ 6842884 h 6858000"/>
              <a:gd name="csX8" fmla="*/ 3574187 w 4748213"/>
              <a:gd name="csY8" fmla="*/ 6858000 h 6858000"/>
              <a:gd name="csX9" fmla="*/ 1296130 w 4748213"/>
              <a:gd name="csY9" fmla="*/ 6858000 h 6858000"/>
              <a:gd name="csX10" fmla="*/ 1317829 w 4748213"/>
              <a:gd name="csY10" fmla="*/ 6786546 h 6858000"/>
              <a:gd name="csX11" fmla="*/ 1402940 w 4748213"/>
              <a:gd name="csY11" fmla="*/ 6512018 h 6858000"/>
              <a:gd name="csX12" fmla="*/ 1494344 w 4748213"/>
              <a:gd name="csY12" fmla="*/ 6277307 h 6858000"/>
              <a:gd name="csX13" fmla="*/ 1980734 w 4748213"/>
              <a:gd name="csY13" fmla="*/ 6176330 h 6858000"/>
              <a:gd name="csX14" fmla="*/ 2240015 w 4748213"/>
              <a:gd name="csY14" fmla="*/ 6175712 h 6858000"/>
              <a:gd name="csX15" fmla="*/ 2414050 w 4748213"/>
              <a:gd name="csY15" fmla="*/ 6076818 h 6858000"/>
              <a:gd name="csX16" fmla="*/ 2971629 w 4748213"/>
              <a:gd name="csY16" fmla="*/ 5685366 h 6858000"/>
              <a:gd name="csX17" fmla="*/ 3200192 w 4748213"/>
              <a:gd name="csY17" fmla="*/ 5499351 h 6858000"/>
              <a:gd name="csX18" fmla="*/ 3633471 w 4748213"/>
              <a:gd name="csY18" fmla="*/ 5413454 h 6858000"/>
              <a:gd name="csX19" fmla="*/ 4748212 w 4748213"/>
              <a:gd name="csY19" fmla="*/ 2796076 h 6858000"/>
              <a:gd name="csX20" fmla="*/ 4748213 w 4748213"/>
              <a:gd name="csY20" fmla="*/ 4647340 h 6858000"/>
              <a:gd name="csX21" fmla="*/ 4722358 w 4748213"/>
              <a:gd name="csY21" fmla="*/ 4609950 h 6858000"/>
              <a:gd name="csX22" fmla="*/ 4648664 w 4748213"/>
              <a:gd name="csY22" fmla="*/ 4518155 h 6858000"/>
              <a:gd name="csX23" fmla="*/ 4585518 w 4748213"/>
              <a:gd name="csY23" fmla="*/ 4328974 h 6858000"/>
              <a:gd name="csX24" fmla="*/ 4583094 w 4748213"/>
              <a:gd name="csY24" fmla="*/ 4131042 h 6858000"/>
              <a:gd name="csX25" fmla="*/ 4627225 w 4748213"/>
              <a:gd name="csY25" fmla="*/ 3712680 h 6858000"/>
              <a:gd name="csX26" fmla="*/ 4650066 w 4748213"/>
              <a:gd name="csY26" fmla="*/ 3485265 h 6858000"/>
              <a:gd name="csX27" fmla="*/ 4738550 w 4748213"/>
              <a:gd name="csY27" fmla="*/ 2839217 h 6858000"/>
              <a:gd name="csX28" fmla="*/ 4744477 w 4748213"/>
              <a:gd name="csY28" fmla="*/ 2810459 h 6858000"/>
              <a:gd name="csX29" fmla="*/ 2202234 w 4748213"/>
              <a:gd name="csY29" fmla="*/ 2332232 h 6858000"/>
              <a:gd name="csX30" fmla="*/ 2169074 w 4748213"/>
              <a:gd name="csY30" fmla="*/ 2334235 h 6858000"/>
              <a:gd name="csX31" fmla="*/ 2044100 w 4748213"/>
              <a:gd name="csY31" fmla="*/ 2381219 h 6858000"/>
              <a:gd name="csX32" fmla="*/ 1861182 w 4748213"/>
              <a:gd name="csY32" fmla="*/ 2496536 h 6858000"/>
              <a:gd name="csX33" fmla="*/ 1730992 w 4748213"/>
              <a:gd name="csY33" fmla="*/ 2563355 h 6858000"/>
              <a:gd name="csX34" fmla="*/ 1757509 w 4748213"/>
              <a:gd name="csY34" fmla="*/ 2873105 h 6858000"/>
              <a:gd name="csX35" fmla="*/ 1874313 w 4748213"/>
              <a:gd name="csY35" fmla="*/ 3043491 h 6858000"/>
              <a:gd name="csX36" fmla="*/ 1901306 w 4748213"/>
              <a:gd name="csY36" fmla="*/ 3072037 h 6858000"/>
              <a:gd name="csX37" fmla="*/ 1923661 w 4748213"/>
              <a:gd name="csY37" fmla="*/ 3082521 h 6858000"/>
              <a:gd name="csX38" fmla="*/ 1923754 w 4748213"/>
              <a:gd name="csY38" fmla="*/ 3082447 h 6858000"/>
              <a:gd name="csX39" fmla="*/ 1925110 w 4748213"/>
              <a:gd name="csY39" fmla="*/ 3082419 h 6858000"/>
              <a:gd name="csX40" fmla="*/ 2056407 w 4748213"/>
              <a:gd name="csY40" fmla="*/ 2952871 h 6858000"/>
              <a:gd name="csX41" fmla="*/ 2161991 w 4748213"/>
              <a:gd name="csY41" fmla="*/ 2839393 h 6858000"/>
              <a:gd name="csX42" fmla="*/ 2223504 w 4748213"/>
              <a:gd name="csY42" fmla="*/ 2578073 h 6858000"/>
              <a:gd name="csX43" fmla="*/ 2211432 w 4748213"/>
              <a:gd name="csY43" fmla="*/ 2488664 h 6858000"/>
              <a:gd name="csX44" fmla="*/ 2225099 w 4748213"/>
              <a:gd name="csY44" fmla="*/ 2410255 h 6858000"/>
              <a:gd name="csX45" fmla="*/ 2202234 w 4748213"/>
              <a:gd name="csY45" fmla="*/ 2332232 h 6858000"/>
              <a:gd name="csX46" fmla="*/ 3566152 w 4748213"/>
              <a:gd name="csY46" fmla="*/ 1478151 h 6858000"/>
              <a:gd name="csX47" fmla="*/ 3546488 w 4748213"/>
              <a:gd name="csY47" fmla="*/ 1479049 h 6858000"/>
              <a:gd name="csX48" fmla="*/ 3510209 w 4748213"/>
              <a:gd name="csY48" fmla="*/ 1494242 h 6858000"/>
              <a:gd name="csX49" fmla="*/ 3201681 w 4748213"/>
              <a:gd name="csY49" fmla="*/ 1607162 h 6858000"/>
              <a:gd name="csX50" fmla="*/ 3056081 w 4748213"/>
              <a:gd name="csY50" fmla="*/ 1717528 h 6858000"/>
              <a:gd name="csX51" fmla="*/ 2329984 w 4748213"/>
              <a:gd name="csY51" fmla="*/ 2249590 h 6858000"/>
              <a:gd name="csX52" fmla="*/ 2270080 w 4748213"/>
              <a:gd name="csY52" fmla="*/ 2367877 h 6858000"/>
              <a:gd name="csX53" fmla="*/ 2271371 w 4748213"/>
              <a:gd name="csY53" fmla="*/ 2485755 h 6858000"/>
              <a:gd name="csX54" fmla="*/ 2270517 w 4748213"/>
              <a:gd name="csY54" fmla="*/ 2740519 h 6858000"/>
              <a:gd name="csX55" fmla="*/ 2259496 w 4748213"/>
              <a:gd name="csY55" fmla="*/ 2829949 h 6858000"/>
              <a:gd name="csX56" fmla="*/ 2265169 w 4748213"/>
              <a:gd name="csY56" fmla="*/ 2931119 h 6858000"/>
              <a:gd name="csX57" fmla="*/ 2246341 w 4748213"/>
              <a:gd name="csY57" fmla="*/ 3045694 h 6858000"/>
              <a:gd name="csX58" fmla="*/ 2211989 w 4748213"/>
              <a:gd name="csY58" fmla="*/ 3207272 h 6858000"/>
              <a:gd name="csX59" fmla="*/ 2194296 w 4748213"/>
              <a:gd name="csY59" fmla="*/ 3315877 h 6858000"/>
              <a:gd name="csX60" fmla="*/ 2262408 w 4748213"/>
              <a:gd name="csY60" fmla="*/ 3480376 h 6858000"/>
              <a:gd name="csX61" fmla="*/ 2305094 w 4748213"/>
              <a:gd name="csY61" fmla="*/ 3597960 h 6858000"/>
              <a:gd name="csX62" fmla="*/ 2337837 w 4748213"/>
              <a:gd name="csY62" fmla="*/ 3737674 h 6858000"/>
              <a:gd name="csX63" fmla="*/ 2407876 w 4748213"/>
              <a:gd name="csY63" fmla="*/ 3849341 h 6858000"/>
              <a:gd name="csX64" fmla="*/ 2624192 w 4748213"/>
              <a:gd name="csY64" fmla="*/ 4145493 h 6858000"/>
              <a:gd name="csX65" fmla="*/ 2795083 w 4748213"/>
              <a:gd name="csY65" fmla="*/ 4303343 h 6858000"/>
              <a:gd name="csX66" fmla="*/ 2873089 w 4748213"/>
              <a:gd name="csY66" fmla="*/ 4324203 h 6858000"/>
              <a:gd name="csX67" fmla="*/ 2717727 w 4748213"/>
              <a:gd name="csY67" fmla="*/ 4101460 h 6858000"/>
              <a:gd name="csX68" fmla="*/ 2735896 w 4748213"/>
              <a:gd name="csY68" fmla="*/ 3666153 h 6858000"/>
              <a:gd name="csX69" fmla="*/ 2722821 w 4748213"/>
              <a:gd name="csY69" fmla="*/ 3650567 h 6858000"/>
              <a:gd name="csX70" fmla="*/ 2577518 w 4748213"/>
              <a:gd name="csY70" fmla="*/ 3751658 h 6858000"/>
              <a:gd name="csX71" fmla="*/ 2387524 w 4748213"/>
              <a:gd name="csY71" fmla="*/ 3526029 h 6858000"/>
              <a:gd name="csX72" fmla="*/ 2387744 w 4748213"/>
              <a:gd name="csY72" fmla="*/ 3525546 h 6858000"/>
              <a:gd name="csX73" fmla="*/ 2386986 w 4748213"/>
              <a:gd name="csY73" fmla="*/ 3523097 h 6858000"/>
              <a:gd name="csX74" fmla="*/ 2442554 w 4748213"/>
              <a:gd name="csY74" fmla="*/ 3054763 h 6858000"/>
              <a:gd name="csX75" fmla="*/ 2461491 w 4748213"/>
              <a:gd name="csY75" fmla="*/ 2933516 h 6858000"/>
              <a:gd name="csX76" fmla="*/ 2513553 w 4748213"/>
              <a:gd name="csY76" fmla="*/ 2804592 h 6858000"/>
              <a:gd name="csX77" fmla="*/ 2615854 w 4748213"/>
              <a:gd name="csY77" fmla="*/ 2573618 h 6858000"/>
              <a:gd name="csX78" fmla="*/ 2707516 w 4748213"/>
              <a:gd name="csY78" fmla="*/ 2430085 h 6858000"/>
              <a:gd name="csX79" fmla="*/ 2983187 w 4748213"/>
              <a:gd name="csY79" fmla="*/ 2064434 h 6858000"/>
              <a:gd name="csX80" fmla="*/ 3142548 w 4748213"/>
              <a:gd name="csY80" fmla="*/ 1965584 h 6858000"/>
              <a:gd name="csX81" fmla="*/ 3257486 w 4748213"/>
              <a:gd name="csY81" fmla="*/ 1886162 h 6858000"/>
              <a:gd name="csX82" fmla="*/ 3420608 w 4748213"/>
              <a:gd name="csY82" fmla="*/ 1772484 h 6858000"/>
              <a:gd name="csX83" fmla="*/ 3556987 w 4748213"/>
              <a:gd name="csY83" fmla="*/ 1538416 h 6858000"/>
              <a:gd name="csX84" fmla="*/ 3566152 w 4748213"/>
              <a:gd name="csY84" fmla="*/ 1478151 h 6858000"/>
              <a:gd name="csX85" fmla="*/ 4306946 w 4748213"/>
              <a:gd name="csY85" fmla="*/ 982256 h 6858000"/>
              <a:gd name="csX86" fmla="*/ 4248432 w 4748213"/>
              <a:gd name="csY86" fmla="*/ 983588 h 6858000"/>
              <a:gd name="csX87" fmla="*/ 4125723 w 4748213"/>
              <a:gd name="csY87" fmla="*/ 1020322 h 6858000"/>
              <a:gd name="csX88" fmla="*/ 3939337 w 4748213"/>
              <a:gd name="csY88" fmla="*/ 1036817 h 6858000"/>
              <a:gd name="csX89" fmla="*/ 3774836 w 4748213"/>
              <a:gd name="csY89" fmla="*/ 1052741 h 6858000"/>
              <a:gd name="csX90" fmla="*/ 3515045 w 4748213"/>
              <a:gd name="csY90" fmla="*/ 1089167 h 6858000"/>
              <a:gd name="csX91" fmla="*/ 3289735 w 4748213"/>
              <a:gd name="csY91" fmla="*/ 1182934 h 6858000"/>
              <a:gd name="csX92" fmla="*/ 2646824 w 4748213"/>
              <a:gd name="csY92" fmla="*/ 1480826 h 6858000"/>
              <a:gd name="csX93" fmla="*/ 2475607 w 4748213"/>
              <a:gd name="csY93" fmla="*/ 1614377 h 6858000"/>
              <a:gd name="csX94" fmla="*/ 2151333 w 4748213"/>
              <a:gd name="csY94" fmla="*/ 1876876 h 6858000"/>
              <a:gd name="csX95" fmla="*/ 1860074 w 4748213"/>
              <a:gd name="csY95" fmla="*/ 2127036 h 6858000"/>
              <a:gd name="csX96" fmla="*/ 1689634 w 4748213"/>
              <a:gd name="csY96" fmla="*/ 2253986 h 6858000"/>
              <a:gd name="csX97" fmla="*/ 1580112 w 4748213"/>
              <a:gd name="csY97" fmla="*/ 2334993 h 6858000"/>
              <a:gd name="csX98" fmla="*/ 1225978 w 4748213"/>
              <a:gd name="csY98" fmla="*/ 2658549 h 6858000"/>
              <a:gd name="csX99" fmla="*/ 1207425 w 4748213"/>
              <a:gd name="csY99" fmla="*/ 2688263 h 6858000"/>
              <a:gd name="csX100" fmla="*/ 1249755 w 4748213"/>
              <a:gd name="csY100" fmla="*/ 2680168 h 6858000"/>
              <a:gd name="csX101" fmla="*/ 1578428 w 4748213"/>
              <a:gd name="csY101" fmla="*/ 2484361 h 6858000"/>
              <a:gd name="csX102" fmla="*/ 1665597 w 4748213"/>
              <a:gd name="csY102" fmla="*/ 2444565 h 6858000"/>
              <a:gd name="csX103" fmla="*/ 1782854 w 4748213"/>
              <a:gd name="csY103" fmla="*/ 2384079 h 6858000"/>
              <a:gd name="csX104" fmla="*/ 1856519 w 4748213"/>
              <a:gd name="csY104" fmla="*/ 2357664 h 6858000"/>
              <a:gd name="csX105" fmla="*/ 1946738 w 4748213"/>
              <a:gd name="csY105" fmla="*/ 2260752 h 6858000"/>
              <a:gd name="csX106" fmla="*/ 2359436 w 4748213"/>
              <a:gd name="csY106" fmla="*/ 1931266 h 6858000"/>
              <a:gd name="csX107" fmla="*/ 2359621 w 4748213"/>
              <a:gd name="csY107" fmla="*/ 1931118 h 6858000"/>
              <a:gd name="csX108" fmla="*/ 2361694 w 4748213"/>
              <a:gd name="csY108" fmla="*/ 1929897 h 6858000"/>
              <a:gd name="csX109" fmla="*/ 2747684 w 4748213"/>
              <a:gd name="csY109" fmla="*/ 1772943 h 6858000"/>
              <a:gd name="csX110" fmla="*/ 2877925 w 4748213"/>
              <a:gd name="csY110" fmla="*/ 1692006 h 6858000"/>
              <a:gd name="csX111" fmla="*/ 3162630 w 4748213"/>
              <a:gd name="csY111" fmla="*/ 1536230 h 6858000"/>
              <a:gd name="csX112" fmla="*/ 3580493 w 4748213"/>
              <a:gd name="csY112" fmla="*/ 1371382 h 6858000"/>
              <a:gd name="csX113" fmla="*/ 3684704 w 4748213"/>
              <a:gd name="csY113" fmla="*/ 1319928 h 6858000"/>
              <a:gd name="csX114" fmla="*/ 3761681 w 4748213"/>
              <a:gd name="csY114" fmla="*/ 1278128 h 6858000"/>
              <a:gd name="csX115" fmla="*/ 3971807 w 4748213"/>
              <a:gd name="csY115" fmla="*/ 1177517 h 6858000"/>
              <a:gd name="csX116" fmla="*/ 4354440 w 4748213"/>
              <a:gd name="csY116" fmla="*/ 1056498 h 6858000"/>
              <a:gd name="csX117" fmla="*/ 4508775 w 4748213"/>
              <a:gd name="csY117" fmla="*/ 1017427 h 6858000"/>
              <a:gd name="csX118" fmla="*/ 4485808 w 4748213"/>
              <a:gd name="csY118" fmla="*/ 988110 h 6858000"/>
              <a:gd name="csX119" fmla="*/ 4306946 w 4748213"/>
              <a:gd name="csY119" fmla="*/ 982256 h 6858000"/>
              <a:gd name="csX120" fmla="*/ 4414242 w 4748213"/>
              <a:gd name="csY120" fmla="*/ 788068 h 6858000"/>
              <a:gd name="csX121" fmla="*/ 4342875 w 4748213"/>
              <a:gd name="csY121" fmla="*/ 788329 h 6858000"/>
              <a:gd name="csX122" fmla="*/ 4200340 w 4748213"/>
              <a:gd name="csY122" fmla="*/ 804872 h 6858000"/>
              <a:gd name="csX123" fmla="*/ 4042218 w 4748213"/>
              <a:gd name="csY123" fmla="*/ 863845 h 6858000"/>
              <a:gd name="csX124" fmla="*/ 4046841 w 4748213"/>
              <a:gd name="csY124" fmla="*/ 869746 h 6858000"/>
              <a:gd name="csX125" fmla="*/ 4105741 w 4748213"/>
              <a:gd name="csY125" fmla="*/ 870279 h 6858000"/>
              <a:gd name="csX126" fmla="*/ 4277494 w 4748213"/>
              <a:gd name="csY126" fmla="*/ 868229 h 6858000"/>
              <a:gd name="csX127" fmla="*/ 4409757 w 4748213"/>
              <a:gd name="csY127" fmla="*/ 848403 h 6858000"/>
              <a:gd name="csX128" fmla="*/ 4705902 w 4748213"/>
              <a:gd name="csY128" fmla="*/ 856321 h 6858000"/>
              <a:gd name="csX129" fmla="*/ 4725109 w 4748213"/>
              <a:gd name="csY129" fmla="*/ 842611 h 6858000"/>
              <a:gd name="csX130" fmla="*/ 4582098 w 4748213"/>
              <a:gd name="csY130" fmla="*/ 819097 h 6858000"/>
              <a:gd name="csX131" fmla="*/ 4484381 w 4748213"/>
              <a:gd name="csY131" fmla="*/ 795191 h 6858000"/>
              <a:gd name="csX132" fmla="*/ 4482224 w 4748213"/>
              <a:gd name="csY132" fmla="*/ 794794 h 6858000"/>
              <a:gd name="csX133" fmla="*/ 4414242 w 4748213"/>
              <a:gd name="csY133" fmla="*/ 788068 h 6858000"/>
              <a:gd name="csX134" fmla="*/ 4614425 w 4748213"/>
              <a:gd name="csY134" fmla="*/ 624896 h 6858000"/>
              <a:gd name="csX135" fmla="*/ 4585556 w 4748213"/>
              <a:gd name="csY135" fmla="*/ 655281 h 6858000"/>
              <a:gd name="csX136" fmla="*/ 4586449 w 4748213"/>
              <a:gd name="csY136" fmla="*/ 735985 h 6858000"/>
              <a:gd name="csX137" fmla="*/ 4670249 w 4748213"/>
              <a:gd name="csY137" fmla="*/ 740239 h 6858000"/>
              <a:gd name="csX138" fmla="*/ 4706508 w 4748213"/>
              <a:gd name="csY138" fmla="*/ 726040 h 6858000"/>
              <a:gd name="csX139" fmla="*/ 4630741 w 4748213"/>
              <a:gd name="csY139" fmla="*/ 626205 h 6858000"/>
              <a:gd name="csX140" fmla="*/ 4630724 w 4748213"/>
              <a:gd name="csY140" fmla="*/ 626372 h 6858000"/>
              <a:gd name="csX141" fmla="*/ 4628936 w 4748213"/>
              <a:gd name="csY141" fmla="*/ 625675 h 6858000"/>
              <a:gd name="csX142" fmla="*/ 4614425 w 4748213"/>
              <a:gd name="csY142" fmla="*/ 624896 h 6858000"/>
              <a:gd name="csX143" fmla="*/ 3022783 w 4748213"/>
              <a:gd name="csY143" fmla="*/ 0 h 6858000"/>
              <a:gd name="csX144" fmla="*/ 3186711 w 4748213"/>
              <a:gd name="csY144" fmla="*/ 0 h 6858000"/>
              <a:gd name="csX145" fmla="*/ 3187956 w 4748213"/>
              <a:gd name="csY145" fmla="*/ 1367 h 6858000"/>
              <a:gd name="csX146" fmla="*/ 3578064 w 4748213"/>
              <a:gd name="csY146" fmla="*/ 418277 h 6858000"/>
              <a:gd name="csX147" fmla="*/ 3966185 w 4748213"/>
              <a:gd name="csY147" fmla="*/ 646831 h 6858000"/>
              <a:gd name="csX148" fmla="*/ 4129991 w 4748213"/>
              <a:gd name="csY148" fmla="*/ 668052 h 6858000"/>
              <a:gd name="csX149" fmla="*/ 4302052 w 4748213"/>
              <a:gd name="csY149" fmla="*/ 703251 h 6858000"/>
              <a:gd name="csX150" fmla="*/ 4434767 w 4748213"/>
              <a:gd name="csY150" fmla="*/ 635770 h 6858000"/>
              <a:gd name="csX151" fmla="*/ 4704598 w 4748213"/>
              <a:gd name="csY151" fmla="*/ 428858 h 6858000"/>
              <a:gd name="csX152" fmla="*/ 4748213 w 4748213"/>
              <a:gd name="csY152" fmla="*/ 450772 h 6858000"/>
              <a:gd name="csX153" fmla="*/ 4748213 w 4748213"/>
              <a:gd name="csY153" fmla="*/ 1053556 h 6858000"/>
              <a:gd name="csX154" fmla="*/ 4719622 w 4748213"/>
              <a:gd name="csY154" fmla="*/ 1060530 h 6858000"/>
              <a:gd name="csX155" fmla="*/ 4370351 w 4748213"/>
              <a:gd name="csY155" fmla="*/ 1154430 h 6858000"/>
              <a:gd name="csX156" fmla="*/ 4089711 w 4748213"/>
              <a:gd name="csY156" fmla="*/ 1254722 h 6858000"/>
              <a:gd name="csX157" fmla="*/ 3783897 w 4748213"/>
              <a:gd name="csY157" fmla="*/ 1354733 h 6858000"/>
              <a:gd name="csX158" fmla="*/ 3652640 w 4748213"/>
              <a:gd name="csY158" fmla="*/ 1497566 h 6858000"/>
              <a:gd name="csX159" fmla="*/ 3596028 w 4748213"/>
              <a:gd name="csY159" fmla="*/ 1629563 h 6858000"/>
              <a:gd name="csX160" fmla="*/ 3356762 w 4748213"/>
              <a:gd name="csY160" fmla="*/ 2467309 h 6858000"/>
              <a:gd name="csX161" fmla="*/ 3202864 w 4748213"/>
              <a:gd name="csY161" fmla="*/ 2675765 h 6858000"/>
              <a:gd name="csX162" fmla="*/ 3190409 w 4748213"/>
              <a:gd name="csY162" fmla="*/ 2710412 h 6858000"/>
              <a:gd name="csX163" fmla="*/ 3216482 w 4748213"/>
              <a:gd name="csY163" fmla="*/ 2691832 h 6858000"/>
              <a:gd name="csX164" fmla="*/ 3364894 w 4748213"/>
              <a:gd name="csY164" fmla="*/ 2527459 h 6858000"/>
              <a:gd name="csX165" fmla="*/ 3866657 w 4748213"/>
              <a:gd name="csY165" fmla="*/ 2087915 h 6858000"/>
              <a:gd name="csX166" fmla="*/ 4055226 w 4748213"/>
              <a:gd name="csY166" fmla="*/ 1950271 h 6858000"/>
              <a:gd name="csX167" fmla="*/ 4284468 w 4748213"/>
              <a:gd name="csY167" fmla="*/ 1842454 h 6858000"/>
              <a:gd name="csX168" fmla="*/ 4565204 w 4748213"/>
              <a:gd name="csY168" fmla="*/ 1598207 h 6858000"/>
              <a:gd name="csX169" fmla="*/ 4702723 w 4748213"/>
              <a:gd name="csY169" fmla="*/ 1394285 h 6858000"/>
              <a:gd name="csX170" fmla="*/ 4748212 w 4748213"/>
              <a:gd name="csY170" fmla="*/ 1332663 h 6858000"/>
              <a:gd name="csX171" fmla="*/ 4748213 w 4748213"/>
              <a:gd name="csY171" fmla="*/ 1506509 h 6858000"/>
              <a:gd name="csX172" fmla="*/ 4696458 w 4748213"/>
              <a:gd name="csY172" fmla="*/ 1588632 h 6858000"/>
              <a:gd name="csX173" fmla="*/ 4575954 w 4748213"/>
              <a:gd name="csY173" fmla="*/ 1803019 h 6858000"/>
              <a:gd name="csX174" fmla="*/ 4523378 w 4748213"/>
              <a:gd name="csY174" fmla="*/ 2058175 h 6858000"/>
              <a:gd name="csX175" fmla="*/ 4458427 w 4748213"/>
              <a:gd name="csY175" fmla="*/ 2310335 h 6858000"/>
              <a:gd name="csX176" fmla="*/ 4478783 w 4748213"/>
              <a:gd name="csY176" fmla="*/ 2898738 h 6858000"/>
              <a:gd name="csX177" fmla="*/ 4503191 w 4748213"/>
              <a:gd name="csY177" fmla="*/ 3071829 h 6858000"/>
              <a:gd name="csX178" fmla="*/ 4496178 w 4748213"/>
              <a:gd name="csY178" fmla="*/ 3637389 h 6858000"/>
              <a:gd name="csX179" fmla="*/ 4487165 w 4748213"/>
              <a:gd name="csY179" fmla="*/ 4236401 h 6858000"/>
              <a:gd name="csX180" fmla="*/ 4383207 w 4748213"/>
              <a:gd name="csY180" fmla="*/ 4367391 h 6858000"/>
              <a:gd name="csX181" fmla="*/ 4072149 w 4748213"/>
              <a:gd name="csY181" fmla="*/ 4599139 h 6858000"/>
              <a:gd name="csX182" fmla="*/ 3708229 w 4748213"/>
              <a:gd name="csY182" fmla="*/ 4601089 h 6858000"/>
              <a:gd name="csX183" fmla="*/ 3311235 w 4748213"/>
              <a:gd name="csY183" fmla="*/ 4386911 h 6858000"/>
              <a:gd name="csX184" fmla="*/ 3017533 w 4748213"/>
              <a:gd name="csY184" fmla="*/ 4370119 h 6858000"/>
              <a:gd name="csX185" fmla="*/ 3336405 w 4748213"/>
              <a:gd name="csY185" fmla="*/ 4473214 h 6858000"/>
              <a:gd name="csX186" fmla="*/ 3516370 w 4748213"/>
              <a:gd name="csY186" fmla="*/ 4689668 h 6858000"/>
              <a:gd name="csX187" fmla="*/ 3250971 w 4748213"/>
              <a:gd name="csY187" fmla="*/ 4910321 h 6858000"/>
              <a:gd name="csX188" fmla="*/ 3086907 w 4748213"/>
              <a:gd name="csY188" fmla="*/ 4988800 h 6858000"/>
              <a:gd name="csX189" fmla="*/ 2906880 w 4748213"/>
              <a:gd name="csY189" fmla="*/ 5087081 h 6858000"/>
              <a:gd name="csX190" fmla="*/ 2394228 w 4748213"/>
              <a:gd name="csY190" fmla="*/ 5072442 h 6858000"/>
              <a:gd name="csX191" fmla="*/ 2141002 w 4748213"/>
              <a:gd name="csY191" fmla="*/ 5028865 h 6858000"/>
              <a:gd name="csX192" fmla="*/ 1832735 w 4748213"/>
              <a:gd name="csY192" fmla="*/ 4851687 h 6858000"/>
              <a:gd name="csX193" fmla="*/ 1791754 w 4748213"/>
              <a:gd name="csY193" fmla="*/ 4846440 h 6858000"/>
              <a:gd name="csX194" fmla="*/ 1792623 w 4748213"/>
              <a:gd name="csY194" fmla="*/ 4997263 h 6858000"/>
              <a:gd name="csX195" fmla="*/ 1639469 w 4748213"/>
              <a:gd name="csY195" fmla="*/ 5340879 h 6858000"/>
              <a:gd name="csX196" fmla="*/ 1294966 w 4748213"/>
              <a:gd name="csY196" fmla="*/ 5498226 h 6858000"/>
              <a:gd name="csX197" fmla="*/ 1240135 w 4748213"/>
              <a:gd name="csY197" fmla="*/ 5527406 h 6858000"/>
              <a:gd name="csX198" fmla="*/ 1246972 w 4748213"/>
              <a:gd name="csY198" fmla="*/ 5565868 h 6858000"/>
              <a:gd name="csX199" fmla="*/ 1305679 w 4748213"/>
              <a:gd name="csY199" fmla="*/ 6061853 h 6858000"/>
              <a:gd name="csX200" fmla="*/ 1107162 w 4748213"/>
              <a:gd name="csY200" fmla="*/ 6811699 h 6858000"/>
              <a:gd name="csX201" fmla="*/ 1097900 w 4748213"/>
              <a:gd name="csY201" fmla="*/ 6858000 h 6858000"/>
              <a:gd name="csX202" fmla="*/ 0 w 4748213"/>
              <a:gd name="csY202" fmla="*/ 6858000 h 6858000"/>
              <a:gd name="csX203" fmla="*/ 0 w 4748213"/>
              <a:gd name="csY203" fmla="*/ 6133155 h 6858000"/>
              <a:gd name="csX204" fmla="*/ 50555 w 4748213"/>
              <a:gd name="csY204" fmla="*/ 6221336 h 6858000"/>
              <a:gd name="csX205" fmla="*/ 163770 w 4748213"/>
              <a:gd name="csY205" fmla="*/ 6345946 h 6858000"/>
              <a:gd name="csX206" fmla="*/ 217896 w 4748213"/>
              <a:gd name="csY206" fmla="*/ 6157928 h 6858000"/>
              <a:gd name="csX207" fmla="*/ 507452 w 4748213"/>
              <a:gd name="csY207" fmla="*/ 5384548 h 6858000"/>
              <a:gd name="csX208" fmla="*/ 568977 w 4748213"/>
              <a:gd name="csY208" fmla="*/ 5268342 h 6858000"/>
              <a:gd name="csX209" fmla="*/ 580300 w 4748213"/>
              <a:gd name="csY209" fmla="*/ 5241575 h 6858000"/>
              <a:gd name="csX210" fmla="*/ 578431 w 4748213"/>
              <a:gd name="csY210" fmla="*/ 5239664 h 6858000"/>
              <a:gd name="csX211" fmla="*/ 440863 w 4748213"/>
              <a:gd name="csY211" fmla="*/ 4951547 h 6858000"/>
              <a:gd name="csX212" fmla="*/ 465757 w 4748213"/>
              <a:gd name="csY212" fmla="*/ 4722320 h 6858000"/>
              <a:gd name="csX213" fmla="*/ 650887 w 4748213"/>
              <a:gd name="csY213" fmla="*/ 3872532 h 6858000"/>
              <a:gd name="csX214" fmla="*/ 840636 w 4748213"/>
              <a:gd name="csY214" fmla="*/ 3633678 h 6858000"/>
              <a:gd name="csX215" fmla="*/ 1016618 w 4748213"/>
              <a:gd name="csY215" fmla="*/ 3372143 h 6858000"/>
              <a:gd name="csX216" fmla="*/ 1182349 w 4748213"/>
              <a:gd name="csY216" fmla="*/ 3244105 h 6858000"/>
              <a:gd name="csX217" fmla="*/ 1325666 w 4748213"/>
              <a:gd name="csY217" fmla="*/ 3120897 h 6858000"/>
              <a:gd name="csX218" fmla="*/ 1551928 w 4748213"/>
              <a:gd name="csY218" fmla="*/ 2947379 h 6858000"/>
              <a:gd name="csX219" fmla="*/ 1658887 w 4748213"/>
              <a:gd name="csY219" fmla="*/ 2672998 h 6858000"/>
              <a:gd name="csX220" fmla="*/ 1573134 w 4748213"/>
              <a:gd name="csY220" fmla="*/ 2635888 h 6858000"/>
              <a:gd name="csX221" fmla="*/ 1307670 w 4748213"/>
              <a:gd name="csY221" fmla="*/ 2874044 h 6858000"/>
              <a:gd name="csX222" fmla="*/ 1084262 w 4748213"/>
              <a:gd name="csY222" fmla="*/ 3001171 h 6858000"/>
              <a:gd name="csX223" fmla="*/ 948550 w 4748213"/>
              <a:gd name="csY223" fmla="*/ 3038478 h 6858000"/>
              <a:gd name="csX224" fmla="*/ 820347 w 4748213"/>
              <a:gd name="csY224" fmla="*/ 3095271 h 6858000"/>
              <a:gd name="csX225" fmla="*/ 734920 w 4748213"/>
              <a:gd name="csY225" fmla="*/ 2985960 h 6858000"/>
              <a:gd name="csX226" fmla="*/ 861347 w 4748213"/>
              <a:gd name="csY226" fmla="*/ 2875354 h 6858000"/>
              <a:gd name="csX227" fmla="*/ 953860 w 4748213"/>
              <a:gd name="csY227" fmla="*/ 2808881 h 6858000"/>
              <a:gd name="csX228" fmla="*/ 1119726 w 4748213"/>
              <a:gd name="csY228" fmla="*/ 2692468 h 6858000"/>
              <a:gd name="csX229" fmla="*/ 864601 w 4748213"/>
              <a:gd name="csY229" fmla="*/ 2837210 h 6858000"/>
              <a:gd name="csX230" fmla="*/ 736564 w 4748213"/>
              <a:gd name="csY230" fmla="*/ 2887593 h 6858000"/>
              <a:gd name="csX231" fmla="*/ 622661 w 4748213"/>
              <a:gd name="csY231" fmla="*/ 2966022 h 6858000"/>
              <a:gd name="csX232" fmla="*/ 253398 w 4748213"/>
              <a:gd name="csY232" fmla="*/ 3214736 h 6858000"/>
              <a:gd name="csX233" fmla="*/ 132125 w 4748213"/>
              <a:gd name="csY233" fmla="*/ 3241896 h 6858000"/>
              <a:gd name="csX234" fmla="*/ 0 w 4748213"/>
              <a:gd name="csY234" fmla="*/ 3254664 h 6858000"/>
              <a:gd name="csX235" fmla="*/ 0 w 4748213"/>
              <a:gd name="csY235" fmla="*/ 1345786 h 6858000"/>
              <a:gd name="csX236" fmla="*/ 39803 w 4748213"/>
              <a:gd name="csY236" fmla="*/ 1326506 h 6858000"/>
              <a:gd name="csX237" fmla="*/ 198522 w 4748213"/>
              <a:gd name="csY237" fmla="*/ 1250138 h 6858000"/>
              <a:gd name="csX238" fmla="*/ 284859 w 4748213"/>
              <a:gd name="csY238" fmla="*/ 1211014 h 6858000"/>
              <a:gd name="csX239" fmla="*/ 306532 w 4748213"/>
              <a:gd name="csY239" fmla="*/ 1173880 h 6858000"/>
              <a:gd name="csX240" fmla="*/ 97075 w 4748213"/>
              <a:gd name="csY240" fmla="*/ 1150872 h 6858000"/>
              <a:gd name="csX241" fmla="*/ 0 w 4748213"/>
              <a:gd name="csY241" fmla="*/ 1139647 h 6858000"/>
              <a:gd name="csX242" fmla="*/ 0 w 4748213"/>
              <a:gd name="csY242" fmla="*/ 404874 h 6858000"/>
              <a:gd name="csX243" fmla="*/ 69338 w 4748213"/>
              <a:gd name="csY243" fmla="*/ 371701 h 6858000"/>
              <a:gd name="csX244" fmla="*/ 174955 w 4748213"/>
              <a:gd name="csY244" fmla="*/ 323483 h 6858000"/>
              <a:gd name="csX245" fmla="*/ 564468 w 4748213"/>
              <a:gd name="csY245" fmla="*/ 248727 h 6858000"/>
              <a:gd name="csX246" fmla="*/ 1246336 w 4748213"/>
              <a:gd name="csY246" fmla="*/ 330459 h 6858000"/>
              <a:gd name="csX247" fmla="*/ 1452257 w 4748213"/>
              <a:gd name="csY247" fmla="*/ 424884 h 6858000"/>
              <a:gd name="csX248" fmla="*/ 1611663 w 4748213"/>
              <a:gd name="csY248" fmla="*/ 453337 h 6858000"/>
              <a:gd name="csX249" fmla="*/ 1998255 w 4748213"/>
              <a:gd name="csY249" fmla="*/ 500381 h 6858000"/>
              <a:gd name="csX250" fmla="*/ 2134339 w 4748213"/>
              <a:gd name="csY250" fmla="*/ 476391 h 6858000"/>
              <a:gd name="csX251" fmla="*/ 2264520 w 4748213"/>
              <a:gd name="csY251" fmla="*/ 478761 h 6858000"/>
              <a:gd name="csX252" fmla="*/ 2297926 w 4748213"/>
              <a:gd name="csY252" fmla="*/ 459525 h 6858000"/>
              <a:gd name="csX253" fmla="*/ 2008921 w 4748213"/>
              <a:gd name="csY253" fmla="*/ 252823 h 6858000"/>
              <a:gd name="csX254" fmla="*/ 1713270 w 4748213"/>
              <a:gd name="csY254" fmla="*/ 1608 h 6858000"/>
              <a:gd name="csX255" fmla="*/ 1711362 w 4748213"/>
              <a:gd name="csY255" fmla="*/ 1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Lst>
            <a:rect l="l" t="t" r="r" b="b"/>
            <a:pathLst>
              <a:path w="4748213" h="6858000">
                <a:moveTo>
                  <a:pt x="3633471" y="5413454"/>
                </a:moveTo>
                <a:cubicBezTo>
                  <a:pt x="3681150" y="5416111"/>
                  <a:pt x="3727616" y="5422606"/>
                  <a:pt x="3771815" y="5432711"/>
                </a:cubicBezTo>
                <a:cubicBezTo>
                  <a:pt x="3870073" y="5467510"/>
                  <a:pt x="4269032" y="5386843"/>
                  <a:pt x="4305604" y="5521449"/>
                </a:cubicBezTo>
                <a:cubicBezTo>
                  <a:pt x="4336670" y="5640257"/>
                  <a:pt x="4078282" y="5922104"/>
                  <a:pt x="4050723" y="6030789"/>
                </a:cubicBezTo>
                <a:cubicBezTo>
                  <a:pt x="4037805" y="6091602"/>
                  <a:pt x="4052474" y="6152121"/>
                  <a:pt x="4037266" y="6217380"/>
                </a:cubicBezTo>
                <a:cubicBezTo>
                  <a:pt x="4026027" y="6268405"/>
                  <a:pt x="4008419" y="6318939"/>
                  <a:pt x="3979978" y="6362645"/>
                </a:cubicBezTo>
                <a:cubicBezTo>
                  <a:pt x="3902549" y="6482970"/>
                  <a:pt x="3813293" y="6551438"/>
                  <a:pt x="3693187" y="6703898"/>
                </a:cubicBezTo>
                <a:cubicBezTo>
                  <a:pt x="3663161" y="6742014"/>
                  <a:pt x="3625889" y="6790274"/>
                  <a:pt x="3585658" y="6842884"/>
                </a:cubicBezTo>
                <a:lnTo>
                  <a:pt x="3574187" y="6858000"/>
                </a:lnTo>
                <a:lnTo>
                  <a:pt x="1296130" y="6858000"/>
                </a:lnTo>
                <a:lnTo>
                  <a:pt x="1317829" y="6786546"/>
                </a:lnTo>
                <a:cubicBezTo>
                  <a:pt x="1351299" y="6675985"/>
                  <a:pt x="1381924" y="6574591"/>
                  <a:pt x="1402940" y="6512018"/>
                </a:cubicBezTo>
                <a:cubicBezTo>
                  <a:pt x="1458984" y="6345158"/>
                  <a:pt x="1430229" y="6339122"/>
                  <a:pt x="1494344" y="6277307"/>
                </a:cubicBezTo>
                <a:cubicBezTo>
                  <a:pt x="1705872" y="6083765"/>
                  <a:pt x="1771393" y="6268058"/>
                  <a:pt x="1980734" y="6176330"/>
                </a:cubicBezTo>
                <a:cubicBezTo>
                  <a:pt x="2091582" y="6126669"/>
                  <a:pt x="2132064" y="6158932"/>
                  <a:pt x="2240015" y="6175712"/>
                </a:cubicBezTo>
                <a:cubicBezTo>
                  <a:pt x="2314675" y="6184012"/>
                  <a:pt x="2358598" y="6116635"/>
                  <a:pt x="2414050" y="6076818"/>
                </a:cubicBezTo>
                <a:cubicBezTo>
                  <a:pt x="2548310" y="5985614"/>
                  <a:pt x="2916905" y="5724196"/>
                  <a:pt x="2971629" y="5685366"/>
                </a:cubicBezTo>
                <a:cubicBezTo>
                  <a:pt x="3049070" y="5627541"/>
                  <a:pt x="3112021" y="5544550"/>
                  <a:pt x="3200192" y="5499351"/>
                </a:cubicBezTo>
                <a:cubicBezTo>
                  <a:pt x="3336501" y="5432054"/>
                  <a:pt x="3490437" y="5405482"/>
                  <a:pt x="3633471" y="5413454"/>
                </a:cubicBezTo>
                <a:close/>
                <a:moveTo>
                  <a:pt x="4748212" y="2796076"/>
                </a:moveTo>
                <a:lnTo>
                  <a:pt x="4748213" y="4647340"/>
                </a:lnTo>
                <a:lnTo>
                  <a:pt x="4722358" y="4609950"/>
                </a:lnTo>
                <a:cubicBezTo>
                  <a:pt x="4697794" y="4578943"/>
                  <a:pt x="4670025" y="4549459"/>
                  <a:pt x="4648664" y="4518155"/>
                </a:cubicBezTo>
                <a:cubicBezTo>
                  <a:pt x="4612182" y="4461364"/>
                  <a:pt x="4593004" y="4396075"/>
                  <a:pt x="4585518" y="4328974"/>
                </a:cubicBezTo>
                <a:cubicBezTo>
                  <a:pt x="4586237" y="4263495"/>
                  <a:pt x="4583485" y="4195622"/>
                  <a:pt x="4583094" y="4131042"/>
                </a:cubicBezTo>
                <a:cubicBezTo>
                  <a:pt x="4592936" y="4039965"/>
                  <a:pt x="4624631" y="3755796"/>
                  <a:pt x="4627225" y="3712680"/>
                </a:cubicBezTo>
                <a:cubicBezTo>
                  <a:pt x="4633006" y="3636062"/>
                  <a:pt x="4653024" y="3563227"/>
                  <a:pt x="4650066" y="3485265"/>
                </a:cubicBezTo>
                <a:cubicBezTo>
                  <a:pt x="4647117" y="3402400"/>
                  <a:pt x="4732967" y="2905113"/>
                  <a:pt x="4738550" y="2839217"/>
                </a:cubicBezTo>
                <a:cubicBezTo>
                  <a:pt x="4739562" y="2832124"/>
                  <a:pt x="4741625" y="2822315"/>
                  <a:pt x="4744477" y="2810459"/>
                </a:cubicBezTo>
                <a:close/>
                <a:moveTo>
                  <a:pt x="2202234" y="2332232"/>
                </a:moveTo>
                <a:cubicBezTo>
                  <a:pt x="2193731" y="2329208"/>
                  <a:pt x="2182818" y="2329422"/>
                  <a:pt x="2169074" y="2334235"/>
                </a:cubicBezTo>
                <a:cubicBezTo>
                  <a:pt x="2127763" y="2349002"/>
                  <a:pt x="2085349" y="2365429"/>
                  <a:pt x="2044100" y="2381219"/>
                </a:cubicBezTo>
                <a:cubicBezTo>
                  <a:pt x="1975931" y="2406860"/>
                  <a:pt x="1921212" y="2457433"/>
                  <a:pt x="1861182" y="2496536"/>
                </a:cubicBezTo>
                <a:cubicBezTo>
                  <a:pt x="1822970" y="2526093"/>
                  <a:pt x="1760803" y="2522847"/>
                  <a:pt x="1730992" y="2563355"/>
                </a:cubicBezTo>
                <a:cubicBezTo>
                  <a:pt x="1679247" y="2656363"/>
                  <a:pt x="1692819" y="2777312"/>
                  <a:pt x="1757509" y="2873105"/>
                </a:cubicBezTo>
                <a:cubicBezTo>
                  <a:pt x="1786703" y="2929214"/>
                  <a:pt x="1827435" y="2994656"/>
                  <a:pt x="1874313" y="3043491"/>
                </a:cubicBezTo>
                <a:cubicBezTo>
                  <a:pt x="1885241" y="3055384"/>
                  <a:pt x="1893659" y="3065214"/>
                  <a:pt x="1901306" y="3072037"/>
                </a:cubicBezTo>
                <a:cubicBezTo>
                  <a:pt x="1908949" y="3078858"/>
                  <a:pt x="1915822" y="3082668"/>
                  <a:pt x="1923661" y="3082521"/>
                </a:cubicBezTo>
                <a:lnTo>
                  <a:pt x="1923754" y="3082447"/>
                </a:lnTo>
                <a:lnTo>
                  <a:pt x="1925110" y="3082419"/>
                </a:lnTo>
                <a:cubicBezTo>
                  <a:pt x="1990817" y="3068106"/>
                  <a:pt x="2015823" y="3000111"/>
                  <a:pt x="2056407" y="2952871"/>
                </a:cubicBezTo>
                <a:cubicBezTo>
                  <a:pt x="2089888" y="2914441"/>
                  <a:pt x="2132132" y="2881164"/>
                  <a:pt x="2161991" y="2839393"/>
                </a:cubicBezTo>
                <a:cubicBezTo>
                  <a:pt x="2212947" y="2764316"/>
                  <a:pt x="2224370" y="2667063"/>
                  <a:pt x="2223504" y="2578073"/>
                </a:cubicBezTo>
                <a:cubicBezTo>
                  <a:pt x="2221768" y="2547947"/>
                  <a:pt x="2212330" y="2518701"/>
                  <a:pt x="2211432" y="2488664"/>
                </a:cubicBezTo>
                <a:cubicBezTo>
                  <a:pt x="2210307" y="2460801"/>
                  <a:pt x="2220214" y="2435792"/>
                  <a:pt x="2225099" y="2410255"/>
                </a:cubicBezTo>
                <a:cubicBezTo>
                  <a:pt x="2231570" y="2379534"/>
                  <a:pt x="2227744" y="2341306"/>
                  <a:pt x="2202234" y="2332232"/>
                </a:cubicBezTo>
                <a:close/>
                <a:moveTo>
                  <a:pt x="3566152" y="1478151"/>
                </a:moveTo>
                <a:cubicBezTo>
                  <a:pt x="3561032" y="1476842"/>
                  <a:pt x="3554325" y="1477188"/>
                  <a:pt x="3546488" y="1479049"/>
                </a:cubicBezTo>
                <a:cubicBezTo>
                  <a:pt x="3536039" y="1481530"/>
                  <a:pt x="3523584" y="1486705"/>
                  <a:pt x="3510209" y="1494242"/>
                </a:cubicBezTo>
                <a:cubicBezTo>
                  <a:pt x="3409217" y="1546457"/>
                  <a:pt x="3300131" y="1567876"/>
                  <a:pt x="3201681" y="1607162"/>
                </a:cubicBezTo>
                <a:cubicBezTo>
                  <a:pt x="3143910" y="1628063"/>
                  <a:pt x="3101862" y="1682001"/>
                  <a:pt x="3056081" y="1717528"/>
                </a:cubicBezTo>
                <a:cubicBezTo>
                  <a:pt x="2826491" y="1845524"/>
                  <a:pt x="2567411" y="2059993"/>
                  <a:pt x="2329984" y="2249590"/>
                </a:cubicBezTo>
                <a:cubicBezTo>
                  <a:pt x="2289603" y="2277228"/>
                  <a:pt x="2274222" y="2319677"/>
                  <a:pt x="2270080" y="2367877"/>
                </a:cubicBezTo>
                <a:cubicBezTo>
                  <a:pt x="2261865" y="2406512"/>
                  <a:pt x="2270922" y="2446630"/>
                  <a:pt x="2271371" y="2485755"/>
                </a:cubicBezTo>
                <a:cubicBezTo>
                  <a:pt x="2260081" y="2570505"/>
                  <a:pt x="2259718" y="2655897"/>
                  <a:pt x="2270517" y="2740519"/>
                </a:cubicBezTo>
                <a:cubicBezTo>
                  <a:pt x="2270151" y="2770509"/>
                  <a:pt x="2259711" y="2799775"/>
                  <a:pt x="2259496" y="2829949"/>
                </a:cubicBezTo>
                <a:cubicBezTo>
                  <a:pt x="2257773" y="2863180"/>
                  <a:pt x="2267605" y="2899148"/>
                  <a:pt x="2265169" y="2931119"/>
                </a:cubicBezTo>
                <a:cubicBezTo>
                  <a:pt x="2262215" y="2969633"/>
                  <a:pt x="2247124" y="3004498"/>
                  <a:pt x="2246341" y="3045694"/>
                </a:cubicBezTo>
                <a:cubicBezTo>
                  <a:pt x="2240966" y="3099938"/>
                  <a:pt x="2224974" y="3155434"/>
                  <a:pt x="2211989" y="3207272"/>
                </a:cubicBezTo>
                <a:cubicBezTo>
                  <a:pt x="2189881" y="3246138"/>
                  <a:pt x="2175744" y="3271972"/>
                  <a:pt x="2194296" y="3315877"/>
                </a:cubicBezTo>
                <a:cubicBezTo>
                  <a:pt x="2214568" y="3370794"/>
                  <a:pt x="2256731" y="3420231"/>
                  <a:pt x="2262408" y="3480376"/>
                </a:cubicBezTo>
                <a:cubicBezTo>
                  <a:pt x="2266520" y="3523271"/>
                  <a:pt x="2284520" y="3561199"/>
                  <a:pt x="2305094" y="3597960"/>
                </a:cubicBezTo>
                <a:cubicBezTo>
                  <a:pt x="2326251" y="3642058"/>
                  <a:pt x="2324413" y="3690839"/>
                  <a:pt x="2337837" y="3737674"/>
                </a:cubicBezTo>
                <a:cubicBezTo>
                  <a:pt x="2350818" y="3781503"/>
                  <a:pt x="2386608" y="3811914"/>
                  <a:pt x="2407876" y="3849341"/>
                </a:cubicBezTo>
                <a:cubicBezTo>
                  <a:pt x="2445682" y="3910415"/>
                  <a:pt x="2541367" y="4042798"/>
                  <a:pt x="2624192" y="4145493"/>
                </a:cubicBezTo>
                <a:cubicBezTo>
                  <a:pt x="2676805" y="4212759"/>
                  <a:pt x="2725196" y="4272252"/>
                  <a:pt x="2795083" y="4303343"/>
                </a:cubicBezTo>
                <a:cubicBezTo>
                  <a:pt x="2818380" y="4313707"/>
                  <a:pt x="2844063" y="4320916"/>
                  <a:pt x="2873089" y="4324203"/>
                </a:cubicBezTo>
                <a:cubicBezTo>
                  <a:pt x="2963000" y="4328257"/>
                  <a:pt x="2723431" y="4140461"/>
                  <a:pt x="2717727" y="4101460"/>
                </a:cubicBezTo>
                <a:cubicBezTo>
                  <a:pt x="2653537" y="3969601"/>
                  <a:pt x="2675846" y="3794660"/>
                  <a:pt x="2735896" y="3666153"/>
                </a:cubicBezTo>
                <a:cubicBezTo>
                  <a:pt x="2743390" y="3647994"/>
                  <a:pt x="2745556" y="3627414"/>
                  <a:pt x="2722821" y="3650567"/>
                </a:cubicBezTo>
                <a:cubicBezTo>
                  <a:pt x="2686427" y="3690126"/>
                  <a:pt x="2639262" y="3758918"/>
                  <a:pt x="2577518" y="3751658"/>
                </a:cubicBezTo>
                <a:cubicBezTo>
                  <a:pt x="2482175" y="3723688"/>
                  <a:pt x="2419895" y="3613853"/>
                  <a:pt x="2387524" y="3526029"/>
                </a:cubicBezTo>
                <a:lnTo>
                  <a:pt x="2387744" y="3525546"/>
                </a:lnTo>
                <a:lnTo>
                  <a:pt x="2386986" y="3523097"/>
                </a:lnTo>
                <a:cubicBezTo>
                  <a:pt x="2319655" y="3323070"/>
                  <a:pt x="2384508" y="3238123"/>
                  <a:pt x="2442554" y="3054763"/>
                </a:cubicBezTo>
                <a:cubicBezTo>
                  <a:pt x="2453658" y="3011948"/>
                  <a:pt x="2451623" y="2971811"/>
                  <a:pt x="2461491" y="2933516"/>
                </a:cubicBezTo>
                <a:cubicBezTo>
                  <a:pt x="2471968" y="2887843"/>
                  <a:pt x="2500430" y="2848887"/>
                  <a:pt x="2513553" y="2804592"/>
                </a:cubicBezTo>
                <a:cubicBezTo>
                  <a:pt x="2532738" y="2719575"/>
                  <a:pt x="2574909" y="2648394"/>
                  <a:pt x="2615854" y="2573618"/>
                </a:cubicBezTo>
                <a:cubicBezTo>
                  <a:pt x="2631183" y="2515599"/>
                  <a:pt x="2677346" y="2478845"/>
                  <a:pt x="2707516" y="2430085"/>
                </a:cubicBezTo>
                <a:cubicBezTo>
                  <a:pt x="2787830" y="2300329"/>
                  <a:pt x="2854503" y="2153911"/>
                  <a:pt x="2983187" y="2064434"/>
                </a:cubicBezTo>
                <a:cubicBezTo>
                  <a:pt x="3034412" y="2026181"/>
                  <a:pt x="3090777" y="2002594"/>
                  <a:pt x="3142548" y="1965584"/>
                </a:cubicBezTo>
                <a:cubicBezTo>
                  <a:pt x="3181520" y="1938475"/>
                  <a:pt x="3221956" y="1907882"/>
                  <a:pt x="3257486" y="1886162"/>
                </a:cubicBezTo>
                <a:cubicBezTo>
                  <a:pt x="3312181" y="1853519"/>
                  <a:pt x="3378127" y="1819270"/>
                  <a:pt x="3420608" y="1772484"/>
                </a:cubicBezTo>
                <a:cubicBezTo>
                  <a:pt x="3477566" y="1703875"/>
                  <a:pt x="3502141" y="1615874"/>
                  <a:pt x="3556987" y="1538416"/>
                </a:cubicBezTo>
                <a:cubicBezTo>
                  <a:pt x="3582584" y="1500906"/>
                  <a:pt x="3581512" y="1482080"/>
                  <a:pt x="3566152" y="1478151"/>
                </a:cubicBezTo>
                <a:close/>
                <a:moveTo>
                  <a:pt x="4306946" y="982256"/>
                </a:moveTo>
                <a:cubicBezTo>
                  <a:pt x="4287206" y="981454"/>
                  <a:pt x="4267655" y="981573"/>
                  <a:pt x="4248432" y="983588"/>
                </a:cubicBezTo>
                <a:cubicBezTo>
                  <a:pt x="4206858" y="988009"/>
                  <a:pt x="4166901" y="1014845"/>
                  <a:pt x="4125723" y="1020322"/>
                </a:cubicBezTo>
                <a:cubicBezTo>
                  <a:pt x="4062936" y="1025385"/>
                  <a:pt x="4002038" y="1032592"/>
                  <a:pt x="3939337" y="1036817"/>
                </a:cubicBezTo>
                <a:cubicBezTo>
                  <a:pt x="3884401" y="1037207"/>
                  <a:pt x="3829534" y="1043357"/>
                  <a:pt x="3774836" y="1052741"/>
                </a:cubicBezTo>
                <a:cubicBezTo>
                  <a:pt x="3690970" y="1059558"/>
                  <a:pt x="3599642" y="1067368"/>
                  <a:pt x="3515045" y="1089167"/>
                </a:cubicBezTo>
                <a:cubicBezTo>
                  <a:pt x="3436043" y="1110878"/>
                  <a:pt x="3367442" y="1158298"/>
                  <a:pt x="3289735" y="1182934"/>
                </a:cubicBezTo>
                <a:cubicBezTo>
                  <a:pt x="3145033" y="1248211"/>
                  <a:pt x="2782513" y="1408919"/>
                  <a:pt x="2646824" y="1480826"/>
                </a:cubicBezTo>
                <a:cubicBezTo>
                  <a:pt x="2586670" y="1520338"/>
                  <a:pt x="2532935" y="1571184"/>
                  <a:pt x="2475607" y="1614377"/>
                </a:cubicBezTo>
                <a:cubicBezTo>
                  <a:pt x="2360911" y="1687479"/>
                  <a:pt x="2244133" y="1769921"/>
                  <a:pt x="2151333" y="1876876"/>
                </a:cubicBezTo>
                <a:cubicBezTo>
                  <a:pt x="2051847" y="1997509"/>
                  <a:pt x="2005517" y="2053534"/>
                  <a:pt x="1860074" y="2127036"/>
                </a:cubicBezTo>
                <a:cubicBezTo>
                  <a:pt x="1793935" y="2159914"/>
                  <a:pt x="1744638" y="2203950"/>
                  <a:pt x="1689634" y="2253986"/>
                </a:cubicBezTo>
                <a:cubicBezTo>
                  <a:pt x="1653974" y="2281783"/>
                  <a:pt x="1613263" y="2303718"/>
                  <a:pt x="1580112" y="2334993"/>
                </a:cubicBezTo>
                <a:cubicBezTo>
                  <a:pt x="1478651" y="2451105"/>
                  <a:pt x="1361538" y="2552796"/>
                  <a:pt x="1225978" y="2658549"/>
                </a:cubicBezTo>
                <a:cubicBezTo>
                  <a:pt x="1205706" y="2675573"/>
                  <a:pt x="1201491" y="2685069"/>
                  <a:pt x="1207425" y="2688263"/>
                </a:cubicBezTo>
                <a:cubicBezTo>
                  <a:pt x="1213358" y="2691457"/>
                  <a:pt x="1229440" y="2688350"/>
                  <a:pt x="1249755" y="2680168"/>
                </a:cubicBezTo>
                <a:cubicBezTo>
                  <a:pt x="1364768" y="2629768"/>
                  <a:pt x="1477769" y="2555895"/>
                  <a:pt x="1578428" y="2484361"/>
                </a:cubicBezTo>
                <a:cubicBezTo>
                  <a:pt x="1606370" y="2468017"/>
                  <a:pt x="1636570" y="2459946"/>
                  <a:pt x="1665597" y="2444565"/>
                </a:cubicBezTo>
                <a:cubicBezTo>
                  <a:pt x="1704034" y="2421712"/>
                  <a:pt x="1738013" y="2395431"/>
                  <a:pt x="1782854" y="2384079"/>
                </a:cubicBezTo>
                <a:cubicBezTo>
                  <a:pt x="1807746" y="2376636"/>
                  <a:pt x="1834323" y="2371652"/>
                  <a:pt x="1856519" y="2357664"/>
                </a:cubicBezTo>
                <a:cubicBezTo>
                  <a:pt x="1893697" y="2332312"/>
                  <a:pt x="1908984" y="2286721"/>
                  <a:pt x="1946738" y="2260752"/>
                </a:cubicBezTo>
                <a:cubicBezTo>
                  <a:pt x="2084972" y="2152067"/>
                  <a:pt x="2217472" y="2034403"/>
                  <a:pt x="2359436" y="1931266"/>
                </a:cubicBezTo>
                <a:cubicBezTo>
                  <a:pt x="2359498" y="1931216"/>
                  <a:pt x="2359560" y="1931167"/>
                  <a:pt x="2359621" y="1931118"/>
                </a:cubicBezTo>
                <a:cubicBezTo>
                  <a:pt x="2360313" y="1930711"/>
                  <a:pt x="2361002" y="1930303"/>
                  <a:pt x="2361694" y="1929897"/>
                </a:cubicBezTo>
                <a:cubicBezTo>
                  <a:pt x="2486774" y="1862625"/>
                  <a:pt x="2622866" y="1830515"/>
                  <a:pt x="2747684" y="1772943"/>
                </a:cubicBezTo>
                <a:cubicBezTo>
                  <a:pt x="2793368" y="1749587"/>
                  <a:pt x="2831437" y="1714178"/>
                  <a:pt x="2877925" y="1692006"/>
                </a:cubicBezTo>
                <a:cubicBezTo>
                  <a:pt x="2976262" y="1643316"/>
                  <a:pt x="3071238" y="1594445"/>
                  <a:pt x="3162630" y="1536230"/>
                </a:cubicBezTo>
                <a:cubicBezTo>
                  <a:pt x="3300783" y="1481330"/>
                  <a:pt x="3457047" y="1460902"/>
                  <a:pt x="3580493" y="1371382"/>
                </a:cubicBezTo>
                <a:cubicBezTo>
                  <a:pt x="3615730" y="1354029"/>
                  <a:pt x="3652317" y="1344770"/>
                  <a:pt x="3684704" y="1319928"/>
                </a:cubicBezTo>
                <a:cubicBezTo>
                  <a:pt x="3708104" y="1301754"/>
                  <a:pt x="3733007" y="1286950"/>
                  <a:pt x="3761681" y="1278128"/>
                </a:cubicBezTo>
                <a:cubicBezTo>
                  <a:pt x="3840857" y="1263627"/>
                  <a:pt x="3899663" y="1209591"/>
                  <a:pt x="3971807" y="1177517"/>
                </a:cubicBezTo>
                <a:cubicBezTo>
                  <a:pt x="4097193" y="1134637"/>
                  <a:pt x="4224222" y="1096244"/>
                  <a:pt x="4354440" y="1056498"/>
                </a:cubicBezTo>
                <a:cubicBezTo>
                  <a:pt x="4406038" y="1041206"/>
                  <a:pt x="4457841" y="1035239"/>
                  <a:pt x="4508775" y="1017427"/>
                </a:cubicBezTo>
                <a:cubicBezTo>
                  <a:pt x="4589484" y="981939"/>
                  <a:pt x="4517006" y="981836"/>
                  <a:pt x="4485808" y="988110"/>
                </a:cubicBezTo>
                <a:cubicBezTo>
                  <a:pt x="4427061" y="995374"/>
                  <a:pt x="4366162" y="984665"/>
                  <a:pt x="4306946" y="982256"/>
                </a:cubicBezTo>
                <a:close/>
                <a:moveTo>
                  <a:pt x="4414242" y="788068"/>
                </a:moveTo>
                <a:cubicBezTo>
                  <a:pt x="4390874" y="787059"/>
                  <a:pt x="4366941" y="787215"/>
                  <a:pt x="4342875" y="788329"/>
                </a:cubicBezTo>
                <a:cubicBezTo>
                  <a:pt x="4294743" y="790557"/>
                  <a:pt x="4246082" y="796621"/>
                  <a:pt x="4200340" y="804872"/>
                </a:cubicBezTo>
                <a:cubicBezTo>
                  <a:pt x="4170956" y="812437"/>
                  <a:pt x="4037799" y="831914"/>
                  <a:pt x="4042218" y="863845"/>
                </a:cubicBezTo>
                <a:cubicBezTo>
                  <a:pt x="4043666" y="866957"/>
                  <a:pt x="4043014" y="866720"/>
                  <a:pt x="4046841" y="869746"/>
                </a:cubicBezTo>
                <a:cubicBezTo>
                  <a:pt x="4064083" y="879511"/>
                  <a:pt x="4086679" y="873769"/>
                  <a:pt x="4105741" y="870279"/>
                </a:cubicBezTo>
                <a:cubicBezTo>
                  <a:pt x="4162968" y="854566"/>
                  <a:pt x="4221267" y="864002"/>
                  <a:pt x="4277494" y="868229"/>
                </a:cubicBezTo>
                <a:cubicBezTo>
                  <a:pt x="4322886" y="871739"/>
                  <a:pt x="4364869" y="851375"/>
                  <a:pt x="4409757" y="848403"/>
                </a:cubicBezTo>
                <a:cubicBezTo>
                  <a:pt x="4507230" y="845726"/>
                  <a:pt x="4607494" y="863894"/>
                  <a:pt x="4705902" y="856321"/>
                </a:cubicBezTo>
                <a:cubicBezTo>
                  <a:pt x="4722295" y="854071"/>
                  <a:pt x="4741064" y="848519"/>
                  <a:pt x="4725109" y="842611"/>
                </a:cubicBezTo>
                <a:cubicBezTo>
                  <a:pt x="4678185" y="834373"/>
                  <a:pt x="4630403" y="835094"/>
                  <a:pt x="4582098" y="819097"/>
                </a:cubicBezTo>
                <a:cubicBezTo>
                  <a:pt x="4547134" y="809749"/>
                  <a:pt x="4514212" y="800275"/>
                  <a:pt x="4484381" y="795191"/>
                </a:cubicBezTo>
                <a:lnTo>
                  <a:pt x="4482224" y="794794"/>
                </a:lnTo>
                <a:cubicBezTo>
                  <a:pt x="4460415" y="791251"/>
                  <a:pt x="4437611" y="789077"/>
                  <a:pt x="4414242" y="788068"/>
                </a:cubicBezTo>
                <a:close/>
                <a:moveTo>
                  <a:pt x="4614425" y="624896"/>
                </a:moveTo>
                <a:cubicBezTo>
                  <a:pt x="4601095" y="628212"/>
                  <a:pt x="4591350" y="642442"/>
                  <a:pt x="4585556" y="655281"/>
                </a:cubicBezTo>
                <a:cubicBezTo>
                  <a:pt x="4570850" y="679277"/>
                  <a:pt x="4557463" y="716438"/>
                  <a:pt x="4586449" y="735985"/>
                </a:cubicBezTo>
                <a:cubicBezTo>
                  <a:pt x="4611882" y="748305"/>
                  <a:pt x="4642835" y="738707"/>
                  <a:pt x="4670249" y="740239"/>
                </a:cubicBezTo>
                <a:cubicBezTo>
                  <a:pt x="4689718" y="740090"/>
                  <a:pt x="4704570" y="738016"/>
                  <a:pt x="4706508" y="726040"/>
                </a:cubicBezTo>
                <a:cubicBezTo>
                  <a:pt x="4703553" y="684197"/>
                  <a:pt x="4667129" y="643738"/>
                  <a:pt x="4630741" y="626205"/>
                </a:cubicBezTo>
                <a:cubicBezTo>
                  <a:pt x="4630736" y="626260"/>
                  <a:pt x="4630729" y="626316"/>
                  <a:pt x="4630724" y="626372"/>
                </a:cubicBezTo>
                <a:lnTo>
                  <a:pt x="4628936" y="625675"/>
                </a:lnTo>
                <a:cubicBezTo>
                  <a:pt x="4623709" y="623899"/>
                  <a:pt x="4618869" y="623791"/>
                  <a:pt x="4614425" y="624896"/>
                </a:cubicBezTo>
                <a:close/>
                <a:moveTo>
                  <a:pt x="3022783" y="0"/>
                </a:moveTo>
                <a:lnTo>
                  <a:pt x="3186711" y="0"/>
                </a:lnTo>
                <a:lnTo>
                  <a:pt x="3187956" y="1367"/>
                </a:lnTo>
                <a:cubicBezTo>
                  <a:pt x="3314041" y="139082"/>
                  <a:pt x="3523600" y="364065"/>
                  <a:pt x="3578064" y="418277"/>
                </a:cubicBezTo>
                <a:cubicBezTo>
                  <a:pt x="3610206" y="447204"/>
                  <a:pt x="3934421" y="635197"/>
                  <a:pt x="3966185" y="646831"/>
                </a:cubicBezTo>
                <a:cubicBezTo>
                  <a:pt x="4016516" y="666086"/>
                  <a:pt x="4075993" y="660337"/>
                  <a:pt x="4129991" y="668052"/>
                </a:cubicBezTo>
                <a:cubicBezTo>
                  <a:pt x="4185786" y="677985"/>
                  <a:pt x="4235971" y="707461"/>
                  <a:pt x="4302052" y="703251"/>
                </a:cubicBezTo>
                <a:cubicBezTo>
                  <a:pt x="4359076" y="703927"/>
                  <a:pt x="4425796" y="707314"/>
                  <a:pt x="4434767" y="635770"/>
                </a:cubicBezTo>
                <a:cubicBezTo>
                  <a:pt x="4461745" y="507460"/>
                  <a:pt x="4578993" y="389044"/>
                  <a:pt x="4704598" y="428858"/>
                </a:cubicBezTo>
                <a:lnTo>
                  <a:pt x="4748213" y="450772"/>
                </a:lnTo>
                <a:lnTo>
                  <a:pt x="4748213" y="1053556"/>
                </a:lnTo>
                <a:lnTo>
                  <a:pt x="4719622" y="1060530"/>
                </a:lnTo>
                <a:cubicBezTo>
                  <a:pt x="4628377" y="1083088"/>
                  <a:pt x="4467235" y="1124886"/>
                  <a:pt x="4370351" y="1154430"/>
                </a:cubicBezTo>
                <a:cubicBezTo>
                  <a:pt x="4307129" y="1173925"/>
                  <a:pt x="4187453" y="1221338"/>
                  <a:pt x="4089711" y="1254722"/>
                </a:cubicBezTo>
                <a:cubicBezTo>
                  <a:pt x="3989401" y="1283577"/>
                  <a:pt x="3876947" y="1300837"/>
                  <a:pt x="3783897" y="1354733"/>
                </a:cubicBezTo>
                <a:cubicBezTo>
                  <a:pt x="3729716" y="1389715"/>
                  <a:pt x="3691770" y="1446450"/>
                  <a:pt x="3652640" y="1497566"/>
                </a:cubicBezTo>
                <a:cubicBezTo>
                  <a:pt x="3621968" y="1539843"/>
                  <a:pt x="3588490" y="1575820"/>
                  <a:pt x="3596028" y="1629563"/>
                </a:cubicBezTo>
                <a:cubicBezTo>
                  <a:pt x="3653252" y="1932820"/>
                  <a:pt x="3561411" y="2234763"/>
                  <a:pt x="3356762" y="2467309"/>
                </a:cubicBezTo>
                <a:cubicBezTo>
                  <a:pt x="3303401" y="2534689"/>
                  <a:pt x="3246344" y="2602609"/>
                  <a:pt x="3202864" y="2675765"/>
                </a:cubicBezTo>
                <a:cubicBezTo>
                  <a:pt x="3193789" y="2692064"/>
                  <a:pt x="3188888" y="2705674"/>
                  <a:pt x="3190409" y="2710412"/>
                </a:cubicBezTo>
                <a:cubicBezTo>
                  <a:pt x="3191929" y="2715151"/>
                  <a:pt x="3199870" y="2711018"/>
                  <a:pt x="3216482" y="2691832"/>
                </a:cubicBezTo>
                <a:cubicBezTo>
                  <a:pt x="3262632" y="2636719"/>
                  <a:pt x="3321342" y="2585213"/>
                  <a:pt x="3364894" y="2527459"/>
                </a:cubicBezTo>
                <a:cubicBezTo>
                  <a:pt x="3485562" y="2381567"/>
                  <a:pt x="3699217" y="2225757"/>
                  <a:pt x="3866657" y="2087915"/>
                </a:cubicBezTo>
                <a:cubicBezTo>
                  <a:pt x="3928403" y="2040536"/>
                  <a:pt x="3984706" y="1983786"/>
                  <a:pt x="4055226" y="1950271"/>
                </a:cubicBezTo>
                <a:cubicBezTo>
                  <a:pt x="4129669" y="1914039"/>
                  <a:pt x="4215690" y="1891545"/>
                  <a:pt x="4284468" y="1842454"/>
                </a:cubicBezTo>
                <a:cubicBezTo>
                  <a:pt x="4369464" y="1783776"/>
                  <a:pt x="4495494" y="1672902"/>
                  <a:pt x="4565204" y="1598207"/>
                </a:cubicBezTo>
                <a:cubicBezTo>
                  <a:pt x="4613195" y="1543670"/>
                  <a:pt x="4659056" y="1459711"/>
                  <a:pt x="4702723" y="1394285"/>
                </a:cubicBezTo>
                <a:lnTo>
                  <a:pt x="4748212" y="1332663"/>
                </a:lnTo>
                <a:lnTo>
                  <a:pt x="4748213" y="1506509"/>
                </a:lnTo>
                <a:lnTo>
                  <a:pt x="4696458" y="1588632"/>
                </a:lnTo>
                <a:cubicBezTo>
                  <a:pt x="4648189" y="1666710"/>
                  <a:pt x="4600919" y="1747263"/>
                  <a:pt x="4575954" y="1803019"/>
                </a:cubicBezTo>
                <a:cubicBezTo>
                  <a:pt x="4537249" y="1883022"/>
                  <a:pt x="4539348" y="1973157"/>
                  <a:pt x="4523378" y="2058175"/>
                </a:cubicBezTo>
                <a:cubicBezTo>
                  <a:pt x="4497032" y="2142100"/>
                  <a:pt x="4465018" y="2222047"/>
                  <a:pt x="4458427" y="2310335"/>
                </a:cubicBezTo>
                <a:cubicBezTo>
                  <a:pt x="4454455" y="2359314"/>
                  <a:pt x="4464681" y="2814953"/>
                  <a:pt x="4478783" y="2898738"/>
                </a:cubicBezTo>
                <a:cubicBezTo>
                  <a:pt x="4485166" y="2958619"/>
                  <a:pt x="4498855" y="3009373"/>
                  <a:pt x="4503191" y="3071829"/>
                </a:cubicBezTo>
                <a:cubicBezTo>
                  <a:pt x="4505295" y="3104871"/>
                  <a:pt x="4512082" y="3531302"/>
                  <a:pt x="4496178" y="3637389"/>
                </a:cubicBezTo>
                <a:cubicBezTo>
                  <a:pt x="4490879" y="3672441"/>
                  <a:pt x="4553894" y="4080601"/>
                  <a:pt x="4487165" y="4236401"/>
                </a:cubicBezTo>
                <a:cubicBezTo>
                  <a:pt x="4465323" y="4289590"/>
                  <a:pt x="4422773" y="4327404"/>
                  <a:pt x="4383207" y="4367391"/>
                </a:cubicBezTo>
                <a:cubicBezTo>
                  <a:pt x="4297007" y="4459056"/>
                  <a:pt x="4201423" y="4566736"/>
                  <a:pt x="4072149" y="4599139"/>
                </a:cubicBezTo>
                <a:cubicBezTo>
                  <a:pt x="3952315" y="4631863"/>
                  <a:pt x="3821021" y="4639269"/>
                  <a:pt x="3708229" y="4601089"/>
                </a:cubicBezTo>
                <a:cubicBezTo>
                  <a:pt x="3632417" y="4577206"/>
                  <a:pt x="3379315" y="4413533"/>
                  <a:pt x="3311235" y="4386911"/>
                </a:cubicBezTo>
                <a:cubicBezTo>
                  <a:pt x="3261117" y="4368861"/>
                  <a:pt x="3067545" y="4363458"/>
                  <a:pt x="3017533" y="4370119"/>
                </a:cubicBezTo>
                <a:cubicBezTo>
                  <a:pt x="2904288" y="4386025"/>
                  <a:pt x="3305246" y="4456655"/>
                  <a:pt x="3336405" y="4473214"/>
                </a:cubicBezTo>
                <a:cubicBezTo>
                  <a:pt x="3410047" y="4507274"/>
                  <a:pt x="3503963" y="4613079"/>
                  <a:pt x="3516370" y="4689668"/>
                </a:cubicBezTo>
                <a:cubicBezTo>
                  <a:pt x="3526265" y="4810987"/>
                  <a:pt x="3339358" y="4866169"/>
                  <a:pt x="3250971" y="4910321"/>
                </a:cubicBezTo>
                <a:cubicBezTo>
                  <a:pt x="3185696" y="4938213"/>
                  <a:pt x="3139565" y="4954587"/>
                  <a:pt x="3086907" y="4988800"/>
                </a:cubicBezTo>
                <a:cubicBezTo>
                  <a:pt x="3029022" y="5026012"/>
                  <a:pt x="2976622" y="5073784"/>
                  <a:pt x="2906880" y="5087081"/>
                </a:cubicBezTo>
                <a:cubicBezTo>
                  <a:pt x="2784219" y="5112907"/>
                  <a:pt x="2442169" y="5070213"/>
                  <a:pt x="2394228" y="5072442"/>
                </a:cubicBezTo>
                <a:cubicBezTo>
                  <a:pt x="2308700" y="5077395"/>
                  <a:pt x="2223484" y="5052859"/>
                  <a:pt x="2141002" y="5028865"/>
                </a:cubicBezTo>
                <a:cubicBezTo>
                  <a:pt x="2028953" y="4994061"/>
                  <a:pt x="1907467" y="4942871"/>
                  <a:pt x="1832735" y="4851687"/>
                </a:cubicBezTo>
                <a:cubicBezTo>
                  <a:pt x="1813066" y="4830415"/>
                  <a:pt x="1793917" y="4812243"/>
                  <a:pt x="1791754" y="4846440"/>
                </a:cubicBezTo>
                <a:cubicBezTo>
                  <a:pt x="1793114" y="4895390"/>
                  <a:pt x="1800741" y="4948298"/>
                  <a:pt x="1792623" y="4997263"/>
                </a:cubicBezTo>
                <a:cubicBezTo>
                  <a:pt x="1773490" y="5113923"/>
                  <a:pt x="1723764" y="5247998"/>
                  <a:pt x="1639469" y="5340879"/>
                </a:cubicBezTo>
                <a:cubicBezTo>
                  <a:pt x="1546689" y="5425931"/>
                  <a:pt x="1400513" y="5442937"/>
                  <a:pt x="1294966" y="5498226"/>
                </a:cubicBezTo>
                <a:lnTo>
                  <a:pt x="1240135" y="5527406"/>
                </a:lnTo>
                <a:lnTo>
                  <a:pt x="1246972" y="5565868"/>
                </a:lnTo>
                <a:cubicBezTo>
                  <a:pt x="1280958" y="5758781"/>
                  <a:pt x="1313978" y="5962544"/>
                  <a:pt x="1305679" y="6061853"/>
                </a:cubicBezTo>
                <a:cubicBezTo>
                  <a:pt x="1217211" y="6346299"/>
                  <a:pt x="1152650" y="6600449"/>
                  <a:pt x="1107162" y="6811699"/>
                </a:cubicBezTo>
                <a:lnTo>
                  <a:pt x="1097900" y="6858000"/>
                </a:lnTo>
                <a:lnTo>
                  <a:pt x="0" y="6858000"/>
                </a:lnTo>
                <a:lnTo>
                  <a:pt x="0" y="6133155"/>
                </a:lnTo>
                <a:lnTo>
                  <a:pt x="50555" y="6221336"/>
                </a:lnTo>
                <a:cubicBezTo>
                  <a:pt x="61428" y="6250896"/>
                  <a:pt x="140542" y="6446640"/>
                  <a:pt x="163770" y="6345946"/>
                </a:cubicBezTo>
                <a:cubicBezTo>
                  <a:pt x="174356" y="6284888"/>
                  <a:pt x="196291" y="6216037"/>
                  <a:pt x="217896" y="6157928"/>
                </a:cubicBezTo>
                <a:cubicBezTo>
                  <a:pt x="242489" y="6060794"/>
                  <a:pt x="480065" y="5461510"/>
                  <a:pt x="507452" y="5384548"/>
                </a:cubicBezTo>
                <a:cubicBezTo>
                  <a:pt x="526034" y="5345603"/>
                  <a:pt x="550071" y="5307435"/>
                  <a:pt x="568977" y="5268342"/>
                </a:cubicBezTo>
                <a:lnTo>
                  <a:pt x="580300" y="5241575"/>
                </a:lnTo>
                <a:lnTo>
                  <a:pt x="578431" y="5239664"/>
                </a:lnTo>
                <a:cubicBezTo>
                  <a:pt x="484256" y="5175699"/>
                  <a:pt x="441017" y="5061779"/>
                  <a:pt x="440863" y="4951547"/>
                </a:cubicBezTo>
                <a:cubicBezTo>
                  <a:pt x="433784" y="4874168"/>
                  <a:pt x="462743" y="4799143"/>
                  <a:pt x="465757" y="4722320"/>
                </a:cubicBezTo>
                <a:cubicBezTo>
                  <a:pt x="451834" y="4437581"/>
                  <a:pt x="519057" y="4131691"/>
                  <a:pt x="650887" y="3872532"/>
                </a:cubicBezTo>
                <a:cubicBezTo>
                  <a:pt x="701364" y="3785139"/>
                  <a:pt x="775862" y="3709835"/>
                  <a:pt x="840636" y="3633678"/>
                </a:cubicBezTo>
                <a:cubicBezTo>
                  <a:pt x="899717" y="3549730"/>
                  <a:pt x="946381" y="3455171"/>
                  <a:pt x="1016618" y="3372143"/>
                </a:cubicBezTo>
                <a:cubicBezTo>
                  <a:pt x="1061818" y="3317186"/>
                  <a:pt x="1126068" y="3285378"/>
                  <a:pt x="1182349" y="3244105"/>
                </a:cubicBezTo>
                <a:cubicBezTo>
                  <a:pt x="1230670" y="3207745"/>
                  <a:pt x="1276576" y="3162166"/>
                  <a:pt x="1325666" y="3120897"/>
                </a:cubicBezTo>
                <a:cubicBezTo>
                  <a:pt x="1397757" y="3060397"/>
                  <a:pt x="1488198" y="3017642"/>
                  <a:pt x="1551928" y="2947379"/>
                </a:cubicBezTo>
                <a:cubicBezTo>
                  <a:pt x="1631136" y="2864282"/>
                  <a:pt x="1674301" y="2765210"/>
                  <a:pt x="1658887" y="2672998"/>
                </a:cubicBezTo>
                <a:cubicBezTo>
                  <a:pt x="1652251" y="2627553"/>
                  <a:pt x="1619000" y="2609167"/>
                  <a:pt x="1573134" y="2635888"/>
                </a:cubicBezTo>
                <a:cubicBezTo>
                  <a:pt x="1474241" y="2688239"/>
                  <a:pt x="1390959" y="2812439"/>
                  <a:pt x="1307670" y="2874044"/>
                </a:cubicBezTo>
                <a:cubicBezTo>
                  <a:pt x="1237753" y="2921916"/>
                  <a:pt x="1166859" y="2977469"/>
                  <a:pt x="1084262" y="3001171"/>
                </a:cubicBezTo>
                <a:cubicBezTo>
                  <a:pt x="1038924" y="3013230"/>
                  <a:pt x="992348" y="3020168"/>
                  <a:pt x="948550" y="3038478"/>
                </a:cubicBezTo>
                <a:cubicBezTo>
                  <a:pt x="900759" y="3056962"/>
                  <a:pt x="857842" y="3086194"/>
                  <a:pt x="820347" y="3095271"/>
                </a:cubicBezTo>
                <a:cubicBezTo>
                  <a:pt x="751724" y="3113170"/>
                  <a:pt x="690314" y="3047326"/>
                  <a:pt x="734920" y="2985960"/>
                </a:cubicBezTo>
                <a:cubicBezTo>
                  <a:pt x="762016" y="2945506"/>
                  <a:pt x="811674" y="2909287"/>
                  <a:pt x="861347" y="2875354"/>
                </a:cubicBezTo>
                <a:cubicBezTo>
                  <a:pt x="884629" y="2856658"/>
                  <a:pt x="939924" y="2831184"/>
                  <a:pt x="953860" y="2808881"/>
                </a:cubicBezTo>
                <a:cubicBezTo>
                  <a:pt x="955753" y="2805360"/>
                  <a:pt x="1123089" y="2692652"/>
                  <a:pt x="1119726" y="2692468"/>
                </a:cubicBezTo>
                <a:cubicBezTo>
                  <a:pt x="1091934" y="2696140"/>
                  <a:pt x="893203" y="2825842"/>
                  <a:pt x="864601" y="2837210"/>
                </a:cubicBezTo>
                <a:cubicBezTo>
                  <a:pt x="825652" y="2855271"/>
                  <a:pt x="777156" y="2867590"/>
                  <a:pt x="736564" y="2887593"/>
                </a:cubicBezTo>
                <a:cubicBezTo>
                  <a:pt x="694541" y="2907529"/>
                  <a:pt x="658555" y="2936814"/>
                  <a:pt x="622661" y="2966022"/>
                </a:cubicBezTo>
                <a:cubicBezTo>
                  <a:pt x="503046" y="3062544"/>
                  <a:pt x="387666" y="3149362"/>
                  <a:pt x="253398" y="3214736"/>
                </a:cubicBezTo>
                <a:cubicBezTo>
                  <a:pt x="215323" y="3226400"/>
                  <a:pt x="174724" y="3235338"/>
                  <a:pt x="132125" y="3241896"/>
                </a:cubicBezTo>
                <a:lnTo>
                  <a:pt x="0" y="3254664"/>
                </a:lnTo>
                <a:lnTo>
                  <a:pt x="0" y="1345786"/>
                </a:lnTo>
                <a:lnTo>
                  <a:pt x="39803" y="1326506"/>
                </a:lnTo>
                <a:cubicBezTo>
                  <a:pt x="104804" y="1295291"/>
                  <a:pt x="160575" y="1269130"/>
                  <a:pt x="198522" y="1250138"/>
                </a:cubicBezTo>
                <a:cubicBezTo>
                  <a:pt x="227100" y="1237413"/>
                  <a:pt x="257222" y="1225276"/>
                  <a:pt x="284859" y="1211014"/>
                </a:cubicBezTo>
                <a:cubicBezTo>
                  <a:pt x="303633" y="1199796"/>
                  <a:pt x="336040" y="1184429"/>
                  <a:pt x="306532" y="1173880"/>
                </a:cubicBezTo>
                <a:cubicBezTo>
                  <a:pt x="260625" y="1167842"/>
                  <a:pt x="185771" y="1160525"/>
                  <a:pt x="97075" y="1150872"/>
                </a:cubicBezTo>
                <a:lnTo>
                  <a:pt x="0" y="1139647"/>
                </a:lnTo>
                <a:lnTo>
                  <a:pt x="0" y="404874"/>
                </a:lnTo>
                <a:lnTo>
                  <a:pt x="69338" y="371701"/>
                </a:lnTo>
                <a:cubicBezTo>
                  <a:pt x="106137" y="354845"/>
                  <a:pt x="141801" y="338919"/>
                  <a:pt x="174955" y="323483"/>
                </a:cubicBezTo>
                <a:cubicBezTo>
                  <a:pt x="228954" y="295839"/>
                  <a:pt x="509747" y="276801"/>
                  <a:pt x="564468" y="248727"/>
                </a:cubicBezTo>
                <a:cubicBezTo>
                  <a:pt x="867808" y="162242"/>
                  <a:pt x="986185" y="215718"/>
                  <a:pt x="1246336" y="330459"/>
                </a:cubicBezTo>
                <a:cubicBezTo>
                  <a:pt x="1317985" y="354497"/>
                  <a:pt x="1384797" y="396380"/>
                  <a:pt x="1452257" y="424884"/>
                </a:cubicBezTo>
                <a:cubicBezTo>
                  <a:pt x="1503326" y="443540"/>
                  <a:pt x="1558875" y="442959"/>
                  <a:pt x="1611663" y="453337"/>
                </a:cubicBezTo>
                <a:cubicBezTo>
                  <a:pt x="1733389" y="478164"/>
                  <a:pt x="1873599" y="508996"/>
                  <a:pt x="1998255" y="500381"/>
                </a:cubicBezTo>
                <a:cubicBezTo>
                  <a:pt x="2044196" y="496252"/>
                  <a:pt x="2088322" y="480428"/>
                  <a:pt x="2134339" y="476391"/>
                </a:cubicBezTo>
                <a:cubicBezTo>
                  <a:pt x="2175318" y="471994"/>
                  <a:pt x="2221292" y="479624"/>
                  <a:pt x="2264520" y="478761"/>
                </a:cubicBezTo>
                <a:cubicBezTo>
                  <a:pt x="2275941" y="477934"/>
                  <a:pt x="2319449" y="476848"/>
                  <a:pt x="2297926" y="459525"/>
                </a:cubicBezTo>
                <a:cubicBezTo>
                  <a:pt x="2255327" y="421869"/>
                  <a:pt x="2106364" y="329143"/>
                  <a:pt x="2008921" y="252823"/>
                </a:cubicBezTo>
                <a:cubicBezTo>
                  <a:pt x="1911479" y="176504"/>
                  <a:pt x="1798411" y="99979"/>
                  <a:pt x="1713270" y="1608"/>
                </a:cubicBezTo>
                <a:lnTo>
                  <a:pt x="1711362" y="1"/>
                </a:lnTo>
                <a:close/>
              </a:path>
            </a:pathLst>
          </a:custGeom>
          <a:solidFill>
            <a:schemeClr val="bg1">
              <a:alpha val="30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8" name="Rectangle 7">
            <a:extLst>
              <a:ext uri="{FF2B5EF4-FFF2-40B4-BE49-F238E27FC236}">
                <a16:creationId xmlns:a16="http://schemas.microsoft.com/office/drawing/2014/main" id="{F16BB2F8-66BC-E70F-0B21-F1A5C3AD24EF}"/>
              </a:ext>
            </a:extLst>
          </p:cNvPr>
          <p:cNvSpPr/>
          <p:nvPr/>
        </p:nvSpPr>
        <p:spPr>
          <a:xfrm>
            <a:off x="-14618" y="0"/>
            <a:ext cx="4748657"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1054" y="1443318"/>
            <a:ext cx="3514166" cy="2286000"/>
          </a:xfrm>
        </p:spPr>
        <p:txBody>
          <a:bodyPr vert="horz" lIns="91440" tIns="45720" rIns="91440" bIns="45720" rtlCol="0" anchor="b">
            <a:normAutofit/>
          </a:bodyPr>
          <a:lstStyle>
            <a:lvl1pPr algn="ctr">
              <a:defRPr lang="en-US" sz="3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00349" y="4643718"/>
            <a:ext cx="3155577" cy="1389528"/>
          </a:xfrm>
        </p:spPr>
        <p:txBody>
          <a:bodyPr vert="horz" lIns="91440" tIns="45720" rIns="91440" bIns="45720" rtlCol="0" anchor="t">
            <a:normAutofit/>
          </a:bodyPr>
          <a:lstStyle>
            <a:lvl1pPr marL="0" indent="0" algn="ctr">
              <a:buNone/>
              <a:defRPr lang="en-US" sz="1400" cap="all" spc="200" baseline="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82760" y="163793"/>
            <a:ext cx="3552459" cy="365125"/>
          </a:xfrm>
        </p:spPr>
        <p:txBody>
          <a:bodyPr/>
          <a:lstStyle>
            <a:lvl1pPr algn="ctr">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292396" y="6343955"/>
            <a:ext cx="1573618" cy="365125"/>
          </a:xfrm>
        </p:spPr>
        <p:txBody>
          <a:bodyPr/>
          <a:lstStyle>
            <a:lvl1pPr algn="l">
              <a:defRPr>
                <a:solidFill>
                  <a:schemeClr val="tx1"/>
                </a:solidFill>
                <a:effectLst/>
              </a:defRPr>
            </a:lvl1p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062805" y="6343955"/>
            <a:ext cx="429207" cy="365125"/>
          </a:xfrm>
        </p:spPr>
        <p:txBody>
          <a:bodyPr/>
          <a:lstStyle/>
          <a:p>
            <a:fld id="{D4625554-4428-48DA-B560-13000DC67EB4}" type="slidenum">
              <a:rPr lang="en-US" smtClean="0"/>
              <a:t>‹#›</a:t>
            </a:fld>
            <a:endParaRPr lang="en-US"/>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4756275" y="0"/>
            <a:ext cx="7428106"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3">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7935591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4B4A40E-19B0-14FE-76C1-15050CB97D65}"/>
              </a:ext>
            </a:extLst>
          </p:cNvPr>
          <p:cNvSpPr/>
          <p:nvPr userDrawn="1"/>
        </p:nvSpPr>
        <p:spPr>
          <a:xfrm>
            <a:off x="2899523" y="4201658"/>
            <a:ext cx="3787242" cy="2647779"/>
          </a:xfrm>
          <a:custGeom>
            <a:avLst/>
            <a:gdLst>
              <a:gd name="csX0" fmla="*/ 1030822 w 3787242"/>
              <a:gd name="csY0" fmla="*/ 1928172 h 2647779"/>
              <a:gd name="csX1" fmla="*/ 1018915 w 3787242"/>
              <a:gd name="csY1" fmla="*/ 1933660 h 2647779"/>
              <a:gd name="csX2" fmla="*/ 984660 w 3787242"/>
              <a:gd name="csY2" fmla="*/ 1981302 h 2647779"/>
              <a:gd name="csX3" fmla="*/ 937434 w 3787242"/>
              <a:gd name="csY3" fmla="*/ 2036726 h 2647779"/>
              <a:gd name="csX4" fmla="*/ 937761 w 3787242"/>
              <a:gd name="csY4" fmla="*/ 2036824 h 2647779"/>
              <a:gd name="csX5" fmla="*/ 936995 w 3787242"/>
              <a:gd name="csY5" fmla="*/ 2039529 h 2647779"/>
              <a:gd name="csX6" fmla="*/ 951127 w 3787242"/>
              <a:gd name="csY6" fmla="*/ 2068286 h 2647779"/>
              <a:gd name="csX7" fmla="*/ 967934 w 3787242"/>
              <a:gd name="csY7" fmla="*/ 2081995 h 2647779"/>
              <a:gd name="csX8" fmla="*/ 983781 w 3787242"/>
              <a:gd name="csY8" fmla="*/ 2114786 h 2647779"/>
              <a:gd name="csX9" fmla="*/ 994223 w 3787242"/>
              <a:gd name="csY9" fmla="*/ 2140804 h 2647779"/>
              <a:gd name="csX10" fmla="*/ 1018141 w 3787242"/>
              <a:gd name="csY10" fmla="*/ 2135845 h 2647779"/>
              <a:gd name="csX11" fmla="*/ 1079498 w 3787242"/>
              <a:gd name="csY11" fmla="*/ 2147753 h 2647779"/>
              <a:gd name="csX12" fmla="*/ 1099005 w 3787242"/>
              <a:gd name="csY12" fmla="*/ 2186755 h 2647779"/>
              <a:gd name="csX13" fmla="*/ 1138304 w 3787242"/>
              <a:gd name="csY13" fmla="*/ 2200290 h 2647779"/>
              <a:gd name="csX14" fmla="*/ 1183675 w 3787242"/>
              <a:gd name="csY14" fmla="*/ 2206745 h 2647779"/>
              <a:gd name="csX15" fmla="*/ 1195142 w 3787242"/>
              <a:gd name="csY15" fmla="*/ 2164213 h 2647779"/>
              <a:gd name="csX16" fmla="*/ 1240384 w 3787242"/>
              <a:gd name="csY16" fmla="*/ 2137874 h 2647779"/>
              <a:gd name="csX17" fmla="*/ 1267701 w 3787242"/>
              <a:gd name="csY17" fmla="*/ 2127142 h 2647779"/>
              <a:gd name="csX18" fmla="*/ 1297183 w 3787242"/>
              <a:gd name="csY18" fmla="*/ 2125545 h 2647779"/>
              <a:gd name="csX19" fmla="*/ 1340425 w 3787242"/>
              <a:gd name="csY19" fmla="*/ 2161920 h 2647779"/>
              <a:gd name="csX20" fmla="*/ 1355429 w 3787242"/>
              <a:gd name="csY20" fmla="*/ 2219391 h 2647779"/>
              <a:gd name="csX21" fmla="*/ 1385238 w 3787242"/>
              <a:gd name="csY21" fmla="*/ 2238168 h 2647779"/>
              <a:gd name="csX22" fmla="*/ 1415637 w 3787242"/>
              <a:gd name="csY22" fmla="*/ 2224229 h 2647779"/>
              <a:gd name="csX23" fmla="*/ 1430354 w 3787242"/>
              <a:gd name="csY23" fmla="*/ 2212067 h 2647779"/>
              <a:gd name="csX24" fmla="*/ 1457554 w 3787242"/>
              <a:gd name="csY24" fmla="*/ 2185249 h 2647779"/>
              <a:gd name="csX25" fmla="*/ 1446670 w 3787242"/>
              <a:gd name="csY25" fmla="*/ 2159070 h 2647779"/>
              <a:gd name="csX26" fmla="*/ 1381194 w 3787242"/>
              <a:gd name="csY26" fmla="*/ 2113591 h 2647779"/>
              <a:gd name="csX27" fmla="*/ 1289541 w 3787242"/>
              <a:gd name="csY27" fmla="*/ 2051209 h 2647779"/>
              <a:gd name="csX28" fmla="*/ 1227814 w 3787242"/>
              <a:gd name="csY28" fmla="*/ 2015183 h 2647779"/>
              <a:gd name="csX29" fmla="*/ 1170217 w 3787242"/>
              <a:gd name="csY29" fmla="*/ 1986610 h 2647779"/>
              <a:gd name="csX30" fmla="*/ 1123872 w 3787242"/>
              <a:gd name="csY30" fmla="*/ 1993601 h 2647779"/>
              <a:gd name="csX31" fmla="*/ 1078745 w 3787242"/>
              <a:gd name="csY31" fmla="*/ 1977479 h 2647779"/>
              <a:gd name="csX32" fmla="*/ 1057978 w 3787242"/>
              <a:gd name="csY32" fmla="*/ 1964079 h 2647779"/>
              <a:gd name="csX33" fmla="*/ 1030822 w 3787242"/>
              <a:gd name="csY33" fmla="*/ 1928172 h 2647779"/>
              <a:gd name="csX34" fmla="*/ 712854 w 3787242"/>
              <a:gd name="csY34" fmla="*/ 1833355 h 2647779"/>
              <a:gd name="csX35" fmla="*/ 701039 w 3787242"/>
              <a:gd name="csY35" fmla="*/ 1842365 h 2647779"/>
              <a:gd name="csX36" fmla="*/ 705560 w 3787242"/>
              <a:gd name="csY36" fmla="*/ 1857317 h 2647779"/>
              <a:gd name="csX37" fmla="*/ 714441 w 3787242"/>
              <a:gd name="csY37" fmla="*/ 1854632 h 2647779"/>
              <a:gd name="csX38" fmla="*/ 718799 w 3787242"/>
              <a:gd name="csY38" fmla="*/ 1836995 h 2647779"/>
              <a:gd name="csX39" fmla="*/ 712854 w 3787242"/>
              <a:gd name="csY39" fmla="*/ 1833355 h 2647779"/>
              <a:gd name="csX40" fmla="*/ 896037 w 3787242"/>
              <a:gd name="csY40" fmla="*/ 1673821 h 2647779"/>
              <a:gd name="csX41" fmla="*/ 888967 w 3787242"/>
              <a:gd name="csY41" fmla="*/ 1679224 h 2647779"/>
              <a:gd name="csX42" fmla="*/ 867942 w 3787242"/>
              <a:gd name="csY42" fmla="*/ 1683603 h 2647779"/>
              <a:gd name="csX43" fmla="*/ 863644 w 3787242"/>
              <a:gd name="csY43" fmla="*/ 1701122 h 2647779"/>
              <a:gd name="csX44" fmla="*/ 846858 w 3787242"/>
              <a:gd name="csY44" fmla="*/ 1712328 h 2647779"/>
              <a:gd name="csX45" fmla="*/ 875460 w 3787242"/>
              <a:gd name="csY45" fmla="*/ 1759163 h 2647779"/>
              <a:gd name="csX46" fmla="*/ 876323 w 3787242"/>
              <a:gd name="csY46" fmla="*/ 1747629 h 2647779"/>
              <a:gd name="csX47" fmla="*/ 876232 w 3787242"/>
              <a:gd name="csY47" fmla="*/ 1747656 h 2647779"/>
              <a:gd name="csX48" fmla="*/ 876836 w 3787242"/>
              <a:gd name="csY48" fmla="*/ 1746384 h 2647779"/>
              <a:gd name="csX49" fmla="*/ 884862 w 3787242"/>
              <a:gd name="csY49" fmla="*/ 1738913 h 2647779"/>
              <a:gd name="csX50" fmla="*/ 886482 w 3787242"/>
              <a:gd name="csY50" fmla="*/ 1720722 h 2647779"/>
              <a:gd name="csX51" fmla="*/ 897483 w 3787242"/>
              <a:gd name="csY51" fmla="*/ 1708691 h 2647779"/>
              <a:gd name="csX52" fmla="*/ 905301 w 3787242"/>
              <a:gd name="csY52" fmla="*/ 1684174 h 2647779"/>
              <a:gd name="csX53" fmla="*/ 900357 w 3787242"/>
              <a:gd name="csY53" fmla="*/ 1679932 h 2647779"/>
              <a:gd name="csX54" fmla="*/ 896037 w 3787242"/>
              <a:gd name="csY54" fmla="*/ 1673821 h 2647779"/>
              <a:gd name="csX55" fmla="*/ 1860806 w 3787242"/>
              <a:gd name="csY55" fmla="*/ 1644081 h 2647779"/>
              <a:gd name="csX56" fmla="*/ 1856364 w 3787242"/>
              <a:gd name="csY56" fmla="*/ 1645424 h 2647779"/>
              <a:gd name="csX57" fmla="*/ 1859378 w 3787242"/>
              <a:gd name="csY57" fmla="*/ 1655390 h 2647779"/>
              <a:gd name="csX58" fmla="*/ 1860806 w 3787242"/>
              <a:gd name="csY58" fmla="*/ 1644081 h 2647779"/>
              <a:gd name="csX59" fmla="*/ 945205 w 3787242"/>
              <a:gd name="csY59" fmla="*/ 1626121 h 2647779"/>
              <a:gd name="csX60" fmla="*/ 937903 w 3787242"/>
              <a:gd name="csY60" fmla="*/ 1653646 h 2647779"/>
              <a:gd name="csX61" fmla="*/ 946244 w 3787242"/>
              <a:gd name="csY61" fmla="*/ 1686136 h 2647779"/>
              <a:gd name="csX62" fmla="*/ 955834 w 3787242"/>
              <a:gd name="csY62" fmla="*/ 1693322 h 2647779"/>
              <a:gd name="csX63" fmla="*/ 953759 w 3787242"/>
              <a:gd name="csY63" fmla="*/ 1697904 h 2647779"/>
              <a:gd name="csX64" fmla="*/ 945439 w 3787242"/>
              <a:gd name="csY64" fmla="*/ 1707346 h 2647779"/>
              <a:gd name="csX65" fmla="*/ 950048 w 3787242"/>
              <a:gd name="csY65" fmla="*/ 1722084 h 2647779"/>
              <a:gd name="csX66" fmla="*/ 947712 w 3787242"/>
              <a:gd name="csY66" fmla="*/ 1724534 h 2647779"/>
              <a:gd name="csX67" fmla="*/ 947742 w 3787242"/>
              <a:gd name="csY67" fmla="*/ 1724450 h 2647779"/>
              <a:gd name="csX68" fmla="*/ 947679 w 3787242"/>
              <a:gd name="csY68" fmla="*/ 1724569 h 2647779"/>
              <a:gd name="csX69" fmla="*/ 947712 w 3787242"/>
              <a:gd name="csY69" fmla="*/ 1724534 h 2647779"/>
              <a:gd name="csX70" fmla="*/ 947317 w 3787242"/>
              <a:gd name="csY70" fmla="*/ 1725666 h 2647779"/>
              <a:gd name="csX71" fmla="*/ 951250 w 3787242"/>
              <a:gd name="csY71" fmla="*/ 1733773 h 2647779"/>
              <a:gd name="csX72" fmla="*/ 962903 w 3787242"/>
              <a:gd name="csY72" fmla="*/ 1736974 h 2647779"/>
              <a:gd name="csX73" fmla="*/ 991912 w 3787242"/>
              <a:gd name="csY73" fmla="*/ 1747884 h 2647779"/>
              <a:gd name="csX74" fmla="*/ 988758 w 3787242"/>
              <a:gd name="csY74" fmla="*/ 1738751 h 2647779"/>
              <a:gd name="csX75" fmla="*/ 977610 w 3787242"/>
              <a:gd name="csY75" fmla="*/ 1725110 h 2647779"/>
              <a:gd name="csX76" fmla="*/ 955429 w 3787242"/>
              <a:gd name="csY76" fmla="*/ 1640631 h 2647779"/>
              <a:gd name="csX77" fmla="*/ 945205 w 3787242"/>
              <a:gd name="csY77" fmla="*/ 1626121 h 2647779"/>
              <a:gd name="csX78" fmla="*/ 1325690 w 3787242"/>
              <a:gd name="csY78" fmla="*/ 1588692 h 2647779"/>
              <a:gd name="csX79" fmla="*/ 1315836 w 3787242"/>
              <a:gd name="csY79" fmla="*/ 1597520 h 2647779"/>
              <a:gd name="csX80" fmla="*/ 1284813 w 3787242"/>
              <a:gd name="csY80" fmla="*/ 1666636 h 2647779"/>
              <a:gd name="csX81" fmla="*/ 1290879 w 3787242"/>
              <a:gd name="csY81" fmla="*/ 1678845 h 2647779"/>
              <a:gd name="csX82" fmla="*/ 1291461 w 3787242"/>
              <a:gd name="csY82" fmla="*/ 1742261 h 2647779"/>
              <a:gd name="csX83" fmla="*/ 1290460 w 3787242"/>
              <a:gd name="csY83" fmla="*/ 1744837 h 2647779"/>
              <a:gd name="csX84" fmla="*/ 1231596 w 3787242"/>
              <a:gd name="csY84" fmla="*/ 1786967 h 2647779"/>
              <a:gd name="csX85" fmla="*/ 1190030 w 3787242"/>
              <a:gd name="csY85" fmla="*/ 1795381 h 2647779"/>
              <a:gd name="csX86" fmla="*/ 1189609 w 3787242"/>
              <a:gd name="csY86" fmla="*/ 1866914 h 2647779"/>
              <a:gd name="csX87" fmla="*/ 1219812 w 3787242"/>
              <a:gd name="csY87" fmla="*/ 1905648 h 2647779"/>
              <a:gd name="csX88" fmla="*/ 1256035 w 3787242"/>
              <a:gd name="csY88" fmla="*/ 1933858 h 2647779"/>
              <a:gd name="csX89" fmla="*/ 1397741 w 3787242"/>
              <a:gd name="csY89" fmla="*/ 2037479 h 2647779"/>
              <a:gd name="csX90" fmla="*/ 1493214 w 3787242"/>
              <a:gd name="csY90" fmla="*/ 2076851 h 2647779"/>
              <a:gd name="csX91" fmla="*/ 1477169 w 3787242"/>
              <a:gd name="csY91" fmla="*/ 1987155 h 2647779"/>
              <a:gd name="csX92" fmla="*/ 1450085 w 3787242"/>
              <a:gd name="csY92" fmla="*/ 1912963 h 2647779"/>
              <a:gd name="csX93" fmla="*/ 1421195 w 3787242"/>
              <a:gd name="csY93" fmla="*/ 1782744 h 2647779"/>
              <a:gd name="csX94" fmla="*/ 1340656 w 3787242"/>
              <a:gd name="csY94" fmla="*/ 1594562 h 2647779"/>
              <a:gd name="csX95" fmla="*/ 1325690 w 3787242"/>
              <a:gd name="csY95" fmla="*/ 1588692 h 2647779"/>
              <a:gd name="csX96" fmla="*/ 1003154 w 3787242"/>
              <a:gd name="csY96" fmla="*/ 1587829 h 2647779"/>
              <a:gd name="csX97" fmla="*/ 982368 w 3787242"/>
              <a:gd name="csY97" fmla="*/ 1599553 h 2647779"/>
              <a:gd name="csX98" fmla="*/ 985464 w 3787242"/>
              <a:gd name="csY98" fmla="*/ 1625815 h 2647779"/>
              <a:gd name="csX99" fmla="*/ 981022 w 3787242"/>
              <a:gd name="csY99" fmla="*/ 1627158 h 2647779"/>
              <a:gd name="csX100" fmla="*/ 982529 w 3787242"/>
              <a:gd name="csY100" fmla="*/ 1632141 h 2647779"/>
              <a:gd name="csX101" fmla="*/ 986971 w 3787242"/>
              <a:gd name="csY101" fmla="*/ 1630798 h 2647779"/>
              <a:gd name="csX102" fmla="*/ 999026 w 3787242"/>
              <a:gd name="csY102" fmla="*/ 1670668 h 2647779"/>
              <a:gd name="csX103" fmla="*/ 1003466 w 3787242"/>
              <a:gd name="csY103" fmla="*/ 1669325 h 2647779"/>
              <a:gd name="csX104" fmla="*/ 1015049 w 3787242"/>
              <a:gd name="csY104" fmla="*/ 1595112 h 2647779"/>
              <a:gd name="csX105" fmla="*/ 1003154 w 3787242"/>
              <a:gd name="csY105" fmla="*/ 1587829 h 2647779"/>
              <a:gd name="csX106" fmla="*/ 1098011 w 3787242"/>
              <a:gd name="csY106" fmla="*/ 1531948 h 2647779"/>
              <a:gd name="csX107" fmla="*/ 1089133 w 3787242"/>
              <a:gd name="csY107" fmla="*/ 1534633 h 2647779"/>
              <a:gd name="csX108" fmla="*/ 1074375 w 3787242"/>
              <a:gd name="csY108" fmla="*/ 1566293 h 2647779"/>
              <a:gd name="csX109" fmla="*/ 1084843 w 3787242"/>
              <a:gd name="csY109" fmla="*/ 1584885 h 2647779"/>
              <a:gd name="csX110" fmla="*/ 1080403 w 3787242"/>
              <a:gd name="csY110" fmla="*/ 1586228 h 2647779"/>
              <a:gd name="csX111" fmla="*/ 1079057 w 3787242"/>
              <a:gd name="csY111" fmla="*/ 1613830 h 2647779"/>
              <a:gd name="csX112" fmla="*/ 1083497 w 3787242"/>
              <a:gd name="csY112" fmla="*/ 1612489 h 2647779"/>
              <a:gd name="csX113" fmla="*/ 1085004 w 3787242"/>
              <a:gd name="csY113" fmla="*/ 1617473 h 2647779"/>
              <a:gd name="csX114" fmla="*/ 1121962 w 3787242"/>
              <a:gd name="csY114" fmla="*/ 1579099 h 2647779"/>
              <a:gd name="csX115" fmla="*/ 1111492 w 3787242"/>
              <a:gd name="csY115" fmla="*/ 1560508 h 2647779"/>
              <a:gd name="csX116" fmla="*/ 1111414 w 3787242"/>
              <a:gd name="csY116" fmla="*/ 1544215 h 2647779"/>
              <a:gd name="csX117" fmla="*/ 1101025 w 3787242"/>
              <a:gd name="csY117" fmla="*/ 1541915 h 2647779"/>
              <a:gd name="csX118" fmla="*/ 1196991 w 3787242"/>
              <a:gd name="csY118" fmla="*/ 1522887 h 2647779"/>
              <a:gd name="csX119" fmla="*/ 1191591 w 3787242"/>
              <a:gd name="csY119" fmla="*/ 1525805 h 2647779"/>
              <a:gd name="csX120" fmla="*/ 1187801 w 3787242"/>
              <a:gd name="csY120" fmla="*/ 1538125 h 2647779"/>
              <a:gd name="csX121" fmla="*/ 1163607 w 3787242"/>
              <a:gd name="csY121" fmla="*/ 1545441 h 2647779"/>
              <a:gd name="csX122" fmla="*/ 1174220 w 3787242"/>
              <a:gd name="csY122" fmla="*/ 1568441 h 2647779"/>
              <a:gd name="csX123" fmla="*/ 1160117 w 3787242"/>
              <a:gd name="csY123" fmla="*/ 1570529 h 2647779"/>
              <a:gd name="csX124" fmla="*/ 1166110 w 3787242"/>
              <a:gd name="csY124" fmla="*/ 1587412 h 2647779"/>
              <a:gd name="csX125" fmla="*/ 1178970 w 3787242"/>
              <a:gd name="csY125" fmla="*/ 1600827 h 2647779"/>
              <a:gd name="csX126" fmla="*/ 1196768 w 3787242"/>
              <a:gd name="csY126" fmla="*/ 1604744 h 2647779"/>
              <a:gd name="csX127" fmla="*/ 1202381 w 3787242"/>
              <a:gd name="csY127" fmla="*/ 1633110 h 2647779"/>
              <a:gd name="csX128" fmla="*/ 1187785 w 3787242"/>
              <a:gd name="csY128" fmla="*/ 1655821 h 2647779"/>
              <a:gd name="csX129" fmla="*/ 1178508 w 3787242"/>
              <a:gd name="csY129" fmla="*/ 1680088 h 2647779"/>
              <a:gd name="csX130" fmla="*/ 1160948 w 3787242"/>
              <a:gd name="csY130" fmla="*/ 1684805 h 2647779"/>
              <a:gd name="csX131" fmla="*/ 1159060 w 3787242"/>
              <a:gd name="csY131" fmla="*/ 1684782 h 2647779"/>
              <a:gd name="csX132" fmla="*/ 1166942 w 3787242"/>
              <a:gd name="csY132" fmla="*/ 1706927 h 2647779"/>
              <a:gd name="csX133" fmla="*/ 1192360 w 3787242"/>
              <a:gd name="csY133" fmla="*/ 1720008 h 2647779"/>
              <a:gd name="csX134" fmla="*/ 1204899 w 3787242"/>
              <a:gd name="csY134" fmla="*/ 1703259 h 2647779"/>
              <a:gd name="csX135" fmla="*/ 1204439 w 3787242"/>
              <a:gd name="csY135" fmla="*/ 1682433 h 2647779"/>
              <a:gd name="csX136" fmla="*/ 1220969 w 3787242"/>
              <a:gd name="csY136" fmla="*/ 1670710 h 2647779"/>
              <a:gd name="csX137" fmla="*/ 1236679 w 3787242"/>
              <a:gd name="csY137" fmla="*/ 1673276 h 2647779"/>
              <a:gd name="csX138" fmla="*/ 1242012 w 3787242"/>
              <a:gd name="csY138" fmla="*/ 1661480 h 2647779"/>
              <a:gd name="csX139" fmla="*/ 1246566 w 3787242"/>
              <a:gd name="csY139" fmla="*/ 1641213 h 2647779"/>
              <a:gd name="csX140" fmla="*/ 1208507 w 3787242"/>
              <a:gd name="csY140" fmla="*/ 1582401 h 2647779"/>
              <a:gd name="csX141" fmla="*/ 1226982 w 3787242"/>
              <a:gd name="csY141" fmla="*/ 1543092 h 2647779"/>
              <a:gd name="csX142" fmla="*/ 1201577 w 3787242"/>
              <a:gd name="csY142" fmla="*/ 1523182 h 2647779"/>
              <a:gd name="csX143" fmla="*/ 1196991 w 3787242"/>
              <a:gd name="csY143" fmla="*/ 1522887 h 2647779"/>
              <a:gd name="csX144" fmla="*/ 2869137 w 3787242"/>
              <a:gd name="csY144" fmla="*/ 1475168 h 2647779"/>
              <a:gd name="csX145" fmla="*/ 2860256 w 3787242"/>
              <a:gd name="csY145" fmla="*/ 1477851 h 2647779"/>
              <a:gd name="csX146" fmla="*/ 2870641 w 3787242"/>
              <a:gd name="csY146" fmla="*/ 1480149 h 2647779"/>
              <a:gd name="csX147" fmla="*/ 1132785 w 3787242"/>
              <a:gd name="csY147" fmla="*/ 1407774 h 2647779"/>
              <a:gd name="csX148" fmla="*/ 1122899 w 3787242"/>
              <a:gd name="csY148" fmla="*/ 1409501 h 2647779"/>
              <a:gd name="csX149" fmla="*/ 1122632 w 3787242"/>
              <a:gd name="csY149" fmla="*/ 1425308 h 2647779"/>
              <a:gd name="csX150" fmla="*/ 1097441 w 3787242"/>
              <a:gd name="csY150" fmla="*/ 1444694 h 2647779"/>
              <a:gd name="csX151" fmla="*/ 1097530 w 3787242"/>
              <a:gd name="csY151" fmla="*/ 1444667 h 2647779"/>
              <a:gd name="csX152" fmla="*/ 1096520 w 3787242"/>
              <a:gd name="csY152" fmla="*/ 1446555 h 2647779"/>
              <a:gd name="csX153" fmla="*/ 1101068 w 3787242"/>
              <a:gd name="csY153" fmla="*/ 1461596 h 2647779"/>
              <a:gd name="csX154" fmla="*/ 1116271 w 3787242"/>
              <a:gd name="csY154" fmla="*/ 1467384 h 2647779"/>
              <a:gd name="csX155" fmla="*/ 1128230 w 3787242"/>
              <a:gd name="csY155" fmla="*/ 1476527 h 2647779"/>
              <a:gd name="csX156" fmla="*/ 1144574 w 3787242"/>
              <a:gd name="csY156" fmla="*/ 1478901 h 2647779"/>
              <a:gd name="csX157" fmla="*/ 1150004 w 3787242"/>
              <a:gd name="csY157" fmla="*/ 1470040 h 2647779"/>
              <a:gd name="csX158" fmla="*/ 1149160 w 3787242"/>
              <a:gd name="csY158" fmla="*/ 1457438 h 2647779"/>
              <a:gd name="csX159" fmla="*/ 1160567 w 3787242"/>
              <a:gd name="csY159" fmla="*/ 1436290 h 2647779"/>
              <a:gd name="csX160" fmla="*/ 1154541 w 3787242"/>
              <a:gd name="csY160" fmla="*/ 1417338 h 2647779"/>
              <a:gd name="csX161" fmla="*/ 1141854 w 3787242"/>
              <a:gd name="csY161" fmla="*/ 1412669 h 2647779"/>
              <a:gd name="csX162" fmla="*/ 1132785 w 3787242"/>
              <a:gd name="csY162" fmla="*/ 1407774 h 2647779"/>
              <a:gd name="csX163" fmla="*/ 479091 w 3787242"/>
              <a:gd name="csY163" fmla="*/ 1349412 h 2647779"/>
              <a:gd name="csX164" fmla="*/ 470211 w 3787242"/>
              <a:gd name="csY164" fmla="*/ 1352098 h 2647779"/>
              <a:gd name="csX165" fmla="*/ 476156 w 3787242"/>
              <a:gd name="csY165" fmla="*/ 1355739 h 2647779"/>
              <a:gd name="csX166" fmla="*/ 477664 w 3787242"/>
              <a:gd name="csY166" fmla="*/ 1360724 h 2647779"/>
              <a:gd name="csX167" fmla="*/ 482106 w 3787242"/>
              <a:gd name="csY167" fmla="*/ 1359382 h 2647779"/>
              <a:gd name="csX168" fmla="*/ 209998 w 3787242"/>
              <a:gd name="csY168" fmla="*/ 1345603 h 2647779"/>
              <a:gd name="csX169" fmla="*/ 196667 w 3787242"/>
              <a:gd name="csY169" fmla="*/ 1347879 h 2647779"/>
              <a:gd name="csX170" fmla="*/ 201188 w 3787242"/>
              <a:gd name="csY170" fmla="*/ 1362832 h 2647779"/>
              <a:gd name="csX171" fmla="*/ 223480 w 3787242"/>
              <a:gd name="csY171" fmla="*/ 1356091 h 2647779"/>
              <a:gd name="csX172" fmla="*/ 220465 w 3787242"/>
              <a:gd name="csY172" fmla="*/ 1346123 h 2647779"/>
              <a:gd name="csX173" fmla="*/ 209998 w 3787242"/>
              <a:gd name="csY173" fmla="*/ 1345603 h 2647779"/>
              <a:gd name="csX174" fmla="*/ 59935 w 3787242"/>
              <a:gd name="csY174" fmla="*/ 1329390 h 2647779"/>
              <a:gd name="csX175" fmla="*/ 51053 w 3787242"/>
              <a:gd name="csY175" fmla="*/ 1332075 h 2647779"/>
              <a:gd name="csX176" fmla="*/ 54068 w 3787242"/>
              <a:gd name="csY176" fmla="*/ 1342044 h 2647779"/>
              <a:gd name="csX177" fmla="*/ 62950 w 3787242"/>
              <a:gd name="csY177" fmla="*/ 1339360 h 2647779"/>
              <a:gd name="csX178" fmla="*/ 3070472 w 3787242"/>
              <a:gd name="csY178" fmla="*/ 1280245 h 2647779"/>
              <a:gd name="csX179" fmla="*/ 3095008 w 3787242"/>
              <a:gd name="csY179" fmla="*/ 1280245 h 2647779"/>
              <a:gd name="csX180" fmla="*/ 3096676 w 3787242"/>
              <a:gd name="csY180" fmla="*/ 1281862 h 2647779"/>
              <a:gd name="csX181" fmla="*/ 3102410 w 3787242"/>
              <a:gd name="csY181" fmla="*/ 1307611 h 2647779"/>
              <a:gd name="csX182" fmla="*/ 3134176 w 3787242"/>
              <a:gd name="csY182" fmla="*/ 1305718 h 2647779"/>
              <a:gd name="csX183" fmla="*/ 3148075 w 3787242"/>
              <a:gd name="csY183" fmla="*/ 1280245 h 2647779"/>
              <a:gd name="csX184" fmla="*/ 3191165 w 3787242"/>
              <a:gd name="csY184" fmla="*/ 1280245 h 2647779"/>
              <a:gd name="csX185" fmla="*/ 3187403 w 3787242"/>
              <a:gd name="csY185" fmla="*/ 1291341 h 2647779"/>
              <a:gd name="csX186" fmla="*/ 3183822 w 3787242"/>
              <a:gd name="csY186" fmla="*/ 1310288 h 2647779"/>
              <a:gd name="csX187" fmla="*/ 3243528 w 3787242"/>
              <a:gd name="csY187" fmla="*/ 1321310 h 2647779"/>
              <a:gd name="csX188" fmla="*/ 3246483 w 3787242"/>
              <a:gd name="csY188" fmla="*/ 1362151 h 2647779"/>
              <a:gd name="csX189" fmla="*/ 3261993 w 3787242"/>
              <a:gd name="csY189" fmla="*/ 1349354 h 2647779"/>
              <a:gd name="csX190" fmla="*/ 3276679 w 3787242"/>
              <a:gd name="csY190" fmla="*/ 1379921 h 2647779"/>
              <a:gd name="csX191" fmla="*/ 3281985 w 3787242"/>
              <a:gd name="csY191" fmla="*/ 1405317 h 2647779"/>
              <a:gd name="csX192" fmla="*/ 3345616 w 3787242"/>
              <a:gd name="csY192" fmla="*/ 1400220 h 2647779"/>
              <a:gd name="csX193" fmla="*/ 3307691 w 3787242"/>
              <a:gd name="csY193" fmla="*/ 1447489 h 2647779"/>
              <a:gd name="csX194" fmla="*/ 3288340 w 3787242"/>
              <a:gd name="csY194" fmla="*/ 1488152 h 2647779"/>
              <a:gd name="csX195" fmla="*/ 3229865 w 3787242"/>
              <a:gd name="csY195" fmla="*/ 1500494 h 2647779"/>
              <a:gd name="csX196" fmla="*/ 3155715 w 3787242"/>
              <a:gd name="csY196" fmla="*/ 1544078 h 2647779"/>
              <a:gd name="csX197" fmla="*/ 3062425 w 3787242"/>
              <a:gd name="csY197" fmla="*/ 1749714 h 2647779"/>
              <a:gd name="csX198" fmla="*/ 3112653 w 3787242"/>
              <a:gd name="csY198" fmla="*/ 1780413 h 2647779"/>
              <a:gd name="csX199" fmla="*/ 3116247 w 3787242"/>
              <a:gd name="csY199" fmla="*/ 1881590 h 2647779"/>
              <a:gd name="csX200" fmla="*/ 3072385 w 3787242"/>
              <a:gd name="csY200" fmla="*/ 1937675 h 2647779"/>
              <a:gd name="csX201" fmla="*/ 3039008 w 3787242"/>
              <a:gd name="csY201" fmla="*/ 1962704 h 2647779"/>
              <a:gd name="csX202" fmla="*/ 3099880 w 3787242"/>
              <a:gd name="csY202" fmla="*/ 1959923 h 2647779"/>
              <a:gd name="csX203" fmla="*/ 3152124 w 3787242"/>
              <a:gd name="csY203" fmla="*/ 1950848 h 2647779"/>
              <a:gd name="csX204" fmla="*/ 3215610 w 3787242"/>
              <a:gd name="csY204" fmla="*/ 1878544 h 2647779"/>
              <a:gd name="csX205" fmla="*/ 3238300 w 3787242"/>
              <a:gd name="csY205" fmla="*/ 1908771 h 2647779"/>
              <a:gd name="csX206" fmla="*/ 3281041 w 3787242"/>
              <a:gd name="csY206" fmla="*/ 1882002 h 2647779"/>
              <a:gd name="csX207" fmla="*/ 3329150 w 3787242"/>
              <a:gd name="csY207" fmla="*/ 1894255 h 2647779"/>
              <a:gd name="csX208" fmla="*/ 3499606 w 3787242"/>
              <a:gd name="csY208" fmla="*/ 1801868 h 2647779"/>
              <a:gd name="csX209" fmla="*/ 3480302 w 3787242"/>
              <a:gd name="csY209" fmla="*/ 1756673 h 2647779"/>
              <a:gd name="csX210" fmla="*/ 3490794 w 3787242"/>
              <a:gd name="csY210" fmla="*/ 1736094 h 2647779"/>
              <a:gd name="csX211" fmla="*/ 3485136 w 3787242"/>
              <a:gd name="csY211" fmla="*/ 1640190 h 2647779"/>
              <a:gd name="csX212" fmla="*/ 3527213 w 3787242"/>
              <a:gd name="csY212" fmla="*/ 1609271 h 2647779"/>
              <a:gd name="csX213" fmla="*/ 3580053 w 3787242"/>
              <a:gd name="csY213" fmla="*/ 1631272 h 2647779"/>
              <a:gd name="csX214" fmla="*/ 3664554 w 3787242"/>
              <a:gd name="csY214" fmla="*/ 1641224 h 2647779"/>
              <a:gd name="csX215" fmla="*/ 3731930 w 3787242"/>
              <a:gd name="csY215" fmla="*/ 1623324 h 2647779"/>
              <a:gd name="csX216" fmla="*/ 3730281 w 3787242"/>
              <a:gd name="csY216" fmla="*/ 1702246 h 2647779"/>
              <a:gd name="csX217" fmla="*/ 3731140 w 3787242"/>
              <a:gd name="csY217" fmla="*/ 1738779 h 2647779"/>
              <a:gd name="csX218" fmla="*/ 3772270 w 3787242"/>
              <a:gd name="csY218" fmla="*/ 1839481 h 2647779"/>
              <a:gd name="csX219" fmla="*/ 3718838 w 3787242"/>
              <a:gd name="csY219" fmla="*/ 1856727 h 2647779"/>
              <a:gd name="csX220" fmla="*/ 3711698 w 3787242"/>
              <a:gd name="csY220" fmla="*/ 1883809 h 2647779"/>
              <a:gd name="csX221" fmla="*/ 3645864 w 3787242"/>
              <a:gd name="csY221" fmla="*/ 1910737 h 2647779"/>
              <a:gd name="csX222" fmla="*/ 3628751 w 3787242"/>
              <a:gd name="csY222" fmla="*/ 1934605 h 2647779"/>
              <a:gd name="csX223" fmla="*/ 3597081 w 3787242"/>
              <a:gd name="csY223" fmla="*/ 1910652 h 2647779"/>
              <a:gd name="csX224" fmla="*/ 3569545 w 3787242"/>
              <a:gd name="csY224" fmla="*/ 1890891 h 2647779"/>
              <a:gd name="csX225" fmla="*/ 3486882 w 3787242"/>
              <a:gd name="csY225" fmla="*/ 1865748 h 2647779"/>
              <a:gd name="csX226" fmla="*/ 3380705 w 3787242"/>
              <a:gd name="csY226" fmla="*/ 1930985 h 2647779"/>
              <a:gd name="csX227" fmla="*/ 3355810 w 3787242"/>
              <a:gd name="csY227" fmla="*/ 1956908 h 2647779"/>
              <a:gd name="csX228" fmla="*/ 3359562 w 3787242"/>
              <a:gd name="csY228" fmla="*/ 2027869 h 2647779"/>
              <a:gd name="csX229" fmla="*/ 3338217 w 3787242"/>
              <a:gd name="csY229" fmla="*/ 2105433 h 2647779"/>
              <a:gd name="csX230" fmla="*/ 3264576 w 3787242"/>
              <a:gd name="csY230" fmla="*/ 2099020 h 2647779"/>
              <a:gd name="csX231" fmla="*/ 3215656 w 3787242"/>
              <a:gd name="csY231" fmla="*/ 2111241 h 2647779"/>
              <a:gd name="csX232" fmla="*/ 3179762 w 3787242"/>
              <a:gd name="csY232" fmla="*/ 2071360 h 2647779"/>
              <a:gd name="csX233" fmla="*/ 3140589 w 3787242"/>
              <a:gd name="csY233" fmla="*/ 2053337 h 2647779"/>
              <a:gd name="csX234" fmla="*/ 3024504 w 3787242"/>
              <a:gd name="csY234" fmla="*/ 2014164 h 2647779"/>
              <a:gd name="csX235" fmla="*/ 2995177 w 3787242"/>
              <a:gd name="csY235" fmla="*/ 2070899 h 2647779"/>
              <a:gd name="csX236" fmla="*/ 2944786 w 3787242"/>
              <a:gd name="csY236" fmla="*/ 2093950 h 2647779"/>
              <a:gd name="csX237" fmla="*/ 2890026 w 3787242"/>
              <a:gd name="csY237" fmla="*/ 2126430 h 2647779"/>
              <a:gd name="csX238" fmla="*/ 2820971 w 3787242"/>
              <a:gd name="csY238" fmla="*/ 2082532 h 2647779"/>
              <a:gd name="csX239" fmla="*/ 2590684 w 3787242"/>
              <a:gd name="csY239" fmla="*/ 2350559 h 2647779"/>
              <a:gd name="csX240" fmla="*/ 2421750 w 3787242"/>
              <a:gd name="csY240" fmla="*/ 2586248 h 2647779"/>
              <a:gd name="csX241" fmla="*/ 2393623 w 3787242"/>
              <a:gd name="csY241" fmla="*/ 2647778 h 2647779"/>
              <a:gd name="csX242" fmla="*/ 2304535 w 3787242"/>
              <a:gd name="csY242" fmla="*/ 2647779 h 2647779"/>
              <a:gd name="csX243" fmla="*/ 2296381 w 3787242"/>
              <a:gd name="csY243" fmla="*/ 2618298 h 2647779"/>
              <a:gd name="csX244" fmla="*/ 2282515 w 3787242"/>
              <a:gd name="csY244" fmla="*/ 2573300 h 2647779"/>
              <a:gd name="csX245" fmla="*/ 2118902 w 3787242"/>
              <a:gd name="csY245" fmla="*/ 2406382 h 2647779"/>
              <a:gd name="csX246" fmla="*/ 2042361 w 3787242"/>
              <a:gd name="csY246" fmla="*/ 2180401 h 2647779"/>
              <a:gd name="csX247" fmla="*/ 2050061 w 3787242"/>
              <a:gd name="csY247" fmla="*/ 2189840 h 2647779"/>
              <a:gd name="csX248" fmla="*/ 2185227 w 3787242"/>
              <a:gd name="csY248" fmla="*/ 2284264 h 2647779"/>
              <a:gd name="csX249" fmla="*/ 2279913 w 3787242"/>
              <a:gd name="csY249" fmla="*/ 2377279 h 2647779"/>
              <a:gd name="csX250" fmla="*/ 2361328 w 3787242"/>
              <a:gd name="csY250" fmla="*/ 2452252 h 2647779"/>
              <a:gd name="csX251" fmla="*/ 2340141 w 3787242"/>
              <a:gd name="csY251" fmla="*/ 2619962 h 2647779"/>
              <a:gd name="csX252" fmla="*/ 2538245 w 3787242"/>
              <a:gd name="csY252" fmla="*/ 2333482 h 2647779"/>
              <a:gd name="csX253" fmla="*/ 2752073 w 3787242"/>
              <a:gd name="csY253" fmla="*/ 2046995 h 2647779"/>
              <a:gd name="csX254" fmla="*/ 2717453 w 3787242"/>
              <a:gd name="csY254" fmla="*/ 1987443 h 2647779"/>
              <a:gd name="csX255" fmla="*/ 2715668 w 3787242"/>
              <a:gd name="csY255" fmla="*/ 1960289 h 2647779"/>
              <a:gd name="csX256" fmla="*/ 2743275 w 3787242"/>
              <a:gd name="csY256" fmla="*/ 1955106 h 2647779"/>
              <a:gd name="csX257" fmla="*/ 2764798 w 3787242"/>
              <a:gd name="csY257" fmla="*/ 1927830 h 2647779"/>
              <a:gd name="csX258" fmla="*/ 2786272 w 3787242"/>
              <a:gd name="csY258" fmla="*/ 1917082 h 2647779"/>
              <a:gd name="csX259" fmla="*/ 2819184 w 3787242"/>
              <a:gd name="csY259" fmla="*/ 1820199 h 2647779"/>
              <a:gd name="csX260" fmla="*/ 2844026 w 3787242"/>
              <a:gd name="csY260" fmla="*/ 1806852 h 2647779"/>
              <a:gd name="csX261" fmla="*/ 2889786 w 3787242"/>
              <a:gd name="csY261" fmla="*/ 1810025 h 2647779"/>
              <a:gd name="csX262" fmla="*/ 2812897 w 3787242"/>
              <a:gd name="csY262" fmla="*/ 1656147 h 2647779"/>
              <a:gd name="csX263" fmla="*/ 2779329 w 3787242"/>
              <a:gd name="csY263" fmla="*/ 1593212 h 2647779"/>
              <a:gd name="csX264" fmla="*/ 2809485 w 3787242"/>
              <a:gd name="csY264" fmla="*/ 1554919 h 2647779"/>
              <a:gd name="csX265" fmla="*/ 2838947 w 3787242"/>
              <a:gd name="csY265" fmla="*/ 1544426 h 2647779"/>
              <a:gd name="csX266" fmla="*/ 2846986 w 3787242"/>
              <a:gd name="csY266" fmla="*/ 1471578 h 2647779"/>
              <a:gd name="csX267" fmla="*/ 2883998 w 3787242"/>
              <a:gd name="csY267" fmla="*/ 1500442 h 2647779"/>
              <a:gd name="csX268" fmla="*/ 2892636 w 3787242"/>
              <a:gd name="csY268" fmla="*/ 1523446 h 2647779"/>
              <a:gd name="csX269" fmla="*/ 3001803 w 3787242"/>
              <a:gd name="csY269" fmla="*/ 1558378 h 2647779"/>
              <a:gd name="csX270" fmla="*/ 3026339 w 3787242"/>
              <a:gd name="csY270" fmla="*/ 1570838 h 2647779"/>
              <a:gd name="csX271" fmla="*/ 3048153 w 3787242"/>
              <a:gd name="csY271" fmla="*/ 1599153 h 2647779"/>
              <a:gd name="csX272" fmla="*/ 3014185 w 3787242"/>
              <a:gd name="csY272" fmla="*/ 1644138 h 2647779"/>
              <a:gd name="csX273" fmla="*/ 2979651 w 3787242"/>
              <a:gd name="csY273" fmla="*/ 1699678 h 2647779"/>
              <a:gd name="csX274" fmla="*/ 2924524 w 3787242"/>
              <a:gd name="csY274" fmla="*/ 1763325 h 2647779"/>
              <a:gd name="csX275" fmla="*/ 2967471 w 3787242"/>
              <a:gd name="csY275" fmla="*/ 1828170 h 2647779"/>
              <a:gd name="csX276" fmla="*/ 2988953 w 3787242"/>
              <a:gd name="csY276" fmla="*/ 1820392 h 2647779"/>
              <a:gd name="csX277" fmla="*/ 3012120 w 3787242"/>
              <a:gd name="csY277" fmla="*/ 1791034 h 2647779"/>
              <a:gd name="csX278" fmla="*/ 3060532 w 3787242"/>
              <a:gd name="csY278" fmla="*/ 1679673 h 2647779"/>
              <a:gd name="csX279" fmla="*/ 3132286 w 3787242"/>
              <a:gd name="csY279" fmla="*/ 1540187 h 2647779"/>
              <a:gd name="csX280" fmla="*/ 3069995 w 3787242"/>
              <a:gd name="csY280" fmla="*/ 1400585 h 2647779"/>
              <a:gd name="csX281" fmla="*/ 3054574 w 3787242"/>
              <a:gd name="csY281" fmla="*/ 1296227 h 2647779"/>
              <a:gd name="csX282" fmla="*/ 1294610 w 3787242"/>
              <a:gd name="csY282" fmla="*/ 1265999 h 2647779"/>
              <a:gd name="csX283" fmla="*/ 1303652 w 3787242"/>
              <a:gd name="csY283" fmla="*/ 1295902 h 2647779"/>
              <a:gd name="csX284" fmla="*/ 1303743 w 3787242"/>
              <a:gd name="csY284" fmla="*/ 1295876 h 2647779"/>
              <a:gd name="csX285" fmla="*/ 1308184 w 3787242"/>
              <a:gd name="csY285" fmla="*/ 1294533 h 2647779"/>
              <a:gd name="csX286" fmla="*/ 1317306 w 3787242"/>
              <a:gd name="csY286" fmla="*/ 1340730 h 2647779"/>
              <a:gd name="csX287" fmla="*/ 1327694 w 3787242"/>
              <a:gd name="csY287" fmla="*/ 1343026 h 2647779"/>
              <a:gd name="csX288" fmla="*/ 1329201 w 3787242"/>
              <a:gd name="csY288" fmla="*/ 1348010 h 2647779"/>
              <a:gd name="csX289" fmla="*/ 1332133 w 3787242"/>
              <a:gd name="csY289" fmla="*/ 1341683 h 2647779"/>
              <a:gd name="csX290" fmla="*/ 1324356 w 3787242"/>
              <a:gd name="csY290" fmla="*/ 1267883 h 2647779"/>
              <a:gd name="csX291" fmla="*/ 1294610 w 3787242"/>
              <a:gd name="csY291" fmla="*/ 1265999 h 2647779"/>
              <a:gd name="csX292" fmla="*/ 1382061 w 3787242"/>
              <a:gd name="csY292" fmla="*/ 1223236 h 2647779"/>
              <a:gd name="csX293" fmla="*/ 1368835 w 3787242"/>
              <a:gd name="csY293" fmla="*/ 1239995 h 2647779"/>
              <a:gd name="csX294" fmla="*/ 1355361 w 3787242"/>
              <a:gd name="csY294" fmla="*/ 1256927 h 2647779"/>
              <a:gd name="csX295" fmla="*/ 1362128 w 3787242"/>
              <a:gd name="csY295" fmla="*/ 1279306 h 2647779"/>
              <a:gd name="csX296" fmla="*/ 1363146 w 3787242"/>
              <a:gd name="csY296" fmla="*/ 1285861 h 2647779"/>
              <a:gd name="csX297" fmla="*/ 1360250 w 3787242"/>
              <a:gd name="csY297" fmla="*/ 1289638 h 2647779"/>
              <a:gd name="csX298" fmla="*/ 1360283 w 3787242"/>
              <a:gd name="csY298" fmla="*/ 1289560 h 2647779"/>
              <a:gd name="csX299" fmla="*/ 1360221 w 3787242"/>
              <a:gd name="csY299" fmla="*/ 1289675 h 2647779"/>
              <a:gd name="csX300" fmla="*/ 1360250 w 3787242"/>
              <a:gd name="csY300" fmla="*/ 1289638 h 2647779"/>
              <a:gd name="csX301" fmla="*/ 1359705 w 3787242"/>
              <a:gd name="csY301" fmla="*/ 1290921 h 2647779"/>
              <a:gd name="csX302" fmla="*/ 1362129 w 3787242"/>
              <a:gd name="csY302" fmla="*/ 1312341 h 2647779"/>
              <a:gd name="csX303" fmla="*/ 1376718 w 3787242"/>
              <a:gd name="csY303" fmla="*/ 1316435 h 2647779"/>
              <a:gd name="csX304" fmla="*/ 1372589 w 3787242"/>
              <a:gd name="csY304" fmla="*/ 1311944 h 2647779"/>
              <a:gd name="csX305" fmla="*/ 1373322 w 3787242"/>
              <a:gd name="csY305" fmla="*/ 1301934 h 2647779"/>
              <a:gd name="csX306" fmla="*/ 1378523 w 3787242"/>
              <a:gd name="csY306" fmla="*/ 1288395 h 2647779"/>
              <a:gd name="csX307" fmla="*/ 1377689 w 3787242"/>
              <a:gd name="csY307" fmla="*/ 1279743 h 2647779"/>
              <a:gd name="csX308" fmla="*/ 1396301 w 3787242"/>
              <a:gd name="csY308" fmla="*/ 1266403 h 2647779"/>
              <a:gd name="csX309" fmla="*/ 1388037 w 3787242"/>
              <a:gd name="csY309" fmla="*/ 1243979 h 2647779"/>
              <a:gd name="csX310" fmla="*/ 1382061 w 3787242"/>
              <a:gd name="csY310" fmla="*/ 1223236 h 2647779"/>
              <a:gd name="csX311" fmla="*/ 1157993 w 3787242"/>
              <a:gd name="csY311" fmla="*/ 1211006 h 2647779"/>
              <a:gd name="csX312" fmla="*/ 1151682 w 3787242"/>
              <a:gd name="csY312" fmla="*/ 1211308 h 2647779"/>
              <a:gd name="csX313" fmla="*/ 1154695 w 3787242"/>
              <a:gd name="csY313" fmla="*/ 1221276 h 2647779"/>
              <a:gd name="csX314" fmla="*/ 1168016 w 3787242"/>
              <a:gd name="csY314" fmla="*/ 1217247 h 2647779"/>
              <a:gd name="csX315" fmla="*/ 1166509 w 3787242"/>
              <a:gd name="csY315" fmla="*/ 1212263 h 2647779"/>
              <a:gd name="csX316" fmla="*/ 1162067 w 3787242"/>
              <a:gd name="csY316" fmla="*/ 1213606 h 2647779"/>
              <a:gd name="csX317" fmla="*/ 1157993 w 3787242"/>
              <a:gd name="csY317" fmla="*/ 1211006 h 2647779"/>
              <a:gd name="csX318" fmla="*/ 1502527 w 3787242"/>
              <a:gd name="csY318" fmla="*/ 1203624 h 2647779"/>
              <a:gd name="csX319" fmla="*/ 1496606 w 3787242"/>
              <a:gd name="csY319" fmla="*/ 1204325 h 2647779"/>
              <a:gd name="csX320" fmla="*/ 1486994 w 3787242"/>
              <a:gd name="csY320" fmla="*/ 1208517 h 2647779"/>
              <a:gd name="csX321" fmla="*/ 1485357 w 3787242"/>
              <a:gd name="csY321" fmla="*/ 1223057 h 2647779"/>
              <a:gd name="csX322" fmla="*/ 1482573 w 3787242"/>
              <a:gd name="csY322" fmla="*/ 1226272 h 2647779"/>
              <a:gd name="csX323" fmla="*/ 1483652 w 3787242"/>
              <a:gd name="csY323" fmla="*/ 1234748 h 2647779"/>
              <a:gd name="csX324" fmla="*/ 1482202 w 3787242"/>
              <a:gd name="csY324" fmla="*/ 1243692 h 2647779"/>
              <a:gd name="csX325" fmla="*/ 1477894 w 3787242"/>
              <a:gd name="csY325" fmla="*/ 1252018 h 2647779"/>
              <a:gd name="csX326" fmla="*/ 1475289 w 3787242"/>
              <a:gd name="csY326" fmla="*/ 1262694 h 2647779"/>
              <a:gd name="csX327" fmla="*/ 1470043 w 3787242"/>
              <a:gd name="csY327" fmla="*/ 1268235 h 2647779"/>
              <a:gd name="csX328" fmla="*/ 1462557 w 3787242"/>
              <a:gd name="csY328" fmla="*/ 1274555 h 2647779"/>
              <a:gd name="csX329" fmla="*/ 1449599 w 3787242"/>
              <a:gd name="csY329" fmla="*/ 1274219 h 2647779"/>
              <a:gd name="csX330" fmla="*/ 1448123 w 3787242"/>
              <a:gd name="csY330" fmla="*/ 1278820 h 2647779"/>
              <a:gd name="csX331" fmla="*/ 1441182 w 3787242"/>
              <a:gd name="csY331" fmla="*/ 1281711 h 2647779"/>
              <a:gd name="csX332" fmla="*/ 1441391 w 3787242"/>
              <a:gd name="csY332" fmla="*/ 1281746 h 2647779"/>
              <a:gd name="csX333" fmla="*/ 1440840 w 3787242"/>
              <a:gd name="csY333" fmla="*/ 1283198 h 2647779"/>
              <a:gd name="csX334" fmla="*/ 1443937 w 3787242"/>
              <a:gd name="csY334" fmla="*/ 1293438 h 2647779"/>
              <a:gd name="csX335" fmla="*/ 1463117 w 3787242"/>
              <a:gd name="csY335" fmla="*/ 1299307 h 2647779"/>
              <a:gd name="csX336" fmla="*/ 1471907 w 3787242"/>
              <a:gd name="csY336" fmla="*/ 1304166 h 2647779"/>
              <a:gd name="csX337" fmla="*/ 1480774 w 3787242"/>
              <a:gd name="csY337" fmla="*/ 1298817 h 2647779"/>
              <a:gd name="csX338" fmla="*/ 1478020 w 3787242"/>
              <a:gd name="csY338" fmla="*/ 1275319 h 2647779"/>
              <a:gd name="csX339" fmla="*/ 1485468 w 3787242"/>
              <a:gd name="csY339" fmla="*/ 1270198 h 2647779"/>
              <a:gd name="csX340" fmla="*/ 1497129 w 3787242"/>
              <a:gd name="csY340" fmla="*/ 1261332 h 2647779"/>
              <a:gd name="csX341" fmla="*/ 1501356 w 3787242"/>
              <a:gd name="csY341" fmla="*/ 1245219 h 2647779"/>
              <a:gd name="csX342" fmla="*/ 1510478 w 3787242"/>
              <a:gd name="csY342" fmla="*/ 1224362 h 2647779"/>
              <a:gd name="csX343" fmla="*/ 1508038 w 3787242"/>
              <a:gd name="csY343" fmla="*/ 1216298 h 2647779"/>
              <a:gd name="csX344" fmla="*/ 1503153 w 3787242"/>
              <a:gd name="csY344" fmla="*/ 1212237 h 2647779"/>
              <a:gd name="csX345" fmla="*/ 1502527 w 3787242"/>
              <a:gd name="csY345" fmla="*/ 1203624 h 2647779"/>
              <a:gd name="csX346" fmla="*/ 738437 w 3787242"/>
              <a:gd name="csY346" fmla="*/ 69367 h 2647779"/>
              <a:gd name="csX347" fmla="*/ 720584 w 3787242"/>
              <a:gd name="csY347" fmla="*/ 74764 h 2647779"/>
              <a:gd name="csX348" fmla="*/ 722091 w 3787242"/>
              <a:gd name="csY348" fmla="*/ 79748 h 2647779"/>
              <a:gd name="csX349" fmla="*/ 726533 w 3787242"/>
              <a:gd name="csY349" fmla="*/ 78405 h 2647779"/>
              <a:gd name="csX350" fmla="*/ 728040 w 3787242"/>
              <a:gd name="csY350" fmla="*/ 83391 h 2647779"/>
              <a:gd name="csX351" fmla="*/ 741361 w 3787242"/>
              <a:gd name="csY351" fmla="*/ 79363 h 2647779"/>
              <a:gd name="csX352" fmla="*/ 741451 w 3787242"/>
              <a:gd name="csY352" fmla="*/ 79335 h 2647779"/>
              <a:gd name="csX353" fmla="*/ 1045689 w 3787242"/>
              <a:gd name="csY353" fmla="*/ 9097 h 2647779"/>
              <a:gd name="csX354" fmla="*/ 1041247 w 3787242"/>
              <a:gd name="csY354" fmla="*/ 10440 h 2647779"/>
              <a:gd name="csX355" fmla="*/ 1044262 w 3787242"/>
              <a:gd name="csY355" fmla="*/ 20408 h 2647779"/>
              <a:gd name="csX356" fmla="*/ 1045689 w 3787242"/>
              <a:gd name="csY356" fmla="*/ 9097 h 2647779"/>
              <a:gd name="csX357" fmla="*/ 1028101 w 3787242"/>
              <a:gd name="csY357" fmla="*/ 743 h 2647779"/>
              <a:gd name="csX358" fmla="*/ 1074101 w 3787242"/>
              <a:gd name="csY358" fmla="*/ 14747 h 2647779"/>
              <a:gd name="csX359" fmla="*/ 1095594 w 3787242"/>
              <a:gd name="csY359" fmla="*/ 8643 h 2647779"/>
              <a:gd name="csX360" fmla="*/ 1145331 w 3787242"/>
              <a:gd name="csY360" fmla="*/ 63227 h 2647779"/>
              <a:gd name="csX361" fmla="*/ 1127054 w 3787242"/>
              <a:gd name="csY361" fmla="*/ 110391 h 2647779"/>
              <a:gd name="csX362" fmla="*/ 1102709 w 3787242"/>
              <a:gd name="csY362" fmla="*/ 164630 h 2647779"/>
              <a:gd name="csX363" fmla="*/ 1101179 w 3787242"/>
              <a:gd name="csY363" fmla="*/ 210587 h 2647779"/>
              <a:gd name="csX364" fmla="*/ 1123632 w 3787242"/>
              <a:gd name="csY364" fmla="*/ 250182 h 2647779"/>
              <a:gd name="csX365" fmla="*/ 1137198 w 3787242"/>
              <a:gd name="csY365" fmla="*/ 209686 h 2647779"/>
              <a:gd name="csX366" fmla="*/ 1164383 w 3787242"/>
              <a:gd name="csY366" fmla="*/ 197213 h 2647779"/>
              <a:gd name="csX367" fmla="*/ 1254086 w 3787242"/>
              <a:gd name="csY367" fmla="*/ 196891 h 2647779"/>
              <a:gd name="csX368" fmla="*/ 1279454 w 3787242"/>
              <a:gd name="csY368" fmla="*/ 232042 h 2647779"/>
              <a:gd name="csX369" fmla="*/ 1313680 w 3787242"/>
              <a:gd name="csY369" fmla="*/ 248098 h 2647779"/>
              <a:gd name="csX370" fmla="*/ 1359686 w 3787242"/>
              <a:gd name="csY370" fmla="*/ 225583 h 2647779"/>
              <a:gd name="csX371" fmla="*/ 1373668 w 3787242"/>
              <a:gd name="csY371" fmla="*/ 238465 h 2647779"/>
              <a:gd name="csX372" fmla="*/ 1400640 w 3787242"/>
              <a:gd name="csY372" fmla="*/ 250483 h 2647779"/>
              <a:gd name="csX373" fmla="*/ 1400432 w 3787242"/>
              <a:gd name="csY373" fmla="*/ 303754 h 2647779"/>
              <a:gd name="csX374" fmla="*/ 1382104 w 3787242"/>
              <a:gd name="csY374" fmla="*/ 327199 h 2647779"/>
              <a:gd name="csX375" fmla="*/ 1326448 w 3787242"/>
              <a:gd name="csY375" fmla="*/ 369148 h 2647779"/>
              <a:gd name="csX376" fmla="*/ 1287329 w 3787242"/>
              <a:gd name="csY376" fmla="*/ 434382 h 2647779"/>
              <a:gd name="csX377" fmla="*/ 1276308 w 3787242"/>
              <a:gd name="csY377" fmla="*/ 515350 h 2647779"/>
              <a:gd name="csX378" fmla="*/ 1218229 w 3787242"/>
              <a:gd name="csY378" fmla="*/ 585922 h 2647779"/>
              <a:gd name="csX379" fmla="*/ 1144668 w 3787242"/>
              <a:gd name="csY379" fmla="*/ 586311 h 2647779"/>
              <a:gd name="csX380" fmla="*/ 1077967 w 3787242"/>
              <a:gd name="csY380" fmla="*/ 622796 h 2647779"/>
              <a:gd name="csX381" fmla="*/ 1128827 w 3787242"/>
              <a:gd name="csY381" fmla="*/ 822722 h 2647779"/>
              <a:gd name="csX382" fmla="*/ 1264858 w 3787242"/>
              <a:gd name="csY382" fmla="*/ 1173821 h 2647779"/>
              <a:gd name="csX383" fmla="*/ 1294618 w 3787242"/>
              <a:gd name="csY383" fmla="*/ 1165615 h 2647779"/>
              <a:gd name="csX384" fmla="*/ 1309412 w 3787242"/>
              <a:gd name="csY384" fmla="*/ 1098438 h 2647779"/>
              <a:gd name="csX385" fmla="*/ 1312588 w 3787242"/>
              <a:gd name="csY385" fmla="*/ 1094216 h 2647779"/>
              <a:gd name="csX386" fmla="*/ 1310537 w 3787242"/>
              <a:gd name="csY386" fmla="*/ 1080889 h 2647779"/>
              <a:gd name="csX387" fmla="*/ 1314034 w 3787242"/>
              <a:gd name="csY387" fmla="*/ 1070536 h 2647779"/>
              <a:gd name="csX388" fmla="*/ 1335907 w 3787242"/>
              <a:gd name="csY388" fmla="*/ 1063724 h 2647779"/>
              <a:gd name="csX389" fmla="*/ 1363959 w 3787242"/>
              <a:gd name="csY389" fmla="*/ 1051186 h 2647779"/>
              <a:gd name="csX390" fmla="*/ 1413828 w 3787242"/>
              <a:gd name="csY390" fmla="*/ 1095746 h 2647779"/>
              <a:gd name="csX391" fmla="*/ 1367858 w 3787242"/>
              <a:gd name="csY391" fmla="*/ 1175611 h 2647779"/>
              <a:gd name="csX392" fmla="*/ 1379120 w 3787242"/>
              <a:gd name="csY392" fmla="*/ 1191589 h 2647779"/>
              <a:gd name="csX393" fmla="*/ 1478744 w 3787242"/>
              <a:gd name="csY393" fmla="*/ 1171750 h 2647779"/>
              <a:gd name="csX394" fmla="*/ 1509124 w 3787242"/>
              <a:gd name="csY394" fmla="*/ 1153169 h 2647779"/>
              <a:gd name="csX395" fmla="*/ 1569321 w 3787242"/>
              <a:gd name="csY395" fmla="*/ 1135065 h 2647779"/>
              <a:gd name="csX396" fmla="*/ 1612192 w 3787242"/>
              <a:gd name="csY396" fmla="*/ 1135553 h 2647779"/>
              <a:gd name="csX397" fmla="*/ 1648073 w 3787242"/>
              <a:gd name="csY397" fmla="*/ 1143986 h 2647779"/>
              <a:gd name="csX398" fmla="*/ 1658076 w 3787242"/>
              <a:gd name="csY398" fmla="*/ 1171522 h 2647779"/>
              <a:gd name="csX399" fmla="*/ 1647167 w 3787242"/>
              <a:gd name="csY399" fmla="*/ 1227337 h 2647779"/>
              <a:gd name="csX400" fmla="*/ 1658322 w 3787242"/>
              <a:gd name="csY400" fmla="*/ 1241667 h 2647779"/>
              <a:gd name="csX401" fmla="*/ 1642474 w 3787242"/>
              <a:gd name="csY401" fmla="*/ 1288689 h 2647779"/>
              <a:gd name="csX402" fmla="*/ 1552360 w 3787242"/>
              <a:gd name="csY402" fmla="*/ 1307926 h 2647779"/>
              <a:gd name="csX403" fmla="*/ 1533149 w 3787242"/>
              <a:gd name="csY403" fmla="*/ 1345779 h 2647779"/>
              <a:gd name="csX404" fmla="*/ 1574042 w 3787242"/>
              <a:gd name="csY404" fmla="*/ 1336778 h 2647779"/>
              <a:gd name="csX405" fmla="*/ 1609946 w 3787242"/>
              <a:gd name="csY405" fmla="*/ 1348567 h 2647779"/>
              <a:gd name="csX406" fmla="*/ 1675939 w 3787242"/>
              <a:gd name="csY406" fmla="*/ 1427809 h 2647779"/>
              <a:gd name="csX407" fmla="*/ 1571057 w 3787242"/>
              <a:gd name="csY407" fmla="*/ 1469512 h 2647779"/>
              <a:gd name="csX408" fmla="*/ 1533912 w 3787242"/>
              <a:gd name="csY408" fmla="*/ 1409141 h 2647779"/>
              <a:gd name="csX409" fmla="*/ 1490459 w 3787242"/>
              <a:gd name="csY409" fmla="*/ 1445324 h 2647779"/>
              <a:gd name="csX410" fmla="*/ 1491798 w 3787242"/>
              <a:gd name="csY410" fmla="*/ 1457282 h 2647779"/>
              <a:gd name="csX411" fmla="*/ 1560519 w 3787242"/>
              <a:gd name="csY411" fmla="*/ 1486345 h 2647779"/>
              <a:gd name="csX412" fmla="*/ 1507124 w 3787242"/>
              <a:gd name="csY412" fmla="*/ 1606732 h 2647779"/>
              <a:gd name="csX413" fmla="*/ 1467999 w 3787242"/>
              <a:gd name="csY413" fmla="*/ 1656244 h 2647779"/>
              <a:gd name="csX414" fmla="*/ 1522057 w 3787242"/>
              <a:gd name="csY414" fmla="*/ 1768959 h 2647779"/>
              <a:gd name="csX415" fmla="*/ 1527972 w 3787242"/>
              <a:gd name="csY415" fmla="*/ 1783293 h 2647779"/>
              <a:gd name="csX416" fmla="*/ 1559967 w 3787242"/>
              <a:gd name="csY416" fmla="*/ 1818123 h 2647779"/>
              <a:gd name="csX417" fmla="*/ 1610008 w 3787242"/>
              <a:gd name="csY417" fmla="*/ 1722288 h 2647779"/>
              <a:gd name="csX418" fmla="*/ 1671946 w 3787242"/>
              <a:gd name="csY418" fmla="*/ 1717801 h 2647779"/>
              <a:gd name="csX419" fmla="*/ 1676519 w 3787242"/>
              <a:gd name="csY419" fmla="*/ 1640365 h 2647779"/>
              <a:gd name="csX420" fmla="*/ 1703879 w 3787242"/>
              <a:gd name="csY420" fmla="*/ 1570577 h 2647779"/>
              <a:gd name="csX421" fmla="*/ 1734062 w 3787242"/>
              <a:gd name="csY421" fmla="*/ 1553636 h 2647779"/>
              <a:gd name="csX422" fmla="*/ 1779280 w 3787242"/>
              <a:gd name="csY422" fmla="*/ 1528195 h 2647779"/>
              <a:gd name="csX423" fmla="*/ 1788066 w 3787242"/>
              <a:gd name="csY423" fmla="*/ 1606636 h 2647779"/>
              <a:gd name="csX424" fmla="*/ 1813390 w 3787242"/>
              <a:gd name="csY424" fmla="*/ 1661284 h 2647779"/>
              <a:gd name="csX425" fmla="*/ 1841955 w 3787242"/>
              <a:gd name="csY425" fmla="*/ 1648791 h 2647779"/>
              <a:gd name="csX426" fmla="*/ 1948864 w 3787242"/>
              <a:gd name="csY426" fmla="*/ 1480673 h 2647779"/>
              <a:gd name="csX427" fmla="*/ 2049845 w 3787242"/>
              <a:gd name="csY427" fmla="*/ 1298428 h 2647779"/>
              <a:gd name="csX428" fmla="*/ 2060751 w 3787242"/>
              <a:gd name="csY428" fmla="*/ 1280244 h 2647779"/>
              <a:gd name="csX429" fmla="*/ 2103579 w 3787242"/>
              <a:gd name="csY429" fmla="*/ 1280245 h 2647779"/>
              <a:gd name="csX430" fmla="*/ 2062491 w 3787242"/>
              <a:gd name="csY430" fmla="*/ 1350471 h 2647779"/>
              <a:gd name="csX431" fmla="*/ 1979395 w 3787242"/>
              <a:gd name="csY431" fmla="*/ 1506747 h 2647779"/>
              <a:gd name="csX432" fmla="*/ 1933621 w 3787242"/>
              <a:gd name="csY432" fmla="*/ 1600995 h 2647779"/>
              <a:gd name="csX433" fmla="*/ 1947763 w 3787242"/>
              <a:gd name="csY433" fmla="*/ 1615710 h 2647779"/>
              <a:gd name="csX434" fmla="*/ 1955807 w 3787242"/>
              <a:gd name="csY434" fmla="*/ 1620397 h 2647779"/>
              <a:gd name="csX435" fmla="*/ 1997582 w 3787242"/>
              <a:gd name="csY435" fmla="*/ 1642774 h 2647779"/>
              <a:gd name="csX436" fmla="*/ 2019976 w 3787242"/>
              <a:gd name="csY436" fmla="*/ 1612169 h 2647779"/>
              <a:gd name="csX437" fmla="*/ 2040366 w 3787242"/>
              <a:gd name="csY437" fmla="*/ 1614510 h 2647779"/>
              <a:gd name="csX438" fmla="*/ 2096005 w 3787242"/>
              <a:gd name="csY438" fmla="*/ 1635957 h 2647779"/>
              <a:gd name="csX439" fmla="*/ 2129908 w 3787242"/>
              <a:gd name="csY439" fmla="*/ 1649642 h 2647779"/>
              <a:gd name="csX440" fmla="*/ 2130765 w 3787242"/>
              <a:gd name="csY440" fmla="*/ 1696952 h 2647779"/>
              <a:gd name="csX441" fmla="*/ 2087858 w 3787242"/>
              <a:gd name="csY441" fmla="*/ 1709432 h 2647779"/>
              <a:gd name="csX442" fmla="*/ 2027581 w 3787242"/>
              <a:gd name="csY442" fmla="*/ 1785809 h 2647779"/>
              <a:gd name="csX443" fmla="*/ 2045667 w 3787242"/>
              <a:gd name="csY443" fmla="*/ 1816836 h 2647779"/>
              <a:gd name="csX444" fmla="*/ 2061280 w 3787242"/>
              <a:gd name="csY444" fmla="*/ 1866511 h 2647779"/>
              <a:gd name="csX445" fmla="*/ 2168106 w 3787242"/>
              <a:gd name="csY445" fmla="*/ 1867537 h 2647779"/>
              <a:gd name="csX446" fmla="*/ 2168501 w 3787242"/>
              <a:gd name="csY446" fmla="*/ 1882254 h 2647779"/>
              <a:gd name="csX447" fmla="*/ 2168118 w 3787242"/>
              <a:gd name="csY447" fmla="*/ 1960793 h 2647779"/>
              <a:gd name="csX448" fmla="*/ 2103835 w 3787242"/>
              <a:gd name="csY448" fmla="*/ 1986959 h 2647779"/>
              <a:gd name="csX449" fmla="*/ 2080978 w 3787242"/>
              <a:gd name="csY449" fmla="*/ 1983979 h 2647779"/>
              <a:gd name="csX450" fmla="*/ 2042679 w 3787242"/>
              <a:gd name="csY450" fmla="*/ 2047680 h 2647779"/>
              <a:gd name="csX451" fmla="*/ 2005229 w 3787242"/>
              <a:gd name="csY451" fmla="*/ 2075915 h 2647779"/>
              <a:gd name="csX452" fmla="*/ 1915868 w 3787242"/>
              <a:gd name="csY452" fmla="*/ 2050223 h 2647779"/>
              <a:gd name="csX453" fmla="*/ 1861047 w 3787242"/>
              <a:gd name="csY453" fmla="*/ 2066800 h 2647779"/>
              <a:gd name="csX454" fmla="*/ 1847122 w 3787242"/>
              <a:gd name="csY454" fmla="*/ 2092374 h 2647779"/>
              <a:gd name="csX455" fmla="*/ 1839031 w 3787242"/>
              <a:gd name="csY455" fmla="*/ 2104215 h 2647779"/>
              <a:gd name="csX456" fmla="*/ 1781367 w 3787242"/>
              <a:gd name="csY456" fmla="*/ 2151618 h 2647779"/>
              <a:gd name="csX457" fmla="*/ 1679686 w 3787242"/>
              <a:gd name="csY457" fmla="*/ 2098596 h 2647779"/>
              <a:gd name="csX458" fmla="*/ 1658072 w 3787242"/>
              <a:gd name="csY458" fmla="*/ 2378391 h 2647779"/>
              <a:gd name="csX459" fmla="*/ 1718322 w 3787242"/>
              <a:gd name="csY459" fmla="*/ 2596938 h 2647779"/>
              <a:gd name="csX460" fmla="*/ 1734682 w 3787242"/>
              <a:gd name="csY460" fmla="*/ 2647779 h 2647779"/>
              <a:gd name="csX461" fmla="*/ 1652839 w 3787242"/>
              <a:gd name="csY461" fmla="*/ 2647779 h 2647779"/>
              <a:gd name="csX462" fmla="*/ 1635950 w 3787242"/>
              <a:gd name="csY462" fmla="*/ 2585895 h 2647779"/>
              <a:gd name="csX463" fmla="*/ 1612852 w 3787242"/>
              <a:gd name="csY463" fmla="*/ 2518952 h 2647779"/>
              <a:gd name="csX464" fmla="*/ 1537229 w 3787242"/>
              <a:gd name="csY464" fmla="*/ 2244330 h 2647779"/>
              <a:gd name="csX465" fmla="*/ 1501932 w 3787242"/>
              <a:gd name="csY465" fmla="*/ 2220489 h 2647779"/>
              <a:gd name="csX466" fmla="*/ 1351925 w 3787242"/>
              <a:gd name="csY466" fmla="*/ 2326866 h 2647779"/>
              <a:gd name="csX467" fmla="*/ 1359909 w 3787242"/>
              <a:gd name="csY467" fmla="*/ 2335925 h 2647779"/>
              <a:gd name="csX468" fmla="*/ 1388009 w 3787242"/>
              <a:gd name="csY468" fmla="*/ 2381427 h 2647779"/>
              <a:gd name="csX469" fmla="*/ 1394827 w 3787242"/>
              <a:gd name="csY469" fmla="*/ 2427531 h 2647779"/>
              <a:gd name="csX470" fmla="*/ 1437817 w 3787242"/>
              <a:gd name="csY470" fmla="*/ 2439850 h 2647779"/>
              <a:gd name="csX471" fmla="*/ 1442253 w 3787242"/>
              <a:gd name="csY471" fmla="*/ 2457791 h 2647779"/>
              <a:gd name="csX472" fmla="*/ 1438771 w 3787242"/>
              <a:gd name="csY472" fmla="*/ 2574161 h 2647779"/>
              <a:gd name="csX473" fmla="*/ 1423822 w 3787242"/>
              <a:gd name="csY473" fmla="*/ 2600934 h 2647779"/>
              <a:gd name="csX474" fmla="*/ 1388150 w 3787242"/>
              <a:gd name="csY474" fmla="*/ 2612809 h 2647779"/>
              <a:gd name="csX475" fmla="*/ 1342290 w 3787242"/>
              <a:gd name="csY475" fmla="*/ 2647779 h 2647779"/>
              <a:gd name="csX476" fmla="*/ 1324700 w 3787242"/>
              <a:gd name="csY476" fmla="*/ 2647779 h 2647779"/>
              <a:gd name="csX477" fmla="*/ 1314920 w 3787242"/>
              <a:gd name="csY477" fmla="*/ 2646668 h 2647779"/>
              <a:gd name="csX478" fmla="*/ 1249765 w 3787242"/>
              <a:gd name="csY478" fmla="*/ 2615985 h 2647779"/>
              <a:gd name="csX479" fmla="*/ 1245811 w 3787242"/>
              <a:gd name="csY479" fmla="*/ 2629741 h 2647779"/>
              <a:gd name="csX480" fmla="*/ 1259746 w 3787242"/>
              <a:gd name="csY480" fmla="*/ 2647779 h 2647779"/>
              <a:gd name="csX481" fmla="*/ 820307 w 3787242"/>
              <a:gd name="csY481" fmla="*/ 2647778 h 2647779"/>
              <a:gd name="csX482" fmla="*/ 816144 w 3787242"/>
              <a:gd name="csY482" fmla="*/ 2630356 h 2647779"/>
              <a:gd name="csX483" fmla="*/ 822654 w 3787242"/>
              <a:gd name="csY483" fmla="*/ 2596487 h 2647779"/>
              <a:gd name="csX484" fmla="*/ 854300 w 3787242"/>
              <a:gd name="csY484" fmla="*/ 2575544 h 2647779"/>
              <a:gd name="csX485" fmla="*/ 811911 w 3787242"/>
              <a:gd name="csY485" fmla="*/ 2542969 h 2647779"/>
              <a:gd name="csX486" fmla="*/ 713204 w 3787242"/>
              <a:gd name="csY486" fmla="*/ 2493892 h 2647779"/>
              <a:gd name="csX487" fmla="*/ 697846 w 3787242"/>
              <a:gd name="csY487" fmla="*/ 2403198 h 2647779"/>
              <a:gd name="csX488" fmla="*/ 715285 w 3787242"/>
              <a:gd name="csY488" fmla="*/ 2392190 h 2647779"/>
              <a:gd name="csX489" fmla="*/ 718536 w 3787242"/>
              <a:gd name="csY489" fmla="*/ 2381019 h 2647779"/>
              <a:gd name="csX490" fmla="*/ 738152 w 3787242"/>
              <a:gd name="csY490" fmla="*/ 2349079 h 2647779"/>
              <a:gd name="csX491" fmla="*/ 779645 w 3787242"/>
              <a:gd name="csY491" fmla="*/ 2357104 h 2647779"/>
              <a:gd name="csX492" fmla="*/ 811009 w 3787242"/>
              <a:gd name="csY492" fmla="*/ 2345046 h 2647779"/>
              <a:gd name="csX493" fmla="*/ 850083 w 3787242"/>
              <a:gd name="csY493" fmla="*/ 2358155 h 2647779"/>
              <a:gd name="csX494" fmla="*/ 865071 w 3787242"/>
              <a:gd name="csY494" fmla="*/ 2338391 h 2647779"/>
              <a:gd name="csX495" fmla="*/ 850984 w 3787242"/>
              <a:gd name="csY495" fmla="*/ 2322871 h 2647779"/>
              <a:gd name="csX496" fmla="*/ 824578 w 3787242"/>
              <a:gd name="csY496" fmla="*/ 2276759 h 2647779"/>
              <a:gd name="csX497" fmla="*/ 902373 w 3787242"/>
              <a:gd name="csY497" fmla="*/ 2237708 h 2647779"/>
              <a:gd name="csX498" fmla="*/ 918938 w 3787242"/>
              <a:gd name="csY498" fmla="*/ 2220534 h 2647779"/>
              <a:gd name="csX499" fmla="*/ 840907 w 3787242"/>
              <a:gd name="csY499" fmla="*/ 2139098 h 2647779"/>
              <a:gd name="csX500" fmla="*/ 880843 w 3787242"/>
              <a:gd name="csY500" fmla="*/ 2094878 h 2647779"/>
              <a:gd name="csX501" fmla="*/ 857600 w 3787242"/>
              <a:gd name="csY501" fmla="*/ 2047119 h 2647779"/>
              <a:gd name="csX502" fmla="*/ 827819 w 3787242"/>
              <a:gd name="csY502" fmla="*/ 1979377 h 2647779"/>
              <a:gd name="csX503" fmla="*/ 851549 w 3787242"/>
              <a:gd name="csY503" fmla="*/ 1921467 h 2647779"/>
              <a:gd name="csX504" fmla="*/ 852701 w 3787242"/>
              <a:gd name="csY504" fmla="*/ 1925273 h 2647779"/>
              <a:gd name="csX505" fmla="*/ 889223 w 3787242"/>
              <a:gd name="csY505" fmla="*/ 1954482 h 2647779"/>
              <a:gd name="csX506" fmla="*/ 891412 w 3787242"/>
              <a:gd name="csY506" fmla="*/ 1947983 h 2647779"/>
              <a:gd name="csX507" fmla="*/ 889420 w 3787242"/>
              <a:gd name="csY507" fmla="*/ 1941071 h 2647779"/>
              <a:gd name="csX508" fmla="*/ 894045 w 3787242"/>
              <a:gd name="csY508" fmla="*/ 1900111 h 2647779"/>
              <a:gd name="csX509" fmla="*/ 911304 w 3787242"/>
              <a:gd name="csY509" fmla="*/ 1872146 h 2647779"/>
              <a:gd name="csX510" fmla="*/ 870483 w 3787242"/>
              <a:gd name="csY510" fmla="*/ 1893490 h 2647779"/>
              <a:gd name="csX511" fmla="*/ 827954 w 3787242"/>
              <a:gd name="csY511" fmla="*/ 1900020 h 2647779"/>
              <a:gd name="csX512" fmla="*/ 754259 w 3787242"/>
              <a:gd name="csY512" fmla="*/ 1951973 h 2647779"/>
              <a:gd name="csX513" fmla="*/ 727701 w 3787242"/>
              <a:gd name="csY513" fmla="*/ 1960300 h 2647779"/>
              <a:gd name="csX514" fmla="*/ 699141 w 3787242"/>
              <a:gd name="csY514" fmla="*/ 1832160 h 2647779"/>
              <a:gd name="csX515" fmla="*/ 730335 w 3787242"/>
              <a:gd name="csY515" fmla="*/ 1800573 h 2647779"/>
              <a:gd name="csX516" fmla="*/ 686375 w 3787242"/>
              <a:gd name="csY516" fmla="*/ 1774898 h 2647779"/>
              <a:gd name="csX517" fmla="*/ 591250 w 3787242"/>
              <a:gd name="csY517" fmla="*/ 1729489 h 2647779"/>
              <a:gd name="csX518" fmla="*/ 495019 w 3787242"/>
              <a:gd name="csY518" fmla="*/ 1779850 h 2647779"/>
              <a:gd name="csX519" fmla="*/ 438469 w 3787242"/>
              <a:gd name="csY519" fmla="*/ 1759963 h 2647779"/>
              <a:gd name="csX520" fmla="*/ 368187 w 3787242"/>
              <a:gd name="csY520" fmla="*/ 1776765 h 2647779"/>
              <a:gd name="csX521" fmla="*/ 331770 w 3787242"/>
              <a:gd name="csY521" fmla="*/ 1795982 h 2647779"/>
              <a:gd name="csX522" fmla="*/ 258514 w 3787242"/>
              <a:gd name="csY522" fmla="*/ 1817346 h 2647779"/>
              <a:gd name="csX523" fmla="*/ 217939 w 3787242"/>
              <a:gd name="csY523" fmla="*/ 1742680 h 2647779"/>
              <a:gd name="csX524" fmla="*/ 230112 w 3787242"/>
              <a:gd name="csY524" fmla="*/ 1695286 h 2647779"/>
              <a:gd name="csX525" fmla="*/ 181299 w 3787242"/>
              <a:gd name="csY525" fmla="*/ 1661089 h 2647779"/>
              <a:gd name="csX526" fmla="*/ 81697 w 3787242"/>
              <a:gd name="csY526" fmla="*/ 1587463 h 2647779"/>
              <a:gd name="csX527" fmla="*/ 60173 w 3787242"/>
              <a:gd name="csY527" fmla="*/ 1538193 h 2647779"/>
              <a:gd name="csX528" fmla="*/ 947 w 3787242"/>
              <a:gd name="csY528" fmla="*/ 1485584 h 2647779"/>
              <a:gd name="csX529" fmla="*/ 21025 w 3787242"/>
              <a:gd name="csY529" fmla="*/ 1432933 h 2647779"/>
              <a:gd name="csX530" fmla="*/ 6678 w 3787242"/>
              <a:gd name="csY530" fmla="*/ 1396924 h 2647779"/>
              <a:gd name="csX531" fmla="*/ 16314 w 3787242"/>
              <a:gd name="csY531" fmla="*/ 1363053 h 2647779"/>
              <a:gd name="csX532" fmla="*/ 39866 w 3787242"/>
              <a:gd name="csY532" fmla="*/ 1327447 h 2647779"/>
              <a:gd name="csX533" fmla="*/ 90706 w 3787242"/>
              <a:gd name="csY533" fmla="*/ 1320284 h 2647779"/>
              <a:gd name="csX534" fmla="*/ 114469 w 3787242"/>
              <a:gd name="csY534" fmla="*/ 1350780 h 2647779"/>
              <a:gd name="csX535" fmla="*/ 129615 w 3787242"/>
              <a:gd name="csY535" fmla="*/ 1344615 h 2647779"/>
              <a:gd name="csX536" fmla="*/ 150875 w 3787242"/>
              <a:gd name="csY536" fmla="*/ 1359650 h 2647779"/>
              <a:gd name="csX537" fmla="*/ 150021 w 3787242"/>
              <a:gd name="csY537" fmla="*/ 1396401 h 2647779"/>
              <a:gd name="csX538" fmla="*/ 133824 w 3787242"/>
              <a:gd name="csY538" fmla="*/ 1407922 h 2647779"/>
              <a:gd name="csX539" fmla="*/ 151480 w 3787242"/>
              <a:gd name="csY539" fmla="*/ 1437199 h 2647779"/>
              <a:gd name="csX540" fmla="*/ 157461 w 3787242"/>
              <a:gd name="csY540" fmla="*/ 1464172 h 2647779"/>
              <a:gd name="csX541" fmla="*/ 208220 w 3787242"/>
              <a:gd name="csY541" fmla="*/ 1501535 h 2647779"/>
              <a:gd name="csX542" fmla="*/ 263965 w 3787242"/>
              <a:gd name="csY542" fmla="*/ 1527603 h 2647779"/>
              <a:gd name="csX543" fmla="*/ 244497 w 3787242"/>
              <a:gd name="csY543" fmla="*/ 1588479 h 2647779"/>
              <a:gd name="csX544" fmla="*/ 292922 w 3787242"/>
              <a:gd name="csY544" fmla="*/ 1653447 h 2647779"/>
              <a:gd name="csX545" fmla="*/ 279332 w 3787242"/>
              <a:gd name="csY545" fmla="*/ 1608503 h 2647779"/>
              <a:gd name="csX546" fmla="*/ 278715 w 3787242"/>
              <a:gd name="csY546" fmla="*/ 1575065 h 2647779"/>
              <a:gd name="csX547" fmla="*/ 286293 w 3787242"/>
              <a:gd name="csY547" fmla="*/ 1499390 h 2647779"/>
              <a:gd name="csX548" fmla="*/ 233272 w 3787242"/>
              <a:gd name="csY548" fmla="*/ 1439172 h 2647779"/>
              <a:gd name="csX549" fmla="*/ 202725 w 3787242"/>
              <a:gd name="csY549" fmla="*/ 1423187 h 2647779"/>
              <a:gd name="csX550" fmla="*/ 180463 w 3787242"/>
              <a:gd name="csY550" fmla="*/ 1396987 h 2647779"/>
              <a:gd name="csX551" fmla="*/ 186527 w 3787242"/>
              <a:gd name="csY551" fmla="*/ 1367660 h 2647779"/>
              <a:gd name="csX552" fmla="*/ 191209 w 3787242"/>
              <a:gd name="csY552" fmla="*/ 1344880 h 2647779"/>
              <a:gd name="csX553" fmla="*/ 218508 w 3787242"/>
              <a:gd name="csY553" fmla="*/ 1326241 h 2647779"/>
              <a:gd name="csX554" fmla="*/ 238645 w 3787242"/>
              <a:gd name="csY554" fmla="*/ 1341813 h 2647779"/>
              <a:gd name="csX555" fmla="*/ 276996 w 3787242"/>
              <a:gd name="csY555" fmla="*/ 1331601 h 2647779"/>
              <a:gd name="csX556" fmla="*/ 305510 w 3787242"/>
              <a:gd name="csY556" fmla="*/ 1310122 h 2647779"/>
              <a:gd name="csX557" fmla="*/ 350925 w 3787242"/>
              <a:gd name="csY557" fmla="*/ 1337334 h 2647779"/>
              <a:gd name="csX558" fmla="*/ 351138 w 3787242"/>
              <a:gd name="csY558" fmla="*/ 1372379 h 2647779"/>
              <a:gd name="csX559" fmla="*/ 332596 w 3787242"/>
              <a:gd name="csY559" fmla="*/ 1402312 h 2647779"/>
              <a:gd name="csX560" fmla="*/ 351759 w 3787242"/>
              <a:gd name="csY560" fmla="*/ 1465354 h 2647779"/>
              <a:gd name="csX561" fmla="*/ 386006 w 3787242"/>
              <a:gd name="csY561" fmla="*/ 1404952 h 2647779"/>
              <a:gd name="csX562" fmla="*/ 409210 w 3787242"/>
              <a:gd name="csY562" fmla="*/ 1358378 h 2647779"/>
              <a:gd name="csX563" fmla="*/ 454059 w 3787242"/>
              <a:gd name="csY563" fmla="*/ 1338586 h 2647779"/>
              <a:gd name="csX564" fmla="*/ 496616 w 3787242"/>
              <a:gd name="csY564" fmla="*/ 1342927 h 2647779"/>
              <a:gd name="csX565" fmla="*/ 531513 w 3787242"/>
              <a:gd name="csY565" fmla="*/ 1318034 h 2647779"/>
              <a:gd name="csX566" fmla="*/ 574527 w 3787242"/>
              <a:gd name="csY566" fmla="*/ 1286931 h 2647779"/>
              <a:gd name="csX567" fmla="*/ 632948 w 3787242"/>
              <a:gd name="csY567" fmla="*/ 1325438 h 2647779"/>
              <a:gd name="csX568" fmla="*/ 647820 w 3787242"/>
              <a:gd name="csY568" fmla="*/ 1408960 h 2647779"/>
              <a:gd name="csX569" fmla="*/ 646183 w 3787242"/>
              <a:gd name="csY569" fmla="*/ 1419247 h 2647779"/>
              <a:gd name="csX570" fmla="*/ 653517 w 3787242"/>
              <a:gd name="csY570" fmla="*/ 1438589 h 2647779"/>
              <a:gd name="csX571" fmla="*/ 682950 w 3787242"/>
              <a:gd name="csY571" fmla="*/ 1513358 h 2647779"/>
              <a:gd name="csX572" fmla="*/ 713305 w 3787242"/>
              <a:gd name="csY572" fmla="*/ 1554222 h 2647779"/>
              <a:gd name="csX573" fmla="*/ 611952 w 3787242"/>
              <a:gd name="csY573" fmla="*/ 1625913 h 2647779"/>
              <a:gd name="csX574" fmla="*/ 575968 w 3787242"/>
              <a:gd name="csY574" fmla="*/ 1631849 h 2647779"/>
              <a:gd name="csX575" fmla="*/ 640874 w 3787242"/>
              <a:gd name="csY575" fmla="*/ 1687879 h 2647779"/>
              <a:gd name="csX576" fmla="*/ 793357 w 3787242"/>
              <a:gd name="csY576" fmla="*/ 1731967 h 2647779"/>
              <a:gd name="csX577" fmla="*/ 805103 w 3787242"/>
              <a:gd name="csY577" fmla="*/ 1642274 h 2647779"/>
              <a:gd name="csX578" fmla="*/ 833605 w 3787242"/>
              <a:gd name="csY578" fmla="*/ 1609626 h 2647779"/>
              <a:gd name="csX579" fmla="*/ 887429 w 3787242"/>
              <a:gd name="csY579" fmla="*/ 1584843 h 2647779"/>
              <a:gd name="csX580" fmla="*/ 913991 w 3787242"/>
              <a:gd name="csY580" fmla="*/ 1594517 h 2647779"/>
              <a:gd name="csX581" fmla="*/ 895806 w 3787242"/>
              <a:gd name="csY581" fmla="*/ 1555310 h 2647779"/>
              <a:gd name="csX582" fmla="*/ 903847 w 3787242"/>
              <a:gd name="csY582" fmla="*/ 1542001 h 2647779"/>
              <a:gd name="csX583" fmla="*/ 946677 w 3787242"/>
              <a:gd name="csY583" fmla="*/ 1490676 h 2647779"/>
              <a:gd name="csX584" fmla="*/ 947679 w 3787242"/>
              <a:gd name="csY584" fmla="*/ 1500858 h 2647779"/>
              <a:gd name="csX585" fmla="*/ 1003636 w 3787242"/>
              <a:gd name="csY585" fmla="*/ 1501442 h 2647779"/>
              <a:gd name="csX586" fmla="*/ 1089152 w 3787242"/>
              <a:gd name="csY586" fmla="*/ 1440179 h 2647779"/>
              <a:gd name="csX587" fmla="*/ 1044149 w 3787242"/>
              <a:gd name="csY587" fmla="*/ 1438854 h 2647779"/>
              <a:gd name="csX588" fmla="*/ 1031853 w 3787242"/>
              <a:gd name="csY588" fmla="*/ 1418142 h 2647779"/>
              <a:gd name="csX589" fmla="*/ 1003884 w 3787242"/>
              <a:gd name="csY589" fmla="*/ 1391391 h 2647779"/>
              <a:gd name="csX590" fmla="*/ 1078041 w 3787242"/>
              <a:gd name="csY590" fmla="*/ 1326245 h 2647779"/>
              <a:gd name="csX591" fmla="*/ 1102538 w 3787242"/>
              <a:gd name="csY591" fmla="*/ 1315674 h 2647779"/>
              <a:gd name="csX592" fmla="*/ 1119055 w 3787242"/>
              <a:gd name="csY592" fmla="*/ 1251240 h 2647779"/>
              <a:gd name="csX593" fmla="*/ 1175637 w 3787242"/>
              <a:gd name="csY593" fmla="*/ 1123067 h 2647779"/>
              <a:gd name="csX594" fmla="*/ 1086351 w 3787242"/>
              <a:gd name="csY594" fmla="*/ 875224 h 2647779"/>
              <a:gd name="csX595" fmla="*/ 1011034 w 3787242"/>
              <a:gd name="csY595" fmla="*/ 653617 h 2647779"/>
              <a:gd name="csX596" fmla="*/ 918751 w 3787242"/>
              <a:gd name="csY596" fmla="*/ 606161 h 2647779"/>
              <a:gd name="csX597" fmla="*/ 874828 w 3787242"/>
              <a:gd name="csY597" fmla="*/ 676109 h 2647779"/>
              <a:gd name="csX598" fmla="*/ 826522 w 3787242"/>
              <a:gd name="csY598" fmla="*/ 719793 h 2647779"/>
              <a:gd name="csX599" fmla="*/ 771528 w 3787242"/>
              <a:gd name="csY599" fmla="*/ 707346 h 2647779"/>
              <a:gd name="csX600" fmla="*/ 750228 w 3787242"/>
              <a:gd name="csY600" fmla="*/ 653262 h 2647779"/>
              <a:gd name="csX601" fmla="*/ 719469 w 3787242"/>
              <a:gd name="csY601" fmla="*/ 681056 h 2647779"/>
              <a:gd name="csX602" fmla="*/ 730162 w 3787242"/>
              <a:gd name="csY602" fmla="*/ 548959 h 2647779"/>
              <a:gd name="csX603" fmla="*/ 743721 w 3787242"/>
              <a:gd name="csY603" fmla="*/ 501244 h 2647779"/>
              <a:gd name="csX604" fmla="*/ 650284 w 3787242"/>
              <a:gd name="csY604" fmla="*/ 443752 h 2647779"/>
              <a:gd name="csX605" fmla="*/ 569242 w 3787242"/>
              <a:gd name="csY605" fmla="*/ 399126 h 2647779"/>
              <a:gd name="csX606" fmla="*/ 574514 w 3787242"/>
              <a:gd name="csY606" fmla="*/ 350161 h 2647779"/>
              <a:gd name="csX607" fmla="*/ 581189 w 3787242"/>
              <a:gd name="csY607" fmla="*/ 315010 h 2647779"/>
              <a:gd name="csX608" fmla="*/ 604223 w 3787242"/>
              <a:gd name="csY608" fmla="*/ 311703 h 2647779"/>
              <a:gd name="csX609" fmla="*/ 653079 w 3787242"/>
              <a:gd name="csY609" fmla="*/ 302865 h 2647779"/>
              <a:gd name="csX610" fmla="*/ 718959 w 3787242"/>
              <a:gd name="csY610" fmla="*/ 293429 h 2647779"/>
              <a:gd name="csX611" fmla="*/ 764495 w 3787242"/>
              <a:gd name="csY611" fmla="*/ 309921 h 2647779"/>
              <a:gd name="csX612" fmla="*/ 766420 w 3787242"/>
              <a:gd name="csY612" fmla="*/ 257416 h 2647779"/>
              <a:gd name="csX613" fmla="*/ 718898 w 3787242"/>
              <a:gd name="csY613" fmla="*/ 191182 h 2647779"/>
              <a:gd name="csX614" fmla="*/ 698578 w 3787242"/>
              <a:gd name="csY614" fmla="*/ 186448 h 2647779"/>
              <a:gd name="csX615" fmla="*/ 676826 w 3787242"/>
              <a:gd name="csY615" fmla="*/ 153764 h 2647779"/>
              <a:gd name="csX616" fmla="*/ 693751 w 3787242"/>
              <a:gd name="csY616" fmla="*/ 117494 h 2647779"/>
              <a:gd name="csX617" fmla="*/ 706662 w 3787242"/>
              <a:gd name="csY617" fmla="*/ 85306 h 2647779"/>
              <a:gd name="csX618" fmla="*/ 725154 w 3787242"/>
              <a:gd name="csY618" fmla="*/ 57743 h 2647779"/>
              <a:gd name="csX619" fmla="*/ 758803 w 3787242"/>
              <a:gd name="csY619" fmla="*/ 67066 h 2647779"/>
              <a:gd name="csX620" fmla="*/ 813641 w 3787242"/>
              <a:gd name="csY620" fmla="*/ 56417 h 2647779"/>
              <a:gd name="csX621" fmla="*/ 833060 w 3787242"/>
              <a:gd name="csY621" fmla="*/ 151720 h 2647779"/>
              <a:gd name="csX622" fmla="*/ 916662 w 3787242"/>
              <a:gd name="csY622" fmla="*/ 126638 h 2647779"/>
              <a:gd name="csX623" fmla="*/ 956479 w 3787242"/>
              <a:gd name="csY623" fmla="*/ 132398 h 2647779"/>
              <a:gd name="csX624" fmla="*/ 983551 w 3787242"/>
              <a:gd name="csY624" fmla="*/ 154873 h 2647779"/>
              <a:gd name="csX625" fmla="*/ 963356 w 3787242"/>
              <a:gd name="csY625" fmla="*/ 199946 h 2647779"/>
              <a:gd name="csX626" fmla="*/ 964050 w 3787242"/>
              <a:gd name="csY626" fmla="*/ 235932 h 2647779"/>
              <a:gd name="csX627" fmla="*/ 1001049 w 3787242"/>
              <a:gd name="csY627" fmla="*/ 208823 h 2647779"/>
              <a:gd name="csX628" fmla="*/ 1035452 w 3787242"/>
              <a:gd name="csY628" fmla="*/ 233628 h 2647779"/>
              <a:gd name="csX629" fmla="*/ 1025568 w 3787242"/>
              <a:gd name="csY629" fmla="*/ 262427 h 2647779"/>
              <a:gd name="csX630" fmla="*/ 1050548 w 3787242"/>
              <a:gd name="csY630" fmla="*/ 282567 h 2647779"/>
              <a:gd name="csX631" fmla="*/ 1059689 w 3787242"/>
              <a:gd name="csY631" fmla="*/ 262098 h 2647779"/>
              <a:gd name="csX632" fmla="*/ 1056894 w 3787242"/>
              <a:gd name="csY632" fmla="*/ 191044 h 2647779"/>
              <a:gd name="csX633" fmla="*/ 1035562 w 3787242"/>
              <a:gd name="csY633" fmla="*/ 163671 h 2647779"/>
              <a:gd name="csX634" fmla="*/ 1020255 w 3787242"/>
              <a:gd name="csY634" fmla="*/ 76424 h 2647779"/>
              <a:gd name="csX635" fmla="*/ 1014669 w 3787242"/>
              <a:gd name="csY635" fmla="*/ 8883 h 2647779"/>
              <a:gd name="csX636" fmla="*/ 1028101 w 3787242"/>
              <a:gd name="csY636" fmla="*/ 743 h 26477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Lst>
            <a:rect l="l" t="t" r="r" b="b"/>
            <a:pathLst>
              <a:path w="3787242" h="2647779">
                <a:moveTo>
                  <a:pt x="1030822" y="1928172"/>
                </a:moveTo>
                <a:cubicBezTo>
                  <a:pt x="1027211" y="1926998"/>
                  <a:pt x="1023280" y="1928310"/>
                  <a:pt x="1018915" y="1933660"/>
                </a:cubicBezTo>
                <a:cubicBezTo>
                  <a:pt x="1005552" y="1947690"/>
                  <a:pt x="1000410" y="1971892"/>
                  <a:pt x="984660" y="1981302"/>
                </a:cubicBezTo>
                <a:cubicBezTo>
                  <a:pt x="960301" y="1991339"/>
                  <a:pt x="950564" y="2012779"/>
                  <a:pt x="937434" y="2036726"/>
                </a:cubicBezTo>
                <a:lnTo>
                  <a:pt x="937761" y="2036824"/>
                </a:lnTo>
                <a:lnTo>
                  <a:pt x="936995" y="2039529"/>
                </a:lnTo>
                <a:cubicBezTo>
                  <a:pt x="936641" y="2051109"/>
                  <a:pt x="939033" y="2059679"/>
                  <a:pt x="951127" y="2068286"/>
                </a:cubicBezTo>
                <a:cubicBezTo>
                  <a:pt x="957104" y="2072021"/>
                  <a:pt x="964802" y="2075230"/>
                  <a:pt x="967934" y="2081995"/>
                </a:cubicBezTo>
                <a:cubicBezTo>
                  <a:pt x="971263" y="2090386"/>
                  <a:pt x="980098" y="2108482"/>
                  <a:pt x="983781" y="2114786"/>
                </a:cubicBezTo>
                <a:cubicBezTo>
                  <a:pt x="987607" y="2122529"/>
                  <a:pt x="988951" y="2134485"/>
                  <a:pt x="994223" y="2140804"/>
                </a:cubicBezTo>
                <a:cubicBezTo>
                  <a:pt x="1001282" y="2147471"/>
                  <a:pt x="1012257" y="2140592"/>
                  <a:pt x="1018141" y="2135845"/>
                </a:cubicBezTo>
                <a:cubicBezTo>
                  <a:pt x="1036425" y="2135162"/>
                  <a:pt x="1061610" y="2140602"/>
                  <a:pt x="1079498" y="2147753"/>
                </a:cubicBezTo>
                <a:cubicBezTo>
                  <a:pt x="1093629" y="2153272"/>
                  <a:pt x="1093569" y="2175643"/>
                  <a:pt x="1099005" y="2186755"/>
                </a:cubicBezTo>
                <a:cubicBezTo>
                  <a:pt x="1107178" y="2196448"/>
                  <a:pt x="1126381" y="2200433"/>
                  <a:pt x="1138304" y="2200290"/>
                </a:cubicBezTo>
                <a:cubicBezTo>
                  <a:pt x="1155193" y="2198249"/>
                  <a:pt x="1167160" y="2209366"/>
                  <a:pt x="1183675" y="2206745"/>
                </a:cubicBezTo>
                <a:cubicBezTo>
                  <a:pt x="1205677" y="2203950"/>
                  <a:pt x="1186323" y="2177562"/>
                  <a:pt x="1195142" y="2164213"/>
                </a:cubicBezTo>
                <a:cubicBezTo>
                  <a:pt x="1203712" y="2148072"/>
                  <a:pt x="1226227" y="2144032"/>
                  <a:pt x="1240384" y="2137874"/>
                </a:cubicBezTo>
                <a:cubicBezTo>
                  <a:pt x="1247606" y="2131338"/>
                  <a:pt x="1256137" y="2125198"/>
                  <a:pt x="1267701" y="2127142"/>
                </a:cubicBezTo>
                <a:cubicBezTo>
                  <a:pt x="1280100" y="2129227"/>
                  <a:pt x="1289156" y="2123522"/>
                  <a:pt x="1297183" y="2125545"/>
                </a:cubicBezTo>
                <a:cubicBezTo>
                  <a:pt x="1306979" y="2130792"/>
                  <a:pt x="1334870" y="2155983"/>
                  <a:pt x="1340425" y="2161920"/>
                </a:cubicBezTo>
                <a:cubicBezTo>
                  <a:pt x="1352134" y="2176774"/>
                  <a:pt x="1344194" y="2202514"/>
                  <a:pt x="1355429" y="2219391"/>
                </a:cubicBezTo>
                <a:cubicBezTo>
                  <a:pt x="1362529" y="2232080"/>
                  <a:pt x="1373882" y="2239526"/>
                  <a:pt x="1385238" y="2238168"/>
                </a:cubicBezTo>
                <a:cubicBezTo>
                  <a:pt x="1395087" y="2235093"/>
                  <a:pt x="1406449" y="2229481"/>
                  <a:pt x="1415637" y="2224229"/>
                </a:cubicBezTo>
                <a:cubicBezTo>
                  <a:pt x="1420909" y="2221054"/>
                  <a:pt x="1423935" y="2216676"/>
                  <a:pt x="1430354" y="2212067"/>
                </a:cubicBezTo>
                <a:cubicBezTo>
                  <a:pt x="1439346" y="2203214"/>
                  <a:pt x="1455519" y="2200104"/>
                  <a:pt x="1457554" y="2185249"/>
                </a:cubicBezTo>
                <a:cubicBezTo>
                  <a:pt x="1459286" y="2177901"/>
                  <a:pt x="1453520" y="2164710"/>
                  <a:pt x="1446670" y="2159070"/>
                </a:cubicBezTo>
                <a:cubicBezTo>
                  <a:pt x="1429452" y="2138757"/>
                  <a:pt x="1403927" y="2125312"/>
                  <a:pt x="1381194" y="2113591"/>
                </a:cubicBezTo>
                <a:cubicBezTo>
                  <a:pt x="1350737" y="2093330"/>
                  <a:pt x="1320514" y="2070229"/>
                  <a:pt x="1289541" y="2051209"/>
                </a:cubicBezTo>
                <a:cubicBezTo>
                  <a:pt x="1266769" y="2040987"/>
                  <a:pt x="1247731" y="2031017"/>
                  <a:pt x="1227814" y="2015183"/>
                </a:cubicBezTo>
                <a:cubicBezTo>
                  <a:pt x="1208879" y="2005875"/>
                  <a:pt x="1191968" y="1984288"/>
                  <a:pt x="1170217" y="1986610"/>
                </a:cubicBezTo>
                <a:cubicBezTo>
                  <a:pt x="1154536" y="1988388"/>
                  <a:pt x="1136472" y="1995036"/>
                  <a:pt x="1123872" y="1993601"/>
                </a:cubicBezTo>
                <a:cubicBezTo>
                  <a:pt x="1108205" y="1993791"/>
                  <a:pt x="1092506" y="1984393"/>
                  <a:pt x="1078745" y="1977479"/>
                </a:cubicBezTo>
                <a:cubicBezTo>
                  <a:pt x="1070788" y="1975039"/>
                  <a:pt x="1064289" y="1971863"/>
                  <a:pt x="1057978" y="1964079"/>
                </a:cubicBezTo>
                <a:cubicBezTo>
                  <a:pt x="1049647" y="1957623"/>
                  <a:pt x="1041662" y="1931701"/>
                  <a:pt x="1030822" y="1928172"/>
                </a:cubicBezTo>
                <a:close/>
                <a:moveTo>
                  <a:pt x="712854" y="1833355"/>
                </a:moveTo>
                <a:lnTo>
                  <a:pt x="701039" y="1842365"/>
                </a:lnTo>
                <a:lnTo>
                  <a:pt x="705560" y="1857317"/>
                </a:lnTo>
                <a:lnTo>
                  <a:pt x="714441" y="1854632"/>
                </a:lnTo>
                <a:cubicBezTo>
                  <a:pt x="715833" y="1848771"/>
                  <a:pt x="717316" y="1842885"/>
                  <a:pt x="718799" y="1836995"/>
                </a:cubicBezTo>
                <a:cubicBezTo>
                  <a:pt x="712466" y="1834362"/>
                  <a:pt x="718358" y="1837820"/>
                  <a:pt x="712854" y="1833355"/>
                </a:cubicBezTo>
                <a:close/>
                <a:moveTo>
                  <a:pt x="896037" y="1673821"/>
                </a:moveTo>
                <a:cubicBezTo>
                  <a:pt x="894078" y="1677478"/>
                  <a:pt x="895343" y="1680361"/>
                  <a:pt x="888967" y="1679224"/>
                </a:cubicBezTo>
                <a:cubicBezTo>
                  <a:pt x="882547" y="1679582"/>
                  <a:pt x="873064" y="1679284"/>
                  <a:pt x="867942" y="1683603"/>
                </a:cubicBezTo>
                <a:cubicBezTo>
                  <a:pt x="864516" y="1688298"/>
                  <a:pt x="869198" y="1698550"/>
                  <a:pt x="863644" y="1701122"/>
                </a:cubicBezTo>
                <a:cubicBezTo>
                  <a:pt x="858594" y="1705022"/>
                  <a:pt x="849893" y="1706666"/>
                  <a:pt x="846858" y="1712328"/>
                </a:cubicBezTo>
                <a:cubicBezTo>
                  <a:pt x="846444" y="1721751"/>
                  <a:pt x="864026" y="1775972"/>
                  <a:pt x="875460" y="1759163"/>
                </a:cubicBezTo>
                <a:cubicBezTo>
                  <a:pt x="877853" y="1754978"/>
                  <a:pt x="878465" y="1752418"/>
                  <a:pt x="876323" y="1747629"/>
                </a:cubicBezTo>
                <a:lnTo>
                  <a:pt x="876232" y="1747656"/>
                </a:lnTo>
                <a:lnTo>
                  <a:pt x="876836" y="1746384"/>
                </a:lnTo>
                <a:cubicBezTo>
                  <a:pt x="878922" y="1745752"/>
                  <a:pt x="885377" y="1745186"/>
                  <a:pt x="884862" y="1738913"/>
                </a:cubicBezTo>
                <a:cubicBezTo>
                  <a:pt x="884791" y="1730824"/>
                  <a:pt x="886527" y="1728719"/>
                  <a:pt x="886482" y="1720722"/>
                </a:cubicBezTo>
                <a:cubicBezTo>
                  <a:pt x="886418" y="1712334"/>
                  <a:pt x="894642" y="1715976"/>
                  <a:pt x="897483" y="1708691"/>
                </a:cubicBezTo>
                <a:cubicBezTo>
                  <a:pt x="902595" y="1700420"/>
                  <a:pt x="906628" y="1694455"/>
                  <a:pt x="905301" y="1684174"/>
                </a:cubicBezTo>
                <a:cubicBezTo>
                  <a:pt x="904032" y="1681294"/>
                  <a:pt x="901237" y="1683819"/>
                  <a:pt x="900357" y="1679932"/>
                </a:cubicBezTo>
                <a:cubicBezTo>
                  <a:pt x="899477" y="1676046"/>
                  <a:pt x="898203" y="1673463"/>
                  <a:pt x="896037" y="1673821"/>
                </a:cubicBezTo>
                <a:close/>
                <a:moveTo>
                  <a:pt x="1860806" y="1644081"/>
                </a:moveTo>
                <a:lnTo>
                  <a:pt x="1856364" y="1645424"/>
                </a:lnTo>
                <a:lnTo>
                  <a:pt x="1859378" y="1655390"/>
                </a:lnTo>
                <a:cubicBezTo>
                  <a:pt x="1862726" y="1648147"/>
                  <a:pt x="1861100" y="1654869"/>
                  <a:pt x="1860806" y="1644081"/>
                </a:cubicBezTo>
                <a:close/>
                <a:moveTo>
                  <a:pt x="945205" y="1626121"/>
                </a:moveTo>
                <a:cubicBezTo>
                  <a:pt x="938802" y="1633396"/>
                  <a:pt x="938267" y="1646019"/>
                  <a:pt x="937903" y="1653646"/>
                </a:cubicBezTo>
                <a:cubicBezTo>
                  <a:pt x="938215" y="1663838"/>
                  <a:pt x="942295" y="1676349"/>
                  <a:pt x="946244" y="1686136"/>
                </a:cubicBezTo>
                <a:cubicBezTo>
                  <a:pt x="949097" y="1689029"/>
                  <a:pt x="955047" y="1690395"/>
                  <a:pt x="955834" y="1693322"/>
                </a:cubicBezTo>
                <a:cubicBezTo>
                  <a:pt x="956355" y="1695046"/>
                  <a:pt x="952665" y="1695269"/>
                  <a:pt x="953759" y="1697904"/>
                </a:cubicBezTo>
                <a:cubicBezTo>
                  <a:pt x="954772" y="1701258"/>
                  <a:pt x="949265" y="1704308"/>
                  <a:pt x="945439" y="1707346"/>
                </a:cubicBezTo>
                <a:cubicBezTo>
                  <a:pt x="940684" y="1710268"/>
                  <a:pt x="949136" y="1718039"/>
                  <a:pt x="950048" y="1722084"/>
                </a:cubicBezTo>
                <a:lnTo>
                  <a:pt x="947712" y="1724534"/>
                </a:lnTo>
                <a:lnTo>
                  <a:pt x="947742" y="1724450"/>
                </a:lnTo>
                <a:cubicBezTo>
                  <a:pt x="947719" y="1724488"/>
                  <a:pt x="947700" y="1724527"/>
                  <a:pt x="947679" y="1724569"/>
                </a:cubicBezTo>
                <a:lnTo>
                  <a:pt x="947712" y="1724534"/>
                </a:lnTo>
                <a:lnTo>
                  <a:pt x="947317" y="1725666"/>
                </a:lnTo>
                <a:cubicBezTo>
                  <a:pt x="948155" y="1726797"/>
                  <a:pt x="948085" y="1732456"/>
                  <a:pt x="951250" y="1733773"/>
                </a:cubicBezTo>
                <a:cubicBezTo>
                  <a:pt x="954042" y="1735796"/>
                  <a:pt x="959925" y="1735303"/>
                  <a:pt x="962903" y="1736974"/>
                </a:cubicBezTo>
                <a:cubicBezTo>
                  <a:pt x="971940" y="1740374"/>
                  <a:pt x="982546" y="1750913"/>
                  <a:pt x="991912" y="1747884"/>
                </a:cubicBezTo>
                <a:cubicBezTo>
                  <a:pt x="993959" y="1746473"/>
                  <a:pt x="989778" y="1741803"/>
                  <a:pt x="988758" y="1738751"/>
                </a:cubicBezTo>
                <a:cubicBezTo>
                  <a:pt x="985180" y="1732810"/>
                  <a:pt x="984560" y="1726174"/>
                  <a:pt x="977610" y="1725110"/>
                </a:cubicBezTo>
                <a:cubicBezTo>
                  <a:pt x="968803" y="1698599"/>
                  <a:pt x="963069" y="1668190"/>
                  <a:pt x="955429" y="1640631"/>
                </a:cubicBezTo>
                <a:cubicBezTo>
                  <a:pt x="952711" y="1632949"/>
                  <a:pt x="954178" y="1623407"/>
                  <a:pt x="945205" y="1626121"/>
                </a:cubicBezTo>
                <a:close/>
                <a:moveTo>
                  <a:pt x="1325690" y="1588692"/>
                </a:moveTo>
                <a:cubicBezTo>
                  <a:pt x="1321696" y="1588774"/>
                  <a:pt x="1318557" y="1591308"/>
                  <a:pt x="1315836" y="1597520"/>
                </a:cubicBezTo>
                <a:cubicBezTo>
                  <a:pt x="1306962" y="1619191"/>
                  <a:pt x="1278008" y="1639222"/>
                  <a:pt x="1284813" y="1666636"/>
                </a:cubicBezTo>
                <a:cubicBezTo>
                  <a:pt x="1286534" y="1671357"/>
                  <a:pt x="1288838" y="1674714"/>
                  <a:pt x="1290879" y="1678845"/>
                </a:cubicBezTo>
                <a:cubicBezTo>
                  <a:pt x="1296592" y="1688588"/>
                  <a:pt x="1294501" y="1732044"/>
                  <a:pt x="1291461" y="1742261"/>
                </a:cubicBezTo>
                <a:lnTo>
                  <a:pt x="1290460" y="1744837"/>
                </a:lnTo>
                <a:cubicBezTo>
                  <a:pt x="1280782" y="1772685"/>
                  <a:pt x="1256186" y="1778345"/>
                  <a:pt x="1231596" y="1786967"/>
                </a:cubicBezTo>
                <a:cubicBezTo>
                  <a:pt x="1217531" y="1795077"/>
                  <a:pt x="1201710" y="1785917"/>
                  <a:pt x="1190030" y="1795381"/>
                </a:cubicBezTo>
                <a:cubicBezTo>
                  <a:pt x="1170461" y="1815045"/>
                  <a:pt x="1162977" y="1846879"/>
                  <a:pt x="1189609" y="1866914"/>
                </a:cubicBezTo>
                <a:cubicBezTo>
                  <a:pt x="1199294" y="1877041"/>
                  <a:pt x="1203790" y="1896152"/>
                  <a:pt x="1219812" y="1905648"/>
                </a:cubicBezTo>
                <a:cubicBezTo>
                  <a:pt x="1230212" y="1917140"/>
                  <a:pt x="1242160" y="1927868"/>
                  <a:pt x="1256035" y="1933858"/>
                </a:cubicBezTo>
                <a:cubicBezTo>
                  <a:pt x="1269715" y="1944756"/>
                  <a:pt x="1381204" y="2030216"/>
                  <a:pt x="1397741" y="2037479"/>
                </a:cubicBezTo>
                <a:cubicBezTo>
                  <a:pt x="1418531" y="2037225"/>
                  <a:pt x="1495359" y="2132675"/>
                  <a:pt x="1493214" y="2076851"/>
                </a:cubicBezTo>
                <a:cubicBezTo>
                  <a:pt x="1492585" y="2062009"/>
                  <a:pt x="1480665" y="2001328"/>
                  <a:pt x="1477169" y="1987155"/>
                </a:cubicBezTo>
                <a:cubicBezTo>
                  <a:pt x="1469892" y="1964730"/>
                  <a:pt x="1460730" y="1933775"/>
                  <a:pt x="1450085" y="1912963"/>
                </a:cubicBezTo>
                <a:cubicBezTo>
                  <a:pt x="1446226" y="1893656"/>
                  <a:pt x="1433150" y="1809195"/>
                  <a:pt x="1421195" y="1782744"/>
                </a:cubicBezTo>
                <a:cubicBezTo>
                  <a:pt x="1419578" y="1773146"/>
                  <a:pt x="1365122" y="1608429"/>
                  <a:pt x="1340656" y="1594562"/>
                </a:cubicBezTo>
                <a:cubicBezTo>
                  <a:pt x="1334529" y="1590976"/>
                  <a:pt x="1329683" y="1588610"/>
                  <a:pt x="1325690" y="1588692"/>
                </a:cubicBezTo>
                <a:close/>
                <a:moveTo>
                  <a:pt x="1003154" y="1587829"/>
                </a:moveTo>
                <a:lnTo>
                  <a:pt x="982368" y="1599553"/>
                </a:lnTo>
                <a:cubicBezTo>
                  <a:pt x="983439" y="1608327"/>
                  <a:pt x="984394" y="1617040"/>
                  <a:pt x="985464" y="1625815"/>
                </a:cubicBezTo>
                <a:lnTo>
                  <a:pt x="981022" y="1627158"/>
                </a:lnTo>
                <a:lnTo>
                  <a:pt x="982529" y="1632141"/>
                </a:lnTo>
                <a:lnTo>
                  <a:pt x="986971" y="1630798"/>
                </a:lnTo>
                <a:lnTo>
                  <a:pt x="999026" y="1670668"/>
                </a:lnTo>
                <a:lnTo>
                  <a:pt x="1003466" y="1669325"/>
                </a:lnTo>
                <a:cubicBezTo>
                  <a:pt x="1008386" y="1643409"/>
                  <a:pt x="1022270" y="1630112"/>
                  <a:pt x="1015049" y="1595112"/>
                </a:cubicBezTo>
                <a:cubicBezTo>
                  <a:pt x="1008016" y="1592787"/>
                  <a:pt x="1008723" y="1593166"/>
                  <a:pt x="1003154" y="1587829"/>
                </a:cubicBezTo>
                <a:close/>
                <a:moveTo>
                  <a:pt x="1098011" y="1531948"/>
                </a:moveTo>
                <a:lnTo>
                  <a:pt x="1089133" y="1534633"/>
                </a:lnTo>
                <a:cubicBezTo>
                  <a:pt x="1087622" y="1541419"/>
                  <a:pt x="1074375" y="1566293"/>
                  <a:pt x="1074375" y="1566293"/>
                </a:cubicBezTo>
                <a:cubicBezTo>
                  <a:pt x="1077826" y="1572469"/>
                  <a:pt x="1081395" y="1578708"/>
                  <a:pt x="1084843" y="1584885"/>
                </a:cubicBezTo>
                <a:lnTo>
                  <a:pt x="1080403" y="1586228"/>
                </a:lnTo>
                <a:cubicBezTo>
                  <a:pt x="1079744" y="1590582"/>
                  <a:pt x="1075484" y="1608879"/>
                  <a:pt x="1079057" y="1613830"/>
                </a:cubicBezTo>
                <a:lnTo>
                  <a:pt x="1083497" y="1612489"/>
                </a:lnTo>
                <a:lnTo>
                  <a:pt x="1085004" y="1617473"/>
                </a:lnTo>
                <a:cubicBezTo>
                  <a:pt x="1101476" y="1606854"/>
                  <a:pt x="1102466" y="1590831"/>
                  <a:pt x="1121962" y="1579099"/>
                </a:cubicBezTo>
                <a:cubicBezTo>
                  <a:pt x="1118511" y="1572925"/>
                  <a:pt x="1114943" y="1566683"/>
                  <a:pt x="1111492" y="1560508"/>
                </a:cubicBezTo>
                <a:cubicBezTo>
                  <a:pt x="1111492" y="1560508"/>
                  <a:pt x="1117406" y="1552591"/>
                  <a:pt x="1111414" y="1544215"/>
                </a:cubicBezTo>
                <a:lnTo>
                  <a:pt x="1101025" y="1541915"/>
                </a:lnTo>
                <a:close/>
                <a:moveTo>
                  <a:pt x="1196991" y="1522887"/>
                </a:moveTo>
                <a:cubicBezTo>
                  <a:pt x="1195558" y="1522974"/>
                  <a:pt x="1193991" y="1523597"/>
                  <a:pt x="1191591" y="1525805"/>
                </a:cubicBezTo>
                <a:cubicBezTo>
                  <a:pt x="1189875" y="1529290"/>
                  <a:pt x="1191820" y="1535723"/>
                  <a:pt x="1187801" y="1538125"/>
                </a:cubicBezTo>
                <a:cubicBezTo>
                  <a:pt x="1181997" y="1542156"/>
                  <a:pt x="1165410" y="1539954"/>
                  <a:pt x="1163607" y="1545441"/>
                </a:cubicBezTo>
                <a:cubicBezTo>
                  <a:pt x="1161197" y="1550227"/>
                  <a:pt x="1175554" y="1564677"/>
                  <a:pt x="1174220" y="1568441"/>
                </a:cubicBezTo>
                <a:cubicBezTo>
                  <a:pt x="1173147" y="1571436"/>
                  <a:pt x="1163523" y="1569697"/>
                  <a:pt x="1160117" y="1570529"/>
                </a:cubicBezTo>
                <a:cubicBezTo>
                  <a:pt x="1141257" y="1575541"/>
                  <a:pt x="1158390" y="1581831"/>
                  <a:pt x="1166110" y="1587412"/>
                </a:cubicBezTo>
                <a:cubicBezTo>
                  <a:pt x="1170471" y="1591035"/>
                  <a:pt x="1173980" y="1598384"/>
                  <a:pt x="1178970" y="1600827"/>
                </a:cubicBezTo>
                <a:cubicBezTo>
                  <a:pt x="1184953" y="1604259"/>
                  <a:pt x="1193239" y="1599284"/>
                  <a:pt x="1196768" y="1604744"/>
                </a:cubicBezTo>
                <a:cubicBezTo>
                  <a:pt x="1201011" y="1611570"/>
                  <a:pt x="1205307" y="1624809"/>
                  <a:pt x="1202381" y="1633110"/>
                </a:cubicBezTo>
                <a:cubicBezTo>
                  <a:pt x="1199134" y="1641017"/>
                  <a:pt x="1192612" y="1648229"/>
                  <a:pt x="1187785" y="1655821"/>
                </a:cubicBezTo>
                <a:cubicBezTo>
                  <a:pt x="1181900" y="1662842"/>
                  <a:pt x="1182284" y="1673603"/>
                  <a:pt x="1178508" y="1680088"/>
                </a:cubicBezTo>
                <a:cubicBezTo>
                  <a:pt x="1175295" y="1685805"/>
                  <a:pt x="1165458" y="1686309"/>
                  <a:pt x="1160948" y="1684805"/>
                </a:cubicBezTo>
                <a:lnTo>
                  <a:pt x="1159060" y="1684782"/>
                </a:lnTo>
                <a:cubicBezTo>
                  <a:pt x="1123954" y="1697870"/>
                  <a:pt x="1144529" y="1698868"/>
                  <a:pt x="1166942" y="1706927"/>
                </a:cubicBezTo>
                <a:cubicBezTo>
                  <a:pt x="1175197" y="1708384"/>
                  <a:pt x="1184227" y="1720586"/>
                  <a:pt x="1192360" y="1720008"/>
                </a:cubicBezTo>
                <a:cubicBezTo>
                  <a:pt x="1198929" y="1718516"/>
                  <a:pt x="1198841" y="1706774"/>
                  <a:pt x="1204899" y="1703259"/>
                </a:cubicBezTo>
                <a:cubicBezTo>
                  <a:pt x="1212269" y="1697866"/>
                  <a:pt x="1204081" y="1689762"/>
                  <a:pt x="1204439" y="1682433"/>
                </a:cubicBezTo>
                <a:cubicBezTo>
                  <a:pt x="1203969" y="1675654"/>
                  <a:pt x="1215604" y="1663431"/>
                  <a:pt x="1220969" y="1670710"/>
                </a:cubicBezTo>
                <a:cubicBezTo>
                  <a:pt x="1222414" y="1684317"/>
                  <a:pt x="1230536" y="1675531"/>
                  <a:pt x="1236679" y="1673276"/>
                </a:cubicBezTo>
                <a:cubicBezTo>
                  <a:pt x="1239797" y="1672136"/>
                  <a:pt x="1238693" y="1665549"/>
                  <a:pt x="1242012" y="1661480"/>
                </a:cubicBezTo>
                <a:cubicBezTo>
                  <a:pt x="1249178" y="1654762"/>
                  <a:pt x="1253167" y="1650293"/>
                  <a:pt x="1246566" y="1641213"/>
                </a:cubicBezTo>
                <a:cubicBezTo>
                  <a:pt x="1229396" y="1626623"/>
                  <a:pt x="1211588" y="1605998"/>
                  <a:pt x="1208507" y="1582401"/>
                </a:cubicBezTo>
                <a:cubicBezTo>
                  <a:pt x="1208696" y="1568304"/>
                  <a:pt x="1221305" y="1555391"/>
                  <a:pt x="1226982" y="1543092"/>
                </a:cubicBezTo>
                <a:cubicBezTo>
                  <a:pt x="1230996" y="1524966"/>
                  <a:pt x="1213148" y="1523836"/>
                  <a:pt x="1201577" y="1523182"/>
                </a:cubicBezTo>
                <a:cubicBezTo>
                  <a:pt x="1199719" y="1523249"/>
                  <a:pt x="1198422" y="1522800"/>
                  <a:pt x="1196991" y="1522887"/>
                </a:cubicBezTo>
                <a:close/>
                <a:moveTo>
                  <a:pt x="2869137" y="1475168"/>
                </a:moveTo>
                <a:lnTo>
                  <a:pt x="2860256" y="1477851"/>
                </a:lnTo>
                <a:cubicBezTo>
                  <a:pt x="2863424" y="1479169"/>
                  <a:pt x="2863355" y="1485816"/>
                  <a:pt x="2870641" y="1480149"/>
                </a:cubicBezTo>
                <a:close/>
                <a:moveTo>
                  <a:pt x="1132785" y="1407774"/>
                </a:moveTo>
                <a:cubicBezTo>
                  <a:pt x="1130166" y="1407130"/>
                  <a:pt x="1127415" y="1407592"/>
                  <a:pt x="1122899" y="1409501"/>
                </a:cubicBezTo>
                <a:cubicBezTo>
                  <a:pt x="1118085" y="1415505"/>
                  <a:pt x="1124525" y="1419790"/>
                  <a:pt x="1122632" y="1425308"/>
                </a:cubicBezTo>
                <a:cubicBezTo>
                  <a:pt x="1116137" y="1432612"/>
                  <a:pt x="1106135" y="1440088"/>
                  <a:pt x="1097441" y="1444694"/>
                </a:cubicBezTo>
                <a:lnTo>
                  <a:pt x="1097530" y="1444667"/>
                </a:lnTo>
                <a:lnTo>
                  <a:pt x="1096520" y="1446555"/>
                </a:lnTo>
                <a:lnTo>
                  <a:pt x="1101068" y="1461596"/>
                </a:lnTo>
                <a:cubicBezTo>
                  <a:pt x="1102823" y="1468385"/>
                  <a:pt x="1112418" y="1464791"/>
                  <a:pt x="1116271" y="1467384"/>
                </a:cubicBezTo>
                <a:cubicBezTo>
                  <a:pt x="1118981" y="1472102"/>
                  <a:pt x="1123583" y="1474567"/>
                  <a:pt x="1128230" y="1476527"/>
                </a:cubicBezTo>
                <a:cubicBezTo>
                  <a:pt x="1133159" y="1478102"/>
                  <a:pt x="1139639" y="1481877"/>
                  <a:pt x="1144574" y="1478901"/>
                </a:cubicBezTo>
                <a:cubicBezTo>
                  <a:pt x="1147473" y="1477036"/>
                  <a:pt x="1148241" y="1472058"/>
                  <a:pt x="1150004" y="1470040"/>
                </a:cubicBezTo>
                <a:cubicBezTo>
                  <a:pt x="1152257" y="1466689"/>
                  <a:pt x="1148564" y="1461676"/>
                  <a:pt x="1149160" y="1457438"/>
                </a:cubicBezTo>
                <a:cubicBezTo>
                  <a:pt x="1151077" y="1450034"/>
                  <a:pt x="1158736" y="1443960"/>
                  <a:pt x="1160567" y="1436290"/>
                </a:cubicBezTo>
                <a:cubicBezTo>
                  <a:pt x="1159058" y="1430315"/>
                  <a:pt x="1158316" y="1421638"/>
                  <a:pt x="1154541" y="1417338"/>
                </a:cubicBezTo>
                <a:cubicBezTo>
                  <a:pt x="1150973" y="1414363"/>
                  <a:pt x="1145413" y="1414957"/>
                  <a:pt x="1141854" y="1412669"/>
                </a:cubicBezTo>
                <a:cubicBezTo>
                  <a:pt x="1137883" y="1410161"/>
                  <a:pt x="1135401" y="1408416"/>
                  <a:pt x="1132785" y="1407774"/>
                </a:cubicBezTo>
                <a:close/>
                <a:moveTo>
                  <a:pt x="479091" y="1349412"/>
                </a:moveTo>
                <a:lnTo>
                  <a:pt x="470211" y="1352098"/>
                </a:lnTo>
                <a:cubicBezTo>
                  <a:pt x="475627" y="1356590"/>
                  <a:pt x="469887" y="1352985"/>
                  <a:pt x="476156" y="1355739"/>
                </a:cubicBezTo>
                <a:lnTo>
                  <a:pt x="477664" y="1360724"/>
                </a:lnTo>
                <a:lnTo>
                  <a:pt x="482106" y="1359382"/>
                </a:lnTo>
                <a:close/>
                <a:moveTo>
                  <a:pt x="209998" y="1345603"/>
                </a:moveTo>
                <a:cubicBezTo>
                  <a:pt x="206540" y="1345783"/>
                  <a:pt x="202607" y="1346429"/>
                  <a:pt x="196667" y="1347879"/>
                </a:cubicBezTo>
                <a:lnTo>
                  <a:pt x="201188" y="1362832"/>
                </a:lnTo>
                <a:lnTo>
                  <a:pt x="223480" y="1356091"/>
                </a:lnTo>
                <a:lnTo>
                  <a:pt x="220465" y="1346123"/>
                </a:lnTo>
                <a:cubicBezTo>
                  <a:pt x="216434" y="1345710"/>
                  <a:pt x="213455" y="1345425"/>
                  <a:pt x="209998" y="1345603"/>
                </a:cubicBezTo>
                <a:close/>
                <a:moveTo>
                  <a:pt x="59935" y="1329390"/>
                </a:moveTo>
                <a:lnTo>
                  <a:pt x="51053" y="1332075"/>
                </a:lnTo>
                <a:lnTo>
                  <a:pt x="54068" y="1342044"/>
                </a:lnTo>
                <a:lnTo>
                  <a:pt x="62950" y="1339360"/>
                </a:lnTo>
                <a:close/>
                <a:moveTo>
                  <a:pt x="3070472" y="1280245"/>
                </a:moveTo>
                <a:lnTo>
                  <a:pt x="3095008" y="1280245"/>
                </a:lnTo>
                <a:lnTo>
                  <a:pt x="3096676" y="1281862"/>
                </a:lnTo>
                <a:cubicBezTo>
                  <a:pt x="3100721" y="1288613"/>
                  <a:pt x="3102494" y="1298238"/>
                  <a:pt x="3102410" y="1307611"/>
                </a:cubicBezTo>
                <a:cubicBezTo>
                  <a:pt x="3103546" y="1350287"/>
                  <a:pt x="3120551" y="1318540"/>
                  <a:pt x="3134176" y="1305718"/>
                </a:cubicBezTo>
                <a:lnTo>
                  <a:pt x="3148075" y="1280245"/>
                </a:lnTo>
                <a:lnTo>
                  <a:pt x="3191165" y="1280245"/>
                </a:lnTo>
                <a:lnTo>
                  <a:pt x="3187403" y="1291341"/>
                </a:lnTo>
                <a:cubicBezTo>
                  <a:pt x="3183977" y="1298943"/>
                  <a:pt x="3181121" y="1306259"/>
                  <a:pt x="3183822" y="1310288"/>
                </a:cubicBezTo>
                <a:cubicBezTo>
                  <a:pt x="3202308" y="1308950"/>
                  <a:pt x="3233133" y="1291520"/>
                  <a:pt x="3243528" y="1321310"/>
                </a:cubicBezTo>
                <a:cubicBezTo>
                  <a:pt x="3247575" y="1330769"/>
                  <a:pt x="3231263" y="1360226"/>
                  <a:pt x="3246483" y="1362151"/>
                </a:cubicBezTo>
                <a:cubicBezTo>
                  <a:pt x="3252447" y="1360944"/>
                  <a:pt x="3256652" y="1351958"/>
                  <a:pt x="3261993" y="1349354"/>
                </a:cubicBezTo>
                <a:cubicBezTo>
                  <a:pt x="3273907" y="1347532"/>
                  <a:pt x="3278776" y="1368212"/>
                  <a:pt x="3276679" y="1379921"/>
                </a:cubicBezTo>
                <a:cubicBezTo>
                  <a:pt x="3276571" y="1388065"/>
                  <a:pt x="3270424" y="1404363"/>
                  <a:pt x="3281985" y="1405317"/>
                </a:cubicBezTo>
                <a:cubicBezTo>
                  <a:pt x="3308191" y="1397790"/>
                  <a:pt x="3329555" y="1352661"/>
                  <a:pt x="3345616" y="1400220"/>
                </a:cubicBezTo>
                <a:cubicBezTo>
                  <a:pt x="3344837" y="1424784"/>
                  <a:pt x="3315772" y="1426453"/>
                  <a:pt x="3307691" y="1447489"/>
                </a:cubicBezTo>
                <a:cubicBezTo>
                  <a:pt x="3300638" y="1460797"/>
                  <a:pt x="3301024" y="1479077"/>
                  <a:pt x="3288340" y="1488152"/>
                </a:cubicBezTo>
                <a:cubicBezTo>
                  <a:pt x="3270867" y="1503622"/>
                  <a:pt x="3247199" y="1483580"/>
                  <a:pt x="3229865" y="1500494"/>
                </a:cubicBezTo>
                <a:cubicBezTo>
                  <a:pt x="3211577" y="1517201"/>
                  <a:pt x="3170929" y="1517523"/>
                  <a:pt x="3155715" y="1544078"/>
                </a:cubicBezTo>
                <a:cubicBezTo>
                  <a:pt x="3125207" y="1611952"/>
                  <a:pt x="3074331" y="1674610"/>
                  <a:pt x="3062425" y="1749714"/>
                </a:cubicBezTo>
                <a:cubicBezTo>
                  <a:pt x="3068567" y="1775252"/>
                  <a:pt x="3102053" y="1759094"/>
                  <a:pt x="3112653" y="1780413"/>
                </a:cubicBezTo>
                <a:cubicBezTo>
                  <a:pt x="3129510" y="1826348"/>
                  <a:pt x="3163627" y="1845306"/>
                  <a:pt x="3116247" y="1881590"/>
                </a:cubicBezTo>
                <a:cubicBezTo>
                  <a:pt x="3097682" y="1899666"/>
                  <a:pt x="3098341" y="1927356"/>
                  <a:pt x="3072385" y="1937675"/>
                </a:cubicBezTo>
                <a:cubicBezTo>
                  <a:pt x="3063277" y="1944189"/>
                  <a:pt x="3032806" y="1946775"/>
                  <a:pt x="3039008" y="1962704"/>
                </a:cubicBezTo>
                <a:cubicBezTo>
                  <a:pt x="3057379" y="1975049"/>
                  <a:pt x="3082346" y="1964730"/>
                  <a:pt x="3099880" y="1959923"/>
                </a:cubicBezTo>
                <a:cubicBezTo>
                  <a:pt x="3116427" y="1955114"/>
                  <a:pt x="3133878" y="1938267"/>
                  <a:pt x="3152124" y="1950848"/>
                </a:cubicBezTo>
                <a:cubicBezTo>
                  <a:pt x="3179444" y="1953864"/>
                  <a:pt x="3149310" y="1836878"/>
                  <a:pt x="3215610" y="1878544"/>
                </a:cubicBezTo>
                <a:cubicBezTo>
                  <a:pt x="3228496" y="1883548"/>
                  <a:pt x="3232418" y="1897495"/>
                  <a:pt x="3238300" y="1908771"/>
                </a:cubicBezTo>
                <a:cubicBezTo>
                  <a:pt x="3250592" y="1919987"/>
                  <a:pt x="3263509" y="1881270"/>
                  <a:pt x="3281041" y="1882002"/>
                </a:cubicBezTo>
                <a:cubicBezTo>
                  <a:pt x="3297566" y="1875817"/>
                  <a:pt x="3317018" y="1894364"/>
                  <a:pt x="3329150" y="1894255"/>
                </a:cubicBezTo>
                <a:cubicBezTo>
                  <a:pt x="3363072" y="1869065"/>
                  <a:pt x="3502302" y="1845456"/>
                  <a:pt x="3499606" y="1801868"/>
                </a:cubicBezTo>
                <a:cubicBezTo>
                  <a:pt x="3492125" y="1788899"/>
                  <a:pt x="3475608" y="1773520"/>
                  <a:pt x="3480302" y="1756673"/>
                </a:cubicBezTo>
                <a:cubicBezTo>
                  <a:pt x="3481829" y="1749286"/>
                  <a:pt x="3487806" y="1743228"/>
                  <a:pt x="3490794" y="1736094"/>
                </a:cubicBezTo>
                <a:cubicBezTo>
                  <a:pt x="3508105" y="1711575"/>
                  <a:pt x="3480713" y="1670704"/>
                  <a:pt x="3485136" y="1640190"/>
                </a:cubicBezTo>
                <a:cubicBezTo>
                  <a:pt x="3491241" y="1625389"/>
                  <a:pt x="3513033" y="1610788"/>
                  <a:pt x="3527213" y="1609271"/>
                </a:cubicBezTo>
                <a:cubicBezTo>
                  <a:pt x="3542898" y="1612737"/>
                  <a:pt x="3564406" y="1625321"/>
                  <a:pt x="3580053" y="1631272"/>
                </a:cubicBezTo>
                <a:cubicBezTo>
                  <a:pt x="3606542" y="1654117"/>
                  <a:pt x="3634428" y="1627289"/>
                  <a:pt x="3664554" y="1641224"/>
                </a:cubicBezTo>
                <a:cubicBezTo>
                  <a:pt x="3685158" y="1646564"/>
                  <a:pt x="3710882" y="1625335"/>
                  <a:pt x="3731930" y="1623324"/>
                </a:cubicBezTo>
                <a:cubicBezTo>
                  <a:pt x="3777130" y="1623004"/>
                  <a:pt x="3747173" y="1681910"/>
                  <a:pt x="3730281" y="1702246"/>
                </a:cubicBezTo>
                <a:cubicBezTo>
                  <a:pt x="3716927" y="1715978"/>
                  <a:pt x="3702315" y="1730780"/>
                  <a:pt x="3731140" y="1738779"/>
                </a:cubicBezTo>
                <a:cubicBezTo>
                  <a:pt x="3777555" y="1743138"/>
                  <a:pt x="3806468" y="1804417"/>
                  <a:pt x="3772270" y="1839481"/>
                </a:cubicBezTo>
                <a:cubicBezTo>
                  <a:pt x="3759111" y="1854836"/>
                  <a:pt x="3728210" y="1837674"/>
                  <a:pt x="3718838" y="1856727"/>
                </a:cubicBezTo>
                <a:cubicBezTo>
                  <a:pt x="3713787" y="1864879"/>
                  <a:pt x="3715868" y="1875031"/>
                  <a:pt x="3711698" y="1883809"/>
                </a:cubicBezTo>
                <a:cubicBezTo>
                  <a:pt x="3698192" y="1918948"/>
                  <a:pt x="3655814" y="1870049"/>
                  <a:pt x="3645864" y="1910737"/>
                </a:cubicBezTo>
                <a:cubicBezTo>
                  <a:pt x="3641534" y="1920947"/>
                  <a:pt x="3636127" y="1931188"/>
                  <a:pt x="3628751" y="1934605"/>
                </a:cubicBezTo>
                <a:cubicBezTo>
                  <a:pt x="3613168" y="1943568"/>
                  <a:pt x="3605422" y="1921876"/>
                  <a:pt x="3597081" y="1910652"/>
                </a:cubicBezTo>
                <a:cubicBezTo>
                  <a:pt x="3589701" y="1898346"/>
                  <a:pt x="3579978" y="1893672"/>
                  <a:pt x="3569545" y="1890891"/>
                </a:cubicBezTo>
                <a:cubicBezTo>
                  <a:pt x="3542229" y="1883627"/>
                  <a:pt x="3515606" y="1846280"/>
                  <a:pt x="3486882" y="1865748"/>
                </a:cubicBezTo>
                <a:cubicBezTo>
                  <a:pt x="3460191" y="1902102"/>
                  <a:pt x="3416319" y="1911710"/>
                  <a:pt x="3380705" y="1930985"/>
                </a:cubicBezTo>
                <a:cubicBezTo>
                  <a:pt x="3370522" y="1935250"/>
                  <a:pt x="3335123" y="1938538"/>
                  <a:pt x="3355810" y="1956908"/>
                </a:cubicBezTo>
                <a:cubicBezTo>
                  <a:pt x="3379929" y="1973548"/>
                  <a:pt x="3373221" y="2007618"/>
                  <a:pt x="3359562" y="2027869"/>
                </a:cubicBezTo>
                <a:cubicBezTo>
                  <a:pt x="3352762" y="2052473"/>
                  <a:pt x="3365912" y="2094980"/>
                  <a:pt x="3338217" y="2105433"/>
                </a:cubicBezTo>
                <a:cubicBezTo>
                  <a:pt x="3312353" y="2117702"/>
                  <a:pt x="3282911" y="2066774"/>
                  <a:pt x="3264576" y="2099020"/>
                </a:cubicBezTo>
                <a:cubicBezTo>
                  <a:pt x="3255888" y="2115098"/>
                  <a:pt x="3231646" y="2126184"/>
                  <a:pt x="3215656" y="2111241"/>
                </a:cubicBezTo>
                <a:cubicBezTo>
                  <a:pt x="3199859" y="2102169"/>
                  <a:pt x="3201906" y="2063478"/>
                  <a:pt x="3179762" y="2071360"/>
                </a:cubicBezTo>
                <a:cubicBezTo>
                  <a:pt x="3164728" y="2079860"/>
                  <a:pt x="3138345" y="2080916"/>
                  <a:pt x="3140589" y="2053337"/>
                </a:cubicBezTo>
                <a:cubicBezTo>
                  <a:pt x="3150207" y="1974274"/>
                  <a:pt x="3060364" y="2046739"/>
                  <a:pt x="3024504" y="2014164"/>
                </a:cubicBezTo>
                <a:cubicBezTo>
                  <a:pt x="2991828" y="2000309"/>
                  <a:pt x="3007279" y="2054679"/>
                  <a:pt x="2995177" y="2070899"/>
                </a:cubicBezTo>
                <a:cubicBezTo>
                  <a:pt x="2987035" y="2096306"/>
                  <a:pt x="2965870" y="2095981"/>
                  <a:pt x="2944786" y="2093950"/>
                </a:cubicBezTo>
                <a:cubicBezTo>
                  <a:pt x="2924461" y="2096732"/>
                  <a:pt x="2913577" y="2132364"/>
                  <a:pt x="2890026" y="2126430"/>
                </a:cubicBezTo>
                <a:cubicBezTo>
                  <a:pt x="2854128" y="2114341"/>
                  <a:pt x="2870172" y="2065676"/>
                  <a:pt x="2820971" y="2082532"/>
                </a:cubicBezTo>
                <a:cubicBezTo>
                  <a:pt x="2721113" y="2140519"/>
                  <a:pt x="2661208" y="2254765"/>
                  <a:pt x="2590684" y="2350559"/>
                </a:cubicBezTo>
                <a:cubicBezTo>
                  <a:pt x="2522206" y="2443808"/>
                  <a:pt x="2465701" y="2510913"/>
                  <a:pt x="2421750" y="2586248"/>
                </a:cubicBezTo>
                <a:lnTo>
                  <a:pt x="2393623" y="2647778"/>
                </a:lnTo>
                <a:lnTo>
                  <a:pt x="2304535" y="2647779"/>
                </a:lnTo>
                <a:lnTo>
                  <a:pt x="2296381" y="2618298"/>
                </a:lnTo>
                <a:cubicBezTo>
                  <a:pt x="2292628" y="2602657"/>
                  <a:pt x="2288617" y="2586935"/>
                  <a:pt x="2282515" y="2573300"/>
                </a:cubicBezTo>
                <a:cubicBezTo>
                  <a:pt x="2245442" y="2491250"/>
                  <a:pt x="2180079" y="2459882"/>
                  <a:pt x="2118902" y="2406382"/>
                </a:cubicBezTo>
                <a:cubicBezTo>
                  <a:pt x="2062705" y="2348410"/>
                  <a:pt x="2035863" y="2260299"/>
                  <a:pt x="2042361" y="2180401"/>
                </a:cubicBezTo>
                <a:cubicBezTo>
                  <a:pt x="2044335" y="2175155"/>
                  <a:pt x="2048785" y="2186269"/>
                  <a:pt x="2050061" y="2189840"/>
                </a:cubicBezTo>
                <a:cubicBezTo>
                  <a:pt x="2071795" y="2250914"/>
                  <a:pt x="2135267" y="2268513"/>
                  <a:pt x="2185227" y="2284264"/>
                </a:cubicBezTo>
                <a:cubicBezTo>
                  <a:pt x="2219096" y="2310911"/>
                  <a:pt x="2248128" y="2346736"/>
                  <a:pt x="2279913" y="2377279"/>
                </a:cubicBezTo>
                <a:cubicBezTo>
                  <a:pt x="2296660" y="2394070"/>
                  <a:pt x="2354180" y="2438093"/>
                  <a:pt x="2361328" y="2452252"/>
                </a:cubicBezTo>
                <a:cubicBezTo>
                  <a:pt x="2374117" y="2471328"/>
                  <a:pt x="2341722" y="2596737"/>
                  <a:pt x="2340141" y="2619962"/>
                </a:cubicBezTo>
                <a:cubicBezTo>
                  <a:pt x="2340481" y="2634498"/>
                  <a:pt x="2491434" y="2400745"/>
                  <a:pt x="2538245" y="2333482"/>
                </a:cubicBezTo>
                <a:cubicBezTo>
                  <a:pt x="2604270" y="2230641"/>
                  <a:pt x="2681143" y="2144395"/>
                  <a:pt x="2752073" y="2046995"/>
                </a:cubicBezTo>
                <a:cubicBezTo>
                  <a:pt x="2764478" y="2022276"/>
                  <a:pt x="2722456" y="2011840"/>
                  <a:pt x="2717453" y="1987443"/>
                </a:cubicBezTo>
                <a:cubicBezTo>
                  <a:pt x="2713925" y="1978718"/>
                  <a:pt x="2712885" y="1968746"/>
                  <a:pt x="2715668" y="1960289"/>
                </a:cubicBezTo>
                <a:cubicBezTo>
                  <a:pt x="2718963" y="1949601"/>
                  <a:pt x="2733376" y="1959978"/>
                  <a:pt x="2743275" y="1955106"/>
                </a:cubicBezTo>
                <a:cubicBezTo>
                  <a:pt x="2752741" y="1949771"/>
                  <a:pt x="2757791" y="1934101"/>
                  <a:pt x="2764798" y="1927830"/>
                </a:cubicBezTo>
                <a:cubicBezTo>
                  <a:pt x="2770415" y="1921876"/>
                  <a:pt x="2779546" y="1921984"/>
                  <a:pt x="2786272" y="1917082"/>
                </a:cubicBezTo>
                <a:cubicBezTo>
                  <a:pt x="2819305" y="1895820"/>
                  <a:pt x="2766426" y="1822008"/>
                  <a:pt x="2819184" y="1820199"/>
                </a:cubicBezTo>
                <a:cubicBezTo>
                  <a:pt x="2828441" y="1820069"/>
                  <a:pt x="2836972" y="1814919"/>
                  <a:pt x="2844026" y="1806852"/>
                </a:cubicBezTo>
                <a:cubicBezTo>
                  <a:pt x="2858652" y="1781956"/>
                  <a:pt x="2879349" y="1834049"/>
                  <a:pt x="2889786" y="1810025"/>
                </a:cubicBezTo>
                <a:cubicBezTo>
                  <a:pt x="2930912" y="1566958"/>
                  <a:pt x="2825610" y="1819540"/>
                  <a:pt x="2812897" y="1656147"/>
                </a:cubicBezTo>
                <a:cubicBezTo>
                  <a:pt x="2824537" y="1601103"/>
                  <a:pt x="2807167" y="1623463"/>
                  <a:pt x="2779329" y="1593212"/>
                </a:cubicBezTo>
                <a:cubicBezTo>
                  <a:pt x="2764491" y="1567039"/>
                  <a:pt x="2797192" y="1563975"/>
                  <a:pt x="2809485" y="1554919"/>
                </a:cubicBezTo>
                <a:cubicBezTo>
                  <a:pt x="2817095" y="1547374"/>
                  <a:pt x="2835840" y="1552784"/>
                  <a:pt x="2838947" y="1544426"/>
                </a:cubicBezTo>
                <a:cubicBezTo>
                  <a:pt x="2838002" y="1518405"/>
                  <a:pt x="2821823" y="1484528"/>
                  <a:pt x="2846986" y="1471578"/>
                </a:cubicBezTo>
                <a:cubicBezTo>
                  <a:pt x="2865247" y="1459035"/>
                  <a:pt x="2884992" y="1476899"/>
                  <a:pt x="2883998" y="1500442"/>
                </a:cubicBezTo>
                <a:cubicBezTo>
                  <a:pt x="2884514" y="1515220"/>
                  <a:pt x="2887039" y="1526522"/>
                  <a:pt x="2892636" y="1523446"/>
                </a:cubicBezTo>
                <a:cubicBezTo>
                  <a:pt x="2938275" y="1455250"/>
                  <a:pt x="2935691" y="1591918"/>
                  <a:pt x="3001803" y="1558378"/>
                </a:cubicBezTo>
                <a:cubicBezTo>
                  <a:pt x="3011691" y="1556082"/>
                  <a:pt x="3018118" y="1559676"/>
                  <a:pt x="3026339" y="1570838"/>
                </a:cubicBezTo>
                <a:cubicBezTo>
                  <a:pt x="3033030" y="1583154"/>
                  <a:pt x="3045127" y="1588497"/>
                  <a:pt x="3048153" y="1599153"/>
                </a:cubicBezTo>
                <a:cubicBezTo>
                  <a:pt x="3035764" y="1607249"/>
                  <a:pt x="3027086" y="1631534"/>
                  <a:pt x="3014185" y="1644138"/>
                </a:cubicBezTo>
                <a:cubicBezTo>
                  <a:pt x="3003726" y="1663521"/>
                  <a:pt x="2998373" y="1686700"/>
                  <a:pt x="2979651" y="1699678"/>
                </a:cubicBezTo>
                <a:cubicBezTo>
                  <a:pt x="2953931" y="1718630"/>
                  <a:pt x="2921928" y="1721386"/>
                  <a:pt x="2924524" y="1763325"/>
                </a:cubicBezTo>
                <a:cubicBezTo>
                  <a:pt x="2915911" y="1809741"/>
                  <a:pt x="2940499" y="1804385"/>
                  <a:pt x="2967471" y="1828170"/>
                </a:cubicBezTo>
                <a:cubicBezTo>
                  <a:pt x="2976849" y="1833346"/>
                  <a:pt x="2982849" y="1827675"/>
                  <a:pt x="2988953" y="1820392"/>
                </a:cubicBezTo>
                <a:cubicBezTo>
                  <a:pt x="2997844" y="1814140"/>
                  <a:pt x="3007248" y="1802398"/>
                  <a:pt x="3012120" y="1791034"/>
                </a:cubicBezTo>
                <a:cubicBezTo>
                  <a:pt x="3033196" y="1758355"/>
                  <a:pt x="3039919" y="1716169"/>
                  <a:pt x="3060532" y="1679673"/>
                </a:cubicBezTo>
                <a:cubicBezTo>
                  <a:pt x="3085024" y="1634093"/>
                  <a:pt x="3113340" y="1587749"/>
                  <a:pt x="3132286" y="1540187"/>
                </a:cubicBezTo>
                <a:cubicBezTo>
                  <a:pt x="3127191" y="1486045"/>
                  <a:pt x="3088384" y="1453869"/>
                  <a:pt x="3069995" y="1400585"/>
                </a:cubicBezTo>
                <a:cubicBezTo>
                  <a:pt x="3063191" y="1369487"/>
                  <a:pt x="3043614" y="1325229"/>
                  <a:pt x="3054574" y="1296227"/>
                </a:cubicBezTo>
                <a:close/>
                <a:moveTo>
                  <a:pt x="1294610" y="1265999"/>
                </a:moveTo>
                <a:lnTo>
                  <a:pt x="1303652" y="1295902"/>
                </a:lnTo>
                <a:lnTo>
                  <a:pt x="1303743" y="1295876"/>
                </a:lnTo>
                <a:lnTo>
                  <a:pt x="1308184" y="1294533"/>
                </a:lnTo>
                <a:cubicBezTo>
                  <a:pt x="1311256" y="1309921"/>
                  <a:pt x="1314235" y="1325339"/>
                  <a:pt x="1317306" y="1340730"/>
                </a:cubicBezTo>
                <a:lnTo>
                  <a:pt x="1327694" y="1343026"/>
                </a:lnTo>
                <a:lnTo>
                  <a:pt x="1329201" y="1348010"/>
                </a:lnTo>
                <a:cubicBezTo>
                  <a:pt x="1335692" y="1347235"/>
                  <a:pt x="1327447" y="1346463"/>
                  <a:pt x="1332133" y="1341683"/>
                </a:cubicBezTo>
                <a:cubicBezTo>
                  <a:pt x="1337547" y="1329168"/>
                  <a:pt x="1330204" y="1287872"/>
                  <a:pt x="1324356" y="1267883"/>
                </a:cubicBezTo>
                <a:cubicBezTo>
                  <a:pt x="1308015" y="1270750"/>
                  <a:pt x="1308992" y="1265804"/>
                  <a:pt x="1294610" y="1265999"/>
                </a:cubicBezTo>
                <a:close/>
                <a:moveTo>
                  <a:pt x="1382061" y="1223236"/>
                </a:moveTo>
                <a:cubicBezTo>
                  <a:pt x="1377896" y="1225484"/>
                  <a:pt x="1374746" y="1235338"/>
                  <a:pt x="1368835" y="1239995"/>
                </a:cubicBezTo>
                <a:cubicBezTo>
                  <a:pt x="1365481" y="1245260"/>
                  <a:pt x="1353169" y="1249676"/>
                  <a:pt x="1355361" y="1256927"/>
                </a:cubicBezTo>
                <a:cubicBezTo>
                  <a:pt x="1357279" y="1263269"/>
                  <a:pt x="1368565" y="1275086"/>
                  <a:pt x="1362128" y="1279306"/>
                </a:cubicBezTo>
                <a:cubicBezTo>
                  <a:pt x="1362409" y="1281051"/>
                  <a:pt x="1363106" y="1283685"/>
                  <a:pt x="1363146" y="1285861"/>
                </a:cubicBezTo>
                <a:lnTo>
                  <a:pt x="1360250" y="1289638"/>
                </a:lnTo>
                <a:lnTo>
                  <a:pt x="1360283" y="1289560"/>
                </a:lnTo>
                <a:lnTo>
                  <a:pt x="1360221" y="1289675"/>
                </a:lnTo>
                <a:lnTo>
                  <a:pt x="1360250" y="1289638"/>
                </a:lnTo>
                <a:lnTo>
                  <a:pt x="1359705" y="1290921"/>
                </a:lnTo>
                <a:cubicBezTo>
                  <a:pt x="1360341" y="1295968"/>
                  <a:pt x="1361333" y="1305458"/>
                  <a:pt x="1362129" y="1312341"/>
                </a:cubicBezTo>
                <a:cubicBezTo>
                  <a:pt x="1363270" y="1319709"/>
                  <a:pt x="1373705" y="1320213"/>
                  <a:pt x="1376718" y="1316435"/>
                </a:cubicBezTo>
                <a:cubicBezTo>
                  <a:pt x="1378741" y="1312658"/>
                  <a:pt x="1373826" y="1312760"/>
                  <a:pt x="1372589" y="1311944"/>
                </a:cubicBezTo>
                <a:cubicBezTo>
                  <a:pt x="1371581" y="1310570"/>
                  <a:pt x="1373049" y="1305281"/>
                  <a:pt x="1373322" y="1301934"/>
                </a:cubicBezTo>
                <a:cubicBezTo>
                  <a:pt x="1374023" y="1296083"/>
                  <a:pt x="1374159" y="1291296"/>
                  <a:pt x="1378523" y="1288395"/>
                </a:cubicBezTo>
                <a:cubicBezTo>
                  <a:pt x="1379798" y="1286723"/>
                  <a:pt x="1376160" y="1281888"/>
                  <a:pt x="1377689" y="1279743"/>
                </a:cubicBezTo>
                <a:cubicBezTo>
                  <a:pt x="1380814" y="1274054"/>
                  <a:pt x="1393905" y="1272863"/>
                  <a:pt x="1396301" y="1266403"/>
                </a:cubicBezTo>
                <a:cubicBezTo>
                  <a:pt x="1395627" y="1259585"/>
                  <a:pt x="1389216" y="1251139"/>
                  <a:pt x="1388037" y="1243979"/>
                </a:cubicBezTo>
                <a:cubicBezTo>
                  <a:pt x="1385853" y="1239695"/>
                  <a:pt x="1386652" y="1224023"/>
                  <a:pt x="1382061" y="1223236"/>
                </a:cubicBezTo>
                <a:close/>
                <a:moveTo>
                  <a:pt x="1157993" y="1211006"/>
                </a:moveTo>
                <a:cubicBezTo>
                  <a:pt x="1157468" y="1210992"/>
                  <a:pt x="1156573" y="1211461"/>
                  <a:pt x="1151682" y="1211308"/>
                </a:cubicBezTo>
                <a:lnTo>
                  <a:pt x="1154695" y="1221276"/>
                </a:lnTo>
                <a:lnTo>
                  <a:pt x="1168016" y="1217247"/>
                </a:lnTo>
                <a:lnTo>
                  <a:pt x="1166509" y="1212263"/>
                </a:lnTo>
                <a:lnTo>
                  <a:pt x="1162067" y="1213606"/>
                </a:lnTo>
                <a:cubicBezTo>
                  <a:pt x="1158667" y="1211519"/>
                  <a:pt x="1158516" y="1211021"/>
                  <a:pt x="1157993" y="1211006"/>
                </a:cubicBezTo>
                <a:close/>
                <a:moveTo>
                  <a:pt x="1502527" y="1203624"/>
                </a:moveTo>
                <a:lnTo>
                  <a:pt x="1496606" y="1204325"/>
                </a:lnTo>
                <a:cubicBezTo>
                  <a:pt x="1493390" y="1205793"/>
                  <a:pt x="1488538" y="1205775"/>
                  <a:pt x="1486994" y="1208517"/>
                </a:cubicBezTo>
                <a:cubicBezTo>
                  <a:pt x="1484600" y="1211715"/>
                  <a:pt x="1487119" y="1220049"/>
                  <a:pt x="1485357" y="1223057"/>
                </a:cubicBezTo>
                <a:lnTo>
                  <a:pt x="1482573" y="1226272"/>
                </a:lnTo>
                <a:cubicBezTo>
                  <a:pt x="1481479" y="1227890"/>
                  <a:pt x="1484745" y="1233132"/>
                  <a:pt x="1483652" y="1234748"/>
                </a:cubicBezTo>
                <a:cubicBezTo>
                  <a:pt x="1481861" y="1236673"/>
                  <a:pt x="1479635" y="1238140"/>
                  <a:pt x="1482202" y="1243692"/>
                </a:cubicBezTo>
                <a:cubicBezTo>
                  <a:pt x="1483601" y="1248313"/>
                  <a:pt x="1478900" y="1247162"/>
                  <a:pt x="1477894" y="1252018"/>
                </a:cubicBezTo>
                <a:cubicBezTo>
                  <a:pt x="1476987" y="1255554"/>
                  <a:pt x="1476196" y="1259155"/>
                  <a:pt x="1475289" y="1262694"/>
                </a:cubicBezTo>
                <a:cubicBezTo>
                  <a:pt x="1474380" y="1266232"/>
                  <a:pt x="1472359" y="1266746"/>
                  <a:pt x="1470043" y="1268235"/>
                </a:cubicBezTo>
                <a:cubicBezTo>
                  <a:pt x="1468433" y="1270110"/>
                  <a:pt x="1466554" y="1274040"/>
                  <a:pt x="1462557" y="1274555"/>
                </a:cubicBezTo>
                <a:cubicBezTo>
                  <a:pt x="1456817" y="1275203"/>
                  <a:pt x="1452265" y="1274206"/>
                  <a:pt x="1449599" y="1274219"/>
                </a:cubicBezTo>
                <a:cubicBezTo>
                  <a:pt x="1447297" y="1274126"/>
                  <a:pt x="1449225" y="1276907"/>
                  <a:pt x="1448123" y="1278820"/>
                </a:cubicBezTo>
                <a:cubicBezTo>
                  <a:pt x="1447444" y="1280511"/>
                  <a:pt x="1442099" y="1281138"/>
                  <a:pt x="1441182" y="1281711"/>
                </a:cubicBezTo>
                <a:lnTo>
                  <a:pt x="1441391" y="1281746"/>
                </a:lnTo>
                <a:lnTo>
                  <a:pt x="1440840" y="1283198"/>
                </a:lnTo>
                <a:lnTo>
                  <a:pt x="1443937" y="1293438"/>
                </a:lnTo>
                <a:cubicBezTo>
                  <a:pt x="1447080" y="1299903"/>
                  <a:pt x="1457985" y="1295421"/>
                  <a:pt x="1463117" y="1299307"/>
                </a:cubicBezTo>
                <a:cubicBezTo>
                  <a:pt x="1465942" y="1300136"/>
                  <a:pt x="1468852" y="1304199"/>
                  <a:pt x="1471907" y="1304166"/>
                </a:cubicBezTo>
                <a:cubicBezTo>
                  <a:pt x="1474918" y="1304642"/>
                  <a:pt x="1477848" y="1300590"/>
                  <a:pt x="1480774" y="1298817"/>
                </a:cubicBezTo>
                <a:cubicBezTo>
                  <a:pt x="1485949" y="1294678"/>
                  <a:pt x="1486614" y="1275292"/>
                  <a:pt x="1478020" y="1275319"/>
                </a:cubicBezTo>
                <a:cubicBezTo>
                  <a:pt x="1472894" y="1271133"/>
                  <a:pt x="1483526" y="1256247"/>
                  <a:pt x="1485468" y="1270198"/>
                </a:cubicBezTo>
                <a:cubicBezTo>
                  <a:pt x="1489872" y="1276580"/>
                  <a:pt x="1492049" y="1264154"/>
                  <a:pt x="1497129" y="1261332"/>
                </a:cubicBezTo>
                <a:cubicBezTo>
                  <a:pt x="1502227" y="1256924"/>
                  <a:pt x="1500440" y="1249057"/>
                  <a:pt x="1501356" y="1245219"/>
                </a:cubicBezTo>
                <a:cubicBezTo>
                  <a:pt x="1503177" y="1236856"/>
                  <a:pt x="1515879" y="1234697"/>
                  <a:pt x="1510478" y="1224362"/>
                </a:cubicBezTo>
                <a:lnTo>
                  <a:pt x="1508038" y="1216298"/>
                </a:lnTo>
                <a:cubicBezTo>
                  <a:pt x="1506959" y="1212074"/>
                  <a:pt x="1504015" y="1213457"/>
                  <a:pt x="1503153" y="1212237"/>
                </a:cubicBezTo>
                <a:cubicBezTo>
                  <a:pt x="1501708" y="1211389"/>
                  <a:pt x="1504511" y="1204311"/>
                  <a:pt x="1502527" y="1203624"/>
                </a:cubicBezTo>
                <a:close/>
                <a:moveTo>
                  <a:pt x="738437" y="69367"/>
                </a:moveTo>
                <a:lnTo>
                  <a:pt x="720584" y="74764"/>
                </a:lnTo>
                <a:lnTo>
                  <a:pt x="722091" y="79748"/>
                </a:lnTo>
                <a:lnTo>
                  <a:pt x="726533" y="78405"/>
                </a:lnTo>
                <a:lnTo>
                  <a:pt x="728040" y="83391"/>
                </a:lnTo>
                <a:lnTo>
                  <a:pt x="741361" y="79363"/>
                </a:lnTo>
                <a:lnTo>
                  <a:pt x="741451" y="79335"/>
                </a:lnTo>
                <a:close/>
                <a:moveTo>
                  <a:pt x="1045689" y="9097"/>
                </a:moveTo>
                <a:lnTo>
                  <a:pt x="1041247" y="10440"/>
                </a:lnTo>
                <a:lnTo>
                  <a:pt x="1044262" y="20408"/>
                </a:lnTo>
                <a:cubicBezTo>
                  <a:pt x="1047609" y="13162"/>
                  <a:pt x="1045987" y="19887"/>
                  <a:pt x="1045689" y="9097"/>
                </a:cubicBezTo>
                <a:close/>
                <a:moveTo>
                  <a:pt x="1028101" y="743"/>
                </a:moveTo>
                <a:cubicBezTo>
                  <a:pt x="1043292" y="-2696"/>
                  <a:pt x="1062474" y="6469"/>
                  <a:pt x="1074101" y="14747"/>
                </a:cubicBezTo>
                <a:cubicBezTo>
                  <a:pt x="1079073" y="15814"/>
                  <a:pt x="1085928" y="12654"/>
                  <a:pt x="1095594" y="8643"/>
                </a:cubicBezTo>
                <a:cubicBezTo>
                  <a:pt x="1127925" y="-9046"/>
                  <a:pt x="1165876" y="30113"/>
                  <a:pt x="1145331" y="63227"/>
                </a:cubicBezTo>
                <a:cubicBezTo>
                  <a:pt x="1137936" y="78024"/>
                  <a:pt x="1129763" y="92858"/>
                  <a:pt x="1127054" y="110391"/>
                </a:cubicBezTo>
                <a:cubicBezTo>
                  <a:pt x="1125227" y="133790"/>
                  <a:pt x="1110511" y="145955"/>
                  <a:pt x="1102709" y="164630"/>
                </a:cubicBezTo>
                <a:cubicBezTo>
                  <a:pt x="1097719" y="180184"/>
                  <a:pt x="1101002" y="196596"/>
                  <a:pt x="1101179" y="210587"/>
                </a:cubicBezTo>
                <a:cubicBezTo>
                  <a:pt x="1097605" y="226899"/>
                  <a:pt x="1101604" y="261393"/>
                  <a:pt x="1123632" y="250182"/>
                </a:cubicBezTo>
                <a:cubicBezTo>
                  <a:pt x="1134464" y="244138"/>
                  <a:pt x="1132437" y="225664"/>
                  <a:pt x="1137198" y="209686"/>
                </a:cubicBezTo>
                <a:cubicBezTo>
                  <a:pt x="1141316" y="197461"/>
                  <a:pt x="1154066" y="197760"/>
                  <a:pt x="1164383" y="197213"/>
                </a:cubicBezTo>
                <a:cubicBezTo>
                  <a:pt x="1190752" y="192502"/>
                  <a:pt x="1238869" y="150161"/>
                  <a:pt x="1254086" y="196891"/>
                </a:cubicBezTo>
                <a:cubicBezTo>
                  <a:pt x="1254162" y="214471"/>
                  <a:pt x="1264979" y="222771"/>
                  <a:pt x="1279454" y="232042"/>
                </a:cubicBezTo>
                <a:cubicBezTo>
                  <a:pt x="1289912" y="243417"/>
                  <a:pt x="1298544" y="250699"/>
                  <a:pt x="1313680" y="248098"/>
                </a:cubicBezTo>
                <a:cubicBezTo>
                  <a:pt x="1327410" y="245430"/>
                  <a:pt x="1350854" y="222221"/>
                  <a:pt x="1359686" y="225583"/>
                </a:cubicBezTo>
                <a:cubicBezTo>
                  <a:pt x="1363585" y="227372"/>
                  <a:pt x="1367321" y="234153"/>
                  <a:pt x="1373668" y="238465"/>
                </a:cubicBezTo>
                <a:cubicBezTo>
                  <a:pt x="1380169" y="243619"/>
                  <a:pt x="1393082" y="243472"/>
                  <a:pt x="1400640" y="250483"/>
                </a:cubicBezTo>
                <a:cubicBezTo>
                  <a:pt x="1415671" y="265521"/>
                  <a:pt x="1400684" y="286273"/>
                  <a:pt x="1400432" y="303754"/>
                </a:cubicBezTo>
                <a:cubicBezTo>
                  <a:pt x="1398625" y="319037"/>
                  <a:pt x="1390920" y="320378"/>
                  <a:pt x="1382104" y="327199"/>
                </a:cubicBezTo>
                <a:cubicBezTo>
                  <a:pt x="1367141" y="347053"/>
                  <a:pt x="1350045" y="358549"/>
                  <a:pt x="1326448" y="369148"/>
                </a:cubicBezTo>
                <a:cubicBezTo>
                  <a:pt x="1308313" y="381457"/>
                  <a:pt x="1292579" y="410541"/>
                  <a:pt x="1287329" y="434382"/>
                </a:cubicBezTo>
                <a:cubicBezTo>
                  <a:pt x="1293968" y="464516"/>
                  <a:pt x="1296463" y="490763"/>
                  <a:pt x="1276308" y="515350"/>
                </a:cubicBezTo>
                <a:cubicBezTo>
                  <a:pt x="1259913" y="543550"/>
                  <a:pt x="1253292" y="584124"/>
                  <a:pt x="1218229" y="585922"/>
                </a:cubicBezTo>
                <a:cubicBezTo>
                  <a:pt x="1191353" y="585347"/>
                  <a:pt x="1168029" y="567081"/>
                  <a:pt x="1144668" y="586311"/>
                </a:cubicBezTo>
                <a:cubicBezTo>
                  <a:pt x="1124607" y="606320"/>
                  <a:pt x="1091577" y="594549"/>
                  <a:pt x="1077967" y="622796"/>
                </a:cubicBezTo>
                <a:cubicBezTo>
                  <a:pt x="1070234" y="691099"/>
                  <a:pt x="1108990" y="757115"/>
                  <a:pt x="1128827" y="822722"/>
                </a:cubicBezTo>
                <a:cubicBezTo>
                  <a:pt x="1169203" y="943828"/>
                  <a:pt x="1203720" y="1062555"/>
                  <a:pt x="1264858" y="1173821"/>
                </a:cubicBezTo>
                <a:cubicBezTo>
                  <a:pt x="1274060" y="1186267"/>
                  <a:pt x="1288830" y="1176563"/>
                  <a:pt x="1294618" y="1165615"/>
                </a:cubicBezTo>
                <a:cubicBezTo>
                  <a:pt x="1304056" y="1144168"/>
                  <a:pt x="1288448" y="1114469"/>
                  <a:pt x="1309412" y="1098438"/>
                </a:cubicBezTo>
                <a:lnTo>
                  <a:pt x="1312588" y="1094216"/>
                </a:lnTo>
                <a:cubicBezTo>
                  <a:pt x="1318315" y="1087637"/>
                  <a:pt x="1314642" y="1084988"/>
                  <a:pt x="1310537" y="1080889"/>
                </a:cubicBezTo>
                <a:cubicBezTo>
                  <a:pt x="1306873" y="1076954"/>
                  <a:pt x="1309306" y="1073548"/>
                  <a:pt x="1314034" y="1070536"/>
                </a:cubicBezTo>
                <a:cubicBezTo>
                  <a:pt x="1320641" y="1066559"/>
                  <a:pt x="1328913" y="1066432"/>
                  <a:pt x="1335907" y="1063724"/>
                </a:cubicBezTo>
                <a:cubicBezTo>
                  <a:pt x="1344821" y="1060830"/>
                  <a:pt x="1354336" y="1053700"/>
                  <a:pt x="1363959" y="1051186"/>
                </a:cubicBezTo>
                <a:cubicBezTo>
                  <a:pt x="1386689" y="1041643"/>
                  <a:pt x="1422609" y="1072123"/>
                  <a:pt x="1413828" y="1095746"/>
                </a:cubicBezTo>
                <a:cubicBezTo>
                  <a:pt x="1404447" y="1126865"/>
                  <a:pt x="1369681" y="1141729"/>
                  <a:pt x="1367858" y="1175611"/>
                </a:cubicBezTo>
                <a:cubicBezTo>
                  <a:pt x="1367691" y="1185848"/>
                  <a:pt x="1369686" y="1193751"/>
                  <a:pt x="1379120" y="1191589"/>
                </a:cubicBezTo>
                <a:cubicBezTo>
                  <a:pt x="1416945" y="1173427"/>
                  <a:pt x="1434825" y="1130835"/>
                  <a:pt x="1478744" y="1171750"/>
                </a:cubicBezTo>
                <a:cubicBezTo>
                  <a:pt x="1494335" y="1181772"/>
                  <a:pt x="1504487" y="1167921"/>
                  <a:pt x="1509124" y="1153169"/>
                </a:cubicBezTo>
                <a:cubicBezTo>
                  <a:pt x="1519638" y="1129714"/>
                  <a:pt x="1552086" y="1148386"/>
                  <a:pt x="1569321" y="1135065"/>
                </a:cubicBezTo>
                <a:cubicBezTo>
                  <a:pt x="1580669" y="1128767"/>
                  <a:pt x="1610043" y="1152323"/>
                  <a:pt x="1612192" y="1135553"/>
                </a:cubicBezTo>
                <a:cubicBezTo>
                  <a:pt x="1615154" y="1120813"/>
                  <a:pt x="1639386" y="1135538"/>
                  <a:pt x="1648073" y="1143986"/>
                </a:cubicBezTo>
                <a:cubicBezTo>
                  <a:pt x="1652781" y="1150078"/>
                  <a:pt x="1654588" y="1162588"/>
                  <a:pt x="1658076" y="1171522"/>
                </a:cubicBezTo>
                <a:cubicBezTo>
                  <a:pt x="1665182" y="1185199"/>
                  <a:pt x="1643741" y="1212746"/>
                  <a:pt x="1647167" y="1227337"/>
                </a:cubicBezTo>
                <a:cubicBezTo>
                  <a:pt x="1654611" y="1227757"/>
                  <a:pt x="1661533" y="1229717"/>
                  <a:pt x="1658322" y="1241667"/>
                </a:cubicBezTo>
                <a:cubicBezTo>
                  <a:pt x="1651163" y="1255599"/>
                  <a:pt x="1651947" y="1278803"/>
                  <a:pt x="1642474" y="1288689"/>
                </a:cubicBezTo>
                <a:cubicBezTo>
                  <a:pt x="1619029" y="1309922"/>
                  <a:pt x="1572494" y="1285224"/>
                  <a:pt x="1552360" y="1307926"/>
                </a:cubicBezTo>
                <a:cubicBezTo>
                  <a:pt x="1543611" y="1320858"/>
                  <a:pt x="1531321" y="1336145"/>
                  <a:pt x="1533149" y="1345779"/>
                </a:cubicBezTo>
                <a:cubicBezTo>
                  <a:pt x="1550210" y="1381267"/>
                  <a:pt x="1564226" y="1368425"/>
                  <a:pt x="1574042" y="1336778"/>
                </a:cubicBezTo>
                <a:cubicBezTo>
                  <a:pt x="1587462" y="1320652"/>
                  <a:pt x="1567775" y="1374276"/>
                  <a:pt x="1609946" y="1348567"/>
                </a:cubicBezTo>
                <a:cubicBezTo>
                  <a:pt x="1679353" y="1292570"/>
                  <a:pt x="1647090" y="1388664"/>
                  <a:pt x="1675939" y="1427809"/>
                </a:cubicBezTo>
                <a:cubicBezTo>
                  <a:pt x="1696221" y="1485070"/>
                  <a:pt x="1604323" y="1493178"/>
                  <a:pt x="1571057" y="1469512"/>
                </a:cubicBezTo>
                <a:cubicBezTo>
                  <a:pt x="1555953" y="1453902"/>
                  <a:pt x="1559072" y="1416466"/>
                  <a:pt x="1533912" y="1409141"/>
                </a:cubicBezTo>
                <a:cubicBezTo>
                  <a:pt x="1518405" y="1404631"/>
                  <a:pt x="1502573" y="1429793"/>
                  <a:pt x="1490459" y="1445324"/>
                </a:cubicBezTo>
                <a:cubicBezTo>
                  <a:pt x="1485550" y="1452645"/>
                  <a:pt x="1485893" y="1456396"/>
                  <a:pt x="1491798" y="1457282"/>
                </a:cubicBezTo>
                <a:cubicBezTo>
                  <a:pt x="1512382" y="1461243"/>
                  <a:pt x="1548392" y="1462917"/>
                  <a:pt x="1560519" y="1486345"/>
                </a:cubicBezTo>
                <a:cubicBezTo>
                  <a:pt x="1569014" y="1534710"/>
                  <a:pt x="1538662" y="1583153"/>
                  <a:pt x="1507124" y="1606732"/>
                </a:cubicBezTo>
                <a:cubicBezTo>
                  <a:pt x="1488867" y="1617989"/>
                  <a:pt x="1468401" y="1630109"/>
                  <a:pt x="1467999" y="1656244"/>
                </a:cubicBezTo>
                <a:cubicBezTo>
                  <a:pt x="1472234" y="1687598"/>
                  <a:pt x="1474696" y="1801380"/>
                  <a:pt x="1522057" y="1768959"/>
                </a:cubicBezTo>
                <a:cubicBezTo>
                  <a:pt x="1533717" y="1764346"/>
                  <a:pt x="1531454" y="1773538"/>
                  <a:pt x="1527972" y="1783293"/>
                </a:cubicBezTo>
                <a:cubicBezTo>
                  <a:pt x="1525119" y="1796419"/>
                  <a:pt x="1547171" y="1814078"/>
                  <a:pt x="1559967" y="1818123"/>
                </a:cubicBezTo>
                <a:cubicBezTo>
                  <a:pt x="1598341" y="1823035"/>
                  <a:pt x="1517430" y="1738611"/>
                  <a:pt x="1610008" y="1722288"/>
                </a:cubicBezTo>
                <a:cubicBezTo>
                  <a:pt x="1630377" y="1719986"/>
                  <a:pt x="1658289" y="1741316"/>
                  <a:pt x="1671946" y="1717801"/>
                </a:cubicBezTo>
                <a:cubicBezTo>
                  <a:pt x="1684848" y="1695705"/>
                  <a:pt x="1651847" y="1657221"/>
                  <a:pt x="1676519" y="1640365"/>
                </a:cubicBezTo>
                <a:cubicBezTo>
                  <a:pt x="1702905" y="1631791"/>
                  <a:pt x="1668801" y="1559228"/>
                  <a:pt x="1703879" y="1570577"/>
                </a:cubicBezTo>
                <a:cubicBezTo>
                  <a:pt x="1714663" y="1571568"/>
                  <a:pt x="1720607" y="1549694"/>
                  <a:pt x="1734062" y="1553636"/>
                </a:cubicBezTo>
                <a:cubicBezTo>
                  <a:pt x="1751328" y="1558406"/>
                  <a:pt x="1759328" y="1533835"/>
                  <a:pt x="1779280" y="1528195"/>
                </a:cubicBezTo>
                <a:cubicBezTo>
                  <a:pt x="1824638" y="1525459"/>
                  <a:pt x="1791664" y="1585176"/>
                  <a:pt x="1788066" y="1606636"/>
                </a:cubicBezTo>
                <a:cubicBezTo>
                  <a:pt x="1789594" y="1624767"/>
                  <a:pt x="1804210" y="1645963"/>
                  <a:pt x="1813390" y="1661284"/>
                </a:cubicBezTo>
                <a:cubicBezTo>
                  <a:pt x="1826377" y="1669225"/>
                  <a:pt x="1833452" y="1657297"/>
                  <a:pt x="1841955" y="1648791"/>
                </a:cubicBezTo>
                <a:cubicBezTo>
                  <a:pt x="1891698" y="1607244"/>
                  <a:pt x="1911925" y="1535460"/>
                  <a:pt x="1948864" y="1480673"/>
                </a:cubicBezTo>
                <a:cubicBezTo>
                  <a:pt x="1981492" y="1417353"/>
                  <a:pt x="2015164" y="1357573"/>
                  <a:pt x="2049845" y="1298428"/>
                </a:cubicBezTo>
                <a:lnTo>
                  <a:pt x="2060751" y="1280244"/>
                </a:lnTo>
                <a:lnTo>
                  <a:pt x="2103579" y="1280245"/>
                </a:lnTo>
                <a:lnTo>
                  <a:pt x="2062491" y="1350471"/>
                </a:lnTo>
                <a:cubicBezTo>
                  <a:pt x="2033437" y="1401325"/>
                  <a:pt x="2005379" y="1452854"/>
                  <a:pt x="1979395" y="1506747"/>
                </a:cubicBezTo>
                <a:cubicBezTo>
                  <a:pt x="1966719" y="1539065"/>
                  <a:pt x="1944054" y="1570742"/>
                  <a:pt x="1933621" y="1600995"/>
                </a:cubicBezTo>
                <a:cubicBezTo>
                  <a:pt x="1930861" y="1611820"/>
                  <a:pt x="1940405" y="1613285"/>
                  <a:pt x="1947763" y="1615710"/>
                </a:cubicBezTo>
                <a:cubicBezTo>
                  <a:pt x="1950511" y="1616956"/>
                  <a:pt x="1950258" y="1616436"/>
                  <a:pt x="1955807" y="1620397"/>
                </a:cubicBezTo>
                <a:cubicBezTo>
                  <a:pt x="1967211" y="1628024"/>
                  <a:pt x="1986592" y="1638483"/>
                  <a:pt x="1997582" y="1642774"/>
                </a:cubicBezTo>
                <a:cubicBezTo>
                  <a:pt x="2008555" y="1640147"/>
                  <a:pt x="2010042" y="1617249"/>
                  <a:pt x="2019976" y="1612169"/>
                </a:cubicBezTo>
                <a:cubicBezTo>
                  <a:pt x="2025835" y="1609311"/>
                  <a:pt x="2032635" y="1612496"/>
                  <a:pt x="2040366" y="1614510"/>
                </a:cubicBezTo>
                <a:cubicBezTo>
                  <a:pt x="2060849" y="1618796"/>
                  <a:pt x="2078231" y="1619377"/>
                  <a:pt x="2096005" y="1635957"/>
                </a:cubicBezTo>
                <a:cubicBezTo>
                  <a:pt x="2106506" y="1644851"/>
                  <a:pt x="2119366" y="1642244"/>
                  <a:pt x="2129908" y="1649642"/>
                </a:cubicBezTo>
                <a:cubicBezTo>
                  <a:pt x="2146778" y="1659968"/>
                  <a:pt x="2144730" y="1685906"/>
                  <a:pt x="2130765" y="1696952"/>
                </a:cubicBezTo>
                <a:cubicBezTo>
                  <a:pt x="2117252" y="1712114"/>
                  <a:pt x="2101610" y="1699634"/>
                  <a:pt x="2087858" y="1709432"/>
                </a:cubicBezTo>
                <a:cubicBezTo>
                  <a:pt x="2066720" y="1732734"/>
                  <a:pt x="2048205" y="1762762"/>
                  <a:pt x="2027581" y="1785809"/>
                </a:cubicBezTo>
                <a:cubicBezTo>
                  <a:pt x="2020213" y="1799708"/>
                  <a:pt x="2041486" y="1804648"/>
                  <a:pt x="2045667" y="1816836"/>
                </a:cubicBezTo>
                <a:cubicBezTo>
                  <a:pt x="2058225" y="1829260"/>
                  <a:pt x="2043887" y="1882251"/>
                  <a:pt x="2061280" y="1866511"/>
                </a:cubicBezTo>
                <a:cubicBezTo>
                  <a:pt x="2087749" y="1825178"/>
                  <a:pt x="2132565" y="1860877"/>
                  <a:pt x="2168106" y="1867537"/>
                </a:cubicBezTo>
                <a:cubicBezTo>
                  <a:pt x="2173461" y="1869873"/>
                  <a:pt x="2167104" y="1874366"/>
                  <a:pt x="2168501" y="1882254"/>
                </a:cubicBezTo>
                <a:cubicBezTo>
                  <a:pt x="2181626" y="1906371"/>
                  <a:pt x="2183413" y="1939751"/>
                  <a:pt x="2168118" y="1960793"/>
                </a:cubicBezTo>
                <a:cubicBezTo>
                  <a:pt x="2150378" y="1979312"/>
                  <a:pt x="2131246" y="2004679"/>
                  <a:pt x="2103835" y="1986959"/>
                </a:cubicBezTo>
                <a:cubicBezTo>
                  <a:pt x="2092857" y="1980091"/>
                  <a:pt x="2086195" y="1977358"/>
                  <a:pt x="2080978" y="1983979"/>
                </a:cubicBezTo>
                <a:cubicBezTo>
                  <a:pt x="2069109" y="2005567"/>
                  <a:pt x="2064437" y="2033286"/>
                  <a:pt x="2042679" y="2047680"/>
                </a:cubicBezTo>
                <a:cubicBezTo>
                  <a:pt x="2027871" y="2059871"/>
                  <a:pt x="2015484" y="2062728"/>
                  <a:pt x="2005229" y="2075915"/>
                </a:cubicBezTo>
                <a:cubicBezTo>
                  <a:pt x="1981921" y="2119854"/>
                  <a:pt x="1938972" y="2075279"/>
                  <a:pt x="1915868" y="2050223"/>
                </a:cubicBezTo>
                <a:cubicBezTo>
                  <a:pt x="1899087" y="2038880"/>
                  <a:pt x="1868293" y="2047599"/>
                  <a:pt x="1861047" y="2066800"/>
                </a:cubicBezTo>
                <a:cubicBezTo>
                  <a:pt x="1857642" y="2073862"/>
                  <a:pt x="1854479" y="2086292"/>
                  <a:pt x="1847122" y="2092374"/>
                </a:cubicBezTo>
                <a:cubicBezTo>
                  <a:pt x="1844102" y="2096450"/>
                  <a:pt x="1843819" y="2095846"/>
                  <a:pt x="1839031" y="2104215"/>
                </a:cubicBezTo>
                <a:cubicBezTo>
                  <a:pt x="1829955" y="2129804"/>
                  <a:pt x="1802749" y="2139911"/>
                  <a:pt x="1781367" y="2151618"/>
                </a:cubicBezTo>
                <a:cubicBezTo>
                  <a:pt x="1724810" y="2178807"/>
                  <a:pt x="1724171" y="2031147"/>
                  <a:pt x="1679686" y="2098596"/>
                </a:cubicBezTo>
                <a:cubicBezTo>
                  <a:pt x="1593462" y="2188260"/>
                  <a:pt x="1619555" y="2264733"/>
                  <a:pt x="1658072" y="2378391"/>
                </a:cubicBezTo>
                <a:cubicBezTo>
                  <a:pt x="1675668" y="2450308"/>
                  <a:pt x="1690152" y="2526336"/>
                  <a:pt x="1718322" y="2596938"/>
                </a:cubicBezTo>
                <a:lnTo>
                  <a:pt x="1734682" y="2647779"/>
                </a:lnTo>
                <a:lnTo>
                  <a:pt x="1652839" y="2647779"/>
                </a:lnTo>
                <a:lnTo>
                  <a:pt x="1635950" y="2585895"/>
                </a:lnTo>
                <a:cubicBezTo>
                  <a:pt x="1628237" y="2562884"/>
                  <a:pt x="1619707" y="2539825"/>
                  <a:pt x="1612852" y="2518952"/>
                </a:cubicBezTo>
                <a:cubicBezTo>
                  <a:pt x="1578732" y="2445697"/>
                  <a:pt x="1561560" y="2332313"/>
                  <a:pt x="1537229" y="2244330"/>
                </a:cubicBezTo>
                <a:cubicBezTo>
                  <a:pt x="1531938" y="2224865"/>
                  <a:pt x="1518134" y="2215192"/>
                  <a:pt x="1501932" y="2220489"/>
                </a:cubicBezTo>
                <a:cubicBezTo>
                  <a:pt x="1447310" y="2249169"/>
                  <a:pt x="1395516" y="2281643"/>
                  <a:pt x="1351925" y="2326866"/>
                </a:cubicBezTo>
                <a:cubicBezTo>
                  <a:pt x="1349184" y="2332839"/>
                  <a:pt x="1354526" y="2332509"/>
                  <a:pt x="1359909" y="2335925"/>
                </a:cubicBezTo>
                <a:cubicBezTo>
                  <a:pt x="1371708" y="2345512"/>
                  <a:pt x="1391946" y="2365997"/>
                  <a:pt x="1388009" y="2381427"/>
                </a:cubicBezTo>
                <a:cubicBezTo>
                  <a:pt x="1386922" y="2394515"/>
                  <a:pt x="1374849" y="2426547"/>
                  <a:pt x="1394827" y="2427531"/>
                </a:cubicBezTo>
                <a:cubicBezTo>
                  <a:pt x="1408688" y="2425612"/>
                  <a:pt x="1426258" y="2433355"/>
                  <a:pt x="1437817" y="2439850"/>
                </a:cubicBezTo>
                <a:cubicBezTo>
                  <a:pt x="1441941" y="2444336"/>
                  <a:pt x="1441006" y="2452037"/>
                  <a:pt x="1442253" y="2457791"/>
                </a:cubicBezTo>
                <a:cubicBezTo>
                  <a:pt x="1468842" y="2521850"/>
                  <a:pt x="1500940" y="2516794"/>
                  <a:pt x="1438771" y="2574161"/>
                </a:cubicBezTo>
                <a:cubicBezTo>
                  <a:pt x="1433274" y="2582152"/>
                  <a:pt x="1430836" y="2594363"/>
                  <a:pt x="1423822" y="2600934"/>
                </a:cubicBezTo>
                <a:cubicBezTo>
                  <a:pt x="1414516" y="2607110"/>
                  <a:pt x="1395601" y="2603435"/>
                  <a:pt x="1388150" y="2612809"/>
                </a:cubicBezTo>
                <a:lnTo>
                  <a:pt x="1342290" y="2647779"/>
                </a:lnTo>
                <a:lnTo>
                  <a:pt x="1324700" y="2647779"/>
                </a:lnTo>
                <a:lnTo>
                  <a:pt x="1314920" y="2646668"/>
                </a:lnTo>
                <a:cubicBezTo>
                  <a:pt x="1291033" y="2632951"/>
                  <a:pt x="1270391" y="2595652"/>
                  <a:pt x="1249765" y="2615985"/>
                </a:cubicBezTo>
                <a:cubicBezTo>
                  <a:pt x="1244622" y="2620901"/>
                  <a:pt x="1242355" y="2624852"/>
                  <a:pt x="1245811" y="2629741"/>
                </a:cubicBezTo>
                <a:lnTo>
                  <a:pt x="1259746" y="2647779"/>
                </a:lnTo>
                <a:lnTo>
                  <a:pt x="820307" y="2647778"/>
                </a:lnTo>
                <a:lnTo>
                  <a:pt x="816144" y="2630356"/>
                </a:lnTo>
                <a:cubicBezTo>
                  <a:pt x="815625" y="2619259"/>
                  <a:pt x="817487" y="2607939"/>
                  <a:pt x="822654" y="2596487"/>
                </a:cubicBezTo>
                <a:cubicBezTo>
                  <a:pt x="827089" y="2576160"/>
                  <a:pt x="843593" y="2584617"/>
                  <a:pt x="854300" y="2575544"/>
                </a:cubicBezTo>
                <a:cubicBezTo>
                  <a:pt x="866672" y="2553015"/>
                  <a:pt x="829174" y="2533989"/>
                  <a:pt x="811911" y="2542969"/>
                </a:cubicBezTo>
                <a:cubicBezTo>
                  <a:pt x="771155" y="2568446"/>
                  <a:pt x="746078" y="2515600"/>
                  <a:pt x="713204" y="2493892"/>
                </a:cubicBezTo>
                <a:cubicBezTo>
                  <a:pt x="683414" y="2470264"/>
                  <a:pt x="691339" y="2433353"/>
                  <a:pt x="697846" y="2403198"/>
                </a:cubicBezTo>
                <a:cubicBezTo>
                  <a:pt x="699916" y="2392385"/>
                  <a:pt x="708854" y="2398387"/>
                  <a:pt x="715285" y="2392190"/>
                </a:cubicBezTo>
                <a:cubicBezTo>
                  <a:pt x="717483" y="2389647"/>
                  <a:pt x="718309" y="2384849"/>
                  <a:pt x="718536" y="2381019"/>
                </a:cubicBezTo>
                <a:cubicBezTo>
                  <a:pt x="716992" y="2363488"/>
                  <a:pt x="730578" y="2360665"/>
                  <a:pt x="738152" y="2349079"/>
                </a:cubicBezTo>
                <a:cubicBezTo>
                  <a:pt x="742744" y="2342350"/>
                  <a:pt x="768631" y="2363201"/>
                  <a:pt x="779645" y="2357104"/>
                </a:cubicBezTo>
                <a:cubicBezTo>
                  <a:pt x="792800" y="2356785"/>
                  <a:pt x="797001" y="2342559"/>
                  <a:pt x="811009" y="2345046"/>
                </a:cubicBezTo>
                <a:cubicBezTo>
                  <a:pt x="825767" y="2347409"/>
                  <a:pt x="840732" y="2341304"/>
                  <a:pt x="850083" y="2358155"/>
                </a:cubicBezTo>
                <a:cubicBezTo>
                  <a:pt x="862395" y="2375001"/>
                  <a:pt x="877382" y="2353261"/>
                  <a:pt x="865071" y="2338391"/>
                </a:cubicBezTo>
                <a:cubicBezTo>
                  <a:pt x="861679" y="2333385"/>
                  <a:pt x="856173" y="2327930"/>
                  <a:pt x="850984" y="2322871"/>
                </a:cubicBezTo>
                <a:cubicBezTo>
                  <a:pt x="837819" y="2310733"/>
                  <a:pt x="822425" y="2294816"/>
                  <a:pt x="824578" y="2276759"/>
                </a:cubicBezTo>
                <a:cubicBezTo>
                  <a:pt x="831076" y="2250167"/>
                  <a:pt x="874275" y="2213469"/>
                  <a:pt x="902373" y="2237708"/>
                </a:cubicBezTo>
                <a:cubicBezTo>
                  <a:pt x="928594" y="2265878"/>
                  <a:pt x="951128" y="2254713"/>
                  <a:pt x="918938" y="2220534"/>
                </a:cubicBezTo>
                <a:cubicBezTo>
                  <a:pt x="888694" y="2203273"/>
                  <a:pt x="833981" y="2185201"/>
                  <a:pt x="840907" y="2139098"/>
                </a:cubicBezTo>
                <a:cubicBezTo>
                  <a:pt x="841174" y="2111524"/>
                  <a:pt x="864232" y="2104056"/>
                  <a:pt x="880843" y="2094878"/>
                </a:cubicBezTo>
                <a:cubicBezTo>
                  <a:pt x="906614" y="2075122"/>
                  <a:pt x="868928" y="2061692"/>
                  <a:pt x="857600" y="2047119"/>
                </a:cubicBezTo>
                <a:cubicBezTo>
                  <a:pt x="841606" y="2031188"/>
                  <a:pt x="832579" y="2008201"/>
                  <a:pt x="827819" y="1979377"/>
                </a:cubicBezTo>
                <a:cubicBezTo>
                  <a:pt x="825988" y="1955010"/>
                  <a:pt x="830886" y="1930979"/>
                  <a:pt x="851549" y="1921467"/>
                </a:cubicBezTo>
                <a:cubicBezTo>
                  <a:pt x="855855" y="1920660"/>
                  <a:pt x="853852" y="1922551"/>
                  <a:pt x="852701" y="1925273"/>
                </a:cubicBezTo>
                <a:cubicBezTo>
                  <a:pt x="816816" y="1973409"/>
                  <a:pt x="862487" y="1960587"/>
                  <a:pt x="889223" y="1954482"/>
                </a:cubicBezTo>
                <a:cubicBezTo>
                  <a:pt x="890277" y="1955347"/>
                  <a:pt x="892484" y="1948253"/>
                  <a:pt x="891412" y="1947983"/>
                </a:cubicBezTo>
                <a:cubicBezTo>
                  <a:pt x="891082" y="1945908"/>
                  <a:pt x="890160" y="1943519"/>
                  <a:pt x="889420" y="1941071"/>
                </a:cubicBezTo>
                <a:cubicBezTo>
                  <a:pt x="884382" y="1929637"/>
                  <a:pt x="887627" y="1913229"/>
                  <a:pt x="894045" y="1900111"/>
                </a:cubicBezTo>
                <a:cubicBezTo>
                  <a:pt x="894316" y="1886282"/>
                  <a:pt x="929898" y="1875424"/>
                  <a:pt x="911304" y="1872146"/>
                </a:cubicBezTo>
                <a:cubicBezTo>
                  <a:pt x="894856" y="1871384"/>
                  <a:pt x="880563" y="1887574"/>
                  <a:pt x="870483" y="1893490"/>
                </a:cubicBezTo>
                <a:cubicBezTo>
                  <a:pt x="856518" y="1900283"/>
                  <a:pt x="839112" y="1881315"/>
                  <a:pt x="827954" y="1900020"/>
                </a:cubicBezTo>
                <a:cubicBezTo>
                  <a:pt x="810046" y="1924522"/>
                  <a:pt x="771091" y="1927500"/>
                  <a:pt x="754259" y="1951973"/>
                </a:cubicBezTo>
                <a:cubicBezTo>
                  <a:pt x="747721" y="1959785"/>
                  <a:pt x="739818" y="1966032"/>
                  <a:pt x="727701" y="1960300"/>
                </a:cubicBezTo>
                <a:cubicBezTo>
                  <a:pt x="690334" y="1939755"/>
                  <a:pt x="675476" y="1865425"/>
                  <a:pt x="699141" y="1832160"/>
                </a:cubicBezTo>
                <a:cubicBezTo>
                  <a:pt x="707563" y="1819128"/>
                  <a:pt x="741047" y="1823245"/>
                  <a:pt x="730335" y="1800573"/>
                </a:cubicBezTo>
                <a:cubicBezTo>
                  <a:pt x="722530" y="1788493"/>
                  <a:pt x="699822" y="1779142"/>
                  <a:pt x="686375" y="1774898"/>
                </a:cubicBezTo>
                <a:cubicBezTo>
                  <a:pt x="645437" y="1766412"/>
                  <a:pt x="620932" y="1748501"/>
                  <a:pt x="591250" y="1729489"/>
                </a:cubicBezTo>
                <a:cubicBezTo>
                  <a:pt x="549243" y="1705697"/>
                  <a:pt x="523231" y="1760638"/>
                  <a:pt x="495019" y="1779850"/>
                </a:cubicBezTo>
                <a:cubicBezTo>
                  <a:pt x="476289" y="1781359"/>
                  <a:pt x="455132" y="1771242"/>
                  <a:pt x="438469" y="1759963"/>
                </a:cubicBezTo>
                <a:cubicBezTo>
                  <a:pt x="417552" y="1747695"/>
                  <a:pt x="389417" y="1777959"/>
                  <a:pt x="368187" y="1776765"/>
                </a:cubicBezTo>
                <a:cubicBezTo>
                  <a:pt x="352699" y="1776897"/>
                  <a:pt x="341019" y="1783397"/>
                  <a:pt x="331770" y="1795982"/>
                </a:cubicBezTo>
                <a:cubicBezTo>
                  <a:pt x="316590" y="1812839"/>
                  <a:pt x="280835" y="1827704"/>
                  <a:pt x="258514" y="1817346"/>
                </a:cubicBezTo>
                <a:cubicBezTo>
                  <a:pt x="232617" y="1804306"/>
                  <a:pt x="213688" y="1772448"/>
                  <a:pt x="217939" y="1742680"/>
                </a:cubicBezTo>
                <a:cubicBezTo>
                  <a:pt x="221186" y="1726270"/>
                  <a:pt x="233062" y="1712888"/>
                  <a:pt x="230112" y="1695286"/>
                </a:cubicBezTo>
                <a:cubicBezTo>
                  <a:pt x="229632" y="1666552"/>
                  <a:pt x="197013" y="1673153"/>
                  <a:pt x="181299" y="1661089"/>
                </a:cubicBezTo>
                <a:cubicBezTo>
                  <a:pt x="151411" y="1626020"/>
                  <a:pt x="108247" y="1628489"/>
                  <a:pt x="81697" y="1587463"/>
                </a:cubicBezTo>
                <a:cubicBezTo>
                  <a:pt x="73504" y="1572140"/>
                  <a:pt x="73982" y="1549840"/>
                  <a:pt x="60173" y="1538193"/>
                </a:cubicBezTo>
                <a:cubicBezTo>
                  <a:pt x="41016" y="1522921"/>
                  <a:pt x="6260" y="1512959"/>
                  <a:pt x="947" y="1485584"/>
                </a:cubicBezTo>
                <a:cubicBezTo>
                  <a:pt x="-4400" y="1460698"/>
                  <a:pt x="14345" y="1450084"/>
                  <a:pt x="21025" y="1432933"/>
                </a:cubicBezTo>
                <a:cubicBezTo>
                  <a:pt x="23538" y="1420307"/>
                  <a:pt x="8258" y="1410984"/>
                  <a:pt x="6678" y="1396924"/>
                </a:cubicBezTo>
                <a:cubicBezTo>
                  <a:pt x="2211" y="1382150"/>
                  <a:pt x="9524" y="1372325"/>
                  <a:pt x="16314" y="1363053"/>
                </a:cubicBezTo>
                <a:cubicBezTo>
                  <a:pt x="21874" y="1348414"/>
                  <a:pt x="23965" y="1337004"/>
                  <a:pt x="39866" y="1327447"/>
                </a:cubicBezTo>
                <a:cubicBezTo>
                  <a:pt x="53718" y="1318314"/>
                  <a:pt x="77488" y="1319729"/>
                  <a:pt x="90706" y="1320284"/>
                </a:cubicBezTo>
                <a:cubicBezTo>
                  <a:pt x="98174" y="1322081"/>
                  <a:pt x="104737" y="1346402"/>
                  <a:pt x="114469" y="1350780"/>
                </a:cubicBezTo>
                <a:cubicBezTo>
                  <a:pt x="121188" y="1354680"/>
                  <a:pt x="124695" y="1346995"/>
                  <a:pt x="129615" y="1344615"/>
                </a:cubicBezTo>
                <a:cubicBezTo>
                  <a:pt x="133861" y="1341649"/>
                  <a:pt x="144315" y="1349074"/>
                  <a:pt x="150875" y="1359650"/>
                </a:cubicBezTo>
                <a:cubicBezTo>
                  <a:pt x="158390" y="1372407"/>
                  <a:pt x="157921" y="1388178"/>
                  <a:pt x="150021" y="1396401"/>
                </a:cubicBezTo>
                <a:cubicBezTo>
                  <a:pt x="144143" y="1399861"/>
                  <a:pt x="136817" y="1399502"/>
                  <a:pt x="133824" y="1407922"/>
                </a:cubicBezTo>
                <a:cubicBezTo>
                  <a:pt x="130200" y="1421780"/>
                  <a:pt x="146277" y="1426213"/>
                  <a:pt x="151480" y="1437199"/>
                </a:cubicBezTo>
                <a:cubicBezTo>
                  <a:pt x="154636" y="1445346"/>
                  <a:pt x="154258" y="1455547"/>
                  <a:pt x="157461" y="1464172"/>
                </a:cubicBezTo>
                <a:cubicBezTo>
                  <a:pt x="167271" y="1485833"/>
                  <a:pt x="192827" y="1486609"/>
                  <a:pt x="208220" y="1501535"/>
                </a:cubicBezTo>
                <a:cubicBezTo>
                  <a:pt x="226159" y="1507883"/>
                  <a:pt x="259260" y="1497970"/>
                  <a:pt x="263965" y="1527603"/>
                </a:cubicBezTo>
                <a:cubicBezTo>
                  <a:pt x="269683" y="1550105"/>
                  <a:pt x="248344" y="1568820"/>
                  <a:pt x="244497" y="1588479"/>
                </a:cubicBezTo>
                <a:cubicBezTo>
                  <a:pt x="234934" y="1615401"/>
                  <a:pt x="269759" y="1660255"/>
                  <a:pt x="292922" y="1653447"/>
                </a:cubicBezTo>
                <a:cubicBezTo>
                  <a:pt x="299123" y="1641585"/>
                  <a:pt x="277535" y="1624473"/>
                  <a:pt x="279332" y="1608503"/>
                </a:cubicBezTo>
                <a:cubicBezTo>
                  <a:pt x="278429" y="1597996"/>
                  <a:pt x="279073" y="1585736"/>
                  <a:pt x="278715" y="1575065"/>
                </a:cubicBezTo>
                <a:cubicBezTo>
                  <a:pt x="277186" y="1539921"/>
                  <a:pt x="323653" y="1542488"/>
                  <a:pt x="286293" y="1499390"/>
                </a:cubicBezTo>
                <a:cubicBezTo>
                  <a:pt x="275003" y="1473824"/>
                  <a:pt x="263517" y="1438136"/>
                  <a:pt x="233272" y="1439172"/>
                </a:cubicBezTo>
                <a:cubicBezTo>
                  <a:pt x="220587" y="1439741"/>
                  <a:pt x="213732" y="1431134"/>
                  <a:pt x="202725" y="1423187"/>
                </a:cubicBezTo>
                <a:cubicBezTo>
                  <a:pt x="192532" y="1414995"/>
                  <a:pt x="180496" y="1412801"/>
                  <a:pt x="180463" y="1396987"/>
                </a:cubicBezTo>
                <a:cubicBezTo>
                  <a:pt x="181337" y="1387129"/>
                  <a:pt x="185724" y="1378088"/>
                  <a:pt x="186527" y="1367660"/>
                </a:cubicBezTo>
                <a:cubicBezTo>
                  <a:pt x="188061" y="1359976"/>
                  <a:pt x="188250" y="1351116"/>
                  <a:pt x="191209" y="1344880"/>
                </a:cubicBezTo>
                <a:cubicBezTo>
                  <a:pt x="196871" y="1333182"/>
                  <a:pt x="211994" y="1333157"/>
                  <a:pt x="218508" y="1326241"/>
                </a:cubicBezTo>
                <a:cubicBezTo>
                  <a:pt x="229516" y="1318167"/>
                  <a:pt x="231106" y="1336179"/>
                  <a:pt x="238645" y="1341813"/>
                </a:cubicBezTo>
                <a:cubicBezTo>
                  <a:pt x="251147" y="1349800"/>
                  <a:pt x="262824" y="1336084"/>
                  <a:pt x="276996" y="1331601"/>
                </a:cubicBezTo>
                <a:cubicBezTo>
                  <a:pt x="292714" y="1325364"/>
                  <a:pt x="291813" y="1308329"/>
                  <a:pt x="305510" y="1310122"/>
                </a:cubicBezTo>
                <a:cubicBezTo>
                  <a:pt x="319284" y="1310207"/>
                  <a:pt x="338926" y="1335919"/>
                  <a:pt x="350925" y="1337334"/>
                </a:cubicBezTo>
                <a:cubicBezTo>
                  <a:pt x="363226" y="1343008"/>
                  <a:pt x="354772" y="1359215"/>
                  <a:pt x="351138" y="1372379"/>
                </a:cubicBezTo>
                <a:cubicBezTo>
                  <a:pt x="346837" y="1383665"/>
                  <a:pt x="336255" y="1392504"/>
                  <a:pt x="332596" y="1402312"/>
                </a:cubicBezTo>
                <a:cubicBezTo>
                  <a:pt x="328757" y="1421672"/>
                  <a:pt x="328378" y="1459663"/>
                  <a:pt x="351759" y="1465354"/>
                </a:cubicBezTo>
                <a:cubicBezTo>
                  <a:pt x="375016" y="1461484"/>
                  <a:pt x="373753" y="1423298"/>
                  <a:pt x="386006" y="1404952"/>
                </a:cubicBezTo>
                <a:cubicBezTo>
                  <a:pt x="395015" y="1388286"/>
                  <a:pt x="391984" y="1362895"/>
                  <a:pt x="409210" y="1358378"/>
                </a:cubicBezTo>
                <a:cubicBezTo>
                  <a:pt x="425836" y="1357107"/>
                  <a:pt x="434673" y="1337921"/>
                  <a:pt x="454059" y="1338586"/>
                </a:cubicBezTo>
                <a:cubicBezTo>
                  <a:pt x="467684" y="1336543"/>
                  <a:pt x="483762" y="1345230"/>
                  <a:pt x="496616" y="1342927"/>
                </a:cubicBezTo>
                <a:cubicBezTo>
                  <a:pt x="509722" y="1337875"/>
                  <a:pt x="515696" y="1316093"/>
                  <a:pt x="531513" y="1318034"/>
                </a:cubicBezTo>
                <a:cubicBezTo>
                  <a:pt x="549770" y="1319535"/>
                  <a:pt x="565683" y="1303152"/>
                  <a:pt x="574527" y="1286931"/>
                </a:cubicBezTo>
                <a:cubicBezTo>
                  <a:pt x="595524" y="1256941"/>
                  <a:pt x="636233" y="1293785"/>
                  <a:pt x="632948" y="1325438"/>
                </a:cubicBezTo>
                <a:cubicBezTo>
                  <a:pt x="628278" y="1362650"/>
                  <a:pt x="584320" y="1408283"/>
                  <a:pt x="647820" y="1408960"/>
                </a:cubicBezTo>
                <a:cubicBezTo>
                  <a:pt x="653990" y="1411052"/>
                  <a:pt x="647273" y="1415653"/>
                  <a:pt x="646183" y="1419247"/>
                </a:cubicBezTo>
                <a:cubicBezTo>
                  <a:pt x="641030" y="1426739"/>
                  <a:pt x="645063" y="1433531"/>
                  <a:pt x="653517" y="1438589"/>
                </a:cubicBezTo>
                <a:cubicBezTo>
                  <a:pt x="676937" y="1455538"/>
                  <a:pt x="666767" y="1486999"/>
                  <a:pt x="682950" y="1513358"/>
                </a:cubicBezTo>
                <a:cubicBezTo>
                  <a:pt x="691767" y="1540563"/>
                  <a:pt x="707524" y="1535103"/>
                  <a:pt x="713305" y="1554222"/>
                </a:cubicBezTo>
                <a:cubicBezTo>
                  <a:pt x="717205" y="1595570"/>
                  <a:pt x="639190" y="1676420"/>
                  <a:pt x="611952" y="1625913"/>
                </a:cubicBezTo>
                <a:cubicBezTo>
                  <a:pt x="601743" y="1601309"/>
                  <a:pt x="568354" y="1591625"/>
                  <a:pt x="575968" y="1631849"/>
                </a:cubicBezTo>
                <a:cubicBezTo>
                  <a:pt x="581774" y="1667082"/>
                  <a:pt x="616279" y="1673262"/>
                  <a:pt x="640874" y="1687879"/>
                </a:cubicBezTo>
                <a:cubicBezTo>
                  <a:pt x="680142" y="1698359"/>
                  <a:pt x="772942" y="1779581"/>
                  <a:pt x="793357" y="1731967"/>
                </a:cubicBezTo>
                <a:cubicBezTo>
                  <a:pt x="809574" y="1704812"/>
                  <a:pt x="814353" y="1675477"/>
                  <a:pt x="805103" y="1642274"/>
                </a:cubicBezTo>
                <a:cubicBezTo>
                  <a:pt x="803049" y="1619457"/>
                  <a:pt x="820703" y="1617975"/>
                  <a:pt x="833605" y="1609626"/>
                </a:cubicBezTo>
                <a:cubicBezTo>
                  <a:pt x="848368" y="1594678"/>
                  <a:pt x="864307" y="1580661"/>
                  <a:pt x="887429" y="1584843"/>
                </a:cubicBezTo>
                <a:cubicBezTo>
                  <a:pt x="897124" y="1586164"/>
                  <a:pt x="912970" y="1588198"/>
                  <a:pt x="913991" y="1594517"/>
                </a:cubicBezTo>
                <a:cubicBezTo>
                  <a:pt x="935572" y="1636449"/>
                  <a:pt x="955667" y="1568164"/>
                  <a:pt x="895806" y="1555310"/>
                </a:cubicBezTo>
                <a:cubicBezTo>
                  <a:pt x="886929" y="1551467"/>
                  <a:pt x="900128" y="1545400"/>
                  <a:pt x="903847" y="1542001"/>
                </a:cubicBezTo>
                <a:cubicBezTo>
                  <a:pt x="924992" y="1533429"/>
                  <a:pt x="928068" y="1497491"/>
                  <a:pt x="946677" y="1490676"/>
                </a:cubicBezTo>
                <a:cubicBezTo>
                  <a:pt x="953006" y="1490344"/>
                  <a:pt x="949138" y="1496855"/>
                  <a:pt x="947679" y="1500858"/>
                </a:cubicBezTo>
                <a:cubicBezTo>
                  <a:pt x="932771" y="1537903"/>
                  <a:pt x="991877" y="1509646"/>
                  <a:pt x="1003636" y="1501442"/>
                </a:cubicBezTo>
                <a:cubicBezTo>
                  <a:pt x="1047683" y="1493070"/>
                  <a:pt x="1077356" y="1498636"/>
                  <a:pt x="1089152" y="1440179"/>
                </a:cubicBezTo>
                <a:cubicBezTo>
                  <a:pt x="1090495" y="1412575"/>
                  <a:pt x="1056138" y="1449072"/>
                  <a:pt x="1044149" y="1438854"/>
                </a:cubicBezTo>
                <a:cubicBezTo>
                  <a:pt x="1033614" y="1436401"/>
                  <a:pt x="1033766" y="1426760"/>
                  <a:pt x="1031853" y="1418142"/>
                </a:cubicBezTo>
                <a:cubicBezTo>
                  <a:pt x="1029354" y="1403665"/>
                  <a:pt x="1012221" y="1401629"/>
                  <a:pt x="1003884" y="1391391"/>
                </a:cubicBezTo>
                <a:cubicBezTo>
                  <a:pt x="975276" y="1345846"/>
                  <a:pt x="1044364" y="1317240"/>
                  <a:pt x="1078041" y="1326245"/>
                </a:cubicBezTo>
                <a:cubicBezTo>
                  <a:pt x="1089287" y="1327786"/>
                  <a:pt x="1108514" y="1329885"/>
                  <a:pt x="1102538" y="1315674"/>
                </a:cubicBezTo>
                <a:cubicBezTo>
                  <a:pt x="1069360" y="1274968"/>
                  <a:pt x="1091135" y="1272734"/>
                  <a:pt x="1119055" y="1251240"/>
                </a:cubicBezTo>
                <a:cubicBezTo>
                  <a:pt x="1155872" y="1133593"/>
                  <a:pt x="1239539" y="1271279"/>
                  <a:pt x="1175637" y="1123067"/>
                </a:cubicBezTo>
                <a:cubicBezTo>
                  <a:pt x="1135457" y="1043831"/>
                  <a:pt x="1117609" y="959627"/>
                  <a:pt x="1086351" y="875224"/>
                </a:cubicBezTo>
                <a:cubicBezTo>
                  <a:pt x="1070274" y="837757"/>
                  <a:pt x="1025825" y="687814"/>
                  <a:pt x="1011034" y="653617"/>
                </a:cubicBezTo>
                <a:cubicBezTo>
                  <a:pt x="983080" y="632795"/>
                  <a:pt x="950720" y="613108"/>
                  <a:pt x="918751" y="606161"/>
                </a:cubicBezTo>
                <a:cubicBezTo>
                  <a:pt x="894821" y="617946"/>
                  <a:pt x="907735" y="673085"/>
                  <a:pt x="874828" y="676109"/>
                </a:cubicBezTo>
                <a:cubicBezTo>
                  <a:pt x="851189" y="679699"/>
                  <a:pt x="846955" y="708869"/>
                  <a:pt x="826522" y="719793"/>
                </a:cubicBezTo>
                <a:cubicBezTo>
                  <a:pt x="811230" y="730055"/>
                  <a:pt x="783066" y="726210"/>
                  <a:pt x="771528" y="707346"/>
                </a:cubicBezTo>
                <a:cubicBezTo>
                  <a:pt x="760672" y="693027"/>
                  <a:pt x="780008" y="636939"/>
                  <a:pt x="750228" y="653262"/>
                </a:cubicBezTo>
                <a:cubicBezTo>
                  <a:pt x="739781" y="660575"/>
                  <a:pt x="728988" y="684408"/>
                  <a:pt x="719469" y="681056"/>
                </a:cubicBezTo>
                <a:cubicBezTo>
                  <a:pt x="696231" y="644767"/>
                  <a:pt x="716401" y="583580"/>
                  <a:pt x="730162" y="548959"/>
                </a:cubicBezTo>
                <a:cubicBezTo>
                  <a:pt x="735860" y="533784"/>
                  <a:pt x="769457" y="518978"/>
                  <a:pt x="743721" y="501244"/>
                </a:cubicBezTo>
                <a:cubicBezTo>
                  <a:pt x="713250" y="485831"/>
                  <a:pt x="676060" y="455736"/>
                  <a:pt x="650284" y="443752"/>
                </a:cubicBezTo>
                <a:cubicBezTo>
                  <a:pt x="620358" y="434405"/>
                  <a:pt x="577770" y="444018"/>
                  <a:pt x="569242" y="399126"/>
                </a:cubicBezTo>
                <a:cubicBezTo>
                  <a:pt x="563735" y="380912"/>
                  <a:pt x="570001" y="365666"/>
                  <a:pt x="574514" y="350161"/>
                </a:cubicBezTo>
                <a:cubicBezTo>
                  <a:pt x="577028" y="339512"/>
                  <a:pt x="575369" y="322900"/>
                  <a:pt x="581189" y="315010"/>
                </a:cubicBezTo>
                <a:cubicBezTo>
                  <a:pt x="586452" y="307879"/>
                  <a:pt x="594500" y="310291"/>
                  <a:pt x="604223" y="311703"/>
                </a:cubicBezTo>
                <a:cubicBezTo>
                  <a:pt x="620991" y="317117"/>
                  <a:pt x="636521" y="289972"/>
                  <a:pt x="653079" y="302865"/>
                </a:cubicBezTo>
                <a:cubicBezTo>
                  <a:pt x="671176" y="329040"/>
                  <a:pt x="701284" y="300058"/>
                  <a:pt x="718959" y="293429"/>
                </a:cubicBezTo>
                <a:cubicBezTo>
                  <a:pt x="728864" y="294784"/>
                  <a:pt x="749861" y="314840"/>
                  <a:pt x="764495" y="309921"/>
                </a:cubicBezTo>
                <a:cubicBezTo>
                  <a:pt x="787345" y="305684"/>
                  <a:pt x="773939" y="271165"/>
                  <a:pt x="766420" y="257416"/>
                </a:cubicBezTo>
                <a:cubicBezTo>
                  <a:pt x="751648" y="239632"/>
                  <a:pt x="744389" y="196333"/>
                  <a:pt x="718898" y="191182"/>
                </a:cubicBezTo>
                <a:cubicBezTo>
                  <a:pt x="712266" y="189530"/>
                  <a:pt x="705102" y="188729"/>
                  <a:pt x="698578" y="186448"/>
                </a:cubicBezTo>
                <a:cubicBezTo>
                  <a:pt x="684477" y="182009"/>
                  <a:pt x="679526" y="165309"/>
                  <a:pt x="676826" y="153764"/>
                </a:cubicBezTo>
                <a:cubicBezTo>
                  <a:pt x="668921" y="133506"/>
                  <a:pt x="678082" y="127177"/>
                  <a:pt x="693751" y="117494"/>
                </a:cubicBezTo>
                <a:cubicBezTo>
                  <a:pt x="705331" y="111320"/>
                  <a:pt x="706417" y="98234"/>
                  <a:pt x="706662" y="85306"/>
                </a:cubicBezTo>
                <a:cubicBezTo>
                  <a:pt x="706721" y="69959"/>
                  <a:pt x="714674" y="60777"/>
                  <a:pt x="725154" y="57743"/>
                </a:cubicBezTo>
                <a:cubicBezTo>
                  <a:pt x="735635" y="54710"/>
                  <a:pt x="748643" y="57825"/>
                  <a:pt x="758803" y="67066"/>
                </a:cubicBezTo>
                <a:cubicBezTo>
                  <a:pt x="779057" y="81709"/>
                  <a:pt x="793481" y="42734"/>
                  <a:pt x="813641" y="56417"/>
                </a:cubicBezTo>
                <a:cubicBezTo>
                  <a:pt x="844469" y="84775"/>
                  <a:pt x="791183" y="132932"/>
                  <a:pt x="833060" y="151720"/>
                </a:cubicBezTo>
                <a:cubicBezTo>
                  <a:pt x="874721" y="174034"/>
                  <a:pt x="883897" y="137337"/>
                  <a:pt x="916662" y="126638"/>
                </a:cubicBezTo>
                <a:cubicBezTo>
                  <a:pt x="929869" y="124522"/>
                  <a:pt x="943413" y="131703"/>
                  <a:pt x="956479" y="132398"/>
                </a:cubicBezTo>
                <a:cubicBezTo>
                  <a:pt x="974537" y="133564"/>
                  <a:pt x="1006075" y="125019"/>
                  <a:pt x="983551" y="154873"/>
                </a:cubicBezTo>
                <a:cubicBezTo>
                  <a:pt x="971808" y="166730"/>
                  <a:pt x="963443" y="181918"/>
                  <a:pt x="963356" y="199946"/>
                </a:cubicBezTo>
                <a:cubicBezTo>
                  <a:pt x="962892" y="215414"/>
                  <a:pt x="958311" y="231339"/>
                  <a:pt x="964050" y="235932"/>
                </a:cubicBezTo>
                <a:cubicBezTo>
                  <a:pt x="976833" y="239287"/>
                  <a:pt x="988390" y="212747"/>
                  <a:pt x="1001049" y="208823"/>
                </a:cubicBezTo>
                <a:cubicBezTo>
                  <a:pt x="1015920" y="196511"/>
                  <a:pt x="1034489" y="215720"/>
                  <a:pt x="1035452" y="233628"/>
                </a:cubicBezTo>
                <a:cubicBezTo>
                  <a:pt x="1036016" y="242357"/>
                  <a:pt x="1028314" y="254180"/>
                  <a:pt x="1025568" y="262427"/>
                </a:cubicBezTo>
                <a:cubicBezTo>
                  <a:pt x="1019362" y="274294"/>
                  <a:pt x="1039472" y="285521"/>
                  <a:pt x="1050548" y="282567"/>
                </a:cubicBezTo>
                <a:cubicBezTo>
                  <a:pt x="1060275" y="281702"/>
                  <a:pt x="1060315" y="270714"/>
                  <a:pt x="1059689" y="262098"/>
                </a:cubicBezTo>
                <a:cubicBezTo>
                  <a:pt x="1056606" y="237517"/>
                  <a:pt x="1059643" y="216817"/>
                  <a:pt x="1056894" y="191044"/>
                </a:cubicBezTo>
                <a:cubicBezTo>
                  <a:pt x="1053442" y="175373"/>
                  <a:pt x="1041197" y="178383"/>
                  <a:pt x="1035562" y="163671"/>
                </a:cubicBezTo>
                <a:cubicBezTo>
                  <a:pt x="1019645" y="137529"/>
                  <a:pt x="1017787" y="102588"/>
                  <a:pt x="1020255" y="76424"/>
                </a:cubicBezTo>
                <a:cubicBezTo>
                  <a:pt x="1017029" y="52673"/>
                  <a:pt x="1002280" y="27761"/>
                  <a:pt x="1014669" y="8883"/>
                </a:cubicBezTo>
                <a:cubicBezTo>
                  <a:pt x="1018418" y="4436"/>
                  <a:pt x="1023037" y="1888"/>
                  <a:pt x="1028101" y="743"/>
                </a:cubicBezTo>
                <a:close/>
              </a:path>
            </a:pathLst>
          </a:custGeom>
          <a:solidFill>
            <a:schemeClr val="accent2">
              <a:lumMod val="75000"/>
            </a:schemeClr>
          </a:solidFill>
          <a:ln w="0" cap="flat">
            <a:solidFill>
              <a:schemeClr val="accent2">
                <a:lumMod val="75000"/>
              </a:schemeClr>
            </a:solidFill>
            <a:prstDash val="solid"/>
            <a:miter/>
          </a:ln>
        </p:spPr>
        <p:txBody>
          <a:bodyPr wrap="square" rtlCol="0" anchor="ctr">
            <a:noAutofit/>
          </a:bodyPr>
          <a:lstStyle/>
          <a:p>
            <a:pPr lvl="0"/>
            <a:endParaRPr lang="en-US">
              <a:solidFill>
                <a:schemeClr val="tx1"/>
              </a:solidFill>
            </a:endParaRPr>
          </a:p>
        </p:txBody>
      </p:sp>
      <p:sp>
        <p:nvSpPr>
          <p:cNvPr id="15" name="Freeform: Shape 14">
            <a:extLst>
              <a:ext uri="{FF2B5EF4-FFF2-40B4-BE49-F238E27FC236}">
                <a16:creationId xmlns:a16="http://schemas.microsoft.com/office/drawing/2014/main" id="{0BFB4B1C-09C6-10C0-0B28-335B2EE3337A}"/>
              </a:ext>
            </a:extLst>
          </p:cNvPr>
          <p:cNvSpPr/>
          <p:nvPr userDrawn="1"/>
        </p:nvSpPr>
        <p:spPr>
          <a:xfrm>
            <a:off x="9386114" y="0"/>
            <a:ext cx="2805887" cy="2352062"/>
          </a:xfrm>
          <a:custGeom>
            <a:avLst/>
            <a:gdLst>
              <a:gd name="csX0" fmla="*/ 2330382 w 2805887"/>
              <a:gd name="csY0" fmla="*/ 1864167 h 2352062"/>
              <a:gd name="csX1" fmla="*/ 2317605 w 2805887"/>
              <a:gd name="csY1" fmla="*/ 1864199 h 2352062"/>
              <a:gd name="csX2" fmla="*/ 2320197 w 2805887"/>
              <a:gd name="csY2" fmla="*/ 1876929 h 2352062"/>
              <a:gd name="csX3" fmla="*/ 2320437 w 2805887"/>
              <a:gd name="csY3" fmla="*/ 1892424 h 2352062"/>
              <a:gd name="csX4" fmla="*/ 2335129 w 2805887"/>
              <a:gd name="csY4" fmla="*/ 1920859 h 2352062"/>
              <a:gd name="csX5" fmla="*/ 2358880 w 2805887"/>
              <a:gd name="csY5" fmla="*/ 1948533 h 2352062"/>
              <a:gd name="csX6" fmla="*/ 2365080 w 2805887"/>
              <a:gd name="csY6" fmla="*/ 1953956 h 2352062"/>
              <a:gd name="csX7" fmla="*/ 2370573 w 2805887"/>
              <a:gd name="csY7" fmla="*/ 1959555 h 2352062"/>
              <a:gd name="csX8" fmla="*/ 2384420 w 2805887"/>
              <a:gd name="csY8" fmla="*/ 1969513 h 2352062"/>
              <a:gd name="csX9" fmla="*/ 2407388 w 2805887"/>
              <a:gd name="csY9" fmla="*/ 1984948 h 2352062"/>
              <a:gd name="csX10" fmla="*/ 2424035 w 2805887"/>
              <a:gd name="csY10" fmla="*/ 1977839 h 2352062"/>
              <a:gd name="csX11" fmla="*/ 2433259 w 2805887"/>
              <a:gd name="csY11" fmla="*/ 1962025 h 2352062"/>
              <a:gd name="csX12" fmla="*/ 2456536 w 2805887"/>
              <a:gd name="csY12" fmla="*/ 1952419 h 2352062"/>
              <a:gd name="csX13" fmla="*/ 2473717 w 2805887"/>
              <a:gd name="csY13" fmla="*/ 1953287 h 2352062"/>
              <a:gd name="csX14" fmla="*/ 2489867 w 2805887"/>
              <a:gd name="csY14" fmla="*/ 1949506 h 2352062"/>
              <a:gd name="csX15" fmla="*/ 2489914 w 2805887"/>
              <a:gd name="csY15" fmla="*/ 1949574 h 2352062"/>
              <a:gd name="csX16" fmla="*/ 2490203 w 2805887"/>
              <a:gd name="csY16" fmla="*/ 1948344 h 2352062"/>
              <a:gd name="csX17" fmla="*/ 2472410 w 2805887"/>
              <a:gd name="csY17" fmla="*/ 1937290 h 2352062"/>
              <a:gd name="csX18" fmla="*/ 2459777 w 2805887"/>
              <a:gd name="csY18" fmla="*/ 1930001 h 2352062"/>
              <a:gd name="csX19" fmla="*/ 2449739 w 2805887"/>
              <a:gd name="csY19" fmla="*/ 1927831 h 2352062"/>
              <a:gd name="csX20" fmla="*/ 2431296 w 2805887"/>
              <a:gd name="csY20" fmla="*/ 1919279 h 2352062"/>
              <a:gd name="csX21" fmla="*/ 2422706 w 2805887"/>
              <a:gd name="csY21" fmla="*/ 1911274 h 2352062"/>
              <a:gd name="csX22" fmla="*/ 2410921 w 2805887"/>
              <a:gd name="csY22" fmla="*/ 1907316 h 2352062"/>
              <a:gd name="csX23" fmla="*/ 2399627 w 2805887"/>
              <a:gd name="csY23" fmla="*/ 1898078 h 2352062"/>
              <a:gd name="csX24" fmla="*/ 2385373 w 2805887"/>
              <a:gd name="csY24" fmla="*/ 1890977 h 2352062"/>
              <a:gd name="csX25" fmla="*/ 2372318 w 2805887"/>
              <a:gd name="csY25" fmla="*/ 1885317 h 2352062"/>
              <a:gd name="csX26" fmla="*/ 2357733 w 2805887"/>
              <a:gd name="csY26" fmla="*/ 1874734 h 2352062"/>
              <a:gd name="csX27" fmla="*/ 2342776 w 2805887"/>
              <a:gd name="csY27" fmla="*/ 1871412 h 2352062"/>
              <a:gd name="csX28" fmla="*/ 2330382 w 2805887"/>
              <a:gd name="csY28" fmla="*/ 1864167 h 2352062"/>
              <a:gd name="csX29" fmla="*/ 1612310 w 2805887"/>
              <a:gd name="csY29" fmla="*/ 716109 h 2352062"/>
              <a:gd name="csX30" fmla="*/ 1631143 w 2805887"/>
              <a:gd name="csY30" fmla="*/ 745920 h 2352062"/>
              <a:gd name="csX31" fmla="*/ 1628318 w 2805887"/>
              <a:gd name="csY31" fmla="*/ 811838 h 2352062"/>
              <a:gd name="csX32" fmla="*/ 1625077 w 2805887"/>
              <a:gd name="csY32" fmla="*/ 827923 h 2352062"/>
              <a:gd name="csX33" fmla="*/ 1401148 w 2805887"/>
              <a:gd name="csY33" fmla="*/ 827923 h 2352062"/>
              <a:gd name="csX34" fmla="*/ 1401411 w 2805887"/>
              <a:gd name="csY34" fmla="*/ 827314 h 2352062"/>
              <a:gd name="csX35" fmla="*/ 1422939 w 2805887"/>
              <a:gd name="csY35" fmla="*/ 819838 h 2352062"/>
              <a:gd name="csX36" fmla="*/ 1430338 w 2805887"/>
              <a:gd name="csY36" fmla="*/ 803319 h 2352062"/>
              <a:gd name="csX37" fmla="*/ 1457532 w 2805887"/>
              <a:gd name="csY37" fmla="*/ 773924 h 2352062"/>
              <a:gd name="csX38" fmla="*/ 1481619 w 2805887"/>
              <a:gd name="csY38" fmla="*/ 758301 h 2352062"/>
              <a:gd name="csX39" fmla="*/ 1515192 w 2805887"/>
              <a:gd name="csY39" fmla="*/ 738944 h 2352062"/>
              <a:gd name="csX40" fmla="*/ 1560329 w 2805887"/>
              <a:gd name="csY40" fmla="*/ 721122 h 2352062"/>
              <a:gd name="csX41" fmla="*/ 1585915 w 2805887"/>
              <a:gd name="csY41" fmla="*/ 723425 h 2352062"/>
              <a:gd name="csX42" fmla="*/ 1612310 w 2805887"/>
              <a:gd name="csY42" fmla="*/ 716109 h 2352062"/>
              <a:gd name="csX43" fmla="*/ 708247 w 2805887"/>
              <a:gd name="csY43" fmla="*/ 165083 h 2352062"/>
              <a:gd name="csX44" fmla="*/ 700603 w 2805887"/>
              <a:gd name="csY44" fmla="*/ 176000 h 2352062"/>
              <a:gd name="csX45" fmla="*/ 708536 w 2805887"/>
              <a:gd name="csY45" fmla="*/ 187547 h 2352062"/>
              <a:gd name="csX46" fmla="*/ 715395 w 2805887"/>
              <a:gd name="csY46" fmla="*/ 182835 h 2352062"/>
              <a:gd name="csX47" fmla="*/ 714320 w 2805887"/>
              <a:gd name="csY47" fmla="*/ 166576 h 2352062"/>
              <a:gd name="csX48" fmla="*/ 708247 w 2805887"/>
              <a:gd name="csY48" fmla="*/ 165083 h 2352062"/>
              <a:gd name="csX49" fmla="*/ 1005807 w 2805887"/>
              <a:gd name="csY49" fmla="*/ 159571 h 2352062"/>
              <a:gd name="csX50" fmla="*/ 997123 w 2805887"/>
              <a:gd name="csY50" fmla="*/ 167501 h 2352062"/>
              <a:gd name="csX51" fmla="*/ 980817 w 2805887"/>
              <a:gd name="csY51" fmla="*/ 217542 h 2352062"/>
              <a:gd name="csX52" fmla="*/ 955539 w 2805887"/>
              <a:gd name="csY52" fmla="*/ 277765 h 2352062"/>
              <a:gd name="csX53" fmla="*/ 955845 w 2805887"/>
              <a:gd name="csY53" fmla="*/ 277759 h 2352062"/>
              <a:gd name="csX54" fmla="*/ 955927 w 2805887"/>
              <a:gd name="csY54" fmla="*/ 280279 h 2352062"/>
              <a:gd name="csX55" fmla="*/ 975834 w 2805887"/>
              <a:gd name="csY55" fmla="*/ 301010 h 2352062"/>
              <a:gd name="csX56" fmla="*/ 993929 w 2805887"/>
              <a:gd name="csY56" fmla="*/ 308154 h 2352062"/>
              <a:gd name="csX57" fmla="*/ 1016397 w 2805887"/>
              <a:gd name="csY57" fmla="*/ 331863 h 2352062"/>
              <a:gd name="csX58" fmla="*/ 1032403 w 2805887"/>
              <a:gd name="csY58" fmla="*/ 351258 h 2352062"/>
              <a:gd name="csX59" fmla="*/ 1051494 w 2805887"/>
              <a:gd name="csY59" fmla="*/ 340510 h 2352062"/>
              <a:gd name="csX60" fmla="*/ 1107173 w 2805887"/>
              <a:gd name="csY60" fmla="*/ 333986 h 2352062"/>
              <a:gd name="csX61" fmla="*/ 1134462 w 2805887"/>
              <a:gd name="csY61" fmla="*/ 362009 h 2352062"/>
              <a:gd name="csX62" fmla="*/ 1171732 w 2805887"/>
              <a:gd name="csY62" fmla="*/ 362879 h 2352062"/>
              <a:gd name="csX63" fmla="*/ 1212266 w 2805887"/>
              <a:gd name="csY63" fmla="*/ 356047 h 2352062"/>
              <a:gd name="csX64" fmla="*/ 1210489 w 2805887"/>
              <a:gd name="csY64" fmla="*/ 316577 h 2352062"/>
              <a:gd name="csX65" fmla="*/ 1241986 w 2805887"/>
              <a:gd name="csY65" fmla="*/ 281751 h 2352062"/>
              <a:gd name="csX66" fmla="*/ 1262411 w 2805887"/>
              <a:gd name="csY66" fmla="*/ 265143 h 2352062"/>
              <a:gd name="csX67" fmla="*/ 1287174 w 2805887"/>
              <a:gd name="csY67" fmla="*/ 255753 h 2352062"/>
              <a:gd name="csX68" fmla="*/ 1334031 w 2805887"/>
              <a:gd name="csY68" fmla="*/ 275071 h 2352062"/>
              <a:gd name="csX69" fmla="*/ 1362497 w 2805887"/>
              <a:gd name="csY69" fmla="*/ 320105 h 2352062"/>
              <a:gd name="csX70" fmla="*/ 1393085 w 2805887"/>
              <a:gd name="csY70" fmla="*/ 328039 h 2352062"/>
              <a:gd name="csX71" fmla="*/ 1415271 w 2805887"/>
              <a:gd name="csY71" fmla="*/ 307852 h 2352062"/>
              <a:gd name="csX72" fmla="*/ 1424539 w 2805887"/>
              <a:gd name="csY72" fmla="*/ 293451 h 2352062"/>
              <a:gd name="csX73" fmla="*/ 1440485 w 2805887"/>
              <a:gd name="csY73" fmla="*/ 263128 h 2352062"/>
              <a:gd name="csX74" fmla="*/ 1424057 w 2805887"/>
              <a:gd name="csY74" fmla="*/ 243716 h 2352062"/>
              <a:gd name="csX75" fmla="*/ 1355719 w 2805887"/>
              <a:gd name="csY75" fmla="*/ 222670 h 2352062"/>
              <a:gd name="csX76" fmla="*/ 1260409 w 2805887"/>
              <a:gd name="csY76" fmla="*/ 194303 h 2352062"/>
              <a:gd name="csX77" fmla="*/ 1197847 w 2805887"/>
              <a:gd name="csY77" fmla="*/ 180315 h 2352062"/>
              <a:gd name="csX78" fmla="*/ 1140846 w 2805887"/>
              <a:gd name="csY78" fmla="*/ 171572 h 2352062"/>
              <a:gd name="csX79" fmla="*/ 1103140 w 2805887"/>
              <a:gd name="csY79" fmla="*/ 190162 h 2352062"/>
              <a:gd name="csX80" fmla="*/ 1060183 w 2805887"/>
              <a:gd name="csY80" fmla="*/ 188666 h 2352062"/>
              <a:gd name="csX81" fmla="*/ 1038787 w 2805887"/>
              <a:gd name="csY81" fmla="*/ 182866 h 2352062"/>
              <a:gd name="csX82" fmla="*/ 1005807 w 2805887"/>
              <a:gd name="csY82" fmla="*/ 159571 h 2352062"/>
              <a:gd name="csX83" fmla="*/ 2435914 w 2805887"/>
              <a:gd name="csY83" fmla="*/ 0 h 2352062"/>
              <a:gd name="csX84" fmla="*/ 2484046 w 2805887"/>
              <a:gd name="csY84" fmla="*/ 0 h 2352062"/>
              <a:gd name="csX85" fmla="*/ 2453907 w 2805887"/>
              <a:gd name="csY85" fmla="*/ 95983 h 2352062"/>
              <a:gd name="csX86" fmla="*/ 2371268 w 2805887"/>
              <a:gd name="csY86" fmla="*/ 612528 h 2352062"/>
              <a:gd name="csX87" fmla="*/ 2393511 w 2805887"/>
              <a:gd name="csY87" fmla="*/ 753318 h 2352062"/>
              <a:gd name="csX88" fmla="*/ 2457746 w 2805887"/>
              <a:gd name="csY88" fmla="*/ 1053084 h 2352062"/>
              <a:gd name="csX89" fmla="*/ 2519192 w 2805887"/>
              <a:gd name="csY89" fmla="*/ 1308311 h 2352062"/>
              <a:gd name="csX90" fmla="*/ 2612234 w 2805887"/>
              <a:gd name="csY90" fmla="*/ 1564168 h 2352062"/>
              <a:gd name="csX91" fmla="*/ 2708227 w 2805887"/>
              <a:gd name="csY91" fmla="*/ 1713902 h 2352062"/>
              <a:gd name="csX92" fmla="*/ 2787713 w 2805887"/>
              <a:gd name="csY92" fmla="*/ 1814998 h 2352062"/>
              <a:gd name="csX93" fmla="*/ 2805887 w 2805887"/>
              <a:gd name="csY93" fmla="*/ 1837485 h 2352062"/>
              <a:gd name="csX94" fmla="*/ 2805887 w 2805887"/>
              <a:gd name="csY94" fmla="*/ 1943835 h 2352062"/>
              <a:gd name="csX95" fmla="*/ 2800975 w 2805887"/>
              <a:gd name="csY95" fmla="*/ 1937386 h 2352062"/>
              <a:gd name="csX96" fmla="*/ 2729722 w 2805887"/>
              <a:gd name="csY96" fmla="*/ 1843234 h 2352062"/>
              <a:gd name="csX97" fmla="*/ 2587885 w 2805887"/>
              <a:gd name="csY97" fmla="*/ 1679365 h 2352062"/>
              <a:gd name="csX98" fmla="*/ 2617033 w 2805887"/>
              <a:gd name="csY98" fmla="*/ 1811763 h 2352062"/>
              <a:gd name="csX99" fmla="*/ 2598196 w 2805887"/>
              <a:gd name="csY99" fmla="*/ 1859321 h 2352062"/>
              <a:gd name="csX100" fmla="*/ 2631828 w 2805887"/>
              <a:gd name="csY100" fmla="*/ 1891328 h 2352062"/>
              <a:gd name="csX101" fmla="*/ 2625325 w 2805887"/>
              <a:gd name="csY101" fmla="*/ 1918150 h 2352062"/>
              <a:gd name="csX102" fmla="*/ 2637613 w 2805887"/>
              <a:gd name="csY102" fmla="*/ 1936185 h 2352062"/>
              <a:gd name="csX103" fmla="*/ 2658277 w 2805887"/>
              <a:gd name="csY103" fmla="*/ 1946919 h 2352062"/>
              <a:gd name="csX104" fmla="*/ 2735431 w 2805887"/>
              <a:gd name="csY104" fmla="*/ 1988893 h 2352062"/>
              <a:gd name="csX105" fmla="*/ 2759004 w 2805887"/>
              <a:gd name="csY105" fmla="*/ 2005663 h 2352062"/>
              <a:gd name="csX106" fmla="*/ 2800151 w 2805887"/>
              <a:gd name="csY106" fmla="*/ 2032714 h 2352062"/>
              <a:gd name="csX107" fmla="*/ 2805887 w 2805887"/>
              <a:gd name="csY107" fmla="*/ 2036551 h 2352062"/>
              <a:gd name="csX108" fmla="*/ 2805887 w 2805887"/>
              <a:gd name="csY108" fmla="*/ 2083992 h 2352062"/>
              <a:gd name="csX109" fmla="*/ 2798551 w 2805887"/>
              <a:gd name="csY109" fmla="*/ 2077605 h 2352062"/>
              <a:gd name="csX110" fmla="*/ 2788734 w 2805887"/>
              <a:gd name="csY110" fmla="*/ 2070229 h 2352062"/>
              <a:gd name="csX111" fmla="*/ 2594400 w 2805887"/>
              <a:gd name="csY111" fmla="*/ 1992348 h 2352062"/>
              <a:gd name="csX112" fmla="*/ 2544480 w 2805887"/>
              <a:gd name="csY112" fmla="*/ 1999754 h 2352062"/>
              <a:gd name="csX113" fmla="*/ 2459399 w 2805887"/>
              <a:gd name="csY113" fmla="*/ 2015970 h 2352062"/>
              <a:gd name="csX114" fmla="*/ 2451598 w 2805887"/>
              <a:gd name="csY114" fmla="*/ 2083039 h 2352062"/>
              <a:gd name="csX115" fmla="*/ 2406715 w 2805887"/>
              <a:gd name="csY115" fmla="*/ 2098833 h 2352062"/>
              <a:gd name="csX116" fmla="*/ 2420328 w 2805887"/>
              <a:gd name="csY116" fmla="*/ 2159429 h 2352062"/>
              <a:gd name="csX117" fmla="*/ 2417760 w 2805887"/>
              <a:gd name="csY117" fmla="*/ 2235164 h 2352062"/>
              <a:gd name="csX118" fmla="*/ 2416444 w 2805887"/>
              <a:gd name="csY118" fmla="*/ 2287679 h 2352062"/>
              <a:gd name="csX119" fmla="*/ 2337012 w 2805887"/>
              <a:gd name="csY119" fmla="*/ 2323810 h 2352062"/>
              <a:gd name="csX120" fmla="*/ 2293902 w 2805887"/>
              <a:gd name="csY120" fmla="*/ 2346834 h 2352062"/>
              <a:gd name="csX121" fmla="*/ 2246127 w 2805887"/>
              <a:gd name="csY121" fmla="*/ 2227808 h 2352062"/>
              <a:gd name="csX122" fmla="*/ 2230828 w 2805887"/>
              <a:gd name="csY122" fmla="*/ 2198347 h 2352062"/>
              <a:gd name="csX123" fmla="*/ 2247382 w 2805887"/>
              <a:gd name="csY123" fmla="*/ 2144016 h 2352062"/>
              <a:gd name="csX124" fmla="*/ 2238122 w 2805887"/>
              <a:gd name="csY124" fmla="*/ 2099797 h 2352062"/>
              <a:gd name="csX125" fmla="*/ 2235640 w 2805887"/>
              <a:gd name="csY125" fmla="*/ 2077291 h 2352062"/>
              <a:gd name="csX126" fmla="*/ 2167886 w 2805887"/>
              <a:gd name="csY126" fmla="*/ 2114979 h 2352062"/>
              <a:gd name="csX127" fmla="*/ 2116506 w 2805887"/>
              <a:gd name="csY127" fmla="*/ 2166145 h 2352062"/>
              <a:gd name="csX128" fmla="*/ 2086745 w 2805887"/>
              <a:gd name="csY128" fmla="*/ 2209050 h 2352062"/>
              <a:gd name="csX129" fmla="*/ 2070131 w 2805887"/>
              <a:gd name="csY129" fmla="*/ 2229029 h 2352062"/>
              <a:gd name="csX130" fmla="*/ 2056842 w 2805887"/>
              <a:gd name="csY130" fmla="*/ 2241309 h 2352062"/>
              <a:gd name="csX131" fmla="*/ 2056842 w 2805887"/>
              <a:gd name="csY131" fmla="*/ 1865516 h 2352062"/>
              <a:gd name="csX132" fmla="*/ 2108092 w 2805887"/>
              <a:gd name="csY132" fmla="*/ 1890944 h 2352062"/>
              <a:gd name="csX133" fmla="*/ 2192808 w 2805887"/>
              <a:gd name="csY133" fmla="*/ 1909234 h 2352062"/>
              <a:gd name="csX134" fmla="*/ 2140444 w 2805887"/>
              <a:gd name="csY134" fmla="*/ 1824471 h 2352062"/>
              <a:gd name="csX135" fmla="*/ 2135625 w 2805887"/>
              <a:gd name="csY135" fmla="*/ 1777716 h 2352062"/>
              <a:gd name="csX136" fmla="*/ 2056842 w 2805887"/>
              <a:gd name="csY136" fmla="*/ 1713997 h 2352062"/>
              <a:gd name="csX137" fmla="*/ 2056842 w 2805887"/>
              <a:gd name="csY137" fmla="*/ 1511836 h 2352062"/>
              <a:gd name="csX138" fmla="*/ 2073692 w 2805887"/>
              <a:gd name="csY138" fmla="*/ 1533744 h 2352062"/>
              <a:gd name="csX139" fmla="*/ 2089340 w 2805887"/>
              <a:gd name="csY139" fmla="*/ 1566698 h 2352062"/>
              <a:gd name="csX140" fmla="*/ 2083187 w 2805887"/>
              <a:gd name="csY140" fmla="*/ 1608425 h 2352062"/>
              <a:gd name="csX141" fmla="*/ 2095036 w 2805887"/>
              <a:gd name="csY141" fmla="*/ 1659109 h 2352062"/>
              <a:gd name="csX142" fmla="*/ 2147228 w 2805887"/>
              <a:gd name="csY142" fmla="*/ 1704636 h 2352062"/>
              <a:gd name="csX143" fmla="*/ 2159292 w 2805887"/>
              <a:gd name="csY143" fmla="*/ 1701805 h 2352062"/>
              <a:gd name="csX144" fmla="*/ 2161820 w 2805887"/>
              <a:gd name="csY144" fmla="*/ 1646707 h 2352062"/>
              <a:gd name="csX145" fmla="*/ 2182570 w 2805887"/>
              <a:gd name="csY145" fmla="*/ 1663564 h 2352062"/>
              <a:gd name="csX146" fmla="*/ 2276837 w 2805887"/>
              <a:gd name="csY146" fmla="*/ 1758787 h 2352062"/>
              <a:gd name="csX147" fmla="*/ 2349491 w 2805887"/>
              <a:gd name="csY147" fmla="*/ 1803956 h 2352062"/>
              <a:gd name="csX148" fmla="*/ 2438371 w 2805887"/>
              <a:gd name="csY148" fmla="*/ 1845911 h 2352062"/>
              <a:gd name="csX149" fmla="*/ 2511907 w 2805887"/>
              <a:gd name="csY149" fmla="*/ 1856378 h 2352062"/>
              <a:gd name="csX150" fmla="*/ 2475430 w 2805887"/>
              <a:gd name="csY150" fmla="*/ 1789339 h 2352062"/>
              <a:gd name="csX151" fmla="*/ 2484139 w 2805887"/>
              <a:gd name="csY151" fmla="*/ 1760179 h 2352062"/>
              <a:gd name="csX152" fmla="*/ 2484795 w 2805887"/>
              <a:gd name="csY152" fmla="*/ 1759932 h 2352062"/>
              <a:gd name="csX153" fmla="*/ 2487370 w 2805887"/>
              <a:gd name="csY153" fmla="*/ 1758885 h 2352062"/>
              <a:gd name="csX154" fmla="*/ 2527417 w 2805887"/>
              <a:gd name="csY154" fmla="*/ 1742499 h 2352062"/>
              <a:gd name="csX155" fmla="*/ 2550236 w 2805887"/>
              <a:gd name="csY155" fmla="*/ 1711986 h 2352062"/>
              <a:gd name="csX156" fmla="*/ 2538874 w 2805887"/>
              <a:gd name="csY156" fmla="*/ 1714644 h 2352062"/>
              <a:gd name="csX157" fmla="*/ 2444388 w 2805887"/>
              <a:gd name="csY157" fmla="*/ 1657789 h 2352062"/>
              <a:gd name="csX158" fmla="*/ 2424071 w 2805887"/>
              <a:gd name="csY158" fmla="*/ 1609319 h 2352062"/>
              <a:gd name="csX159" fmla="*/ 2434831 w 2805887"/>
              <a:gd name="csY159" fmla="*/ 1587192 h 2352062"/>
              <a:gd name="csX160" fmla="*/ 2447092 w 2805887"/>
              <a:gd name="csY160" fmla="*/ 1583302 h 2352062"/>
              <a:gd name="csX161" fmla="*/ 2445460 w 2805887"/>
              <a:gd name="csY161" fmla="*/ 1531887 h 2352062"/>
              <a:gd name="csX162" fmla="*/ 2249187 w 2805887"/>
              <a:gd name="csY162" fmla="*/ 1279793 h 2352062"/>
              <a:gd name="csX163" fmla="*/ 2080798 w 2805887"/>
              <a:gd name="csY163" fmla="*/ 1069634 h 2352062"/>
              <a:gd name="csX164" fmla="*/ 2056842 w 2805887"/>
              <a:gd name="csY164" fmla="*/ 1038148 h 2352062"/>
              <a:gd name="csX165" fmla="*/ 2056842 w 2805887"/>
              <a:gd name="csY165" fmla="*/ 926756 h 2352062"/>
              <a:gd name="csX166" fmla="*/ 2135880 w 2805887"/>
              <a:gd name="csY166" fmla="*/ 1028816 h 2352062"/>
              <a:gd name="csX167" fmla="*/ 2517396 w 2805887"/>
              <a:gd name="csY167" fmla="*/ 1498945 h 2352062"/>
              <a:gd name="csX168" fmla="*/ 2512592 w 2805887"/>
              <a:gd name="csY168" fmla="*/ 1443220 h 2352062"/>
              <a:gd name="csX169" fmla="*/ 2447666 w 2805887"/>
              <a:gd name="csY169" fmla="*/ 1207429 h 2352062"/>
              <a:gd name="csX170" fmla="*/ 2401668 w 2805887"/>
              <a:gd name="csY170" fmla="*/ 1042702 h 2352062"/>
              <a:gd name="csX171" fmla="*/ 2332412 w 2805887"/>
              <a:gd name="csY171" fmla="*/ 747909 h 2352062"/>
              <a:gd name="csX172" fmla="*/ 2305781 w 2805887"/>
              <a:gd name="csY172" fmla="*/ 502064 h 2352062"/>
              <a:gd name="csX173" fmla="*/ 2297890 w 2805887"/>
              <a:gd name="csY173" fmla="*/ 439595 h 2352062"/>
              <a:gd name="csX174" fmla="*/ 2251161 w 2805887"/>
              <a:gd name="csY174" fmla="*/ 370229 h 2352062"/>
              <a:gd name="csX175" fmla="*/ 2065896 w 2805887"/>
              <a:gd name="csY175" fmla="*/ 272107 h 2352062"/>
              <a:gd name="csX176" fmla="*/ 1938970 w 2805887"/>
              <a:gd name="csY176" fmla="*/ 99806 h 2352062"/>
              <a:gd name="csX177" fmla="*/ 1948120 w 2805887"/>
              <a:gd name="csY177" fmla="*/ 105777 h 2352062"/>
              <a:gd name="csX178" fmla="*/ 2089340 w 2805887"/>
              <a:gd name="csY178" fmla="*/ 149685 h 2352062"/>
              <a:gd name="csX179" fmla="*/ 2195580 w 2805887"/>
              <a:gd name="csY179" fmla="*/ 203407 h 2352062"/>
              <a:gd name="csX180" fmla="*/ 2285568 w 2805887"/>
              <a:gd name="csY180" fmla="*/ 245323 h 2352062"/>
              <a:gd name="csX181" fmla="*/ 2313110 w 2805887"/>
              <a:gd name="csY181" fmla="*/ 394424 h 2352062"/>
              <a:gd name="csX182" fmla="*/ 2404443 w 2805887"/>
              <a:gd name="csY182" fmla="*/ 95661 h 2352062"/>
              <a:gd name="csX183" fmla="*/ 0 w 2805887"/>
              <a:gd name="csY183" fmla="*/ 0 h 2352062"/>
              <a:gd name="csX184" fmla="*/ 132667 w 2805887"/>
              <a:gd name="csY184" fmla="*/ 0 h 2352062"/>
              <a:gd name="csX185" fmla="*/ 133094 w 2805887"/>
              <a:gd name="csY185" fmla="*/ 733 h 2352062"/>
              <a:gd name="csX186" fmla="*/ 186644 w 2805887"/>
              <a:gd name="csY186" fmla="*/ 18850 h 2352062"/>
              <a:gd name="csX187" fmla="*/ 241383 w 2805887"/>
              <a:gd name="csY187" fmla="*/ 25956 h 2352062"/>
              <a:gd name="csX188" fmla="*/ 241314 w 2805887"/>
              <a:gd name="csY188" fmla="*/ 83283 h 2352062"/>
              <a:gd name="csX189" fmla="*/ 300383 w 2805887"/>
              <a:gd name="csY189" fmla="*/ 125627 h 2352062"/>
              <a:gd name="csX190" fmla="*/ 276535 w 2805887"/>
              <a:gd name="csY190" fmla="*/ 90914 h 2352062"/>
              <a:gd name="csX191" fmla="*/ 266906 w 2805887"/>
              <a:gd name="csY191" fmla="*/ 62503 h 2352062"/>
              <a:gd name="csX192" fmla="*/ 265481 w 2805887"/>
              <a:gd name="csY192" fmla="*/ 5074 h 2352062"/>
              <a:gd name="csX193" fmla="*/ 258561 w 2805887"/>
              <a:gd name="csY193" fmla="*/ 0 h 2352062"/>
              <a:gd name="csX194" fmla="*/ 615477 w 2805887"/>
              <a:gd name="csY194" fmla="*/ 0 h 2352062"/>
              <a:gd name="csX195" fmla="*/ 593705 w 2805887"/>
              <a:gd name="csY195" fmla="*/ 21277 h 2352062"/>
              <a:gd name="csX196" fmla="*/ 565547 w 2805887"/>
              <a:gd name="csY196" fmla="*/ 15257 h 2352062"/>
              <a:gd name="csX197" fmla="*/ 536410 w 2805887"/>
              <a:gd name="csY197" fmla="*/ 30125 h 2352062"/>
              <a:gd name="csX198" fmla="*/ 607133 w 2805887"/>
              <a:gd name="csY198" fmla="*/ 60345 h 2352062"/>
              <a:gd name="csX199" fmla="*/ 749451 w 2805887"/>
              <a:gd name="csY199" fmla="*/ 56520 h 2352062"/>
              <a:gd name="csX200" fmla="*/ 751043 w 2805887"/>
              <a:gd name="csY200" fmla="*/ 15932 h 2352062"/>
              <a:gd name="csX201" fmla="*/ 744564 w 2805887"/>
              <a:gd name="csY201" fmla="*/ 0 h 2352062"/>
              <a:gd name="csX202" fmla="*/ 800899 w 2805887"/>
              <a:gd name="csY202" fmla="*/ 0 h 2352062"/>
              <a:gd name="csX203" fmla="*/ 801478 w 2805887"/>
              <a:gd name="csY203" fmla="*/ 3419 h 2352062"/>
              <a:gd name="csX204" fmla="*/ 801127 w 2805887"/>
              <a:gd name="csY204" fmla="*/ 11026 h 2352062"/>
              <a:gd name="csX205" fmla="*/ 789831 w 2805887"/>
              <a:gd name="csY205" fmla="*/ 25173 h 2352062"/>
              <a:gd name="csX206" fmla="*/ 827023 w 2805887"/>
              <a:gd name="csY206" fmla="*/ 57415 h 2352062"/>
              <a:gd name="csX207" fmla="*/ 824622 w 2805887"/>
              <a:gd name="csY207" fmla="*/ 47322 h 2352062"/>
              <a:gd name="csX208" fmla="*/ 824551 w 2805887"/>
              <a:gd name="csY208" fmla="*/ 47371 h 2352062"/>
              <a:gd name="csX209" fmla="*/ 824720 w 2805887"/>
              <a:gd name="csY209" fmla="*/ 46119 h 2352062"/>
              <a:gd name="csX210" fmla="*/ 829546 w 2805887"/>
              <a:gd name="csY210" fmla="*/ 37550 h 2352062"/>
              <a:gd name="csX211" fmla="*/ 825980 w 2805887"/>
              <a:gd name="csY211" fmla="*/ 21561 h 2352062"/>
              <a:gd name="csX212" fmla="*/ 832107 w 2805887"/>
              <a:gd name="csY212" fmla="*/ 8286 h 2352062"/>
              <a:gd name="csX213" fmla="*/ 833737 w 2805887"/>
              <a:gd name="csY213" fmla="*/ 0 h 2352062"/>
              <a:gd name="csX214" fmla="*/ 875042 w 2805887"/>
              <a:gd name="csY214" fmla="*/ 0 h 2352062"/>
              <a:gd name="csX215" fmla="*/ 877054 w 2805887"/>
              <a:gd name="csY215" fmla="*/ 1900 h 2352062"/>
              <a:gd name="csX216" fmla="*/ 880677 w 2805887"/>
              <a:gd name="csY216" fmla="*/ 5423 h 2352062"/>
              <a:gd name="csX217" fmla="*/ 879348 w 2805887"/>
              <a:gd name="csY217" fmla="*/ 8153 h 2352062"/>
              <a:gd name="csX218" fmla="*/ 879350 w 2805887"/>
              <a:gd name="csY218" fmla="*/ 8072 h 2352062"/>
              <a:gd name="csX219" fmla="*/ 879329 w 2805887"/>
              <a:gd name="csY219" fmla="*/ 8192 h 2352062"/>
              <a:gd name="csX220" fmla="*/ 879348 w 2805887"/>
              <a:gd name="csY220" fmla="*/ 8153 h 2352062"/>
              <a:gd name="csX221" fmla="*/ 879319 w 2805887"/>
              <a:gd name="csY221" fmla="*/ 9229 h 2352062"/>
              <a:gd name="csX222" fmla="*/ 884887 w 2805887"/>
              <a:gd name="csY222" fmla="*/ 15086 h 2352062"/>
              <a:gd name="csX223" fmla="*/ 895716 w 2805887"/>
              <a:gd name="csY223" fmla="*/ 14650 h 2352062"/>
              <a:gd name="csX224" fmla="*/ 923479 w 2805887"/>
              <a:gd name="csY224" fmla="*/ 16078 h 2352062"/>
              <a:gd name="csX225" fmla="*/ 918296 w 2805887"/>
              <a:gd name="csY225" fmla="*/ 9132 h 2352062"/>
              <a:gd name="csX226" fmla="*/ 905056 w 2805887"/>
              <a:gd name="csY226" fmla="*/ 507 h 2352062"/>
              <a:gd name="csX227" fmla="*/ 904735 w 2805887"/>
              <a:gd name="csY227" fmla="*/ 0 h 2352062"/>
              <a:gd name="csX228" fmla="*/ 1110296 w 2805887"/>
              <a:gd name="csY228" fmla="*/ 0 h 2352062"/>
              <a:gd name="csX229" fmla="*/ 1105727 w 2805887"/>
              <a:gd name="csY229" fmla="*/ 2746 h 2352062"/>
              <a:gd name="csX230" fmla="*/ 1124838 w 2805887"/>
              <a:gd name="csY230" fmla="*/ 63997 h 2352062"/>
              <a:gd name="csX231" fmla="*/ 1161196 w 2805887"/>
              <a:gd name="csY231" fmla="*/ 88878 h 2352062"/>
              <a:gd name="csX232" fmla="*/ 1199832 w 2805887"/>
              <a:gd name="csY232" fmla="*/ 103129 h 2352062"/>
              <a:gd name="csX233" fmla="*/ 1349145 w 2805887"/>
              <a:gd name="csY233" fmla="*/ 153118 h 2352062"/>
              <a:gd name="csX234" fmla="*/ 1441457 w 2805887"/>
              <a:gd name="csY234" fmla="*/ 160780 h 2352062"/>
              <a:gd name="csX235" fmla="*/ 1403329 w 2805887"/>
              <a:gd name="csY235" fmla="*/ 88488 h 2352062"/>
              <a:gd name="csX236" fmla="*/ 1359988 w 2805887"/>
              <a:gd name="csY236" fmla="*/ 32452 h 2352062"/>
              <a:gd name="csX237" fmla="*/ 1349432 w 2805887"/>
              <a:gd name="csY237" fmla="*/ 12495 h 2352062"/>
              <a:gd name="csX238" fmla="*/ 1342756 w 2805887"/>
              <a:gd name="csY238" fmla="*/ 0 h 2352062"/>
              <a:gd name="csX239" fmla="*/ 1892247 w 2805887"/>
              <a:gd name="csY239" fmla="*/ 0 h 2352062"/>
              <a:gd name="csX240" fmla="*/ 1889394 w 2805887"/>
              <a:gd name="csY240" fmla="*/ 3597 h 2352062"/>
              <a:gd name="csX241" fmla="*/ 1878796 w 2805887"/>
              <a:gd name="csY241" fmla="*/ 20614 h 2352062"/>
              <a:gd name="csX242" fmla="*/ 1795430 w 2805887"/>
              <a:gd name="csY242" fmla="*/ 22980 h 2352062"/>
              <a:gd name="csX243" fmla="*/ 1753089 w 2805887"/>
              <a:gd name="csY243" fmla="*/ 52069 h 2352062"/>
              <a:gd name="csX244" fmla="*/ 1748148 w 2805887"/>
              <a:gd name="csY244" fmla="*/ 77716 h 2352062"/>
              <a:gd name="csX245" fmla="*/ 1744456 w 2805887"/>
              <a:gd name="csY245" fmla="*/ 90039 h 2352062"/>
              <a:gd name="csX246" fmla="*/ 1708077 w 2805887"/>
              <a:gd name="csY246" fmla="*/ 146247 h 2352062"/>
              <a:gd name="csX247" fmla="*/ 1606743 w 2805887"/>
              <a:gd name="csY247" fmla="*/ 128608 h 2352062"/>
              <a:gd name="csX248" fmla="*/ 1664429 w 2805887"/>
              <a:gd name="csY248" fmla="*/ 373616 h 2352062"/>
              <a:gd name="csX249" fmla="*/ 1775408 w 2805887"/>
              <a:gd name="csY249" fmla="*/ 543999 h 2352062"/>
              <a:gd name="csX250" fmla="*/ 1950668 w 2805887"/>
              <a:gd name="csY250" fmla="*/ 789657 h 2352062"/>
              <a:gd name="csX251" fmla="*/ 1980302 w 2805887"/>
              <a:gd name="csY251" fmla="*/ 827924 h 2352062"/>
              <a:gd name="csX252" fmla="*/ 1898696 w 2805887"/>
              <a:gd name="csY252" fmla="*/ 827924 h 2352062"/>
              <a:gd name="csX253" fmla="*/ 1852841 w 2805887"/>
              <a:gd name="csY253" fmla="*/ 766540 h 2352062"/>
              <a:gd name="csX254" fmla="*/ 1735687 w 2805887"/>
              <a:gd name="csY254" fmla="*/ 608991 h 2352062"/>
              <a:gd name="csX255" fmla="*/ 1664040 w 2805887"/>
              <a:gd name="csY255" fmla="*/ 506056 h 2352062"/>
              <a:gd name="csX256" fmla="*/ 1524661 w 2805887"/>
              <a:gd name="csY256" fmla="*/ 291935 h 2352062"/>
              <a:gd name="csX257" fmla="*/ 1507303 w 2805887"/>
              <a:gd name="csY257" fmla="*/ 277501 h 2352062"/>
              <a:gd name="csX258" fmla="*/ 1488005 w 2805887"/>
              <a:gd name="csY258" fmla="*/ 281166 h 2352062"/>
              <a:gd name="csX259" fmla="*/ 1388757 w 2805887"/>
              <a:gd name="csY259" fmla="*/ 412912 h 2352062"/>
              <a:gd name="csX260" fmla="*/ 1398046 w 2805887"/>
              <a:gd name="csY260" fmla="*/ 418481 h 2352062"/>
              <a:gd name="csX261" fmla="*/ 1434446 w 2805887"/>
              <a:gd name="csY261" fmla="*/ 449721 h 2352062"/>
              <a:gd name="csX262" fmla="*/ 1452822 w 2805887"/>
              <a:gd name="csY262" fmla="*/ 487267 h 2352062"/>
              <a:gd name="csX263" fmla="*/ 1492916 w 2805887"/>
              <a:gd name="csY263" fmla="*/ 486094 h 2352062"/>
              <a:gd name="csX264" fmla="*/ 1501592 w 2805887"/>
              <a:gd name="csY264" fmla="*/ 500221 h 2352062"/>
              <a:gd name="csX265" fmla="*/ 1530290 w 2805887"/>
              <a:gd name="csY265" fmla="*/ 600623 h 2352062"/>
              <a:gd name="csX266" fmla="*/ 1524801 w 2805887"/>
              <a:gd name="csY266" fmla="*/ 627573 h 2352062"/>
              <a:gd name="csX267" fmla="*/ 1497547 w 2805887"/>
              <a:gd name="csY267" fmla="*/ 647432 h 2352062"/>
              <a:gd name="csX268" fmla="*/ 1466396 w 2805887"/>
              <a:gd name="csY268" fmla="*/ 691909 h 2352062"/>
              <a:gd name="csX269" fmla="*/ 1380141 w 2805887"/>
              <a:gd name="csY269" fmla="*/ 687814 h 2352062"/>
              <a:gd name="csX270" fmla="*/ 1380507 w 2805887"/>
              <a:gd name="csY270" fmla="*/ 700647 h 2352062"/>
              <a:gd name="csX271" fmla="*/ 1420512 w 2805887"/>
              <a:gd name="csY271" fmla="*/ 747333 h 2352062"/>
              <a:gd name="csX272" fmla="*/ 1383070 w 2805887"/>
              <a:gd name="csY272" fmla="*/ 815191 h 2352062"/>
              <a:gd name="csX273" fmla="*/ 1353827 w 2805887"/>
              <a:gd name="csY273" fmla="*/ 827351 h 2352062"/>
              <a:gd name="csX274" fmla="*/ 1354150 w 2805887"/>
              <a:gd name="csY274" fmla="*/ 827923 h 2352062"/>
              <a:gd name="csX275" fmla="*/ 1019372 w 2805887"/>
              <a:gd name="csY275" fmla="*/ 827923 h 2352062"/>
              <a:gd name="csX276" fmla="*/ 1013460 w 2805887"/>
              <a:gd name="csY276" fmla="*/ 818124 h 2352062"/>
              <a:gd name="csX277" fmla="*/ 1009805 w 2805887"/>
              <a:gd name="csY277" fmla="*/ 787405 h 2352062"/>
              <a:gd name="csX278" fmla="*/ 1031150 w 2805887"/>
              <a:gd name="csY278" fmla="*/ 760893 h 2352062"/>
              <a:gd name="csX279" fmla="*/ 986056 w 2805887"/>
              <a:gd name="csY279" fmla="*/ 744591 h 2352062"/>
              <a:gd name="csX280" fmla="*/ 888338 w 2805887"/>
              <a:gd name="csY280" fmla="*/ 729514 h 2352062"/>
              <a:gd name="csX281" fmla="*/ 850526 w 2805887"/>
              <a:gd name="csY281" fmla="*/ 656183 h 2352062"/>
              <a:gd name="csX282" fmla="*/ 862434 w 2805887"/>
              <a:gd name="csY282" fmla="*/ 642028 h 2352062"/>
              <a:gd name="csX283" fmla="*/ 862172 w 2805887"/>
              <a:gd name="csY283" fmla="*/ 631597 h 2352062"/>
              <a:gd name="csX284" fmla="*/ 870243 w 2805887"/>
              <a:gd name="csY284" fmla="*/ 598959 h 2352062"/>
              <a:gd name="csX285" fmla="*/ 907889 w 2805887"/>
              <a:gd name="csY285" fmla="*/ 594524 h 2352062"/>
              <a:gd name="csX286" fmla="*/ 931412 w 2805887"/>
              <a:gd name="csY286" fmla="*/ 575681 h 2352062"/>
              <a:gd name="csX287" fmla="*/ 968375 w 2805887"/>
              <a:gd name="csY287" fmla="*/ 576250 h 2352062"/>
              <a:gd name="csX288" fmla="*/ 975806 w 2805887"/>
              <a:gd name="csY288" fmla="*/ 555278 h 2352062"/>
              <a:gd name="csX289" fmla="*/ 959540 w 2805887"/>
              <a:gd name="csY289" fmla="*/ 545849 h 2352062"/>
              <a:gd name="csX290" fmla="*/ 924422 w 2805887"/>
              <a:gd name="csY290" fmla="*/ 513627 h 2352062"/>
              <a:gd name="csX291" fmla="*/ 980281 w 2805887"/>
              <a:gd name="csY291" fmla="*/ 459076 h 2352062"/>
              <a:gd name="csX292" fmla="*/ 989762 w 2805887"/>
              <a:gd name="csY292" fmla="*/ 439891 h 2352062"/>
              <a:gd name="csX293" fmla="*/ 900907 w 2805887"/>
              <a:gd name="csY293" fmla="*/ 391529 h 2352062"/>
              <a:gd name="csX294" fmla="*/ 923002 w 2805887"/>
              <a:gd name="csY294" fmla="*/ 342869 h 2352062"/>
              <a:gd name="csX295" fmla="*/ 890139 w 2805887"/>
              <a:gd name="csY295" fmla="*/ 308377 h 2352062"/>
              <a:gd name="csX296" fmla="*/ 846247 w 2805887"/>
              <a:gd name="csY296" fmla="*/ 258589 h 2352062"/>
              <a:gd name="csX297" fmla="*/ 850766 w 2805887"/>
              <a:gd name="csY297" fmla="*/ 202636 h 2352062"/>
              <a:gd name="csX298" fmla="*/ 852787 w 2805887"/>
              <a:gd name="csY298" fmla="*/ 205576 h 2352062"/>
              <a:gd name="csX299" fmla="*/ 891949 w 2805887"/>
              <a:gd name="csY299" fmla="*/ 220597 h 2352062"/>
              <a:gd name="csX300" fmla="*/ 892053 w 2805887"/>
              <a:gd name="csY300" fmla="*/ 214447 h 2352062"/>
              <a:gd name="csX301" fmla="*/ 888468 w 2805887"/>
              <a:gd name="csY301" fmla="*/ 209083 h 2352062"/>
              <a:gd name="csX302" fmla="*/ 881272 w 2805887"/>
              <a:gd name="csY302" fmla="*/ 172817 h 2352062"/>
              <a:gd name="csX303" fmla="*/ 888410 w 2805887"/>
              <a:gd name="csY303" fmla="*/ 144218 h 2352062"/>
              <a:gd name="csX304" fmla="*/ 859333 w 2805887"/>
              <a:gd name="csY304" fmla="*/ 173571 h 2352062"/>
              <a:gd name="csX305" fmla="*/ 824762 w 2805887"/>
              <a:gd name="csY305" fmla="*/ 190729 h 2352062"/>
              <a:gd name="csX306" fmla="*/ 775920 w 2805887"/>
              <a:gd name="csY306" fmla="*/ 255189 h 2352062"/>
              <a:gd name="csX307" fmla="*/ 755489 w 2805887"/>
              <a:gd name="csY307" fmla="*/ 269535 h 2352062"/>
              <a:gd name="csX308" fmla="*/ 696202 w 2805887"/>
              <a:gd name="csY308" fmla="*/ 167795 h 2352062"/>
              <a:gd name="csX309" fmla="*/ 714265 w 2805887"/>
              <a:gd name="csY309" fmla="*/ 132307 h 2352062"/>
              <a:gd name="csX310" fmla="*/ 669706 w 2805887"/>
              <a:gd name="csY310" fmla="*/ 122331 h 2352062"/>
              <a:gd name="csX311" fmla="*/ 576047 w 2805887"/>
              <a:gd name="csY311" fmla="*/ 109413 h 2352062"/>
              <a:gd name="csX312" fmla="*/ 507511 w 2805887"/>
              <a:gd name="csY312" fmla="*/ 178648 h 2352062"/>
              <a:gd name="csX313" fmla="*/ 453768 w 2805887"/>
              <a:gd name="csY313" fmla="*/ 177043 h 2352062"/>
              <a:gd name="csX314" fmla="*/ 398275 w 2805887"/>
              <a:gd name="csY314" fmla="*/ 210533 h 2352062"/>
              <a:gd name="csX315" fmla="*/ 372382 w 2805887"/>
              <a:gd name="csY315" fmla="*/ 236870 h 2352062"/>
              <a:gd name="csX316" fmla="*/ 315588 w 2805887"/>
              <a:gd name="csY316" fmla="*/ 275067 h 2352062"/>
              <a:gd name="csX317" fmla="*/ 260588 w 2805887"/>
              <a:gd name="csY317" fmla="*/ 222299 h 2352062"/>
              <a:gd name="csX318" fmla="*/ 258092 w 2805887"/>
              <a:gd name="csY318" fmla="*/ 178480 h 2352062"/>
              <a:gd name="csX319" fmla="*/ 207067 w 2805887"/>
              <a:gd name="csY319" fmla="*/ 162541 h 2352062"/>
              <a:gd name="csX320" fmla="*/ 101902 w 2805887"/>
              <a:gd name="csY320" fmla="*/ 126726 h 2352062"/>
              <a:gd name="csX321" fmla="*/ 70094 w 2805887"/>
              <a:gd name="csY321" fmla="*/ 90476 h 2352062"/>
              <a:gd name="csX322" fmla="*/ 5158 w 2805887"/>
              <a:gd name="csY322" fmla="*/ 61636 h 2352062"/>
              <a:gd name="csX323" fmla="*/ 7985 w 2805887"/>
              <a:gd name="csY323" fmla="*/ 11173 h 23520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Lst>
            <a:rect l="l" t="t" r="r" b="b"/>
            <a:pathLst>
              <a:path w="2805887" h="2352062">
                <a:moveTo>
                  <a:pt x="2330382" y="1864167"/>
                </a:moveTo>
                <a:cubicBezTo>
                  <a:pt x="2323008" y="1863256"/>
                  <a:pt x="2319027" y="1862669"/>
                  <a:pt x="2317605" y="1864199"/>
                </a:cubicBezTo>
                <a:cubicBezTo>
                  <a:pt x="2316185" y="1865728"/>
                  <a:pt x="2317325" y="1869375"/>
                  <a:pt x="2320197" y="1876929"/>
                </a:cubicBezTo>
                <a:cubicBezTo>
                  <a:pt x="2321740" y="1882774"/>
                  <a:pt x="2318012" y="1887395"/>
                  <a:pt x="2320437" y="1892424"/>
                </a:cubicBezTo>
                <a:cubicBezTo>
                  <a:pt x="2324685" y="1901457"/>
                  <a:pt x="2336201" y="1911472"/>
                  <a:pt x="2335129" y="1920859"/>
                </a:cubicBezTo>
                <a:cubicBezTo>
                  <a:pt x="2345183" y="1923946"/>
                  <a:pt x="2351492" y="1940626"/>
                  <a:pt x="2358880" y="1948533"/>
                </a:cubicBezTo>
                <a:cubicBezTo>
                  <a:pt x="2361766" y="1951081"/>
                  <a:pt x="2363910" y="1951050"/>
                  <a:pt x="2365080" y="1953956"/>
                </a:cubicBezTo>
                <a:cubicBezTo>
                  <a:pt x="2366303" y="1957235"/>
                  <a:pt x="2367360" y="1958775"/>
                  <a:pt x="2370573" y="1959555"/>
                </a:cubicBezTo>
                <a:cubicBezTo>
                  <a:pt x="2374428" y="1960513"/>
                  <a:pt x="2379707" y="1965952"/>
                  <a:pt x="2384420" y="1969513"/>
                </a:cubicBezTo>
                <a:cubicBezTo>
                  <a:pt x="2391674" y="1974522"/>
                  <a:pt x="2398874" y="1984103"/>
                  <a:pt x="2407388" y="1984948"/>
                </a:cubicBezTo>
                <a:cubicBezTo>
                  <a:pt x="2412539" y="1984499"/>
                  <a:pt x="2418813" y="1981633"/>
                  <a:pt x="2424035" y="1977839"/>
                </a:cubicBezTo>
                <a:cubicBezTo>
                  <a:pt x="2427377" y="1974306"/>
                  <a:pt x="2430371" y="1964419"/>
                  <a:pt x="2433259" y="1962025"/>
                </a:cubicBezTo>
                <a:cubicBezTo>
                  <a:pt x="2443107" y="1962264"/>
                  <a:pt x="2448287" y="1953758"/>
                  <a:pt x="2456536" y="1952419"/>
                </a:cubicBezTo>
                <a:cubicBezTo>
                  <a:pt x="2467834" y="1955371"/>
                  <a:pt x="2465774" y="1952975"/>
                  <a:pt x="2473717" y="1953287"/>
                </a:cubicBezTo>
                <a:cubicBezTo>
                  <a:pt x="2477982" y="1955299"/>
                  <a:pt x="2487419" y="1951188"/>
                  <a:pt x="2489867" y="1949506"/>
                </a:cubicBezTo>
                <a:lnTo>
                  <a:pt x="2489914" y="1949574"/>
                </a:lnTo>
                <a:lnTo>
                  <a:pt x="2490203" y="1948344"/>
                </a:lnTo>
                <a:cubicBezTo>
                  <a:pt x="2488278" y="1941943"/>
                  <a:pt x="2477752" y="1940418"/>
                  <a:pt x="2472410" y="1937290"/>
                </a:cubicBezTo>
                <a:cubicBezTo>
                  <a:pt x="2468447" y="1935273"/>
                  <a:pt x="2464400" y="1932079"/>
                  <a:pt x="2459777" y="1930001"/>
                </a:cubicBezTo>
                <a:cubicBezTo>
                  <a:pt x="2456412" y="1928398"/>
                  <a:pt x="2452880" y="1928354"/>
                  <a:pt x="2449739" y="1927831"/>
                </a:cubicBezTo>
                <a:cubicBezTo>
                  <a:pt x="2443463" y="1927095"/>
                  <a:pt x="2437413" y="1920539"/>
                  <a:pt x="2431296" y="1919279"/>
                </a:cubicBezTo>
                <a:cubicBezTo>
                  <a:pt x="2428763" y="1918445"/>
                  <a:pt x="2426211" y="1912780"/>
                  <a:pt x="2422706" y="1911274"/>
                </a:cubicBezTo>
                <a:cubicBezTo>
                  <a:pt x="2419292" y="1909604"/>
                  <a:pt x="2414799" y="1910114"/>
                  <a:pt x="2410921" y="1907316"/>
                </a:cubicBezTo>
                <a:cubicBezTo>
                  <a:pt x="2406902" y="1904619"/>
                  <a:pt x="2403471" y="1900075"/>
                  <a:pt x="2399627" y="1898078"/>
                </a:cubicBezTo>
                <a:cubicBezTo>
                  <a:pt x="2394548" y="1895184"/>
                  <a:pt x="2388492" y="1894913"/>
                  <a:pt x="2385373" y="1890977"/>
                </a:cubicBezTo>
                <a:cubicBezTo>
                  <a:pt x="2382420" y="1886825"/>
                  <a:pt x="2377614" y="1886728"/>
                  <a:pt x="2372318" y="1885317"/>
                </a:cubicBezTo>
                <a:cubicBezTo>
                  <a:pt x="2367205" y="1883576"/>
                  <a:pt x="2362799" y="1876712"/>
                  <a:pt x="2357733" y="1874734"/>
                </a:cubicBezTo>
                <a:cubicBezTo>
                  <a:pt x="2352843" y="1872119"/>
                  <a:pt x="2346816" y="1873991"/>
                  <a:pt x="2342776" y="1871412"/>
                </a:cubicBezTo>
                <a:cubicBezTo>
                  <a:pt x="2338808" y="1868780"/>
                  <a:pt x="2335778" y="1864372"/>
                  <a:pt x="2330382" y="1864167"/>
                </a:cubicBezTo>
                <a:close/>
                <a:moveTo>
                  <a:pt x="1612310" y="716109"/>
                </a:moveTo>
                <a:cubicBezTo>
                  <a:pt x="1627686" y="714198"/>
                  <a:pt x="1634871" y="732752"/>
                  <a:pt x="1631143" y="745920"/>
                </a:cubicBezTo>
                <a:cubicBezTo>
                  <a:pt x="1624189" y="765637"/>
                  <a:pt x="1630858" y="792888"/>
                  <a:pt x="1628318" y="811838"/>
                </a:cubicBezTo>
                <a:lnTo>
                  <a:pt x="1625077" y="827923"/>
                </a:lnTo>
                <a:lnTo>
                  <a:pt x="1401148" y="827923"/>
                </a:lnTo>
                <a:lnTo>
                  <a:pt x="1401411" y="827314"/>
                </a:lnTo>
                <a:cubicBezTo>
                  <a:pt x="1405857" y="823516"/>
                  <a:pt x="1412853" y="820882"/>
                  <a:pt x="1422939" y="819838"/>
                </a:cubicBezTo>
                <a:cubicBezTo>
                  <a:pt x="1431263" y="818757"/>
                  <a:pt x="1432041" y="812245"/>
                  <a:pt x="1430338" y="803319"/>
                </a:cubicBezTo>
                <a:cubicBezTo>
                  <a:pt x="1426049" y="787928"/>
                  <a:pt x="1441688" y="771107"/>
                  <a:pt x="1457532" y="773924"/>
                </a:cubicBezTo>
                <a:cubicBezTo>
                  <a:pt x="1474248" y="780262"/>
                  <a:pt x="1481383" y="778655"/>
                  <a:pt x="1481619" y="758301"/>
                </a:cubicBezTo>
                <a:cubicBezTo>
                  <a:pt x="1482805" y="742034"/>
                  <a:pt x="1499784" y="730162"/>
                  <a:pt x="1515192" y="738944"/>
                </a:cubicBezTo>
                <a:cubicBezTo>
                  <a:pt x="1535281" y="745543"/>
                  <a:pt x="1544339" y="727986"/>
                  <a:pt x="1560329" y="721122"/>
                </a:cubicBezTo>
                <a:cubicBezTo>
                  <a:pt x="1566946" y="719357"/>
                  <a:pt x="1577165" y="724183"/>
                  <a:pt x="1585915" y="723425"/>
                </a:cubicBezTo>
                <a:cubicBezTo>
                  <a:pt x="1594788" y="722997"/>
                  <a:pt x="1604522" y="716620"/>
                  <a:pt x="1612310" y="716109"/>
                </a:cubicBezTo>
                <a:close/>
                <a:moveTo>
                  <a:pt x="708247" y="165083"/>
                </a:moveTo>
                <a:lnTo>
                  <a:pt x="700603" y="176000"/>
                </a:lnTo>
                <a:lnTo>
                  <a:pt x="708536" y="187547"/>
                </a:lnTo>
                <a:lnTo>
                  <a:pt x="715395" y="182835"/>
                </a:lnTo>
                <a:cubicBezTo>
                  <a:pt x="714989" y="177447"/>
                  <a:pt x="714655" y="172013"/>
                  <a:pt x="714320" y="166576"/>
                </a:cubicBezTo>
                <a:cubicBezTo>
                  <a:pt x="708188" y="166049"/>
                  <a:pt x="714166" y="167401"/>
                  <a:pt x="708247" y="165083"/>
                </a:cubicBezTo>
                <a:close/>
                <a:moveTo>
                  <a:pt x="1005807" y="159571"/>
                </a:moveTo>
                <a:cubicBezTo>
                  <a:pt x="1002400" y="159550"/>
                  <a:pt x="999397" y="161740"/>
                  <a:pt x="997123" y="167501"/>
                </a:cubicBezTo>
                <a:cubicBezTo>
                  <a:pt x="989522" y="183129"/>
                  <a:pt x="991713" y="205214"/>
                  <a:pt x="980817" y="217542"/>
                </a:cubicBezTo>
                <a:cubicBezTo>
                  <a:pt x="962728" y="232750"/>
                  <a:pt x="960242" y="253725"/>
                  <a:pt x="955539" y="277765"/>
                </a:cubicBezTo>
                <a:lnTo>
                  <a:pt x="955845" y="277759"/>
                </a:lnTo>
                <a:lnTo>
                  <a:pt x="955927" y="280279"/>
                </a:lnTo>
                <a:cubicBezTo>
                  <a:pt x="958776" y="290273"/>
                  <a:pt x="963154" y="296947"/>
                  <a:pt x="975834" y="301010"/>
                </a:cubicBezTo>
                <a:cubicBezTo>
                  <a:pt x="981957" y="302575"/>
                  <a:pt x="989409" y="303223"/>
                  <a:pt x="993929" y="308154"/>
                </a:cubicBezTo>
                <a:cubicBezTo>
                  <a:pt x="999056" y="314418"/>
                  <a:pt x="1011534" y="327478"/>
                  <a:pt x="1016397" y="331863"/>
                </a:cubicBezTo>
                <a:cubicBezTo>
                  <a:pt x="1021774" y="337440"/>
                  <a:pt x="1026177" y="347292"/>
                  <a:pt x="1032403" y="351258"/>
                </a:cubicBezTo>
                <a:cubicBezTo>
                  <a:pt x="1040250" y="355034"/>
                  <a:pt x="1047758" y="346168"/>
                  <a:pt x="1051494" y="340510"/>
                </a:cubicBezTo>
                <a:cubicBezTo>
                  <a:pt x="1066935" y="334948"/>
                  <a:pt x="1089940" y="332743"/>
                  <a:pt x="1107173" y="333986"/>
                </a:cubicBezTo>
                <a:cubicBezTo>
                  <a:pt x="1120754" y="334856"/>
                  <a:pt x="1126792" y="353992"/>
                  <a:pt x="1134462" y="362009"/>
                </a:cubicBezTo>
                <a:cubicBezTo>
                  <a:pt x="1144086" y="368068"/>
                  <a:pt x="1161583" y="366247"/>
                  <a:pt x="1171732" y="362879"/>
                </a:cubicBezTo>
                <a:cubicBezTo>
                  <a:pt x="1185611" y="356538"/>
                  <a:pt x="1198865" y="362782"/>
                  <a:pt x="1212266" y="356047"/>
                </a:cubicBezTo>
                <a:cubicBezTo>
                  <a:pt x="1230309" y="347669"/>
                  <a:pt x="1206587" y="330385"/>
                  <a:pt x="1210489" y="316577"/>
                </a:cubicBezTo>
                <a:cubicBezTo>
                  <a:pt x="1213422" y="300448"/>
                  <a:pt x="1231563" y="290867"/>
                  <a:pt x="1241986" y="281751"/>
                </a:cubicBezTo>
                <a:cubicBezTo>
                  <a:pt x="1246380" y="274198"/>
                  <a:pt x="1252000" y="266630"/>
                  <a:pt x="1262411" y="265143"/>
                </a:cubicBezTo>
                <a:cubicBezTo>
                  <a:pt x="1273575" y="263550"/>
                  <a:pt x="1279761" y="256209"/>
                  <a:pt x="1287174" y="255753"/>
                </a:cubicBezTo>
                <a:cubicBezTo>
                  <a:pt x="1296974" y="257571"/>
                  <a:pt x="1327666" y="271509"/>
                  <a:pt x="1334031" y="275071"/>
                </a:cubicBezTo>
                <a:cubicBezTo>
                  <a:pt x="1348083" y="284579"/>
                  <a:pt x="1348301" y="308740"/>
                  <a:pt x="1362497" y="320105"/>
                </a:cubicBezTo>
                <a:cubicBezTo>
                  <a:pt x="1372019" y="329018"/>
                  <a:pt x="1383748" y="332291"/>
                  <a:pt x="1393085" y="328039"/>
                </a:cubicBezTo>
                <a:cubicBezTo>
                  <a:pt x="1400664" y="322729"/>
                  <a:pt x="1408847" y="314841"/>
                  <a:pt x="1415271" y="307852"/>
                </a:cubicBezTo>
                <a:cubicBezTo>
                  <a:pt x="1418911" y="303704"/>
                  <a:pt x="1420308" y="299138"/>
                  <a:pt x="1424539" y="293451"/>
                </a:cubicBezTo>
                <a:cubicBezTo>
                  <a:pt x="1429814" y="283438"/>
                  <a:pt x="1442789" y="276378"/>
                  <a:pt x="1440485" y="263128"/>
                </a:cubicBezTo>
                <a:cubicBezTo>
                  <a:pt x="1439965" y="256377"/>
                  <a:pt x="1431446" y="246673"/>
                  <a:pt x="1424057" y="243716"/>
                </a:cubicBezTo>
                <a:cubicBezTo>
                  <a:pt x="1403813" y="231043"/>
                  <a:pt x="1378339" y="226501"/>
                  <a:pt x="1355719" y="222670"/>
                </a:cubicBezTo>
                <a:cubicBezTo>
                  <a:pt x="1324174" y="213643"/>
                  <a:pt x="1292056" y="202128"/>
                  <a:pt x="1260409" y="194303"/>
                </a:cubicBezTo>
                <a:cubicBezTo>
                  <a:pt x="1238165" y="191765"/>
                  <a:pt x="1219181" y="188426"/>
                  <a:pt x="1197847" y="180315"/>
                </a:cubicBezTo>
                <a:cubicBezTo>
                  <a:pt x="1179132" y="177513"/>
                  <a:pt x="1158803" y="163666"/>
                  <a:pt x="1140846" y="171572"/>
                </a:cubicBezTo>
                <a:cubicBezTo>
                  <a:pt x="1127928" y="177360"/>
                  <a:pt x="1114299" y="187958"/>
                  <a:pt x="1103140" y="190162"/>
                </a:cubicBezTo>
                <a:cubicBezTo>
                  <a:pt x="1089803" y="194588"/>
                  <a:pt x="1073827" y="190830"/>
                  <a:pt x="1060183" y="188666"/>
                </a:cubicBezTo>
                <a:cubicBezTo>
                  <a:pt x="1052719" y="188746"/>
                  <a:pt x="1046300" y="187802"/>
                  <a:pt x="1038787" y="182866"/>
                </a:cubicBezTo>
                <a:cubicBezTo>
                  <a:pt x="1029911" y="179617"/>
                  <a:pt x="1016031" y="159636"/>
                  <a:pt x="1005807" y="159571"/>
                </a:cubicBezTo>
                <a:close/>
                <a:moveTo>
                  <a:pt x="2435914" y="0"/>
                </a:moveTo>
                <a:lnTo>
                  <a:pt x="2484046" y="0"/>
                </a:lnTo>
                <a:lnTo>
                  <a:pt x="2453907" y="95983"/>
                </a:lnTo>
                <a:cubicBezTo>
                  <a:pt x="2387622" y="292651"/>
                  <a:pt x="2333802" y="386903"/>
                  <a:pt x="2371268" y="612528"/>
                </a:cubicBezTo>
                <a:cubicBezTo>
                  <a:pt x="2381460" y="660951"/>
                  <a:pt x="2382838" y="707493"/>
                  <a:pt x="2393511" y="753318"/>
                </a:cubicBezTo>
                <a:cubicBezTo>
                  <a:pt x="2407924" y="826744"/>
                  <a:pt x="2436798" y="960586"/>
                  <a:pt x="2457746" y="1053084"/>
                </a:cubicBezTo>
                <a:cubicBezTo>
                  <a:pt x="2484970" y="1177383"/>
                  <a:pt x="2473301" y="1188664"/>
                  <a:pt x="2519192" y="1308311"/>
                </a:cubicBezTo>
                <a:cubicBezTo>
                  <a:pt x="2560990" y="1368799"/>
                  <a:pt x="2570435" y="1503680"/>
                  <a:pt x="2612234" y="1564168"/>
                </a:cubicBezTo>
                <a:cubicBezTo>
                  <a:pt x="2644233" y="1614079"/>
                  <a:pt x="2668658" y="1659267"/>
                  <a:pt x="2708227" y="1713902"/>
                </a:cubicBezTo>
                <a:cubicBezTo>
                  <a:pt x="2737903" y="1754878"/>
                  <a:pt x="2742080" y="1758769"/>
                  <a:pt x="2787713" y="1814998"/>
                </a:cubicBezTo>
                <a:lnTo>
                  <a:pt x="2805887" y="1837485"/>
                </a:lnTo>
                <a:lnTo>
                  <a:pt x="2805887" y="1943835"/>
                </a:lnTo>
                <a:lnTo>
                  <a:pt x="2800975" y="1937386"/>
                </a:lnTo>
                <a:cubicBezTo>
                  <a:pt x="2768512" y="1892946"/>
                  <a:pt x="2738338" y="1849625"/>
                  <a:pt x="2729722" y="1843234"/>
                </a:cubicBezTo>
                <a:cubicBezTo>
                  <a:pt x="2697682" y="1801995"/>
                  <a:pt x="2620256" y="1720789"/>
                  <a:pt x="2587885" y="1679365"/>
                </a:cubicBezTo>
                <a:cubicBezTo>
                  <a:pt x="2583005" y="1674062"/>
                  <a:pt x="2622834" y="1808809"/>
                  <a:pt x="2617033" y="1811763"/>
                </a:cubicBezTo>
                <a:cubicBezTo>
                  <a:pt x="2608055" y="1818037"/>
                  <a:pt x="2609819" y="1854939"/>
                  <a:pt x="2598196" y="1859321"/>
                </a:cubicBezTo>
                <a:cubicBezTo>
                  <a:pt x="2587170" y="1860815"/>
                  <a:pt x="2640458" y="1883646"/>
                  <a:pt x="2631828" y="1891328"/>
                </a:cubicBezTo>
                <a:cubicBezTo>
                  <a:pt x="2625751" y="1898076"/>
                  <a:pt x="2624108" y="1908581"/>
                  <a:pt x="2625325" y="1918150"/>
                </a:cubicBezTo>
                <a:cubicBezTo>
                  <a:pt x="2626850" y="1924416"/>
                  <a:pt x="2629367" y="1932577"/>
                  <a:pt x="2637613" y="1936185"/>
                </a:cubicBezTo>
                <a:cubicBezTo>
                  <a:pt x="2643490" y="1940388"/>
                  <a:pt x="2651296" y="1944708"/>
                  <a:pt x="2658277" y="1946919"/>
                </a:cubicBezTo>
                <a:cubicBezTo>
                  <a:pt x="2683360" y="1960488"/>
                  <a:pt x="2710923" y="1977814"/>
                  <a:pt x="2735431" y="1988893"/>
                </a:cubicBezTo>
                <a:cubicBezTo>
                  <a:pt x="2743054" y="1995194"/>
                  <a:pt x="2750570" y="2002083"/>
                  <a:pt x="2759004" y="2005663"/>
                </a:cubicBezTo>
                <a:cubicBezTo>
                  <a:pt x="2772441" y="2013223"/>
                  <a:pt x="2786213" y="2024573"/>
                  <a:pt x="2800151" y="2032714"/>
                </a:cubicBezTo>
                <a:lnTo>
                  <a:pt x="2805887" y="2036551"/>
                </a:lnTo>
                <a:lnTo>
                  <a:pt x="2805887" y="2083992"/>
                </a:lnTo>
                <a:lnTo>
                  <a:pt x="2798551" y="2077605"/>
                </a:lnTo>
                <a:cubicBezTo>
                  <a:pt x="2793542" y="2073437"/>
                  <a:pt x="2790185" y="2070899"/>
                  <a:pt x="2788734" y="2070229"/>
                </a:cubicBezTo>
                <a:cubicBezTo>
                  <a:pt x="2718402" y="2037884"/>
                  <a:pt x="2639224" y="1992662"/>
                  <a:pt x="2594400" y="1992348"/>
                </a:cubicBezTo>
                <a:cubicBezTo>
                  <a:pt x="2547647" y="1986972"/>
                  <a:pt x="2589973" y="2027736"/>
                  <a:pt x="2544480" y="1999754"/>
                </a:cubicBezTo>
                <a:cubicBezTo>
                  <a:pt x="2529023" y="1989256"/>
                  <a:pt x="2476084" y="2030057"/>
                  <a:pt x="2459399" y="2015970"/>
                </a:cubicBezTo>
                <a:cubicBezTo>
                  <a:pt x="2447383" y="2003725"/>
                  <a:pt x="2466457" y="2092817"/>
                  <a:pt x="2451598" y="2083039"/>
                </a:cubicBezTo>
                <a:cubicBezTo>
                  <a:pt x="2427877" y="2064104"/>
                  <a:pt x="2397413" y="2061444"/>
                  <a:pt x="2406715" y="2098833"/>
                </a:cubicBezTo>
                <a:cubicBezTo>
                  <a:pt x="2409718" y="2121495"/>
                  <a:pt x="2407413" y="2136884"/>
                  <a:pt x="2420328" y="2159429"/>
                </a:cubicBezTo>
                <a:cubicBezTo>
                  <a:pt x="2425862" y="2171082"/>
                  <a:pt x="2416156" y="2214837"/>
                  <a:pt x="2417760" y="2235164"/>
                </a:cubicBezTo>
                <a:cubicBezTo>
                  <a:pt x="2416603" y="2253574"/>
                  <a:pt x="2432998" y="2277437"/>
                  <a:pt x="2416444" y="2287679"/>
                </a:cubicBezTo>
                <a:cubicBezTo>
                  <a:pt x="2390448" y="2301728"/>
                  <a:pt x="2358535" y="2303255"/>
                  <a:pt x="2337012" y="2323810"/>
                </a:cubicBezTo>
                <a:cubicBezTo>
                  <a:pt x="2324903" y="2332129"/>
                  <a:pt x="2312900" y="2364584"/>
                  <a:pt x="2293902" y="2346834"/>
                </a:cubicBezTo>
                <a:cubicBezTo>
                  <a:pt x="2202022" y="2243686"/>
                  <a:pt x="2281017" y="2275745"/>
                  <a:pt x="2246127" y="2227808"/>
                </a:cubicBezTo>
                <a:cubicBezTo>
                  <a:pt x="2238459" y="2220098"/>
                  <a:pt x="2231640" y="2209123"/>
                  <a:pt x="2230828" y="2198347"/>
                </a:cubicBezTo>
                <a:cubicBezTo>
                  <a:pt x="2233452" y="2178621"/>
                  <a:pt x="2251970" y="2168987"/>
                  <a:pt x="2247382" y="2144016"/>
                </a:cubicBezTo>
                <a:cubicBezTo>
                  <a:pt x="2248239" y="2126222"/>
                  <a:pt x="2242481" y="2115140"/>
                  <a:pt x="2238122" y="2099797"/>
                </a:cubicBezTo>
                <a:cubicBezTo>
                  <a:pt x="2235933" y="2091515"/>
                  <a:pt x="2240681" y="2082379"/>
                  <a:pt x="2235640" y="2077291"/>
                </a:cubicBezTo>
                <a:cubicBezTo>
                  <a:pt x="2213162" y="2078312"/>
                  <a:pt x="2184266" y="2102080"/>
                  <a:pt x="2167886" y="2114979"/>
                </a:cubicBezTo>
                <a:cubicBezTo>
                  <a:pt x="2144929" y="2125498"/>
                  <a:pt x="2127783" y="2142223"/>
                  <a:pt x="2116506" y="2166145"/>
                </a:cubicBezTo>
                <a:cubicBezTo>
                  <a:pt x="2111054" y="2185651"/>
                  <a:pt x="2102332" y="2195149"/>
                  <a:pt x="2086745" y="2209050"/>
                </a:cubicBezTo>
                <a:cubicBezTo>
                  <a:pt x="2081486" y="2215264"/>
                  <a:pt x="2075995" y="2222360"/>
                  <a:pt x="2070131" y="2229029"/>
                </a:cubicBezTo>
                <a:lnTo>
                  <a:pt x="2056842" y="2241309"/>
                </a:lnTo>
                <a:lnTo>
                  <a:pt x="2056842" y="1865516"/>
                </a:lnTo>
                <a:lnTo>
                  <a:pt x="2108092" y="1890944"/>
                </a:lnTo>
                <a:cubicBezTo>
                  <a:pt x="2151596" y="1912901"/>
                  <a:pt x="2191270" y="1930688"/>
                  <a:pt x="2192808" y="1909234"/>
                </a:cubicBezTo>
                <a:cubicBezTo>
                  <a:pt x="2190005" y="1889111"/>
                  <a:pt x="2144166" y="1853127"/>
                  <a:pt x="2140444" y="1824471"/>
                </a:cubicBezTo>
                <a:cubicBezTo>
                  <a:pt x="2133874" y="1807557"/>
                  <a:pt x="2146577" y="1793061"/>
                  <a:pt x="2135625" y="1777716"/>
                </a:cubicBezTo>
                <a:lnTo>
                  <a:pt x="2056842" y="1713997"/>
                </a:lnTo>
                <a:lnTo>
                  <a:pt x="2056842" y="1511836"/>
                </a:lnTo>
                <a:lnTo>
                  <a:pt x="2073692" y="1533744"/>
                </a:lnTo>
                <a:cubicBezTo>
                  <a:pt x="2081930" y="1543616"/>
                  <a:pt x="2089095" y="1554196"/>
                  <a:pt x="2089340" y="1566698"/>
                </a:cubicBezTo>
                <a:cubicBezTo>
                  <a:pt x="2092409" y="1580764"/>
                  <a:pt x="2087567" y="1593055"/>
                  <a:pt x="2083187" y="1608425"/>
                </a:cubicBezTo>
                <a:cubicBezTo>
                  <a:pt x="2081564" y="1623757"/>
                  <a:pt x="2083751" y="1645536"/>
                  <a:pt x="2095036" y="1659109"/>
                </a:cubicBezTo>
                <a:cubicBezTo>
                  <a:pt x="2111785" y="1676138"/>
                  <a:pt x="2126146" y="1697796"/>
                  <a:pt x="2147228" y="1704636"/>
                </a:cubicBezTo>
                <a:cubicBezTo>
                  <a:pt x="2154717" y="1708040"/>
                  <a:pt x="2161415" y="1710443"/>
                  <a:pt x="2159292" y="1701805"/>
                </a:cubicBezTo>
                <a:cubicBezTo>
                  <a:pt x="2154258" y="1690430"/>
                  <a:pt x="2144387" y="1644571"/>
                  <a:pt x="2161820" y="1646707"/>
                </a:cubicBezTo>
                <a:cubicBezTo>
                  <a:pt x="2165251" y="1654550"/>
                  <a:pt x="2173157" y="1662306"/>
                  <a:pt x="2182570" y="1663564"/>
                </a:cubicBezTo>
                <a:cubicBezTo>
                  <a:pt x="2225550" y="1675139"/>
                  <a:pt x="2261104" y="1713242"/>
                  <a:pt x="2276837" y="1758787"/>
                </a:cubicBezTo>
                <a:cubicBezTo>
                  <a:pt x="2292391" y="1788176"/>
                  <a:pt x="2323467" y="1788870"/>
                  <a:pt x="2349491" y="1803956"/>
                </a:cubicBezTo>
                <a:cubicBezTo>
                  <a:pt x="2381811" y="1811419"/>
                  <a:pt x="2408519" y="1833045"/>
                  <a:pt x="2438371" y="1845911"/>
                </a:cubicBezTo>
                <a:cubicBezTo>
                  <a:pt x="2450470" y="1843576"/>
                  <a:pt x="2533038" y="1895532"/>
                  <a:pt x="2511907" y="1856378"/>
                </a:cubicBezTo>
                <a:cubicBezTo>
                  <a:pt x="2500426" y="1835318"/>
                  <a:pt x="2468874" y="1813832"/>
                  <a:pt x="2475430" y="1789339"/>
                </a:cubicBezTo>
                <a:cubicBezTo>
                  <a:pt x="2473295" y="1778135"/>
                  <a:pt x="2470398" y="1764470"/>
                  <a:pt x="2484139" y="1760179"/>
                </a:cubicBezTo>
                <a:lnTo>
                  <a:pt x="2484795" y="1759932"/>
                </a:lnTo>
                <a:lnTo>
                  <a:pt x="2487370" y="1758885"/>
                </a:lnTo>
                <a:cubicBezTo>
                  <a:pt x="2502389" y="1756603"/>
                  <a:pt x="2516560" y="1750988"/>
                  <a:pt x="2527417" y="1742499"/>
                </a:cubicBezTo>
                <a:cubicBezTo>
                  <a:pt x="2538754" y="1741611"/>
                  <a:pt x="2571036" y="1725616"/>
                  <a:pt x="2550236" y="1711986"/>
                </a:cubicBezTo>
                <a:cubicBezTo>
                  <a:pt x="2546642" y="1710953"/>
                  <a:pt x="2542079" y="1713159"/>
                  <a:pt x="2538874" y="1714644"/>
                </a:cubicBezTo>
                <a:cubicBezTo>
                  <a:pt x="2507826" y="1729276"/>
                  <a:pt x="2457090" y="1692019"/>
                  <a:pt x="2444388" y="1657789"/>
                </a:cubicBezTo>
                <a:cubicBezTo>
                  <a:pt x="2444257" y="1640055"/>
                  <a:pt x="2424841" y="1627537"/>
                  <a:pt x="2424071" y="1609319"/>
                </a:cubicBezTo>
                <a:cubicBezTo>
                  <a:pt x="2423727" y="1599970"/>
                  <a:pt x="2424674" y="1586654"/>
                  <a:pt x="2434831" y="1587192"/>
                </a:cubicBezTo>
                <a:cubicBezTo>
                  <a:pt x="2439740" y="1588043"/>
                  <a:pt x="2444014" y="1587064"/>
                  <a:pt x="2447092" y="1583302"/>
                </a:cubicBezTo>
                <a:cubicBezTo>
                  <a:pt x="2461442" y="1568500"/>
                  <a:pt x="2460291" y="1548378"/>
                  <a:pt x="2445460" y="1531887"/>
                </a:cubicBezTo>
                <a:cubicBezTo>
                  <a:pt x="2386703" y="1441420"/>
                  <a:pt x="2307198" y="1369330"/>
                  <a:pt x="2249187" y="1279793"/>
                </a:cubicBezTo>
                <a:cubicBezTo>
                  <a:pt x="2184868" y="1215710"/>
                  <a:pt x="2136401" y="1140220"/>
                  <a:pt x="2080798" y="1069634"/>
                </a:cubicBezTo>
                <a:lnTo>
                  <a:pt x="2056842" y="1038148"/>
                </a:lnTo>
                <a:lnTo>
                  <a:pt x="2056842" y="926756"/>
                </a:lnTo>
                <a:lnTo>
                  <a:pt x="2135880" y="1028816"/>
                </a:lnTo>
                <a:cubicBezTo>
                  <a:pt x="2261630" y="1186716"/>
                  <a:pt x="2390887" y="1342170"/>
                  <a:pt x="2517396" y="1498945"/>
                </a:cubicBezTo>
                <a:cubicBezTo>
                  <a:pt x="2562776" y="1569345"/>
                  <a:pt x="2523799" y="1461477"/>
                  <a:pt x="2512592" y="1443220"/>
                </a:cubicBezTo>
                <a:cubicBezTo>
                  <a:pt x="2499584" y="1407341"/>
                  <a:pt x="2466153" y="1274183"/>
                  <a:pt x="2447666" y="1207429"/>
                </a:cubicBezTo>
                <a:cubicBezTo>
                  <a:pt x="2429177" y="1140677"/>
                  <a:pt x="2420878" y="1119288"/>
                  <a:pt x="2401668" y="1042702"/>
                </a:cubicBezTo>
                <a:cubicBezTo>
                  <a:pt x="2385492" y="981027"/>
                  <a:pt x="2348392" y="838015"/>
                  <a:pt x="2332412" y="747909"/>
                </a:cubicBezTo>
                <a:cubicBezTo>
                  <a:pt x="2336432" y="664688"/>
                  <a:pt x="2314715" y="583595"/>
                  <a:pt x="2305781" y="502064"/>
                </a:cubicBezTo>
                <a:cubicBezTo>
                  <a:pt x="2300838" y="481972"/>
                  <a:pt x="2305844" y="459271"/>
                  <a:pt x="2297890" y="439595"/>
                </a:cubicBezTo>
                <a:cubicBezTo>
                  <a:pt x="2281995" y="419611"/>
                  <a:pt x="2269010" y="390210"/>
                  <a:pt x="2251161" y="370229"/>
                </a:cubicBezTo>
                <a:cubicBezTo>
                  <a:pt x="2197141" y="310196"/>
                  <a:pt x="2132742" y="301179"/>
                  <a:pt x="2065896" y="272107"/>
                </a:cubicBezTo>
                <a:cubicBezTo>
                  <a:pt x="2002087" y="237858"/>
                  <a:pt x="1955164" y="169859"/>
                  <a:pt x="1938970" y="99806"/>
                </a:cubicBezTo>
                <a:cubicBezTo>
                  <a:pt x="1939228" y="94785"/>
                  <a:pt x="1946057" y="103072"/>
                  <a:pt x="1948120" y="105777"/>
                </a:cubicBezTo>
                <a:cubicBezTo>
                  <a:pt x="1983319" y="152058"/>
                  <a:pt x="2042355" y="149822"/>
                  <a:pt x="2089340" y="149685"/>
                </a:cubicBezTo>
                <a:cubicBezTo>
                  <a:pt x="2125539" y="163241"/>
                  <a:pt x="2160101" y="185956"/>
                  <a:pt x="2195580" y="203407"/>
                </a:cubicBezTo>
                <a:cubicBezTo>
                  <a:pt x="2214464" y="213200"/>
                  <a:pt x="2275604" y="235168"/>
                  <a:pt x="2285568" y="245323"/>
                </a:cubicBezTo>
                <a:cubicBezTo>
                  <a:pt x="2301692" y="258145"/>
                  <a:pt x="2308141" y="374143"/>
                  <a:pt x="2313110" y="394424"/>
                </a:cubicBezTo>
                <a:cubicBezTo>
                  <a:pt x="2317357" y="406753"/>
                  <a:pt x="2382744" y="165889"/>
                  <a:pt x="2404443" y="95661"/>
                </a:cubicBezTo>
                <a:close/>
                <a:moveTo>
                  <a:pt x="0" y="0"/>
                </a:moveTo>
                <a:lnTo>
                  <a:pt x="132667" y="0"/>
                </a:lnTo>
                <a:lnTo>
                  <a:pt x="133094" y="733"/>
                </a:lnTo>
                <a:cubicBezTo>
                  <a:pt x="147375" y="16575"/>
                  <a:pt x="169426" y="10283"/>
                  <a:pt x="186644" y="18850"/>
                </a:cubicBezTo>
                <a:cubicBezTo>
                  <a:pt x="203703" y="19393"/>
                  <a:pt x="229295" y="1911"/>
                  <a:pt x="241383" y="25956"/>
                </a:cubicBezTo>
                <a:cubicBezTo>
                  <a:pt x="252395" y="43630"/>
                  <a:pt x="239251" y="65433"/>
                  <a:pt x="241314" y="83283"/>
                </a:cubicBezTo>
                <a:cubicBezTo>
                  <a:pt x="240468" y="108894"/>
                  <a:pt x="282440" y="137749"/>
                  <a:pt x="300383" y="125627"/>
                </a:cubicBezTo>
                <a:cubicBezTo>
                  <a:pt x="302455" y="113801"/>
                  <a:pt x="279347" y="105052"/>
                  <a:pt x="276535" y="90914"/>
                </a:cubicBezTo>
                <a:cubicBezTo>
                  <a:pt x="272904" y="82180"/>
                  <a:pt x="270118" y="71527"/>
                  <a:pt x="266906" y="62503"/>
                </a:cubicBezTo>
                <a:cubicBezTo>
                  <a:pt x="257393" y="36588"/>
                  <a:pt x="287143" y="25345"/>
                  <a:pt x="265481" y="5074"/>
                </a:cubicBezTo>
                <a:lnTo>
                  <a:pt x="258561" y="0"/>
                </a:lnTo>
                <a:lnTo>
                  <a:pt x="615477" y="0"/>
                </a:lnTo>
                <a:lnTo>
                  <a:pt x="593705" y="21277"/>
                </a:lnTo>
                <a:cubicBezTo>
                  <a:pt x="584538" y="25253"/>
                  <a:pt x="574804" y="24195"/>
                  <a:pt x="565547" y="15257"/>
                </a:cubicBezTo>
                <a:cubicBezTo>
                  <a:pt x="550125" y="-2992"/>
                  <a:pt x="518954" y="-2180"/>
                  <a:pt x="536410" y="30125"/>
                </a:cubicBezTo>
                <a:cubicBezTo>
                  <a:pt x="550962" y="58656"/>
                  <a:pt x="582134" y="54546"/>
                  <a:pt x="607133" y="60345"/>
                </a:cubicBezTo>
                <a:cubicBezTo>
                  <a:pt x="643544" y="58613"/>
                  <a:pt x="744966" y="102769"/>
                  <a:pt x="749451" y="56520"/>
                </a:cubicBezTo>
                <a:cubicBezTo>
                  <a:pt x="752686" y="42710"/>
                  <a:pt x="753328" y="29211"/>
                  <a:pt x="751043" y="15932"/>
                </a:cubicBezTo>
                <a:lnTo>
                  <a:pt x="744564" y="0"/>
                </a:lnTo>
                <a:lnTo>
                  <a:pt x="800899" y="0"/>
                </a:lnTo>
                <a:lnTo>
                  <a:pt x="801478" y="3419"/>
                </a:lnTo>
                <a:cubicBezTo>
                  <a:pt x="802464" y="6372"/>
                  <a:pt x="803150" y="9172"/>
                  <a:pt x="801127" y="11026"/>
                </a:cubicBezTo>
                <a:cubicBezTo>
                  <a:pt x="797872" y="15735"/>
                  <a:pt x="790883" y="19507"/>
                  <a:pt x="789831" y="25173"/>
                </a:cubicBezTo>
                <a:cubicBezTo>
                  <a:pt x="792042" y="33339"/>
                  <a:pt x="821827" y="74893"/>
                  <a:pt x="827023" y="57415"/>
                </a:cubicBezTo>
                <a:cubicBezTo>
                  <a:pt x="827930" y="53187"/>
                  <a:pt x="827756" y="50834"/>
                  <a:pt x="824622" y="47322"/>
                </a:cubicBezTo>
                <a:lnTo>
                  <a:pt x="824551" y="47371"/>
                </a:lnTo>
                <a:lnTo>
                  <a:pt x="824720" y="46119"/>
                </a:lnTo>
                <a:cubicBezTo>
                  <a:pt x="826331" y="45012"/>
                  <a:pt x="831695" y="42771"/>
                  <a:pt x="829546" y="37550"/>
                </a:cubicBezTo>
                <a:cubicBezTo>
                  <a:pt x="827286" y="30656"/>
                  <a:pt x="828196" y="28383"/>
                  <a:pt x="825980" y="21561"/>
                </a:cubicBezTo>
                <a:cubicBezTo>
                  <a:pt x="823642" y="14410"/>
                  <a:pt x="831663" y="15285"/>
                  <a:pt x="832107" y="8286"/>
                </a:cubicBezTo>
                <a:lnTo>
                  <a:pt x="833737" y="0"/>
                </a:lnTo>
                <a:lnTo>
                  <a:pt x="875042" y="0"/>
                </a:lnTo>
                <a:lnTo>
                  <a:pt x="877054" y="1900"/>
                </a:lnTo>
                <a:cubicBezTo>
                  <a:pt x="878594" y="3158"/>
                  <a:pt x="880050" y="4354"/>
                  <a:pt x="880677" y="5423"/>
                </a:cubicBezTo>
                <a:lnTo>
                  <a:pt x="879348" y="8153"/>
                </a:lnTo>
                <a:lnTo>
                  <a:pt x="879350" y="8072"/>
                </a:lnTo>
                <a:cubicBezTo>
                  <a:pt x="879342" y="8113"/>
                  <a:pt x="879335" y="8152"/>
                  <a:pt x="879329" y="8192"/>
                </a:cubicBezTo>
                <a:lnTo>
                  <a:pt x="879348" y="8153"/>
                </a:lnTo>
                <a:lnTo>
                  <a:pt x="879319" y="9229"/>
                </a:lnTo>
                <a:cubicBezTo>
                  <a:pt x="880342" y="9967"/>
                  <a:pt x="881824" y="14822"/>
                  <a:pt x="884887" y="15086"/>
                </a:cubicBezTo>
                <a:cubicBezTo>
                  <a:pt x="887823" y="16056"/>
                  <a:pt x="892717" y="14033"/>
                  <a:pt x="895716" y="14650"/>
                </a:cubicBezTo>
                <a:cubicBezTo>
                  <a:pt x="904366" y="15097"/>
                  <a:pt x="916298" y="21217"/>
                  <a:pt x="923479" y="16078"/>
                </a:cubicBezTo>
                <a:cubicBezTo>
                  <a:pt x="924843" y="14315"/>
                  <a:pt x="919999" y="11463"/>
                  <a:pt x="918296" y="9132"/>
                </a:cubicBezTo>
                <a:cubicBezTo>
                  <a:pt x="913622" y="5028"/>
                  <a:pt x="911287" y="-474"/>
                  <a:pt x="905056" y="507"/>
                </a:cubicBezTo>
                <a:lnTo>
                  <a:pt x="904735" y="0"/>
                </a:lnTo>
                <a:lnTo>
                  <a:pt x="1110296" y="0"/>
                </a:lnTo>
                <a:lnTo>
                  <a:pt x="1105727" y="2746"/>
                </a:lnTo>
                <a:cubicBezTo>
                  <a:pt x="1094357" y="24878"/>
                  <a:pt x="1096625" y="54122"/>
                  <a:pt x="1124838" y="63997"/>
                </a:cubicBezTo>
                <a:cubicBezTo>
                  <a:pt x="1135874" y="70014"/>
                  <a:pt x="1144917" y="85125"/>
                  <a:pt x="1161196" y="88878"/>
                </a:cubicBezTo>
                <a:cubicBezTo>
                  <a:pt x="1173210" y="95869"/>
                  <a:pt x="1186342" y="101787"/>
                  <a:pt x="1199832" y="103129"/>
                </a:cubicBezTo>
                <a:cubicBezTo>
                  <a:pt x="1214489" y="108719"/>
                  <a:pt x="1333035" y="151411"/>
                  <a:pt x="1349145" y="153118"/>
                </a:cubicBezTo>
                <a:cubicBezTo>
                  <a:pt x="1366843" y="147242"/>
                  <a:pt x="1458485" y="207906"/>
                  <a:pt x="1441457" y="160780"/>
                </a:cubicBezTo>
                <a:cubicBezTo>
                  <a:pt x="1436879" y="148266"/>
                  <a:pt x="1410176" y="99650"/>
                  <a:pt x="1403329" y="88488"/>
                </a:cubicBezTo>
                <a:cubicBezTo>
                  <a:pt x="1391007" y="71304"/>
                  <a:pt x="1374751" y="47342"/>
                  <a:pt x="1359988" y="32452"/>
                </a:cubicBezTo>
                <a:cubicBezTo>
                  <a:pt x="1357851" y="28590"/>
                  <a:pt x="1354111" y="21403"/>
                  <a:pt x="1349432" y="12495"/>
                </a:cubicBezTo>
                <a:lnTo>
                  <a:pt x="1342756" y="0"/>
                </a:lnTo>
                <a:lnTo>
                  <a:pt x="1892247" y="0"/>
                </a:lnTo>
                <a:lnTo>
                  <a:pt x="1889394" y="3597"/>
                </a:lnTo>
                <a:cubicBezTo>
                  <a:pt x="1885128" y="8615"/>
                  <a:pt x="1881382" y="13584"/>
                  <a:pt x="1878796" y="20614"/>
                </a:cubicBezTo>
                <a:cubicBezTo>
                  <a:pt x="1870835" y="64510"/>
                  <a:pt x="1821996" y="38105"/>
                  <a:pt x="1795430" y="22980"/>
                </a:cubicBezTo>
                <a:cubicBezTo>
                  <a:pt x="1778001" y="17855"/>
                  <a:pt x="1754055" y="33686"/>
                  <a:pt x="1753089" y="52069"/>
                </a:cubicBezTo>
                <a:cubicBezTo>
                  <a:pt x="1752102" y="59032"/>
                  <a:pt x="1752782" y="70516"/>
                  <a:pt x="1748148" y="77716"/>
                </a:cubicBezTo>
                <a:cubicBezTo>
                  <a:pt x="1746677" y="82021"/>
                  <a:pt x="1746271" y="81582"/>
                  <a:pt x="1744456" y="90039"/>
                </a:cubicBezTo>
                <a:cubicBezTo>
                  <a:pt x="1743666" y="114378"/>
                  <a:pt x="1723165" y="130421"/>
                  <a:pt x="1708077" y="146247"/>
                </a:cubicBezTo>
                <a:cubicBezTo>
                  <a:pt x="1667142" y="184879"/>
                  <a:pt x="1626402" y="58855"/>
                  <a:pt x="1606743" y="128608"/>
                </a:cubicBezTo>
                <a:cubicBezTo>
                  <a:pt x="1557458" y="228708"/>
                  <a:pt x="1600573" y="286964"/>
                  <a:pt x="1664429" y="373616"/>
                </a:cubicBezTo>
                <a:cubicBezTo>
                  <a:pt x="1699042" y="430292"/>
                  <a:pt x="1732116" y="491327"/>
                  <a:pt x="1775408" y="543999"/>
                </a:cubicBezTo>
                <a:cubicBezTo>
                  <a:pt x="1831648" y="627283"/>
                  <a:pt x="1890328" y="709012"/>
                  <a:pt x="1950668" y="789657"/>
                </a:cubicBezTo>
                <a:lnTo>
                  <a:pt x="1980302" y="827924"/>
                </a:lnTo>
                <a:lnTo>
                  <a:pt x="1898696" y="827924"/>
                </a:lnTo>
                <a:lnTo>
                  <a:pt x="1852841" y="766540"/>
                </a:lnTo>
                <a:cubicBezTo>
                  <a:pt x="1804742" y="702076"/>
                  <a:pt x="1761733" y="644215"/>
                  <a:pt x="1735687" y="608991"/>
                </a:cubicBezTo>
                <a:cubicBezTo>
                  <a:pt x="1718311" y="575602"/>
                  <a:pt x="1687119" y="538001"/>
                  <a:pt x="1664040" y="506056"/>
                </a:cubicBezTo>
                <a:cubicBezTo>
                  <a:pt x="1614943" y="452735"/>
                  <a:pt x="1569403" y="360506"/>
                  <a:pt x="1524661" y="291935"/>
                </a:cubicBezTo>
                <a:cubicBezTo>
                  <a:pt x="1519751" y="284337"/>
                  <a:pt x="1513687" y="279410"/>
                  <a:pt x="1507303" y="277501"/>
                </a:cubicBezTo>
                <a:cubicBezTo>
                  <a:pt x="1500917" y="275591"/>
                  <a:pt x="1494207" y="276698"/>
                  <a:pt x="1488005" y="281166"/>
                </a:cubicBezTo>
                <a:cubicBezTo>
                  <a:pt x="1449128" y="320545"/>
                  <a:pt x="1413702" y="362397"/>
                  <a:pt x="1388757" y="412912"/>
                </a:cubicBezTo>
                <a:cubicBezTo>
                  <a:pt x="1388039" y="418763"/>
                  <a:pt x="1392514" y="417028"/>
                  <a:pt x="1398046" y="418481"/>
                </a:cubicBezTo>
                <a:cubicBezTo>
                  <a:pt x="1410740" y="423464"/>
                  <a:pt x="1433612" y="435462"/>
                  <a:pt x="1434446" y="449721"/>
                </a:cubicBezTo>
                <a:cubicBezTo>
                  <a:pt x="1437081" y="461201"/>
                  <a:pt x="1435481" y="491864"/>
                  <a:pt x="1452822" y="487267"/>
                </a:cubicBezTo>
                <a:cubicBezTo>
                  <a:pt x="1464148" y="481856"/>
                  <a:pt x="1481270" y="483689"/>
                  <a:pt x="1492916" y="486094"/>
                </a:cubicBezTo>
                <a:cubicBezTo>
                  <a:pt x="1497664" y="488807"/>
                  <a:pt x="1498960" y="495642"/>
                  <a:pt x="1501592" y="500221"/>
                </a:cubicBezTo>
                <a:cubicBezTo>
                  <a:pt x="1541752" y="547730"/>
                  <a:pt x="1567808" y="534673"/>
                  <a:pt x="1530290" y="600623"/>
                </a:cubicBezTo>
                <a:cubicBezTo>
                  <a:pt x="1527767" y="608949"/>
                  <a:pt x="1529008" y="620049"/>
                  <a:pt x="1524801" y="627573"/>
                </a:cubicBezTo>
                <a:cubicBezTo>
                  <a:pt x="1518529" y="635386"/>
                  <a:pt x="1501364" y="637392"/>
                  <a:pt x="1497547" y="647432"/>
                </a:cubicBezTo>
                <a:cubicBezTo>
                  <a:pt x="1490030" y="663930"/>
                  <a:pt x="1479756" y="680465"/>
                  <a:pt x="1466396" y="691909"/>
                </a:cubicBezTo>
                <a:cubicBezTo>
                  <a:pt x="1440303" y="714059"/>
                  <a:pt x="1396267" y="657159"/>
                  <a:pt x="1380141" y="687814"/>
                </a:cubicBezTo>
                <a:cubicBezTo>
                  <a:pt x="1377084" y="693415"/>
                  <a:pt x="1376220" y="697408"/>
                  <a:pt x="1380507" y="700647"/>
                </a:cubicBezTo>
                <a:cubicBezTo>
                  <a:pt x="1398934" y="713225"/>
                  <a:pt x="1420276" y="721946"/>
                  <a:pt x="1420512" y="747333"/>
                </a:cubicBezTo>
                <a:cubicBezTo>
                  <a:pt x="1416993" y="776846"/>
                  <a:pt x="1410101" y="799505"/>
                  <a:pt x="1383070" y="815191"/>
                </a:cubicBezTo>
                <a:cubicBezTo>
                  <a:pt x="1374829" y="823738"/>
                  <a:pt x="1355756" y="813969"/>
                  <a:pt x="1353827" y="827351"/>
                </a:cubicBezTo>
                <a:lnTo>
                  <a:pt x="1354150" y="827923"/>
                </a:lnTo>
                <a:lnTo>
                  <a:pt x="1019372" y="827923"/>
                </a:lnTo>
                <a:lnTo>
                  <a:pt x="1013460" y="818124"/>
                </a:lnTo>
                <a:cubicBezTo>
                  <a:pt x="1009996" y="808780"/>
                  <a:pt x="1008507" y="798599"/>
                  <a:pt x="1009805" y="787405"/>
                </a:cubicBezTo>
                <a:cubicBezTo>
                  <a:pt x="1008061" y="768824"/>
                  <a:pt x="1024469" y="771561"/>
                  <a:pt x="1031150" y="760893"/>
                </a:cubicBezTo>
                <a:cubicBezTo>
                  <a:pt x="1035590" y="738271"/>
                  <a:pt x="998365" y="732216"/>
                  <a:pt x="986056" y="744591"/>
                </a:cubicBezTo>
                <a:cubicBezTo>
                  <a:pt x="958159" y="777458"/>
                  <a:pt x="922342" y="739119"/>
                  <a:pt x="888338" y="729514"/>
                </a:cubicBezTo>
                <a:cubicBezTo>
                  <a:pt x="856445" y="717430"/>
                  <a:pt x="853174" y="683726"/>
                  <a:pt x="850526" y="656183"/>
                </a:cubicBezTo>
                <a:cubicBezTo>
                  <a:pt x="849353" y="646378"/>
                  <a:pt x="858624" y="649075"/>
                  <a:pt x="862434" y="642028"/>
                </a:cubicBezTo>
                <a:cubicBezTo>
                  <a:pt x="863621" y="639256"/>
                  <a:pt x="863021" y="634930"/>
                  <a:pt x="862172" y="631597"/>
                </a:cubicBezTo>
                <a:cubicBezTo>
                  <a:pt x="856081" y="617034"/>
                  <a:pt x="866924" y="610922"/>
                  <a:pt x="870243" y="598959"/>
                </a:cubicBezTo>
                <a:cubicBezTo>
                  <a:pt x="872336" y="591959"/>
                  <a:pt x="900135" y="602733"/>
                  <a:pt x="907889" y="594524"/>
                </a:cubicBezTo>
                <a:cubicBezTo>
                  <a:pt x="919045" y="590671"/>
                  <a:pt x="918763" y="577369"/>
                  <a:pt x="931412" y="575681"/>
                </a:cubicBezTo>
                <a:cubicBezTo>
                  <a:pt x="944669" y="573684"/>
                  <a:pt x="955795" y="564393"/>
                  <a:pt x="968375" y="576250"/>
                </a:cubicBezTo>
                <a:cubicBezTo>
                  <a:pt x="983483" y="587296"/>
                  <a:pt x="990374" y="564637"/>
                  <a:pt x="975806" y="555278"/>
                </a:cubicBezTo>
                <a:cubicBezTo>
                  <a:pt x="971543" y="551923"/>
                  <a:pt x="965353" y="548761"/>
                  <a:pt x="959540" y="545849"/>
                </a:cubicBezTo>
                <a:cubicBezTo>
                  <a:pt x="944984" y="539058"/>
                  <a:pt x="927495" y="529646"/>
                  <a:pt x="924422" y="513627"/>
                </a:cubicBezTo>
                <a:cubicBezTo>
                  <a:pt x="922737" y="489132"/>
                  <a:pt x="949668" y="446008"/>
                  <a:pt x="980281" y="459076"/>
                </a:cubicBezTo>
                <a:cubicBezTo>
                  <a:pt x="1010357" y="476016"/>
                  <a:pt x="1026577" y="460340"/>
                  <a:pt x="989762" y="439891"/>
                </a:cubicBezTo>
                <a:cubicBezTo>
                  <a:pt x="959216" y="433370"/>
                  <a:pt x="907536" y="432817"/>
                  <a:pt x="900907" y="391529"/>
                </a:cubicBezTo>
                <a:cubicBezTo>
                  <a:pt x="893630" y="367891"/>
                  <a:pt x="911304" y="355234"/>
                  <a:pt x="923002" y="342869"/>
                </a:cubicBezTo>
                <a:cubicBezTo>
                  <a:pt x="939651" y="318968"/>
                  <a:pt x="903786" y="317748"/>
                  <a:pt x="890139" y="308377"/>
                </a:cubicBezTo>
                <a:cubicBezTo>
                  <a:pt x="872132" y="299114"/>
                  <a:pt x="858162" y="281926"/>
                  <a:pt x="846247" y="258589"/>
                </a:cubicBezTo>
                <a:cubicBezTo>
                  <a:pt x="838050" y="238260"/>
                  <a:pt x="835695" y="216389"/>
                  <a:pt x="850766" y="202636"/>
                </a:cubicBezTo>
                <a:cubicBezTo>
                  <a:pt x="854226" y="200775"/>
                  <a:pt x="853029" y="202935"/>
                  <a:pt x="852787" y="205576"/>
                </a:cubicBezTo>
                <a:cubicBezTo>
                  <a:pt x="835219" y="256482"/>
                  <a:pt x="870762" y="233093"/>
                  <a:pt x="891949" y="220597"/>
                </a:cubicBezTo>
                <a:cubicBezTo>
                  <a:pt x="893085" y="221051"/>
                  <a:pt x="893042" y="214387"/>
                  <a:pt x="892053" y="214447"/>
                </a:cubicBezTo>
                <a:cubicBezTo>
                  <a:pt x="891204" y="212763"/>
                  <a:pt x="889767" y="210973"/>
                  <a:pt x="888468" y="209083"/>
                </a:cubicBezTo>
                <a:cubicBezTo>
                  <a:pt x="881049" y="200682"/>
                  <a:pt x="879357" y="185775"/>
                  <a:pt x="881272" y="172817"/>
                </a:cubicBezTo>
                <a:cubicBezTo>
                  <a:pt x="877740" y="160925"/>
                  <a:pt x="905195" y="141959"/>
                  <a:pt x="888410" y="144218"/>
                </a:cubicBezTo>
                <a:cubicBezTo>
                  <a:pt x="874146" y="148046"/>
                  <a:pt x="866336" y="165772"/>
                  <a:pt x="859333" y="173571"/>
                </a:cubicBezTo>
                <a:cubicBezTo>
                  <a:pt x="849246" y="183178"/>
                  <a:pt x="829208" y="171706"/>
                  <a:pt x="824762" y="190729"/>
                </a:cubicBezTo>
                <a:cubicBezTo>
                  <a:pt x="816125" y="216544"/>
                  <a:pt x="783644" y="229692"/>
                  <a:pt x="775920" y="255189"/>
                </a:cubicBezTo>
                <a:cubicBezTo>
                  <a:pt x="772458" y="263646"/>
                  <a:pt x="767405" y="271136"/>
                  <a:pt x="755489" y="269535"/>
                </a:cubicBezTo>
                <a:cubicBezTo>
                  <a:pt x="717961" y="262147"/>
                  <a:pt x="685031" y="202665"/>
                  <a:pt x="696202" y="167795"/>
                </a:cubicBezTo>
                <a:cubicBezTo>
                  <a:pt x="699852" y="154365"/>
                  <a:pt x="729590" y="148770"/>
                  <a:pt x="714265" y="132307"/>
                </a:cubicBezTo>
                <a:cubicBezTo>
                  <a:pt x="704306" y="124108"/>
                  <a:pt x="682352" y="122297"/>
                  <a:pt x="669706" y="122331"/>
                </a:cubicBezTo>
                <a:cubicBezTo>
                  <a:pt x="632408" y="126221"/>
                  <a:pt x="606590" y="117582"/>
                  <a:pt x="576047" y="109413"/>
                </a:cubicBezTo>
                <a:cubicBezTo>
                  <a:pt x="533670" y="100514"/>
                  <a:pt x="526394" y="154548"/>
                  <a:pt x="507511" y="178648"/>
                </a:cubicBezTo>
                <a:cubicBezTo>
                  <a:pt x="491915" y="185035"/>
                  <a:pt x="471080" y="182149"/>
                  <a:pt x="453768" y="177043"/>
                </a:cubicBezTo>
                <a:cubicBezTo>
                  <a:pt x="432552" y="172252"/>
                  <a:pt x="416744" y="205775"/>
                  <a:pt x="398275" y="210533"/>
                </a:cubicBezTo>
                <a:cubicBezTo>
                  <a:pt x="385074" y="214862"/>
                  <a:pt x="376861" y="223596"/>
                  <a:pt x="372382" y="236870"/>
                </a:cubicBezTo>
                <a:cubicBezTo>
                  <a:pt x="363997" y="255408"/>
                  <a:pt x="337484" y="277845"/>
                  <a:pt x="315588" y="275067"/>
                </a:cubicBezTo>
                <a:cubicBezTo>
                  <a:pt x="289907" y="270972"/>
                  <a:pt x="265057" y="248896"/>
                  <a:pt x="260588" y="222299"/>
                </a:cubicBezTo>
                <a:cubicBezTo>
                  <a:pt x="258897" y="207391"/>
                  <a:pt x="265404" y="192721"/>
                  <a:pt x="258092" y="178480"/>
                </a:cubicBezTo>
                <a:cubicBezTo>
                  <a:pt x="249861" y="154053"/>
                  <a:pt x="223780" y="168573"/>
                  <a:pt x="207067" y="162541"/>
                </a:cubicBezTo>
                <a:cubicBezTo>
                  <a:pt x="171977" y="140705"/>
                  <a:pt x="135758" y="154562"/>
                  <a:pt x="101902" y="126726"/>
                </a:cubicBezTo>
                <a:cubicBezTo>
                  <a:pt x="90728" y="115861"/>
                  <a:pt x="85066" y="96672"/>
                  <a:pt x="70094" y="90476"/>
                </a:cubicBezTo>
                <a:cubicBezTo>
                  <a:pt x="49565" y="82638"/>
                  <a:pt x="17148" y="83585"/>
                  <a:pt x="5158" y="61636"/>
                </a:cubicBezTo>
                <a:cubicBezTo>
                  <a:pt x="-6186" y="41822"/>
                  <a:pt x="6947" y="27648"/>
                  <a:pt x="7985" y="11173"/>
                </a:cubicBezTo>
                <a:close/>
              </a:path>
            </a:pathLst>
          </a:custGeom>
          <a:solidFill>
            <a:schemeClr val="accent2">
              <a:lumMod val="75000"/>
            </a:schemeClr>
          </a:solidFill>
          <a:ln w="6350" cap="flat">
            <a:solidFill>
              <a:schemeClr val="accent2">
                <a:lumMod val="75000"/>
              </a:schemeClr>
            </a:solidFill>
            <a:prstDash val="solid"/>
            <a:miter/>
          </a:ln>
        </p:spPr>
        <p:txBody>
          <a:bodyPr wrap="square" rtlCol="0" anchor="ctr">
            <a:noAutofit/>
          </a:bodyPr>
          <a:lstStyle/>
          <a:p>
            <a:pPr lvl="0"/>
            <a:endParaRPr lang="en-US">
              <a:solidFill>
                <a:schemeClr val="tx1"/>
              </a:solidFill>
            </a:endParaRPr>
          </a:p>
        </p:txBody>
      </p:sp>
      <p:sp>
        <p:nvSpPr>
          <p:cNvPr id="17" name="Freeform: Shape 16">
            <a:extLst>
              <a:ext uri="{FF2B5EF4-FFF2-40B4-BE49-F238E27FC236}">
                <a16:creationId xmlns:a16="http://schemas.microsoft.com/office/drawing/2014/main" id="{0CAC37CD-4768-B853-6105-E92EF8127B60}"/>
              </a:ext>
            </a:extLst>
          </p:cNvPr>
          <p:cNvSpPr/>
          <p:nvPr userDrawn="1"/>
        </p:nvSpPr>
        <p:spPr>
          <a:xfrm>
            <a:off x="0" y="0"/>
            <a:ext cx="12192000" cy="6858000"/>
          </a:xfrm>
          <a:custGeom>
            <a:avLst/>
            <a:gdLst>
              <a:gd name="csX0" fmla="*/ 12192000 w 12192000"/>
              <a:gd name="csY0" fmla="*/ 5657023 h 6858000"/>
              <a:gd name="csX1" fmla="*/ 12192000 w 12192000"/>
              <a:gd name="csY1" fmla="*/ 6857998 h 6858000"/>
              <a:gd name="csX2" fmla="*/ 11667386 w 12192000"/>
              <a:gd name="csY2" fmla="*/ 6857998 h 6858000"/>
              <a:gd name="csX3" fmla="*/ 11679236 w 12192000"/>
              <a:gd name="csY3" fmla="*/ 6821407 h 6858000"/>
              <a:gd name="csX4" fmla="*/ 11725543 w 12192000"/>
              <a:gd name="csY4" fmla="*/ 6715982 h 6858000"/>
              <a:gd name="csX5" fmla="*/ 11887890 w 12192000"/>
              <a:gd name="csY5" fmla="*/ 6275786 h 6858000"/>
              <a:gd name="csX6" fmla="*/ 12115703 w 12192000"/>
              <a:gd name="csY6" fmla="*/ 5802285 h 6858000"/>
              <a:gd name="csX7" fmla="*/ 12177328 w 12192000"/>
              <a:gd name="csY7" fmla="*/ 5681130 h 6858000"/>
              <a:gd name="csX8" fmla="*/ 9026485 w 12192000"/>
              <a:gd name="csY8" fmla="*/ 5466080 h 6858000"/>
              <a:gd name="csX9" fmla="*/ 9116190 w 12192000"/>
              <a:gd name="csY9" fmla="*/ 5466080 h 6858000"/>
              <a:gd name="csX10" fmla="*/ 9056443 w 12192000"/>
              <a:gd name="csY10" fmla="*/ 5529725 h 6858000"/>
              <a:gd name="csX11" fmla="*/ 8986934 w 12192000"/>
              <a:gd name="csY11" fmla="*/ 5602322 h 6858000"/>
              <a:gd name="csX12" fmla="*/ 8466346 w 12192000"/>
              <a:gd name="csY12" fmla="*/ 5466080 h 6858000"/>
              <a:gd name="csX13" fmla="*/ 8447596 w 12192000"/>
              <a:gd name="csY13" fmla="*/ 5526123 h 6858000"/>
              <a:gd name="csX14" fmla="*/ 8390836 w 12192000"/>
              <a:gd name="csY14" fmla="*/ 6145086 h 6858000"/>
              <a:gd name="csX15" fmla="*/ 7958651 w 12192000"/>
              <a:gd name="csY15" fmla="*/ 6111320 h 6858000"/>
              <a:gd name="csX16" fmla="*/ 7563046 w 12192000"/>
              <a:gd name="csY16" fmla="*/ 6064503 h 6858000"/>
              <a:gd name="csX17" fmla="*/ 6654003 w 12192000"/>
              <a:gd name="csY17" fmla="*/ 5488509 h 6858000"/>
              <a:gd name="csX18" fmla="*/ 6610591 w 12192000"/>
              <a:gd name="csY18" fmla="*/ 5501188 h 6858000"/>
              <a:gd name="csX19" fmla="*/ 6689168 w 12192000"/>
              <a:gd name="csY19" fmla="*/ 5645334 h 6858000"/>
              <a:gd name="csX20" fmla="*/ 6663459 w 12192000"/>
              <a:gd name="csY20" fmla="*/ 5815941 h 6858000"/>
              <a:gd name="csX21" fmla="*/ 6392503 w 12192000"/>
              <a:gd name="csY21" fmla="*/ 5950137 h 6858000"/>
              <a:gd name="csX22" fmla="*/ 6169580 w 12192000"/>
              <a:gd name="csY22" fmla="*/ 5908320 h 6858000"/>
              <a:gd name="csX23" fmla="*/ 6027903 w 12192000"/>
              <a:gd name="csY23" fmla="*/ 5904454 h 6858000"/>
              <a:gd name="csX24" fmla="*/ 6044937 w 12192000"/>
              <a:gd name="csY24" fmla="*/ 5976448 h 6858000"/>
              <a:gd name="csX25" fmla="*/ 6363321 w 12192000"/>
              <a:gd name="csY25" fmla="*/ 6469392 h 6858000"/>
              <a:gd name="csX26" fmla="*/ 6553728 w 12192000"/>
              <a:gd name="csY26" fmla="*/ 6576265 h 6858000"/>
              <a:gd name="csX27" fmla="*/ 7002850 w 12192000"/>
              <a:gd name="csY27" fmla="*/ 6839928 h 6858000"/>
              <a:gd name="csX28" fmla="*/ 7031305 w 12192000"/>
              <a:gd name="csY28" fmla="*/ 6858000 h 6858000"/>
              <a:gd name="csX29" fmla="*/ 6742974 w 12192000"/>
              <a:gd name="csY29" fmla="*/ 6858000 h 6858000"/>
              <a:gd name="csX30" fmla="*/ 6735986 w 12192000"/>
              <a:gd name="csY30" fmla="*/ 6854582 h 6858000"/>
              <a:gd name="csX31" fmla="*/ 6711569 w 12192000"/>
              <a:gd name="csY31" fmla="*/ 6842754 h 6858000"/>
              <a:gd name="csX32" fmla="*/ 6418448 w 12192000"/>
              <a:gd name="csY32" fmla="*/ 6729128 h 6858000"/>
              <a:gd name="csX33" fmla="*/ 6173185 w 12192000"/>
              <a:gd name="csY33" fmla="*/ 6543012 h 6858000"/>
              <a:gd name="csX34" fmla="*/ 6077196 w 12192000"/>
              <a:gd name="csY34" fmla="*/ 6376636 h 6858000"/>
              <a:gd name="csX35" fmla="*/ 5951138 w 12192000"/>
              <a:gd name="csY35" fmla="*/ 6133959 h 6858000"/>
              <a:gd name="csX36" fmla="*/ 5743401 w 12192000"/>
              <a:gd name="csY36" fmla="*/ 5806828 h 6858000"/>
              <a:gd name="csX37" fmla="*/ 5546704 w 12192000"/>
              <a:gd name="csY37" fmla="*/ 5714891 h 6858000"/>
              <a:gd name="csX38" fmla="*/ 5403833 w 12192000"/>
              <a:gd name="csY38" fmla="*/ 5594090 h 6858000"/>
              <a:gd name="csX39" fmla="*/ 5323759 w 12192000"/>
              <a:gd name="csY39" fmla="*/ 5466080 h 6858000"/>
              <a:gd name="csX40" fmla="*/ 2515975 w 12192000"/>
              <a:gd name="csY40" fmla="*/ 5172441 h 6858000"/>
              <a:gd name="csX41" fmla="*/ 2494533 w 12192000"/>
              <a:gd name="csY41" fmla="*/ 5174180 h 6858000"/>
              <a:gd name="csX42" fmla="*/ 2417302 w 12192000"/>
              <a:gd name="csY42" fmla="*/ 5272784 h 6858000"/>
              <a:gd name="csX43" fmla="*/ 2326965 w 12192000"/>
              <a:gd name="csY43" fmla="*/ 5454406 h 6858000"/>
              <a:gd name="csX44" fmla="*/ 2255227 w 12192000"/>
              <a:gd name="csY44" fmla="*/ 5571449 h 6858000"/>
              <a:gd name="csX45" fmla="*/ 2427549 w 12192000"/>
              <a:gd name="csY45" fmla="*/ 5806733 h 6858000"/>
              <a:gd name="csX46" fmla="*/ 2604252 w 12192000"/>
              <a:gd name="csY46" fmla="*/ 5886303 h 6858000"/>
              <a:gd name="csX47" fmla="*/ 2639806 w 12192000"/>
              <a:gd name="csY47" fmla="*/ 5896013 h 6858000"/>
              <a:gd name="csX48" fmla="*/ 2662834 w 12192000"/>
              <a:gd name="csY48" fmla="*/ 5893511 h 6858000"/>
              <a:gd name="csX49" fmla="*/ 2662872 w 12192000"/>
              <a:gd name="csY49" fmla="*/ 5893405 h 6858000"/>
              <a:gd name="csX50" fmla="*/ 2663946 w 12192000"/>
              <a:gd name="csY50" fmla="*/ 5892722 h 6858000"/>
              <a:gd name="csX51" fmla="*/ 2705975 w 12192000"/>
              <a:gd name="csY51" fmla="*/ 5724871 h 6858000"/>
              <a:gd name="csX52" fmla="*/ 2735239 w 12192000"/>
              <a:gd name="csY52" fmla="*/ 5582441 h 6858000"/>
              <a:gd name="csX53" fmla="*/ 2657078 w 12192000"/>
              <a:gd name="csY53" fmla="*/ 5343032 h 6858000"/>
              <a:gd name="csX54" fmla="*/ 2576507 w 12192000"/>
              <a:gd name="csY54" fmla="*/ 5207773 h 6858000"/>
              <a:gd name="csX55" fmla="*/ 2515975 w 12192000"/>
              <a:gd name="csY55" fmla="*/ 5172441 h 6858000"/>
              <a:gd name="csX56" fmla="*/ 3201118 w 12192000"/>
              <a:gd name="csY56" fmla="*/ 3806030 h 6858000"/>
              <a:gd name="csX57" fmla="*/ 3159561 w 12192000"/>
              <a:gd name="csY57" fmla="*/ 3846946 h 6858000"/>
              <a:gd name="csX58" fmla="*/ 2967398 w 12192000"/>
              <a:gd name="csY58" fmla="*/ 4087911 h 6858000"/>
              <a:gd name="csX59" fmla="*/ 2904549 w 12192000"/>
              <a:gd name="csY59" fmla="*/ 4247365 h 6858000"/>
              <a:gd name="csX60" fmla="*/ 2582195 w 12192000"/>
              <a:gd name="csY60" fmla="*/ 5027868 h 6858000"/>
              <a:gd name="csX61" fmla="*/ 2591882 w 12192000"/>
              <a:gd name="csY61" fmla="*/ 5151876 h 6858000"/>
              <a:gd name="csX62" fmla="*/ 2808767 w 12192000"/>
              <a:gd name="csY62" fmla="*/ 5527318 h 6858000"/>
              <a:gd name="csX63" fmla="*/ 2903450 w 12192000"/>
              <a:gd name="csY63" fmla="*/ 5706620 h 6858000"/>
              <a:gd name="csX64" fmla="*/ 3128333 w 12192000"/>
              <a:gd name="csY64" fmla="*/ 6047115 h 6858000"/>
              <a:gd name="csX65" fmla="*/ 3424857 w 12192000"/>
              <a:gd name="csY65" fmla="*/ 6271834 h 6858000"/>
              <a:gd name="csX66" fmla="*/ 3742644 w 12192000"/>
              <a:gd name="csY66" fmla="*/ 6403652 h 6858000"/>
              <a:gd name="csX67" fmla="*/ 3956575 w 12192000"/>
              <a:gd name="csY67" fmla="*/ 6446796 h 6858000"/>
              <a:gd name="csX68" fmla="*/ 4029259 w 12192000"/>
              <a:gd name="csY68" fmla="*/ 6425465 h 6858000"/>
              <a:gd name="csX69" fmla="*/ 3796121 w 12192000"/>
              <a:gd name="csY69" fmla="*/ 6322747 h 6858000"/>
              <a:gd name="csX70" fmla="*/ 3598369 w 12192000"/>
              <a:gd name="csY70" fmla="*/ 5965053 h 6858000"/>
              <a:gd name="csX71" fmla="*/ 3580291 w 12192000"/>
              <a:gd name="csY71" fmla="*/ 5958938 h 6858000"/>
              <a:gd name="csX72" fmla="*/ 3513157 w 12192000"/>
              <a:gd name="csY72" fmla="*/ 6110818 h 6858000"/>
              <a:gd name="csX73" fmla="*/ 3250859 w 12192000"/>
              <a:gd name="csY73" fmla="*/ 6022675 h 6858000"/>
              <a:gd name="csX74" fmla="*/ 3250800 w 12192000"/>
              <a:gd name="csY74" fmla="*/ 6022181 h 6858000"/>
              <a:gd name="csX75" fmla="*/ 3248999 w 12192000"/>
              <a:gd name="csY75" fmla="*/ 6020587 h 6858000"/>
              <a:gd name="csX76" fmla="*/ 3065108 w 12192000"/>
              <a:gd name="csY76" fmla="*/ 5618188 h 6858000"/>
              <a:gd name="csX77" fmla="*/ 2972762 w 12192000"/>
              <a:gd name="csY77" fmla="*/ 4988375 h 6858000"/>
              <a:gd name="csX78" fmla="*/ 3015333 w 12192000"/>
              <a:gd name="csY78" fmla="*/ 4560910 h 6858000"/>
              <a:gd name="csX79" fmla="*/ 3094823 w 12192000"/>
              <a:gd name="csY79" fmla="*/ 4403971 h 6858000"/>
              <a:gd name="csX80" fmla="*/ 3148192 w 12192000"/>
              <a:gd name="csY80" fmla="*/ 4284270 h 6858000"/>
              <a:gd name="csX81" fmla="*/ 3223465 w 12192000"/>
              <a:gd name="csY81" fmla="*/ 4113615 h 6858000"/>
              <a:gd name="csX82" fmla="*/ 3218590 w 12192000"/>
              <a:gd name="csY82" fmla="*/ 3859528 h 6858000"/>
              <a:gd name="csX83" fmla="*/ 3201118 w 12192000"/>
              <a:gd name="csY83" fmla="*/ 3806030 h 6858000"/>
              <a:gd name="csX84" fmla="*/ 12192000 w 12192000"/>
              <a:gd name="csY84" fmla="*/ 3592555 h 6858000"/>
              <a:gd name="csX85" fmla="*/ 12192000 w 12192000"/>
              <a:gd name="csY85" fmla="*/ 5370279 h 6858000"/>
              <a:gd name="csX86" fmla="*/ 11999620 w 12192000"/>
              <a:gd name="csY86" fmla="*/ 5668678 h 6858000"/>
              <a:gd name="csX87" fmla="*/ 11606219 w 12192000"/>
              <a:gd name="csY87" fmla="*/ 6212360 h 6858000"/>
              <a:gd name="csX88" fmla="*/ 11490480 w 12192000"/>
              <a:gd name="csY88" fmla="*/ 6341609 h 6858000"/>
              <a:gd name="csX89" fmla="*/ 11187231 w 12192000"/>
              <a:gd name="csY89" fmla="*/ 6594340 h 6858000"/>
              <a:gd name="csX90" fmla="*/ 10804971 w 12192000"/>
              <a:gd name="csY90" fmla="*/ 6720613 h 6858000"/>
              <a:gd name="csX91" fmla="*/ 10383248 w 12192000"/>
              <a:gd name="csY91" fmla="*/ 6580637 h 6858000"/>
              <a:gd name="csX92" fmla="*/ 9845905 w 12192000"/>
              <a:gd name="csY92" fmla="*/ 6403257 h 6858000"/>
              <a:gd name="csX93" fmla="*/ 9964555 w 12192000"/>
              <a:gd name="csY93" fmla="*/ 6026856 h 6858000"/>
              <a:gd name="csX94" fmla="*/ 10087274 w 12192000"/>
              <a:gd name="csY94" fmla="*/ 5685580 h 6858000"/>
              <a:gd name="csX95" fmla="*/ 10261297 w 12192000"/>
              <a:gd name="csY95" fmla="*/ 5515927 h 6858000"/>
              <a:gd name="csX96" fmla="*/ 10308375 w 12192000"/>
              <a:gd name="csY96" fmla="*/ 5466080 h 6858000"/>
              <a:gd name="csX97" fmla="*/ 11442954 w 12192000"/>
              <a:gd name="csY97" fmla="*/ 5466081 h 6858000"/>
              <a:gd name="csX98" fmla="*/ 11442955 w 12192000"/>
              <a:gd name="csY98" fmla="*/ 3739320 h 6858000"/>
              <a:gd name="csX99" fmla="*/ 11458583 w 12192000"/>
              <a:gd name="csY99" fmla="*/ 3735570 h 6858000"/>
              <a:gd name="csX100" fmla="*/ 11649108 w 12192000"/>
              <a:gd name="csY100" fmla="*/ 3693114 h 6858000"/>
              <a:gd name="csX101" fmla="*/ 12160115 w 12192000"/>
              <a:gd name="csY101" fmla="*/ 3598765 h 6858000"/>
              <a:gd name="csX102" fmla="*/ 3736840 w 12192000"/>
              <a:gd name="csY102" fmla="*/ 2938659 h 6858000"/>
              <a:gd name="csX103" fmla="*/ 3694498 w 12192000"/>
              <a:gd name="csY103" fmla="*/ 2965531 h 6858000"/>
              <a:gd name="csX104" fmla="*/ 3502073 w 12192000"/>
              <a:gd name="csY104" fmla="*/ 3077683 h 6858000"/>
              <a:gd name="csX105" fmla="*/ 3421657 w 12192000"/>
              <a:gd name="csY105" fmla="*/ 3166967 h 6858000"/>
              <a:gd name="csX106" fmla="*/ 3280342 w 12192000"/>
              <a:gd name="csY106" fmla="*/ 3271091 h 6858000"/>
              <a:gd name="csX107" fmla="*/ 3156286 w 12192000"/>
              <a:gd name="csY107" fmla="*/ 3364083 h 6858000"/>
              <a:gd name="csX108" fmla="*/ 2965870 w 12192000"/>
              <a:gd name="csY108" fmla="*/ 3519980 h 6858000"/>
              <a:gd name="csX109" fmla="*/ 2831050 w 12192000"/>
              <a:gd name="csY109" fmla="*/ 3705011 h 6858000"/>
              <a:gd name="csX110" fmla="*/ 2461147 w 12192000"/>
              <a:gd name="csY110" fmla="*/ 4257291 h 6858000"/>
              <a:gd name="csX111" fmla="*/ 2389079 w 12192000"/>
              <a:gd name="csY111" fmla="*/ 4447820 h 6858000"/>
              <a:gd name="csX112" fmla="*/ 2257251 w 12192000"/>
              <a:gd name="csY112" fmla="*/ 4816329 h 6858000"/>
              <a:gd name="csX113" fmla="*/ 2071198 w 12192000"/>
              <a:gd name="csY113" fmla="*/ 5343709 h 6858000"/>
              <a:gd name="csX114" fmla="*/ 1956601 w 12192000"/>
              <a:gd name="csY114" fmla="*/ 5692419 h 6858000"/>
              <a:gd name="csX115" fmla="*/ 2094443 w 12192000"/>
              <a:gd name="csY115" fmla="*/ 5582556 h 6858000"/>
              <a:gd name="csX116" fmla="*/ 2144885 w 12192000"/>
              <a:gd name="csY116" fmla="*/ 5508152 h 6858000"/>
              <a:gd name="csX117" fmla="*/ 2255496 w 12192000"/>
              <a:gd name="csY117" fmla="*/ 5345399 h 6858000"/>
              <a:gd name="csX118" fmla="*/ 2280527 w 12192000"/>
              <a:gd name="csY118" fmla="*/ 5223734 h 6858000"/>
              <a:gd name="csX119" fmla="*/ 2450541 w 12192000"/>
              <a:gd name="csY119" fmla="*/ 4758417 h 6858000"/>
              <a:gd name="csX120" fmla="*/ 2450617 w 12192000"/>
              <a:gd name="csY120" fmla="*/ 4758209 h 6858000"/>
              <a:gd name="csX121" fmla="*/ 2451683 w 12192000"/>
              <a:gd name="csY121" fmla="*/ 4756219 h 6858000"/>
              <a:gd name="csX122" fmla="*/ 2684445 w 12192000"/>
              <a:gd name="csY122" fmla="*/ 4442185 h 6858000"/>
              <a:gd name="csX123" fmla="*/ 2749336 w 12192000"/>
              <a:gd name="csY123" fmla="*/ 4313806 h 6858000"/>
              <a:gd name="csX124" fmla="*/ 2901508 w 12192000"/>
              <a:gd name="csY124" fmla="*/ 4050116 h 6858000"/>
              <a:gd name="csX125" fmla="*/ 3155960 w 12192000"/>
              <a:gd name="csY125" fmla="*/ 3714212 h 6858000"/>
              <a:gd name="csX126" fmla="*/ 3214375 w 12192000"/>
              <a:gd name="csY126" fmla="*/ 3622153 h 6858000"/>
              <a:gd name="csX127" fmla="*/ 3255671 w 12192000"/>
              <a:gd name="csY127" fmla="*/ 3551113 h 6858000"/>
              <a:gd name="csX128" fmla="*/ 3374985 w 12192000"/>
              <a:gd name="csY128" fmla="*/ 3368004 h 6858000"/>
              <a:gd name="csX129" fmla="*/ 3622582 w 12192000"/>
              <a:gd name="csY129" fmla="*/ 3084405 h 6858000"/>
              <a:gd name="csX130" fmla="*/ 3727201 w 12192000"/>
              <a:gd name="csY130" fmla="*/ 2977822 h 6858000"/>
              <a:gd name="csX131" fmla="*/ 3736840 w 12192000"/>
              <a:gd name="csY131" fmla="*/ 2938659 h 6858000"/>
              <a:gd name="csX132" fmla="*/ 4033943 w 12192000"/>
              <a:gd name="csY132" fmla="*/ 2826904 h 6858000"/>
              <a:gd name="csX133" fmla="*/ 4004788 w 12192000"/>
              <a:gd name="csY133" fmla="*/ 2835686 h 6858000"/>
              <a:gd name="csX134" fmla="*/ 3940682 w 12192000"/>
              <a:gd name="csY134" fmla="*/ 2886002 h 6858000"/>
              <a:gd name="csX135" fmla="*/ 3683097 w 12192000"/>
              <a:gd name="csY135" fmla="*/ 3155122 h 6858000"/>
              <a:gd name="csX136" fmla="*/ 3507122 w 12192000"/>
              <a:gd name="csY136" fmla="*/ 3372366 h 6858000"/>
              <a:gd name="csX137" fmla="*/ 3310836 w 12192000"/>
              <a:gd name="csY137" fmla="*/ 3601664 h 6858000"/>
              <a:gd name="csX138" fmla="*/ 3275319 w 12192000"/>
              <a:gd name="csY138" fmla="*/ 3780141 h 6858000"/>
              <a:gd name="csX139" fmla="*/ 3294332 w 12192000"/>
              <a:gd name="csY139" fmla="*/ 3913528 h 6858000"/>
              <a:gd name="csX140" fmla="*/ 3511189 w 12192000"/>
              <a:gd name="csY140" fmla="*/ 4701550 h 6858000"/>
              <a:gd name="csX141" fmla="*/ 3489532 w 12192000"/>
              <a:gd name="csY141" fmla="*/ 4943656 h 6858000"/>
              <a:gd name="csX142" fmla="*/ 3547041 w 12192000"/>
              <a:gd name="csY142" fmla="*/ 4745785 h 6858000"/>
              <a:gd name="csX143" fmla="*/ 3734749 w 12192000"/>
              <a:gd name="csY143" fmla="*/ 4148834 h 6858000"/>
              <a:gd name="csX144" fmla="*/ 3818725 w 12192000"/>
              <a:gd name="csY144" fmla="*/ 3946562 h 6858000"/>
              <a:gd name="csX145" fmla="*/ 3949841 w 12192000"/>
              <a:gd name="csY145" fmla="*/ 3748356 h 6858000"/>
              <a:gd name="csX146" fmla="*/ 4055684 w 12192000"/>
              <a:gd name="csY146" fmla="*/ 3415707 h 6858000"/>
              <a:gd name="csX147" fmla="*/ 4066426 w 12192000"/>
              <a:gd name="csY147" fmla="*/ 3185223 h 6858000"/>
              <a:gd name="csX148" fmla="*/ 4074187 w 12192000"/>
              <a:gd name="csY148" fmla="*/ 2973347 h 6858000"/>
              <a:gd name="csX149" fmla="*/ 4033943 w 12192000"/>
              <a:gd name="csY149" fmla="*/ 2826904 h 6858000"/>
              <a:gd name="csX150" fmla="*/ 3815298 w 12192000"/>
              <a:gd name="csY150" fmla="*/ 2732222 h 6858000"/>
              <a:gd name="csX151" fmla="*/ 3689228 w 12192000"/>
              <a:gd name="csY151" fmla="*/ 2783131 h 6858000"/>
              <a:gd name="csX152" fmla="*/ 3599263 w 12192000"/>
              <a:gd name="csY152" fmla="*/ 2811632 h 6858000"/>
              <a:gd name="csX153" fmla="*/ 3597341 w 12192000"/>
              <a:gd name="csY153" fmla="*/ 2812367 h 6858000"/>
              <a:gd name="csX154" fmla="*/ 3376370 w 12192000"/>
              <a:gd name="csY154" fmla="*/ 2957925 h 6858000"/>
              <a:gd name="csX155" fmla="*/ 3278422 w 12192000"/>
              <a:gd name="csY155" fmla="*/ 3082302 h 6858000"/>
              <a:gd name="csX156" fmla="*/ 3285004 w 12192000"/>
              <a:gd name="csY156" fmla="*/ 3084777 h 6858000"/>
              <a:gd name="csX157" fmla="*/ 3332464 w 12192000"/>
              <a:gd name="csY157" fmla="*/ 3056478 h 6858000"/>
              <a:gd name="csX158" fmla="*/ 3469097 w 12192000"/>
              <a:gd name="csY158" fmla="*/ 2971066 h 6858000"/>
              <a:gd name="csX159" fmla="*/ 3565417 w 12192000"/>
              <a:gd name="csY159" fmla="*/ 2890671 h 6858000"/>
              <a:gd name="csX160" fmla="*/ 3806594 w 12192000"/>
              <a:gd name="csY160" fmla="*/ 2752577 h 6858000"/>
              <a:gd name="csX161" fmla="*/ 3815298 w 12192000"/>
              <a:gd name="csY161" fmla="*/ 2732222 h 6858000"/>
              <a:gd name="csX162" fmla="*/ 3634129 w 12192000"/>
              <a:gd name="csY162" fmla="*/ 2604831 h 6858000"/>
              <a:gd name="csX163" fmla="*/ 3634196 w 12192000"/>
              <a:gd name="csY163" fmla="*/ 2604975 h 6858000"/>
              <a:gd name="csX164" fmla="*/ 3632425 w 12192000"/>
              <a:gd name="csY164" fmla="*/ 2605289 h 6858000"/>
              <a:gd name="csX165" fmla="*/ 3612102 w 12192000"/>
              <a:gd name="csY165" fmla="*/ 2650170 h 6858000"/>
              <a:gd name="csX166" fmla="*/ 3652178 w 12192000"/>
              <a:gd name="csY166" fmla="*/ 2714408 h 6858000"/>
              <a:gd name="csX167" fmla="*/ 3721407 w 12192000"/>
              <a:gd name="csY167" fmla="*/ 2676944 h 6858000"/>
              <a:gd name="csX168" fmla="*/ 3743538 w 12192000"/>
              <a:gd name="csY168" fmla="*/ 2647881 h 6858000"/>
              <a:gd name="csX169" fmla="*/ 3634129 w 12192000"/>
              <a:gd name="csY169" fmla="*/ 2604831 h 6858000"/>
              <a:gd name="csX170" fmla="*/ 11509689 w 12192000"/>
              <a:gd name="csY170" fmla="*/ 1770542 h 6858000"/>
              <a:gd name="csX171" fmla="*/ 11628187 w 12192000"/>
              <a:gd name="csY171" fmla="*/ 1778189 h 6858000"/>
              <a:gd name="csX172" fmla="*/ 11842905 w 12192000"/>
              <a:gd name="csY172" fmla="*/ 1799212 h 6858000"/>
              <a:gd name="csX173" fmla="*/ 11983869 w 12192000"/>
              <a:gd name="csY173" fmla="*/ 1835053 h 6858000"/>
              <a:gd name="csX174" fmla="*/ 12176458 w 12192000"/>
              <a:gd name="csY174" fmla="*/ 1879040 h 6858000"/>
              <a:gd name="csX175" fmla="*/ 12192000 w 12192000"/>
              <a:gd name="csY175" fmla="*/ 1884455 h 6858000"/>
              <a:gd name="csX176" fmla="*/ 12192000 w 12192000"/>
              <a:gd name="csY176" fmla="*/ 2394891 h 6858000"/>
              <a:gd name="csX177" fmla="*/ 12127765 w 12192000"/>
              <a:gd name="csY177" fmla="*/ 2371482 h 6858000"/>
              <a:gd name="csX178" fmla="*/ 11917471 w 12192000"/>
              <a:gd name="csY178" fmla="*/ 2302584 h 6858000"/>
              <a:gd name="csX179" fmla="*/ 11886038 w 12192000"/>
              <a:gd name="csY179" fmla="*/ 2301776 h 6858000"/>
              <a:gd name="csX180" fmla="*/ 11908094 w 12192000"/>
              <a:gd name="csY180" fmla="*/ 2317935 h 6858000"/>
              <a:gd name="csX181" fmla="*/ 12081171 w 12192000"/>
              <a:gd name="csY181" fmla="*/ 2394204 h 6858000"/>
              <a:gd name="csX182" fmla="*/ 12192000 w 12192000"/>
              <a:gd name="csY182" fmla="*/ 2446731 h 6858000"/>
              <a:gd name="csX183" fmla="*/ 12192000 w 12192000"/>
              <a:gd name="csY183" fmla="*/ 3349899 h 6858000"/>
              <a:gd name="csX184" fmla="*/ 12173805 w 12192000"/>
              <a:gd name="csY184" fmla="*/ 3356828 h 6858000"/>
              <a:gd name="csX185" fmla="*/ 12078778 w 12192000"/>
              <a:gd name="csY185" fmla="*/ 3396967 h 6858000"/>
              <a:gd name="csX186" fmla="*/ 11944969 w 12192000"/>
              <a:gd name="csY186" fmla="*/ 3463168 h 6858000"/>
              <a:gd name="csX187" fmla="*/ 11484498 w 12192000"/>
              <a:gd name="csY187" fmla="*/ 3609121 h 6858000"/>
              <a:gd name="csX188" fmla="*/ 11460871 w 12192000"/>
              <a:gd name="csY188" fmla="*/ 3617679 h 6858000"/>
              <a:gd name="csX189" fmla="*/ 11442954 w 12192000"/>
              <a:gd name="csY189" fmla="*/ 3625364 h 6858000"/>
              <a:gd name="csX190" fmla="*/ 11442954 w 12192000"/>
              <a:gd name="csY190" fmla="*/ 1781732 h 6858000"/>
              <a:gd name="csX191" fmla="*/ 11459494 w 12192000"/>
              <a:gd name="csY191" fmla="*/ 1779041 h 6858000"/>
              <a:gd name="csX192" fmla="*/ 11509689 w 12192000"/>
              <a:gd name="csY192" fmla="*/ 1770542 h 6858000"/>
              <a:gd name="csX193" fmla="*/ 3543972 w 12192000"/>
              <a:gd name="csY193" fmla="*/ 1353633 h 6858000"/>
              <a:gd name="csX194" fmla="*/ 3523215 w 12192000"/>
              <a:gd name="csY194" fmla="*/ 1403361 h 6858000"/>
              <a:gd name="csX195" fmla="*/ 3540322 w 12192000"/>
              <a:gd name="csY195" fmla="*/ 1565935 h 6858000"/>
              <a:gd name="csX196" fmla="*/ 3547985 w 12192000"/>
              <a:gd name="csY196" fmla="*/ 1685662 h 6858000"/>
              <a:gd name="csX197" fmla="*/ 3695411 w 12192000"/>
              <a:gd name="csY197" fmla="*/ 2199941 h 6858000"/>
              <a:gd name="csX198" fmla="*/ 3695477 w 12192000"/>
              <a:gd name="csY198" fmla="*/ 2200084 h 6858000"/>
              <a:gd name="csX199" fmla="*/ 3696677 w 12192000"/>
              <a:gd name="csY199" fmla="*/ 2201697 h 6858000"/>
              <a:gd name="csX200" fmla="*/ 3807572 w 12192000"/>
              <a:gd name="csY200" fmla="*/ 2417854 h 6858000"/>
              <a:gd name="csX201" fmla="*/ 3821532 w 12192000"/>
              <a:gd name="csY201" fmla="*/ 2423942 h 6858000"/>
              <a:gd name="csX202" fmla="*/ 3828924 w 12192000"/>
              <a:gd name="csY202" fmla="*/ 2385666 h 6858000"/>
              <a:gd name="csX203" fmla="*/ 3826566 w 12192000"/>
              <a:gd name="csY203" fmla="*/ 2301144 h 6858000"/>
              <a:gd name="csX204" fmla="*/ 3810094 w 12192000"/>
              <a:gd name="csY204" fmla="*/ 2146740 h 6858000"/>
              <a:gd name="csX205" fmla="*/ 3810494 w 12192000"/>
              <a:gd name="csY205" fmla="*/ 2006784 h 6858000"/>
              <a:gd name="csX206" fmla="*/ 3618380 w 12192000"/>
              <a:gd name="csY206" fmla="*/ 1549175 h 6858000"/>
              <a:gd name="csX207" fmla="*/ 3560736 w 12192000"/>
              <a:gd name="csY207" fmla="*/ 1374352 h 6858000"/>
              <a:gd name="csX208" fmla="*/ 3543972 w 12192000"/>
              <a:gd name="csY208" fmla="*/ 1353633 h 6858000"/>
              <a:gd name="csX209" fmla="*/ 10075763 w 12192000"/>
              <a:gd name="csY209" fmla="*/ 538205 h 6858000"/>
              <a:gd name="csX210" fmla="*/ 10262808 w 12192000"/>
              <a:gd name="csY210" fmla="*/ 554164 h 6858000"/>
              <a:gd name="csX211" fmla="*/ 10507362 w 12192000"/>
              <a:gd name="csY211" fmla="*/ 643982 h 6858000"/>
              <a:gd name="csX212" fmla="*/ 10766614 w 12192000"/>
              <a:gd name="csY212" fmla="*/ 716555 h 6858000"/>
              <a:gd name="csX213" fmla="*/ 10914874 w 12192000"/>
              <a:gd name="csY213" fmla="*/ 816609 h 6858000"/>
              <a:gd name="csX214" fmla="*/ 10933694 w 12192000"/>
              <a:gd name="csY214" fmla="*/ 827925 h 6858000"/>
              <a:gd name="csX215" fmla="*/ 9150281 w 12192000"/>
              <a:gd name="csY215" fmla="*/ 827925 h 6858000"/>
              <a:gd name="csX216" fmla="*/ 9164228 w 12192000"/>
              <a:gd name="csY216" fmla="*/ 797198 h 6858000"/>
              <a:gd name="csX217" fmla="*/ 9331562 w 12192000"/>
              <a:gd name="csY217" fmla="*/ 673175 h 6858000"/>
              <a:gd name="csX218" fmla="*/ 9524107 w 12192000"/>
              <a:gd name="csY218" fmla="*/ 631899 h 6858000"/>
              <a:gd name="csX219" fmla="*/ 10075763 w 12192000"/>
              <a:gd name="csY219" fmla="*/ 538205 h 6858000"/>
              <a:gd name="csX220" fmla="*/ 1394768 w 12192000"/>
              <a:gd name="csY220" fmla="*/ 14837 h 6858000"/>
              <a:gd name="csX221" fmla="*/ 4465101 w 12192000"/>
              <a:gd name="csY221" fmla="*/ 14838 h 6858000"/>
              <a:gd name="csX222" fmla="*/ 4470950 w 12192000"/>
              <a:gd name="csY222" fmla="*/ 57451 h 6858000"/>
              <a:gd name="csX223" fmla="*/ 4473157 w 12192000"/>
              <a:gd name="csY223" fmla="*/ 108000 h 6858000"/>
              <a:gd name="csX224" fmla="*/ 4401378 w 12192000"/>
              <a:gd name="csY224" fmla="*/ 432567 h 6858000"/>
              <a:gd name="csX225" fmla="*/ 4165355 w 12192000"/>
              <a:gd name="csY225" fmla="*/ 1054904 h 6858000"/>
              <a:gd name="csX226" fmla="*/ 4063314 w 12192000"/>
              <a:gd name="csY226" fmla="*/ 1193703 h 6858000"/>
              <a:gd name="csX227" fmla="*/ 3921839 w 12192000"/>
              <a:gd name="csY227" fmla="*/ 1561014 h 6858000"/>
              <a:gd name="csX228" fmla="*/ 3922500 w 12192000"/>
              <a:gd name="csY228" fmla="*/ 1807667 h 6858000"/>
              <a:gd name="csX229" fmla="*/ 3895281 w 12192000"/>
              <a:gd name="csY229" fmla="*/ 2233631 h 6858000"/>
              <a:gd name="csX230" fmla="*/ 3922009 w 12192000"/>
              <a:gd name="csY230" fmla="*/ 2403440 h 6858000"/>
              <a:gd name="csX231" fmla="*/ 4065796 w 12192000"/>
              <a:gd name="csY231" fmla="*/ 2563091 h 6858000"/>
              <a:gd name="csX232" fmla="*/ 4231014 w 12192000"/>
              <a:gd name="csY232" fmla="*/ 2500824 h 6858000"/>
              <a:gd name="csX233" fmla="*/ 4432581 w 12192000"/>
              <a:gd name="csY233" fmla="*/ 2223635 h 6858000"/>
              <a:gd name="csX234" fmla="*/ 4715680 w 12192000"/>
              <a:gd name="csY234" fmla="*/ 1700306 h 6858000"/>
              <a:gd name="csX235" fmla="*/ 4759958 w 12192000"/>
              <a:gd name="csY235" fmla="*/ 1516107 h 6858000"/>
              <a:gd name="csX236" fmla="*/ 4759958 w 12192000"/>
              <a:gd name="csY236" fmla="*/ 2111207 h 6858000"/>
              <a:gd name="csX237" fmla="*/ 4753336 w 12192000"/>
              <a:gd name="csY237" fmla="*/ 2113861 h 6858000"/>
              <a:gd name="csX238" fmla="*/ 4695291 w 12192000"/>
              <a:gd name="csY238" fmla="*/ 2134018 h 6858000"/>
              <a:gd name="csX239" fmla="*/ 4645601 w 12192000"/>
              <a:gd name="csY239" fmla="*/ 2151327 h 6858000"/>
              <a:gd name="csX240" fmla="*/ 4534831 w 12192000"/>
              <a:gd name="csY240" fmla="*/ 2243619 h 6858000"/>
              <a:gd name="csX241" fmla="*/ 4433300 w 12192000"/>
              <a:gd name="csY241" fmla="*/ 2386627 h 6858000"/>
              <a:gd name="csX242" fmla="*/ 4394363 w 12192000"/>
              <a:gd name="csY242" fmla="*/ 2438481 h 6858000"/>
              <a:gd name="csX243" fmla="*/ 4214482 w 12192000"/>
              <a:gd name="csY243" fmla="*/ 2635838 h 6858000"/>
              <a:gd name="csX244" fmla="*/ 4210707 w 12192000"/>
              <a:gd name="csY244" fmla="*/ 2674178 h 6858000"/>
              <a:gd name="csX245" fmla="*/ 4264136 w 12192000"/>
              <a:gd name="csY245" fmla="*/ 2660712 h 6858000"/>
              <a:gd name="csX246" fmla="*/ 4345706 w 12192000"/>
              <a:gd name="csY246" fmla="*/ 2620554 h 6858000"/>
              <a:gd name="csX247" fmla="*/ 4345534 w 12192000"/>
              <a:gd name="csY247" fmla="*/ 2620375 h 6858000"/>
              <a:gd name="csX248" fmla="*/ 4347112 w 12192000"/>
              <a:gd name="csY248" fmla="*/ 2619278 h 6858000"/>
              <a:gd name="csX249" fmla="*/ 4455112 w 12192000"/>
              <a:gd name="csY249" fmla="*/ 2550293 h 6858000"/>
              <a:gd name="csX250" fmla="*/ 4739655 w 12192000"/>
              <a:gd name="csY250" fmla="*/ 2398318 h 6858000"/>
              <a:gd name="csX251" fmla="*/ 4759959 w 12192000"/>
              <a:gd name="csY251" fmla="*/ 2386231 h 6858000"/>
              <a:gd name="csX252" fmla="*/ 4759958 w 12192000"/>
              <a:gd name="csY252" fmla="*/ 2519885 h 6858000"/>
              <a:gd name="csX253" fmla="*/ 4756594 w 12192000"/>
              <a:gd name="csY253" fmla="*/ 2521460 h 6858000"/>
              <a:gd name="csX254" fmla="*/ 4697873 w 12192000"/>
              <a:gd name="csY254" fmla="*/ 2553221 h 6858000"/>
              <a:gd name="csX255" fmla="*/ 4421578 w 12192000"/>
              <a:gd name="csY255" fmla="*/ 2696055 h 6858000"/>
              <a:gd name="csX256" fmla="*/ 4397755 w 12192000"/>
              <a:gd name="csY256" fmla="*/ 2801082 h 6858000"/>
              <a:gd name="csX257" fmla="*/ 4516466 w 12192000"/>
              <a:gd name="csY257" fmla="*/ 2803293 h 6858000"/>
              <a:gd name="csX258" fmla="*/ 4638641 w 12192000"/>
              <a:gd name="csY258" fmla="*/ 2786387 h 6858000"/>
              <a:gd name="csX259" fmla="*/ 4748650 w 12192000"/>
              <a:gd name="csY259" fmla="*/ 2778760 h 6858000"/>
              <a:gd name="csX260" fmla="*/ 4759958 w 12192000"/>
              <a:gd name="csY260" fmla="*/ 2778216 h 6858000"/>
              <a:gd name="csX261" fmla="*/ 4759958 w 12192000"/>
              <a:gd name="csY261" fmla="*/ 2885256 h 6858000"/>
              <a:gd name="csX262" fmla="*/ 4735572 w 12192000"/>
              <a:gd name="csY262" fmla="*/ 2890238 h 6858000"/>
              <a:gd name="csX263" fmla="*/ 4664396 w 12192000"/>
              <a:gd name="csY263" fmla="*/ 2919816 h 6858000"/>
              <a:gd name="csX264" fmla="*/ 4731377 w 12192000"/>
              <a:gd name="csY264" fmla="*/ 2979776 h 6858000"/>
              <a:gd name="csX265" fmla="*/ 4759958 w 12192000"/>
              <a:gd name="csY265" fmla="*/ 2999946 h 6858000"/>
              <a:gd name="csX266" fmla="*/ 4759959 w 12192000"/>
              <a:gd name="csY266" fmla="*/ 4192804 h 6858000"/>
              <a:gd name="csX267" fmla="*/ 4752342 w 12192000"/>
              <a:gd name="csY267" fmla="*/ 4164984 h 6858000"/>
              <a:gd name="csX268" fmla="*/ 4702732 w 12192000"/>
              <a:gd name="csY268" fmla="*/ 4001449 h 6858000"/>
              <a:gd name="csX269" fmla="*/ 4225772 w 12192000"/>
              <a:gd name="csY269" fmla="*/ 3023072 h 6858000"/>
              <a:gd name="csX270" fmla="*/ 4174319 w 12192000"/>
              <a:gd name="csY270" fmla="*/ 2964129 h 6858000"/>
              <a:gd name="csX271" fmla="*/ 4160245 w 12192000"/>
              <a:gd name="csY271" fmla="*/ 3122424 h 6858000"/>
              <a:gd name="csX272" fmla="*/ 4164191 w 12192000"/>
              <a:gd name="csY272" fmla="*/ 3574590 h 6858000"/>
              <a:gd name="csX273" fmla="*/ 4246505 w 12192000"/>
              <a:gd name="csY273" fmla="*/ 3804699 h 6858000"/>
              <a:gd name="csX274" fmla="*/ 4317444 w 12192000"/>
              <a:gd name="csY274" fmla="*/ 4038446 h 6858000"/>
              <a:gd name="csX275" fmla="*/ 4620736 w 12192000"/>
              <a:gd name="csY275" fmla="*/ 4500032 h 6858000"/>
              <a:gd name="csX276" fmla="*/ 4724718 w 12192000"/>
              <a:gd name="csY276" fmla="*/ 4626835 h 6858000"/>
              <a:gd name="csX277" fmla="*/ 4739841 w 12192000"/>
              <a:gd name="csY277" fmla="*/ 4649957 h 6858000"/>
              <a:gd name="csX278" fmla="*/ 4759958 w 12192000"/>
              <a:gd name="csY278" fmla="*/ 4681675 h 6858000"/>
              <a:gd name="csX279" fmla="*/ 4759958 w 12192000"/>
              <a:gd name="csY279" fmla="*/ 5466081 h 6858000"/>
              <a:gd name="csX280" fmla="*/ 5244423 w 12192000"/>
              <a:gd name="csY280" fmla="*/ 5466080 h 6858000"/>
              <a:gd name="csX281" fmla="*/ 5261688 w 12192000"/>
              <a:gd name="csY281" fmla="*/ 5503130 h 6858000"/>
              <a:gd name="csX282" fmla="*/ 5279867 w 12192000"/>
              <a:gd name="csY282" fmla="*/ 5567877 h 6858000"/>
              <a:gd name="csX283" fmla="*/ 5260449 w 12192000"/>
              <a:gd name="csY283" fmla="*/ 5723546 h 6858000"/>
              <a:gd name="csX284" fmla="*/ 5124215 w 12192000"/>
              <a:gd name="csY284" fmla="*/ 6060970 h 6858000"/>
              <a:gd name="csX285" fmla="*/ 4833540 w 12192000"/>
              <a:gd name="csY285" fmla="*/ 6240027 h 6858000"/>
              <a:gd name="csX286" fmla="*/ 4410949 w 12192000"/>
              <a:gd name="csY286" fmla="*/ 6262019 h 6858000"/>
              <a:gd name="csX287" fmla="*/ 4167402 w 12192000"/>
              <a:gd name="csY287" fmla="*/ 6391811 h 6858000"/>
              <a:gd name="csX288" fmla="*/ 4473213 w 12192000"/>
              <a:gd name="csY288" fmla="*/ 6318904 h 6858000"/>
              <a:gd name="csX289" fmla="*/ 4722995 w 12192000"/>
              <a:gd name="csY289" fmla="*/ 6404583 h 6858000"/>
              <a:gd name="csX290" fmla="*/ 4617938 w 12192000"/>
              <a:gd name="csY290" fmla="*/ 6710846 h 6858000"/>
              <a:gd name="csX291" fmla="*/ 4524741 w 12192000"/>
              <a:gd name="csY291" fmla="*/ 6853754 h 6858000"/>
              <a:gd name="csX292" fmla="*/ 4522808 w 12192000"/>
              <a:gd name="csY292" fmla="*/ 6858000 h 6858000"/>
              <a:gd name="csX293" fmla="*/ 2063890 w 12192000"/>
              <a:gd name="csY293" fmla="*/ 6858000 h 6858000"/>
              <a:gd name="csX294" fmla="*/ 2066982 w 12192000"/>
              <a:gd name="csY294" fmla="*/ 6717458 h 6858000"/>
              <a:gd name="csX295" fmla="*/ 2077234 w 12192000"/>
              <a:gd name="csY295" fmla="*/ 6567990 h 6858000"/>
              <a:gd name="csX296" fmla="*/ 2147594 w 12192000"/>
              <a:gd name="csY296" fmla="*/ 6384555 h 6858000"/>
              <a:gd name="csX297" fmla="*/ 2202348 w 12192000"/>
              <a:gd name="csY297" fmla="*/ 6215922 h 6858000"/>
              <a:gd name="csX298" fmla="*/ 2299034 w 12192000"/>
              <a:gd name="csY298" fmla="*/ 5966521 h 6858000"/>
              <a:gd name="csX299" fmla="*/ 2250922 w 12192000"/>
              <a:gd name="csY299" fmla="*/ 5694480 h 6858000"/>
              <a:gd name="csX300" fmla="*/ 2164106 w 12192000"/>
              <a:gd name="csY300" fmla="*/ 5706565 h 6858000"/>
              <a:gd name="csX301" fmla="*/ 2067530 w 12192000"/>
              <a:gd name="csY301" fmla="*/ 6026885 h 6858000"/>
              <a:gd name="csX302" fmla="*/ 1859951 w 12192000"/>
              <a:gd name="csY302" fmla="*/ 6333808 h 6858000"/>
              <a:gd name="csX303" fmla="*/ 1784915 w 12192000"/>
              <a:gd name="csY303" fmla="*/ 6441846 h 6858000"/>
              <a:gd name="csX304" fmla="*/ 1663143 w 12192000"/>
              <a:gd name="csY304" fmla="*/ 6395915 h 6858000"/>
              <a:gd name="csX305" fmla="*/ 1616486 w 12192000"/>
              <a:gd name="csY305" fmla="*/ 6316286 h 6858000"/>
              <a:gd name="csX306" fmla="*/ 1563462 w 12192000"/>
              <a:gd name="csY306" fmla="*/ 6434690 h 6858000"/>
              <a:gd name="csX307" fmla="*/ 1425721 w 12192000"/>
              <a:gd name="csY307" fmla="*/ 6823258 h 6858000"/>
              <a:gd name="csX308" fmla="*/ 1343316 w 12192000"/>
              <a:gd name="csY308" fmla="*/ 6858000 h 6858000"/>
              <a:gd name="csX309" fmla="*/ 1 w 12192000"/>
              <a:gd name="csY309" fmla="*/ 6858000 h 6858000"/>
              <a:gd name="csX310" fmla="*/ 0 w 12192000"/>
              <a:gd name="csY310" fmla="*/ 5879303 h 6858000"/>
              <a:gd name="csX311" fmla="*/ 98447 w 12192000"/>
              <a:gd name="csY311" fmla="*/ 5732699 h 6858000"/>
              <a:gd name="csX312" fmla="*/ 386695 w 12192000"/>
              <a:gd name="csY312" fmla="*/ 5266536 h 6858000"/>
              <a:gd name="csX313" fmla="*/ 436797 w 12192000"/>
              <a:gd name="csY313" fmla="*/ 5193075 h 6858000"/>
              <a:gd name="csX314" fmla="*/ 436055 w 12192000"/>
              <a:gd name="csY314" fmla="*/ 5152746 h 6858000"/>
              <a:gd name="csX315" fmla="*/ 4525 w 12192000"/>
              <a:gd name="csY315" fmla="*/ 5349455 h 6858000"/>
              <a:gd name="csX316" fmla="*/ 0 w 12192000"/>
              <a:gd name="csY316" fmla="*/ 5351241 h 6858000"/>
              <a:gd name="csX317" fmla="*/ 0 w 12192000"/>
              <a:gd name="csY317" fmla="*/ 4455518 h 6858000"/>
              <a:gd name="csX318" fmla="*/ 53552 w 12192000"/>
              <a:gd name="csY318" fmla="*/ 4410780 h 6858000"/>
              <a:gd name="csX319" fmla="*/ 191528 w 12192000"/>
              <a:gd name="csY319" fmla="*/ 4285577 h 6858000"/>
              <a:gd name="csX320" fmla="*/ 777803 w 12192000"/>
              <a:gd name="csY320" fmla="*/ 4018508 h 6858000"/>
              <a:gd name="csX321" fmla="*/ 988870 w 12192000"/>
              <a:gd name="csY321" fmla="*/ 3993740 h 6858000"/>
              <a:gd name="csX322" fmla="*/ 1130488 w 12192000"/>
              <a:gd name="csY322" fmla="*/ 3938793 h 6858000"/>
              <a:gd name="csX323" fmla="*/ 1463227 w 12192000"/>
              <a:gd name="csY323" fmla="*/ 3787941 h 6858000"/>
              <a:gd name="csX324" fmla="*/ 1560577 w 12192000"/>
              <a:gd name="csY324" fmla="*/ 3702344 h 6858000"/>
              <a:gd name="csX325" fmla="*/ 1666051 w 12192000"/>
              <a:gd name="csY325" fmla="*/ 3640750 h 6858000"/>
              <a:gd name="csX326" fmla="*/ 1683442 w 12192000"/>
              <a:gd name="csY326" fmla="*/ 3609042 h 6858000"/>
              <a:gd name="csX327" fmla="*/ 1351034 w 12192000"/>
              <a:gd name="csY327" fmla="*/ 3584358 h 6858000"/>
              <a:gd name="csX328" fmla="*/ 991590 w 12192000"/>
              <a:gd name="csY328" fmla="*/ 3527246 h 6858000"/>
              <a:gd name="csX329" fmla="*/ 501654 w 12192000"/>
              <a:gd name="csY329" fmla="*/ 3417304 h 6858000"/>
              <a:gd name="csX330" fmla="*/ 798878 w 12192000"/>
              <a:gd name="csY330" fmla="*/ 3006366 h 6858000"/>
              <a:gd name="csX331" fmla="*/ 1171772 w 12192000"/>
              <a:gd name="csY331" fmla="*/ 2739619 h 6858000"/>
              <a:gd name="csX332" fmla="*/ 1397364 w 12192000"/>
              <a:gd name="csY332" fmla="*/ 2671926 h 6858000"/>
              <a:gd name="csX333" fmla="*/ 1794554 w 12192000"/>
              <a:gd name="csY333" fmla="*/ 2686479 h 6858000"/>
              <a:gd name="csX334" fmla="*/ 2108744 w 12192000"/>
              <a:gd name="csY334" fmla="*/ 2788918 h 6858000"/>
              <a:gd name="csX335" fmla="*/ 2689158 w 12192000"/>
              <a:gd name="csY335" fmla="*/ 2951628 h 6858000"/>
              <a:gd name="csX336" fmla="*/ 3111650 w 12192000"/>
              <a:gd name="csY336" fmla="*/ 2945483 h 6858000"/>
              <a:gd name="csX337" fmla="*/ 3253265 w 12192000"/>
              <a:gd name="csY337" fmla="*/ 2882595 h 6858000"/>
              <a:gd name="csX338" fmla="*/ 3408313 w 12192000"/>
              <a:gd name="csY338" fmla="*/ 2826883 h 6858000"/>
              <a:gd name="csX339" fmla="*/ 3481751 w 12192000"/>
              <a:gd name="csY339" fmla="*/ 2708079 h 6858000"/>
              <a:gd name="csX340" fmla="*/ 3653676 w 12192000"/>
              <a:gd name="csY340" fmla="*/ 2406062 h 6858000"/>
              <a:gd name="csX341" fmla="*/ 3694645 w 12192000"/>
              <a:gd name="csY341" fmla="*/ 2358137 h 6858000"/>
              <a:gd name="csX342" fmla="*/ 3642428 w 12192000"/>
              <a:gd name="csY342" fmla="*/ 2266208 h 6858000"/>
              <a:gd name="csX343" fmla="*/ 3345865 w 12192000"/>
              <a:gd name="csY343" fmla="*/ 1884544 h 6858000"/>
              <a:gd name="csX344" fmla="*/ 2922033 w 12192000"/>
              <a:gd name="csY344" fmla="*/ 1745016 h 6858000"/>
              <a:gd name="csX345" fmla="*/ 2671828 w 12192000"/>
              <a:gd name="csY345" fmla="*/ 1575031 h 6858000"/>
              <a:gd name="csX346" fmla="*/ 2027509 w 12192000"/>
              <a:gd name="csY346" fmla="*/ 1268919 h 6858000"/>
              <a:gd name="csX347" fmla="*/ 1624853 w 12192000"/>
              <a:gd name="csY347" fmla="*/ 609643 h 6858000"/>
              <a:gd name="csX348" fmla="*/ 1514588 w 12192000"/>
              <a:gd name="csY348" fmla="*/ 337057 h 6858000"/>
              <a:gd name="csX349" fmla="*/ 1437911 w 12192000"/>
              <a:gd name="csY349" fmla="*/ 133557 h 6858000"/>
              <a:gd name="csX350" fmla="*/ 8958908 w 12192000"/>
              <a:gd name="csY350" fmla="*/ 14837 h 6858000"/>
              <a:gd name="csX351" fmla="*/ 8987312 w 12192000"/>
              <a:gd name="csY351" fmla="*/ 79253 h 6858000"/>
              <a:gd name="csX352" fmla="*/ 8996186 w 12192000"/>
              <a:gd name="csY352" fmla="*/ 235682 h 6858000"/>
              <a:gd name="csX353" fmla="*/ 8949753 w 12192000"/>
              <a:gd name="csY353" fmla="*/ 296232 h 6858000"/>
              <a:gd name="csX354" fmla="*/ 8633074 w 12192000"/>
              <a:gd name="csY354" fmla="*/ 741735 h 6858000"/>
              <a:gd name="csX355" fmla="*/ 8571008 w 12192000"/>
              <a:gd name="csY355" fmla="*/ 827925 h 6858000"/>
              <a:gd name="csX356" fmla="*/ 4954081 w 12192000"/>
              <a:gd name="csY356" fmla="*/ 827926 h 6858000"/>
              <a:gd name="csX357" fmla="*/ 5004813 w 12192000"/>
              <a:gd name="csY357" fmla="*/ 727728 h 6858000"/>
              <a:gd name="csX358" fmla="*/ 5197358 w 12192000"/>
              <a:gd name="csY358" fmla="*/ 300813 h 6858000"/>
              <a:gd name="csX359" fmla="*/ 5217797 w 12192000"/>
              <a:gd name="csY359" fmla="*/ 177744 h 6858000"/>
              <a:gd name="csX360" fmla="*/ 5249198 w 12192000"/>
              <a:gd name="csY360" fmla="*/ 23784 h 6858000"/>
              <a:gd name="csX361" fmla="*/ 5251455 w 12192000"/>
              <a:gd name="csY361" fmla="*/ 14837 h 6858000"/>
              <a:gd name="csX362" fmla="*/ 7569377 w 12192000"/>
              <a:gd name="csY362" fmla="*/ 14837 h 6858000"/>
              <a:gd name="csX363" fmla="*/ 7551341 w 12192000"/>
              <a:gd name="csY363" fmla="*/ 51138 h 6858000"/>
              <a:gd name="csX364" fmla="*/ 7478019 w 12192000"/>
              <a:gd name="csY364" fmla="*/ 286283 h 6858000"/>
              <a:gd name="csX365" fmla="*/ 7472637 w 12192000"/>
              <a:gd name="csY365" fmla="*/ 444131 h 6858000"/>
              <a:gd name="csX366" fmla="*/ 7632021 w 12192000"/>
              <a:gd name="csY366" fmla="*/ 353109 h 6858000"/>
              <a:gd name="csX367" fmla="*/ 8332614 w 12192000"/>
              <a:gd name="csY367" fmla="*/ 22481 h 6858000"/>
              <a:gd name="csX368" fmla="*/ 8356293 w 12192000"/>
              <a:gd name="csY368" fmla="*/ 14837 h 6858000"/>
              <a:gd name="csX369" fmla="*/ 10656379 w 12192000"/>
              <a:gd name="csY369" fmla="*/ 0 h 6858000"/>
              <a:gd name="csX370" fmla="*/ 12192000 w 12192000"/>
              <a:gd name="csY370" fmla="*/ 1 h 6858000"/>
              <a:gd name="csX371" fmla="*/ 12191999 w 12192000"/>
              <a:gd name="csY371" fmla="*/ 1198482 h 6858000"/>
              <a:gd name="csX372" fmla="*/ 12133138 w 12192000"/>
              <a:gd name="csY372" fmla="*/ 1169899 h 6858000"/>
              <a:gd name="csX373" fmla="*/ 12002380 w 12192000"/>
              <a:gd name="csY373" fmla="*/ 1066638 h 6858000"/>
              <a:gd name="csX374" fmla="*/ 11853740 w 12192000"/>
              <a:gd name="csY374" fmla="*/ 962472 h 6858000"/>
              <a:gd name="csX375" fmla="*/ 11758691 w 12192000"/>
              <a:gd name="csY375" fmla="*/ 895386 h 6858000"/>
              <a:gd name="csX376" fmla="*/ 11401378 w 12192000"/>
              <a:gd name="csY376" fmla="*/ 694985 h 6858000"/>
              <a:gd name="csX377" fmla="*/ 11372311 w 12192000"/>
              <a:gd name="csY377" fmla="*/ 687907 h 6858000"/>
              <a:gd name="csX378" fmla="*/ 11390223 w 12192000"/>
              <a:gd name="csY378" fmla="*/ 720061 h 6858000"/>
              <a:gd name="csX379" fmla="*/ 11637122 w 12192000"/>
              <a:gd name="csY379" fmla="*/ 934068 h 6858000"/>
              <a:gd name="csX380" fmla="*/ 11692765 w 12192000"/>
              <a:gd name="csY380" fmla="*/ 994080 h 6858000"/>
              <a:gd name="csX381" fmla="*/ 11773247 w 12192000"/>
              <a:gd name="csY381" fmla="*/ 1072943 h 6858000"/>
              <a:gd name="csX382" fmla="*/ 11814419 w 12192000"/>
              <a:gd name="csY382" fmla="*/ 1125591 h 6858000"/>
              <a:gd name="csX383" fmla="*/ 11917191 w 12192000"/>
              <a:gd name="csY383" fmla="*/ 1172762 h 6858000"/>
              <a:gd name="csX384" fmla="*/ 12107416 w 12192000"/>
              <a:gd name="csY384" fmla="*/ 1294220 h 6858000"/>
              <a:gd name="csX385" fmla="*/ 12192000 w 12192000"/>
              <a:gd name="csY385" fmla="*/ 1350509 h 6858000"/>
              <a:gd name="csX386" fmla="*/ 12192000 w 12192000"/>
              <a:gd name="csY386" fmla="*/ 1587982 h 6858000"/>
              <a:gd name="csX387" fmla="*/ 12029001 w 12192000"/>
              <a:gd name="csY387" fmla="*/ 1480530 h 6858000"/>
              <a:gd name="csX388" fmla="*/ 11917023 w 12192000"/>
              <a:gd name="csY388" fmla="*/ 1463671 h 6858000"/>
              <a:gd name="csX389" fmla="*/ 11821787 w 12192000"/>
              <a:gd name="csY389" fmla="*/ 1496324 h 6858000"/>
              <a:gd name="csX390" fmla="*/ 11614978 w 12192000"/>
              <a:gd name="csY390" fmla="*/ 1563941 h 6858000"/>
              <a:gd name="csX391" fmla="*/ 11539509 w 12192000"/>
              <a:gd name="csY391" fmla="*/ 1578983 h 6858000"/>
              <a:gd name="csX392" fmla="*/ 11458995 w 12192000"/>
              <a:gd name="csY392" fmla="*/ 1610709 h 6858000"/>
              <a:gd name="csX393" fmla="*/ 11442954 w 12192000"/>
              <a:gd name="csY393" fmla="*/ 1612963 h 6858000"/>
              <a:gd name="csX394" fmla="*/ 11442954 w 12192000"/>
              <a:gd name="csY394" fmla="*/ 1475350 h 6858000"/>
              <a:gd name="csX395" fmla="*/ 11444893 w 12192000"/>
              <a:gd name="csY395" fmla="*/ 1476296 h 6858000"/>
              <a:gd name="csX396" fmla="*/ 11505706 w 12192000"/>
              <a:gd name="csY396" fmla="*/ 1502452 h 6858000"/>
              <a:gd name="csX397" fmla="*/ 11734096 w 12192000"/>
              <a:gd name="csY397" fmla="*/ 1482263 h 6858000"/>
              <a:gd name="csX398" fmla="*/ 11803356 w 12192000"/>
              <a:gd name="csY398" fmla="*/ 1448502 h 6858000"/>
              <a:gd name="csX399" fmla="*/ 11870600 w 12192000"/>
              <a:gd name="csY399" fmla="*/ 1438561 h 6858000"/>
              <a:gd name="csX400" fmla="*/ 11917220 w 12192000"/>
              <a:gd name="csY400" fmla="*/ 1372749 h 6858000"/>
              <a:gd name="csX401" fmla="*/ 11845614 w 12192000"/>
              <a:gd name="csY401" fmla="*/ 1284011 h 6858000"/>
              <a:gd name="csX402" fmla="*/ 11703063 w 12192000"/>
              <a:gd name="csY402" fmla="*/ 1166609 h 6858000"/>
              <a:gd name="csX403" fmla="*/ 11613974 w 12192000"/>
              <a:gd name="csY403" fmla="*/ 1078958 h 6858000"/>
              <a:gd name="csX404" fmla="*/ 11546655 w 12192000"/>
              <a:gd name="csY404" fmla="*/ 1077125 h 6858000"/>
              <a:gd name="csX405" fmla="*/ 11450109 w 12192000"/>
              <a:gd name="csY405" fmla="*/ 1111602 h 6858000"/>
              <a:gd name="csX406" fmla="*/ 11442954 w 12192000"/>
              <a:gd name="csY406" fmla="*/ 1116902 h 6858000"/>
              <a:gd name="csX407" fmla="*/ 11442953 w 12192000"/>
              <a:gd name="csY407" fmla="*/ 1069789 h 6858000"/>
              <a:gd name="csX408" fmla="*/ 11449152 w 12192000"/>
              <a:gd name="csY408" fmla="*/ 1069434 h 6858000"/>
              <a:gd name="csX409" fmla="*/ 11505735 w 12192000"/>
              <a:gd name="csY409" fmla="*/ 1049889 h 6858000"/>
              <a:gd name="csX410" fmla="*/ 11512835 w 12192000"/>
              <a:gd name="csY410" fmla="*/ 970406 h 6858000"/>
              <a:gd name="csX411" fmla="*/ 11452610 w 12192000"/>
              <a:gd name="csY411" fmla="*/ 926015 h 6858000"/>
              <a:gd name="csX412" fmla="*/ 11442954 w 12192000"/>
              <a:gd name="csY412" fmla="*/ 920963 h 6858000"/>
              <a:gd name="csX413" fmla="*/ 11442954 w 12192000"/>
              <a:gd name="csY413" fmla="*/ 827925 h 6858000"/>
              <a:gd name="csX414" fmla="*/ 11263982 w 12192000"/>
              <a:gd name="csY414" fmla="*/ 827925 h 6858000"/>
              <a:gd name="csX415" fmla="*/ 11248544 w 12192000"/>
              <a:gd name="csY415" fmla="*/ 819005 h 6858000"/>
              <a:gd name="csX416" fmla="*/ 11085562 w 12192000"/>
              <a:gd name="csY416" fmla="*/ 671939 h 6858000"/>
              <a:gd name="csX417" fmla="*/ 11018922 w 12192000"/>
              <a:gd name="csY417" fmla="*/ 571898 h 6858000"/>
              <a:gd name="csX418" fmla="*/ 10938495 w 12192000"/>
              <a:gd name="csY418" fmla="*/ 483170 h 6858000"/>
              <a:gd name="csX419" fmla="*/ 11004227 w 12192000"/>
              <a:gd name="csY419" fmla="*/ 384590 h 6858000"/>
              <a:gd name="csX420" fmla="*/ 11127811 w 12192000"/>
              <a:gd name="csY420" fmla="*/ 457449 h 6858000"/>
              <a:gd name="csX421" fmla="*/ 11206516 w 12192000"/>
              <a:gd name="csY421" fmla="*/ 514642 h 6858000"/>
              <a:gd name="csX422" fmla="*/ 11345386 w 12192000"/>
              <a:gd name="csY422" fmla="*/ 617922 h 6858000"/>
              <a:gd name="csX423" fmla="*/ 11159614 w 12192000"/>
              <a:gd name="csY423" fmla="*/ 449861 h 6858000"/>
              <a:gd name="csX424" fmla="*/ 11084430 w 12192000"/>
              <a:gd name="csY424" fmla="*/ 359549 h 6858000"/>
              <a:gd name="csX425" fmla="*/ 10990295 w 12192000"/>
              <a:gd name="csY425" fmla="*/ 288218 h 6858000"/>
              <a:gd name="csX426" fmla="*/ 10689615 w 12192000"/>
              <a:gd name="csY426" fmla="*/ 55484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Lst>
            <a:rect l="l" t="t" r="r" b="b"/>
            <a:pathLst>
              <a:path w="12192000" h="6858000">
                <a:moveTo>
                  <a:pt x="12192000" y="5657023"/>
                </a:moveTo>
                <a:lnTo>
                  <a:pt x="12192000" y="6857998"/>
                </a:lnTo>
                <a:lnTo>
                  <a:pt x="11667386" y="6857998"/>
                </a:lnTo>
                <a:lnTo>
                  <a:pt x="11679236" y="6821407"/>
                </a:lnTo>
                <a:cubicBezTo>
                  <a:pt x="11693264" y="6784719"/>
                  <a:pt x="11708906" y="6749311"/>
                  <a:pt x="11725543" y="6715982"/>
                </a:cubicBezTo>
                <a:cubicBezTo>
                  <a:pt x="11766184" y="6643308"/>
                  <a:pt x="11848090" y="6341510"/>
                  <a:pt x="11887890" y="6275786"/>
                </a:cubicBezTo>
                <a:cubicBezTo>
                  <a:pt x="11910805" y="6239544"/>
                  <a:pt x="12037295" y="5939211"/>
                  <a:pt x="12115703" y="5802285"/>
                </a:cubicBezTo>
                <a:cubicBezTo>
                  <a:pt x="12133955" y="5762024"/>
                  <a:pt x="12154732" y="5721415"/>
                  <a:pt x="12177328" y="5681130"/>
                </a:cubicBezTo>
                <a:close/>
                <a:moveTo>
                  <a:pt x="9026485" y="5466080"/>
                </a:moveTo>
                <a:lnTo>
                  <a:pt x="9116190" y="5466080"/>
                </a:lnTo>
                <a:lnTo>
                  <a:pt x="9056443" y="5529725"/>
                </a:lnTo>
                <a:lnTo>
                  <a:pt x="8986934" y="5602322"/>
                </a:lnTo>
                <a:close/>
                <a:moveTo>
                  <a:pt x="8466346" y="5466080"/>
                </a:moveTo>
                <a:lnTo>
                  <a:pt x="8447596" y="5526123"/>
                </a:lnTo>
                <a:cubicBezTo>
                  <a:pt x="8401920" y="5676393"/>
                  <a:pt x="8472327" y="6047553"/>
                  <a:pt x="8390836" y="6145086"/>
                </a:cubicBezTo>
                <a:cubicBezTo>
                  <a:pt x="8319397" y="6220869"/>
                  <a:pt x="8096616" y="6124751"/>
                  <a:pt x="7958651" y="6111320"/>
                </a:cubicBezTo>
                <a:cubicBezTo>
                  <a:pt x="7820685" y="6097890"/>
                  <a:pt x="7678602" y="6123499"/>
                  <a:pt x="7563046" y="6064503"/>
                </a:cubicBezTo>
                <a:cubicBezTo>
                  <a:pt x="7279834" y="5865525"/>
                  <a:pt x="6916192" y="5699879"/>
                  <a:pt x="6654003" y="5488509"/>
                </a:cubicBezTo>
                <a:cubicBezTo>
                  <a:pt x="6630390" y="5469038"/>
                  <a:pt x="6597316" y="5454480"/>
                  <a:pt x="6610591" y="5501188"/>
                </a:cubicBezTo>
                <a:cubicBezTo>
                  <a:pt x="6625159" y="5553571"/>
                  <a:pt x="6669038" y="5593922"/>
                  <a:pt x="6689168" y="5645334"/>
                </a:cubicBezTo>
                <a:cubicBezTo>
                  <a:pt x="6712846" y="5700741"/>
                  <a:pt x="6699396" y="5767162"/>
                  <a:pt x="6663459" y="5815941"/>
                </a:cubicBezTo>
                <a:cubicBezTo>
                  <a:pt x="6597387" y="5907868"/>
                  <a:pt x="6497390" y="5952810"/>
                  <a:pt x="6392503" y="5950137"/>
                </a:cubicBezTo>
                <a:cubicBezTo>
                  <a:pt x="6318719" y="5947329"/>
                  <a:pt x="6241887" y="5915933"/>
                  <a:pt x="6169580" y="5908320"/>
                </a:cubicBezTo>
                <a:cubicBezTo>
                  <a:pt x="6125223" y="5906084"/>
                  <a:pt x="6069517" y="5899784"/>
                  <a:pt x="6027903" y="5904454"/>
                </a:cubicBezTo>
                <a:cubicBezTo>
                  <a:pt x="5980502" y="5912388"/>
                  <a:pt x="6031029" y="5958672"/>
                  <a:pt x="6044937" y="5976448"/>
                </a:cubicBezTo>
                <a:cubicBezTo>
                  <a:pt x="6083560" y="6019897"/>
                  <a:pt x="6301617" y="6411285"/>
                  <a:pt x="6363321" y="6469392"/>
                </a:cubicBezTo>
                <a:cubicBezTo>
                  <a:pt x="6416933" y="6521639"/>
                  <a:pt x="6492445" y="6537511"/>
                  <a:pt x="6553728" y="6576265"/>
                </a:cubicBezTo>
                <a:cubicBezTo>
                  <a:pt x="6694289" y="6665424"/>
                  <a:pt x="6864296" y="6749470"/>
                  <a:pt x="7002850" y="6839928"/>
                </a:cubicBezTo>
                <a:lnTo>
                  <a:pt x="7031305" y="6858000"/>
                </a:lnTo>
                <a:lnTo>
                  <a:pt x="6742974" y="6858000"/>
                </a:lnTo>
                <a:lnTo>
                  <a:pt x="6735986" y="6854582"/>
                </a:lnTo>
                <a:lnTo>
                  <a:pt x="6711569" y="6842754"/>
                </a:lnTo>
                <a:cubicBezTo>
                  <a:pt x="6618346" y="6797198"/>
                  <a:pt x="6513138" y="6763948"/>
                  <a:pt x="6418448" y="6729128"/>
                </a:cubicBezTo>
                <a:cubicBezTo>
                  <a:pt x="6365915" y="6709979"/>
                  <a:pt x="6209771" y="6574591"/>
                  <a:pt x="6173185" y="6543012"/>
                </a:cubicBezTo>
                <a:cubicBezTo>
                  <a:pt x="6128592" y="6498021"/>
                  <a:pt x="6105692" y="6432817"/>
                  <a:pt x="6077196" y="6376636"/>
                </a:cubicBezTo>
                <a:cubicBezTo>
                  <a:pt x="6032923" y="6297624"/>
                  <a:pt x="5992023" y="6214484"/>
                  <a:pt x="5951138" y="6133959"/>
                </a:cubicBezTo>
                <a:cubicBezTo>
                  <a:pt x="5895506" y="6038990"/>
                  <a:pt x="5810807" y="5876672"/>
                  <a:pt x="5743401" y="5806828"/>
                </a:cubicBezTo>
                <a:cubicBezTo>
                  <a:pt x="5693235" y="5755221"/>
                  <a:pt x="5611476" y="5744226"/>
                  <a:pt x="5546704" y="5714891"/>
                </a:cubicBezTo>
                <a:cubicBezTo>
                  <a:pt x="5489771" y="5687174"/>
                  <a:pt x="5442560" y="5644211"/>
                  <a:pt x="5403833" y="5594090"/>
                </a:cubicBezTo>
                <a:lnTo>
                  <a:pt x="5323759" y="5466080"/>
                </a:lnTo>
                <a:close/>
                <a:moveTo>
                  <a:pt x="2515975" y="5172441"/>
                </a:moveTo>
                <a:cubicBezTo>
                  <a:pt x="2508469" y="5171142"/>
                  <a:pt x="2501167" y="5171471"/>
                  <a:pt x="2494533" y="5174180"/>
                </a:cubicBezTo>
                <a:cubicBezTo>
                  <a:pt x="2468632" y="5206163"/>
                  <a:pt x="2442656" y="5240012"/>
                  <a:pt x="2417302" y="5272784"/>
                </a:cubicBezTo>
                <a:cubicBezTo>
                  <a:pt x="2375183" y="5326580"/>
                  <a:pt x="2355998" y="5393793"/>
                  <a:pt x="2326965" y="5454406"/>
                </a:cubicBezTo>
                <a:cubicBezTo>
                  <a:pt x="2310759" y="5496729"/>
                  <a:pt x="2259359" y="5524448"/>
                  <a:pt x="2255227" y="5571449"/>
                </a:cubicBezTo>
                <a:cubicBezTo>
                  <a:pt x="2259123" y="5671218"/>
                  <a:pt x="2328988" y="5761520"/>
                  <a:pt x="2427549" y="5806733"/>
                </a:cubicBezTo>
                <a:cubicBezTo>
                  <a:pt x="2478309" y="5837456"/>
                  <a:pt x="2542869" y="5870032"/>
                  <a:pt x="2604252" y="5886303"/>
                </a:cubicBezTo>
                <a:cubicBezTo>
                  <a:pt x="2618810" y="5890503"/>
                  <a:pt x="2630351" y="5894275"/>
                  <a:pt x="2639806" y="5896013"/>
                </a:cubicBezTo>
                <a:cubicBezTo>
                  <a:pt x="2649256" y="5897751"/>
                  <a:pt x="2656624" y="5897452"/>
                  <a:pt x="2662834" y="5893511"/>
                </a:cubicBezTo>
                <a:lnTo>
                  <a:pt x="2662872" y="5893405"/>
                </a:lnTo>
                <a:lnTo>
                  <a:pt x="2663946" y="5892722"/>
                </a:lnTo>
                <a:cubicBezTo>
                  <a:pt x="2709619" y="5849206"/>
                  <a:pt x="2696494" y="5782522"/>
                  <a:pt x="2705975" y="5724871"/>
                </a:cubicBezTo>
                <a:cubicBezTo>
                  <a:pt x="2714061" y="5677747"/>
                  <a:pt x="2731684" y="5630478"/>
                  <a:pt x="2735239" y="5582441"/>
                </a:cubicBezTo>
                <a:cubicBezTo>
                  <a:pt x="2739454" y="5497426"/>
                  <a:pt x="2701174" y="5413920"/>
                  <a:pt x="2657078" y="5343032"/>
                </a:cubicBezTo>
                <a:cubicBezTo>
                  <a:pt x="2630623" y="5280588"/>
                  <a:pt x="2603598" y="5235915"/>
                  <a:pt x="2576507" y="5207773"/>
                </a:cubicBezTo>
                <a:cubicBezTo>
                  <a:pt x="2562849" y="5194887"/>
                  <a:pt x="2538493" y="5176339"/>
                  <a:pt x="2515975" y="5172441"/>
                </a:cubicBezTo>
                <a:close/>
                <a:moveTo>
                  <a:pt x="3201118" y="3806030"/>
                </a:moveTo>
                <a:cubicBezTo>
                  <a:pt x="3189390" y="3806057"/>
                  <a:pt x="3173646" y="3821819"/>
                  <a:pt x="3159561" y="3846946"/>
                </a:cubicBezTo>
                <a:cubicBezTo>
                  <a:pt x="3104098" y="3938044"/>
                  <a:pt x="3027128" y="4008413"/>
                  <a:pt x="2967398" y="4087911"/>
                </a:cubicBezTo>
                <a:cubicBezTo>
                  <a:pt x="2931296" y="4132836"/>
                  <a:pt x="2923908" y="4196567"/>
                  <a:pt x="2904549" y="4247365"/>
                </a:cubicBezTo>
                <a:cubicBezTo>
                  <a:pt x="2782995" y="4461913"/>
                  <a:pt x="2679984" y="4760136"/>
                  <a:pt x="2582195" y="5027868"/>
                </a:cubicBezTo>
                <a:cubicBezTo>
                  <a:pt x="2563315" y="5069711"/>
                  <a:pt x="2571694" y="5111230"/>
                  <a:pt x="2591882" y="5151876"/>
                </a:cubicBezTo>
                <a:cubicBezTo>
                  <a:pt x="2629644" y="5235117"/>
                  <a:pt x="2756839" y="5434860"/>
                  <a:pt x="2808767" y="5527318"/>
                </a:cubicBezTo>
                <a:cubicBezTo>
                  <a:pt x="2830346" y="5570042"/>
                  <a:pt x="2879124" y="5652364"/>
                  <a:pt x="2903450" y="5706620"/>
                </a:cubicBezTo>
                <a:cubicBezTo>
                  <a:pt x="2956711" y="5793253"/>
                  <a:pt x="3041432" y="5952913"/>
                  <a:pt x="3128333" y="6047115"/>
                </a:cubicBezTo>
                <a:cubicBezTo>
                  <a:pt x="3215234" y="6141317"/>
                  <a:pt x="3322472" y="6212411"/>
                  <a:pt x="3424857" y="6271834"/>
                </a:cubicBezTo>
                <a:cubicBezTo>
                  <a:pt x="3484942" y="6302336"/>
                  <a:pt x="3626186" y="6361754"/>
                  <a:pt x="3742644" y="6403652"/>
                </a:cubicBezTo>
                <a:cubicBezTo>
                  <a:pt x="3817612" y="6431891"/>
                  <a:pt x="3885406" y="6455966"/>
                  <a:pt x="3956575" y="6446796"/>
                </a:cubicBezTo>
                <a:cubicBezTo>
                  <a:pt x="3980299" y="6443738"/>
                  <a:pt x="4004394" y="6436987"/>
                  <a:pt x="4029259" y="6425465"/>
                </a:cubicBezTo>
                <a:cubicBezTo>
                  <a:pt x="4103284" y="6384861"/>
                  <a:pt x="3819715" y="6351216"/>
                  <a:pt x="3796121" y="6322747"/>
                </a:cubicBezTo>
                <a:cubicBezTo>
                  <a:pt x="3680372" y="6248388"/>
                  <a:pt x="3612925" y="6097320"/>
                  <a:pt x="3598369" y="5965053"/>
                </a:cubicBezTo>
                <a:cubicBezTo>
                  <a:pt x="3595518" y="5946847"/>
                  <a:pt x="3587217" y="5929298"/>
                  <a:pt x="3580291" y="5958938"/>
                </a:cubicBezTo>
                <a:cubicBezTo>
                  <a:pt x="3570420" y="6008390"/>
                  <a:pt x="3566177" y="6086522"/>
                  <a:pt x="3513157" y="6110818"/>
                </a:cubicBezTo>
                <a:cubicBezTo>
                  <a:pt x="3423112" y="6134906"/>
                  <a:pt x="3319636" y="6077266"/>
                  <a:pt x="3250859" y="6022675"/>
                </a:cubicBezTo>
                <a:lnTo>
                  <a:pt x="3250800" y="6022181"/>
                </a:lnTo>
                <a:lnTo>
                  <a:pt x="3248999" y="6020587"/>
                </a:lnTo>
                <a:cubicBezTo>
                  <a:pt x="3097485" y="5893137"/>
                  <a:pt x="3108024" y="5793434"/>
                  <a:pt x="3065108" y="5618188"/>
                </a:cubicBezTo>
                <a:cubicBezTo>
                  <a:pt x="3019068" y="5446153"/>
                  <a:pt x="2981058" y="5164589"/>
                  <a:pt x="2972762" y="4988375"/>
                </a:cubicBezTo>
                <a:cubicBezTo>
                  <a:pt x="2964466" y="4812162"/>
                  <a:pt x="2955852" y="4695374"/>
                  <a:pt x="3015333" y="4560910"/>
                </a:cubicBezTo>
                <a:cubicBezTo>
                  <a:pt x="3037724" y="4505272"/>
                  <a:pt x="3071387" y="4458880"/>
                  <a:pt x="3094823" y="4403971"/>
                </a:cubicBezTo>
                <a:cubicBezTo>
                  <a:pt x="3112831" y="4363241"/>
                  <a:pt x="3130315" y="4319003"/>
                  <a:pt x="3148192" y="4284270"/>
                </a:cubicBezTo>
                <a:cubicBezTo>
                  <a:pt x="3176101" y="4231435"/>
                  <a:pt x="3212242" y="4171826"/>
                  <a:pt x="3223465" y="4113615"/>
                </a:cubicBezTo>
                <a:cubicBezTo>
                  <a:pt x="3235647" y="4030855"/>
                  <a:pt x="3212419" y="3948349"/>
                  <a:pt x="3218590" y="3859528"/>
                </a:cubicBezTo>
                <a:cubicBezTo>
                  <a:pt x="3220562" y="3821713"/>
                  <a:pt x="3212846" y="3806004"/>
                  <a:pt x="3201118" y="3806030"/>
                </a:cubicBezTo>
                <a:close/>
                <a:moveTo>
                  <a:pt x="12192000" y="3592555"/>
                </a:moveTo>
                <a:lnTo>
                  <a:pt x="12192000" y="5370279"/>
                </a:lnTo>
                <a:lnTo>
                  <a:pt x="11999620" y="5668678"/>
                </a:lnTo>
                <a:cubicBezTo>
                  <a:pt x="11966504" y="5718167"/>
                  <a:pt x="11680219" y="6135876"/>
                  <a:pt x="11606219" y="6212360"/>
                </a:cubicBezTo>
                <a:cubicBezTo>
                  <a:pt x="11565194" y="6252544"/>
                  <a:pt x="11532188" y="6300172"/>
                  <a:pt x="11490480" y="6341609"/>
                </a:cubicBezTo>
                <a:cubicBezTo>
                  <a:pt x="11392020" y="6438124"/>
                  <a:pt x="11307011" y="6538327"/>
                  <a:pt x="11187231" y="6594340"/>
                </a:cubicBezTo>
                <a:cubicBezTo>
                  <a:pt x="11071655" y="6647381"/>
                  <a:pt x="10937659" y="6724211"/>
                  <a:pt x="10804971" y="6720613"/>
                </a:cubicBezTo>
                <a:cubicBezTo>
                  <a:pt x="10656564" y="6692792"/>
                  <a:pt x="10519298" y="6680337"/>
                  <a:pt x="10383248" y="6580637"/>
                </a:cubicBezTo>
                <a:cubicBezTo>
                  <a:pt x="10259341" y="6509282"/>
                  <a:pt x="9915686" y="6495553"/>
                  <a:pt x="9845905" y="6403257"/>
                </a:cubicBezTo>
                <a:cubicBezTo>
                  <a:pt x="9793348" y="6324339"/>
                  <a:pt x="9924327" y="6146469"/>
                  <a:pt x="9964555" y="6026856"/>
                </a:cubicBezTo>
                <a:cubicBezTo>
                  <a:pt x="10004782" y="5907243"/>
                  <a:pt x="10011229" y="5775964"/>
                  <a:pt x="10087274" y="5685580"/>
                </a:cubicBezTo>
                <a:cubicBezTo>
                  <a:pt x="10145927" y="5632990"/>
                  <a:pt x="10203764" y="5575515"/>
                  <a:pt x="10261297" y="5515927"/>
                </a:cubicBezTo>
                <a:lnTo>
                  <a:pt x="10308375" y="5466080"/>
                </a:lnTo>
                <a:lnTo>
                  <a:pt x="11442954" y="5466081"/>
                </a:lnTo>
                <a:lnTo>
                  <a:pt x="11442955" y="3739320"/>
                </a:lnTo>
                <a:lnTo>
                  <a:pt x="11458583" y="3735570"/>
                </a:lnTo>
                <a:cubicBezTo>
                  <a:pt x="11522260" y="3719715"/>
                  <a:pt x="11586685" y="3716418"/>
                  <a:pt x="11649108" y="3693114"/>
                </a:cubicBezTo>
                <a:cubicBezTo>
                  <a:pt x="11707211" y="3671582"/>
                  <a:pt x="12040822" y="3620103"/>
                  <a:pt x="12160115" y="3598765"/>
                </a:cubicBezTo>
                <a:close/>
                <a:moveTo>
                  <a:pt x="3736840" y="2938659"/>
                </a:moveTo>
                <a:cubicBezTo>
                  <a:pt x="3725487" y="2941532"/>
                  <a:pt x="3705469" y="2955410"/>
                  <a:pt x="3694498" y="2965531"/>
                </a:cubicBezTo>
                <a:cubicBezTo>
                  <a:pt x="3636454" y="3011496"/>
                  <a:pt x="3559758" y="3033722"/>
                  <a:pt x="3502073" y="3077683"/>
                </a:cubicBezTo>
                <a:cubicBezTo>
                  <a:pt x="3470913" y="3101501"/>
                  <a:pt x="3451984" y="3142495"/>
                  <a:pt x="3421657" y="3166967"/>
                </a:cubicBezTo>
                <a:cubicBezTo>
                  <a:pt x="3373811" y="3201648"/>
                  <a:pt x="3328525" y="3237124"/>
                  <a:pt x="3280342" y="3271091"/>
                </a:cubicBezTo>
                <a:cubicBezTo>
                  <a:pt x="3236509" y="3298197"/>
                  <a:pt x="3195542" y="3329885"/>
                  <a:pt x="3156286" y="3364083"/>
                </a:cubicBezTo>
                <a:cubicBezTo>
                  <a:pt x="3092403" y="3410451"/>
                  <a:pt x="3023029" y="3461252"/>
                  <a:pt x="2965870" y="3519980"/>
                </a:cubicBezTo>
                <a:cubicBezTo>
                  <a:pt x="2913150" y="3575911"/>
                  <a:pt x="2881305" y="3647369"/>
                  <a:pt x="2831050" y="3705011"/>
                </a:cubicBezTo>
                <a:cubicBezTo>
                  <a:pt x="2746931" y="3827896"/>
                  <a:pt x="2534809" y="4133489"/>
                  <a:pt x="2461147" y="4257291"/>
                </a:cubicBezTo>
                <a:cubicBezTo>
                  <a:pt x="2432213" y="4318292"/>
                  <a:pt x="2413953" y="4385246"/>
                  <a:pt x="2389079" y="4447820"/>
                </a:cubicBezTo>
                <a:cubicBezTo>
                  <a:pt x="2332821" y="4562340"/>
                  <a:pt x="2279449" y="4685361"/>
                  <a:pt x="2257251" y="4816329"/>
                </a:cubicBezTo>
                <a:cubicBezTo>
                  <a:pt x="2204271" y="4965644"/>
                  <a:pt x="2110250" y="5236090"/>
                  <a:pt x="2071198" y="5343709"/>
                </a:cubicBezTo>
                <a:cubicBezTo>
                  <a:pt x="2021090" y="5489725"/>
                  <a:pt x="1952727" y="5652611"/>
                  <a:pt x="1956601" y="5692419"/>
                </a:cubicBezTo>
                <a:cubicBezTo>
                  <a:pt x="1968518" y="5712505"/>
                  <a:pt x="2053123" y="5646872"/>
                  <a:pt x="2094443" y="5582556"/>
                </a:cubicBezTo>
                <a:cubicBezTo>
                  <a:pt x="2108862" y="5555833"/>
                  <a:pt x="2129128" y="5534635"/>
                  <a:pt x="2144885" y="5508152"/>
                </a:cubicBezTo>
                <a:cubicBezTo>
                  <a:pt x="2171727" y="5468625"/>
                  <a:pt x="2232889" y="5392802"/>
                  <a:pt x="2255496" y="5345399"/>
                </a:cubicBezTo>
                <a:cubicBezTo>
                  <a:pt x="2272924" y="5306948"/>
                  <a:pt x="2262939" y="5262958"/>
                  <a:pt x="2280527" y="5223734"/>
                </a:cubicBezTo>
                <a:cubicBezTo>
                  <a:pt x="2338290" y="5069219"/>
                  <a:pt x="2387081" y="4910305"/>
                  <a:pt x="2450541" y="4758417"/>
                </a:cubicBezTo>
                <a:cubicBezTo>
                  <a:pt x="2450567" y="4758348"/>
                  <a:pt x="2450593" y="4758278"/>
                  <a:pt x="2450617" y="4758209"/>
                </a:cubicBezTo>
                <a:cubicBezTo>
                  <a:pt x="2450972" y="4757545"/>
                  <a:pt x="2451328" y="4756882"/>
                  <a:pt x="2451683" y="4756219"/>
                </a:cubicBezTo>
                <a:cubicBezTo>
                  <a:pt x="2519105" y="4641306"/>
                  <a:pt x="2612503" y="4549198"/>
                  <a:pt x="2684445" y="4442185"/>
                </a:cubicBezTo>
                <a:cubicBezTo>
                  <a:pt x="2709661" y="4401188"/>
                  <a:pt x="2722898" y="4354246"/>
                  <a:pt x="2749336" y="4313806"/>
                </a:cubicBezTo>
                <a:cubicBezTo>
                  <a:pt x="2804391" y="4226826"/>
                  <a:pt x="2856664" y="4141341"/>
                  <a:pt x="2901508" y="4050116"/>
                </a:cubicBezTo>
                <a:cubicBezTo>
                  <a:pt x="2985440" y="3938740"/>
                  <a:pt x="3100699" y="3846156"/>
                  <a:pt x="3155960" y="3714212"/>
                </a:cubicBezTo>
                <a:cubicBezTo>
                  <a:pt x="3175733" y="3683120"/>
                  <a:pt x="3200536" y="3657858"/>
                  <a:pt x="3214375" y="3622153"/>
                </a:cubicBezTo>
                <a:cubicBezTo>
                  <a:pt x="3224261" y="3596177"/>
                  <a:pt x="3236998" y="3572168"/>
                  <a:pt x="3255671" y="3551113"/>
                </a:cubicBezTo>
                <a:cubicBezTo>
                  <a:pt x="3312046" y="3500875"/>
                  <a:pt x="3332816" y="3428893"/>
                  <a:pt x="3374985" y="3368004"/>
                </a:cubicBezTo>
                <a:cubicBezTo>
                  <a:pt x="3454549" y="3272488"/>
                  <a:pt x="3537618" y="3179767"/>
                  <a:pt x="3622582" y="3084405"/>
                </a:cubicBezTo>
                <a:cubicBezTo>
                  <a:pt x="3656472" y="3046984"/>
                  <a:pt x="3695074" y="3016938"/>
                  <a:pt x="3727201" y="2977822"/>
                </a:cubicBezTo>
                <a:cubicBezTo>
                  <a:pt x="3750884" y="2943921"/>
                  <a:pt x="3748196" y="2935788"/>
                  <a:pt x="3736840" y="2938659"/>
                </a:cubicBezTo>
                <a:close/>
                <a:moveTo>
                  <a:pt x="4033943" y="2826904"/>
                </a:moveTo>
                <a:cubicBezTo>
                  <a:pt x="4025885" y="2827430"/>
                  <a:pt x="4016266" y="2830191"/>
                  <a:pt x="4004788" y="2835686"/>
                </a:cubicBezTo>
                <a:cubicBezTo>
                  <a:pt x="3981556" y="2847286"/>
                  <a:pt x="3994299" y="2832763"/>
                  <a:pt x="3940682" y="2886002"/>
                </a:cubicBezTo>
                <a:cubicBezTo>
                  <a:pt x="3887068" y="2939241"/>
                  <a:pt x="3755356" y="3074062"/>
                  <a:pt x="3683097" y="3155122"/>
                </a:cubicBezTo>
                <a:cubicBezTo>
                  <a:pt x="3641942" y="3201579"/>
                  <a:pt x="3569165" y="3297943"/>
                  <a:pt x="3507122" y="3372366"/>
                </a:cubicBezTo>
                <a:cubicBezTo>
                  <a:pt x="3440812" y="3444414"/>
                  <a:pt x="3359115" y="3513092"/>
                  <a:pt x="3310836" y="3601664"/>
                </a:cubicBezTo>
                <a:cubicBezTo>
                  <a:pt x="3284481" y="3656121"/>
                  <a:pt x="3281745" y="3720095"/>
                  <a:pt x="3275319" y="3780141"/>
                </a:cubicBezTo>
                <a:cubicBezTo>
                  <a:pt x="3271359" y="3828979"/>
                  <a:pt x="3262079" y="3874138"/>
                  <a:pt x="3294332" y="3913528"/>
                </a:cubicBezTo>
                <a:cubicBezTo>
                  <a:pt x="3488095" y="4128630"/>
                  <a:pt x="3561763" y="4415385"/>
                  <a:pt x="3511189" y="4701550"/>
                </a:cubicBezTo>
                <a:cubicBezTo>
                  <a:pt x="3501290" y="4781569"/>
                  <a:pt x="3488695" y="4863825"/>
                  <a:pt x="3489532" y="4943656"/>
                </a:cubicBezTo>
                <a:cubicBezTo>
                  <a:pt x="3495507" y="4951028"/>
                  <a:pt x="3506171" y="4878255"/>
                  <a:pt x="3547041" y="4745785"/>
                </a:cubicBezTo>
                <a:cubicBezTo>
                  <a:pt x="3572582" y="4570020"/>
                  <a:pt x="3667801" y="4340957"/>
                  <a:pt x="3734749" y="4148834"/>
                </a:cubicBezTo>
                <a:cubicBezTo>
                  <a:pt x="3761122" y="4080750"/>
                  <a:pt x="3778562" y="4007814"/>
                  <a:pt x="3818725" y="3946562"/>
                </a:cubicBezTo>
                <a:cubicBezTo>
                  <a:pt x="3860710" y="3881219"/>
                  <a:pt x="3918670" y="3821239"/>
                  <a:pt x="3949841" y="3748356"/>
                </a:cubicBezTo>
                <a:cubicBezTo>
                  <a:pt x="3989335" y="3659880"/>
                  <a:pt x="4036253" y="3509562"/>
                  <a:pt x="4055684" y="3415707"/>
                </a:cubicBezTo>
                <a:cubicBezTo>
                  <a:pt x="4067542" y="3348595"/>
                  <a:pt x="4063342" y="3258949"/>
                  <a:pt x="4066426" y="3185223"/>
                </a:cubicBezTo>
                <a:cubicBezTo>
                  <a:pt x="4080854" y="3116069"/>
                  <a:pt x="4074421" y="3045258"/>
                  <a:pt x="4074187" y="2973347"/>
                </a:cubicBezTo>
                <a:cubicBezTo>
                  <a:pt x="4070119" y="2929060"/>
                  <a:pt x="4090335" y="2823223"/>
                  <a:pt x="4033943" y="2826904"/>
                </a:cubicBezTo>
                <a:close/>
                <a:moveTo>
                  <a:pt x="3815298" y="2732222"/>
                </a:moveTo>
                <a:cubicBezTo>
                  <a:pt x="3773677" y="2748506"/>
                  <a:pt x="3735739" y="2772389"/>
                  <a:pt x="3689228" y="2783131"/>
                </a:cubicBezTo>
                <a:cubicBezTo>
                  <a:pt x="3656650" y="2792692"/>
                  <a:pt x="3625647" y="2801158"/>
                  <a:pt x="3599263" y="2811632"/>
                </a:cubicBezTo>
                <a:lnTo>
                  <a:pt x="3597341" y="2812367"/>
                </a:lnTo>
                <a:cubicBezTo>
                  <a:pt x="3520522" y="2843555"/>
                  <a:pt x="3441630" y="2900080"/>
                  <a:pt x="3376370" y="2957925"/>
                </a:cubicBezTo>
                <a:cubicBezTo>
                  <a:pt x="3356512" y="2978319"/>
                  <a:pt x="3259307" y="3058872"/>
                  <a:pt x="3278422" y="3082302"/>
                </a:cubicBezTo>
                <a:cubicBezTo>
                  <a:pt x="3281099" y="3084092"/>
                  <a:pt x="3280462" y="3084218"/>
                  <a:pt x="3285004" y="3084777"/>
                </a:cubicBezTo>
                <a:cubicBezTo>
                  <a:pt x="3303583" y="3084193"/>
                  <a:pt x="3318890" y="3068570"/>
                  <a:pt x="3332464" y="3056478"/>
                </a:cubicBezTo>
                <a:cubicBezTo>
                  <a:pt x="3370659" y="3015973"/>
                  <a:pt x="3421978" y="2995102"/>
                  <a:pt x="3469097" y="2971066"/>
                </a:cubicBezTo>
                <a:cubicBezTo>
                  <a:pt x="3507184" y="2951739"/>
                  <a:pt x="3530894" y="2914945"/>
                  <a:pt x="3565417" y="2890671"/>
                </a:cubicBezTo>
                <a:cubicBezTo>
                  <a:pt x="3642220" y="2840984"/>
                  <a:pt x="3731428" y="2806641"/>
                  <a:pt x="3806594" y="2752577"/>
                </a:cubicBezTo>
                <a:cubicBezTo>
                  <a:pt x="3818632" y="2742779"/>
                  <a:pt x="3830966" y="2729175"/>
                  <a:pt x="3815298" y="2732222"/>
                </a:cubicBezTo>
                <a:close/>
                <a:moveTo>
                  <a:pt x="3634129" y="2604831"/>
                </a:moveTo>
                <a:cubicBezTo>
                  <a:pt x="3634151" y="2604879"/>
                  <a:pt x="3634174" y="2604927"/>
                  <a:pt x="3634196" y="2604975"/>
                </a:cubicBezTo>
                <a:lnTo>
                  <a:pt x="3632425" y="2605289"/>
                </a:lnTo>
                <a:cubicBezTo>
                  <a:pt x="3612207" y="2609790"/>
                  <a:pt x="3609943" y="2632685"/>
                  <a:pt x="3612102" y="2650170"/>
                </a:cubicBezTo>
                <a:cubicBezTo>
                  <a:pt x="3612020" y="2676572"/>
                  <a:pt x="3619418" y="2712880"/>
                  <a:pt x="3652178" y="2714408"/>
                </a:cubicBezTo>
                <a:cubicBezTo>
                  <a:pt x="3678569" y="2711876"/>
                  <a:pt x="3698691" y="2689086"/>
                  <a:pt x="3721407" y="2676944"/>
                </a:cubicBezTo>
                <a:cubicBezTo>
                  <a:pt x="3736935" y="2667329"/>
                  <a:pt x="3747825" y="2658423"/>
                  <a:pt x="3743538" y="2647881"/>
                </a:cubicBezTo>
                <a:cubicBezTo>
                  <a:pt x="3720762" y="2615792"/>
                  <a:pt x="3671839" y="2601135"/>
                  <a:pt x="3634129" y="2604831"/>
                </a:cubicBezTo>
                <a:close/>
                <a:moveTo>
                  <a:pt x="11509689" y="1770542"/>
                </a:moveTo>
                <a:cubicBezTo>
                  <a:pt x="11549534" y="1766792"/>
                  <a:pt x="11588753" y="1779426"/>
                  <a:pt x="11628187" y="1778189"/>
                </a:cubicBezTo>
                <a:cubicBezTo>
                  <a:pt x="11702270" y="1770950"/>
                  <a:pt x="11771294" y="1786061"/>
                  <a:pt x="11842905" y="1799212"/>
                </a:cubicBezTo>
                <a:cubicBezTo>
                  <a:pt x="11894061" y="1796084"/>
                  <a:pt x="11936242" y="1823663"/>
                  <a:pt x="11983869" y="1835053"/>
                </a:cubicBezTo>
                <a:cubicBezTo>
                  <a:pt x="12047243" y="1850219"/>
                  <a:pt x="12113081" y="1861502"/>
                  <a:pt x="12176458" y="1879040"/>
                </a:cubicBezTo>
                <a:lnTo>
                  <a:pt x="12192000" y="1884455"/>
                </a:lnTo>
                <a:lnTo>
                  <a:pt x="12192000" y="2394891"/>
                </a:lnTo>
                <a:lnTo>
                  <a:pt x="12127765" y="2371482"/>
                </a:lnTo>
                <a:cubicBezTo>
                  <a:pt x="12058823" y="2346280"/>
                  <a:pt x="11988449" y="2318226"/>
                  <a:pt x="11917471" y="2302584"/>
                </a:cubicBezTo>
                <a:cubicBezTo>
                  <a:pt x="11901821" y="2299596"/>
                  <a:pt x="11889472" y="2299271"/>
                  <a:pt x="11886038" y="2301776"/>
                </a:cubicBezTo>
                <a:cubicBezTo>
                  <a:pt x="11882603" y="2304278"/>
                  <a:pt x="11888085" y="2309610"/>
                  <a:pt x="11908094" y="2317935"/>
                </a:cubicBezTo>
                <a:cubicBezTo>
                  <a:pt x="11965157" y="2340580"/>
                  <a:pt x="12022663" y="2374375"/>
                  <a:pt x="12081171" y="2394204"/>
                </a:cubicBezTo>
                <a:lnTo>
                  <a:pt x="12192000" y="2446731"/>
                </a:lnTo>
                <a:lnTo>
                  <a:pt x="12192000" y="3349899"/>
                </a:lnTo>
                <a:lnTo>
                  <a:pt x="12173805" y="3356828"/>
                </a:lnTo>
                <a:cubicBezTo>
                  <a:pt x="12129767" y="3373981"/>
                  <a:pt x="12094815" y="3388490"/>
                  <a:pt x="12078778" y="3396967"/>
                </a:cubicBezTo>
                <a:cubicBezTo>
                  <a:pt x="12031933" y="3418197"/>
                  <a:pt x="11994449" y="3442905"/>
                  <a:pt x="11944969" y="3463168"/>
                </a:cubicBezTo>
                <a:cubicBezTo>
                  <a:pt x="11918740" y="3473732"/>
                  <a:pt x="11574783" y="3593574"/>
                  <a:pt x="11484498" y="3609121"/>
                </a:cubicBezTo>
                <a:cubicBezTo>
                  <a:pt x="11480768" y="3609759"/>
                  <a:pt x="11472596" y="3612825"/>
                  <a:pt x="11460871" y="3617679"/>
                </a:cubicBezTo>
                <a:lnTo>
                  <a:pt x="11442954" y="3625364"/>
                </a:lnTo>
                <a:lnTo>
                  <a:pt x="11442954" y="1781732"/>
                </a:lnTo>
                <a:lnTo>
                  <a:pt x="11459494" y="1779041"/>
                </a:lnTo>
                <a:cubicBezTo>
                  <a:pt x="11476418" y="1775345"/>
                  <a:pt x="11492842" y="1771676"/>
                  <a:pt x="11509689" y="1770542"/>
                </a:cubicBezTo>
                <a:close/>
                <a:moveTo>
                  <a:pt x="3543972" y="1353633"/>
                </a:moveTo>
                <a:cubicBezTo>
                  <a:pt x="3529699" y="1348277"/>
                  <a:pt x="3522866" y="1382968"/>
                  <a:pt x="3523215" y="1403361"/>
                </a:cubicBezTo>
                <a:cubicBezTo>
                  <a:pt x="3521203" y="1461667"/>
                  <a:pt x="3535021" y="1512836"/>
                  <a:pt x="3540322" y="1565935"/>
                </a:cubicBezTo>
                <a:cubicBezTo>
                  <a:pt x="3544542" y="1605494"/>
                  <a:pt x="3546137" y="1645769"/>
                  <a:pt x="3547985" y="1685662"/>
                </a:cubicBezTo>
                <a:cubicBezTo>
                  <a:pt x="3554909" y="1866758"/>
                  <a:pt x="3559955" y="2064368"/>
                  <a:pt x="3695411" y="2199941"/>
                </a:cubicBezTo>
                <a:cubicBezTo>
                  <a:pt x="3695433" y="2199988"/>
                  <a:pt x="3695454" y="2200036"/>
                  <a:pt x="3695477" y="2200084"/>
                </a:cubicBezTo>
                <a:lnTo>
                  <a:pt x="3696677" y="2201697"/>
                </a:lnTo>
                <a:cubicBezTo>
                  <a:pt x="3738068" y="2267233"/>
                  <a:pt x="3746132" y="2363637"/>
                  <a:pt x="3807572" y="2417854"/>
                </a:cubicBezTo>
                <a:cubicBezTo>
                  <a:pt x="3813675" y="2422912"/>
                  <a:pt x="3818204" y="2424575"/>
                  <a:pt x="3821532" y="2423942"/>
                </a:cubicBezTo>
                <a:cubicBezTo>
                  <a:pt x="3831512" y="2422039"/>
                  <a:pt x="3830661" y="2399445"/>
                  <a:pt x="3828924" y="2385666"/>
                </a:cubicBezTo>
                <a:cubicBezTo>
                  <a:pt x="3825320" y="2358303"/>
                  <a:pt x="3824142" y="2328132"/>
                  <a:pt x="3826566" y="2301144"/>
                </a:cubicBezTo>
                <a:cubicBezTo>
                  <a:pt x="3831465" y="2248019"/>
                  <a:pt x="3815448" y="2199026"/>
                  <a:pt x="3810094" y="2146740"/>
                </a:cubicBezTo>
                <a:cubicBezTo>
                  <a:pt x="3812086" y="2095774"/>
                  <a:pt x="3809395" y="2057239"/>
                  <a:pt x="3810494" y="2006784"/>
                </a:cubicBezTo>
                <a:cubicBezTo>
                  <a:pt x="3795171" y="1838566"/>
                  <a:pt x="3682946" y="1699689"/>
                  <a:pt x="3618380" y="1549175"/>
                </a:cubicBezTo>
                <a:cubicBezTo>
                  <a:pt x="3590544" y="1495125"/>
                  <a:pt x="3585203" y="1430869"/>
                  <a:pt x="3560736" y="1374352"/>
                </a:cubicBezTo>
                <a:cubicBezTo>
                  <a:pt x="3554315" y="1361654"/>
                  <a:pt x="3548729" y="1355419"/>
                  <a:pt x="3543972" y="1353633"/>
                </a:cubicBezTo>
                <a:close/>
                <a:moveTo>
                  <a:pt x="10075763" y="538205"/>
                </a:moveTo>
                <a:cubicBezTo>
                  <a:pt x="10138777" y="539517"/>
                  <a:pt x="10201434" y="544813"/>
                  <a:pt x="10262808" y="554164"/>
                </a:cubicBezTo>
                <a:cubicBezTo>
                  <a:pt x="10347207" y="571663"/>
                  <a:pt x="10428241" y="611878"/>
                  <a:pt x="10507362" y="643982"/>
                </a:cubicBezTo>
                <a:cubicBezTo>
                  <a:pt x="10591273" y="669380"/>
                  <a:pt x="10680460" y="681865"/>
                  <a:pt x="10766614" y="716555"/>
                </a:cubicBezTo>
                <a:cubicBezTo>
                  <a:pt x="10823298" y="738471"/>
                  <a:pt x="10866317" y="782040"/>
                  <a:pt x="10914874" y="816609"/>
                </a:cubicBezTo>
                <a:lnTo>
                  <a:pt x="10933694" y="827925"/>
                </a:lnTo>
                <a:lnTo>
                  <a:pt x="9150281" y="827925"/>
                </a:lnTo>
                <a:lnTo>
                  <a:pt x="9164228" y="797198"/>
                </a:lnTo>
                <a:cubicBezTo>
                  <a:pt x="9202364" y="737904"/>
                  <a:pt x="9264557" y="695435"/>
                  <a:pt x="9331562" y="673175"/>
                </a:cubicBezTo>
                <a:cubicBezTo>
                  <a:pt x="9392407" y="646687"/>
                  <a:pt x="9461005" y="650053"/>
                  <a:pt x="9524107" y="631899"/>
                </a:cubicBezTo>
                <a:cubicBezTo>
                  <a:pt x="9694472" y="566172"/>
                  <a:pt x="9886720" y="534268"/>
                  <a:pt x="10075763" y="538205"/>
                </a:cubicBezTo>
                <a:close/>
                <a:moveTo>
                  <a:pt x="1394768" y="14837"/>
                </a:moveTo>
                <a:lnTo>
                  <a:pt x="4465101" y="14838"/>
                </a:lnTo>
                <a:lnTo>
                  <a:pt x="4470950" y="57451"/>
                </a:lnTo>
                <a:cubicBezTo>
                  <a:pt x="4472836" y="74319"/>
                  <a:pt x="4473930" y="91180"/>
                  <a:pt x="4473157" y="108000"/>
                </a:cubicBezTo>
                <a:cubicBezTo>
                  <a:pt x="4470613" y="218148"/>
                  <a:pt x="4434281" y="328656"/>
                  <a:pt x="4401378" y="432567"/>
                </a:cubicBezTo>
                <a:cubicBezTo>
                  <a:pt x="4363540" y="639726"/>
                  <a:pt x="4270168" y="897424"/>
                  <a:pt x="4165355" y="1054904"/>
                </a:cubicBezTo>
                <a:cubicBezTo>
                  <a:pt x="4125457" y="1107126"/>
                  <a:pt x="4088173" y="1131834"/>
                  <a:pt x="4063314" y="1193703"/>
                </a:cubicBezTo>
                <a:cubicBezTo>
                  <a:pt x="4012283" y="1304876"/>
                  <a:pt x="3942625" y="1451229"/>
                  <a:pt x="3921839" y="1561014"/>
                </a:cubicBezTo>
                <a:cubicBezTo>
                  <a:pt x="3910113" y="1637536"/>
                  <a:pt x="3938335" y="1728941"/>
                  <a:pt x="3922500" y="1807667"/>
                </a:cubicBezTo>
                <a:cubicBezTo>
                  <a:pt x="3914268" y="1858178"/>
                  <a:pt x="3895021" y="2185653"/>
                  <a:pt x="3895281" y="2233631"/>
                </a:cubicBezTo>
                <a:cubicBezTo>
                  <a:pt x="3895013" y="2289717"/>
                  <a:pt x="3910906" y="2346012"/>
                  <a:pt x="3922009" y="2403440"/>
                </a:cubicBezTo>
                <a:cubicBezTo>
                  <a:pt x="3930698" y="2484183"/>
                  <a:pt x="3998149" y="2526565"/>
                  <a:pt x="4065796" y="2563091"/>
                </a:cubicBezTo>
                <a:cubicBezTo>
                  <a:pt x="4136864" y="2611271"/>
                  <a:pt x="4186184" y="2555903"/>
                  <a:pt x="4231014" y="2500824"/>
                </a:cubicBezTo>
                <a:cubicBezTo>
                  <a:pt x="4269063" y="2454107"/>
                  <a:pt x="4390506" y="2264053"/>
                  <a:pt x="4432581" y="2223635"/>
                </a:cubicBezTo>
                <a:cubicBezTo>
                  <a:pt x="4568822" y="2084330"/>
                  <a:pt x="4655432" y="1899537"/>
                  <a:pt x="4715680" y="1700306"/>
                </a:cubicBezTo>
                <a:lnTo>
                  <a:pt x="4759958" y="1516107"/>
                </a:lnTo>
                <a:lnTo>
                  <a:pt x="4759958" y="2111207"/>
                </a:lnTo>
                <a:lnTo>
                  <a:pt x="4753336" y="2113861"/>
                </a:lnTo>
                <a:cubicBezTo>
                  <a:pt x="4730503" y="2121956"/>
                  <a:pt x="4710543" y="2128382"/>
                  <a:pt x="4695291" y="2134018"/>
                </a:cubicBezTo>
                <a:cubicBezTo>
                  <a:pt x="4678227" y="2137988"/>
                  <a:pt x="4660725" y="2142513"/>
                  <a:pt x="4645601" y="2151327"/>
                </a:cubicBezTo>
                <a:cubicBezTo>
                  <a:pt x="4605452" y="2179396"/>
                  <a:pt x="4571092" y="2212499"/>
                  <a:pt x="4534831" y="2243619"/>
                </a:cubicBezTo>
                <a:cubicBezTo>
                  <a:pt x="4499527" y="2287644"/>
                  <a:pt x="4459692" y="2333726"/>
                  <a:pt x="4433300" y="2386627"/>
                </a:cubicBezTo>
                <a:cubicBezTo>
                  <a:pt x="4422892" y="2405780"/>
                  <a:pt x="4409462" y="2422786"/>
                  <a:pt x="4394363" y="2438481"/>
                </a:cubicBezTo>
                <a:cubicBezTo>
                  <a:pt x="4335430" y="2499183"/>
                  <a:pt x="4264060" y="2562189"/>
                  <a:pt x="4214482" y="2635838"/>
                </a:cubicBezTo>
                <a:cubicBezTo>
                  <a:pt x="4197675" y="2661945"/>
                  <a:pt x="4199424" y="2672380"/>
                  <a:pt x="4210707" y="2674178"/>
                </a:cubicBezTo>
                <a:cubicBezTo>
                  <a:pt x="4221990" y="2675978"/>
                  <a:pt x="4242807" y="2669143"/>
                  <a:pt x="4264136" y="2660712"/>
                </a:cubicBezTo>
                <a:cubicBezTo>
                  <a:pt x="4294793" y="2650226"/>
                  <a:pt x="4321373" y="2638875"/>
                  <a:pt x="4345706" y="2620554"/>
                </a:cubicBezTo>
                <a:lnTo>
                  <a:pt x="4345534" y="2620375"/>
                </a:lnTo>
                <a:lnTo>
                  <a:pt x="4347112" y="2619278"/>
                </a:lnTo>
                <a:cubicBezTo>
                  <a:pt x="4380455" y="2597309"/>
                  <a:pt x="4413937" y="2564009"/>
                  <a:pt x="4455112" y="2550293"/>
                </a:cubicBezTo>
                <a:cubicBezTo>
                  <a:pt x="4520534" y="2513467"/>
                  <a:pt x="4671067" y="2434547"/>
                  <a:pt x="4739655" y="2398318"/>
                </a:cubicBezTo>
                <a:lnTo>
                  <a:pt x="4759959" y="2386231"/>
                </a:lnTo>
                <a:lnTo>
                  <a:pt x="4759958" y="2519885"/>
                </a:lnTo>
                <a:lnTo>
                  <a:pt x="4756594" y="2521460"/>
                </a:lnTo>
                <a:cubicBezTo>
                  <a:pt x="4743590" y="2528426"/>
                  <a:pt x="4730784" y="2536656"/>
                  <a:pt x="4697873" y="2553221"/>
                </a:cubicBezTo>
                <a:cubicBezTo>
                  <a:pt x="4632052" y="2586350"/>
                  <a:pt x="4471597" y="2654745"/>
                  <a:pt x="4421578" y="2696055"/>
                </a:cubicBezTo>
                <a:cubicBezTo>
                  <a:pt x="4345198" y="2727994"/>
                  <a:pt x="4267489" y="2767637"/>
                  <a:pt x="4397755" y="2801082"/>
                </a:cubicBezTo>
                <a:cubicBezTo>
                  <a:pt x="4430664" y="2807993"/>
                  <a:pt x="4473276" y="2807237"/>
                  <a:pt x="4516466" y="2803293"/>
                </a:cubicBezTo>
                <a:cubicBezTo>
                  <a:pt x="4559657" y="2799350"/>
                  <a:pt x="4603427" y="2792221"/>
                  <a:pt x="4638641" y="2786387"/>
                </a:cubicBezTo>
                <a:cubicBezTo>
                  <a:pt x="4674284" y="2778692"/>
                  <a:pt x="4711602" y="2779241"/>
                  <a:pt x="4748650" y="2778760"/>
                </a:cubicBezTo>
                <a:lnTo>
                  <a:pt x="4759958" y="2778216"/>
                </a:lnTo>
                <a:lnTo>
                  <a:pt x="4759958" y="2885256"/>
                </a:lnTo>
                <a:lnTo>
                  <a:pt x="4735572" y="2890238"/>
                </a:lnTo>
                <a:cubicBezTo>
                  <a:pt x="4704438" y="2898168"/>
                  <a:pt x="4675985" y="2908791"/>
                  <a:pt x="4664396" y="2919816"/>
                </a:cubicBezTo>
                <a:cubicBezTo>
                  <a:pt x="4662023" y="2925871"/>
                  <a:pt x="4688915" y="2948625"/>
                  <a:pt x="4731377" y="2979776"/>
                </a:cubicBezTo>
                <a:lnTo>
                  <a:pt x="4759958" y="2999946"/>
                </a:lnTo>
                <a:lnTo>
                  <a:pt x="4759959" y="4192804"/>
                </a:lnTo>
                <a:lnTo>
                  <a:pt x="4752342" y="4164984"/>
                </a:lnTo>
                <a:cubicBezTo>
                  <a:pt x="4733704" y="4096772"/>
                  <a:pt x="4714719" y="4028079"/>
                  <a:pt x="4702732" y="4001449"/>
                </a:cubicBezTo>
                <a:cubicBezTo>
                  <a:pt x="4676565" y="3940411"/>
                  <a:pt x="4247126" y="3078357"/>
                  <a:pt x="4225772" y="3023072"/>
                </a:cubicBezTo>
                <a:cubicBezTo>
                  <a:pt x="4220712" y="3010714"/>
                  <a:pt x="4185580" y="2925369"/>
                  <a:pt x="4174319" y="2964129"/>
                </a:cubicBezTo>
                <a:cubicBezTo>
                  <a:pt x="4167237" y="3015407"/>
                  <a:pt x="4158472" y="3069401"/>
                  <a:pt x="4160245" y="3122424"/>
                </a:cubicBezTo>
                <a:cubicBezTo>
                  <a:pt x="4158558" y="3224167"/>
                  <a:pt x="4149814" y="3460877"/>
                  <a:pt x="4164191" y="3574590"/>
                </a:cubicBezTo>
                <a:cubicBezTo>
                  <a:pt x="4172194" y="3657576"/>
                  <a:pt x="4217836" y="3728781"/>
                  <a:pt x="4246505" y="3804699"/>
                </a:cubicBezTo>
                <a:cubicBezTo>
                  <a:pt x="4266327" y="3884802"/>
                  <a:pt x="4279664" y="3964482"/>
                  <a:pt x="4317444" y="4038446"/>
                </a:cubicBezTo>
                <a:cubicBezTo>
                  <a:pt x="4338149" y="4079633"/>
                  <a:pt x="4568571" y="4439769"/>
                  <a:pt x="4620736" y="4500032"/>
                </a:cubicBezTo>
                <a:cubicBezTo>
                  <a:pt x="4655058" y="4544904"/>
                  <a:pt x="4690780" y="4578899"/>
                  <a:pt x="4724718" y="4626835"/>
                </a:cubicBezTo>
                <a:cubicBezTo>
                  <a:pt x="4726942" y="4630016"/>
                  <a:pt x="4732225" y="4638087"/>
                  <a:pt x="4739841" y="4649957"/>
                </a:cubicBezTo>
                <a:lnTo>
                  <a:pt x="4759958" y="4681675"/>
                </a:lnTo>
                <a:lnTo>
                  <a:pt x="4759958" y="5466081"/>
                </a:lnTo>
                <a:lnTo>
                  <a:pt x="5244423" y="5466080"/>
                </a:lnTo>
                <a:lnTo>
                  <a:pt x="5261688" y="5503130"/>
                </a:lnTo>
                <a:cubicBezTo>
                  <a:pt x="5270691" y="5526357"/>
                  <a:pt x="5277053" y="5548202"/>
                  <a:pt x="5279867" y="5567877"/>
                </a:cubicBezTo>
                <a:cubicBezTo>
                  <a:pt x="5288307" y="5621152"/>
                  <a:pt x="5272653" y="5672207"/>
                  <a:pt x="5260449" y="5723546"/>
                </a:cubicBezTo>
                <a:cubicBezTo>
                  <a:pt x="5236081" y="5839046"/>
                  <a:pt x="5212005" y="5971953"/>
                  <a:pt x="5124215" y="6060970"/>
                </a:cubicBezTo>
                <a:cubicBezTo>
                  <a:pt x="5044146" y="6145638"/>
                  <a:pt x="4942546" y="6215610"/>
                  <a:pt x="4833540" y="6240027"/>
                </a:cubicBezTo>
                <a:cubicBezTo>
                  <a:pt x="4761141" y="6257864"/>
                  <a:pt x="4478486" y="6250149"/>
                  <a:pt x="4410949" y="6262019"/>
                </a:cubicBezTo>
                <a:cubicBezTo>
                  <a:pt x="4361984" y="6272000"/>
                  <a:pt x="4204231" y="6362080"/>
                  <a:pt x="4167402" y="6391811"/>
                </a:cubicBezTo>
                <a:cubicBezTo>
                  <a:pt x="4084412" y="6459790"/>
                  <a:pt x="4440165" y="6320831"/>
                  <a:pt x="4473213" y="6318904"/>
                </a:cubicBezTo>
                <a:cubicBezTo>
                  <a:pt x="4548834" y="6310280"/>
                  <a:pt x="4675699" y="6349261"/>
                  <a:pt x="4722995" y="6404583"/>
                </a:cubicBezTo>
                <a:cubicBezTo>
                  <a:pt x="4790097" y="6496976"/>
                  <a:pt x="4667233" y="6632355"/>
                  <a:pt x="4617938" y="6710846"/>
                </a:cubicBezTo>
                <a:cubicBezTo>
                  <a:pt x="4579234" y="6765033"/>
                  <a:pt x="4550255" y="6800654"/>
                  <a:pt x="4524741" y="6853754"/>
                </a:cubicBezTo>
                <a:lnTo>
                  <a:pt x="4522808" y="6858000"/>
                </a:lnTo>
                <a:lnTo>
                  <a:pt x="2063890" y="6858000"/>
                </a:lnTo>
                <a:lnTo>
                  <a:pt x="2066982" y="6717458"/>
                </a:lnTo>
                <a:cubicBezTo>
                  <a:pt x="2067574" y="6668215"/>
                  <a:pt x="2069340" y="6618384"/>
                  <a:pt x="2077234" y="6567990"/>
                </a:cubicBezTo>
                <a:cubicBezTo>
                  <a:pt x="2086651" y="6501904"/>
                  <a:pt x="2122625" y="6445078"/>
                  <a:pt x="2147594" y="6384555"/>
                </a:cubicBezTo>
                <a:cubicBezTo>
                  <a:pt x="2168582" y="6331851"/>
                  <a:pt x="2183140" y="6272936"/>
                  <a:pt x="2202348" y="6215922"/>
                </a:cubicBezTo>
                <a:cubicBezTo>
                  <a:pt x="2230611" y="6132280"/>
                  <a:pt x="2282234" y="6053910"/>
                  <a:pt x="2299034" y="5966521"/>
                </a:cubicBezTo>
                <a:cubicBezTo>
                  <a:pt x="2321978" y="5861298"/>
                  <a:pt x="2308248" y="5760856"/>
                  <a:pt x="2250922" y="5694480"/>
                </a:cubicBezTo>
                <a:cubicBezTo>
                  <a:pt x="2223439" y="5661299"/>
                  <a:pt x="2187828" y="5662782"/>
                  <a:pt x="2164106" y="5706565"/>
                </a:cubicBezTo>
                <a:cubicBezTo>
                  <a:pt x="2110390" y="5796749"/>
                  <a:pt x="2104229" y="5936895"/>
                  <a:pt x="2067530" y="6026885"/>
                </a:cubicBezTo>
                <a:cubicBezTo>
                  <a:pt x="2016838" y="6131425"/>
                  <a:pt x="1907054" y="6264648"/>
                  <a:pt x="1859951" y="6333808"/>
                </a:cubicBezTo>
                <a:cubicBezTo>
                  <a:pt x="1830669" y="6371927"/>
                  <a:pt x="1810535" y="6416283"/>
                  <a:pt x="1784915" y="6441846"/>
                </a:cubicBezTo>
                <a:cubicBezTo>
                  <a:pt x="1738655" y="6489658"/>
                  <a:pt x="1657328" y="6466845"/>
                  <a:pt x="1663143" y="6395915"/>
                </a:cubicBezTo>
                <a:cubicBezTo>
                  <a:pt x="1635072" y="6374989"/>
                  <a:pt x="1633099" y="6309823"/>
                  <a:pt x="1616486" y="6316286"/>
                </a:cubicBezTo>
                <a:cubicBezTo>
                  <a:pt x="1592533" y="6352758"/>
                  <a:pt x="1577979" y="6393777"/>
                  <a:pt x="1563462" y="6434690"/>
                </a:cubicBezTo>
                <a:cubicBezTo>
                  <a:pt x="1523625" y="6513690"/>
                  <a:pt x="1584456" y="6724520"/>
                  <a:pt x="1425721" y="6823258"/>
                </a:cubicBezTo>
                <a:lnTo>
                  <a:pt x="1343316" y="6858000"/>
                </a:lnTo>
                <a:lnTo>
                  <a:pt x="1" y="6858000"/>
                </a:lnTo>
                <a:lnTo>
                  <a:pt x="0" y="5879303"/>
                </a:lnTo>
                <a:lnTo>
                  <a:pt x="98447" y="5732699"/>
                </a:lnTo>
                <a:cubicBezTo>
                  <a:pt x="197217" y="5549094"/>
                  <a:pt x="330303" y="5356474"/>
                  <a:pt x="386695" y="5266536"/>
                </a:cubicBezTo>
                <a:cubicBezTo>
                  <a:pt x="403391" y="5242400"/>
                  <a:pt x="421608" y="5217983"/>
                  <a:pt x="436797" y="5193075"/>
                </a:cubicBezTo>
                <a:cubicBezTo>
                  <a:pt x="446371" y="5174928"/>
                  <a:pt x="464847" y="5146810"/>
                  <a:pt x="436055" y="5152746"/>
                </a:cubicBezTo>
                <a:cubicBezTo>
                  <a:pt x="356590" y="5187849"/>
                  <a:pt x="181844" y="5275328"/>
                  <a:pt x="4525" y="5349455"/>
                </a:cubicBezTo>
                <a:lnTo>
                  <a:pt x="0" y="5351241"/>
                </a:lnTo>
                <a:lnTo>
                  <a:pt x="0" y="4455518"/>
                </a:lnTo>
                <a:lnTo>
                  <a:pt x="53552" y="4410780"/>
                </a:lnTo>
                <a:cubicBezTo>
                  <a:pt x="114978" y="4360518"/>
                  <a:pt x="176449" y="4310170"/>
                  <a:pt x="191528" y="4285577"/>
                </a:cubicBezTo>
                <a:cubicBezTo>
                  <a:pt x="392428" y="4068324"/>
                  <a:pt x="513370" y="4053442"/>
                  <a:pt x="777803" y="4018508"/>
                </a:cubicBezTo>
                <a:cubicBezTo>
                  <a:pt x="846943" y="4002823"/>
                  <a:pt x="920909" y="4003800"/>
                  <a:pt x="988870" y="3993740"/>
                </a:cubicBezTo>
                <a:cubicBezTo>
                  <a:pt x="1038894" y="3983781"/>
                  <a:pt x="1083126" y="3956223"/>
                  <a:pt x="1130488" y="3938793"/>
                </a:cubicBezTo>
                <a:cubicBezTo>
                  <a:pt x="1240142" y="3899318"/>
                  <a:pt x="1367536" y="3855642"/>
                  <a:pt x="1463227" y="3787941"/>
                </a:cubicBezTo>
                <a:cubicBezTo>
                  <a:pt x="1498028" y="3762225"/>
                  <a:pt x="1525671" y="3728022"/>
                  <a:pt x="1560577" y="3702344"/>
                </a:cubicBezTo>
                <a:cubicBezTo>
                  <a:pt x="1591270" y="3678832"/>
                  <a:pt x="1631833" y="3662525"/>
                  <a:pt x="1666051" y="3640750"/>
                </a:cubicBezTo>
                <a:cubicBezTo>
                  <a:pt x="1674802" y="3634518"/>
                  <a:pt x="1709137" y="3612427"/>
                  <a:pt x="1683442" y="3609042"/>
                </a:cubicBezTo>
                <a:cubicBezTo>
                  <a:pt x="1630938" y="3599644"/>
                  <a:pt x="1466343" y="3597991"/>
                  <a:pt x="1351034" y="3584358"/>
                </a:cubicBezTo>
                <a:cubicBezTo>
                  <a:pt x="1235726" y="3570725"/>
                  <a:pt x="1107796" y="3564549"/>
                  <a:pt x="991590" y="3527246"/>
                </a:cubicBezTo>
                <a:cubicBezTo>
                  <a:pt x="822007" y="3480449"/>
                  <a:pt x="482967" y="3594454"/>
                  <a:pt x="501654" y="3417304"/>
                </a:cubicBezTo>
                <a:cubicBezTo>
                  <a:pt x="506679" y="3351898"/>
                  <a:pt x="762626" y="3053373"/>
                  <a:pt x="798878" y="3006366"/>
                </a:cubicBezTo>
                <a:cubicBezTo>
                  <a:pt x="910565" y="2893418"/>
                  <a:pt x="1072023" y="2795359"/>
                  <a:pt x="1171772" y="2739619"/>
                </a:cubicBezTo>
                <a:cubicBezTo>
                  <a:pt x="1271519" y="2683879"/>
                  <a:pt x="1320184" y="2685564"/>
                  <a:pt x="1397364" y="2671926"/>
                </a:cubicBezTo>
                <a:cubicBezTo>
                  <a:pt x="1522440" y="2651954"/>
                  <a:pt x="1663695" y="2663964"/>
                  <a:pt x="1794554" y="2686479"/>
                </a:cubicBezTo>
                <a:cubicBezTo>
                  <a:pt x="1913117" y="2705976"/>
                  <a:pt x="1959644" y="2744727"/>
                  <a:pt x="2108744" y="2788918"/>
                </a:cubicBezTo>
                <a:cubicBezTo>
                  <a:pt x="2257845" y="2833110"/>
                  <a:pt x="2609059" y="2932339"/>
                  <a:pt x="2689158" y="2951628"/>
                </a:cubicBezTo>
                <a:cubicBezTo>
                  <a:pt x="2729023" y="2959134"/>
                  <a:pt x="3080521" y="2951652"/>
                  <a:pt x="3111650" y="2945483"/>
                </a:cubicBezTo>
                <a:cubicBezTo>
                  <a:pt x="3161372" y="2936365"/>
                  <a:pt x="3206230" y="2902750"/>
                  <a:pt x="3253265" y="2882595"/>
                </a:cubicBezTo>
                <a:cubicBezTo>
                  <a:pt x="3302821" y="2863343"/>
                  <a:pt x="3357411" y="2862487"/>
                  <a:pt x="3408313" y="2826883"/>
                </a:cubicBezTo>
                <a:cubicBezTo>
                  <a:pt x="3454338" y="2799613"/>
                  <a:pt x="3509457" y="2769786"/>
                  <a:pt x="3481751" y="2708079"/>
                </a:cubicBezTo>
                <a:cubicBezTo>
                  <a:pt x="3434938" y="2575532"/>
                  <a:pt x="3488910" y="2395834"/>
                  <a:pt x="3653676" y="2406062"/>
                </a:cubicBezTo>
                <a:cubicBezTo>
                  <a:pt x="3689462" y="2408079"/>
                  <a:pt x="3715942" y="2401314"/>
                  <a:pt x="3694645" y="2358137"/>
                </a:cubicBezTo>
                <a:cubicBezTo>
                  <a:pt x="3680261" y="2328101"/>
                  <a:pt x="3658689" y="2295967"/>
                  <a:pt x="3642428" y="2266208"/>
                </a:cubicBezTo>
                <a:cubicBezTo>
                  <a:pt x="3566221" y="2126701"/>
                  <a:pt x="3527186" y="1924045"/>
                  <a:pt x="3345865" y="1884544"/>
                </a:cubicBezTo>
                <a:cubicBezTo>
                  <a:pt x="3252072" y="1871735"/>
                  <a:pt x="2969986" y="1774971"/>
                  <a:pt x="2922033" y="1745016"/>
                </a:cubicBezTo>
                <a:cubicBezTo>
                  <a:pt x="2837597" y="1693121"/>
                  <a:pt x="2760387" y="1620698"/>
                  <a:pt x="2671828" y="1575031"/>
                </a:cubicBezTo>
                <a:cubicBezTo>
                  <a:pt x="2616793" y="1547639"/>
                  <a:pt x="2131611" y="1326888"/>
                  <a:pt x="2027509" y="1268919"/>
                </a:cubicBezTo>
                <a:cubicBezTo>
                  <a:pt x="1747807" y="1113166"/>
                  <a:pt x="1644884" y="673582"/>
                  <a:pt x="1624853" y="609643"/>
                </a:cubicBezTo>
                <a:cubicBezTo>
                  <a:pt x="1609635" y="566034"/>
                  <a:pt x="1526340" y="387369"/>
                  <a:pt x="1514588" y="337057"/>
                </a:cubicBezTo>
                <a:cubicBezTo>
                  <a:pt x="1508891" y="313388"/>
                  <a:pt x="1473890" y="227679"/>
                  <a:pt x="1437911" y="133557"/>
                </a:cubicBezTo>
                <a:close/>
                <a:moveTo>
                  <a:pt x="8958908" y="14837"/>
                </a:moveTo>
                <a:lnTo>
                  <a:pt x="8987312" y="79253"/>
                </a:lnTo>
                <a:cubicBezTo>
                  <a:pt x="9005860" y="127136"/>
                  <a:pt x="9016848" y="188196"/>
                  <a:pt x="8996186" y="235682"/>
                </a:cubicBezTo>
                <a:cubicBezTo>
                  <a:pt x="8986167" y="259714"/>
                  <a:pt x="8968733" y="278961"/>
                  <a:pt x="8949753" y="296232"/>
                </a:cubicBezTo>
                <a:cubicBezTo>
                  <a:pt x="8900315" y="339587"/>
                  <a:pt x="8763315" y="555753"/>
                  <a:pt x="8633074" y="741735"/>
                </a:cubicBezTo>
                <a:lnTo>
                  <a:pt x="8571008" y="827925"/>
                </a:lnTo>
                <a:lnTo>
                  <a:pt x="4954081" y="827926"/>
                </a:lnTo>
                <a:lnTo>
                  <a:pt x="5004813" y="727728"/>
                </a:lnTo>
                <a:cubicBezTo>
                  <a:pt x="5026020" y="697268"/>
                  <a:pt x="5184595" y="361673"/>
                  <a:pt x="5197358" y="300813"/>
                </a:cubicBezTo>
                <a:cubicBezTo>
                  <a:pt x="5206149" y="260339"/>
                  <a:pt x="5209368" y="217874"/>
                  <a:pt x="5217797" y="177744"/>
                </a:cubicBezTo>
                <a:cubicBezTo>
                  <a:pt x="5221147" y="160928"/>
                  <a:pt x="5233205" y="94748"/>
                  <a:pt x="5249198" y="23784"/>
                </a:cubicBezTo>
                <a:cubicBezTo>
                  <a:pt x="5249951" y="20802"/>
                  <a:pt x="5250702" y="17819"/>
                  <a:pt x="5251455" y="14837"/>
                </a:cubicBezTo>
                <a:lnTo>
                  <a:pt x="7569377" y="14837"/>
                </a:lnTo>
                <a:lnTo>
                  <a:pt x="7551341" y="51138"/>
                </a:lnTo>
                <a:cubicBezTo>
                  <a:pt x="7522426" y="116715"/>
                  <a:pt x="7496671" y="193050"/>
                  <a:pt x="7478019" y="286283"/>
                </a:cubicBezTo>
                <a:cubicBezTo>
                  <a:pt x="7465993" y="313271"/>
                  <a:pt x="7391150" y="496645"/>
                  <a:pt x="7472637" y="444131"/>
                </a:cubicBezTo>
                <a:cubicBezTo>
                  <a:pt x="7519695" y="409999"/>
                  <a:pt x="7579481" y="378049"/>
                  <a:pt x="7632021" y="353109"/>
                </a:cubicBezTo>
                <a:cubicBezTo>
                  <a:pt x="7712095" y="303882"/>
                  <a:pt x="8263856" y="56317"/>
                  <a:pt x="8332614" y="22481"/>
                </a:cubicBezTo>
                <a:lnTo>
                  <a:pt x="8356293" y="14837"/>
                </a:lnTo>
                <a:close/>
                <a:moveTo>
                  <a:pt x="10656379" y="0"/>
                </a:moveTo>
                <a:lnTo>
                  <a:pt x="12192000" y="1"/>
                </a:lnTo>
                <a:lnTo>
                  <a:pt x="12191999" y="1198482"/>
                </a:lnTo>
                <a:lnTo>
                  <a:pt x="12133138" y="1169899"/>
                </a:lnTo>
                <a:cubicBezTo>
                  <a:pt x="12090791" y="1145944"/>
                  <a:pt x="12051678" y="1115751"/>
                  <a:pt x="12002380" y="1066638"/>
                </a:cubicBezTo>
                <a:cubicBezTo>
                  <a:pt x="11957988" y="1021823"/>
                  <a:pt x="11909061" y="993658"/>
                  <a:pt x="11853740" y="962472"/>
                </a:cubicBezTo>
                <a:cubicBezTo>
                  <a:pt x="11821641" y="941009"/>
                  <a:pt x="11792937" y="913881"/>
                  <a:pt x="11758691" y="895386"/>
                </a:cubicBezTo>
                <a:cubicBezTo>
                  <a:pt x="11637336" y="844247"/>
                  <a:pt x="11523477" y="776549"/>
                  <a:pt x="11401378" y="694985"/>
                </a:cubicBezTo>
                <a:cubicBezTo>
                  <a:pt x="11382137" y="683111"/>
                  <a:pt x="11373310" y="682240"/>
                  <a:pt x="11372311" y="687907"/>
                </a:cubicBezTo>
                <a:cubicBezTo>
                  <a:pt x="11371310" y="693575"/>
                  <a:pt x="11378143" y="705782"/>
                  <a:pt x="11390223" y="720061"/>
                </a:cubicBezTo>
                <a:cubicBezTo>
                  <a:pt x="11461928" y="799807"/>
                  <a:pt x="11552127" y="871628"/>
                  <a:pt x="11637122" y="934068"/>
                </a:cubicBezTo>
                <a:cubicBezTo>
                  <a:pt x="11657866" y="952342"/>
                  <a:pt x="11672508" y="974669"/>
                  <a:pt x="11692765" y="994080"/>
                </a:cubicBezTo>
                <a:cubicBezTo>
                  <a:pt x="11721599" y="1019121"/>
                  <a:pt x="11752021" y="1039626"/>
                  <a:pt x="11773247" y="1072943"/>
                </a:cubicBezTo>
                <a:cubicBezTo>
                  <a:pt x="11785958" y="1091130"/>
                  <a:pt x="11797125" y="1111345"/>
                  <a:pt x="11814419" y="1125591"/>
                </a:cubicBezTo>
                <a:cubicBezTo>
                  <a:pt x="11844945" y="1148941"/>
                  <a:pt x="11886010" y="1149113"/>
                  <a:pt x="11917191" y="1172762"/>
                </a:cubicBezTo>
                <a:cubicBezTo>
                  <a:pt x="11979787" y="1214237"/>
                  <a:pt x="12043820" y="1253945"/>
                  <a:pt x="12107416" y="1294220"/>
                </a:cubicBezTo>
                <a:lnTo>
                  <a:pt x="12192000" y="1350509"/>
                </a:lnTo>
                <a:lnTo>
                  <a:pt x="12192000" y="1587982"/>
                </a:lnTo>
                <a:lnTo>
                  <a:pt x="12029001" y="1480530"/>
                </a:lnTo>
                <a:cubicBezTo>
                  <a:pt x="11995763" y="1455196"/>
                  <a:pt x="11957218" y="1454107"/>
                  <a:pt x="11917023" y="1463671"/>
                </a:cubicBezTo>
                <a:cubicBezTo>
                  <a:pt x="11883493" y="1467370"/>
                  <a:pt x="11853392" y="1485470"/>
                  <a:pt x="11821787" y="1496324"/>
                </a:cubicBezTo>
                <a:cubicBezTo>
                  <a:pt x="11750039" y="1509894"/>
                  <a:pt x="11680700" y="1532495"/>
                  <a:pt x="11614978" y="1563941"/>
                </a:cubicBezTo>
                <a:cubicBezTo>
                  <a:pt x="11590564" y="1571685"/>
                  <a:pt x="11564034" y="1571068"/>
                  <a:pt x="11539509" y="1578983"/>
                </a:cubicBezTo>
                <a:cubicBezTo>
                  <a:pt x="11512102" y="1586496"/>
                  <a:pt x="11485572" y="1604111"/>
                  <a:pt x="11458995" y="1610709"/>
                </a:cubicBezTo>
                <a:lnTo>
                  <a:pt x="11442954" y="1612963"/>
                </a:lnTo>
                <a:lnTo>
                  <a:pt x="11442954" y="1475350"/>
                </a:lnTo>
                <a:lnTo>
                  <a:pt x="11444893" y="1476296"/>
                </a:lnTo>
                <a:cubicBezTo>
                  <a:pt x="11464721" y="1486361"/>
                  <a:pt x="11484768" y="1495946"/>
                  <a:pt x="11505706" y="1502452"/>
                </a:cubicBezTo>
                <a:cubicBezTo>
                  <a:pt x="11580246" y="1523640"/>
                  <a:pt x="11662169" y="1506826"/>
                  <a:pt x="11734096" y="1482263"/>
                </a:cubicBezTo>
                <a:cubicBezTo>
                  <a:pt x="11758058" y="1472780"/>
                  <a:pt x="11779241" y="1457285"/>
                  <a:pt x="11803356" y="1448502"/>
                </a:cubicBezTo>
                <a:cubicBezTo>
                  <a:pt x="11825648" y="1440119"/>
                  <a:pt x="11848583" y="1441448"/>
                  <a:pt x="11870600" y="1438561"/>
                </a:cubicBezTo>
                <a:cubicBezTo>
                  <a:pt x="11906128" y="1434575"/>
                  <a:pt x="11947569" y="1412167"/>
                  <a:pt x="11917220" y="1372749"/>
                </a:cubicBezTo>
                <a:cubicBezTo>
                  <a:pt x="11894169" y="1343211"/>
                  <a:pt x="11869477" y="1313225"/>
                  <a:pt x="11845614" y="1284011"/>
                </a:cubicBezTo>
                <a:cubicBezTo>
                  <a:pt x="11806544" y="1235610"/>
                  <a:pt x="11750866" y="1204799"/>
                  <a:pt x="11703063" y="1166609"/>
                </a:cubicBezTo>
                <a:cubicBezTo>
                  <a:pt x="11668851" y="1143549"/>
                  <a:pt x="11654815" y="1092269"/>
                  <a:pt x="11613974" y="1078958"/>
                </a:cubicBezTo>
                <a:cubicBezTo>
                  <a:pt x="11591651" y="1074703"/>
                  <a:pt x="11569007" y="1074225"/>
                  <a:pt x="11546655" y="1077125"/>
                </a:cubicBezTo>
                <a:cubicBezTo>
                  <a:pt x="11513127" y="1081474"/>
                  <a:pt x="11480255" y="1093419"/>
                  <a:pt x="11450109" y="1111602"/>
                </a:cubicBezTo>
                <a:lnTo>
                  <a:pt x="11442954" y="1116902"/>
                </a:lnTo>
                <a:lnTo>
                  <a:pt x="11442953" y="1069789"/>
                </a:lnTo>
                <a:lnTo>
                  <a:pt x="11449152" y="1069434"/>
                </a:lnTo>
                <a:cubicBezTo>
                  <a:pt x="11469086" y="1065646"/>
                  <a:pt x="11488075" y="1059194"/>
                  <a:pt x="11505735" y="1049889"/>
                </a:cubicBezTo>
                <a:cubicBezTo>
                  <a:pt x="11540807" y="1032322"/>
                  <a:pt x="11546800" y="1000432"/>
                  <a:pt x="11512835" y="970406"/>
                </a:cubicBezTo>
                <a:cubicBezTo>
                  <a:pt x="11495593" y="953868"/>
                  <a:pt x="11474973" y="939324"/>
                  <a:pt x="11452610" y="926015"/>
                </a:cubicBezTo>
                <a:lnTo>
                  <a:pt x="11442954" y="920963"/>
                </a:lnTo>
                <a:lnTo>
                  <a:pt x="11442954" y="827925"/>
                </a:lnTo>
                <a:lnTo>
                  <a:pt x="11263982" y="827925"/>
                </a:lnTo>
                <a:lnTo>
                  <a:pt x="11248544" y="819005"/>
                </a:lnTo>
                <a:cubicBezTo>
                  <a:pt x="11190980" y="775147"/>
                  <a:pt x="11126926" y="732556"/>
                  <a:pt x="11085562" y="671939"/>
                </a:cubicBezTo>
                <a:cubicBezTo>
                  <a:pt x="11063627" y="638408"/>
                  <a:pt x="11045513" y="602502"/>
                  <a:pt x="11018922" y="571898"/>
                </a:cubicBezTo>
                <a:cubicBezTo>
                  <a:pt x="10991119" y="538102"/>
                  <a:pt x="10955911" y="511140"/>
                  <a:pt x="10938495" y="483170"/>
                </a:cubicBezTo>
                <a:cubicBezTo>
                  <a:pt x="10905583" y="432324"/>
                  <a:pt x="10942508" y="364875"/>
                  <a:pt x="11004227" y="384590"/>
                </a:cubicBezTo>
                <a:cubicBezTo>
                  <a:pt x="11044295" y="395716"/>
                  <a:pt x="11086978" y="426271"/>
                  <a:pt x="11127811" y="457449"/>
                </a:cubicBezTo>
                <a:cubicBezTo>
                  <a:pt x="11149214" y="471315"/>
                  <a:pt x="11184695" y="509321"/>
                  <a:pt x="11206516" y="514642"/>
                </a:cubicBezTo>
                <a:cubicBezTo>
                  <a:pt x="11209881" y="515233"/>
                  <a:pt x="11346139" y="620700"/>
                  <a:pt x="11345386" y="617922"/>
                </a:cubicBezTo>
                <a:cubicBezTo>
                  <a:pt x="11334957" y="596371"/>
                  <a:pt x="11176501" y="470006"/>
                  <a:pt x="11159614" y="449861"/>
                </a:cubicBezTo>
                <a:cubicBezTo>
                  <a:pt x="11134525" y="423123"/>
                  <a:pt x="11111535" y="387101"/>
                  <a:pt x="11084430" y="359549"/>
                </a:cubicBezTo>
                <a:cubicBezTo>
                  <a:pt x="11056998" y="330820"/>
                  <a:pt x="11023603" y="309492"/>
                  <a:pt x="10990295" y="288218"/>
                </a:cubicBezTo>
                <a:cubicBezTo>
                  <a:pt x="10879957" y="217107"/>
                  <a:pt x="10778623" y="146829"/>
                  <a:pt x="10689615" y="55484"/>
                </a:cubicBezTo>
                <a:close/>
              </a:path>
            </a:pathLst>
          </a:custGeom>
          <a:solidFill>
            <a:schemeClr val="bg1">
              <a:alpha val="20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8" name="Rectangle 7">
            <a:extLst>
              <a:ext uri="{FF2B5EF4-FFF2-40B4-BE49-F238E27FC236}">
                <a16:creationId xmlns:a16="http://schemas.microsoft.com/office/drawing/2014/main" id="{C9FA515F-8054-5EFA-D324-D544103270E2}"/>
              </a:ext>
            </a:extLst>
          </p:cNvPr>
          <p:cNvSpPr/>
          <p:nvPr/>
        </p:nvSpPr>
        <p:spPr>
          <a:xfrm>
            <a:off x="0" y="13589"/>
            <a:ext cx="121920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9">
            <a:extLst>
              <a:ext uri="{FF2B5EF4-FFF2-40B4-BE49-F238E27FC236}">
                <a16:creationId xmlns:a16="http://schemas.microsoft.com/office/drawing/2014/main" id="{6B6B568B-225D-FC7A-F3FD-4D5399E4C838}"/>
              </a:ext>
            </a:extLst>
          </p:cNvPr>
          <p:cNvSpPr>
            <a:spLocks noGrp="1"/>
          </p:cNvSpPr>
          <p:nvPr>
            <p:ph type="title"/>
          </p:nvPr>
        </p:nvSpPr>
        <p:spPr>
          <a:xfrm>
            <a:off x="612647" y="1209040"/>
            <a:ext cx="3746815" cy="2731589"/>
          </a:xfrm>
        </p:spPr>
        <p:txBody>
          <a:bodyPr anchor="t"/>
          <a:lstStyle>
            <a:lvl1pPr>
              <a:defRPr sz="4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40202" y="5770879"/>
            <a:ext cx="4742197" cy="573075"/>
          </a:xfrm>
        </p:spPr>
        <p:txBody>
          <a:bodyPr vert="horz" lIns="91440" tIns="45720" rIns="91440" bIns="45720" rtlCol="0">
            <a:normAutofit/>
          </a:bodyPr>
          <a:lstStyle>
            <a:lvl1pPr marL="0" indent="0" algn="r">
              <a:buNone/>
              <a:defRPr lang="en-US" sz="1400" cap="all" spc="200" baseline="0" dirty="0"/>
            </a:lvl1pPr>
          </a:lstStyle>
          <a:p>
            <a:pPr lvl="0"/>
            <a:r>
              <a:rPr lang="en-US"/>
              <a:t>Click to edit Master subtitle style</a:t>
            </a:r>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4759958" y="827925"/>
            <a:ext cx="6682996" cy="4638155"/>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3">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943600" y="6343955"/>
            <a:ext cx="4003270"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59784" y="6343955"/>
            <a:ext cx="1475163" cy="365125"/>
          </a:xfrm>
        </p:spPr>
        <p:txBody>
          <a:bodyPr/>
          <a:lstStyle>
            <a:lvl1pPr>
              <a:defRPr>
                <a:solidFill>
                  <a:schemeClr val="tx1"/>
                </a:solidFill>
                <a:effectLst/>
              </a:defRPr>
            </a:lvl1p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54745" y="634395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0783140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614624-C6C8-865D-B0A5-AB0911915BF6}"/>
              </a:ext>
            </a:extLst>
          </p:cNvPr>
          <p:cNvSpPr/>
          <p:nvPr userDrawn="1"/>
        </p:nvSpPr>
        <p:spPr>
          <a:xfrm>
            <a:off x="3311673" y="4829674"/>
            <a:ext cx="6664137" cy="2028326"/>
          </a:xfrm>
          <a:custGeom>
            <a:avLst/>
            <a:gdLst>
              <a:gd name="csX0" fmla="*/ 4905113 w 6664137"/>
              <a:gd name="csY0" fmla="*/ 528004 h 2028326"/>
              <a:gd name="csX1" fmla="*/ 4896619 w 6664137"/>
              <a:gd name="csY1" fmla="*/ 553923 h 2028326"/>
              <a:gd name="csX2" fmla="*/ 4893810 w 6664137"/>
              <a:gd name="csY2" fmla="*/ 562569 h 2028326"/>
              <a:gd name="csX3" fmla="*/ 4910471 w 6664137"/>
              <a:gd name="csY3" fmla="*/ 575805 h 2028326"/>
              <a:gd name="csX4" fmla="*/ 5096877 w 6664137"/>
              <a:gd name="csY4" fmla="*/ 608486 h 2028326"/>
              <a:gd name="csX5" fmla="*/ 5521680 w 6664137"/>
              <a:gd name="csY5" fmla="*/ 665088 h 2028326"/>
              <a:gd name="csX6" fmla="*/ 5601425 w 6664137"/>
              <a:gd name="csY6" fmla="*/ 642562 h 2028326"/>
              <a:gd name="csX7" fmla="*/ 5602305 w 6664137"/>
              <a:gd name="csY7" fmla="*/ 671419 h 2028326"/>
              <a:gd name="csX8" fmla="*/ 5598432 w 6664137"/>
              <a:gd name="csY8" fmla="*/ 746481 h 2028326"/>
              <a:gd name="csX9" fmla="*/ 5789489 w 6664137"/>
              <a:gd name="csY9" fmla="*/ 775037 h 2028326"/>
              <a:gd name="csX10" fmla="*/ 6123124 w 6664137"/>
              <a:gd name="csY10" fmla="*/ 911877 h 2028326"/>
              <a:gd name="csX11" fmla="*/ 6185884 w 6664137"/>
              <a:gd name="csY11" fmla="*/ 941192 h 2028326"/>
              <a:gd name="csX12" fmla="*/ 6163282 w 6664137"/>
              <a:gd name="csY12" fmla="*/ 1010324 h 2028326"/>
              <a:gd name="csX13" fmla="*/ 6314952 w 6664137"/>
              <a:gd name="csY13" fmla="*/ 1121289 h 2028326"/>
              <a:gd name="csX14" fmla="*/ 6517862 w 6664137"/>
              <a:gd name="csY14" fmla="*/ 1379527 h 2028326"/>
              <a:gd name="csX15" fmla="*/ 6663873 w 6664137"/>
              <a:gd name="csY15" fmla="*/ 1501802 h 2028326"/>
              <a:gd name="csX16" fmla="*/ 6663979 w 6664137"/>
              <a:gd name="csY16" fmla="*/ 1502210 h 2028326"/>
              <a:gd name="csX17" fmla="*/ 6380468 w 6664137"/>
              <a:gd name="csY17" fmla="*/ 1736981 h 2028326"/>
              <a:gd name="csX18" fmla="*/ 6273551 w 6664137"/>
              <a:gd name="csY18" fmla="*/ 1779571 h 2028326"/>
              <a:gd name="csX19" fmla="*/ 6267870 w 6664137"/>
              <a:gd name="csY19" fmla="*/ 1796845 h 2028326"/>
              <a:gd name="csX20" fmla="*/ 5894363 w 6664137"/>
              <a:gd name="csY20" fmla="*/ 2022350 h 2028326"/>
              <a:gd name="csX21" fmla="*/ 5889687 w 6664137"/>
              <a:gd name="csY21" fmla="*/ 2028326 h 2028326"/>
              <a:gd name="csX22" fmla="*/ 3465406 w 6664137"/>
              <a:gd name="csY22" fmla="*/ 2028326 h 2028326"/>
              <a:gd name="csX23" fmla="*/ 2648307 w 6664137"/>
              <a:gd name="csY23" fmla="*/ 2023309 h 2028326"/>
              <a:gd name="csX24" fmla="*/ 2663115 w 6664137"/>
              <a:gd name="csY24" fmla="*/ 2013457 h 2028326"/>
              <a:gd name="csX25" fmla="*/ 2689371 w 6664137"/>
              <a:gd name="csY25" fmla="*/ 1993865 h 2028326"/>
              <a:gd name="csX26" fmla="*/ 2733108 w 6664137"/>
              <a:gd name="csY26" fmla="*/ 1969802 h 2028326"/>
              <a:gd name="csX27" fmla="*/ 2781296 w 6664137"/>
              <a:gd name="csY27" fmla="*/ 1965629 h 2028326"/>
              <a:gd name="csX28" fmla="*/ 2930793 w 6664137"/>
              <a:gd name="csY28" fmla="*/ 1698148 h 2028326"/>
              <a:gd name="csX29" fmla="*/ 3070053 w 6664137"/>
              <a:gd name="csY29" fmla="*/ 1398812 h 2028326"/>
              <a:gd name="csX30" fmla="*/ 3419334 w 6664137"/>
              <a:gd name="csY30" fmla="*/ 1089378 h 2028326"/>
              <a:gd name="csX31" fmla="*/ 3698484 w 6664137"/>
              <a:gd name="csY31" fmla="*/ 937805 h 2028326"/>
              <a:gd name="csX32" fmla="*/ 3932610 w 6664137"/>
              <a:gd name="csY32" fmla="*/ 783944 h 2028326"/>
              <a:gd name="csX33" fmla="*/ 3992681 w 6664137"/>
              <a:gd name="csY33" fmla="*/ 726614 h 2028326"/>
              <a:gd name="csX34" fmla="*/ 4394102 w 6664137"/>
              <a:gd name="csY34" fmla="*/ 605252 h 2028326"/>
              <a:gd name="csX35" fmla="*/ 4585380 w 6664137"/>
              <a:gd name="csY35" fmla="*/ 589279 h 2028326"/>
              <a:gd name="csX36" fmla="*/ 4905113 w 6664137"/>
              <a:gd name="csY36" fmla="*/ 528004 h 2028326"/>
              <a:gd name="csX37" fmla="*/ 2933683 w 6664137"/>
              <a:gd name="csY37" fmla="*/ 14479 h 2028326"/>
              <a:gd name="csX38" fmla="*/ 3668035 w 6664137"/>
              <a:gd name="csY38" fmla="*/ 18989 h 2028326"/>
              <a:gd name="csX39" fmla="*/ 3618554 w 6664137"/>
              <a:gd name="csY39" fmla="*/ 76680 h 2028326"/>
              <a:gd name="csX40" fmla="*/ 3512777 w 6664137"/>
              <a:gd name="csY40" fmla="*/ 204018 h 2028326"/>
              <a:gd name="csX41" fmla="*/ 3256372 w 6664137"/>
              <a:gd name="csY41" fmla="*/ 324468 h 2028326"/>
              <a:gd name="csX42" fmla="*/ 3242497 w 6664137"/>
              <a:gd name="csY42" fmla="*/ 366721 h 2028326"/>
              <a:gd name="csX43" fmla="*/ 3228915 w 6664137"/>
              <a:gd name="csY43" fmla="*/ 375898 h 2028326"/>
              <a:gd name="csX44" fmla="*/ 3228915 w 6664137"/>
              <a:gd name="csY44" fmla="*/ 375898 h 2028326"/>
              <a:gd name="csX45" fmla="*/ 3225512 w 6664137"/>
              <a:gd name="csY45" fmla="*/ 418563 h 2028326"/>
              <a:gd name="csX46" fmla="*/ 3246743 w 6664137"/>
              <a:gd name="csY46" fmla="*/ 606413 h 2028326"/>
              <a:gd name="csX47" fmla="*/ 3273978 w 6664137"/>
              <a:gd name="csY47" fmla="*/ 586364 h 2028326"/>
              <a:gd name="csX48" fmla="*/ 3410243 w 6664137"/>
              <a:gd name="csY48" fmla="*/ 390950 h 2028326"/>
              <a:gd name="csX49" fmla="*/ 3459894 w 6664137"/>
              <a:gd name="csY49" fmla="*/ 397043 h 2028326"/>
              <a:gd name="csX50" fmla="*/ 3445599 w 6664137"/>
              <a:gd name="csY50" fmla="*/ 535527 h 2028326"/>
              <a:gd name="csX51" fmla="*/ 3454970 w 6664137"/>
              <a:gd name="csY51" fmla="*/ 538464 h 2028326"/>
              <a:gd name="csX52" fmla="*/ 3457780 w 6664137"/>
              <a:gd name="csY52" fmla="*/ 529818 h 2028326"/>
              <a:gd name="csX53" fmla="*/ 3860451 w 6664137"/>
              <a:gd name="csY53" fmla="*/ 246762 h 2028326"/>
              <a:gd name="csX54" fmla="*/ 3874561 w 6664137"/>
              <a:gd name="csY54" fmla="*/ 203552 h 2028326"/>
              <a:gd name="csX55" fmla="*/ 3962162 w 6664137"/>
              <a:gd name="csY55" fmla="*/ 55714 h 2028326"/>
              <a:gd name="csX56" fmla="*/ 3977606 w 6664137"/>
              <a:gd name="csY56" fmla="*/ 20890 h 2028326"/>
              <a:gd name="csX57" fmla="*/ 4085089 w 6664137"/>
              <a:gd name="csY57" fmla="*/ 21549 h 2028326"/>
              <a:gd name="csX58" fmla="*/ 4078222 w 6664137"/>
              <a:gd name="csY58" fmla="*/ 38843 h 2028326"/>
              <a:gd name="csX59" fmla="*/ 3915879 w 6664137"/>
              <a:gd name="csY59" fmla="*/ 235478 h 2028326"/>
              <a:gd name="csX60" fmla="*/ 3962721 w 6664137"/>
              <a:gd name="csY60" fmla="*/ 250216 h 2028326"/>
              <a:gd name="csX61" fmla="*/ 4095993 w 6664137"/>
              <a:gd name="csY61" fmla="*/ 158722 h 2028326"/>
              <a:gd name="csX62" fmla="*/ 4132524 w 6664137"/>
              <a:gd name="csY62" fmla="*/ 83967 h 2028326"/>
              <a:gd name="csX63" fmla="*/ 4165990 w 6664137"/>
              <a:gd name="csY63" fmla="*/ 22046 h 2028326"/>
              <a:gd name="csX64" fmla="*/ 5729877 w 6664137"/>
              <a:gd name="csY64" fmla="*/ 31650 h 2028326"/>
              <a:gd name="csX65" fmla="*/ 5721435 w 6664137"/>
              <a:gd name="csY65" fmla="*/ 55337 h 2028326"/>
              <a:gd name="csX66" fmla="*/ 5678345 w 6664137"/>
              <a:gd name="csY66" fmla="*/ 123438 h 2028326"/>
              <a:gd name="csX67" fmla="*/ 5402569 w 6664137"/>
              <a:gd name="csY67" fmla="*/ 208144 h 2028326"/>
              <a:gd name="csX68" fmla="*/ 5126529 w 6664137"/>
              <a:gd name="csY68" fmla="*/ 358510 h 2028326"/>
              <a:gd name="csX69" fmla="*/ 4880072 w 6664137"/>
              <a:gd name="csY69" fmla="*/ 415233 h 2028326"/>
              <a:gd name="csX70" fmla="*/ 4745384 w 6664137"/>
              <a:gd name="csY70" fmla="*/ 439508 h 2028326"/>
              <a:gd name="csX71" fmla="*/ 4515428 w 6664137"/>
              <a:gd name="csY71" fmla="*/ 424267 h 2028326"/>
              <a:gd name="csX72" fmla="*/ 4111691 w 6664137"/>
              <a:gd name="csY72" fmla="*/ 268437 h 2028326"/>
              <a:gd name="csX73" fmla="*/ 4016955 w 6664137"/>
              <a:gd name="csY73" fmla="*/ 305317 h 2028326"/>
              <a:gd name="csX74" fmla="*/ 3905422 w 6664137"/>
              <a:gd name="csY74" fmla="*/ 298764 h 2028326"/>
              <a:gd name="csX75" fmla="*/ 3467103 w 6664137"/>
              <a:gd name="csY75" fmla="*/ 627745 h 2028326"/>
              <a:gd name="csX76" fmla="*/ 3236224 w 6664137"/>
              <a:gd name="csY76" fmla="*/ 764750 h 2028326"/>
              <a:gd name="csX77" fmla="*/ 3040886 w 6664137"/>
              <a:gd name="csY77" fmla="*/ 951060 h 2028326"/>
              <a:gd name="csX78" fmla="*/ 2602569 w 6664137"/>
              <a:gd name="csY78" fmla="*/ 1785345 h 2028326"/>
              <a:gd name="csX79" fmla="*/ 2533936 w 6664137"/>
              <a:gd name="csY79" fmla="*/ 1941790 h 2028326"/>
              <a:gd name="csX80" fmla="*/ 2500366 w 6664137"/>
              <a:gd name="csY80" fmla="*/ 2022400 h 2028326"/>
              <a:gd name="csX81" fmla="*/ 2306386 w 6664137"/>
              <a:gd name="csY81" fmla="*/ 2021208 h 2028326"/>
              <a:gd name="csX82" fmla="*/ 2329456 w 6664137"/>
              <a:gd name="csY82" fmla="*/ 1957068 h 2028326"/>
              <a:gd name="csX83" fmla="*/ 2379293 w 6664137"/>
              <a:gd name="csY83" fmla="*/ 1867888 h 2028326"/>
              <a:gd name="csX84" fmla="*/ 2440430 w 6664137"/>
              <a:gd name="csY84" fmla="*/ 1744141 h 2028326"/>
              <a:gd name="csX85" fmla="*/ 2472285 w 6664137"/>
              <a:gd name="csY85" fmla="*/ 1773235 h 2028326"/>
              <a:gd name="csX86" fmla="*/ 2477968 w 6664137"/>
              <a:gd name="csY86" fmla="*/ 1755960 h 2028326"/>
              <a:gd name="csX87" fmla="*/ 2638763 w 6664137"/>
              <a:gd name="csY87" fmla="*/ 1453911 h 2028326"/>
              <a:gd name="csX88" fmla="*/ 2931274 w 6664137"/>
              <a:gd name="csY88" fmla="*/ 907321 h 2028326"/>
              <a:gd name="csX89" fmla="*/ 3142666 w 6664137"/>
              <a:gd name="csY89" fmla="*/ 640237 h 2028326"/>
              <a:gd name="csX90" fmla="*/ 3194805 w 6664137"/>
              <a:gd name="csY90" fmla="*/ 323005 h 2028326"/>
              <a:gd name="csX91" fmla="*/ 2941548 w 6664137"/>
              <a:gd name="csY91" fmla="*/ 24288 h 2028326"/>
              <a:gd name="csX92" fmla="*/ 575853 w 6664137"/>
              <a:gd name="csY92" fmla="*/ 0 h 2028326"/>
              <a:gd name="csX93" fmla="*/ 1300953 w 6664137"/>
              <a:gd name="csY93" fmla="*/ 4452 h 2028326"/>
              <a:gd name="csX94" fmla="*/ 1305131 w 6664137"/>
              <a:gd name="csY94" fmla="*/ 7120 h 2028326"/>
              <a:gd name="csX95" fmla="*/ 1432784 w 6664137"/>
              <a:gd name="csY95" fmla="*/ 53748 h 2028326"/>
              <a:gd name="csX96" fmla="*/ 1534762 w 6664137"/>
              <a:gd name="csY96" fmla="*/ 152640 h 2028326"/>
              <a:gd name="csX97" fmla="*/ 1694947 w 6664137"/>
              <a:gd name="csY97" fmla="*/ 231720 h 2028326"/>
              <a:gd name="csX98" fmla="*/ 1715620 w 6664137"/>
              <a:gd name="csY98" fmla="*/ 200089 h 2028326"/>
              <a:gd name="csX99" fmla="*/ 1864504 w 6664137"/>
              <a:gd name="csY99" fmla="*/ 313736 h 2028326"/>
              <a:gd name="csX100" fmla="*/ 1990718 w 6664137"/>
              <a:gd name="csY100" fmla="*/ 496499 h 2028326"/>
              <a:gd name="csX101" fmla="*/ 2046053 w 6664137"/>
              <a:gd name="csY101" fmla="*/ 485317 h 2028326"/>
              <a:gd name="csX102" fmla="*/ 2157279 w 6664137"/>
              <a:gd name="csY102" fmla="*/ 682434 h 2028326"/>
              <a:gd name="csX103" fmla="*/ 2168395 w 6664137"/>
              <a:gd name="csY103" fmla="*/ 743143 h 2028326"/>
              <a:gd name="csX104" fmla="*/ 2244202 w 6664137"/>
              <a:gd name="csY104" fmla="*/ 795664 h 2028326"/>
              <a:gd name="csX105" fmla="*/ 2231529 w 6664137"/>
              <a:gd name="csY105" fmla="*/ 1087213 h 2028326"/>
              <a:gd name="csX106" fmla="*/ 2297980 w 6664137"/>
              <a:gd name="csY106" fmla="*/ 1136740 h 2028326"/>
              <a:gd name="csX107" fmla="*/ 2216741 w 6664137"/>
              <a:gd name="csY107" fmla="*/ 1511539 h 2028326"/>
              <a:gd name="csX108" fmla="*/ 2239224 w 6664137"/>
              <a:gd name="csY108" fmla="*/ 1537697 h 2028326"/>
              <a:gd name="csX109" fmla="*/ 2278503 w 6664137"/>
              <a:gd name="csY109" fmla="*/ 1607288 h 2028326"/>
              <a:gd name="csX110" fmla="*/ 2206064 w 6664137"/>
              <a:gd name="csY110" fmla="*/ 1765602 h 2028326"/>
              <a:gd name="csX111" fmla="*/ 2198731 w 6664137"/>
              <a:gd name="csY111" fmla="*/ 1971540 h 2028326"/>
              <a:gd name="csX112" fmla="*/ 2193743 w 6664137"/>
              <a:gd name="csY112" fmla="*/ 2020517 h 2028326"/>
              <a:gd name="csX113" fmla="*/ 141879 w 6664137"/>
              <a:gd name="csY113" fmla="*/ 2007917 h 2028326"/>
              <a:gd name="csX114" fmla="*/ 165449 w 6664137"/>
              <a:gd name="csY114" fmla="*/ 1999865 h 2028326"/>
              <a:gd name="csX115" fmla="*/ 203526 w 6664137"/>
              <a:gd name="csY115" fmla="*/ 1916180 h 2028326"/>
              <a:gd name="csX116" fmla="*/ 21418 w 6664137"/>
              <a:gd name="csY116" fmla="*/ 1525118 h 2028326"/>
              <a:gd name="csX117" fmla="*/ 1 w 6664137"/>
              <a:gd name="csY117" fmla="*/ 1432541 h 2028326"/>
              <a:gd name="csX118" fmla="*/ 85365 w 6664137"/>
              <a:gd name="csY118" fmla="*/ 1392725 h 2028326"/>
              <a:gd name="csX119" fmla="*/ 86042 w 6664137"/>
              <a:gd name="csY119" fmla="*/ 1011611 h 2028326"/>
              <a:gd name="csX120" fmla="*/ 92031 w 6664137"/>
              <a:gd name="csY120" fmla="*/ 803772 h 2028326"/>
              <a:gd name="csX121" fmla="*/ 243122 w 6664137"/>
              <a:gd name="csY121" fmla="*/ 834326 h 2028326"/>
              <a:gd name="csX122" fmla="*/ 257786 w 6664137"/>
              <a:gd name="csY122" fmla="*/ 675038 h 2028326"/>
              <a:gd name="csX123" fmla="*/ 355190 w 6664137"/>
              <a:gd name="csY123" fmla="*/ 410006 h 2028326"/>
              <a:gd name="csX124" fmla="*/ 463035 w 6664137"/>
              <a:gd name="csY124" fmla="*/ 396350 h 2028326"/>
              <a:gd name="csX125" fmla="*/ 484200 w 6664137"/>
              <a:gd name="csY125" fmla="*/ 78879 h 2028326"/>
              <a:gd name="csX126" fmla="*/ 552709 w 6664137"/>
              <a:gd name="csY126" fmla="*/ 27024 h 20283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Lst>
            <a:rect l="l" t="t" r="r" b="b"/>
            <a:pathLst>
              <a:path w="6664137" h="2028326">
                <a:moveTo>
                  <a:pt x="4905113" y="528004"/>
                </a:moveTo>
                <a:lnTo>
                  <a:pt x="4896619" y="553923"/>
                </a:lnTo>
                <a:cubicBezTo>
                  <a:pt x="4887551" y="557031"/>
                  <a:pt x="4893792" y="553419"/>
                  <a:pt x="4893810" y="562569"/>
                </a:cubicBezTo>
                <a:cubicBezTo>
                  <a:pt x="4899332" y="567482"/>
                  <a:pt x="4904908" y="571898"/>
                  <a:pt x="4910471" y="575805"/>
                </a:cubicBezTo>
                <a:cubicBezTo>
                  <a:pt x="4974989" y="621173"/>
                  <a:pt x="5056094" y="614922"/>
                  <a:pt x="5096877" y="608486"/>
                </a:cubicBezTo>
                <a:cubicBezTo>
                  <a:pt x="5142693" y="613702"/>
                  <a:pt x="5479452" y="675740"/>
                  <a:pt x="5521680" y="665088"/>
                </a:cubicBezTo>
                <a:cubicBezTo>
                  <a:pt x="5555428" y="656543"/>
                  <a:pt x="5553290" y="635889"/>
                  <a:pt x="5601425" y="642562"/>
                </a:cubicBezTo>
                <a:cubicBezTo>
                  <a:pt x="5601745" y="652166"/>
                  <a:pt x="5601986" y="661815"/>
                  <a:pt x="5602305" y="671419"/>
                </a:cubicBezTo>
                <a:cubicBezTo>
                  <a:pt x="5608432" y="689245"/>
                  <a:pt x="5591950" y="728698"/>
                  <a:pt x="5598432" y="746481"/>
                </a:cubicBezTo>
                <a:cubicBezTo>
                  <a:pt x="5612286" y="770586"/>
                  <a:pt x="5737866" y="771379"/>
                  <a:pt x="5789489" y="775037"/>
                </a:cubicBezTo>
                <a:cubicBezTo>
                  <a:pt x="5899697" y="782788"/>
                  <a:pt x="5993872" y="832644"/>
                  <a:pt x="6123124" y="911877"/>
                </a:cubicBezTo>
                <a:cubicBezTo>
                  <a:pt x="6144482" y="924995"/>
                  <a:pt x="6180327" y="921604"/>
                  <a:pt x="6185884" y="941192"/>
                </a:cubicBezTo>
                <a:cubicBezTo>
                  <a:pt x="6178372" y="964241"/>
                  <a:pt x="6170794" y="987276"/>
                  <a:pt x="6163282" y="1010324"/>
                </a:cubicBezTo>
                <a:cubicBezTo>
                  <a:pt x="6167396" y="1029369"/>
                  <a:pt x="6316660" y="1110977"/>
                  <a:pt x="6314952" y="1121289"/>
                </a:cubicBezTo>
                <a:cubicBezTo>
                  <a:pt x="6312798" y="1134541"/>
                  <a:pt x="6414939" y="1305741"/>
                  <a:pt x="6517862" y="1379527"/>
                </a:cubicBezTo>
                <a:cubicBezTo>
                  <a:pt x="6572221" y="1418464"/>
                  <a:pt x="6669877" y="1435963"/>
                  <a:pt x="6663873" y="1501802"/>
                </a:cubicBezTo>
                <a:lnTo>
                  <a:pt x="6663979" y="1502210"/>
                </a:lnTo>
                <a:cubicBezTo>
                  <a:pt x="6550101" y="1536803"/>
                  <a:pt x="6476428" y="1669665"/>
                  <a:pt x="6380468" y="1736981"/>
                </a:cubicBezTo>
                <a:cubicBezTo>
                  <a:pt x="6349631" y="1758558"/>
                  <a:pt x="6306535" y="1762393"/>
                  <a:pt x="6273551" y="1779571"/>
                </a:cubicBezTo>
                <a:lnTo>
                  <a:pt x="6267870" y="1796845"/>
                </a:lnTo>
                <a:cubicBezTo>
                  <a:pt x="6235068" y="1802383"/>
                  <a:pt x="5941064" y="1974185"/>
                  <a:pt x="5894363" y="2022350"/>
                </a:cubicBezTo>
                <a:lnTo>
                  <a:pt x="5889687" y="2028326"/>
                </a:lnTo>
                <a:lnTo>
                  <a:pt x="3465406" y="2028326"/>
                </a:lnTo>
                <a:lnTo>
                  <a:pt x="2648307" y="2023309"/>
                </a:lnTo>
                <a:lnTo>
                  <a:pt x="2663115" y="2013457"/>
                </a:lnTo>
                <a:cubicBezTo>
                  <a:pt x="2674510" y="2005513"/>
                  <a:pt x="2683178" y="1999028"/>
                  <a:pt x="2689371" y="1993865"/>
                </a:cubicBezTo>
                <a:cubicBezTo>
                  <a:pt x="2694361" y="1989757"/>
                  <a:pt x="2709194" y="1976886"/>
                  <a:pt x="2733108" y="1969802"/>
                </a:cubicBezTo>
                <a:cubicBezTo>
                  <a:pt x="2752787" y="1964027"/>
                  <a:pt x="2770505" y="1964568"/>
                  <a:pt x="2781296" y="1965629"/>
                </a:cubicBezTo>
                <a:cubicBezTo>
                  <a:pt x="2805906" y="1950398"/>
                  <a:pt x="2909136" y="1740776"/>
                  <a:pt x="2930793" y="1698148"/>
                </a:cubicBezTo>
                <a:cubicBezTo>
                  <a:pt x="2954987" y="1650490"/>
                  <a:pt x="3032008" y="1439958"/>
                  <a:pt x="3070053" y="1398812"/>
                </a:cubicBezTo>
                <a:cubicBezTo>
                  <a:pt x="3202646" y="1255268"/>
                  <a:pt x="3337392" y="1137909"/>
                  <a:pt x="3419334" y="1089378"/>
                </a:cubicBezTo>
                <a:cubicBezTo>
                  <a:pt x="3519011" y="1030404"/>
                  <a:pt x="3652919" y="968469"/>
                  <a:pt x="3698484" y="937805"/>
                </a:cubicBezTo>
                <a:cubicBezTo>
                  <a:pt x="3750464" y="902813"/>
                  <a:pt x="3878201" y="826025"/>
                  <a:pt x="3932610" y="783944"/>
                </a:cubicBezTo>
                <a:cubicBezTo>
                  <a:pt x="3963869" y="759803"/>
                  <a:pt x="3965477" y="745147"/>
                  <a:pt x="3992681" y="726614"/>
                </a:cubicBezTo>
                <a:cubicBezTo>
                  <a:pt x="4074777" y="670754"/>
                  <a:pt x="4286641" y="622941"/>
                  <a:pt x="4394102" y="605252"/>
                </a:cubicBezTo>
                <a:cubicBezTo>
                  <a:pt x="4423077" y="600489"/>
                  <a:pt x="4568787" y="587238"/>
                  <a:pt x="4585380" y="589279"/>
                </a:cubicBezTo>
                <a:cubicBezTo>
                  <a:pt x="4685060" y="569171"/>
                  <a:pt x="4792013" y="519160"/>
                  <a:pt x="4905113" y="528004"/>
                </a:cubicBezTo>
                <a:close/>
                <a:moveTo>
                  <a:pt x="2933683" y="14479"/>
                </a:moveTo>
                <a:lnTo>
                  <a:pt x="3668035" y="18989"/>
                </a:lnTo>
                <a:lnTo>
                  <a:pt x="3618554" y="76680"/>
                </a:lnTo>
                <a:cubicBezTo>
                  <a:pt x="3561939" y="142264"/>
                  <a:pt x="3515308" y="196226"/>
                  <a:pt x="3512777" y="204018"/>
                </a:cubicBezTo>
                <a:cubicBezTo>
                  <a:pt x="3494457" y="227462"/>
                  <a:pt x="3263709" y="330652"/>
                  <a:pt x="3256372" y="324468"/>
                </a:cubicBezTo>
                <a:cubicBezTo>
                  <a:pt x="3246941" y="350858"/>
                  <a:pt x="3251710" y="359394"/>
                  <a:pt x="3242497" y="366721"/>
                </a:cubicBezTo>
                <a:cubicBezTo>
                  <a:pt x="3236698" y="371330"/>
                  <a:pt x="3232382" y="374081"/>
                  <a:pt x="3228915" y="375898"/>
                </a:cubicBezTo>
                <a:cubicBezTo>
                  <a:pt x="3225739" y="352765"/>
                  <a:pt x="3207350" y="387113"/>
                  <a:pt x="3228915" y="375898"/>
                </a:cubicBezTo>
                <a:cubicBezTo>
                  <a:pt x="3229922" y="383257"/>
                  <a:pt x="3229448" y="396096"/>
                  <a:pt x="3225512" y="418563"/>
                </a:cubicBezTo>
                <a:cubicBezTo>
                  <a:pt x="3216459" y="470256"/>
                  <a:pt x="3173377" y="570239"/>
                  <a:pt x="3246743" y="606413"/>
                </a:cubicBezTo>
                <a:cubicBezTo>
                  <a:pt x="3257574" y="588305"/>
                  <a:pt x="3266516" y="594946"/>
                  <a:pt x="3273978" y="586364"/>
                </a:cubicBezTo>
                <a:cubicBezTo>
                  <a:pt x="3360741" y="486878"/>
                  <a:pt x="3342712" y="398121"/>
                  <a:pt x="3410243" y="390950"/>
                </a:cubicBezTo>
                <a:cubicBezTo>
                  <a:pt x="3430804" y="382978"/>
                  <a:pt x="3448038" y="384097"/>
                  <a:pt x="3459894" y="397043"/>
                </a:cubicBezTo>
                <a:cubicBezTo>
                  <a:pt x="3482073" y="446241"/>
                  <a:pt x="3447415" y="495140"/>
                  <a:pt x="3445599" y="535527"/>
                </a:cubicBezTo>
                <a:lnTo>
                  <a:pt x="3454970" y="538464"/>
                </a:lnTo>
                <a:lnTo>
                  <a:pt x="3457780" y="529818"/>
                </a:lnTo>
                <a:cubicBezTo>
                  <a:pt x="3587150" y="491407"/>
                  <a:pt x="3769315" y="355398"/>
                  <a:pt x="3860451" y="246762"/>
                </a:cubicBezTo>
                <a:cubicBezTo>
                  <a:pt x="3865154" y="232360"/>
                  <a:pt x="3869857" y="217956"/>
                  <a:pt x="3874561" y="203552"/>
                </a:cubicBezTo>
                <a:cubicBezTo>
                  <a:pt x="3901574" y="165461"/>
                  <a:pt x="3932862" y="116096"/>
                  <a:pt x="3962162" y="55714"/>
                </a:cubicBezTo>
                <a:lnTo>
                  <a:pt x="3977606" y="20890"/>
                </a:lnTo>
                <a:lnTo>
                  <a:pt x="4085089" y="21549"/>
                </a:lnTo>
                <a:lnTo>
                  <a:pt x="4078222" y="38843"/>
                </a:lnTo>
                <a:cubicBezTo>
                  <a:pt x="4035775" y="109324"/>
                  <a:pt x="3963095" y="165435"/>
                  <a:pt x="3915879" y="235478"/>
                </a:cubicBezTo>
                <a:cubicBezTo>
                  <a:pt x="3931494" y="240391"/>
                  <a:pt x="3947108" y="245304"/>
                  <a:pt x="3962721" y="250216"/>
                </a:cubicBezTo>
                <a:cubicBezTo>
                  <a:pt x="3975582" y="245371"/>
                  <a:pt x="4075918" y="178686"/>
                  <a:pt x="4095993" y="158722"/>
                </a:cubicBezTo>
                <a:cubicBezTo>
                  <a:pt x="4103678" y="140494"/>
                  <a:pt x="4116778" y="114082"/>
                  <a:pt x="4132524" y="83967"/>
                </a:cubicBezTo>
                <a:lnTo>
                  <a:pt x="4165990" y="22046"/>
                </a:lnTo>
                <a:lnTo>
                  <a:pt x="5729877" y="31650"/>
                </a:lnTo>
                <a:lnTo>
                  <a:pt x="5721435" y="55337"/>
                </a:lnTo>
                <a:cubicBezTo>
                  <a:pt x="5714542" y="79188"/>
                  <a:pt x="5706984" y="103544"/>
                  <a:pt x="5678345" y="123438"/>
                </a:cubicBezTo>
                <a:cubicBezTo>
                  <a:pt x="5617367" y="203470"/>
                  <a:pt x="5499147" y="187527"/>
                  <a:pt x="5402569" y="208144"/>
                </a:cubicBezTo>
                <a:cubicBezTo>
                  <a:pt x="5311789" y="227516"/>
                  <a:pt x="5198106" y="309975"/>
                  <a:pt x="5126529" y="358510"/>
                </a:cubicBezTo>
                <a:cubicBezTo>
                  <a:pt x="5063352" y="401361"/>
                  <a:pt x="4962904" y="406419"/>
                  <a:pt x="4880072" y="415233"/>
                </a:cubicBezTo>
                <a:cubicBezTo>
                  <a:pt x="4835175" y="423325"/>
                  <a:pt x="4790281" y="431417"/>
                  <a:pt x="4745384" y="439508"/>
                </a:cubicBezTo>
                <a:cubicBezTo>
                  <a:pt x="4644869" y="451283"/>
                  <a:pt x="4568057" y="438650"/>
                  <a:pt x="4515428" y="424267"/>
                </a:cubicBezTo>
                <a:cubicBezTo>
                  <a:pt x="4331869" y="374122"/>
                  <a:pt x="4250253" y="268355"/>
                  <a:pt x="4111691" y="268437"/>
                </a:cubicBezTo>
                <a:cubicBezTo>
                  <a:pt x="4075091" y="268469"/>
                  <a:pt x="4047586" y="297723"/>
                  <a:pt x="4016955" y="305317"/>
                </a:cubicBezTo>
                <a:cubicBezTo>
                  <a:pt x="3979803" y="303118"/>
                  <a:pt x="3942572" y="300962"/>
                  <a:pt x="3905422" y="298764"/>
                </a:cubicBezTo>
                <a:cubicBezTo>
                  <a:pt x="3774327" y="436771"/>
                  <a:pt x="3619856" y="526807"/>
                  <a:pt x="3467103" y="627745"/>
                </a:cubicBezTo>
                <a:cubicBezTo>
                  <a:pt x="3433924" y="649637"/>
                  <a:pt x="3255494" y="746937"/>
                  <a:pt x="3236224" y="764750"/>
                </a:cubicBezTo>
                <a:cubicBezTo>
                  <a:pt x="3187963" y="809484"/>
                  <a:pt x="3089085" y="895960"/>
                  <a:pt x="3040886" y="951060"/>
                </a:cubicBezTo>
                <a:cubicBezTo>
                  <a:pt x="3002974" y="994461"/>
                  <a:pt x="2758999" y="1454662"/>
                  <a:pt x="2602569" y="1785345"/>
                </a:cubicBezTo>
                <a:cubicBezTo>
                  <a:pt x="2592298" y="1807050"/>
                  <a:pt x="2563444" y="1872425"/>
                  <a:pt x="2533936" y="1941790"/>
                </a:cubicBezTo>
                <a:lnTo>
                  <a:pt x="2500366" y="2022400"/>
                </a:lnTo>
                <a:lnTo>
                  <a:pt x="2306386" y="2021208"/>
                </a:lnTo>
                <a:lnTo>
                  <a:pt x="2329456" y="1957068"/>
                </a:lnTo>
                <a:cubicBezTo>
                  <a:pt x="2331780" y="1940620"/>
                  <a:pt x="2375207" y="1871393"/>
                  <a:pt x="2379293" y="1867888"/>
                </a:cubicBezTo>
                <a:cubicBezTo>
                  <a:pt x="2398724" y="1851384"/>
                  <a:pt x="2422934" y="1818208"/>
                  <a:pt x="2440430" y="1744141"/>
                </a:cubicBezTo>
                <a:cubicBezTo>
                  <a:pt x="2460912" y="1756917"/>
                  <a:pt x="2458399" y="1759603"/>
                  <a:pt x="2472285" y="1773235"/>
                </a:cubicBezTo>
                <a:lnTo>
                  <a:pt x="2477968" y="1755960"/>
                </a:lnTo>
                <a:cubicBezTo>
                  <a:pt x="2547871" y="1709491"/>
                  <a:pt x="2583440" y="1532728"/>
                  <a:pt x="2638763" y="1453911"/>
                </a:cubicBezTo>
                <a:cubicBezTo>
                  <a:pt x="2740738" y="1308692"/>
                  <a:pt x="2818863" y="1062615"/>
                  <a:pt x="2931274" y="907321"/>
                </a:cubicBezTo>
                <a:cubicBezTo>
                  <a:pt x="2937871" y="887158"/>
                  <a:pt x="3091693" y="707485"/>
                  <a:pt x="3142666" y="640237"/>
                </a:cubicBezTo>
                <a:cubicBezTo>
                  <a:pt x="3114862" y="582354"/>
                  <a:pt x="3154682" y="372341"/>
                  <a:pt x="3194805" y="323005"/>
                </a:cubicBezTo>
                <a:cubicBezTo>
                  <a:pt x="3165874" y="301377"/>
                  <a:pt x="3036183" y="142017"/>
                  <a:pt x="2941548" y="24288"/>
                </a:cubicBezTo>
                <a:close/>
                <a:moveTo>
                  <a:pt x="575853" y="0"/>
                </a:moveTo>
                <a:lnTo>
                  <a:pt x="1300953" y="4452"/>
                </a:lnTo>
                <a:lnTo>
                  <a:pt x="1305131" y="7120"/>
                </a:lnTo>
                <a:cubicBezTo>
                  <a:pt x="1363724" y="42192"/>
                  <a:pt x="1423507" y="71824"/>
                  <a:pt x="1432784" y="53748"/>
                </a:cubicBezTo>
                <a:cubicBezTo>
                  <a:pt x="1487415" y="78718"/>
                  <a:pt x="1496054" y="121545"/>
                  <a:pt x="1534762" y="152640"/>
                </a:cubicBezTo>
                <a:cubicBezTo>
                  <a:pt x="1588152" y="179020"/>
                  <a:pt x="1641556" y="205341"/>
                  <a:pt x="1694947" y="231720"/>
                </a:cubicBezTo>
                <a:cubicBezTo>
                  <a:pt x="1704005" y="212163"/>
                  <a:pt x="1705988" y="211633"/>
                  <a:pt x="1715620" y="200089"/>
                </a:cubicBezTo>
                <a:cubicBezTo>
                  <a:pt x="1775898" y="231971"/>
                  <a:pt x="1821002" y="259938"/>
                  <a:pt x="1864504" y="313736"/>
                </a:cubicBezTo>
                <a:cubicBezTo>
                  <a:pt x="1912626" y="373307"/>
                  <a:pt x="1890377" y="461132"/>
                  <a:pt x="1990718" y="496499"/>
                </a:cubicBezTo>
                <a:cubicBezTo>
                  <a:pt x="2011138" y="481000"/>
                  <a:pt x="2011943" y="479674"/>
                  <a:pt x="2046053" y="485317"/>
                </a:cubicBezTo>
                <a:cubicBezTo>
                  <a:pt x="2064651" y="559738"/>
                  <a:pt x="2132977" y="612520"/>
                  <a:pt x="2157279" y="682434"/>
                </a:cubicBezTo>
                <a:cubicBezTo>
                  <a:pt x="2164283" y="702569"/>
                  <a:pt x="2152565" y="728207"/>
                  <a:pt x="2168395" y="743143"/>
                </a:cubicBezTo>
                <a:cubicBezTo>
                  <a:pt x="2200681" y="773550"/>
                  <a:pt x="2234101" y="757114"/>
                  <a:pt x="2244202" y="795664"/>
                </a:cubicBezTo>
                <a:cubicBezTo>
                  <a:pt x="2267730" y="884950"/>
                  <a:pt x="2243008" y="983409"/>
                  <a:pt x="2231529" y="1087213"/>
                </a:cubicBezTo>
                <a:cubicBezTo>
                  <a:pt x="2241868" y="1097119"/>
                  <a:pt x="2282365" y="1131827"/>
                  <a:pt x="2297980" y="1136740"/>
                </a:cubicBezTo>
                <a:cubicBezTo>
                  <a:pt x="2318313" y="1155703"/>
                  <a:pt x="2249659" y="1455481"/>
                  <a:pt x="2216741" y="1511539"/>
                </a:cubicBezTo>
                <a:cubicBezTo>
                  <a:pt x="2226113" y="1514475"/>
                  <a:pt x="2241052" y="1531922"/>
                  <a:pt x="2239224" y="1537697"/>
                </a:cubicBezTo>
                <a:cubicBezTo>
                  <a:pt x="2274788" y="1573479"/>
                  <a:pt x="2297444" y="1544115"/>
                  <a:pt x="2278503" y="1607288"/>
                </a:cubicBezTo>
                <a:cubicBezTo>
                  <a:pt x="2255028" y="1620132"/>
                  <a:pt x="2209914" y="1702660"/>
                  <a:pt x="2206064" y="1765602"/>
                </a:cubicBezTo>
                <a:cubicBezTo>
                  <a:pt x="2201861" y="1833757"/>
                  <a:pt x="2202650" y="1902345"/>
                  <a:pt x="2198731" y="1971540"/>
                </a:cubicBezTo>
                <a:lnTo>
                  <a:pt x="2193743" y="2020517"/>
                </a:lnTo>
                <a:lnTo>
                  <a:pt x="141879" y="2007917"/>
                </a:lnTo>
                <a:lnTo>
                  <a:pt x="165449" y="1999865"/>
                </a:lnTo>
                <a:cubicBezTo>
                  <a:pt x="188285" y="1988119"/>
                  <a:pt x="207847" y="1965694"/>
                  <a:pt x="203526" y="1916180"/>
                </a:cubicBezTo>
                <a:cubicBezTo>
                  <a:pt x="203209" y="1906575"/>
                  <a:pt x="29875" y="1530941"/>
                  <a:pt x="21418" y="1525118"/>
                </a:cubicBezTo>
                <a:cubicBezTo>
                  <a:pt x="6719" y="1504172"/>
                  <a:pt x="-82" y="1459448"/>
                  <a:pt x="1" y="1432541"/>
                </a:cubicBezTo>
                <a:cubicBezTo>
                  <a:pt x="43735" y="1440928"/>
                  <a:pt x="67081" y="1429450"/>
                  <a:pt x="85365" y="1392725"/>
                </a:cubicBezTo>
                <a:cubicBezTo>
                  <a:pt x="37158" y="1355298"/>
                  <a:pt x="88765" y="1105950"/>
                  <a:pt x="86042" y="1011611"/>
                </a:cubicBezTo>
                <a:cubicBezTo>
                  <a:pt x="83997" y="941638"/>
                  <a:pt x="81232" y="864816"/>
                  <a:pt x="92031" y="803772"/>
                </a:cubicBezTo>
                <a:cubicBezTo>
                  <a:pt x="144334" y="806898"/>
                  <a:pt x="198812" y="839196"/>
                  <a:pt x="243122" y="834326"/>
                </a:cubicBezTo>
                <a:cubicBezTo>
                  <a:pt x="285378" y="829714"/>
                  <a:pt x="294923" y="670311"/>
                  <a:pt x="257786" y="675038"/>
                </a:cubicBezTo>
                <a:cubicBezTo>
                  <a:pt x="345588" y="663890"/>
                  <a:pt x="336904" y="471626"/>
                  <a:pt x="355190" y="410006"/>
                </a:cubicBezTo>
                <a:cubicBezTo>
                  <a:pt x="393773" y="419796"/>
                  <a:pt x="453570" y="413648"/>
                  <a:pt x="463035" y="396350"/>
                </a:cubicBezTo>
                <a:cubicBezTo>
                  <a:pt x="443830" y="354611"/>
                  <a:pt x="462069" y="147494"/>
                  <a:pt x="484200" y="78879"/>
                </a:cubicBezTo>
                <a:cubicBezTo>
                  <a:pt x="504202" y="72836"/>
                  <a:pt x="528098" y="53194"/>
                  <a:pt x="552709" y="27024"/>
                </a:cubicBezTo>
                <a:close/>
              </a:path>
            </a:pathLst>
          </a:custGeom>
          <a:solidFill>
            <a:schemeClr val="bg1">
              <a:alpha val="20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4" name="Rectangle 3">
            <a:extLst>
              <a:ext uri="{FF2B5EF4-FFF2-40B4-BE49-F238E27FC236}">
                <a16:creationId xmlns:a16="http://schemas.microsoft.com/office/drawing/2014/main" id="{AA9C998E-A2B3-B2A9-11B5-24E5BC3658DF}"/>
              </a:ext>
            </a:extLst>
          </p:cNvPr>
          <p:cNvSpPr/>
          <p:nvPr/>
        </p:nvSpPr>
        <p:spPr>
          <a:xfrm>
            <a:off x="0" y="4876799"/>
            <a:ext cx="12192000" cy="1978043"/>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5322659"/>
            <a:ext cx="7415728" cy="1050187"/>
          </a:xfrm>
        </p:spPr>
        <p:txBody>
          <a:bodyPr vert="horz" lIns="91440" tIns="45720" rIns="91440" bIns="45720" rtlCol="0" anchor="t">
            <a:norm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637973" y="5322660"/>
            <a:ext cx="2944428" cy="912629"/>
          </a:xfrm>
        </p:spPr>
        <p:txBody>
          <a:bodyPr vert="horz" lIns="91440" tIns="45720" rIns="91440" bIns="45720" rtlCol="0">
            <a:normAutofit/>
          </a:bodyPr>
          <a:lstStyle>
            <a:lvl1pPr marL="0" indent="0">
              <a:buNone/>
              <a:defRPr lang="en-US" sz="1400" cap="all" spc="200" baseline="0" dirty="0"/>
            </a:lvl1pPr>
          </a:lstStyle>
          <a:p>
            <a:pPr lvl="0"/>
            <a:r>
              <a:rPr lang="en-US"/>
              <a:t>Click to edit Master subtitle style</a:t>
            </a:r>
          </a:p>
        </p:txBody>
      </p:sp>
      <p:sp>
        <p:nvSpPr>
          <p:cNvPr id="6" name="Picture Placeholder 5">
            <a:extLst>
              <a:ext uri="{FF2B5EF4-FFF2-40B4-BE49-F238E27FC236}">
                <a16:creationId xmlns:a16="http://schemas.microsoft.com/office/drawing/2014/main" id="{413B673C-49AC-4626-0374-1575ECD71C89}"/>
              </a:ext>
            </a:extLst>
          </p:cNvPr>
          <p:cNvSpPr>
            <a:spLocks noGrp="1"/>
          </p:cNvSpPr>
          <p:nvPr>
            <p:ph type="pic" sz="quarter" idx="17" hasCustomPrompt="1"/>
          </p:nvPr>
        </p:nvSpPr>
        <p:spPr>
          <a:xfrm>
            <a:off x="0" y="7938"/>
            <a:ext cx="12192000" cy="4868862"/>
          </a:xfrm>
          <a:blipFill dpi="0" rotWithShape="1">
            <a:blip r:embed="rId3">
              <a:alphaModFix amt="60000"/>
            </a:blip>
            <a:srcRect/>
            <a:stretch>
              <a:fillRect/>
            </a:stretch>
          </a:blipFill>
        </p:spPr>
        <p:txBody>
          <a:bodyPr/>
          <a:lstStyle>
            <a:lvl1pPr marL="0" indent="0">
              <a:buFontTx/>
              <a:buNone/>
              <a:defRPr/>
            </a:lvl1pPr>
          </a:lstStyle>
          <a:p>
            <a:r>
              <a:rPr lang="en-US"/>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endParaRPr lang="en-US"/>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DF318301-3720-4EFB-8AA8-D16EF211565F}" type="datetimeFigureOut">
              <a:rPr lang="en-US" smtClean="0"/>
              <a:t>4/8/2026</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139261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D9D79E-D70F-D98C-E66A-79190C899655}"/>
              </a:ext>
            </a:extLst>
          </p:cNvPr>
          <p:cNvSpPr/>
          <p:nvPr/>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Freeform: Shape 8">
            <a:extLst>
              <a:ext uri="{FF2B5EF4-FFF2-40B4-BE49-F238E27FC236}">
                <a16:creationId xmlns:a16="http://schemas.microsoft.com/office/drawing/2014/main" id="{19CD88E5-883F-DD3C-B00C-AB2AF9F59043}"/>
              </a:ext>
            </a:extLst>
          </p:cNvPr>
          <p:cNvSpPr/>
          <p:nvPr userDrawn="1"/>
        </p:nvSpPr>
        <p:spPr>
          <a:xfrm>
            <a:off x="2158425" y="1"/>
            <a:ext cx="10033574" cy="6555099"/>
          </a:xfrm>
          <a:custGeom>
            <a:avLst/>
            <a:gdLst>
              <a:gd name="csX0" fmla="*/ 8472314 w 10033574"/>
              <a:gd name="csY0" fmla="*/ 3354120 h 6555099"/>
              <a:gd name="csX1" fmla="*/ 8418767 w 10033574"/>
              <a:gd name="csY1" fmla="*/ 3409121 h 6555099"/>
              <a:gd name="csX2" fmla="*/ 8395500 w 10033574"/>
              <a:gd name="csY2" fmla="*/ 3479200 h 6555099"/>
              <a:gd name="csX3" fmla="*/ 8345918 w 10033574"/>
              <a:gd name="csY3" fmla="*/ 3547935 h 6555099"/>
              <a:gd name="csX4" fmla="*/ 8281681 w 10033574"/>
              <a:gd name="csY4" fmla="*/ 3787941 h 6555099"/>
              <a:gd name="csX5" fmla="*/ 8319530 w 10033574"/>
              <a:gd name="csY5" fmla="*/ 3924029 h 6555099"/>
              <a:gd name="csX6" fmla="*/ 8371707 w 10033574"/>
              <a:gd name="csY6" fmla="*/ 4083736 h 6555099"/>
              <a:gd name="csX7" fmla="*/ 8372827 w 10033574"/>
              <a:gd name="csY7" fmla="*/ 4084305 h 6555099"/>
              <a:gd name="csX8" fmla="*/ 8372871 w 10033574"/>
              <a:gd name="csY8" fmla="*/ 4084405 h 6555099"/>
              <a:gd name="csX9" fmla="*/ 8396139 w 10033574"/>
              <a:gd name="csY9" fmla="*/ 4084805 h 6555099"/>
              <a:gd name="csX10" fmla="*/ 8431256 w 10033574"/>
              <a:gd name="csY10" fmla="*/ 4072208 h 6555099"/>
              <a:gd name="csX11" fmla="*/ 8603932 w 10033574"/>
              <a:gd name="csY11" fmla="*/ 3979114 h 6555099"/>
              <a:gd name="csX12" fmla="*/ 8762951 w 10033574"/>
              <a:gd name="csY12" fmla="*/ 3734798 h 6555099"/>
              <a:gd name="csX13" fmla="*/ 8683967 w 10033574"/>
              <a:gd name="csY13" fmla="*/ 3627186 h 6555099"/>
              <a:gd name="csX14" fmla="*/ 8582471 w 10033574"/>
              <a:gd name="csY14" fmla="*/ 3458340 h 6555099"/>
              <a:gd name="csX15" fmla="*/ 8499069 w 10033574"/>
              <a:gd name="csY15" fmla="*/ 3369166 h 6555099"/>
              <a:gd name="csX16" fmla="*/ 8472314 w 10033574"/>
              <a:gd name="csY16" fmla="*/ 3354120 h 6555099"/>
              <a:gd name="csX17" fmla="*/ 7708319 w 10033574"/>
              <a:gd name="csY17" fmla="*/ 2099577 h 6555099"/>
              <a:gd name="csX18" fmla="*/ 7693958 w 10033574"/>
              <a:gd name="csY18" fmla="*/ 2153209 h 6555099"/>
              <a:gd name="csX19" fmla="*/ 7704172 w 10033574"/>
              <a:gd name="csY19" fmla="*/ 2401023 h 6555099"/>
              <a:gd name="csX20" fmla="*/ 7789891 w 10033574"/>
              <a:gd name="csY20" fmla="*/ 2560521 h 6555099"/>
              <a:gd name="csX21" fmla="*/ 7939731 w 10033574"/>
              <a:gd name="csY21" fmla="*/ 2818119 h 6555099"/>
              <a:gd name="csX22" fmla="*/ 8007887 w 10033574"/>
              <a:gd name="csY22" fmla="*/ 3230546 h 6555099"/>
              <a:gd name="csX23" fmla="*/ 8020846 w 10033574"/>
              <a:gd name="csY23" fmla="*/ 3385754 h 6555099"/>
              <a:gd name="csX24" fmla="*/ 8004024 w 10033574"/>
              <a:gd name="csY24" fmla="*/ 3617254 h 6555099"/>
              <a:gd name="csX25" fmla="*/ 7990433 w 10033574"/>
              <a:gd name="csY25" fmla="*/ 3744434 h 6555099"/>
              <a:gd name="csX26" fmla="*/ 7952622 w 10033574"/>
              <a:gd name="csY26" fmla="*/ 3851912 h 6555099"/>
              <a:gd name="csX27" fmla="*/ 7791927 w 10033574"/>
              <a:gd name="csY27" fmla="*/ 4259956 h 6555099"/>
              <a:gd name="csX28" fmla="*/ 7790213 w 10033574"/>
              <a:gd name="csY28" fmla="*/ 4261667 h 6555099"/>
              <a:gd name="csX29" fmla="*/ 7790182 w 10033574"/>
              <a:gd name="csY29" fmla="*/ 4262153 h 6555099"/>
              <a:gd name="csX30" fmla="*/ 7532082 w 10033574"/>
              <a:gd name="csY30" fmla="*/ 4371162 h 6555099"/>
              <a:gd name="csX31" fmla="*/ 7455650 w 10033574"/>
              <a:gd name="csY31" fmla="*/ 4229225 h 6555099"/>
              <a:gd name="csX32" fmla="*/ 7437862 w 10033574"/>
              <a:gd name="csY32" fmla="*/ 4236776 h 6555099"/>
              <a:gd name="csX33" fmla="*/ 7260592 w 10033574"/>
              <a:gd name="csY33" fmla="*/ 4602520 h 6555099"/>
              <a:gd name="csX34" fmla="*/ 7032634 w 10033574"/>
              <a:gd name="csY34" fmla="*/ 4723143 h 6555099"/>
              <a:gd name="csX35" fmla="*/ 7106876 w 10033574"/>
              <a:gd name="csY35" fmla="*/ 4737484 h 6555099"/>
              <a:gd name="csX36" fmla="*/ 7319093 w 10033574"/>
              <a:gd name="csY36" fmla="*/ 4676563 h 6555099"/>
              <a:gd name="csX37" fmla="*/ 7630307 w 10033574"/>
              <a:gd name="csY37" fmla="*/ 4520125 h 6555099"/>
              <a:gd name="csX38" fmla="*/ 7827096 w 10033574"/>
              <a:gd name="csY38" fmla="*/ 4354681 h 6555099"/>
              <a:gd name="csX39" fmla="*/ 8044138 w 10033574"/>
              <a:gd name="csY39" fmla="*/ 4167195 h 6555099"/>
              <a:gd name="csX40" fmla="*/ 8077395 w 10033574"/>
              <a:gd name="csY40" fmla="*/ 4070629 h 6555099"/>
              <a:gd name="csX41" fmla="*/ 8120184 w 10033574"/>
              <a:gd name="csY41" fmla="*/ 3923718 h 6555099"/>
              <a:gd name="csX42" fmla="*/ 8155133 w 10033574"/>
              <a:gd name="csY42" fmla="*/ 3821777 h 6555099"/>
              <a:gd name="csX43" fmla="*/ 8204582 w 10033574"/>
              <a:gd name="csY43" fmla="*/ 3740773 h 6555099"/>
              <a:gd name="csX44" fmla="*/ 8234926 w 10033574"/>
              <a:gd name="csY44" fmla="*/ 3662690 h 6555099"/>
              <a:gd name="csX45" fmla="*/ 8346826 w 10033574"/>
              <a:gd name="csY45" fmla="*/ 3452588 h 6555099"/>
              <a:gd name="csX46" fmla="*/ 8400006 w 10033574"/>
              <a:gd name="csY46" fmla="*/ 3356056 h 6555099"/>
              <a:gd name="csX47" fmla="*/ 8402358 w 10033574"/>
              <a:gd name="csY47" fmla="*/ 3234465 h 6555099"/>
              <a:gd name="csX48" fmla="*/ 8032311 w 10033574"/>
              <a:gd name="csY48" fmla="*/ 2503050 h 6555099"/>
              <a:gd name="csX49" fmla="*/ 7959730 w 10033574"/>
              <a:gd name="csY49" fmla="*/ 2353357 h 6555099"/>
              <a:gd name="csX50" fmla="*/ 7752474 w 10033574"/>
              <a:gd name="csY50" fmla="*/ 2135738 h 6555099"/>
              <a:gd name="csX51" fmla="*/ 7708319 w 10033574"/>
              <a:gd name="csY51" fmla="*/ 2099577 h 6555099"/>
              <a:gd name="csX52" fmla="*/ 7118886 w 10033574"/>
              <a:gd name="csY52" fmla="*/ 1302449 h 6555099"/>
              <a:gd name="csX53" fmla="*/ 7130893 w 10033574"/>
              <a:gd name="csY53" fmla="*/ 1339726 h 6555099"/>
              <a:gd name="csX54" fmla="*/ 7242266 w 10033574"/>
              <a:gd name="csY54" fmla="*/ 1434248 h 6555099"/>
              <a:gd name="csX55" fmla="*/ 7507714 w 10033574"/>
              <a:gd name="csY55" fmla="*/ 1688476 h 6555099"/>
              <a:gd name="csX56" fmla="*/ 7638389 w 10033574"/>
              <a:gd name="csY56" fmla="*/ 1856206 h 6555099"/>
              <a:gd name="csX57" fmla="*/ 7684076 w 10033574"/>
              <a:gd name="csY57" fmla="*/ 1921721 h 6555099"/>
              <a:gd name="csX58" fmla="*/ 7748196 w 10033574"/>
              <a:gd name="csY58" fmla="*/ 2006187 h 6555099"/>
              <a:gd name="csX59" fmla="*/ 8023635 w 10033574"/>
              <a:gd name="csY59" fmla="*/ 2310734 h 6555099"/>
              <a:gd name="csX60" fmla="*/ 8192093 w 10033574"/>
              <a:gd name="csY60" fmla="*/ 2554014 h 6555099"/>
              <a:gd name="csX61" fmla="*/ 8435033 w 10033574"/>
              <a:gd name="csY61" fmla="*/ 2963367 h 6555099"/>
              <a:gd name="csX62" fmla="*/ 8749240 w 10033574"/>
              <a:gd name="csY62" fmla="*/ 3514733 h 6555099"/>
              <a:gd name="csX63" fmla="*/ 8798966 w 10033574"/>
              <a:gd name="csY63" fmla="*/ 3566243 h 6555099"/>
              <a:gd name="csX64" fmla="*/ 8869968 w 10033574"/>
              <a:gd name="csY64" fmla="*/ 3663414 h 6555099"/>
              <a:gd name="csX65" fmla="*/ 8925036 w 10033574"/>
              <a:gd name="csY65" fmla="*/ 3731398 h 6555099"/>
              <a:gd name="csX66" fmla="*/ 9112447 w 10033574"/>
              <a:gd name="csY66" fmla="*/ 4025401 h 6555099"/>
              <a:gd name="csX67" fmla="*/ 9144154 w 10033574"/>
              <a:gd name="csY67" fmla="*/ 4049166 h 6555099"/>
              <a:gd name="csX68" fmla="*/ 9141822 w 10033574"/>
              <a:gd name="csY68" fmla="*/ 4017207 h 6555099"/>
              <a:gd name="csX69" fmla="*/ 8989657 w 10033574"/>
              <a:gd name="csY69" fmla="*/ 3607738 h 6555099"/>
              <a:gd name="csX70" fmla="*/ 8716019 w 10033574"/>
              <a:gd name="csY70" fmla="*/ 2999775 h 6555099"/>
              <a:gd name="csX71" fmla="*/ 8561753 w 10033574"/>
              <a:gd name="csY71" fmla="*/ 2652640 h 6555099"/>
              <a:gd name="csX72" fmla="*/ 8478069 w 10033574"/>
              <a:gd name="csY72" fmla="*/ 2473510 h 6555099"/>
              <a:gd name="csX73" fmla="*/ 8073852 w 10033574"/>
              <a:gd name="csY73" fmla="*/ 1968501 h 6555099"/>
              <a:gd name="csX74" fmla="*/ 7927495 w 10033574"/>
              <a:gd name="csY74" fmla="*/ 1800271 h 6555099"/>
              <a:gd name="csX75" fmla="*/ 7596970 w 10033574"/>
              <a:gd name="csY75" fmla="*/ 1585751 h 6555099"/>
              <a:gd name="csX76" fmla="*/ 7448903 w 10033574"/>
              <a:gd name="csY76" fmla="*/ 1496868 h 6555099"/>
              <a:gd name="csX77" fmla="*/ 7362856 w 10033574"/>
              <a:gd name="csY77" fmla="*/ 1417048 h 6555099"/>
              <a:gd name="csX78" fmla="*/ 7162995 w 10033574"/>
              <a:gd name="csY78" fmla="*/ 1324869 h 6555099"/>
              <a:gd name="csX79" fmla="*/ 7118886 w 10033574"/>
              <a:gd name="csY79" fmla="*/ 1302449 h 6555099"/>
              <a:gd name="csX80" fmla="*/ 6813958 w 10033574"/>
              <a:gd name="csY80" fmla="*/ 1219909 h 6555099"/>
              <a:gd name="csX81" fmla="*/ 6782259 w 10033574"/>
              <a:gd name="csY81" fmla="*/ 1366050 h 6555099"/>
              <a:gd name="csX82" fmla="*/ 6802649 w 10033574"/>
              <a:gd name="csY82" fmla="*/ 1571651 h 6555099"/>
              <a:gd name="csX83" fmla="*/ 6827139 w 10033574"/>
              <a:gd name="csY83" fmla="*/ 1795105 h 6555099"/>
              <a:gd name="csX84" fmla="*/ 6953182 w 10033574"/>
              <a:gd name="csY84" fmla="*/ 2109622 h 6555099"/>
              <a:gd name="csX85" fmla="*/ 7096606 w 10033574"/>
              <a:gd name="csY85" fmla="*/ 2291008 h 6555099"/>
              <a:gd name="csX86" fmla="*/ 7192945 w 10033574"/>
              <a:gd name="csY86" fmla="*/ 2480519 h 6555099"/>
              <a:gd name="csX87" fmla="*/ 7416896 w 10033574"/>
              <a:gd name="csY87" fmla="*/ 3045130 h 6555099"/>
              <a:gd name="csX88" fmla="*/ 7531961 w 10033574"/>
              <a:gd name="csY88" fmla="*/ 3539179 h 6555099"/>
              <a:gd name="csX89" fmla="*/ 7456281 w 10033574"/>
              <a:gd name="csY89" fmla="*/ 2861978 h 6555099"/>
              <a:gd name="csX90" fmla="*/ 7621126 w 10033574"/>
              <a:gd name="csY90" fmla="*/ 2212480 h 6555099"/>
              <a:gd name="csX91" fmla="*/ 7632284 w 10033574"/>
              <a:gd name="csY91" fmla="*/ 2080930 h 6555099"/>
              <a:gd name="csX92" fmla="*/ 7586011 w 10033574"/>
              <a:gd name="csY92" fmla="*/ 1910301 h 6555099"/>
              <a:gd name="csX93" fmla="*/ 7375309 w 10033574"/>
              <a:gd name="csY93" fmla="*/ 1704407 h 6555099"/>
              <a:gd name="csX94" fmla="*/ 7185716 w 10033574"/>
              <a:gd name="csY94" fmla="*/ 1508451 h 6555099"/>
              <a:gd name="csX95" fmla="*/ 6911101 w 10033574"/>
              <a:gd name="csY95" fmla="*/ 1269204 h 6555099"/>
              <a:gd name="csX96" fmla="*/ 6843749 w 10033574"/>
              <a:gd name="csY96" fmla="*/ 1225881 h 6555099"/>
              <a:gd name="csX97" fmla="*/ 6813958 w 10033574"/>
              <a:gd name="csY97" fmla="*/ 1219909 h 6555099"/>
              <a:gd name="csX98" fmla="*/ 7027841 w 10033574"/>
              <a:gd name="csY98" fmla="*/ 1108394 h 6555099"/>
              <a:gd name="csX99" fmla="*/ 7037792 w 10033574"/>
              <a:gd name="csY99" fmla="*/ 1127442 h 6555099"/>
              <a:gd name="csX100" fmla="*/ 7288139 w 10033574"/>
              <a:gd name="csY100" fmla="*/ 1240569 h 6555099"/>
              <a:gd name="csX101" fmla="*/ 7389623 w 10033574"/>
              <a:gd name="csY101" fmla="*/ 1310328 h 6555099"/>
              <a:gd name="csX102" fmla="*/ 7531880 w 10033574"/>
              <a:gd name="csY102" fmla="*/ 1381406 h 6555099"/>
              <a:gd name="csX103" fmla="*/ 7581212 w 10033574"/>
              <a:gd name="csY103" fmla="*/ 1404763 h 6555099"/>
              <a:gd name="csX104" fmla="*/ 7587673 w 10033574"/>
              <a:gd name="csY104" fmla="*/ 1401771 h 6555099"/>
              <a:gd name="csX105" fmla="*/ 7481939 w 10033574"/>
              <a:gd name="csY105" fmla="*/ 1289334 h 6555099"/>
              <a:gd name="csX106" fmla="*/ 7251433 w 10033574"/>
              <a:gd name="csY106" fmla="*/ 1167153 h 6555099"/>
              <a:gd name="csX107" fmla="*/ 7249459 w 10033574"/>
              <a:gd name="csY107" fmla="*/ 1166608 h 6555099"/>
              <a:gd name="csX108" fmla="*/ 7157441 w 10033574"/>
              <a:gd name="csY108" fmla="*/ 1146812 h 6555099"/>
              <a:gd name="csX109" fmla="*/ 7027841 w 10033574"/>
              <a:gd name="csY109" fmla="*/ 1108394 h 6555099"/>
              <a:gd name="csX110" fmla="*/ 7202158 w 10033574"/>
              <a:gd name="csY110" fmla="*/ 968344 h 6555099"/>
              <a:gd name="csX111" fmla="*/ 7094873 w 10033574"/>
              <a:gd name="csY111" fmla="*/ 1019932 h 6555099"/>
              <a:gd name="csX112" fmla="*/ 7118821 w 10033574"/>
              <a:gd name="csY112" fmla="*/ 1046272 h 6555099"/>
              <a:gd name="csX113" fmla="*/ 7190552 w 10033574"/>
              <a:gd name="csY113" fmla="*/ 1076626 h 6555099"/>
              <a:gd name="csX114" fmla="*/ 7226968 w 10033574"/>
              <a:gd name="csY114" fmla="*/ 1010540 h 6555099"/>
              <a:gd name="csX115" fmla="*/ 7203896 w 10033574"/>
              <a:gd name="csY115" fmla="*/ 968639 h 6555099"/>
              <a:gd name="csX116" fmla="*/ 7202097 w 10033574"/>
              <a:gd name="csY116" fmla="*/ 968489 h 6555099"/>
              <a:gd name="csX117" fmla="*/ 7202158 w 10033574"/>
              <a:gd name="csY117" fmla="*/ 968344 h 6555099"/>
              <a:gd name="csX118" fmla="*/ 5716882 w 10033574"/>
              <a:gd name="csY118" fmla="*/ 913409 h 6555099"/>
              <a:gd name="csX119" fmla="*/ 5460686 w 10033574"/>
              <a:gd name="csY119" fmla="*/ 988857 h 6555099"/>
              <a:gd name="csX120" fmla="*/ 5360591 w 10033574"/>
              <a:gd name="csY120" fmla="*/ 1009040 h 6555099"/>
              <a:gd name="csX121" fmla="*/ 5379206 w 10033574"/>
              <a:gd name="csY121" fmla="*/ 1047586 h 6555099"/>
              <a:gd name="csX122" fmla="*/ 5621394 w 10033574"/>
              <a:gd name="csY122" fmla="*/ 1125106 h 6555099"/>
              <a:gd name="csX123" fmla="*/ 5623206 w 10033574"/>
              <a:gd name="csY123" fmla="*/ 1125842 h 6555099"/>
              <a:gd name="csX124" fmla="*/ 5623117 w 10033574"/>
              <a:gd name="csY124" fmla="*/ 1125644 h 6555099"/>
              <a:gd name="csX125" fmla="*/ 5756753 w 10033574"/>
              <a:gd name="csY125" fmla="*/ 1164520 h 6555099"/>
              <a:gd name="csX126" fmla="*/ 5983889 w 10033574"/>
              <a:gd name="csY126" fmla="*/ 1232371 h 6555099"/>
              <a:gd name="csX127" fmla="*/ 6204439 w 10033574"/>
              <a:gd name="csY127" fmla="*/ 1233927 h 6555099"/>
              <a:gd name="csX128" fmla="*/ 6328105 w 10033574"/>
              <a:gd name="csY128" fmla="*/ 1239585 h 6555099"/>
              <a:gd name="csX129" fmla="*/ 6447159 w 10033574"/>
              <a:gd name="csY129" fmla="*/ 1226935 h 6555099"/>
              <a:gd name="csX130" fmla="*/ 6416995 w 10033574"/>
              <a:gd name="csY130" fmla="*/ 1126785 h 6555099"/>
              <a:gd name="csX131" fmla="*/ 6131107 w 10033574"/>
              <a:gd name="csY131" fmla="*/ 1012147 h 6555099"/>
              <a:gd name="csX132" fmla="*/ 6008683 w 10033574"/>
              <a:gd name="csY132" fmla="*/ 968170 h 6555099"/>
              <a:gd name="csX133" fmla="*/ 5716882 w 10033574"/>
              <a:gd name="csY133" fmla="*/ 913409 h 6555099"/>
              <a:gd name="csX134" fmla="*/ 5447852 w 10033574"/>
              <a:gd name="csY134" fmla="*/ 422480 h 6555099"/>
              <a:gd name="csX135" fmla="*/ 5426266 w 10033574"/>
              <a:gd name="csY135" fmla="*/ 424177 h 6555099"/>
              <a:gd name="csX136" fmla="*/ 5448864 w 10033574"/>
              <a:gd name="csY136" fmla="*/ 453606 h 6555099"/>
              <a:gd name="csX137" fmla="*/ 5685952 w 10033574"/>
              <a:gd name="csY137" fmla="*/ 623712 h 6555099"/>
              <a:gd name="csX138" fmla="*/ 5858136 w 10033574"/>
              <a:gd name="csY138" fmla="*/ 743483 h 6555099"/>
              <a:gd name="csX139" fmla="*/ 5948568 w 10033574"/>
              <a:gd name="csY139" fmla="*/ 812582 h 6555099"/>
              <a:gd name="csX140" fmla="*/ 6079947 w 10033574"/>
              <a:gd name="csY140" fmla="*/ 865025 h 6555099"/>
              <a:gd name="csX141" fmla="*/ 6374662 w 10033574"/>
              <a:gd name="csY141" fmla="*/ 987832 h 6555099"/>
              <a:gd name="csX142" fmla="*/ 6487195 w 10033574"/>
              <a:gd name="csY142" fmla="*/ 1045450 h 6555099"/>
              <a:gd name="csX143" fmla="*/ 6488843 w 10033574"/>
              <a:gd name="csY143" fmla="*/ 1046377 h 6555099"/>
              <a:gd name="csX144" fmla="*/ 6488681 w 10033574"/>
              <a:gd name="csY144" fmla="*/ 1046568 h 6555099"/>
              <a:gd name="csX145" fmla="*/ 6572963 w 10033574"/>
              <a:gd name="csY145" fmla="*/ 1078454 h 6555099"/>
              <a:gd name="csX146" fmla="*/ 6627406 w 10033574"/>
              <a:gd name="csY146" fmla="*/ 1086841 h 6555099"/>
              <a:gd name="csX147" fmla="*/ 6621337 w 10033574"/>
              <a:gd name="csY147" fmla="*/ 1049846 h 6555099"/>
              <a:gd name="csX148" fmla="*/ 6429003 w 10033574"/>
              <a:gd name="csY148" fmla="*/ 873599 h 6555099"/>
              <a:gd name="csX149" fmla="*/ 6386829 w 10033574"/>
              <a:gd name="csY149" fmla="*/ 826557 h 6555099"/>
              <a:gd name="csX150" fmla="*/ 6276389 w 10033574"/>
              <a:gd name="csY150" fmla="*/ 696296 h 6555099"/>
              <a:gd name="csX151" fmla="*/ 6159690 w 10033574"/>
              <a:gd name="csY151" fmla="*/ 616231 h 6555099"/>
              <a:gd name="csX152" fmla="*/ 6108774 w 10033574"/>
              <a:gd name="csY152" fmla="*/ 603772 h 6555099"/>
              <a:gd name="csX153" fmla="*/ 5971920 w 10033574"/>
              <a:gd name="csY153" fmla="*/ 566564 h 6555099"/>
              <a:gd name="csX154" fmla="*/ 5777758 w 10033574"/>
              <a:gd name="csY154" fmla="*/ 488325 h 6555099"/>
              <a:gd name="csX155" fmla="*/ 5512663 w 10033574"/>
              <a:gd name="csY155" fmla="*/ 446353 h 6555099"/>
              <a:gd name="csX156" fmla="*/ 5447852 w 10033574"/>
              <a:gd name="csY156" fmla="*/ 422480 h 6555099"/>
              <a:gd name="csX157" fmla="*/ 2669198 w 10033574"/>
              <a:gd name="csY157" fmla="*/ 0 h 6555099"/>
              <a:gd name="csX158" fmla="*/ 6001476 w 10033574"/>
              <a:gd name="csY158" fmla="*/ 0 h 6555099"/>
              <a:gd name="csX159" fmla="*/ 6012729 w 10033574"/>
              <a:gd name="csY159" fmla="*/ 39247 h 6555099"/>
              <a:gd name="csX160" fmla="*/ 6377858 w 10033574"/>
              <a:gd name="csY160" fmla="*/ 667798 h 6555099"/>
              <a:gd name="csX161" fmla="*/ 6596710 w 10033574"/>
              <a:gd name="csY161" fmla="*/ 919855 h 6555099"/>
              <a:gd name="csX162" fmla="*/ 6766289 w 10033574"/>
              <a:gd name="csY162" fmla="*/ 965873 h 6555099"/>
              <a:gd name="csX163" fmla="*/ 6901156 w 10033574"/>
              <a:gd name="csY163" fmla="*/ 797718 h 6555099"/>
              <a:gd name="csX164" fmla="*/ 6917893 w 10033574"/>
              <a:gd name="csY164" fmla="*/ 630026 h 6555099"/>
              <a:gd name="csX165" fmla="*/ 6865237 w 10033574"/>
              <a:gd name="csY165" fmla="*/ 217702 h 6555099"/>
              <a:gd name="csX166" fmla="*/ 6857414 w 10033574"/>
              <a:gd name="csY166" fmla="*/ 35441 h 6555099"/>
              <a:gd name="csX167" fmla="*/ 6853634 w 10033574"/>
              <a:gd name="csY167" fmla="*/ 0 h 6555099"/>
              <a:gd name="csX168" fmla="*/ 7129034 w 10033574"/>
              <a:gd name="csY168" fmla="*/ 0 h 6555099"/>
              <a:gd name="csX169" fmla="*/ 7106498 w 10033574"/>
              <a:gd name="csY169" fmla="*/ 52419 h 6555099"/>
              <a:gd name="csX170" fmla="*/ 6989529 w 10033574"/>
              <a:gd name="csY170" fmla="*/ 401665 h 6555099"/>
              <a:gd name="csX171" fmla="*/ 6998254 w 10033574"/>
              <a:gd name="csY171" fmla="*/ 537893 h 6555099"/>
              <a:gd name="csX172" fmla="*/ 6990897 w 10033574"/>
              <a:gd name="csY172" fmla="*/ 689682 h 6555099"/>
              <a:gd name="csX173" fmla="*/ 6993555 w 10033574"/>
              <a:gd name="csY173" fmla="*/ 772183 h 6555099"/>
              <a:gd name="csX174" fmla="*/ 7003252 w 10033574"/>
              <a:gd name="csY174" fmla="*/ 808796 h 6555099"/>
              <a:gd name="csX175" fmla="*/ 7016906 w 10033574"/>
              <a:gd name="csY175" fmla="*/ 801633 h 6555099"/>
              <a:gd name="csX176" fmla="*/ 7115390 w 10033574"/>
              <a:gd name="csY176" fmla="*/ 581374 h 6555099"/>
              <a:gd name="csX177" fmla="*/ 7116498 w 10033574"/>
              <a:gd name="csY177" fmla="*/ 579696 h 6555099"/>
              <a:gd name="csX178" fmla="*/ 7116557 w 10033574"/>
              <a:gd name="csY178" fmla="*/ 579551 h 6555099"/>
              <a:gd name="csX179" fmla="*/ 7233990 w 10033574"/>
              <a:gd name="csY179" fmla="*/ 65802 h 6555099"/>
              <a:gd name="csX180" fmla="*/ 7234311 w 10033574"/>
              <a:gd name="csY180" fmla="*/ 0 h 6555099"/>
              <a:gd name="csX181" fmla="*/ 7950505 w 10033574"/>
              <a:gd name="csY181" fmla="*/ 0 h 6555099"/>
              <a:gd name="csX182" fmla="*/ 7865966 w 10033574"/>
              <a:gd name="csY182" fmla="*/ 68247 h 6555099"/>
              <a:gd name="csX183" fmla="*/ 7448740 w 10033574"/>
              <a:gd name="csY183" fmla="*/ 241569 h 6555099"/>
              <a:gd name="csX184" fmla="*/ 7173690 w 10033574"/>
              <a:gd name="csY184" fmla="*/ 639386 h 6555099"/>
              <a:gd name="csX185" fmla="*/ 7126732 w 10033574"/>
              <a:gd name="csY185" fmla="*/ 733508 h 6555099"/>
              <a:gd name="csX186" fmla="*/ 7170714 w 10033574"/>
              <a:gd name="csY186" fmla="*/ 776546 h 6555099"/>
              <a:gd name="csX187" fmla="*/ 7361282 w 10033574"/>
              <a:gd name="csY187" fmla="*/ 1055396 h 6555099"/>
              <a:gd name="csX188" fmla="*/ 7442077 w 10033574"/>
              <a:gd name="csY188" fmla="*/ 1164574 h 6555099"/>
              <a:gd name="csX189" fmla="*/ 7601055 w 10033574"/>
              <a:gd name="csY189" fmla="*/ 1205107 h 6555099"/>
              <a:gd name="csX190" fmla="*/ 7746973 w 10033574"/>
              <a:gd name="csY190" fmla="*/ 1253816 h 6555099"/>
              <a:gd name="csX191" fmla="*/ 8171515 w 10033574"/>
              <a:gd name="csY191" fmla="*/ 1222444 h 6555099"/>
              <a:gd name="csX192" fmla="*/ 8744564 w 10033574"/>
              <a:gd name="csY192" fmla="*/ 1012708 h 6555099"/>
              <a:gd name="csX193" fmla="*/ 9053914 w 10033574"/>
              <a:gd name="csY193" fmla="*/ 885190 h 6555099"/>
              <a:gd name="csX194" fmla="*/ 9451822 w 10033574"/>
              <a:gd name="csY194" fmla="*/ 835903 h 6555099"/>
              <a:gd name="csX195" fmla="*/ 9682337 w 10033574"/>
              <a:gd name="csY195" fmla="*/ 881865 h 6555099"/>
              <a:gd name="csX196" fmla="*/ 9976013 w 10033574"/>
              <a:gd name="csY196" fmla="*/ 1037344 h 6555099"/>
              <a:gd name="csX197" fmla="*/ 10033574 w 10033574"/>
              <a:gd name="csY197" fmla="*/ 1079823 h 6555099"/>
              <a:gd name="csX198" fmla="*/ 10033574 w 10033574"/>
              <a:gd name="csY198" fmla="*/ 1610523 h 6555099"/>
              <a:gd name="csX199" fmla="*/ 9980211 w 10033574"/>
              <a:gd name="csY199" fmla="*/ 1615946 h 6555099"/>
              <a:gd name="csX200" fmla="*/ 9910071 w 10033574"/>
              <a:gd name="csY200" fmla="*/ 1632787 h 6555099"/>
              <a:gd name="csX201" fmla="*/ 9552591 w 10033574"/>
              <a:gd name="csY201" fmla="*/ 1720174 h 6555099"/>
              <a:gd name="csX202" fmla="*/ 9220328 w 10033574"/>
              <a:gd name="csY202" fmla="*/ 1773597 h 6555099"/>
              <a:gd name="csX203" fmla="*/ 9239671 w 10033574"/>
              <a:gd name="csY203" fmla="*/ 1802931 h 6555099"/>
              <a:gd name="csX204" fmla="*/ 9349228 w 10033574"/>
              <a:gd name="csY204" fmla="*/ 1853574 h 6555099"/>
              <a:gd name="csX205" fmla="*/ 9452057 w 10033574"/>
              <a:gd name="csY205" fmla="*/ 1928307 h 6555099"/>
              <a:gd name="csX206" fmla="*/ 9795090 w 10033574"/>
              <a:gd name="csY206" fmla="*/ 2045760 h 6555099"/>
              <a:gd name="csX207" fmla="*/ 9940539 w 10033574"/>
              <a:gd name="csY207" fmla="*/ 2086736 h 6555099"/>
              <a:gd name="csX208" fmla="*/ 10033574 w 10033574"/>
              <a:gd name="csY208" fmla="*/ 2087361 h 6555099"/>
              <a:gd name="csX209" fmla="*/ 10033574 w 10033574"/>
              <a:gd name="csY209" fmla="*/ 5067658 h 6555099"/>
              <a:gd name="csX210" fmla="*/ 10019321 w 10033574"/>
              <a:gd name="csY210" fmla="*/ 5061849 h 6555099"/>
              <a:gd name="csX211" fmla="*/ 9706659 w 10033574"/>
              <a:gd name="csY211" fmla="*/ 4868067 h 6555099"/>
              <a:gd name="csX212" fmla="*/ 9508801 w 10033574"/>
              <a:gd name="csY212" fmla="*/ 4514107 h 6555099"/>
              <a:gd name="csX213" fmla="*/ 9389921 w 10033574"/>
              <a:gd name="csY213" fmla="*/ 4185131 h 6555099"/>
              <a:gd name="csX214" fmla="*/ 9194649 w 10033574"/>
              <a:gd name="csY214" fmla="*/ 4026717 h 6555099"/>
              <a:gd name="csX215" fmla="*/ 9302194 w 10033574"/>
              <a:gd name="csY215" fmla="*/ 4250919 h 6555099"/>
              <a:gd name="csX216" fmla="*/ 9349924 w 10033574"/>
              <a:gd name="csY216" fmla="*/ 4343025 h 6555099"/>
              <a:gd name="csX217" fmla="*/ 9406417 w 10033574"/>
              <a:gd name="csY217" fmla="*/ 4485169 h 6555099"/>
              <a:gd name="csX218" fmla="*/ 9286890 w 10033574"/>
              <a:gd name="csY218" fmla="*/ 4540655 h 6555099"/>
              <a:gd name="csX219" fmla="*/ 9205131 w 10033574"/>
              <a:gd name="csY219" fmla="*/ 4442100 h 6555099"/>
              <a:gd name="csX220" fmla="*/ 9108501 w 10033574"/>
              <a:gd name="csY220" fmla="*/ 4356554 h 6555099"/>
              <a:gd name="csX221" fmla="*/ 8978476 w 10033574"/>
              <a:gd name="csY221" fmla="*/ 4161627 h 6555099"/>
              <a:gd name="csX222" fmla="*/ 8862470 w 10033574"/>
              <a:gd name="csY222" fmla="*/ 3858293 h 6555099"/>
              <a:gd name="csX223" fmla="*/ 8774590 w 10033574"/>
              <a:gd name="csY223" fmla="*/ 3854203 h 6555099"/>
              <a:gd name="csX224" fmla="*/ 8742460 w 10033574"/>
              <a:gd name="csY224" fmla="*/ 4123323 h 6555099"/>
              <a:gd name="csX225" fmla="*/ 8854362 w 10033574"/>
              <a:gd name="csY225" fmla="*/ 4357598 h 6555099"/>
              <a:gd name="csX226" fmla="*/ 8919361 w 10033574"/>
              <a:gd name="csY226" fmla="*/ 4516941 h 6555099"/>
              <a:gd name="csX227" fmla="*/ 9000908 w 10033574"/>
              <a:gd name="csY227" fmla="*/ 4689317 h 6555099"/>
              <a:gd name="csX228" fmla="*/ 9031992 w 10033574"/>
              <a:gd name="csY228" fmla="*/ 4975746 h 6555099"/>
              <a:gd name="csX229" fmla="*/ 9084576 w 10033574"/>
              <a:gd name="csY229" fmla="*/ 5249064 h 6555099"/>
              <a:gd name="csX230" fmla="*/ 8863266 w 10033574"/>
              <a:gd name="csY230" fmla="*/ 6023518 h 6555099"/>
              <a:gd name="csX231" fmla="*/ 8782691 w 10033574"/>
              <a:gd name="csY231" fmla="*/ 6222305 h 6555099"/>
              <a:gd name="csX232" fmla="*/ 8540670 w 10033574"/>
              <a:gd name="csY232" fmla="*/ 6403942 h 6555099"/>
              <a:gd name="csX233" fmla="*/ 8134429 w 10033574"/>
              <a:gd name="csY233" fmla="*/ 6502091 h 6555099"/>
              <a:gd name="csX234" fmla="*/ 7954245 w 10033574"/>
              <a:gd name="csY234" fmla="*/ 6546180 h 6555099"/>
              <a:gd name="csX235" fmla="*/ 7829119 w 10033574"/>
              <a:gd name="csY235" fmla="*/ 6327336 h 6555099"/>
              <a:gd name="csX236" fmla="*/ 7611514 w 10033574"/>
              <a:gd name="csY236" fmla="*/ 6058604 h 6555099"/>
              <a:gd name="csX237" fmla="*/ 7635738 w 10033574"/>
              <a:gd name="csY237" fmla="*/ 5713817 h 6555099"/>
              <a:gd name="csX238" fmla="*/ 7703130 w 10033574"/>
              <a:gd name="csY238" fmla="*/ 5589991 h 6555099"/>
              <a:gd name="csX239" fmla="*/ 7666653 w 10033574"/>
              <a:gd name="csY239" fmla="*/ 5577754 h 6555099"/>
              <a:gd name="csX240" fmla="*/ 7331382 w 10033574"/>
              <a:gd name="csY240" fmla="*/ 5599086 h 6555099"/>
              <a:gd name="csX241" fmla="*/ 7101046 w 10033574"/>
              <a:gd name="csY241" fmla="*/ 5532659 h 6555099"/>
              <a:gd name="csX242" fmla="*/ 6667260 w 10033574"/>
              <a:gd name="csY242" fmla="*/ 5337593 h 6555099"/>
              <a:gd name="csX243" fmla="*/ 6458577 w 10033574"/>
              <a:gd name="csY243" fmla="*/ 5053044 h 6555099"/>
              <a:gd name="csX244" fmla="*/ 6334892 w 10033574"/>
              <a:gd name="csY244" fmla="*/ 4764148 h 6555099"/>
              <a:gd name="csX245" fmla="*/ 6580575 w 10033574"/>
              <a:gd name="csY245" fmla="*/ 4658644 h 6555099"/>
              <a:gd name="csX246" fmla="*/ 6891939 w 10033574"/>
              <a:gd name="csY246" fmla="*/ 4702590 h 6555099"/>
              <a:gd name="csX247" fmla="*/ 6639705 w 10033574"/>
              <a:gd name="csY247" fmla="*/ 4597756 h 6555099"/>
              <a:gd name="csX248" fmla="*/ 6214123 w 10033574"/>
              <a:gd name="csY248" fmla="*/ 4613706 h 6555099"/>
              <a:gd name="csX249" fmla="*/ 5911642 w 10033574"/>
              <a:gd name="csY249" fmla="*/ 4465074 h 6555099"/>
              <a:gd name="csX250" fmla="*/ 5754802 w 10033574"/>
              <a:gd name="csY250" fmla="*/ 4148595 h 6555099"/>
              <a:gd name="csX251" fmla="*/ 5726049 w 10033574"/>
              <a:gd name="csY251" fmla="*/ 3998747 h 6555099"/>
              <a:gd name="csX252" fmla="*/ 5983314 w 10033574"/>
              <a:gd name="csY252" fmla="*/ 3501918 h 6555099"/>
              <a:gd name="csX253" fmla="*/ 6227456 w 10033574"/>
              <a:gd name="csY253" fmla="*/ 3033441 h 6555099"/>
              <a:gd name="csX254" fmla="*/ 6324310 w 10033574"/>
              <a:gd name="csY254" fmla="*/ 2900790 h 6555099"/>
              <a:gd name="csX255" fmla="*/ 6601365 w 10033574"/>
              <a:gd name="csY255" fmla="*/ 2424563 h 6555099"/>
              <a:gd name="csX256" fmla="*/ 6658688 w 10033574"/>
              <a:gd name="csY256" fmla="*/ 2190710 h 6555099"/>
              <a:gd name="csX257" fmla="*/ 6727648 w 10033574"/>
              <a:gd name="csY257" fmla="*/ 1959391 h 6555099"/>
              <a:gd name="csX258" fmla="*/ 6704723 w 10033574"/>
              <a:gd name="csY258" fmla="*/ 1518801 h 6555099"/>
              <a:gd name="csX259" fmla="*/ 6681180 w 10033574"/>
              <a:gd name="csY259" fmla="*/ 1365927 h 6555099"/>
              <a:gd name="csX260" fmla="*/ 6633027 w 10033574"/>
              <a:gd name="csY260" fmla="*/ 1427864 h 6555099"/>
              <a:gd name="csX261" fmla="*/ 6212342 w 10033574"/>
              <a:gd name="csY261" fmla="*/ 2422608 h 6555099"/>
              <a:gd name="csX262" fmla="*/ 6134096 w 10033574"/>
              <a:gd name="csY262" fmla="*/ 2746835 h 6555099"/>
              <a:gd name="csX263" fmla="*/ 5922283 w 10033574"/>
              <a:gd name="csY263" fmla="*/ 3314498 h 6555099"/>
              <a:gd name="csX264" fmla="*/ 5840799 w 10033574"/>
              <a:gd name="csY264" fmla="*/ 3510963 h 6555099"/>
              <a:gd name="csX265" fmla="*/ 5692658 w 10033574"/>
              <a:gd name="csY265" fmla="*/ 3873244 h 6555099"/>
              <a:gd name="csX266" fmla="*/ 5603150 w 10033574"/>
              <a:gd name="csY266" fmla="*/ 4035228 h 6555099"/>
              <a:gd name="csX267" fmla="*/ 5466892 w 10033574"/>
              <a:gd name="csY267" fmla="*/ 4165476 h 6555099"/>
              <a:gd name="csX268" fmla="*/ 5145924 w 10033574"/>
              <a:gd name="csY268" fmla="*/ 4308961 h 6555099"/>
              <a:gd name="csX269" fmla="*/ 5009310 w 10033574"/>
              <a:gd name="csY269" fmla="*/ 4396435 h 6555099"/>
              <a:gd name="csX270" fmla="*/ 4853036 w 10033574"/>
              <a:gd name="csY270" fmla="*/ 4408876 h 6555099"/>
              <a:gd name="csX271" fmla="*/ 4631712 w 10033574"/>
              <a:gd name="csY271" fmla="*/ 4469300 h 6555099"/>
              <a:gd name="csX272" fmla="*/ 4351697 w 10033574"/>
              <a:gd name="csY272" fmla="*/ 4362601 h 6555099"/>
              <a:gd name="csX273" fmla="*/ 4315741 w 10033574"/>
              <a:gd name="csY273" fmla="*/ 4198767 h 6555099"/>
              <a:gd name="csX274" fmla="*/ 4386060 w 10033574"/>
              <a:gd name="csY274" fmla="*/ 4051474 h 6555099"/>
              <a:gd name="csX275" fmla="*/ 4341720 w 10033574"/>
              <a:gd name="csY275" fmla="*/ 4042968 h 6555099"/>
              <a:gd name="csX276" fmla="*/ 3463305 w 10033574"/>
              <a:gd name="csY276" fmla="*/ 4684145 h 6555099"/>
              <a:gd name="csX277" fmla="*/ 3068910 w 10033574"/>
              <a:gd name="csY277" fmla="*/ 4764705 h 6555099"/>
              <a:gd name="csX278" fmla="*/ 2637010 w 10033574"/>
              <a:gd name="csY278" fmla="*/ 4835792 h 6555099"/>
              <a:gd name="csX279" fmla="*/ 2543219 w 10033574"/>
              <a:gd name="csY279" fmla="*/ 4238174 h 6555099"/>
              <a:gd name="csX280" fmla="*/ 2468778 w 10033574"/>
              <a:gd name="csY280" fmla="*/ 3769036 h 6555099"/>
              <a:gd name="csX281" fmla="*/ 2677019 w 10033574"/>
              <a:gd name="csY281" fmla="*/ 3380878 h 6555099"/>
              <a:gd name="csX282" fmla="*/ 3008375 w 10033574"/>
              <a:gd name="csY282" fmla="*/ 3095295 h 6555099"/>
              <a:gd name="csX283" fmla="*/ 3170555 w 10033574"/>
              <a:gd name="csY283" fmla="*/ 2991103 h 6555099"/>
              <a:gd name="csX284" fmla="*/ 3835469 w 10033574"/>
              <a:gd name="csY284" fmla="*/ 2652236 h 6555099"/>
              <a:gd name="csX285" fmla="*/ 4961480 w 10033574"/>
              <a:gd name="csY285" fmla="*/ 2160852 h 6555099"/>
              <a:gd name="csX286" fmla="*/ 5705163 w 10033574"/>
              <a:gd name="csY286" fmla="*/ 1744071 h 6555099"/>
              <a:gd name="csX287" fmla="*/ 6186517 w 10033574"/>
              <a:gd name="csY287" fmla="*/ 1366113 h 6555099"/>
              <a:gd name="csX288" fmla="*/ 6024886 w 10033574"/>
              <a:gd name="csY288" fmla="*/ 1338256 h 6555099"/>
              <a:gd name="csX289" fmla="*/ 5648667 w 10033574"/>
              <a:gd name="csY289" fmla="*/ 1434682 h 6555099"/>
              <a:gd name="csX290" fmla="*/ 5104055 w 10033574"/>
              <a:gd name="csY290" fmla="*/ 1719257 h 6555099"/>
              <a:gd name="csX291" fmla="*/ 4586421 w 10033574"/>
              <a:gd name="csY291" fmla="*/ 2084300 h 6555099"/>
              <a:gd name="csX292" fmla="*/ 4263535 w 10033574"/>
              <a:gd name="csY292" fmla="*/ 2262070 h 6555099"/>
              <a:gd name="csX293" fmla="*/ 3711426 w 10033574"/>
              <a:gd name="csY293" fmla="*/ 2509176 h 6555099"/>
              <a:gd name="csX294" fmla="*/ 2644115 w 10033574"/>
              <a:gd name="csY294" fmla="*/ 2790394 h 6555099"/>
              <a:gd name="csX295" fmla="*/ 2134949 w 10033574"/>
              <a:gd name="csY295" fmla="*/ 2844201 h 6555099"/>
              <a:gd name="csX296" fmla="*/ 1939674 w 10033574"/>
              <a:gd name="csY296" fmla="*/ 1991852 h 6555099"/>
              <a:gd name="csX297" fmla="*/ 2182298 w 10033574"/>
              <a:gd name="csY297" fmla="*/ 1858379 h 6555099"/>
              <a:gd name="csX298" fmla="*/ 1899437 w 10033574"/>
              <a:gd name="csY298" fmla="*/ 1915501 h 6555099"/>
              <a:gd name="csX299" fmla="*/ 1223851 w 10033574"/>
              <a:gd name="csY299" fmla="*/ 1875304 h 6555099"/>
              <a:gd name="csX300" fmla="*/ 803636 w 10033574"/>
              <a:gd name="csY300" fmla="*/ 1871329 h 6555099"/>
              <a:gd name="csX301" fmla="*/ 665979 w 10033574"/>
              <a:gd name="csY301" fmla="*/ 1824519 h 6555099"/>
              <a:gd name="csX302" fmla="*/ 527416 w 10033574"/>
              <a:gd name="csY302" fmla="*/ 1722522 h 6555099"/>
              <a:gd name="csX303" fmla="*/ 10393 w 10033574"/>
              <a:gd name="csY303" fmla="*/ 1596005 h 6555099"/>
              <a:gd name="csX304" fmla="*/ 288166 w 10033574"/>
              <a:gd name="csY304" fmla="*/ 1171348 h 6555099"/>
              <a:gd name="csX305" fmla="*/ 698264 w 10033574"/>
              <a:gd name="csY305" fmla="*/ 813083 h 6555099"/>
              <a:gd name="csX306" fmla="*/ 973275 w 10033574"/>
              <a:gd name="csY306" fmla="*/ 764951 h 6555099"/>
              <a:gd name="csX307" fmla="*/ 1600741 w 10033574"/>
              <a:gd name="csY307" fmla="*/ 610330 h 6555099"/>
              <a:gd name="csX308" fmla="*/ 1780364 w 10033574"/>
              <a:gd name="csY308" fmla="*/ 548169 h 6555099"/>
              <a:gd name="csX309" fmla="*/ 1945752 w 10033574"/>
              <a:gd name="csY309" fmla="*/ 367993 h 6555099"/>
              <a:gd name="csX310" fmla="*/ 2325546 w 10033574"/>
              <a:gd name="csY310" fmla="*/ 89572 h 6555099"/>
              <a:gd name="csX311" fmla="*/ 2547225 w 10033574"/>
              <a:gd name="csY311" fmla="*/ 166011 h 6555099"/>
              <a:gd name="csX312" fmla="*/ 3237006 w 10033574"/>
              <a:gd name="csY312" fmla="*/ 452966 h 6555099"/>
              <a:gd name="csX313" fmla="*/ 3448157 w 10033574"/>
              <a:gd name="csY313" fmla="*/ 457857 h 6555099"/>
              <a:gd name="csX314" fmla="*/ 2754276 w 10033574"/>
              <a:gd name="csY314" fmla="*/ 40801 h 65550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Lst>
            <a:rect l="l" t="t" r="r" b="b"/>
            <a:pathLst>
              <a:path w="10033574" h="6555099">
                <a:moveTo>
                  <a:pt x="8472314" y="3354120"/>
                </a:moveTo>
                <a:cubicBezTo>
                  <a:pt x="8447040" y="3351284"/>
                  <a:pt x="8426953" y="3381213"/>
                  <a:pt x="8418767" y="3409121"/>
                </a:cubicBezTo>
                <a:cubicBezTo>
                  <a:pt x="8411551" y="3432120"/>
                  <a:pt x="8408754" y="3456715"/>
                  <a:pt x="8395500" y="3479200"/>
                </a:cubicBezTo>
                <a:cubicBezTo>
                  <a:pt x="8381474" y="3503567"/>
                  <a:pt x="8360679" y="3523834"/>
                  <a:pt x="8345918" y="3547935"/>
                </a:cubicBezTo>
                <a:cubicBezTo>
                  <a:pt x="8305861" y="3620854"/>
                  <a:pt x="8272394" y="3705541"/>
                  <a:pt x="8281681" y="3787941"/>
                </a:cubicBezTo>
                <a:cubicBezTo>
                  <a:pt x="8288107" y="3834397"/>
                  <a:pt x="8308609" y="3878862"/>
                  <a:pt x="8319530" y="3924029"/>
                </a:cubicBezTo>
                <a:cubicBezTo>
                  <a:pt x="8332478" y="3979319"/>
                  <a:pt x="8323266" y="4045405"/>
                  <a:pt x="8371707" y="4083736"/>
                </a:cubicBezTo>
                <a:lnTo>
                  <a:pt x="8372827" y="4084305"/>
                </a:lnTo>
                <a:lnTo>
                  <a:pt x="8372871" y="4084405"/>
                </a:lnTo>
                <a:cubicBezTo>
                  <a:pt x="8379340" y="4087693"/>
                  <a:pt x="8386754" y="4087331"/>
                  <a:pt x="8396139" y="4084805"/>
                </a:cubicBezTo>
                <a:cubicBezTo>
                  <a:pt x="8405527" y="4082278"/>
                  <a:pt x="8416890" y="4077584"/>
                  <a:pt x="8431256" y="4072208"/>
                </a:cubicBezTo>
                <a:cubicBezTo>
                  <a:pt x="8491917" y="4050939"/>
                  <a:pt x="8554796" y="4013514"/>
                  <a:pt x="8603932" y="3979114"/>
                </a:cubicBezTo>
                <a:cubicBezTo>
                  <a:pt x="8700197" y="3926378"/>
                  <a:pt x="8764972" y="3832280"/>
                  <a:pt x="8762951" y="3734798"/>
                </a:cubicBezTo>
                <a:cubicBezTo>
                  <a:pt x="8756007" y="3689403"/>
                  <a:pt x="8702755" y="3666960"/>
                  <a:pt x="8683967" y="3627186"/>
                </a:cubicBezTo>
                <a:cubicBezTo>
                  <a:pt x="8651215" y="3570739"/>
                  <a:pt x="8627958" y="3506994"/>
                  <a:pt x="8582471" y="3458340"/>
                </a:cubicBezTo>
                <a:cubicBezTo>
                  <a:pt x="8555068" y="3428675"/>
                  <a:pt x="8526977" y="3398015"/>
                  <a:pt x="8499069" y="3369166"/>
                </a:cubicBezTo>
                <a:cubicBezTo>
                  <a:pt x="8489740" y="3359651"/>
                  <a:pt x="8480739" y="3355065"/>
                  <a:pt x="8472314" y="3354120"/>
                </a:cubicBezTo>
                <a:close/>
                <a:moveTo>
                  <a:pt x="7708319" y="2099577"/>
                </a:moveTo>
                <a:cubicBezTo>
                  <a:pt x="7696541" y="2100588"/>
                  <a:pt x="7689730" y="2116564"/>
                  <a:pt x="7693958" y="2153209"/>
                </a:cubicBezTo>
                <a:cubicBezTo>
                  <a:pt x="7705435" y="2239139"/>
                  <a:pt x="7687021" y="2321524"/>
                  <a:pt x="7704172" y="2401023"/>
                </a:cubicBezTo>
                <a:cubicBezTo>
                  <a:pt x="7718901" y="2456707"/>
                  <a:pt x="7758730" y="2511549"/>
                  <a:pt x="7789891" y="2560521"/>
                </a:cubicBezTo>
                <a:cubicBezTo>
                  <a:pt x="7829152" y="2630037"/>
                  <a:pt x="7903397" y="2706448"/>
                  <a:pt x="7939731" y="2818119"/>
                </a:cubicBezTo>
                <a:cubicBezTo>
                  <a:pt x="8007443" y="2943778"/>
                  <a:pt x="7998297" y="3091265"/>
                  <a:pt x="8007887" y="3230546"/>
                </a:cubicBezTo>
                <a:cubicBezTo>
                  <a:pt x="8011482" y="3282880"/>
                  <a:pt x="8033715" y="3331792"/>
                  <a:pt x="8020846" y="3385754"/>
                </a:cubicBezTo>
                <a:cubicBezTo>
                  <a:pt x="8021923" y="3463861"/>
                  <a:pt x="8025612" y="3539504"/>
                  <a:pt x="8004024" y="3617254"/>
                </a:cubicBezTo>
                <a:cubicBezTo>
                  <a:pt x="7995383" y="3659024"/>
                  <a:pt x="8001887" y="3702598"/>
                  <a:pt x="7990433" y="3744434"/>
                </a:cubicBezTo>
                <a:cubicBezTo>
                  <a:pt x="7981730" y="3779950"/>
                  <a:pt x="7962293" y="3812174"/>
                  <a:pt x="7952622" y="3851912"/>
                </a:cubicBezTo>
                <a:cubicBezTo>
                  <a:pt x="7919958" y="4026330"/>
                  <a:pt x="7936466" y="4122471"/>
                  <a:pt x="7791927" y="4259956"/>
                </a:cubicBezTo>
                <a:lnTo>
                  <a:pt x="7790213" y="4261667"/>
                </a:lnTo>
                <a:lnTo>
                  <a:pt x="7790182" y="4262153"/>
                </a:lnTo>
                <a:cubicBezTo>
                  <a:pt x="7724380" y="4321385"/>
                  <a:pt x="7623918" y="4386653"/>
                  <a:pt x="7532082" y="4371162"/>
                </a:cubicBezTo>
                <a:cubicBezTo>
                  <a:pt x="7477406" y="4352194"/>
                  <a:pt x="7468500" y="4276500"/>
                  <a:pt x="7455650" y="4229225"/>
                </a:cubicBezTo>
                <a:cubicBezTo>
                  <a:pt x="7446933" y="4200979"/>
                  <a:pt x="7439642" y="4218797"/>
                  <a:pt x="7437862" y="4236776"/>
                </a:cubicBezTo>
                <a:cubicBezTo>
                  <a:pt x="7431114" y="4366841"/>
                  <a:pt x="7372381" y="4519890"/>
                  <a:pt x="7260592" y="4602520"/>
                </a:cubicBezTo>
                <a:cubicBezTo>
                  <a:pt x="7238598" y="4632326"/>
                  <a:pt x="6955898" y="4690155"/>
                  <a:pt x="7032634" y="4723143"/>
                </a:cubicBezTo>
                <a:cubicBezTo>
                  <a:pt x="7058282" y="4732162"/>
                  <a:pt x="7082876" y="4736605"/>
                  <a:pt x="7106876" y="4737484"/>
                </a:cubicBezTo>
                <a:cubicBezTo>
                  <a:pt x="7178873" y="4740121"/>
                  <a:pt x="7245505" y="4710687"/>
                  <a:pt x="7319093" y="4676563"/>
                </a:cubicBezTo>
                <a:cubicBezTo>
                  <a:pt x="7433524" y="4625474"/>
                  <a:pt x="7571797" y="4555136"/>
                  <a:pt x="7630307" y="4520125"/>
                </a:cubicBezTo>
                <a:cubicBezTo>
                  <a:pt x="7714975" y="4466479"/>
                  <a:pt x="7758125" y="4413501"/>
                  <a:pt x="7827096" y="4354681"/>
                </a:cubicBezTo>
                <a:cubicBezTo>
                  <a:pt x="7878111" y="4306466"/>
                  <a:pt x="8002421" y="4214538"/>
                  <a:pt x="8044138" y="4167195"/>
                </a:cubicBezTo>
                <a:cubicBezTo>
                  <a:pt x="8079010" y="4138542"/>
                  <a:pt x="8078644" y="4111561"/>
                  <a:pt x="8077395" y="4070629"/>
                </a:cubicBezTo>
                <a:cubicBezTo>
                  <a:pt x="8089485" y="4022703"/>
                  <a:pt x="8100686" y="3970550"/>
                  <a:pt x="8120184" y="3923718"/>
                </a:cubicBezTo>
                <a:cubicBezTo>
                  <a:pt x="8137740" y="3889483"/>
                  <a:pt x="8140572" y="3854680"/>
                  <a:pt x="8155133" y="3821777"/>
                </a:cubicBezTo>
                <a:cubicBezTo>
                  <a:pt x="8167235" y="3794469"/>
                  <a:pt x="8191329" y="3768829"/>
                  <a:pt x="8204582" y="3740773"/>
                </a:cubicBezTo>
                <a:cubicBezTo>
                  <a:pt x="8217739" y="3715842"/>
                  <a:pt x="8221975" y="3687529"/>
                  <a:pt x="8234926" y="3662690"/>
                </a:cubicBezTo>
                <a:cubicBezTo>
                  <a:pt x="8281331" y="3597380"/>
                  <a:pt x="8318774" y="3526927"/>
                  <a:pt x="8346826" y="3452588"/>
                </a:cubicBezTo>
                <a:cubicBezTo>
                  <a:pt x="8364493" y="3420557"/>
                  <a:pt x="8389776" y="3391186"/>
                  <a:pt x="8400006" y="3356056"/>
                </a:cubicBezTo>
                <a:cubicBezTo>
                  <a:pt x="8417859" y="3314699"/>
                  <a:pt x="8423801" y="3273535"/>
                  <a:pt x="8402358" y="3234465"/>
                </a:cubicBezTo>
                <a:cubicBezTo>
                  <a:pt x="8288260" y="2982441"/>
                  <a:pt x="8167106" y="2701190"/>
                  <a:pt x="8032311" y="2503050"/>
                </a:cubicBezTo>
                <a:cubicBezTo>
                  <a:pt x="8009855" y="2455303"/>
                  <a:pt x="7998648" y="2393906"/>
                  <a:pt x="7959730" y="2353357"/>
                </a:cubicBezTo>
                <a:cubicBezTo>
                  <a:pt x="7895035" y="2281238"/>
                  <a:pt x="7813575" y="2219530"/>
                  <a:pt x="7752474" y="2135738"/>
                </a:cubicBezTo>
                <a:cubicBezTo>
                  <a:pt x="7736839" y="2112520"/>
                  <a:pt x="7720095" y="2098565"/>
                  <a:pt x="7708319" y="2099577"/>
                </a:cubicBezTo>
                <a:close/>
                <a:moveTo>
                  <a:pt x="7118886" y="1302449"/>
                </a:moveTo>
                <a:cubicBezTo>
                  <a:pt x="7107317" y="1300657"/>
                  <a:pt x="7105099" y="1308814"/>
                  <a:pt x="7130893" y="1339726"/>
                </a:cubicBezTo>
                <a:cubicBezTo>
                  <a:pt x="7165474" y="1374970"/>
                  <a:pt x="7206016" y="1400812"/>
                  <a:pt x="7242266" y="1434248"/>
                </a:cubicBezTo>
                <a:cubicBezTo>
                  <a:pt x="7333239" y="1519583"/>
                  <a:pt x="7422152" y="1602514"/>
                  <a:pt x="7507714" y="1688476"/>
                </a:cubicBezTo>
                <a:cubicBezTo>
                  <a:pt x="7553670" y="1744031"/>
                  <a:pt x="7578804" y="1812278"/>
                  <a:pt x="7638389" y="1856206"/>
                </a:cubicBezTo>
                <a:cubicBezTo>
                  <a:pt x="7658390" y="1875054"/>
                  <a:pt x="7672605" y="1897303"/>
                  <a:pt x="7684076" y="1921721"/>
                </a:cubicBezTo>
                <a:cubicBezTo>
                  <a:pt x="7700092" y="1955259"/>
                  <a:pt x="7726495" y="1977663"/>
                  <a:pt x="7748196" y="2006187"/>
                </a:cubicBezTo>
                <a:cubicBezTo>
                  <a:pt x="7811524" y="2129765"/>
                  <a:pt x="7932747" y="2209717"/>
                  <a:pt x="8023635" y="2310734"/>
                </a:cubicBezTo>
                <a:cubicBezTo>
                  <a:pt x="8074083" y="2395587"/>
                  <a:pt x="8131646" y="2474196"/>
                  <a:pt x="8192093" y="2554014"/>
                </a:cubicBezTo>
                <a:cubicBezTo>
                  <a:pt x="8260658" y="2662786"/>
                  <a:pt x="8342174" y="2803247"/>
                  <a:pt x="8435033" y="2963367"/>
                </a:cubicBezTo>
                <a:cubicBezTo>
                  <a:pt x="8527891" y="3123485"/>
                  <a:pt x="8688584" y="3414254"/>
                  <a:pt x="8749240" y="3514733"/>
                </a:cubicBezTo>
                <a:cubicBezTo>
                  <a:pt x="8761557" y="3535216"/>
                  <a:pt x="8781508" y="3550058"/>
                  <a:pt x="8798966" y="3566243"/>
                </a:cubicBezTo>
                <a:cubicBezTo>
                  <a:pt x="8831325" y="3593705"/>
                  <a:pt x="8848031" y="3629070"/>
                  <a:pt x="8869968" y="3663414"/>
                </a:cubicBezTo>
                <a:cubicBezTo>
                  <a:pt x="8887363" y="3687806"/>
                  <a:pt x="8908971" y="3706653"/>
                  <a:pt x="8925036" y="3731398"/>
                </a:cubicBezTo>
                <a:cubicBezTo>
                  <a:pt x="8977319" y="3830963"/>
                  <a:pt x="9038857" y="3937438"/>
                  <a:pt x="9112447" y="4025401"/>
                </a:cubicBezTo>
                <a:cubicBezTo>
                  <a:pt x="9125764" y="4040344"/>
                  <a:pt x="9137796" y="4049399"/>
                  <a:pt x="9144154" y="4049166"/>
                </a:cubicBezTo>
                <a:cubicBezTo>
                  <a:pt x="9150510" y="4048935"/>
                  <a:pt x="9151195" y="4039413"/>
                  <a:pt x="9141822" y="4017207"/>
                </a:cubicBezTo>
                <a:cubicBezTo>
                  <a:pt x="9075574" y="3875368"/>
                  <a:pt x="9022904" y="3744328"/>
                  <a:pt x="8989657" y="3607738"/>
                </a:cubicBezTo>
                <a:cubicBezTo>
                  <a:pt x="8918689" y="3438165"/>
                  <a:pt x="8787336" y="3158958"/>
                  <a:pt x="8716019" y="2999775"/>
                </a:cubicBezTo>
                <a:cubicBezTo>
                  <a:pt x="8685944" y="2874223"/>
                  <a:pt x="8625046" y="2759167"/>
                  <a:pt x="8561753" y="2652640"/>
                </a:cubicBezTo>
                <a:cubicBezTo>
                  <a:pt x="8533060" y="2593917"/>
                  <a:pt x="8510745" y="2530344"/>
                  <a:pt x="8478069" y="2473510"/>
                </a:cubicBezTo>
                <a:cubicBezTo>
                  <a:pt x="8396753" y="2359486"/>
                  <a:pt x="8165615" y="2080707"/>
                  <a:pt x="8073852" y="1968501"/>
                </a:cubicBezTo>
                <a:cubicBezTo>
                  <a:pt x="8019971" y="1916823"/>
                  <a:pt x="7983751" y="1850065"/>
                  <a:pt x="7927495" y="1800271"/>
                </a:cubicBezTo>
                <a:cubicBezTo>
                  <a:pt x="7848014" y="1736480"/>
                  <a:pt x="7676736" y="1636318"/>
                  <a:pt x="7596970" y="1585751"/>
                </a:cubicBezTo>
                <a:cubicBezTo>
                  <a:pt x="7546576" y="1556940"/>
                  <a:pt x="7499000" y="1526403"/>
                  <a:pt x="7448903" y="1496868"/>
                </a:cubicBezTo>
                <a:cubicBezTo>
                  <a:pt x="7416999" y="1475723"/>
                  <a:pt x="7395555" y="1437484"/>
                  <a:pt x="7362856" y="1417048"/>
                </a:cubicBezTo>
                <a:cubicBezTo>
                  <a:pt x="7302327" y="1379347"/>
                  <a:pt x="7224004" y="1364489"/>
                  <a:pt x="7162995" y="1324869"/>
                </a:cubicBezTo>
                <a:cubicBezTo>
                  <a:pt x="7151379" y="1315983"/>
                  <a:pt x="7130457" y="1304242"/>
                  <a:pt x="7118886" y="1302449"/>
                </a:cubicBezTo>
                <a:close/>
                <a:moveTo>
                  <a:pt x="6813958" y="1219909"/>
                </a:moveTo>
                <a:cubicBezTo>
                  <a:pt x="6757119" y="1221311"/>
                  <a:pt x="6783711" y="1322570"/>
                  <a:pt x="6782259" y="1366050"/>
                </a:cubicBezTo>
                <a:cubicBezTo>
                  <a:pt x="6786301" y="1436084"/>
                  <a:pt x="6784052" y="1505595"/>
                  <a:pt x="6802649" y="1571651"/>
                </a:cubicBezTo>
                <a:cubicBezTo>
                  <a:pt x="6810128" y="1643158"/>
                  <a:pt x="6811244" y="1730813"/>
                  <a:pt x="6827139" y="1795105"/>
                </a:cubicBezTo>
                <a:cubicBezTo>
                  <a:pt x="6852228" y="1884766"/>
                  <a:pt x="6908271" y="2026971"/>
                  <a:pt x="6953182" y="2109622"/>
                </a:cubicBezTo>
                <a:cubicBezTo>
                  <a:pt x="6988811" y="2177826"/>
                  <a:pt x="7050571" y="2231101"/>
                  <a:pt x="7096606" y="2291008"/>
                </a:cubicBezTo>
                <a:cubicBezTo>
                  <a:pt x="7140572" y="2347093"/>
                  <a:pt x="7162419" y="2416564"/>
                  <a:pt x="7192945" y="2480519"/>
                </a:cubicBezTo>
                <a:cubicBezTo>
                  <a:pt x="7271585" y="2661656"/>
                  <a:pt x="7380803" y="2876260"/>
                  <a:pt x="7416896" y="3045130"/>
                </a:cubicBezTo>
                <a:cubicBezTo>
                  <a:pt x="7473399" y="3221572"/>
                  <a:pt x="7525396" y="3569703"/>
                  <a:pt x="7531961" y="3539179"/>
                </a:cubicBezTo>
                <a:cubicBezTo>
                  <a:pt x="7538524" y="3508653"/>
                  <a:pt x="7506357" y="3169765"/>
                  <a:pt x="7456281" y="2861978"/>
                </a:cubicBezTo>
                <a:cubicBezTo>
                  <a:pt x="7388489" y="2587834"/>
                  <a:pt x="7591792" y="2342654"/>
                  <a:pt x="7621126" y="2212480"/>
                </a:cubicBezTo>
                <a:cubicBezTo>
                  <a:pt x="7650461" y="2082305"/>
                  <a:pt x="7639162" y="2128130"/>
                  <a:pt x="7632284" y="2080930"/>
                </a:cubicBezTo>
                <a:cubicBezTo>
                  <a:pt x="7622262" y="2023036"/>
                  <a:pt x="7615710" y="1960993"/>
                  <a:pt x="7586011" y="1910301"/>
                </a:cubicBezTo>
                <a:cubicBezTo>
                  <a:pt x="7532273" y="1828333"/>
                  <a:pt x="7446167" y="1768690"/>
                  <a:pt x="7375309" y="1704407"/>
                </a:cubicBezTo>
                <a:cubicBezTo>
                  <a:pt x="7308594" y="1637432"/>
                  <a:pt x="7229797" y="1550044"/>
                  <a:pt x="7185716" y="1508451"/>
                </a:cubicBezTo>
                <a:cubicBezTo>
                  <a:pt x="7108347" y="1435917"/>
                  <a:pt x="6968095" y="1316298"/>
                  <a:pt x="6911101" y="1269204"/>
                </a:cubicBezTo>
                <a:cubicBezTo>
                  <a:pt x="6854107" y="1222109"/>
                  <a:pt x="6867763" y="1235124"/>
                  <a:pt x="6843749" y="1225881"/>
                </a:cubicBezTo>
                <a:cubicBezTo>
                  <a:pt x="6831900" y="1221547"/>
                  <a:pt x="6822077" y="1219709"/>
                  <a:pt x="6813958" y="1219909"/>
                </a:cubicBezTo>
                <a:close/>
                <a:moveTo>
                  <a:pt x="7027841" y="1108394"/>
                </a:moveTo>
                <a:cubicBezTo>
                  <a:pt x="7011931" y="1106812"/>
                  <a:pt x="7025122" y="1118966"/>
                  <a:pt x="7037792" y="1127442"/>
                </a:cubicBezTo>
                <a:cubicBezTo>
                  <a:pt x="7116472" y="1173434"/>
                  <a:pt x="7208078" y="1198984"/>
                  <a:pt x="7288139" y="1240569"/>
                </a:cubicBezTo>
                <a:cubicBezTo>
                  <a:pt x="7324243" y="1261151"/>
                  <a:pt x="7350236" y="1294880"/>
                  <a:pt x="7389623" y="1310328"/>
                </a:cubicBezTo>
                <a:cubicBezTo>
                  <a:pt x="7438359" y="1329564"/>
                  <a:pt x="7491125" y="1345348"/>
                  <a:pt x="7531880" y="1381406"/>
                </a:cubicBezTo>
                <a:cubicBezTo>
                  <a:pt x="7546227" y="1391981"/>
                  <a:pt x="7562523" y="1405837"/>
                  <a:pt x="7581212" y="1404763"/>
                </a:cubicBezTo>
                <a:cubicBezTo>
                  <a:pt x="7585739" y="1403818"/>
                  <a:pt x="7585091" y="1403750"/>
                  <a:pt x="7587673" y="1401771"/>
                </a:cubicBezTo>
                <a:cubicBezTo>
                  <a:pt x="7605471" y="1377268"/>
                  <a:pt x="7503089" y="1307435"/>
                  <a:pt x="7481939" y="1289334"/>
                </a:cubicBezTo>
                <a:cubicBezTo>
                  <a:pt x="7412979" y="1238786"/>
                  <a:pt x="7330412" y="1190727"/>
                  <a:pt x="7251433" y="1167153"/>
                </a:cubicBezTo>
                <a:lnTo>
                  <a:pt x="7249459" y="1166608"/>
                </a:lnTo>
                <a:cubicBezTo>
                  <a:pt x="7222346" y="1158743"/>
                  <a:pt x="7190717" y="1153241"/>
                  <a:pt x="7157441" y="1146812"/>
                </a:cubicBezTo>
                <a:cubicBezTo>
                  <a:pt x="7110106" y="1140466"/>
                  <a:pt x="7070597" y="1120568"/>
                  <a:pt x="7027841" y="1108394"/>
                </a:cubicBezTo>
                <a:close/>
                <a:moveTo>
                  <a:pt x="7202158" y="968344"/>
                </a:moveTo>
                <a:cubicBezTo>
                  <a:pt x="7164077" y="968080"/>
                  <a:pt x="7115831" y="986676"/>
                  <a:pt x="7094873" y="1019932"/>
                </a:cubicBezTo>
                <a:cubicBezTo>
                  <a:pt x="7091195" y="1030576"/>
                  <a:pt x="7102659" y="1038283"/>
                  <a:pt x="7118821" y="1046272"/>
                </a:cubicBezTo>
                <a:cubicBezTo>
                  <a:pt x="7142349" y="1056086"/>
                  <a:pt x="7163906" y="1076495"/>
                  <a:pt x="7190552" y="1076626"/>
                </a:cubicBezTo>
                <a:cubicBezTo>
                  <a:pt x="7223353" y="1072242"/>
                  <a:pt x="7228619" y="1036239"/>
                  <a:pt x="7226968" y="1010540"/>
                </a:cubicBezTo>
                <a:cubicBezTo>
                  <a:pt x="7228098" y="993325"/>
                  <a:pt x="7224463" y="971233"/>
                  <a:pt x="7203896" y="968639"/>
                </a:cubicBezTo>
                <a:lnTo>
                  <a:pt x="7202097" y="968489"/>
                </a:lnTo>
                <a:cubicBezTo>
                  <a:pt x="7202118" y="968442"/>
                  <a:pt x="7202137" y="968393"/>
                  <a:pt x="7202158" y="968344"/>
                </a:cubicBezTo>
                <a:close/>
                <a:moveTo>
                  <a:pt x="5716882" y="913409"/>
                </a:moveTo>
                <a:cubicBezTo>
                  <a:pt x="5632089" y="924895"/>
                  <a:pt x="5542987" y="971485"/>
                  <a:pt x="5460686" y="988857"/>
                </a:cubicBezTo>
                <a:cubicBezTo>
                  <a:pt x="5432387" y="997522"/>
                  <a:pt x="5377371" y="991982"/>
                  <a:pt x="5360591" y="1009040"/>
                </a:cubicBezTo>
                <a:cubicBezTo>
                  <a:pt x="5350713" y="1023267"/>
                  <a:pt x="5367791" y="1038317"/>
                  <a:pt x="5379206" y="1047586"/>
                </a:cubicBezTo>
                <a:cubicBezTo>
                  <a:pt x="5447936" y="1100965"/>
                  <a:pt x="5542802" y="1092943"/>
                  <a:pt x="5621394" y="1125106"/>
                </a:cubicBezTo>
                <a:lnTo>
                  <a:pt x="5623206" y="1125842"/>
                </a:lnTo>
                <a:cubicBezTo>
                  <a:pt x="5623177" y="1125776"/>
                  <a:pt x="5623148" y="1125710"/>
                  <a:pt x="5623117" y="1125644"/>
                </a:cubicBezTo>
                <a:cubicBezTo>
                  <a:pt x="5665123" y="1143368"/>
                  <a:pt x="5696625" y="1146733"/>
                  <a:pt x="5756753" y="1164520"/>
                </a:cubicBezTo>
                <a:cubicBezTo>
                  <a:pt x="5816882" y="1182309"/>
                  <a:pt x="5909276" y="1220804"/>
                  <a:pt x="5983889" y="1232371"/>
                </a:cubicBezTo>
                <a:cubicBezTo>
                  <a:pt x="6054707" y="1249262"/>
                  <a:pt x="6131954" y="1225245"/>
                  <a:pt x="6204439" y="1233927"/>
                </a:cubicBezTo>
                <a:cubicBezTo>
                  <a:pt x="6240142" y="1236493"/>
                  <a:pt x="6284508" y="1239565"/>
                  <a:pt x="6328105" y="1239585"/>
                </a:cubicBezTo>
                <a:cubicBezTo>
                  <a:pt x="6371702" y="1239606"/>
                  <a:pt x="6414530" y="1236574"/>
                  <a:pt x="6447159" y="1226935"/>
                </a:cubicBezTo>
                <a:cubicBezTo>
                  <a:pt x="6575958" y="1182854"/>
                  <a:pt x="6495580" y="1151130"/>
                  <a:pt x="6416995" y="1126785"/>
                </a:cubicBezTo>
                <a:cubicBezTo>
                  <a:pt x="6364320" y="1090987"/>
                  <a:pt x="6199161" y="1038582"/>
                  <a:pt x="6131107" y="1012147"/>
                </a:cubicBezTo>
                <a:cubicBezTo>
                  <a:pt x="6063055" y="985711"/>
                  <a:pt x="6077719" y="984626"/>
                  <a:pt x="6008683" y="968170"/>
                </a:cubicBezTo>
                <a:cubicBezTo>
                  <a:pt x="5939646" y="951714"/>
                  <a:pt x="5808215" y="909961"/>
                  <a:pt x="5716882" y="913409"/>
                </a:cubicBezTo>
                <a:close/>
                <a:moveTo>
                  <a:pt x="5447852" y="422480"/>
                </a:moveTo>
                <a:cubicBezTo>
                  <a:pt x="5440463" y="421623"/>
                  <a:pt x="5433205" y="421982"/>
                  <a:pt x="5426266" y="424177"/>
                </a:cubicBezTo>
                <a:cubicBezTo>
                  <a:pt x="5413387" y="430256"/>
                  <a:pt x="5436956" y="447400"/>
                  <a:pt x="5448864" y="453606"/>
                </a:cubicBezTo>
                <a:cubicBezTo>
                  <a:pt x="5492145" y="486861"/>
                  <a:pt x="5617741" y="575399"/>
                  <a:pt x="5685952" y="623712"/>
                </a:cubicBezTo>
                <a:cubicBezTo>
                  <a:pt x="5743420" y="659811"/>
                  <a:pt x="5811470" y="695236"/>
                  <a:pt x="5858136" y="743483"/>
                </a:cubicBezTo>
                <a:cubicBezTo>
                  <a:pt x="5883370" y="773282"/>
                  <a:pt x="5908658" y="800686"/>
                  <a:pt x="5948568" y="812582"/>
                </a:cubicBezTo>
                <a:cubicBezTo>
                  <a:pt x="5991858" y="828193"/>
                  <a:pt x="6043193" y="839637"/>
                  <a:pt x="6079947" y="865025"/>
                </a:cubicBezTo>
                <a:cubicBezTo>
                  <a:pt x="6150964" y="894234"/>
                  <a:pt x="6306788" y="957762"/>
                  <a:pt x="6374662" y="987832"/>
                </a:cubicBezTo>
                <a:cubicBezTo>
                  <a:pt x="6416817" y="997547"/>
                  <a:pt x="6452414" y="1027007"/>
                  <a:pt x="6487195" y="1045450"/>
                </a:cubicBezTo>
                <a:lnTo>
                  <a:pt x="6488843" y="1046377"/>
                </a:lnTo>
                <a:lnTo>
                  <a:pt x="6488681" y="1046568"/>
                </a:lnTo>
                <a:cubicBezTo>
                  <a:pt x="6514201" y="1062253"/>
                  <a:pt x="6541560" y="1070955"/>
                  <a:pt x="6572963" y="1078454"/>
                </a:cubicBezTo>
                <a:cubicBezTo>
                  <a:pt x="6594879" y="1084777"/>
                  <a:pt x="6616185" y="1089591"/>
                  <a:pt x="6627406" y="1086841"/>
                </a:cubicBezTo>
                <a:cubicBezTo>
                  <a:pt x="6638627" y="1084093"/>
                  <a:pt x="6639763" y="1073778"/>
                  <a:pt x="6621337" y="1049846"/>
                </a:cubicBezTo>
                <a:cubicBezTo>
                  <a:pt x="6567182" y="982524"/>
                  <a:pt x="6491780" y="927488"/>
                  <a:pt x="6429003" y="873599"/>
                </a:cubicBezTo>
                <a:cubicBezTo>
                  <a:pt x="6412912" y="859652"/>
                  <a:pt x="6398417" y="844283"/>
                  <a:pt x="6386829" y="826557"/>
                </a:cubicBezTo>
                <a:cubicBezTo>
                  <a:pt x="6357185" y="777381"/>
                  <a:pt x="6314454" y="736039"/>
                  <a:pt x="6276389" y="696296"/>
                </a:cubicBezTo>
                <a:cubicBezTo>
                  <a:pt x="6238133" y="669204"/>
                  <a:pt x="6201668" y="640012"/>
                  <a:pt x="6159690" y="616231"/>
                </a:cubicBezTo>
                <a:cubicBezTo>
                  <a:pt x="6143982" y="608987"/>
                  <a:pt x="6126141" y="606129"/>
                  <a:pt x="6108774" y="603772"/>
                </a:cubicBezTo>
                <a:cubicBezTo>
                  <a:pt x="6077478" y="595495"/>
                  <a:pt x="6027089" y="585805"/>
                  <a:pt x="5971920" y="566564"/>
                </a:cubicBezTo>
                <a:cubicBezTo>
                  <a:pt x="5903823" y="551902"/>
                  <a:pt x="5847154" y="502291"/>
                  <a:pt x="5777758" y="488325"/>
                </a:cubicBezTo>
                <a:cubicBezTo>
                  <a:pt x="5692832" y="468342"/>
                  <a:pt x="5591515" y="481599"/>
                  <a:pt x="5512663" y="446353"/>
                </a:cubicBezTo>
                <a:cubicBezTo>
                  <a:pt x="5493349" y="438577"/>
                  <a:pt x="5470019" y="425053"/>
                  <a:pt x="5447852" y="422480"/>
                </a:cubicBezTo>
                <a:close/>
                <a:moveTo>
                  <a:pt x="2669198" y="0"/>
                </a:moveTo>
                <a:lnTo>
                  <a:pt x="6001476" y="0"/>
                </a:lnTo>
                <a:lnTo>
                  <a:pt x="6012729" y="39247"/>
                </a:lnTo>
                <a:cubicBezTo>
                  <a:pt x="6088822" y="282780"/>
                  <a:pt x="6196527" y="513318"/>
                  <a:pt x="6377858" y="667798"/>
                </a:cubicBezTo>
                <a:cubicBezTo>
                  <a:pt x="6422503" y="703431"/>
                  <a:pt x="6555732" y="877733"/>
                  <a:pt x="6596710" y="919855"/>
                </a:cubicBezTo>
                <a:cubicBezTo>
                  <a:pt x="6644994" y="969518"/>
                  <a:pt x="6697804" y="1019065"/>
                  <a:pt x="6766289" y="965873"/>
                </a:cubicBezTo>
                <a:cubicBezTo>
                  <a:pt x="6832034" y="924328"/>
                  <a:pt x="6897233" y="877099"/>
                  <a:pt x="6901156" y="797718"/>
                </a:cubicBezTo>
                <a:cubicBezTo>
                  <a:pt x="6908889" y="740823"/>
                  <a:pt x="6921499" y="684608"/>
                  <a:pt x="6917893" y="630026"/>
                </a:cubicBezTo>
                <a:cubicBezTo>
                  <a:pt x="6915301" y="583290"/>
                  <a:pt x="6876506" y="266153"/>
                  <a:pt x="6865237" y="217702"/>
                </a:cubicBezTo>
                <a:cubicBezTo>
                  <a:pt x="6849802" y="161266"/>
                  <a:pt x="6858824" y="95693"/>
                  <a:pt x="6857414" y="35441"/>
                </a:cubicBezTo>
                <a:lnTo>
                  <a:pt x="6853634" y="0"/>
                </a:lnTo>
                <a:lnTo>
                  <a:pt x="7129034" y="0"/>
                </a:lnTo>
                <a:lnTo>
                  <a:pt x="7106498" y="52419"/>
                </a:lnTo>
                <a:cubicBezTo>
                  <a:pt x="7053307" y="165211"/>
                  <a:pt x="6993565" y="277814"/>
                  <a:pt x="6989529" y="401665"/>
                </a:cubicBezTo>
                <a:cubicBezTo>
                  <a:pt x="6993633" y="450691"/>
                  <a:pt x="6993223" y="488449"/>
                  <a:pt x="6998254" y="537893"/>
                </a:cubicBezTo>
                <a:cubicBezTo>
                  <a:pt x="6995988" y="589275"/>
                  <a:pt x="6982820" y="638391"/>
                  <a:pt x="6990897" y="689682"/>
                </a:cubicBezTo>
                <a:cubicBezTo>
                  <a:pt x="6994936" y="715743"/>
                  <a:pt x="6995546" y="745223"/>
                  <a:pt x="6993555" y="772183"/>
                </a:cubicBezTo>
                <a:cubicBezTo>
                  <a:pt x="6992631" y="785752"/>
                  <a:pt x="6993120" y="807825"/>
                  <a:pt x="7003252" y="808796"/>
                </a:cubicBezTo>
                <a:cubicBezTo>
                  <a:pt x="7006630" y="809119"/>
                  <a:pt x="7011081" y="807097"/>
                  <a:pt x="7016906" y="801633"/>
                </a:cubicBezTo>
                <a:cubicBezTo>
                  <a:pt x="7075366" y="743414"/>
                  <a:pt x="7077731" y="648841"/>
                  <a:pt x="7115390" y="581374"/>
                </a:cubicBezTo>
                <a:lnTo>
                  <a:pt x="7116498" y="579696"/>
                </a:lnTo>
                <a:cubicBezTo>
                  <a:pt x="7116518" y="579648"/>
                  <a:pt x="7116537" y="579599"/>
                  <a:pt x="7116557" y="579551"/>
                </a:cubicBezTo>
                <a:cubicBezTo>
                  <a:pt x="7244489" y="435578"/>
                  <a:pt x="7237807" y="242733"/>
                  <a:pt x="7233990" y="65802"/>
                </a:cubicBezTo>
                <a:lnTo>
                  <a:pt x="7234311" y="0"/>
                </a:lnTo>
                <a:lnTo>
                  <a:pt x="7950505" y="0"/>
                </a:lnTo>
                <a:lnTo>
                  <a:pt x="7865966" y="68247"/>
                </a:lnTo>
                <a:cubicBezTo>
                  <a:pt x="7819602" y="101652"/>
                  <a:pt x="7542146" y="220804"/>
                  <a:pt x="7448740" y="241569"/>
                </a:cubicBezTo>
                <a:cubicBezTo>
                  <a:pt x="7269046" y="296059"/>
                  <a:pt x="7241905" y="496822"/>
                  <a:pt x="7173690" y="639386"/>
                </a:cubicBezTo>
                <a:cubicBezTo>
                  <a:pt x="7159135" y="669799"/>
                  <a:pt x="7139388" y="702991"/>
                  <a:pt x="7126732" y="733508"/>
                </a:cubicBezTo>
                <a:cubicBezTo>
                  <a:pt x="7107917" y="777428"/>
                  <a:pt x="7134906" y="781674"/>
                  <a:pt x="7170714" y="776546"/>
                </a:cubicBezTo>
                <a:cubicBezTo>
                  <a:pt x="7335528" y="752021"/>
                  <a:pt x="7400400" y="922206"/>
                  <a:pt x="7361282" y="1055396"/>
                </a:cubicBezTo>
                <a:cubicBezTo>
                  <a:pt x="7337135" y="1117925"/>
                  <a:pt x="7394246" y="1142092"/>
                  <a:pt x="7442077" y="1164574"/>
                </a:cubicBezTo>
                <a:cubicBezTo>
                  <a:pt x="7495298" y="1194737"/>
                  <a:pt x="7550157" y="1190745"/>
                  <a:pt x="7601055" y="1205107"/>
                </a:cubicBezTo>
                <a:cubicBezTo>
                  <a:pt x="7649476" y="1220572"/>
                  <a:pt x="7696511" y="1249335"/>
                  <a:pt x="7746973" y="1253816"/>
                </a:cubicBezTo>
                <a:cubicBezTo>
                  <a:pt x="7778593" y="1257071"/>
                  <a:pt x="8131936" y="1233277"/>
                  <a:pt x="8171515" y="1222444"/>
                </a:cubicBezTo>
                <a:cubicBezTo>
                  <a:pt x="8250784" y="1196582"/>
                  <a:pt x="8597498" y="1068917"/>
                  <a:pt x="8744564" y="1012708"/>
                </a:cubicBezTo>
                <a:cubicBezTo>
                  <a:pt x="8891631" y="956499"/>
                  <a:pt x="8936039" y="914657"/>
                  <a:pt x="9053914" y="885190"/>
                </a:cubicBezTo>
                <a:cubicBezTo>
                  <a:pt x="9183957" y="851700"/>
                  <a:pt x="9325059" y="827517"/>
                  <a:pt x="9451822" y="835903"/>
                </a:cubicBezTo>
                <a:cubicBezTo>
                  <a:pt x="9530120" y="842357"/>
                  <a:pt x="9578879" y="836414"/>
                  <a:pt x="9682337" y="881865"/>
                </a:cubicBezTo>
                <a:cubicBezTo>
                  <a:pt x="9759933" y="915953"/>
                  <a:pt x="9873794" y="970150"/>
                  <a:pt x="9976013" y="1037344"/>
                </a:cubicBezTo>
                <a:lnTo>
                  <a:pt x="10033574" y="1079823"/>
                </a:lnTo>
                <a:lnTo>
                  <a:pt x="10033574" y="1610523"/>
                </a:lnTo>
                <a:lnTo>
                  <a:pt x="9980211" y="1615946"/>
                </a:lnTo>
                <a:cubicBezTo>
                  <a:pt x="9954747" y="1619860"/>
                  <a:pt x="9931005" y="1625217"/>
                  <a:pt x="9910071" y="1632787"/>
                </a:cubicBezTo>
                <a:cubicBezTo>
                  <a:pt x="9795620" y="1679380"/>
                  <a:pt x="9667548" y="1696706"/>
                  <a:pt x="9552591" y="1720174"/>
                </a:cubicBezTo>
                <a:cubicBezTo>
                  <a:pt x="9437634" y="1743642"/>
                  <a:pt x="9272480" y="1759804"/>
                  <a:pt x="9220328" y="1773597"/>
                </a:cubicBezTo>
                <a:cubicBezTo>
                  <a:pt x="9194731" y="1779164"/>
                  <a:pt x="9230516" y="1797637"/>
                  <a:pt x="9239671" y="1802931"/>
                </a:cubicBezTo>
                <a:cubicBezTo>
                  <a:pt x="9275321" y="1821107"/>
                  <a:pt x="9317016" y="1833398"/>
                  <a:pt x="9349228" y="1853574"/>
                </a:cubicBezTo>
                <a:cubicBezTo>
                  <a:pt x="9385800" y="1875489"/>
                  <a:pt x="9415587" y="1906346"/>
                  <a:pt x="9452057" y="1928307"/>
                </a:cubicBezTo>
                <a:cubicBezTo>
                  <a:pt x="9552153" y="1985761"/>
                  <a:pt x="9682652" y="2017023"/>
                  <a:pt x="9795090" y="2045760"/>
                </a:cubicBezTo>
                <a:cubicBezTo>
                  <a:pt x="9843679" y="2058543"/>
                  <a:pt x="9889724" y="2081463"/>
                  <a:pt x="9940539" y="2086736"/>
                </a:cubicBezTo>
                <a:lnTo>
                  <a:pt x="10033574" y="2087361"/>
                </a:lnTo>
                <a:lnTo>
                  <a:pt x="10033574" y="5067658"/>
                </a:lnTo>
                <a:lnTo>
                  <a:pt x="10019321" y="5061849"/>
                </a:lnTo>
                <a:cubicBezTo>
                  <a:pt x="9895923" y="5006967"/>
                  <a:pt x="9786403" y="4943028"/>
                  <a:pt x="9706659" y="4868067"/>
                </a:cubicBezTo>
                <a:cubicBezTo>
                  <a:pt x="9623638" y="4759998"/>
                  <a:pt x="9565840" y="4641902"/>
                  <a:pt x="9508801" y="4514107"/>
                </a:cubicBezTo>
                <a:cubicBezTo>
                  <a:pt x="9491793" y="4475556"/>
                  <a:pt x="9416138" y="4218523"/>
                  <a:pt x="9389921" y="4185131"/>
                </a:cubicBezTo>
                <a:cubicBezTo>
                  <a:pt x="9341020" y="4114123"/>
                  <a:pt x="9219038" y="4052151"/>
                  <a:pt x="9194649" y="4026717"/>
                </a:cubicBezTo>
                <a:cubicBezTo>
                  <a:pt x="9191764" y="4025510"/>
                  <a:pt x="9302172" y="4247256"/>
                  <a:pt x="9302194" y="4250919"/>
                </a:cubicBezTo>
                <a:cubicBezTo>
                  <a:pt x="9303952" y="4274912"/>
                  <a:pt x="9338782" y="4318226"/>
                  <a:pt x="9349924" y="4343025"/>
                </a:cubicBezTo>
                <a:cubicBezTo>
                  <a:pt x="9376329" y="4391032"/>
                  <a:pt x="9401712" y="4440914"/>
                  <a:pt x="9406417" y="4485169"/>
                </a:cubicBezTo>
                <a:cubicBezTo>
                  <a:pt x="9416473" y="4553715"/>
                  <a:pt x="9336180" y="4583116"/>
                  <a:pt x="9286890" y="4540655"/>
                </a:cubicBezTo>
                <a:cubicBezTo>
                  <a:pt x="9259650" y="4518032"/>
                  <a:pt x="9236799" y="4476626"/>
                  <a:pt x="9205131" y="4442100"/>
                </a:cubicBezTo>
                <a:cubicBezTo>
                  <a:pt x="9176718" y="4409328"/>
                  <a:pt x="9140963" y="4384799"/>
                  <a:pt x="9108501" y="4356554"/>
                </a:cubicBezTo>
                <a:cubicBezTo>
                  <a:pt x="9050132" y="4303669"/>
                  <a:pt x="9015593" y="4229289"/>
                  <a:pt x="8978476" y="4161627"/>
                </a:cubicBezTo>
                <a:cubicBezTo>
                  <a:pt x="8936281" y="4077255"/>
                  <a:pt x="8921762" y="3941351"/>
                  <a:pt x="8862470" y="3858293"/>
                </a:cubicBezTo>
                <a:cubicBezTo>
                  <a:pt x="8836050" y="3817763"/>
                  <a:pt x="8800209" y="3819468"/>
                  <a:pt x="8774590" y="3854203"/>
                </a:cubicBezTo>
                <a:cubicBezTo>
                  <a:pt x="8720981" y="3923898"/>
                  <a:pt x="8713169" y="4022905"/>
                  <a:pt x="8742460" y="4123323"/>
                </a:cubicBezTo>
                <a:cubicBezTo>
                  <a:pt x="8764524" y="4206921"/>
                  <a:pt x="8821014" y="4278660"/>
                  <a:pt x="8854362" y="4357598"/>
                </a:cubicBezTo>
                <a:cubicBezTo>
                  <a:pt x="8877038" y="4411410"/>
                  <a:pt x="8895156" y="4467483"/>
                  <a:pt x="8919361" y="4516941"/>
                </a:cubicBezTo>
                <a:cubicBezTo>
                  <a:pt x="8948029" y="4573661"/>
                  <a:pt x="8987524" y="4625807"/>
                  <a:pt x="9000908" y="4689317"/>
                </a:cubicBezTo>
                <a:cubicBezTo>
                  <a:pt x="9022753" y="4786053"/>
                  <a:pt x="9019851" y="4882759"/>
                  <a:pt x="9031992" y="4975746"/>
                </a:cubicBezTo>
                <a:cubicBezTo>
                  <a:pt x="9052321" y="5064619"/>
                  <a:pt x="9081131" y="5156717"/>
                  <a:pt x="9084576" y="5249064"/>
                </a:cubicBezTo>
                <a:cubicBezTo>
                  <a:pt x="9079907" y="5515699"/>
                  <a:pt x="9000732" y="5794706"/>
                  <a:pt x="8863266" y="6023518"/>
                </a:cubicBezTo>
                <a:cubicBezTo>
                  <a:pt x="8831820" y="6087987"/>
                  <a:pt x="8822796" y="6161456"/>
                  <a:pt x="8782691" y="6222305"/>
                </a:cubicBezTo>
                <a:cubicBezTo>
                  <a:pt x="8733840" y="6313000"/>
                  <a:pt x="8647441" y="6389325"/>
                  <a:pt x="8540670" y="6403942"/>
                </a:cubicBezTo>
                <a:cubicBezTo>
                  <a:pt x="8432626" y="6450573"/>
                  <a:pt x="8232166" y="6478385"/>
                  <a:pt x="8134429" y="6502091"/>
                </a:cubicBezTo>
                <a:cubicBezTo>
                  <a:pt x="8036691" y="6525797"/>
                  <a:pt x="8005130" y="6575305"/>
                  <a:pt x="7954245" y="6546180"/>
                </a:cubicBezTo>
                <a:cubicBezTo>
                  <a:pt x="7877068" y="6520264"/>
                  <a:pt x="7875362" y="6387151"/>
                  <a:pt x="7829119" y="6327336"/>
                </a:cubicBezTo>
                <a:cubicBezTo>
                  <a:pt x="7765580" y="6239173"/>
                  <a:pt x="7651253" y="6166114"/>
                  <a:pt x="7611514" y="6058604"/>
                </a:cubicBezTo>
                <a:cubicBezTo>
                  <a:pt x="7582305" y="5948075"/>
                  <a:pt x="7600121" y="5817597"/>
                  <a:pt x="7635738" y="5713817"/>
                </a:cubicBezTo>
                <a:cubicBezTo>
                  <a:pt x="7650616" y="5670222"/>
                  <a:pt x="7680359" y="5629744"/>
                  <a:pt x="7703130" y="5589991"/>
                </a:cubicBezTo>
                <a:cubicBezTo>
                  <a:pt x="7716444" y="5560960"/>
                  <a:pt x="7692450" y="5568187"/>
                  <a:pt x="7666653" y="5577754"/>
                </a:cubicBezTo>
                <a:cubicBezTo>
                  <a:pt x="7564055" y="5622636"/>
                  <a:pt x="7440164" y="5615701"/>
                  <a:pt x="7331382" y="5599086"/>
                </a:cubicBezTo>
                <a:cubicBezTo>
                  <a:pt x="7252026" y="5585519"/>
                  <a:pt x="7170148" y="5571290"/>
                  <a:pt x="7101046" y="5532659"/>
                </a:cubicBezTo>
                <a:cubicBezTo>
                  <a:pt x="7062070" y="5511455"/>
                  <a:pt x="6758087" y="5408414"/>
                  <a:pt x="6667260" y="5337593"/>
                </a:cubicBezTo>
                <a:cubicBezTo>
                  <a:pt x="6560182" y="5257657"/>
                  <a:pt x="6513972" y="5148618"/>
                  <a:pt x="6458577" y="5053044"/>
                </a:cubicBezTo>
                <a:cubicBezTo>
                  <a:pt x="6404420" y="4980983"/>
                  <a:pt x="6273017" y="4860039"/>
                  <a:pt x="6334892" y="4764148"/>
                </a:cubicBezTo>
                <a:cubicBezTo>
                  <a:pt x="6379087" y="4706104"/>
                  <a:pt x="6504139" y="4656933"/>
                  <a:pt x="6580575" y="4658644"/>
                </a:cubicBezTo>
                <a:cubicBezTo>
                  <a:pt x="6613867" y="4657599"/>
                  <a:pt x="6979302" y="4761438"/>
                  <a:pt x="6891939" y="4702590"/>
                </a:cubicBezTo>
                <a:cubicBezTo>
                  <a:pt x="6853195" y="4676900"/>
                  <a:pt x="6689458" y="4603144"/>
                  <a:pt x="6639705" y="4597756"/>
                </a:cubicBezTo>
                <a:cubicBezTo>
                  <a:pt x="6571191" y="4592170"/>
                  <a:pt x="6287871" y="4624671"/>
                  <a:pt x="6214123" y="4613706"/>
                </a:cubicBezTo>
                <a:cubicBezTo>
                  <a:pt x="6103229" y="4599572"/>
                  <a:pt x="5997065" y="4540429"/>
                  <a:pt x="5911642" y="4465074"/>
                </a:cubicBezTo>
                <a:cubicBezTo>
                  <a:pt x="5818211" y="4386166"/>
                  <a:pt x="5786136" y="4258892"/>
                  <a:pt x="5754802" y="4148595"/>
                </a:cubicBezTo>
                <a:cubicBezTo>
                  <a:pt x="5739498" y="4099687"/>
                  <a:pt x="5720743" y="4051363"/>
                  <a:pt x="5726049" y="3998747"/>
                </a:cubicBezTo>
                <a:cubicBezTo>
                  <a:pt x="5739295" y="3843512"/>
                  <a:pt x="5972234" y="3532918"/>
                  <a:pt x="5983314" y="3501918"/>
                </a:cubicBezTo>
                <a:cubicBezTo>
                  <a:pt x="6016948" y="3408148"/>
                  <a:pt x="6211098" y="3059795"/>
                  <a:pt x="6227456" y="3033441"/>
                </a:cubicBezTo>
                <a:cubicBezTo>
                  <a:pt x="6258677" y="2983771"/>
                  <a:pt x="6292522" y="2947513"/>
                  <a:pt x="6324310" y="2900790"/>
                </a:cubicBezTo>
                <a:cubicBezTo>
                  <a:pt x="6373101" y="2837504"/>
                  <a:pt x="6583025" y="2466494"/>
                  <a:pt x="6601365" y="2424563"/>
                </a:cubicBezTo>
                <a:cubicBezTo>
                  <a:pt x="6634897" y="2349210"/>
                  <a:pt x="6643550" y="2270453"/>
                  <a:pt x="6658688" y="2190710"/>
                </a:cubicBezTo>
                <a:cubicBezTo>
                  <a:pt x="6682955" y="2114259"/>
                  <a:pt x="6724547" y="2040897"/>
                  <a:pt x="6727648" y="1959391"/>
                </a:cubicBezTo>
                <a:cubicBezTo>
                  <a:pt x="6735320" y="1847406"/>
                  <a:pt x="6712468" y="1617713"/>
                  <a:pt x="6704723" y="1518801"/>
                </a:cubicBezTo>
                <a:cubicBezTo>
                  <a:pt x="6703349" y="1467020"/>
                  <a:pt x="6691339" y="1415225"/>
                  <a:pt x="6681180" y="1365927"/>
                </a:cubicBezTo>
                <a:cubicBezTo>
                  <a:pt x="6667570" y="1329186"/>
                  <a:pt x="6637371" y="1415384"/>
                  <a:pt x="6633027" y="1427864"/>
                </a:cubicBezTo>
                <a:cubicBezTo>
                  <a:pt x="6614877" y="1483579"/>
                  <a:pt x="6234984" y="2360865"/>
                  <a:pt x="6212342" y="2422608"/>
                </a:cubicBezTo>
                <a:cubicBezTo>
                  <a:pt x="6191441" y="2476583"/>
                  <a:pt x="6152436" y="2696843"/>
                  <a:pt x="6134096" y="2746835"/>
                </a:cubicBezTo>
                <a:cubicBezTo>
                  <a:pt x="6109622" y="2803345"/>
                  <a:pt x="5961369" y="3247462"/>
                  <a:pt x="5922283" y="3314498"/>
                </a:cubicBezTo>
                <a:cubicBezTo>
                  <a:pt x="5885356" y="3377492"/>
                  <a:pt x="5869847" y="3445546"/>
                  <a:pt x="5840799" y="3510963"/>
                </a:cubicBezTo>
                <a:cubicBezTo>
                  <a:pt x="5823904" y="3547510"/>
                  <a:pt x="5724712" y="3794282"/>
                  <a:pt x="5692658" y="3873244"/>
                </a:cubicBezTo>
                <a:cubicBezTo>
                  <a:pt x="5663788" y="3926257"/>
                  <a:pt x="5631493" y="3981029"/>
                  <a:pt x="5603150" y="4035228"/>
                </a:cubicBezTo>
                <a:cubicBezTo>
                  <a:pt x="5567249" y="4087452"/>
                  <a:pt x="5522404" y="4133458"/>
                  <a:pt x="5466892" y="4165476"/>
                </a:cubicBezTo>
                <a:cubicBezTo>
                  <a:pt x="5390687" y="4211098"/>
                  <a:pt x="5222188" y="4270468"/>
                  <a:pt x="5145924" y="4308961"/>
                </a:cubicBezTo>
                <a:lnTo>
                  <a:pt x="5009310" y="4396435"/>
                </a:lnTo>
                <a:lnTo>
                  <a:pt x="4853036" y="4408876"/>
                </a:lnTo>
                <a:cubicBezTo>
                  <a:pt x="4780895" y="4422680"/>
                  <a:pt x="4705623" y="4460043"/>
                  <a:pt x="4631712" y="4469300"/>
                </a:cubicBezTo>
                <a:cubicBezTo>
                  <a:pt x="4526565" y="4481178"/>
                  <a:pt x="4423498" y="4446261"/>
                  <a:pt x="4351697" y="4362601"/>
                </a:cubicBezTo>
                <a:cubicBezTo>
                  <a:pt x="4312716" y="4318286"/>
                  <a:pt x="4295263" y="4254806"/>
                  <a:pt x="4315741" y="4198767"/>
                </a:cubicBezTo>
                <a:cubicBezTo>
                  <a:pt x="4332895" y="4146931"/>
                  <a:pt x="4374548" y="4103765"/>
                  <a:pt x="4386060" y="4051474"/>
                </a:cubicBezTo>
                <a:cubicBezTo>
                  <a:pt x="4396611" y="4004825"/>
                  <a:pt x="4364272" y="4021924"/>
                  <a:pt x="4341720" y="4042968"/>
                </a:cubicBezTo>
                <a:cubicBezTo>
                  <a:pt x="4091057" y="4271945"/>
                  <a:pt x="3735814" y="4465374"/>
                  <a:pt x="3463305" y="4684145"/>
                </a:cubicBezTo>
                <a:cubicBezTo>
                  <a:pt x="3350798" y="4751803"/>
                  <a:pt x="3206625" y="4739431"/>
                  <a:pt x="3068910" y="4764705"/>
                </a:cubicBezTo>
                <a:cubicBezTo>
                  <a:pt x="2931193" y="4789980"/>
                  <a:pt x="2713241" y="4903260"/>
                  <a:pt x="2637010" y="4835792"/>
                </a:cubicBezTo>
                <a:cubicBezTo>
                  <a:pt x="2549395" y="4748037"/>
                  <a:pt x="2598013" y="4380441"/>
                  <a:pt x="2543219" y="4238174"/>
                </a:cubicBezTo>
                <a:cubicBezTo>
                  <a:pt x="2459799" y="4078838"/>
                  <a:pt x="2471627" y="3930988"/>
                  <a:pt x="2468778" y="3769036"/>
                </a:cubicBezTo>
                <a:cubicBezTo>
                  <a:pt x="2489407" y="3627351"/>
                  <a:pt x="2597872" y="3496058"/>
                  <a:pt x="2677019" y="3380878"/>
                </a:cubicBezTo>
                <a:cubicBezTo>
                  <a:pt x="2760183" y="3261658"/>
                  <a:pt x="2885043" y="3185903"/>
                  <a:pt x="3008375" y="3095295"/>
                </a:cubicBezTo>
                <a:cubicBezTo>
                  <a:pt x="3061219" y="3056995"/>
                  <a:pt x="3119198" y="3028860"/>
                  <a:pt x="3170555" y="2991103"/>
                </a:cubicBezTo>
                <a:cubicBezTo>
                  <a:pt x="3267545" y="2923584"/>
                  <a:pt x="3775443" y="2680217"/>
                  <a:pt x="3835469" y="2652236"/>
                </a:cubicBezTo>
                <a:lnTo>
                  <a:pt x="4961480" y="2160852"/>
                </a:lnTo>
                <a:cubicBezTo>
                  <a:pt x="5273097" y="2009491"/>
                  <a:pt x="5500991" y="1876527"/>
                  <a:pt x="5705163" y="1744071"/>
                </a:cubicBezTo>
                <a:cubicBezTo>
                  <a:pt x="5754235" y="1713138"/>
                  <a:pt x="6197488" y="1388855"/>
                  <a:pt x="6186517" y="1366113"/>
                </a:cubicBezTo>
                <a:cubicBezTo>
                  <a:pt x="6161935" y="1346694"/>
                  <a:pt x="6069724" y="1334806"/>
                  <a:pt x="6024886" y="1338256"/>
                </a:cubicBezTo>
                <a:cubicBezTo>
                  <a:pt x="5974962" y="1341950"/>
                  <a:pt x="5727508" y="1416477"/>
                  <a:pt x="5648667" y="1434682"/>
                </a:cubicBezTo>
                <a:cubicBezTo>
                  <a:pt x="5441621" y="1469915"/>
                  <a:pt x="5286580" y="1624395"/>
                  <a:pt x="5104055" y="1719257"/>
                </a:cubicBezTo>
                <a:cubicBezTo>
                  <a:pt x="4971765" y="1782194"/>
                  <a:pt x="4726507" y="1993832"/>
                  <a:pt x="4586421" y="2084300"/>
                </a:cubicBezTo>
                <a:cubicBezTo>
                  <a:pt x="4446333" y="2174768"/>
                  <a:pt x="4362292" y="2195186"/>
                  <a:pt x="4263535" y="2262070"/>
                </a:cubicBezTo>
                <a:cubicBezTo>
                  <a:pt x="4102774" y="2358876"/>
                  <a:pt x="3900329" y="2455098"/>
                  <a:pt x="3711426" y="2509176"/>
                </a:cubicBezTo>
                <a:cubicBezTo>
                  <a:pt x="3441523" y="2597230"/>
                  <a:pt x="2906862" y="2734556"/>
                  <a:pt x="2644115" y="2790394"/>
                </a:cubicBezTo>
                <a:cubicBezTo>
                  <a:pt x="2486609" y="2841661"/>
                  <a:pt x="2295786" y="2871108"/>
                  <a:pt x="2134949" y="2844201"/>
                </a:cubicBezTo>
                <a:cubicBezTo>
                  <a:pt x="1684438" y="2759811"/>
                  <a:pt x="1448340" y="2281494"/>
                  <a:pt x="1939674" y="1991852"/>
                </a:cubicBezTo>
                <a:cubicBezTo>
                  <a:pt x="1954107" y="1976194"/>
                  <a:pt x="2200966" y="1872842"/>
                  <a:pt x="2182298" y="1858379"/>
                </a:cubicBezTo>
                <a:cubicBezTo>
                  <a:pt x="2169460" y="1846187"/>
                  <a:pt x="2059179" y="1912680"/>
                  <a:pt x="1899437" y="1915501"/>
                </a:cubicBezTo>
                <a:cubicBezTo>
                  <a:pt x="1739696" y="1918322"/>
                  <a:pt x="1406484" y="1882666"/>
                  <a:pt x="1223851" y="1875304"/>
                </a:cubicBezTo>
                <a:cubicBezTo>
                  <a:pt x="1041218" y="1867942"/>
                  <a:pt x="936729" y="1889228"/>
                  <a:pt x="803636" y="1871329"/>
                </a:cubicBezTo>
                <a:cubicBezTo>
                  <a:pt x="755092" y="1865047"/>
                  <a:pt x="708681" y="1847148"/>
                  <a:pt x="665979" y="1824519"/>
                </a:cubicBezTo>
                <a:cubicBezTo>
                  <a:pt x="610839" y="1796159"/>
                  <a:pt x="578006" y="1749824"/>
                  <a:pt x="527416" y="1722522"/>
                </a:cubicBezTo>
                <a:cubicBezTo>
                  <a:pt x="434160" y="1676844"/>
                  <a:pt x="73406" y="1688549"/>
                  <a:pt x="10393" y="1596005"/>
                </a:cubicBezTo>
                <a:cubicBezTo>
                  <a:pt x="-60121" y="1490199"/>
                  <a:pt x="249899" y="1260539"/>
                  <a:pt x="288166" y="1171348"/>
                </a:cubicBezTo>
                <a:cubicBezTo>
                  <a:pt x="372484" y="1024117"/>
                  <a:pt x="520120" y="886085"/>
                  <a:pt x="698264" y="813083"/>
                </a:cubicBezTo>
                <a:cubicBezTo>
                  <a:pt x="785848" y="778664"/>
                  <a:pt x="883720" y="784363"/>
                  <a:pt x="973275" y="764951"/>
                </a:cubicBezTo>
                <a:lnTo>
                  <a:pt x="1600741" y="610330"/>
                </a:lnTo>
                <a:cubicBezTo>
                  <a:pt x="1663762" y="595482"/>
                  <a:pt x="1738648" y="605111"/>
                  <a:pt x="1780364" y="548169"/>
                </a:cubicBezTo>
                <a:cubicBezTo>
                  <a:pt x="1837353" y="462984"/>
                  <a:pt x="1840627" y="415539"/>
                  <a:pt x="1945752" y="367993"/>
                </a:cubicBezTo>
                <a:cubicBezTo>
                  <a:pt x="2142842" y="276969"/>
                  <a:pt x="2056128" y="121349"/>
                  <a:pt x="2325546" y="89572"/>
                </a:cubicBezTo>
                <a:cubicBezTo>
                  <a:pt x="2409403" y="81821"/>
                  <a:pt x="2395315" y="105446"/>
                  <a:pt x="2547225" y="166011"/>
                </a:cubicBezTo>
                <a:cubicBezTo>
                  <a:pt x="2699135" y="226577"/>
                  <a:pt x="3086850" y="404325"/>
                  <a:pt x="3237006" y="452966"/>
                </a:cubicBezTo>
                <a:cubicBezTo>
                  <a:pt x="3336766" y="470150"/>
                  <a:pt x="3505775" y="518398"/>
                  <a:pt x="3448157" y="457857"/>
                </a:cubicBezTo>
                <a:cubicBezTo>
                  <a:pt x="3407799" y="411687"/>
                  <a:pt x="3161282" y="243632"/>
                  <a:pt x="2754276" y="40801"/>
                </a:cubicBezTo>
                <a:close/>
              </a:path>
            </a:pathLst>
          </a:custGeom>
          <a:solidFill>
            <a:schemeClr val="accent3">
              <a:alpha val="42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24" name="Rectangle 23">
            <a:extLst>
              <a:ext uri="{FF2B5EF4-FFF2-40B4-BE49-F238E27FC236}">
                <a16:creationId xmlns:a16="http://schemas.microsoft.com/office/drawing/2014/main" id="{6E4299D5-1ED8-F973-695A-B367464092E7}"/>
              </a:ext>
            </a:extLst>
          </p:cNvPr>
          <p:cNvSpPr/>
          <p:nvPr/>
        </p:nvSpPr>
        <p:spPr>
          <a:xfrm>
            <a:off x="1"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AC53C90-8C33-0C80-CBD4-B3BEE604E231}"/>
              </a:ext>
            </a:extLst>
          </p:cNvPr>
          <p:cNvSpPr>
            <a:spLocks noGrp="1"/>
          </p:cNvSpPr>
          <p:nvPr>
            <p:ph type="title" hasCustomPrompt="1"/>
          </p:nvPr>
        </p:nvSpPr>
        <p:spPr>
          <a:xfrm>
            <a:off x="609601" y="3588774"/>
            <a:ext cx="8170606" cy="2888226"/>
          </a:xfrm>
        </p:spPr>
        <p:txBody>
          <a:bodyPr>
            <a:normAutofit/>
          </a:bodyPr>
          <a:lstStyle>
            <a:lvl1pPr>
              <a:defRPr sz="6000">
                <a:solidFill>
                  <a:schemeClr val="bg2"/>
                </a:solidFill>
              </a:defRPr>
            </a:lvl1pPr>
          </a:lstStyle>
          <a:p>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lstStyle>
            <a:lvl1pPr>
              <a:defRPr>
                <a:solidFill>
                  <a:schemeClr val="bg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lstStyle>
            <a:lvl1pPr>
              <a:defRPr>
                <a:solidFill>
                  <a:schemeClr val="bg2"/>
                </a:solidFill>
              </a:defRPr>
            </a:lvl1pPr>
          </a:lstStyle>
          <a:p>
            <a:fld id="{DF318301-3720-4EFB-8AA8-D16EF211565F}" type="datetimeFigureOut">
              <a:rPr lang="en-US" smtClean="0"/>
              <a:t>4/8/2026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lstStyle>
            <a:lvl1pPr>
              <a:defRPr>
                <a:solidFill>
                  <a:schemeClr val="bg2"/>
                </a:solidFill>
              </a:defRPr>
            </a:lvl1pPr>
          </a:lstStyle>
          <a:p>
            <a:fld id="{D4625554-4428-48DA-B560-13000DC67EB4}" type="slidenum">
              <a:rPr lang="en-US" smtClean="0"/>
              <a:t>‹#›</a:t>
            </a:fld>
            <a:endParaRPr lang="en-US"/>
          </a:p>
        </p:txBody>
      </p:sp>
    </p:spTree>
    <p:extLst>
      <p:ext uri="{BB962C8B-B14F-4D97-AF65-F5344CB8AC3E}">
        <p14:creationId xmlns:p14="http://schemas.microsoft.com/office/powerpoint/2010/main" val="33678466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7" y="341906"/>
            <a:ext cx="10963655" cy="9936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09600" y="1560314"/>
            <a:ext cx="10966703" cy="4663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lstStyle>
            <a:lvl1pPr algn="l" rtl="0">
              <a:defRPr sz="800" cap="all" spc="200" baseline="0">
                <a:solidFill>
                  <a:schemeClr val="tx2"/>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rtl="0">
              <a:defRPr sz="800">
                <a:solidFill>
                  <a:schemeClr val="tx2"/>
                </a:solidFill>
              </a:defRPr>
            </a:lvl1pPr>
          </a:lstStyle>
          <a:p>
            <a:fld id="{DF318301-3720-4EFB-8AA8-D16EF211565F}" type="datetimeFigureOut">
              <a:rPr lang="en-US" smtClean="0"/>
              <a:pPr/>
              <a:t>4/8/2026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lstStyle>
            <a:lvl1pPr algn="r" rtl="0">
              <a:defRPr sz="800">
                <a:solidFill>
                  <a:schemeClr val="tx2"/>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409260529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21" r:id="rId3"/>
    <p:sldLayoutId id="2147483722" r:id="rId4"/>
    <p:sldLayoutId id="2147483717" r:id="rId5"/>
    <p:sldLayoutId id="2147483718" r:id="rId6"/>
    <p:sldLayoutId id="2147483719" r:id="rId7"/>
    <p:sldLayoutId id="2147483720"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 id="2147483766" r:id="rId52"/>
    <p:sldLayoutId id="2147483767" r:id="rId53"/>
    <p:sldLayoutId id="2147483768" r:id="rId54"/>
    <p:sldLayoutId id="2147483769" r:id="rId55"/>
  </p:sldLayoutIdLst>
  <p:txStyles>
    <p:titleStyle>
      <a:lvl1pPr algn="l" defTabSz="914400" rtl="0" eaLnBrk="1" latinLnBrk="0" hangingPunct="1">
        <a:lnSpc>
          <a:spcPct val="90000"/>
        </a:lnSpc>
        <a:spcBef>
          <a:spcPct val="0"/>
        </a:spcBef>
        <a:buNone/>
        <a:defRPr sz="2800" b="0" kern="1200" spc="-30" baseline="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7296">
          <p15:clr>
            <a:srgbClr val="F26B43"/>
          </p15:clr>
        </p15:guide>
        <p15:guide id="10" pos="384">
          <p15:clr>
            <a:srgbClr val="F26B43"/>
          </p15:clr>
        </p15:guide>
        <p15:guide id="11" pos="6912">
          <p15:clr>
            <a:srgbClr val="F26B43"/>
          </p15:clr>
        </p15:guide>
        <p15:guide id="12" orient="horz" pos="384">
          <p15:clr>
            <a:srgbClr val="F26B43"/>
          </p15:clr>
        </p15:guide>
        <p15:guide id="13"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affnet.manchester.ac.uk/people/current-staff/resolving-issues-at-work/" TargetMode="External"/><Relationship Id="rId2" Type="http://schemas.openxmlformats.org/officeDocument/2006/relationships/hyperlink" Target="https://www.staffnet.manchester.ac.uk/people/benefits/staff-support/workplace-health/mental-health/employee-assistance-programme/" TargetMode="Externa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5EC8-0151-A481-4A37-D2CEA0BBD3DD}"/>
              </a:ext>
            </a:extLst>
          </p:cNvPr>
          <p:cNvSpPr>
            <a:spLocks noGrp="1"/>
          </p:cNvSpPr>
          <p:nvPr>
            <p:ph type="ctrTitle"/>
          </p:nvPr>
        </p:nvSpPr>
        <p:spPr>
          <a:xfrm>
            <a:off x="361359" y="2222646"/>
            <a:ext cx="7538378" cy="1441433"/>
          </a:xfrm>
        </p:spPr>
        <p:txBody>
          <a:bodyPr>
            <a:noAutofit/>
          </a:bodyPr>
          <a:lstStyle/>
          <a:p>
            <a:br>
              <a:rPr lang="en-GB" sz="3600" b="1">
                <a:latin typeface="Calibri"/>
                <a:ea typeface="Calibri"/>
                <a:cs typeface="Calibri"/>
              </a:rPr>
            </a:br>
            <a:r>
              <a:rPr lang="en-GB" sz="4400" b="1">
                <a:latin typeface="Calibri"/>
                <a:ea typeface="Calibri"/>
                <a:cs typeface="Calibri"/>
              </a:rPr>
              <a:t>Navigating Challenging Conversations</a:t>
            </a:r>
            <a:endParaRPr lang="en-US" sz="4400">
              <a:latin typeface="Calibri"/>
              <a:ea typeface="Calibri"/>
              <a:cs typeface="Calibri"/>
            </a:endParaRPr>
          </a:p>
        </p:txBody>
      </p:sp>
      <p:sp>
        <p:nvSpPr>
          <p:cNvPr id="3" name="TextBox 2">
            <a:extLst>
              <a:ext uri="{FF2B5EF4-FFF2-40B4-BE49-F238E27FC236}">
                <a16:creationId xmlns:a16="http://schemas.microsoft.com/office/drawing/2014/main" id="{BFCC4913-8A09-658B-C27E-F887E4E8402F}"/>
              </a:ext>
            </a:extLst>
          </p:cNvPr>
          <p:cNvSpPr txBox="1"/>
          <p:nvPr/>
        </p:nvSpPr>
        <p:spPr>
          <a:xfrm>
            <a:off x="465681" y="5503487"/>
            <a:ext cx="78363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latin typeface="Calibri"/>
                <a:ea typeface="Calibri"/>
                <a:cs typeface="Calibri"/>
              </a:rPr>
              <a:t>A practical toolkit</a:t>
            </a:r>
          </a:p>
        </p:txBody>
      </p:sp>
    </p:spTree>
    <p:extLst>
      <p:ext uri="{BB962C8B-B14F-4D97-AF65-F5344CB8AC3E}">
        <p14:creationId xmlns:p14="http://schemas.microsoft.com/office/powerpoint/2010/main" val="399204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5A3F3-8423-718C-7BC5-AAE6141D847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AE67D6B-A191-9F5C-F484-FFBAC2BAF005}"/>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0554" y="1308745"/>
            <a:ext cx="8122767" cy="4240509"/>
          </a:xfrm>
          <a:prstGeom prst="rect">
            <a:avLst/>
          </a:prstGeom>
        </p:spPr>
        <p:txBody>
          <a:bodyPr lIns="91440" tIns="45720" rIns="91440" bIns="4572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500"/>
              </a:spcBef>
              <a:buFont typeface="Arial" panose="020B0604020202020204" pitchFamily="34" charset="0"/>
              <a:buNone/>
            </a:pPr>
            <a:r>
              <a:rPr lang="en-US" b="1" dirty="0">
                <a:latin typeface="Calibri"/>
                <a:ea typeface="Calibri"/>
                <a:cs typeface="Calibri"/>
              </a:rPr>
              <a:t>Responding to Denial</a:t>
            </a:r>
          </a:p>
          <a:p>
            <a:pPr marL="0" lvl="1" indent="0">
              <a:lnSpc>
                <a:spcPct val="110000"/>
              </a:lnSpc>
              <a:buFont typeface="Arial" panose="020B0604020202020204" pitchFamily="34" charset="0"/>
              <a:buNone/>
            </a:pPr>
            <a:r>
              <a:rPr lang="en-US" dirty="0">
                <a:latin typeface="Calibri"/>
                <a:ea typeface="Calibri"/>
                <a:cs typeface="Calibri"/>
              </a:rPr>
              <a:t>Address denial by sticking to documented facts and keeping a neutral tone to maintain focus.</a:t>
            </a:r>
          </a:p>
          <a:p>
            <a:pPr marL="0" indent="0">
              <a:lnSpc>
                <a:spcPct val="110000"/>
              </a:lnSpc>
              <a:spcBef>
                <a:spcPts val="2500"/>
              </a:spcBef>
              <a:buFont typeface="Arial" panose="020B0604020202020204" pitchFamily="34" charset="0"/>
              <a:buNone/>
            </a:pPr>
            <a:r>
              <a:rPr lang="en-US" b="1" dirty="0">
                <a:latin typeface="Calibri"/>
                <a:ea typeface="Calibri"/>
                <a:cs typeface="Calibri"/>
              </a:rPr>
              <a:t>Managing Emotions</a:t>
            </a:r>
          </a:p>
          <a:p>
            <a:pPr marL="0" lvl="1" indent="0">
              <a:lnSpc>
                <a:spcPct val="110000"/>
              </a:lnSpc>
              <a:buFont typeface="Arial" panose="020B0604020202020204" pitchFamily="34" charset="0"/>
              <a:buNone/>
            </a:pPr>
            <a:r>
              <a:rPr lang="en-US" dirty="0">
                <a:latin typeface="Calibri"/>
                <a:ea typeface="Calibri"/>
                <a:cs typeface="Calibri"/>
              </a:rPr>
              <a:t>Acknowledge emotions by pausing and offering space to regroup, preventing escalation and showing respect.</a:t>
            </a:r>
          </a:p>
          <a:p>
            <a:pPr marL="0" indent="0">
              <a:lnSpc>
                <a:spcPct val="110000"/>
              </a:lnSpc>
              <a:spcBef>
                <a:spcPts val="2500"/>
              </a:spcBef>
              <a:buFont typeface="Arial" panose="020B0604020202020204" pitchFamily="34" charset="0"/>
              <a:buNone/>
            </a:pPr>
            <a:r>
              <a:rPr lang="en-US" b="1" dirty="0">
                <a:latin typeface="Calibri"/>
                <a:ea typeface="Calibri"/>
                <a:cs typeface="Calibri"/>
              </a:rPr>
              <a:t>Redirecting Blame</a:t>
            </a:r>
          </a:p>
          <a:p>
            <a:pPr marL="0" lvl="1" indent="0">
              <a:lnSpc>
                <a:spcPct val="110000"/>
              </a:lnSpc>
              <a:buFont typeface="Arial" panose="020B0604020202020204" pitchFamily="34" charset="0"/>
              <a:buNone/>
            </a:pPr>
            <a:r>
              <a:rPr lang="en-US" dirty="0">
                <a:latin typeface="Calibri"/>
                <a:ea typeface="Calibri"/>
                <a:cs typeface="Calibri"/>
              </a:rPr>
              <a:t>Guide discussion away from external blame towards personal accountability within one's control.</a:t>
            </a:r>
          </a:p>
          <a:p>
            <a:pPr marL="0" indent="0">
              <a:lnSpc>
                <a:spcPct val="110000"/>
              </a:lnSpc>
              <a:spcBef>
                <a:spcPts val="2500"/>
              </a:spcBef>
              <a:buFont typeface="Arial" panose="020B0604020202020204" pitchFamily="34" charset="0"/>
              <a:buNone/>
            </a:pPr>
            <a:r>
              <a:rPr lang="en-US" b="1" dirty="0">
                <a:latin typeface="Calibri"/>
                <a:ea typeface="Calibri"/>
                <a:cs typeface="Calibri"/>
              </a:rPr>
              <a:t>Encouraging Openness</a:t>
            </a:r>
          </a:p>
          <a:p>
            <a:pPr marL="0" lvl="1" indent="0">
              <a:lnSpc>
                <a:spcPct val="110000"/>
              </a:lnSpc>
              <a:buFont typeface="Arial" panose="020B0604020202020204" pitchFamily="34" charset="0"/>
              <a:buNone/>
            </a:pPr>
            <a:r>
              <a:rPr lang="en-US" dirty="0">
                <a:latin typeface="Calibri"/>
                <a:ea typeface="Calibri"/>
                <a:cs typeface="Calibri"/>
              </a:rPr>
              <a:t>Use curiosity-driven questions to understand defensiveness and foster honest dialogue without confrontation.</a:t>
            </a:r>
          </a:p>
        </p:txBody>
      </p:sp>
      <p:sp>
        <p:nvSpPr>
          <p:cNvPr id="5" name="TextBox 4">
            <a:extLst>
              <a:ext uri="{FF2B5EF4-FFF2-40B4-BE49-F238E27FC236}">
                <a16:creationId xmlns:a16="http://schemas.microsoft.com/office/drawing/2014/main" id="{B7CDECCB-31F5-8C83-1A63-CCF9748EFFB7}"/>
              </a:ext>
            </a:extLst>
          </p:cNvPr>
          <p:cNvSpPr txBox="1"/>
          <p:nvPr/>
        </p:nvSpPr>
        <p:spPr>
          <a:xfrm>
            <a:off x="490554" y="767278"/>
            <a:ext cx="42011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ea typeface="Calibri"/>
                <a:cs typeface="Calibri"/>
              </a:rPr>
              <a:t>Handling push back effectively</a:t>
            </a:r>
          </a:p>
        </p:txBody>
      </p:sp>
    </p:spTree>
    <p:extLst>
      <p:ext uri="{BB962C8B-B14F-4D97-AF65-F5344CB8AC3E}">
        <p14:creationId xmlns:p14="http://schemas.microsoft.com/office/powerpoint/2010/main" val="174181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9B15B-BAAD-2EA5-1E4C-9312D77CBA1B}"/>
            </a:ext>
          </a:extLst>
        </p:cNvPr>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D0967CB-AC1E-8F84-B9B9-E358CC85CA37}"/>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6024" y="1308745"/>
            <a:ext cx="7786589" cy="4240509"/>
          </a:xfrm>
          <a:prstGeom prst="rect">
            <a:avLst/>
          </a:prstGeom>
        </p:spPr>
        <p:txBody>
          <a:bodyPr lIns="91440" tIns="45720" rIns="91440" bIns="4572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500"/>
              </a:spcBef>
              <a:buFont typeface="Arial" panose="020B0604020202020204" pitchFamily="34" charset="0"/>
              <a:buNone/>
            </a:pPr>
            <a:r>
              <a:rPr lang="en-US" b="1" dirty="0">
                <a:latin typeface="Calibri"/>
                <a:ea typeface="Calibri"/>
                <a:cs typeface="Calibri"/>
              </a:rPr>
              <a:t>Summarize Key Points</a:t>
            </a:r>
          </a:p>
          <a:p>
            <a:pPr marL="0" lvl="1" indent="0">
              <a:lnSpc>
                <a:spcPct val="110000"/>
              </a:lnSpc>
              <a:buFont typeface="Arial" panose="020B0604020202020204" pitchFamily="34" charset="0"/>
              <a:buNone/>
            </a:pPr>
            <a:r>
              <a:rPr lang="en-US" dirty="0">
                <a:latin typeface="Calibri"/>
                <a:ea typeface="Calibri"/>
                <a:cs typeface="Calibri"/>
              </a:rPr>
              <a:t>Leaders should review main discussion points, behaviors, and expectations to reinforce clarity and reduce misunderstandings.</a:t>
            </a:r>
          </a:p>
          <a:p>
            <a:pPr marL="0" indent="0">
              <a:lnSpc>
                <a:spcPct val="110000"/>
              </a:lnSpc>
              <a:spcBef>
                <a:spcPts val="2500"/>
              </a:spcBef>
              <a:buFont typeface="Arial" panose="020B0604020202020204" pitchFamily="34" charset="0"/>
              <a:buNone/>
            </a:pPr>
            <a:r>
              <a:rPr lang="en-US" b="1" dirty="0">
                <a:latin typeface="Calibri"/>
                <a:ea typeface="Calibri"/>
                <a:cs typeface="Calibri"/>
              </a:rPr>
              <a:t>Confirm Understanding</a:t>
            </a:r>
          </a:p>
          <a:p>
            <a:pPr marL="0" lvl="1" indent="0">
              <a:lnSpc>
                <a:spcPct val="110000"/>
              </a:lnSpc>
              <a:buFont typeface="Arial" panose="020B0604020202020204" pitchFamily="34" charset="0"/>
              <a:buNone/>
            </a:pPr>
            <a:r>
              <a:rPr lang="en-US" dirty="0">
                <a:latin typeface="Calibri"/>
                <a:ea typeface="Calibri"/>
                <a:cs typeface="Calibri"/>
              </a:rPr>
              <a:t>Ask individuals to reflect back agreements to ensure alignment and identify any comprehension gaps.</a:t>
            </a:r>
          </a:p>
          <a:p>
            <a:pPr marL="0" indent="0">
              <a:lnSpc>
                <a:spcPct val="110000"/>
              </a:lnSpc>
              <a:spcBef>
                <a:spcPts val="2500"/>
              </a:spcBef>
              <a:buFont typeface="Arial" panose="020B0604020202020204" pitchFamily="34" charset="0"/>
              <a:buNone/>
            </a:pPr>
            <a:r>
              <a:rPr lang="en-US" b="1" dirty="0">
                <a:latin typeface="Calibri"/>
                <a:ea typeface="Calibri"/>
                <a:cs typeface="Calibri"/>
              </a:rPr>
              <a:t>Reiterate Support and Accountability</a:t>
            </a:r>
          </a:p>
          <a:p>
            <a:pPr marL="0" lvl="1" indent="0">
              <a:lnSpc>
                <a:spcPct val="110000"/>
              </a:lnSpc>
              <a:buFont typeface="Arial" panose="020B0604020202020204" pitchFamily="34" charset="0"/>
              <a:buNone/>
            </a:pPr>
            <a:r>
              <a:rPr lang="en-US" dirty="0">
                <a:latin typeface="Calibri"/>
                <a:ea typeface="Calibri"/>
                <a:cs typeface="Calibri"/>
              </a:rPr>
              <a:t>Express commitment to success and establish clear follow-up steps for structure and accountability.</a:t>
            </a:r>
          </a:p>
          <a:p>
            <a:pPr marL="0" indent="0">
              <a:lnSpc>
                <a:spcPct val="110000"/>
              </a:lnSpc>
              <a:spcBef>
                <a:spcPts val="2500"/>
              </a:spcBef>
              <a:buFont typeface="Arial" panose="020B0604020202020204" pitchFamily="34" charset="0"/>
              <a:buNone/>
            </a:pPr>
            <a:r>
              <a:rPr lang="en-US" b="1" dirty="0">
                <a:latin typeface="Calibri"/>
                <a:ea typeface="Calibri"/>
                <a:cs typeface="Calibri"/>
              </a:rPr>
              <a:t>Close with Appreciation</a:t>
            </a:r>
          </a:p>
          <a:p>
            <a:pPr marL="0" lvl="1" indent="0">
              <a:lnSpc>
                <a:spcPct val="110000"/>
              </a:lnSpc>
              <a:buFont typeface="Arial" panose="020B0604020202020204" pitchFamily="34" charset="0"/>
              <a:buNone/>
            </a:pPr>
            <a:r>
              <a:rPr lang="en-US" dirty="0">
                <a:latin typeface="Calibri"/>
                <a:ea typeface="Calibri"/>
                <a:cs typeface="Calibri"/>
              </a:rPr>
              <a:t>Acknowledge effort and participation to preserve trust and encourage growth after challenging conversations.</a:t>
            </a:r>
          </a:p>
        </p:txBody>
      </p:sp>
      <p:sp>
        <p:nvSpPr>
          <p:cNvPr id="6" name="TextBox 5">
            <a:extLst>
              <a:ext uri="{FF2B5EF4-FFF2-40B4-BE49-F238E27FC236}">
                <a16:creationId xmlns:a16="http://schemas.microsoft.com/office/drawing/2014/main" id="{48CD787D-7517-00FF-57D9-D01A3362D64E}"/>
              </a:ext>
            </a:extLst>
          </p:cNvPr>
          <p:cNvSpPr txBox="1"/>
          <p:nvPr/>
        </p:nvSpPr>
        <p:spPr>
          <a:xfrm>
            <a:off x="566024" y="641494"/>
            <a:ext cx="63772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ea typeface="Calibri"/>
                <a:cs typeface="Calibri"/>
              </a:rPr>
              <a:t>Close with clarity and commitment</a:t>
            </a:r>
            <a:endParaRPr lang="en-US" sz="2800" dirty="0">
              <a:latin typeface="Calibri"/>
              <a:ea typeface="Calibri"/>
              <a:cs typeface="Calibri"/>
            </a:endParaRPr>
          </a:p>
        </p:txBody>
      </p:sp>
    </p:spTree>
    <p:extLst>
      <p:ext uri="{BB962C8B-B14F-4D97-AF65-F5344CB8AC3E}">
        <p14:creationId xmlns:p14="http://schemas.microsoft.com/office/powerpoint/2010/main" val="8396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3F5CF-F23D-FF90-F318-BA610705C0B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7836E6B-D56F-9778-8130-BBFBE5B2918C}"/>
              </a:ext>
            </a:extLst>
          </p:cNvPr>
          <p:cNvSpPr txBox="1"/>
          <p:nvPr/>
        </p:nvSpPr>
        <p:spPr>
          <a:xfrm>
            <a:off x="566024" y="641494"/>
            <a:ext cx="63772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ea typeface="Calibri"/>
                <a:cs typeface="Calibri"/>
              </a:rPr>
              <a:t>Conversation checklist for leaders</a:t>
            </a:r>
          </a:p>
        </p:txBody>
      </p:sp>
      <p:sp>
        <p:nvSpPr>
          <p:cNvPr id="3" name="Content Placeholder 3">
            <a:extLst>
              <a:ext uri="{FF2B5EF4-FFF2-40B4-BE49-F238E27FC236}">
                <a16:creationId xmlns:a16="http://schemas.microsoft.com/office/drawing/2014/main" id="{8539079A-CA75-4E19-209B-4B700A556DF5}"/>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8955" y="1429199"/>
            <a:ext cx="7655959" cy="4240509"/>
          </a:xfrm>
          <a:prstGeom prst="rect">
            <a:avLst/>
          </a:prstGeom>
        </p:spPr>
        <p:txBody>
          <a:bodyPr lIns="91440" tIns="45720" rIns="91440" bIns="4572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2500"/>
              </a:spcBef>
              <a:buFont typeface="+mj-lt"/>
              <a:buAutoNum type="arabicPeriod"/>
            </a:pPr>
            <a:r>
              <a:rPr lang="en-US" b="1" dirty="0">
                <a:latin typeface="Calibri"/>
                <a:ea typeface="Calibri"/>
                <a:cs typeface="Calibri"/>
              </a:rPr>
              <a:t>Preparation Before Conversation</a:t>
            </a:r>
          </a:p>
          <a:p>
            <a:pPr marL="0" lvl="1" indent="0">
              <a:lnSpc>
                <a:spcPct val="110000"/>
              </a:lnSpc>
              <a:buFont typeface="Arial" panose="020B0604020202020204" pitchFamily="34" charset="0"/>
              <a:buNone/>
            </a:pPr>
            <a:r>
              <a:rPr lang="en-US" dirty="0">
                <a:latin typeface="Calibri"/>
                <a:ea typeface="Calibri"/>
                <a:cs typeface="Calibri"/>
              </a:rPr>
              <a:t>Define clear purpose, desired outcomes, and gather factual evidence to support the discussion.</a:t>
            </a:r>
          </a:p>
          <a:p>
            <a:pPr marL="342900" indent="-342900">
              <a:lnSpc>
                <a:spcPct val="110000"/>
              </a:lnSpc>
              <a:spcBef>
                <a:spcPts val="2500"/>
              </a:spcBef>
              <a:buFont typeface="+mj-lt"/>
              <a:buAutoNum type="arabicPeriod"/>
            </a:pPr>
            <a:r>
              <a:rPr lang="en-US" b="1" dirty="0">
                <a:latin typeface="Calibri"/>
                <a:ea typeface="Calibri"/>
                <a:cs typeface="Calibri"/>
              </a:rPr>
              <a:t>Managing Emotions and Environment</a:t>
            </a:r>
          </a:p>
          <a:p>
            <a:pPr marL="0" lvl="1" indent="0">
              <a:lnSpc>
                <a:spcPct val="110000"/>
              </a:lnSpc>
              <a:buFont typeface="Arial" panose="020B0604020202020204" pitchFamily="34" charset="0"/>
              <a:buNone/>
            </a:pPr>
            <a:r>
              <a:rPr lang="en-US" dirty="0">
                <a:latin typeface="Calibri"/>
                <a:ea typeface="Calibri"/>
                <a:cs typeface="Calibri"/>
              </a:rPr>
              <a:t>Reflect on emotional triggers and choose a private, appropriate setting to maintain composure.</a:t>
            </a:r>
          </a:p>
          <a:p>
            <a:pPr marL="342900" indent="-342900">
              <a:lnSpc>
                <a:spcPct val="110000"/>
              </a:lnSpc>
              <a:spcBef>
                <a:spcPts val="2500"/>
              </a:spcBef>
              <a:buFont typeface="+mj-lt"/>
              <a:buAutoNum type="arabicPeriod"/>
            </a:pPr>
            <a:r>
              <a:rPr lang="en-US" b="1" dirty="0">
                <a:latin typeface="Calibri"/>
                <a:ea typeface="Calibri"/>
                <a:cs typeface="Calibri"/>
              </a:rPr>
              <a:t>Post-Conversation Follow-Up</a:t>
            </a:r>
          </a:p>
          <a:p>
            <a:pPr marL="0" lvl="1" indent="0">
              <a:lnSpc>
                <a:spcPct val="110000"/>
              </a:lnSpc>
              <a:buFont typeface="Arial" panose="020B0604020202020204" pitchFamily="34" charset="0"/>
              <a:buNone/>
            </a:pPr>
            <a:r>
              <a:rPr lang="en-US" dirty="0">
                <a:latin typeface="Calibri"/>
                <a:ea typeface="Calibri"/>
                <a:cs typeface="Calibri"/>
              </a:rPr>
              <a:t>Document agreements clearly and schedule follow-up meetings to track progress and reinforce improvements.</a:t>
            </a:r>
          </a:p>
        </p:txBody>
      </p:sp>
    </p:spTree>
    <p:extLst>
      <p:ext uri="{BB962C8B-B14F-4D97-AF65-F5344CB8AC3E}">
        <p14:creationId xmlns:p14="http://schemas.microsoft.com/office/powerpoint/2010/main" val="307876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D03D1-0262-EDD9-C99F-C9FBC37797A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9DDC621-419D-1A4B-C379-A4C9ADD97D97}"/>
              </a:ext>
            </a:extLst>
          </p:cNvPr>
          <p:cNvSpPr txBox="1">
            <a:spLocks/>
          </p:cNvSpPr>
          <p:nvPr/>
        </p:nvSpPr>
        <p:spPr>
          <a:xfrm>
            <a:off x="612647" y="788630"/>
            <a:ext cx="6757637" cy="9326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kern="1200" spc="-30" baseline="0">
                <a:solidFill>
                  <a:schemeClr val="tx1"/>
                </a:solidFill>
                <a:latin typeface="+mj-lt"/>
                <a:ea typeface="+mj-ea"/>
                <a:cs typeface="+mj-cs"/>
              </a:defRPr>
            </a:lvl1pPr>
          </a:lstStyle>
          <a:p>
            <a:r>
              <a:rPr lang="en-GB">
                <a:latin typeface="Calibri"/>
                <a:ea typeface="Calibri"/>
                <a:cs typeface="Calibri"/>
              </a:rPr>
              <a:t>Tools and support</a:t>
            </a:r>
            <a:r>
              <a:rPr lang="en-GB"/>
              <a:t> </a:t>
            </a:r>
          </a:p>
        </p:txBody>
      </p:sp>
      <p:sp>
        <p:nvSpPr>
          <p:cNvPr id="7" name="Content Placeholder 2">
            <a:extLst>
              <a:ext uri="{FF2B5EF4-FFF2-40B4-BE49-F238E27FC236}">
                <a16:creationId xmlns:a16="http://schemas.microsoft.com/office/drawing/2014/main" id="{E4DF392C-3F66-15C9-2F1E-6C00158912E3}"/>
              </a:ext>
            </a:extLst>
          </p:cNvPr>
          <p:cNvSpPr txBox="1">
            <a:spLocks/>
          </p:cNvSpPr>
          <p:nvPr/>
        </p:nvSpPr>
        <p:spPr>
          <a:xfrm>
            <a:off x="454386" y="1308745"/>
            <a:ext cx="6757637" cy="4240509"/>
          </a:xfrm>
          <a:prstGeom prst="rect">
            <a:avLst/>
          </a:prstGeom>
        </p:spPr>
        <p:txBody>
          <a:bodyPr lIns="91440" tIns="45720" rIns="91440" bIns="45720" anchor="t"/>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Calibri"/>
              <a:ea typeface="Calibri"/>
              <a:cs typeface="Calibri"/>
            </a:endParaRPr>
          </a:p>
          <a:p>
            <a:r>
              <a:rPr lang="en-US" dirty="0">
                <a:hlinkClick r:id="rId2"/>
              </a:rPr>
              <a:t>Employee Assistance </a:t>
            </a:r>
            <a:r>
              <a:rPr lang="en-US" dirty="0" err="1">
                <a:hlinkClick r:id="rId2"/>
              </a:rPr>
              <a:t>Programme</a:t>
            </a:r>
            <a:r>
              <a:rPr lang="en-US" dirty="0">
                <a:hlinkClick r:id="rId2"/>
              </a:rPr>
              <a:t> | People Directorate | </a:t>
            </a:r>
            <a:r>
              <a:rPr lang="en-US" dirty="0" err="1">
                <a:hlinkClick r:id="rId2"/>
              </a:rPr>
              <a:t>StaffNet</a:t>
            </a:r>
            <a:r>
              <a:rPr lang="en-US" dirty="0">
                <a:hlinkClick r:id="rId2"/>
              </a:rPr>
              <a:t> | The University of Manchester</a:t>
            </a:r>
            <a:endParaRPr lang="en-US" dirty="0"/>
          </a:p>
          <a:p>
            <a:r>
              <a:rPr lang="en-US" dirty="0">
                <a:hlinkClick r:id="rId3"/>
              </a:rPr>
              <a:t>Resolving issues at work | People Directorate | </a:t>
            </a:r>
            <a:r>
              <a:rPr lang="en-US" dirty="0" err="1">
                <a:hlinkClick r:id="rId3"/>
              </a:rPr>
              <a:t>StaffNet</a:t>
            </a:r>
            <a:r>
              <a:rPr lang="en-US" dirty="0">
                <a:hlinkClick r:id="rId3"/>
              </a:rPr>
              <a:t> | The University of Manchester</a:t>
            </a:r>
            <a:endParaRPr lang="en-US" dirty="0"/>
          </a:p>
          <a:p>
            <a:endParaRPr lang="en-US" dirty="0">
              <a:latin typeface="Calibri"/>
              <a:ea typeface="Calibri"/>
              <a:cs typeface="Calibri"/>
            </a:endParaRPr>
          </a:p>
          <a:p>
            <a:pPr marL="0" indent="0">
              <a:buNone/>
            </a:pPr>
            <a:endParaRPr lang="en-GB" dirty="0">
              <a:latin typeface="Calibri"/>
              <a:ea typeface="Calibri"/>
              <a:cs typeface="Calibri"/>
            </a:endParaRPr>
          </a:p>
          <a:p>
            <a:endParaRPr lang="en-GB" dirty="0"/>
          </a:p>
        </p:txBody>
      </p:sp>
    </p:spTree>
    <p:extLst>
      <p:ext uri="{BB962C8B-B14F-4D97-AF65-F5344CB8AC3E}">
        <p14:creationId xmlns:p14="http://schemas.microsoft.com/office/powerpoint/2010/main" val="334381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9E285-20E2-8F06-E079-358DC94B56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D0C71A7-3ABC-A739-E7BD-B1D3B2743097}"/>
              </a:ext>
            </a:extLst>
          </p:cNvPr>
          <p:cNvSpPr>
            <a:spLocks noGrp="1"/>
          </p:cNvSpPr>
          <p:nvPr>
            <p:ph type="body" sz="quarter" idx="10"/>
          </p:nvPr>
        </p:nvSpPr>
        <p:spPr>
          <a:xfrm>
            <a:off x="344495" y="376978"/>
            <a:ext cx="8664467" cy="4030270"/>
          </a:xfrm>
        </p:spPr>
        <p:txBody>
          <a:bodyPr vert="horz" lIns="91440" tIns="45720" rIns="91440" bIns="45720" rtlCol="0" anchor="t">
            <a:normAutofit/>
          </a:bodyPr>
          <a:lstStyle/>
          <a:p>
            <a:r>
              <a:rPr lang="en-US" sz="3200" b="1" dirty="0">
                <a:latin typeface="Calibri"/>
                <a:ea typeface="Calibri"/>
                <a:cs typeface="Calibri"/>
              </a:rPr>
              <a:t>Content:</a:t>
            </a:r>
          </a:p>
          <a:p>
            <a:r>
              <a:rPr lang="en-US" b="1" dirty="0">
                <a:latin typeface="Calibri"/>
                <a:ea typeface="Calibri"/>
                <a:cs typeface="Calibri"/>
              </a:rPr>
              <a:t> </a:t>
            </a:r>
            <a:r>
              <a:rPr lang="en-US" dirty="0">
                <a:latin typeface="Calibri"/>
                <a:ea typeface="Calibri"/>
                <a:cs typeface="Calibri"/>
              </a:rPr>
              <a:t>- Why this matters.</a:t>
            </a:r>
          </a:p>
          <a:p>
            <a:r>
              <a:rPr lang="en-US" dirty="0">
                <a:latin typeface="Calibri"/>
                <a:ea typeface="Calibri"/>
                <a:cs typeface="Calibri"/>
              </a:rPr>
              <a:t> - Supporting and understanding of underperformance in role.</a:t>
            </a:r>
          </a:p>
          <a:p>
            <a:r>
              <a:rPr lang="en-US" dirty="0">
                <a:latin typeface="Calibri"/>
                <a:ea typeface="Calibri"/>
                <a:cs typeface="Calibri"/>
              </a:rPr>
              <a:t> - What makes this challenging.</a:t>
            </a:r>
          </a:p>
          <a:p>
            <a:r>
              <a:rPr lang="en-US" dirty="0">
                <a:latin typeface="Calibri"/>
                <a:ea typeface="Calibri"/>
                <a:cs typeface="Calibri"/>
              </a:rPr>
              <a:t> - Common things to watch out for.</a:t>
            </a:r>
          </a:p>
          <a:p>
            <a:r>
              <a:rPr lang="en-US" dirty="0">
                <a:latin typeface="Calibri"/>
                <a:ea typeface="Calibri"/>
                <a:cs typeface="Calibri"/>
              </a:rPr>
              <a:t> </a:t>
            </a:r>
          </a:p>
        </p:txBody>
      </p:sp>
    </p:spTree>
    <p:extLst>
      <p:ext uri="{BB962C8B-B14F-4D97-AF65-F5344CB8AC3E}">
        <p14:creationId xmlns:p14="http://schemas.microsoft.com/office/powerpoint/2010/main" val="161327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BDB4C-9F07-6A77-0FD1-402A0E6FA1D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09840D7-31EB-5A19-CB8A-2EB7DD0532A9}"/>
              </a:ext>
            </a:extLst>
          </p:cNvPr>
          <p:cNvSpPr>
            <a:spLocks noGrp="1"/>
          </p:cNvSpPr>
          <p:nvPr>
            <p:ph type="body" sz="quarter" idx="10"/>
          </p:nvPr>
        </p:nvSpPr>
        <p:spPr>
          <a:xfrm>
            <a:off x="348352" y="704928"/>
            <a:ext cx="9247059" cy="4843204"/>
          </a:xfrm>
        </p:spPr>
        <p:txBody>
          <a:bodyPr vert="horz" lIns="91440" tIns="45720" rIns="91440" bIns="45720" rtlCol="0" anchor="t">
            <a:normAutofit fontScale="55000" lnSpcReduction="20000"/>
          </a:bodyPr>
          <a:lstStyle/>
          <a:p>
            <a:r>
              <a:rPr lang="en-US" sz="3200" b="1" dirty="0">
                <a:latin typeface="Calibri"/>
                <a:ea typeface="Calibri"/>
                <a:cs typeface="Calibri"/>
              </a:rPr>
              <a:t>Why this matters.</a:t>
            </a:r>
          </a:p>
          <a:p>
            <a:r>
              <a:rPr lang="en-US" sz="2600" dirty="0">
                <a:latin typeface="Calibri"/>
                <a:ea typeface="Calibri"/>
                <a:cs typeface="Calibri"/>
              </a:rPr>
              <a:t>Definition of Underperformance: Under performance is when a colleague does not meet the reasonable or standard expectations or requirements of their role.  This can include not delivering work to the required quality, or within timescales, also considering how someone delivers the work.</a:t>
            </a:r>
          </a:p>
          <a:p>
            <a:endParaRPr lang="en-US" dirty="0">
              <a:latin typeface="Calibri"/>
              <a:ea typeface="Calibri"/>
              <a:cs typeface="Calibri"/>
            </a:endParaRPr>
          </a:p>
          <a:p>
            <a:r>
              <a:rPr lang="en-US" sz="2600" b="1" dirty="0">
                <a:latin typeface="Calibri"/>
                <a:ea typeface="Calibri"/>
                <a:cs typeface="Calibri"/>
              </a:rPr>
              <a:t>What it means to:</a:t>
            </a:r>
          </a:p>
          <a:p>
            <a:r>
              <a:rPr lang="en-US" sz="2600" b="1" dirty="0">
                <a:latin typeface="Calibri"/>
                <a:ea typeface="Calibri"/>
                <a:cs typeface="Calibri"/>
              </a:rPr>
              <a:t>Our Colleagues:</a:t>
            </a:r>
            <a:r>
              <a:rPr lang="en-US" sz="2600" dirty="0">
                <a:latin typeface="Calibri"/>
                <a:ea typeface="Calibri"/>
                <a:cs typeface="Calibri"/>
              </a:rPr>
              <a:t>  It is important for colleagues to know they are not performing because awareness is the first step to improving, if they do not know they cannot correct behaviour or work practices.</a:t>
            </a:r>
          </a:p>
          <a:p>
            <a:r>
              <a:rPr lang="en-US" sz="2600" b="1" dirty="0">
                <a:latin typeface="Calibri"/>
                <a:ea typeface="Calibri"/>
                <a:cs typeface="Calibri"/>
              </a:rPr>
              <a:t>Our Leaders:</a:t>
            </a:r>
            <a:r>
              <a:rPr lang="en-US" sz="2600" dirty="0">
                <a:latin typeface="Calibri"/>
                <a:ea typeface="Calibri"/>
                <a:cs typeface="Calibri"/>
              </a:rPr>
              <a:t>  Should be setting clear expectations making sure colleagues know what good performance standards  looks like and provide early feedback. </a:t>
            </a:r>
          </a:p>
          <a:p>
            <a:r>
              <a:rPr lang="en-US" sz="2600" b="1" dirty="0">
                <a:latin typeface="Calibri"/>
                <a:ea typeface="Calibri"/>
                <a:cs typeface="Calibri"/>
              </a:rPr>
              <a:t>Our University</a:t>
            </a:r>
            <a:r>
              <a:rPr lang="en-US" sz="2600" dirty="0">
                <a:latin typeface="Calibri"/>
                <a:ea typeface="Calibri"/>
                <a:cs typeface="Calibri"/>
              </a:rPr>
              <a:t>:  Has clear support, training and policies to support leaders and colleagues and encourage an open honest and transparent way of communicating to colleagues in an ongoing basis.</a:t>
            </a:r>
          </a:p>
          <a:p>
            <a:endParaRPr lang="en-US" sz="2600" dirty="0">
              <a:latin typeface="Calibri"/>
              <a:ea typeface="Calibri"/>
              <a:cs typeface="Calibri"/>
            </a:endParaRPr>
          </a:p>
          <a:p>
            <a:endParaRPr lang="en-US" sz="2600" dirty="0">
              <a:latin typeface="Calibri"/>
              <a:ea typeface="Calibri"/>
              <a:cs typeface="Calibri"/>
            </a:endParaRPr>
          </a:p>
          <a:p>
            <a:r>
              <a:rPr lang="en-US" sz="2600" dirty="0">
                <a:latin typeface="Calibri"/>
                <a:ea typeface="Calibri"/>
                <a:cs typeface="Calibri"/>
              </a:rPr>
              <a:t>Performance, Trust and Accountability all play a part in creating the environment for High Performance.</a:t>
            </a:r>
          </a:p>
          <a:p>
            <a:endParaRPr lang="en-US" dirty="0">
              <a:latin typeface="Calibri"/>
              <a:ea typeface="Calibri"/>
              <a:cs typeface="Calibri"/>
            </a:endParaRPr>
          </a:p>
        </p:txBody>
      </p:sp>
    </p:spTree>
    <p:extLst>
      <p:ext uri="{BB962C8B-B14F-4D97-AF65-F5344CB8AC3E}">
        <p14:creationId xmlns:p14="http://schemas.microsoft.com/office/powerpoint/2010/main" val="38631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aper with text on it&#10;&#10;AI-generated content may be incorrect.">
            <a:extLst>
              <a:ext uri="{FF2B5EF4-FFF2-40B4-BE49-F238E27FC236}">
                <a16:creationId xmlns:a16="http://schemas.microsoft.com/office/drawing/2014/main" id="{CB367A5A-69B1-5A2D-382E-4E08376C7522}"/>
              </a:ext>
            </a:extLst>
          </p:cNvPr>
          <p:cNvPicPr>
            <a:picLocks noGrp="1" noChangeAspect="1"/>
          </p:cNvPicPr>
          <p:nvPr>
            <p:ph idx="1"/>
          </p:nvPr>
        </p:nvPicPr>
        <p:blipFill>
          <a:blip r:embed="rId3"/>
          <a:srcRect/>
          <a:stretch>
            <a:fillRect/>
          </a:stretch>
        </p:blipFill>
        <p:spPr>
          <a:xfrm>
            <a:off x="101621" y="0"/>
            <a:ext cx="12191980" cy="6857990"/>
          </a:xfrm>
          <a:prstGeom prst="rect">
            <a:avLst/>
          </a:prstGeom>
          <a:noFill/>
        </p:spPr>
      </p:pic>
      <p:sp>
        <p:nvSpPr>
          <p:cNvPr id="2" name="Rectangle 1">
            <a:extLst>
              <a:ext uri="{FF2B5EF4-FFF2-40B4-BE49-F238E27FC236}">
                <a16:creationId xmlns:a16="http://schemas.microsoft.com/office/drawing/2014/main" id="{2698E894-BF31-BD91-7F5F-B03BAC9E3A7E}"/>
              </a:ext>
            </a:extLst>
          </p:cNvPr>
          <p:cNvSpPr/>
          <p:nvPr/>
        </p:nvSpPr>
        <p:spPr>
          <a:xfrm>
            <a:off x="6610200" y="1899996"/>
            <a:ext cx="3179180" cy="442924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628B28E-4D3C-6D26-ED6C-3EC47C2FFB3D}"/>
              </a:ext>
            </a:extLst>
          </p:cNvPr>
          <p:cNvSpPr txBox="1"/>
          <p:nvPr/>
        </p:nvSpPr>
        <p:spPr>
          <a:xfrm>
            <a:off x="6959423" y="2691785"/>
            <a:ext cx="247793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Calibri"/>
                <a:ea typeface="Calibri"/>
                <a:cs typeface="Calibri"/>
              </a:rPr>
              <a:t>'Learning requires feedback and the ability to reflect on performance'</a:t>
            </a:r>
          </a:p>
          <a:p>
            <a:pPr algn="ctr"/>
            <a:endParaRPr lang="en-US" b="1">
              <a:latin typeface="Calibri"/>
              <a:ea typeface="Calibri"/>
              <a:cs typeface="Calibri"/>
            </a:endParaRPr>
          </a:p>
          <a:p>
            <a:pPr algn="ctr"/>
            <a:endParaRPr lang="en-US" b="1">
              <a:latin typeface="Calibri"/>
              <a:ea typeface="Calibri"/>
              <a:cs typeface="Calibri"/>
            </a:endParaRPr>
          </a:p>
          <a:p>
            <a:pPr algn="ctr"/>
            <a:endParaRPr lang="en-US" b="1">
              <a:latin typeface="Calibri"/>
              <a:ea typeface="Calibri"/>
              <a:cs typeface="Calibri"/>
            </a:endParaRPr>
          </a:p>
          <a:p>
            <a:pPr algn="ctr"/>
            <a:endParaRPr lang="en-US" b="1">
              <a:latin typeface="Calibri"/>
              <a:ea typeface="Calibri"/>
              <a:cs typeface="Calibri"/>
            </a:endParaRPr>
          </a:p>
          <a:p>
            <a:pPr algn="ctr"/>
            <a:r>
              <a:rPr lang="en-US" sz="900" b="1">
                <a:latin typeface="Calibri"/>
                <a:ea typeface="Calibri"/>
                <a:cs typeface="Calibri"/>
              </a:rPr>
              <a:t>Amy Edmonson – Organizational psychologist and professor at Harvard Business School.</a:t>
            </a:r>
          </a:p>
        </p:txBody>
      </p:sp>
    </p:spTree>
    <p:extLst>
      <p:ext uri="{BB962C8B-B14F-4D97-AF65-F5344CB8AC3E}">
        <p14:creationId xmlns:p14="http://schemas.microsoft.com/office/powerpoint/2010/main" val="197063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49F55-65AC-4329-6635-DD4669D09271}"/>
            </a:ext>
          </a:extLst>
        </p:cNvPr>
        <p:cNvGrpSpPr/>
        <p:nvPr/>
      </p:nvGrpSpPr>
      <p:grpSpPr>
        <a:xfrm>
          <a:off x="0" y="0"/>
          <a:ext cx="0" cy="0"/>
          <a:chOff x="0" y="0"/>
          <a:chExt cx="0" cy="0"/>
        </a:xfrm>
      </p:grpSpPr>
      <p:sp>
        <p:nvSpPr>
          <p:cNvPr id="6" name="Content Placeholder 4">
            <a:extLst>
              <a:ext uri="{FF2B5EF4-FFF2-40B4-BE49-F238E27FC236}">
                <a16:creationId xmlns:a16="http://schemas.microsoft.com/office/drawing/2014/main" id="{EFB39E63-32F7-C163-F881-833F4951B1A5}"/>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5998" y="1040384"/>
            <a:ext cx="9953673" cy="460664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endParaRPr lang="en-US" sz="2000" b="1">
              <a:latin typeface="Calibri"/>
              <a:ea typeface="Calibri"/>
              <a:cs typeface="Calibri"/>
            </a:endParaRPr>
          </a:p>
          <a:p>
            <a:pPr marL="0" indent="0">
              <a:spcBef>
                <a:spcPts val="2500"/>
              </a:spcBef>
              <a:buFont typeface="Arial" panose="020B0604020202020204" pitchFamily="34" charset="0"/>
              <a:buNone/>
            </a:pPr>
            <a:r>
              <a:rPr lang="en-US" sz="2000" b="1">
                <a:latin typeface="Calibri"/>
                <a:ea typeface="Calibri"/>
                <a:cs typeface="Calibri"/>
              </a:rPr>
              <a:t>Capability-Driven Refusal</a:t>
            </a:r>
          </a:p>
          <a:p>
            <a:pPr marL="0" lvl="1" indent="0">
              <a:buNone/>
            </a:pPr>
            <a:r>
              <a:rPr lang="en-US" sz="1200">
                <a:latin typeface="Calibri"/>
                <a:ea typeface="Calibri"/>
                <a:cs typeface="Calibri"/>
              </a:rPr>
              <a:t>Refusal due to skill gaps or lack of resources, combined with positive attitude and willingness to improve.</a:t>
            </a:r>
          </a:p>
          <a:p>
            <a:pPr marL="0" lvl="1" indent="0">
              <a:buFont typeface="Arial" panose="020B0604020202020204" pitchFamily="34" charset="0"/>
              <a:buNone/>
            </a:pPr>
            <a:r>
              <a:rPr lang="en-US" sz="2000" b="1">
                <a:latin typeface="Calibri"/>
                <a:ea typeface="Calibri"/>
                <a:cs typeface="Calibri"/>
              </a:rPr>
              <a:t>Capability and Conduct Deficits</a:t>
            </a:r>
            <a:endParaRPr lang="en-US" sz="2000">
              <a:latin typeface="Calibri"/>
              <a:ea typeface="Calibri"/>
              <a:cs typeface="Calibri"/>
            </a:endParaRPr>
          </a:p>
          <a:p>
            <a:pPr marL="0" lvl="1" indent="0">
              <a:buNone/>
            </a:pPr>
            <a:r>
              <a:rPr lang="en-US" sz="1200">
                <a:latin typeface="Calibri"/>
                <a:ea typeface="Calibri"/>
                <a:cs typeface="Calibri"/>
              </a:rPr>
              <a:t>Low capability paired with disengagement or avoidance signals need for added or extra support</a:t>
            </a:r>
          </a:p>
          <a:p>
            <a:pPr marL="0" lvl="1" indent="0">
              <a:buFont typeface="Arial" panose="020B0604020202020204" pitchFamily="34" charset="0"/>
              <a:buNone/>
            </a:pPr>
            <a:r>
              <a:rPr lang="en-US" sz="2000" b="1">
                <a:latin typeface="Calibri"/>
                <a:ea typeface="Calibri"/>
                <a:cs typeface="Calibri"/>
              </a:rPr>
              <a:t>Conduct-Driven Refusal</a:t>
            </a:r>
            <a:endParaRPr lang="en-US" sz="2000">
              <a:latin typeface="Calibri"/>
              <a:ea typeface="Calibri"/>
              <a:cs typeface="Calibri"/>
            </a:endParaRPr>
          </a:p>
          <a:p>
            <a:pPr marL="0" lvl="1" indent="0">
              <a:buNone/>
            </a:pPr>
            <a:r>
              <a:rPr lang="en-US" sz="1200">
                <a:latin typeface="Calibri"/>
                <a:ea typeface="Calibri"/>
                <a:cs typeface="Calibri"/>
              </a:rPr>
              <a:t>High skill but low motivation or compliance, requiring behavioral corrective actions and engagement.</a:t>
            </a:r>
          </a:p>
          <a:p>
            <a:pPr marL="0" lvl="1" indent="0">
              <a:buFont typeface="Arial" panose="020B0604020202020204" pitchFamily="34" charset="0"/>
              <a:buNone/>
            </a:pPr>
            <a:r>
              <a:rPr lang="en-US" sz="2000" b="1">
                <a:latin typeface="Calibri"/>
                <a:ea typeface="Calibri"/>
                <a:cs typeface="Calibri"/>
              </a:rPr>
              <a:t>Systematic Leadership Approach</a:t>
            </a:r>
            <a:endParaRPr lang="en-US" sz="2000">
              <a:latin typeface="Calibri"/>
              <a:ea typeface="Calibri"/>
              <a:cs typeface="Calibri"/>
            </a:endParaRPr>
          </a:p>
          <a:p>
            <a:pPr marL="0" lvl="1" indent="0">
              <a:buFont typeface="Arial" panose="020B0604020202020204" pitchFamily="34" charset="0"/>
              <a:buNone/>
            </a:pPr>
            <a:r>
              <a:rPr lang="en-US" sz="1200">
                <a:latin typeface="Calibri"/>
                <a:ea typeface="Calibri"/>
                <a:cs typeface="Calibri"/>
              </a:rPr>
              <a:t>Open conversations and clear expectations enable precise interventions and support tailored to root causes.</a:t>
            </a:r>
          </a:p>
        </p:txBody>
      </p:sp>
      <p:sp>
        <p:nvSpPr>
          <p:cNvPr id="8" name="TextBox 7">
            <a:extLst>
              <a:ext uri="{FF2B5EF4-FFF2-40B4-BE49-F238E27FC236}">
                <a16:creationId xmlns:a16="http://schemas.microsoft.com/office/drawing/2014/main" id="{CFDE63D0-65EE-D32F-26F9-C2F1572EAB66}"/>
              </a:ext>
            </a:extLst>
          </p:cNvPr>
          <p:cNvSpPr txBox="1"/>
          <p:nvPr/>
        </p:nvSpPr>
        <p:spPr>
          <a:xfrm>
            <a:off x="447723" y="255432"/>
            <a:ext cx="1040174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alibri"/>
                <a:ea typeface="Calibri"/>
                <a:cs typeface="Calibri"/>
              </a:rPr>
              <a:t>Understanding the situation is it Capability or Conduct?</a:t>
            </a:r>
          </a:p>
        </p:txBody>
      </p:sp>
    </p:spTree>
    <p:extLst>
      <p:ext uri="{BB962C8B-B14F-4D97-AF65-F5344CB8AC3E}">
        <p14:creationId xmlns:p14="http://schemas.microsoft.com/office/powerpoint/2010/main" val="6542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A10F5-BFFE-3293-7B7C-106A412203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7FD3BA1-0786-F4C0-FCDE-A9B2AE50A3EB}"/>
              </a:ext>
            </a:extLst>
          </p:cNvPr>
          <p:cNvSpPr txBox="1"/>
          <p:nvPr/>
        </p:nvSpPr>
        <p:spPr>
          <a:xfrm>
            <a:off x="1014384" y="290858"/>
            <a:ext cx="10799565" cy="615553"/>
          </a:xfrm>
          <a:prstGeom prst="rect">
            <a:avLst/>
          </a:prstGeom>
          <a:noFill/>
        </p:spPr>
        <p:txBody>
          <a:bodyPr wrap="square" lIns="91440" tIns="45720" rIns="91440" bIns="45720" anchor="t">
            <a:spAutoFit/>
          </a:bodyPr>
          <a:lstStyle/>
          <a:p>
            <a:pPr>
              <a:defRPr sz="3400"/>
            </a:pPr>
            <a:r>
              <a:rPr lang="en-US" sz="3400" b="1"/>
              <a:t>Decision-Making Flowchart – Example Task Refusal</a:t>
            </a:r>
          </a:p>
        </p:txBody>
      </p:sp>
      <p:sp>
        <p:nvSpPr>
          <p:cNvPr id="4" name="Rounded Rectangle 2">
            <a:extLst>
              <a:ext uri="{FF2B5EF4-FFF2-40B4-BE49-F238E27FC236}">
                <a16:creationId xmlns:a16="http://schemas.microsoft.com/office/drawing/2014/main" id="{F8A41B54-DCCF-278A-A99A-A654098BB899}"/>
              </a:ext>
            </a:extLst>
          </p:cNvPr>
          <p:cNvSpPr/>
          <p:nvPr/>
        </p:nvSpPr>
        <p:spPr>
          <a:xfrm>
            <a:off x="236435" y="2854341"/>
            <a:ext cx="1871546" cy="1524743"/>
          </a:xfrm>
          <a:prstGeom prst="flowChartProcess">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defRPr sz="1600"/>
            </a:pPr>
            <a:r>
              <a:rPr lang="en-GB" sz="1200" b="1">
                <a:solidFill>
                  <a:schemeClr val="tx1"/>
                </a:solidFill>
                <a:latin typeface="Calibri" panose="020F0502020204030204" pitchFamily="34" charset="0"/>
                <a:ea typeface="Calibri" panose="020F0502020204030204" pitchFamily="34" charset="0"/>
                <a:cs typeface="Calibri" panose="020F0502020204030204" pitchFamily="34" charset="0"/>
              </a:rPr>
              <a:t>Colleague</a:t>
            </a:r>
            <a:r>
              <a:rPr sz="1200" b="1">
                <a:solidFill>
                  <a:schemeClr val="tx1"/>
                </a:solidFill>
                <a:latin typeface="Calibri" panose="020F0502020204030204" pitchFamily="34" charset="0"/>
                <a:ea typeface="Calibri" panose="020F0502020204030204" pitchFamily="34" charset="0"/>
                <a:cs typeface="Calibri" panose="020F0502020204030204" pitchFamily="34" charset="0"/>
              </a:rPr>
              <a:t> refuses task</a:t>
            </a:r>
          </a:p>
          <a:p>
            <a:r>
              <a:rPr sz="1100" b="1">
                <a:solidFill>
                  <a:schemeClr val="tx1"/>
                </a:solidFill>
                <a:latin typeface="Calibri" panose="020F0502020204030204" pitchFamily="34" charset="0"/>
                <a:ea typeface="Calibri" panose="020F0502020204030204" pitchFamily="34" charset="0"/>
                <a:cs typeface="Calibri" panose="020F0502020204030204" pitchFamily="34" charset="0"/>
              </a:rPr>
              <a:t>Comment: </a:t>
            </a:r>
            <a:r>
              <a:rPr sz="1100">
                <a:solidFill>
                  <a:schemeClr val="tx1"/>
                </a:solidFill>
                <a:latin typeface="Calibri" panose="020F0502020204030204" pitchFamily="34" charset="0"/>
                <a:ea typeface="Calibri" panose="020F0502020204030204" pitchFamily="34" charset="0"/>
                <a:cs typeface="Calibri" panose="020F0502020204030204" pitchFamily="34" charset="0"/>
              </a:rPr>
              <a:t>Refusal triggers need to explore underlying cause.</a:t>
            </a:r>
          </a:p>
        </p:txBody>
      </p:sp>
      <p:sp>
        <p:nvSpPr>
          <p:cNvPr id="6" name="Rounded Rectangle 3">
            <a:extLst>
              <a:ext uri="{FF2B5EF4-FFF2-40B4-BE49-F238E27FC236}">
                <a16:creationId xmlns:a16="http://schemas.microsoft.com/office/drawing/2014/main" id="{22DDC132-E024-1F63-527E-370C045FD406}"/>
              </a:ext>
            </a:extLst>
          </p:cNvPr>
          <p:cNvSpPr/>
          <p:nvPr/>
        </p:nvSpPr>
        <p:spPr>
          <a:xfrm>
            <a:off x="2187897" y="2857308"/>
            <a:ext cx="1722864" cy="1515450"/>
          </a:xfrm>
          <a:prstGeom prst="flowChartProcess">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defRPr sz="1600"/>
            </a:pPr>
            <a:r>
              <a:rPr sz="1100" b="1">
                <a:solidFill>
                  <a:schemeClr val="tx1"/>
                </a:solidFill>
                <a:latin typeface="Calibri" panose="020F0502020204030204" pitchFamily="34" charset="0"/>
                <a:ea typeface="Calibri" panose="020F0502020204030204" pitchFamily="34" charset="0"/>
                <a:cs typeface="Calibri" panose="020F0502020204030204" pitchFamily="34" charset="0"/>
              </a:rPr>
              <a:t>Explore reason for refusal</a:t>
            </a:r>
          </a:p>
          <a:p>
            <a:r>
              <a:rPr sz="1100" b="1">
                <a:solidFill>
                  <a:schemeClr val="tx1"/>
                </a:solidFill>
                <a:latin typeface="Calibri" panose="020F0502020204030204" pitchFamily="34" charset="0"/>
                <a:ea typeface="Calibri" panose="020F0502020204030204" pitchFamily="34" charset="0"/>
                <a:cs typeface="Calibri" panose="020F0502020204030204" pitchFamily="34" charset="0"/>
              </a:rPr>
              <a:t>Comment: </a:t>
            </a:r>
            <a:r>
              <a:rPr sz="1100">
                <a:solidFill>
                  <a:schemeClr val="tx1"/>
                </a:solidFill>
                <a:latin typeface="Calibri" panose="020F0502020204030204" pitchFamily="34" charset="0"/>
                <a:ea typeface="Calibri" panose="020F0502020204030204" pitchFamily="34" charset="0"/>
                <a:cs typeface="Calibri" panose="020F0502020204030204" pitchFamily="34" charset="0"/>
              </a:rPr>
              <a:t>Ask open questions to identify capability vs conduct</a:t>
            </a:r>
            <a:r>
              <a:rPr sz="1100">
                <a:solidFill>
                  <a:schemeClr val="tx1"/>
                </a:solidFill>
              </a:rPr>
              <a:t>.</a:t>
            </a:r>
          </a:p>
        </p:txBody>
      </p:sp>
      <p:sp>
        <p:nvSpPr>
          <p:cNvPr id="8" name="Rounded Rectangle 4">
            <a:extLst>
              <a:ext uri="{FF2B5EF4-FFF2-40B4-BE49-F238E27FC236}">
                <a16:creationId xmlns:a16="http://schemas.microsoft.com/office/drawing/2014/main" id="{79A24978-4208-04E9-1BA6-07F5184AFE9B}"/>
              </a:ext>
            </a:extLst>
          </p:cNvPr>
          <p:cNvSpPr/>
          <p:nvPr/>
        </p:nvSpPr>
        <p:spPr>
          <a:xfrm>
            <a:off x="3990677" y="2091589"/>
            <a:ext cx="1908718" cy="1441108"/>
          </a:xfrm>
          <a:prstGeom prst="flowChartProcess">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600"/>
            </a:pPr>
            <a:r>
              <a:rPr sz="1400" b="1">
                <a:solidFill>
                  <a:schemeClr val="tx1"/>
                </a:solidFill>
                <a:latin typeface="Calibri" panose="020F0502020204030204" pitchFamily="34" charset="0"/>
                <a:ea typeface="Calibri" panose="020F0502020204030204" pitchFamily="34" charset="0"/>
                <a:cs typeface="Calibri" panose="020F0502020204030204" pitchFamily="34" charset="0"/>
              </a:rPr>
              <a:t>Is it capability?</a:t>
            </a:r>
          </a:p>
          <a:p>
            <a:r>
              <a:rPr sz="1200" b="1">
                <a:solidFill>
                  <a:schemeClr val="tx1"/>
                </a:solidFill>
                <a:latin typeface="Calibri" panose="020F0502020204030204" pitchFamily="34" charset="0"/>
                <a:ea typeface="Calibri" panose="020F0502020204030204" pitchFamily="34" charset="0"/>
                <a:cs typeface="Calibri" panose="020F0502020204030204" pitchFamily="34" charset="0"/>
              </a:rPr>
              <a:t>Comment</a:t>
            </a:r>
            <a:r>
              <a:rPr sz="1200">
                <a:solidFill>
                  <a:schemeClr val="tx1"/>
                </a:solidFill>
                <a:latin typeface="Calibri" panose="020F0502020204030204" pitchFamily="34" charset="0"/>
                <a:ea typeface="Calibri" panose="020F0502020204030204" pitchFamily="34" charset="0"/>
                <a:cs typeface="Calibri" panose="020F0502020204030204" pitchFamily="34" charset="0"/>
              </a:rPr>
              <a:t>: Lacking skills, confidence or resources?</a:t>
            </a:r>
          </a:p>
        </p:txBody>
      </p:sp>
      <p:sp>
        <p:nvSpPr>
          <p:cNvPr id="10" name="Rounded Rectangle 5">
            <a:extLst>
              <a:ext uri="{FF2B5EF4-FFF2-40B4-BE49-F238E27FC236}">
                <a16:creationId xmlns:a16="http://schemas.microsoft.com/office/drawing/2014/main" id="{78B52643-1078-3628-B5D3-E48A9E41AE77}"/>
              </a:ext>
            </a:extLst>
          </p:cNvPr>
          <p:cNvSpPr/>
          <p:nvPr/>
        </p:nvSpPr>
        <p:spPr>
          <a:xfrm>
            <a:off x="3990677" y="3911659"/>
            <a:ext cx="1908717" cy="1534036"/>
          </a:xfrm>
          <a:prstGeom prst="flowChartProcess">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600"/>
            </a:pPr>
            <a:r>
              <a:rPr sz="1400" b="1">
                <a:solidFill>
                  <a:schemeClr val="tx1"/>
                </a:solidFill>
                <a:latin typeface="Calibri" panose="020F0502020204030204" pitchFamily="34" charset="0"/>
                <a:ea typeface="Calibri" panose="020F0502020204030204" pitchFamily="34" charset="0"/>
                <a:cs typeface="Calibri" panose="020F0502020204030204" pitchFamily="34" charset="0"/>
              </a:rPr>
              <a:t>Is it conduct?</a:t>
            </a:r>
          </a:p>
          <a:p>
            <a:r>
              <a:rPr sz="1100" b="1">
                <a:solidFill>
                  <a:schemeClr val="tx1"/>
                </a:solidFill>
                <a:latin typeface="Calibri" panose="020F0502020204030204" pitchFamily="34" charset="0"/>
                <a:ea typeface="Calibri" panose="020F0502020204030204" pitchFamily="34" charset="0"/>
                <a:cs typeface="Calibri" panose="020F0502020204030204" pitchFamily="34" charset="0"/>
              </a:rPr>
              <a:t>Comment: </a:t>
            </a:r>
            <a:r>
              <a:rPr sz="1100">
                <a:solidFill>
                  <a:schemeClr val="tx1"/>
                </a:solidFill>
                <a:latin typeface="Calibri" panose="020F0502020204030204" pitchFamily="34" charset="0"/>
                <a:ea typeface="Calibri" panose="020F0502020204030204" pitchFamily="34" charset="0"/>
                <a:cs typeface="Calibri" panose="020F0502020204030204" pitchFamily="34" charset="0"/>
              </a:rPr>
              <a:t>Able but unwilling, resistant or dismissive</a:t>
            </a:r>
            <a:r>
              <a:rPr sz="1100" b="1">
                <a:latin typeface="Calibri" panose="020F0502020204030204" pitchFamily="34" charset="0"/>
                <a:ea typeface="Calibri" panose="020F0502020204030204" pitchFamily="34" charset="0"/>
                <a:cs typeface="Calibri" panose="020F0502020204030204" pitchFamily="34" charset="0"/>
              </a:rPr>
              <a:t>?)</a:t>
            </a:r>
          </a:p>
        </p:txBody>
      </p:sp>
      <p:sp>
        <p:nvSpPr>
          <p:cNvPr id="12" name="Rounded Rectangle 6">
            <a:extLst>
              <a:ext uri="{FF2B5EF4-FFF2-40B4-BE49-F238E27FC236}">
                <a16:creationId xmlns:a16="http://schemas.microsoft.com/office/drawing/2014/main" id="{AFDD0831-CA75-EB52-C60D-524DD3669BB7}"/>
              </a:ext>
            </a:extLst>
          </p:cNvPr>
          <p:cNvSpPr/>
          <p:nvPr/>
        </p:nvSpPr>
        <p:spPr>
          <a:xfrm>
            <a:off x="6040083" y="2073003"/>
            <a:ext cx="1828654" cy="1459694"/>
          </a:xfrm>
          <a:prstGeom prst="flowChartProcess">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600"/>
            </a:pPr>
            <a:r>
              <a:rPr sz="1100" b="1" dirty="0">
                <a:solidFill>
                  <a:schemeClr val="tx1"/>
                </a:solidFill>
                <a:latin typeface="Calibri" panose="020F0502020204030204" pitchFamily="34" charset="0"/>
                <a:ea typeface="Calibri" panose="020F0502020204030204" pitchFamily="34" charset="0"/>
                <a:cs typeface="Calibri" panose="020F0502020204030204" pitchFamily="34" charset="0"/>
              </a:rPr>
              <a:t>Capability Action:</a:t>
            </a:r>
          </a:p>
          <a:p>
            <a:r>
              <a:rPr sz="1100" dirty="0">
                <a:solidFill>
                  <a:schemeClr val="tx1"/>
                </a:solidFill>
                <a:latin typeface="Calibri" panose="020F0502020204030204" pitchFamily="34" charset="0"/>
                <a:ea typeface="Calibri" panose="020F0502020204030204" pitchFamily="34" charset="0"/>
                <a:cs typeface="Calibri" panose="020F0502020204030204" pitchFamily="34" charset="0"/>
              </a:rPr>
              <a:t>Provide training, coaching</a:t>
            </a:r>
            <a:r>
              <a:rPr sz="1100" dirty="0">
                <a:latin typeface="Calibri" panose="020F0502020204030204" pitchFamily="34" charset="0"/>
                <a:ea typeface="Calibri" panose="020F0502020204030204" pitchFamily="34" charset="0"/>
                <a:cs typeface="Calibri" panose="020F0502020204030204" pitchFamily="34" charset="0"/>
              </a:rPr>
              <a:t>, </a:t>
            </a:r>
            <a:r>
              <a:rPr sz="1100" b="1" dirty="0">
                <a:solidFill>
                  <a:schemeClr val="tx1"/>
                </a:solidFill>
                <a:latin typeface="Calibri" panose="020F0502020204030204" pitchFamily="34" charset="0"/>
                <a:ea typeface="Calibri" panose="020F0502020204030204" pitchFamily="34" charset="0"/>
                <a:cs typeface="Calibri" panose="020F0502020204030204" pitchFamily="34" charset="0"/>
              </a:rPr>
              <a:t>Comment: </a:t>
            </a:r>
            <a:r>
              <a:rPr sz="1100" dirty="0">
                <a:solidFill>
                  <a:schemeClr val="tx1"/>
                </a:solidFill>
                <a:latin typeface="Calibri" panose="020F0502020204030204" pitchFamily="34" charset="0"/>
                <a:ea typeface="Calibri" panose="020F0502020204030204" pitchFamily="34" charset="0"/>
                <a:cs typeface="Calibri" panose="020F0502020204030204" pitchFamily="34" charset="0"/>
              </a:rPr>
              <a:t>Supportive approach to build skill.</a:t>
            </a:r>
          </a:p>
        </p:txBody>
      </p:sp>
      <p:sp>
        <p:nvSpPr>
          <p:cNvPr id="14" name="Rounded Rectangle 7">
            <a:extLst>
              <a:ext uri="{FF2B5EF4-FFF2-40B4-BE49-F238E27FC236}">
                <a16:creationId xmlns:a16="http://schemas.microsoft.com/office/drawing/2014/main" id="{85EC66ED-D473-B639-8892-449A80E1054F}"/>
              </a:ext>
            </a:extLst>
          </p:cNvPr>
          <p:cNvSpPr/>
          <p:nvPr/>
        </p:nvSpPr>
        <p:spPr>
          <a:xfrm>
            <a:off x="6040083" y="3911659"/>
            <a:ext cx="1828655" cy="1534036"/>
          </a:xfrm>
          <a:prstGeom prst="flowChartProcess">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600"/>
            </a:pPr>
            <a:r>
              <a:rPr sz="1100" b="1" dirty="0">
                <a:solidFill>
                  <a:schemeClr val="tx1"/>
                </a:solidFill>
                <a:latin typeface="Calibri" panose="020F0502020204030204" pitchFamily="34" charset="0"/>
                <a:ea typeface="Calibri" panose="020F0502020204030204" pitchFamily="34" charset="0"/>
                <a:cs typeface="Calibri" panose="020F0502020204030204" pitchFamily="34" charset="0"/>
              </a:rPr>
              <a:t>Conduct Action:</a:t>
            </a:r>
          </a:p>
          <a:p>
            <a:r>
              <a:rPr sz="1100" dirty="0">
                <a:solidFill>
                  <a:schemeClr val="tx1"/>
                </a:solidFill>
                <a:latin typeface="Calibri" panose="020F0502020204030204" pitchFamily="34" charset="0"/>
                <a:ea typeface="Calibri" panose="020F0502020204030204" pitchFamily="34" charset="0"/>
                <a:cs typeface="Calibri" panose="020F0502020204030204" pitchFamily="34" charset="0"/>
              </a:rPr>
              <a:t>Set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rPr>
              <a:t>expectations, address</a:t>
            </a:r>
            <a:r>
              <a:rPr sz="1100" dirty="0">
                <a:solidFill>
                  <a:schemeClr val="tx1"/>
                </a:solidFill>
                <a:latin typeface="Calibri" panose="020F0502020204030204" pitchFamily="34" charset="0"/>
                <a:ea typeface="Calibri" panose="020F0502020204030204" pitchFamily="34" charset="0"/>
                <a:cs typeface="Calibri" panose="020F0502020204030204" pitchFamily="34" charset="0"/>
              </a:rPr>
              <a:t> behavior</a:t>
            </a:r>
          </a:p>
          <a:p>
            <a:r>
              <a:rPr sz="1100" b="1" dirty="0">
                <a:solidFill>
                  <a:schemeClr val="tx1"/>
                </a:solidFill>
                <a:latin typeface="Calibri" panose="020F0502020204030204" pitchFamily="34" charset="0"/>
                <a:ea typeface="Calibri" panose="020F0502020204030204" pitchFamily="34" charset="0"/>
                <a:cs typeface="Calibri" panose="020F0502020204030204" pitchFamily="34" charset="0"/>
              </a:rPr>
              <a:t>Comment: </a:t>
            </a:r>
            <a:r>
              <a:rPr sz="1100" dirty="0">
                <a:solidFill>
                  <a:schemeClr val="tx1"/>
                </a:solidFill>
                <a:latin typeface="Calibri" panose="020F0502020204030204" pitchFamily="34" charset="0"/>
                <a:ea typeface="Calibri" panose="020F0502020204030204" pitchFamily="34" charset="0"/>
                <a:cs typeface="Calibri" panose="020F0502020204030204" pitchFamily="34" charset="0"/>
              </a:rPr>
              <a:t>Behavior standards reinforced.</a:t>
            </a:r>
          </a:p>
        </p:txBody>
      </p:sp>
      <p:sp>
        <p:nvSpPr>
          <p:cNvPr id="16" name="Rounded Rectangle 8">
            <a:extLst>
              <a:ext uri="{FF2B5EF4-FFF2-40B4-BE49-F238E27FC236}">
                <a16:creationId xmlns:a16="http://schemas.microsoft.com/office/drawing/2014/main" id="{EB9809FE-2B6B-04EB-E1E1-100409B62A71}"/>
              </a:ext>
            </a:extLst>
          </p:cNvPr>
          <p:cNvSpPr/>
          <p:nvPr/>
        </p:nvSpPr>
        <p:spPr>
          <a:xfrm>
            <a:off x="8009425" y="3087017"/>
            <a:ext cx="1989246" cy="1591660"/>
          </a:xfrm>
          <a:prstGeom prst="flowChartProcess">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600"/>
            </a:pPr>
            <a:r>
              <a:rPr sz="1100" dirty="0">
                <a:solidFill>
                  <a:schemeClr val="tx1"/>
                </a:solidFill>
                <a:latin typeface="Calibri" panose="020F0502020204030204" pitchFamily="34" charset="0"/>
                <a:ea typeface="Calibri" panose="020F0502020204030204" pitchFamily="34" charset="0"/>
                <a:cs typeface="Calibri" panose="020F0502020204030204" pitchFamily="34" charset="0"/>
              </a:rPr>
              <a:t>Monitor + follow-up </a:t>
            </a: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defRPr sz="1600"/>
            </a:pPr>
            <a:r>
              <a:rPr lang="en-GB" sz="1100" b="1" dirty="0">
                <a:solidFill>
                  <a:schemeClr val="tx1"/>
                </a:solidFill>
                <a:latin typeface="Calibri" panose="020F0502020204030204" pitchFamily="34" charset="0"/>
                <a:ea typeface="Calibri" panose="020F0502020204030204" pitchFamily="34" charset="0"/>
                <a:cs typeface="Calibri" panose="020F0502020204030204" pitchFamily="34" charset="0"/>
              </a:rPr>
              <a:t>C</a:t>
            </a:r>
            <a:r>
              <a:rPr sz="1100" b="1" dirty="0" err="1">
                <a:solidFill>
                  <a:schemeClr val="tx1"/>
                </a:solidFill>
                <a:latin typeface="Calibri" panose="020F0502020204030204" pitchFamily="34" charset="0"/>
                <a:ea typeface="Calibri" panose="020F0502020204030204" pitchFamily="34" charset="0"/>
                <a:cs typeface="Calibri" panose="020F0502020204030204" pitchFamily="34" charset="0"/>
              </a:rPr>
              <a:t>omment</a:t>
            </a:r>
            <a:r>
              <a:rPr sz="11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z="1100" dirty="0">
                <a:solidFill>
                  <a:schemeClr val="tx1"/>
                </a:solidFill>
                <a:latin typeface="Calibri" panose="020F0502020204030204" pitchFamily="34" charset="0"/>
                <a:ea typeface="Calibri" panose="020F0502020204030204" pitchFamily="34" charset="0"/>
                <a:cs typeface="Calibri" panose="020F0502020204030204" pitchFamily="34" charset="0"/>
              </a:rPr>
              <a:t>Track improvement and adjust response.</a:t>
            </a:r>
          </a:p>
        </p:txBody>
      </p:sp>
    </p:spTree>
    <p:extLst>
      <p:ext uri="{BB962C8B-B14F-4D97-AF65-F5344CB8AC3E}">
        <p14:creationId xmlns:p14="http://schemas.microsoft.com/office/powerpoint/2010/main" val="977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rocess&#10;&#10;AI-generated content may be incorrect.">
            <a:extLst>
              <a:ext uri="{FF2B5EF4-FFF2-40B4-BE49-F238E27FC236}">
                <a16:creationId xmlns:a16="http://schemas.microsoft.com/office/drawing/2014/main" id="{27058D33-7B9F-0AE5-4541-2BD1ED8DF12C}"/>
              </a:ext>
            </a:extLst>
          </p:cNvPr>
          <p:cNvPicPr>
            <a:picLocks noChangeAspect="1"/>
          </p:cNvPicPr>
          <p:nvPr/>
        </p:nvPicPr>
        <p:blipFill>
          <a:blip r:embed="rId2"/>
          <a:stretch>
            <a:fillRect/>
          </a:stretch>
        </p:blipFill>
        <p:spPr>
          <a:xfrm>
            <a:off x="-71456" y="0"/>
            <a:ext cx="12263270" cy="6871025"/>
          </a:xfrm>
          <a:prstGeom prst="rect">
            <a:avLst/>
          </a:prstGeom>
        </p:spPr>
      </p:pic>
      <p:sp>
        <p:nvSpPr>
          <p:cNvPr id="2" name="Rectangle 1">
            <a:extLst>
              <a:ext uri="{FF2B5EF4-FFF2-40B4-BE49-F238E27FC236}">
                <a16:creationId xmlns:a16="http://schemas.microsoft.com/office/drawing/2014/main" id="{4F5F470A-57A4-6E4A-5056-8150107D0F59}"/>
              </a:ext>
            </a:extLst>
          </p:cNvPr>
          <p:cNvSpPr/>
          <p:nvPr/>
        </p:nvSpPr>
        <p:spPr>
          <a:xfrm>
            <a:off x="277586" y="6074229"/>
            <a:ext cx="1763485" cy="5959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66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D6B077-3753-2AF1-BFD7-98279FB2D5C0}"/>
              </a:ext>
            </a:extLst>
          </p:cNvPr>
          <p:cNvSpPr>
            <a:spLocks noGrp="1"/>
          </p:cNvSpPr>
          <p:nvPr>
            <p:ph type="body" sz="quarter" idx="10"/>
          </p:nvPr>
        </p:nvSpPr>
        <p:spPr>
          <a:xfrm>
            <a:off x="376878" y="335610"/>
            <a:ext cx="9685379" cy="4030270"/>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Practical thing to consider</a:t>
            </a:r>
          </a:p>
        </p:txBody>
      </p:sp>
      <p:sp>
        <p:nvSpPr>
          <p:cNvPr id="5" name="Content Placeholder 3">
            <a:extLst>
              <a:ext uri="{FF2B5EF4-FFF2-40B4-BE49-F238E27FC236}">
                <a16:creationId xmlns:a16="http://schemas.microsoft.com/office/drawing/2014/main" id="{ED25B65D-366F-1072-620E-B201D9795CCA}"/>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76878" y="1258253"/>
            <a:ext cx="10700094" cy="2913696"/>
          </a:xfrm>
          <a:prstGeom prst="rect">
            <a:avLst/>
          </a:prstGeom>
        </p:spPr>
        <p:txBody>
          <a:bodyPr lIns="91440" tIns="45720" rIns="91440" bIns="4572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b="1" dirty="0">
                <a:latin typeface="Calibri"/>
                <a:ea typeface="Calibri"/>
                <a:cs typeface="Calibri"/>
              </a:rPr>
              <a:t>Preparation and Purpose</a:t>
            </a:r>
          </a:p>
          <a:p>
            <a:pPr marL="0" lvl="1" indent="0">
              <a:buFont typeface="Arial" panose="020B0604020202020204" pitchFamily="34" charset="0"/>
              <a:buNone/>
            </a:pPr>
            <a:r>
              <a:rPr lang="en-US" dirty="0">
                <a:latin typeface="Calibri"/>
                <a:ea typeface="Calibri"/>
                <a:cs typeface="Calibri"/>
              </a:rPr>
              <a:t>Effective conversations start with understanding purpose and separating facts from emotions.</a:t>
            </a:r>
          </a:p>
          <a:p>
            <a:pPr marL="0" lvl="1" indent="0">
              <a:buFont typeface="Arial" panose="020B0604020202020204" pitchFamily="34" charset="0"/>
              <a:buNone/>
            </a:pPr>
            <a:r>
              <a:rPr lang="en-US" b="1" dirty="0">
                <a:latin typeface="Calibri"/>
                <a:ea typeface="Calibri"/>
                <a:cs typeface="Calibri"/>
              </a:rPr>
              <a:t>Creating Safe Environment</a:t>
            </a:r>
          </a:p>
          <a:p>
            <a:pPr marL="0" lvl="1" indent="0">
              <a:buFont typeface="Arial" panose="020B0604020202020204" pitchFamily="34" charset="0"/>
              <a:buNone/>
            </a:pPr>
            <a:r>
              <a:rPr lang="en-US" dirty="0">
                <a:latin typeface="Calibri"/>
                <a:ea typeface="Calibri"/>
                <a:cs typeface="Calibri"/>
              </a:rPr>
              <a:t>Choosing neutral, private spaces and respectful tone fosters psychological safety and trust.</a:t>
            </a:r>
          </a:p>
          <a:p>
            <a:pPr marL="0" lvl="1" indent="0">
              <a:buFont typeface="Arial" panose="020B0604020202020204" pitchFamily="34" charset="0"/>
              <a:buNone/>
            </a:pPr>
            <a:r>
              <a:rPr lang="en-US" b="1" dirty="0">
                <a:latin typeface="Calibri"/>
                <a:ea typeface="Calibri"/>
                <a:cs typeface="Calibri"/>
              </a:rPr>
              <a:t>Emotional Regulation and Closure</a:t>
            </a:r>
          </a:p>
          <a:p>
            <a:pPr marL="0" lvl="1" indent="0">
              <a:buFont typeface="Arial" panose="020B0604020202020204" pitchFamily="34" charset="0"/>
              <a:buNone/>
            </a:pPr>
            <a:r>
              <a:rPr lang="en-US" dirty="0">
                <a:latin typeface="Calibri"/>
                <a:ea typeface="Calibri"/>
                <a:cs typeface="Calibri"/>
              </a:rPr>
              <a:t>Active listening, empathy, and clear closing reinforce commitment and accountability.</a:t>
            </a:r>
          </a:p>
          <a:p>
            <a:pPr marL="0" lvl="1" indent="0">
              <a:buFont typeface="Arial" panose="020B0604020202020204" pitchFamily="34" charset="0"/>
              <a:buNone/>
            </a:pPr>
            <a:endParaRPr lang="en-US" dirty="0">
              <a:latin typeface="Calibri"/>
              <a:ea typeface="Calibri"/>
              <a:cs typeface="Calibri"/>
            </a:endParaRPr>
          </a:p>
        </p:txBody>
      </p:sp>
      <p:sp>
        <p:nvSpPr>
          <p:cNvPr id="6" name="Content Placeholder 3">
            <a:extLst>
              <a:ext uri="{FF2B5EF4-FFF2-40B4-BE49-F238E27FC236}">
                <a16:creationId xmlns:a16="http://schemas.microsoft.com/office/drawing/2014/main" id="{7D68869F-9544-441E-168A-C169BCCA15B6}"/>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76878" y="3559629"/>
            <a:ext cx="8865093" cy="3028950"/>
          </a:xfrm>
          <a:prstGeom prst="rect">
            <a:avLst/>
          </a:prstGeom>
        </p:spPr>
        <p:txBody>
          <a:bodyPr lIns="91440" tIns="45720" rIns="91440" bIns="4572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500"/>
              </a:spcBef>
              <a:buFont typeface="Arial" panose="020B0604020202020204" pitchFamily="34" charset="0"/>
              <a:buNone/>
            </a:pPr>
            <a:r>
              <a:rPr lang="en-US" b="1" dirty="0">
                <a:latin typeface="Calibri"/>
                <a:ea typeface="Calibri"/>
                <a:cs typeface="Calibri"/>
              </a:rPr>
              <a:t>Clarify Core Purpose</a:t>
            </a:r>
          </a:p>
          <a:p>
            <a:pPr marL="0" lvl="1" indent="0">
              <a:lnSpc>
                <a:spcPct val="110000"/>
              </a:lnSpc>
              <a:buFont typeface="Arial" panose="020B0604020202020204" pitchFamily="34" charset="0"/>
              <a:buNone/>
            </a:pPr>
            <a:r>
              <a:rPr lang="en-US" dirty="0">
                <a:latin typeface="Calibri"/>
                <a:ea typeface="Calibri"/>
                <a:cs typeface="Calibri"/>
              </a:rPr>
              <a:t>Leaders define the essential issue and desired outcome to focus the conversation effectively.</a:t>
            </a:r>
          </a:p>
          <a:p>
            <a:pPr marL="0" lvl="1" indent="0">
              <a:lnSpc>
                <a:spcPct val="110000"/>
              </a:lnSpc>
              <a:buFont typeface="Arial" panose="020B0604020202020204" pitchFamily="34" charset="0"/>
              <a:buNone/>
            </a:pPr>
            <a:r>
              <a:rPr lang="en-US" b="1" dirty="0">
                <a:latin typeface="Calibri"/>
                <a:ea typeface="Calibri"/>
                <a:cs typeface="Calibri"/>
              </a:rPr>
              <a:t>Separate Facts from Assumptions</a:t>
            </a:r>
          </a:p>
          <a:p>
            <a:pPr marL="0" lvl="1" indent="0">
              <a:lnSpc>
                <a:spcPct val="110000"/>
              </a:lnSpc>
              <a:buFont typeface="Arial" panose="020B0604020202020204" pitchFamily="34" charset="0"/>
              <a:buNone/>
            </a:pPr>
            <a:r>
              <a:rPr lang="en-US" dirty="0">
                <a:latin typeface="Calibri"/>
                <a:ea typeface="Calibri"/>
                <a:cs typeface="Calibri"/>
              </a:rPr>
              <a:t>Documenting observable behaviors and evidence prevents ambiguity and promotes objectivity.</a:t>
            </a:r>
          </a:p>
          <a:p>
            <a:pPr marL="0" lvl="1" indent="0">
              <a:lnSpc>
                <a:spcPct val="110000"/>
              </a:lnSpc>
              <a:buFont typeface="Arial" panose="020B0604020202020204" pitchFamily="34" charset="0"/>
              <a:buNone/>
            </a:pPr>
            <a:r>
              <a:rPr lang="en-US" b="1" dirty="0">
                <a:latin typeface="Calibri"/>
                <a:ea typeface="Calibri"/>
                <a:cs typeface="Calibri"/>
              </a:rPr>
              <a:t>Anticipate Perspectives and Emotions</a:t>
            </a:r>
          </a:p>
          <a:p>
            <a:pPr marL="0" lvl="1" indent="0">
              <a:lnSpc>
                <a:spcPct val="110000"/>
              </a:lnSpc>
              <a:buFont typeface="Arial" panose="020B0604020202020204" pitchFamily="34" charset="0"/>
              <a:buNone/>
            </a:pPr>
            <a:r>
              <a:rPr lang="en-US" dirty="0">
                <a:latin typeface="Calibri"/>
                <a:ea typeface="Calibri"/>
                <a:cs typeface="Calibri"/>
              </a:rPr>
              <a:t>Considering the other person’s situation and emotions helps manage tone and approach.</a:t>
            </a:r>
          </a:p>
          <a:p>
            <a:pPr marL="0" lvl="1" indent="0">
              <a:lnSpc>
                <a:spcPct val="110000"/>
              </a:lnSpc>
              <a:buFont typeface="Arial" panose="020B0604020202020204" pitchFamily="34" charset="0"/>
              <a:buNone/>
            </a:pPr>
            <a:r>
              <a:rPr lang="en-US" b="1" dirty="0">
                <a:latin typeface="Calibri"/>
                <a:ea typeface="Calibri"/>
                <a:cs typeface="Calibri"/>
              </a:rPr>
              <a:t>Craft Clear Key Messages</a:t>
            </a:r>
          </a:p>
          <a:p>
            <a:pPr marL="0" lvl="1" indent="0">
              <a:lnSpc>
                <a:spcPct val="110000"/>
              </a:lnSpc>
              <a:buFont typeface="Arial" panose="020B0604020202020204" pitchFamily="34" charset="0"/>
              <a:buNone/>
            </a:pPr>
            <a:r>
              <a:rPr lang="en-US" dirty="0">
                <a:latin typeface="Calibri"/>
                <a:ea typeface="Calibri"/>
                <a:cs typeface="Calibri"/>
              </a:rPr>
              <a:t>Preparing two to three concise messages in simple language improves clarity and reduces conflict.</a:t>
            </a:r>
          </a:p>
        </p:txBody>
      </p:sp>
    </p:spTree>
    <p:extLst>
      <p:ext uri="{BB962C8B-B14F-4D97-AF65-F5344CB8AC3E}">
        <p14:creationId xmlns:p14="http://schemas.microsoft.com/office/powerpoint/2010/main" val="26467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iterate>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C69B-93A0-3D29-87A0-ED0695DBB45D}"/>
            </a:ext>
          </a:extLst>
        </p:cNvPr>
        <p:cNvGrpSpPr/>
        <p:nvPr/>
      </p:nvGrpSpPr>
      <p:grpSpPr>
        <a:xfrm>
          <a:off x="0" y="0"/>
          <a:ext cx="0" cy="0"/>
          <a:chOff x="0" y="0"/>
          <a:chExt cx="0" cy="0"/>
        </a:xfrm>
      </p:grpSpPr>
      <p:sp>
        <p:nvSpPr>
          <p:cNvPr id="8" name="Content Placeholder 3">
            <a:extLst>
              <a:ext uri="{FF2B5EF4-FFF2-40B4-BE49-F238E27FC236}">
                <a16:creationId xmlns:a16="http://schemas.microsoft.com/office/drawing/2014/main" id="{CA410C43-1948-B0B5-105F-4CCEC34B3CAD}"/>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03097" y="806898"/>
            <a:ext cx="7548917" cy="4240509"/>
          </a:xfrm>
          <a:prstGeom prst="rect">
            <a:avLst/>
          </a:prstGeom>
        </p:spPr>
        <p:txBody>
          <a:bodyPr lIns="91440" tIns="45720" rIns="91440" bIns="4572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500"/>
              </a:spcBef>
              <a:buFont typeface="Arial" panose="020B0604020202020204" pitchFamily="34" charset="0"/>
              <a:buNone/>
            </a:pPr>
            <a:r>
              <a:rPr lang="en-US" b="1" dirty="0">
                <a:latin typeface="Calibri"/>
                <a:ea typeface="Calibri"/>
                <a:cs typeface="Calibri"/>
              </a:rPr>
              <a:t>Managing Emotions Effectively</a:t>
            </a:r>
          </a:p>
          <a:p>
            <a:pPr marL="0" lvl="1" indent="0">
              <a:lnSpc>
                <a:spcPct val="110000"/>
              </a:lnSpc>
              <a:buFont typeface="Arial" panose="020B0604020202020204" pitchFamily="34" charset="0"/>
              <a:buNone/>
            </a:pPr>
            <a:r>
              <a:rPr lang="en-US" dirty="0">
                <a:latin typeface="Calibri"/>
                <a:ea typeface="Calibri"/>
                <a:cs typeface="Calibri"/>
              </a:rPr>
              <a:t>Controlling tone, facial expressions, and speech pace helps maintain calm during difficult discussions.</a:t>
            </a:r>
          </a:p>
          <a:p>
            <a:pPr marL="0" indent="0">
              <a:lnSpc>
                <a:spcPct val="110000"/>
              </a:lnSpc>
              <a:spcBef>
                <a:spcPts val="2500"/>
              </a:spcBef>
              <a:buFont typeface="Arial" panose="020B0604020202020204" pitchFamily="34" charset="0"/>
              <a:buNone/>
            </a:pPr>
            <a:r>
              <a:rPr lang="en-US" b="1" dirty="0">
                <a:latin typeface="Calibri"/>
                <a:ea typeface="Calibri"/>
                <a:cs typeface="Calibri"/>
              </a:rPr>
              <a:t>Active Listening and Empathy</a:t>
            </a:r>
          </a:p>
          <a:p>
            <a:pPr marL="0" lvl="1" indent="0">
              <a:lnSpc>
                <a:spcPct val="110000"/>
              </a:lnSpc>
              <a:buFont typeface="Arial" panose="020B0604020202020204" pitchFamily="34" charset="0"/>
              <a:buNone/>
            </a:pPr>
            <a:r>
              <a:rPr lang="en-US" dirty="0">
                <a:latin typeface="Calibri"/>
                <a:ea typeface="Calibri"/>
                <a:cs typeface="Calibri"/>
              </a:rPr>
              <a:t>Paraphrasing and acknowledging emotions demonstrate understanding and build trust in conversations.</a:t>
            </a:r>
          </a:p>
          <a:p>
            <a:pPr marL="0" indent="0">
              <a:lnSpc>
                <a:spcPct val="110000"/>
              </a:lnSpc>
              <a:spcBef>
                <a:spcPts val="2500"/>
              </a:spcBef>
              <a:buFont typeface="Arial" panose="020B0604020202020204" pitchFamily="34" charset="0"/>
              <a:buNone/>
            </a:pPr>
            <a:r>
              <a:rPr lang="en-US" b="1" dirty="0">
                <a:latin typeface="Calibri"/>
                <a:ea typeface="Calibri"/>
                <a:cs typeface="Calibri"/>
              </a:rPr>
              <a:t>Using Open-Ended Questions</a:t>
            </a:r>
          </a:p>
          <a:p>
            <a:pPr marL="0" lvl="1" indent="0">
              <a:lnSpc>
                <a:spcPct val="110000"/>
              </a:lnSpc>
              <a:buFont typeface="Arial" panose="020B0604020202020204" pitchFamily="34" charset="0"/>
              <a:buNone/>
            </a:pPr>
            <a:r>
              <a:rPr lang="en-US" dirty="0">
                <a:latin typeface="Calibri"/>
                <a:ea typeface="Calibri"/>
                <a:cs typeface="Calibri"/>
              </a:rPr>
              <a:t>Powerful open-ended questions encourage reflection, ownership, and deeper insight during talks.</a:t>
            </a:r>
          </a:p>
          <a:p>
            <a:pPr marL="0" indent="0">
              <a:lnSpc>
                <a:spcPct val="110000"/>
              </a:lnSpc>
              <a:spcBef>
                <a:spcPts val="2500"/>
              </a:spcBef>
              <a:buFont typeface="Arial" panose="020B0604020202020204" pitchFamily="34" charset="0"/>
              <a:buNone/>
            </a:pPr>
            <a:r>
              <a:rPr lang="en-US" b="1" dirty="0">
                <a:latin typeface="Calibri"/>
                <a:ea typeface="Calibri"/>
                <a:cs typeface="Calibri"/>
              </a:rPr>
              <a:t>Strategic Use of Silence</a:t>
            </a:r>
          </a:p>
          <a:p>
            <a:pPr marL="0" lvl="1" indent="0">
              <a:lnSpc>
                <a:spcPct val="110000"/>
              </a:lnSpc>
              <a:buFont typeface="Arial" panose="020B0604020202020204" pitchFamily="34" charset="0"/>
              <a:buNone/>
            </a:pPr>
            <a:r>
              <a:rPr lang="en-US" dirty="0">
                <a:latin typeface="Calibri"/>
                <a:ea typeface="Calibri"/>
                <a:cs typeface="Calibri"/>
              </a:rPr>
              <a:t>Silence provides space for thinking and helps de-escalate emotionally charged moments in talks.</a:t>
            </a:r>
          </a:p>
        </p:txBody>
      </p:sp>
    </p:spTree>
    <p:extLst>
      <p:ext uri="{BB962C8B-B14F-4D97-AF65-F5344CB8AC3E}">
        <p14:creationId xmlns:p14="http://schemas.microsoft.com/office/powerpoint/2010/main" val="21944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Floral forms">
  <a:themeElements>
    <a:clrScheme name="botanical shapes">
      <a:dk1>
        <a:sysClr val="windowText" lastClr="000000"/>
      </a:dk1>
      <a:lt1>
        <a:sysClr val="window" lastClr="FFFFFF"/>
      </a:lt1>
      <a:dk2>
        <a:srgbClr val="172931"/>
      </a:dk2>
      <a:lt2>
        <a:srgbClr val="F6F2EF"/>
      </a:lt2>
      <a:accent1>
        <a:srgbClr val="CC6733"/>
      </a:accent1>
      <a:accent2>
        <a:srgbClr val="BF61A2"/>
      </a:accent2>
      <a:accent3>
        <a:srgbClr val="DA9F16"/>
      </a:accent3>
      <a:accent4>
        <a:srgbClr val="CF996E"/>
      </a:accent4>
      <a:accent5>
        <a:srgbClr val="F89549"/>
      </a:accent5>
      <a:accent6>
        <a:srgbClr val="CF7063"/>
      </a:accent6>
      <a:hlink>
        <a:srgbClr val="BF61A2"/>
      </a:hlink>
      <a:folHlink>
        <a:srgbClr val="CD6834"/>
      </a:folHlink>
    </a:clrScheme>
    <a:fontScheme name="Custom 4">
      <a:majorFont>
        <a:latin typeface="Georgia Pro Cond Light"/>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 Forms (Botanical shapes)_win32_Liz_v2" id="{0DC2CDD0-7DE2-449F-8286-A36E6AF29881}" vid="{D8CAD034-22E8-441A-A817-758BD2B64B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6C1D79AD4A3944B9C6EAD12C9F243B" ma:contentTypeVersion="14" ma:contentTypeDescription="Create a new document." ma:contentTypeScope="" ma:versionID="5e81f0403b81f79d5a2e1c9f384bf96e">
  <xsd:schema xmlns:xsd="http://www.w3.org/2001/XMLSchema" xmlns:xs="http://www.w3.org/2001/XMLSchema" xmlns:p="http://schemas.microsoft.com/office/2006/metadata/properties" xmlns:ns2="9a06f09c-b701-4f2b-8ff0-dbd51f02eea8" xmlns:ns3="5a79e671-1084-403b-a517-d65cfce48a55" targetNamespace="http://schemas.microsoft.com/office/2006/metadata/properties" ma:root="true" ma:fieldsID="6eded5d7a4abf3164a8be1998b17f7cf" ns2:_="" ns3:_="">
    <xsd:import namespace="9a06f09c-b701-4f2b-8ff0-dbd51f02eea8"/>
    <xsd:import namespace="5a79e671-1084-403b-a517-d65cfce48a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6f09c-b701-4f2b-8ff0-dbd51f02e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Owner" ma:index="20" nillable="true" ma:displayName="Owner"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79e671-1084-403b-a517-d65cfce48a5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25de0c1-1db4-4d76-ad2e-4a0fe203d2ed}" ma:internalName="TaxCatchAll" ma:showField="CatchAllData" ma:web="5a79e671-1084-403b-a517-d65cfce48a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a79e671-1084-403b-a517-d65cfce48a55" xsi:nil="true"/>
    <Owner xmlns="9a06f09c-b701-4f2b-8ff0-dbd51f02eea8">
      <UserInfo>
        <DisplayName/>
        <AccountId xsi:nil="true"/>
        <AccountType/>
      </UserInfo>
    </Owner>
    <lcf76f155ced4ddcb4097134ff3c332f xmlns="9a06f09c-b701-4f2b-8ff0-dbd51f02ee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26CEF1-F692-4517-B2D7-2222C812469C}">
  <ds:schemaRefs>
    <ds:schemaRef ds:uri="http://schemas.microsoft.com/sharepoint/v3/contenttype/forms"/>
  </ds:schemaRefs>
</ds:datastoreItem>
</file>

<file path=customXml/itemProps2.xml><?xml version="1.0" encoding="utf-8"?>
<ds:datastoreItem xmlns:ds="http://schemas.openxmlformats.org/officeDocument/2006/customXml" ds:itemID="{98ADB8BE-7BE0-49E2-84E1-AE18139D3D4F}">
  <ds:schemaRefs>
    <ds:schemaRef ds:uri="5a79e671-1084-403b-a517-d65cfce48a55"/>
    <ds:schemaRef ds:uri="9a06f09c-b701-4f2b-8ff0-dbd51f02e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945E79-AC2F-424B-A40E-3E8EFB08B4B9}">
  <ds:schemaRefs>
    <ds:schemaRef ds:uri="9a06f09c-b701-4f2b-8ff0-dbd51f02eea8"/>
    <ds:schemaRef ds:uri="http://purl.org/dc/elements/1.1/"/>
    <ds:schemaRef ds:uri="http://purl.org/dc/terms/"/>
    <ds:schemaRef ds:uri="http://purl.org/dc/dcmitype/"/>
    <ds:schemaRef ds:uri="http://www.w3.org/XML/1998/namespace"/>
    <ds:schemaRef ds:uri="http://schemas.microsoft.com/office/2006/documentManagement/types"/>
    <ds:schemaRef ds:uri="5a79e671-1084-403b-a517-d65cfce48a55"/>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848</Words>
  <Application>Microsoft Office PowerPoint</Application>
  <PresentationFormat>Widescreen</PresentationFormat>
  <Paragraphs>106</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Georgia Pro Cond Light</vt:lpstr>
      <vt:lpstr>Univers Light</vt:lpstr>
      <vt:lpstr>Floral forms</vt:lpstr>
      <vt:lpstr> Navigating Challenging Conversations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Linda Simmonds</cp:lastModifiedBy>
  <cp:revision>2</cp:revision>
  <dcterms:created xsi:type="dcterms:W3CDTF">2025-12-09T20:28:47Z</dcterms:created>
  <dcterms:modified xsi:type="dcterms:W3CDTF">2026-04-15T09:42:12Z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0x0101000C6C1D79AD4A3944B9C6EAD12C9F243B</vt:lpwstr>
  </property>
  <property fmtid="{D5CDD505-2E9C-101B-9397-08002B2CF9AE}" pid="3" name="MediaServiceImageTags">
    <vt:lpwstr/>
  </property>
</Properties>
</file>