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31" r:id="rId2"/>
    <p:sldMasterId id="2147483831" r:id="rId3"/>
    <p:sldMasterId id="2147483867" r:id="rId4"/>
    <p:sldMasterId id="2147483907" r:id="rId5"/>
  </p:sldMasterIdLst>
  <p:notesMasterIdLst>
    <p:notesMasterId r:id="rId11"/>
  </p:notesMasterIdLst>
  <p:sldIdLst>
    <p:sldId id="315" r:id="rId6"/>
    <p:sldId id="339" r:id="rId7"/>
    <p:sldId id="346" r:id="rId8"/>
    <p:sldId id="342" r:id="rId9"/>
    <p:sldId id="347" r:id="rId10"/>
  </p:sldIdLst>
  <p:sldSz cx="12801600" cy="9601200" type="A3"/>
  <p:notesSz cx="9926638" cy="6797675"/>
  <p:defaultTextStyle>
    <a:defPPr>
      <a:defRPr lang="en-GB"/>
    </a:defPPr>
    <a:lvl1pPr algn="l" rtl="0" fontAlgn="base">
      <a:spcBef>
        <a:spcPct val="0"/>
      </a:spcBef>
      <a:spcAft>
        <a:spcPct val="0"/>
      </a:spcAft>
      <a:defRPr kern="1200">
        <a:solidFill>
          <a:schemeClr val="tx1"/>
        </a:solidFill>
        <a:latin typeface="Calibri" pitchFamily="34" charset="0"/>
        <a:ea typeface="+mn-ea"/>
        <a:cs typeface="Arial" charset="0"/>
      </a:defRPr>
    </a:lvl1pPr>
    <a:lvl2pPr marL="608013" indent="-150813" algn="l" rtl="0" fontAlgn="base">
      <a:spcBef>
        <a:spcPct val="0"/>
      </a:spcBef>
      <a:spcAft>
        <a:spcPct val="0"/>
      </a:spcAft>
      <a:defRPr kern="1200">
        <a:solidFill>
          <a:schemeClr val="tx1"/>
        </a:solidFill>
        <a:latin typeface="Calibri" pitchFamily="34" charset="0"/>
        <a:ea typeface="+mn-ea"/>
        <a:cs typeface="Arial" charset="0"/>
      </a:defRPr>
    </a:lvl2pPr>
    <a:lvl3pPr marL="1217613" indent="-303213" algn="l" rtl="0" fontAlgn="base">
      <a:spcBef>
        <a:spcPct val="0"/>
      </a:spcBef>
      <a:spcAft>
        <a:spcPct val="0"/>
      </a:spcAft>
      <a:defRPr kern="1200">
        <a:solidFill>
          <a:schemeClr val="tx1"/>
        </a:solidFill>
        <a:latin typeface="Calibri" pitchFamily="34" charset="0"/>
        <a:ea typeface="+mn-ea"/>
        <a:cs typeface="Arial" charset="0"/>
      </a:defRPr>
    </a:lvl3pPr>
    <a:lvl4pPr marL="1827213" indent="-455613" algn="l" rtl="0" fontAlgn="base">
      <a:spcBef>
        <a:spcPct val="0"/>
      </a:spcBef>
      <a:spcAft>
        <a:spcPct val="0"/>
      </a:spcAft>
      <a:defRPr kern="1200">
        <a:solidFill>
          <a:schemeClr val="tx1"/>
        </a:solidFill>
        <a:latin typeface="Calibri" pitchFamily="34" charset="0"/>
        <a:ea typeface="+mn-ea"/>
        <a:cs typeface="Arial" charset="0"/>
      </a:defRPr>
    </a:lvl4pPr>
    <a:lvl5pPr marL="2436813" indent="-608013"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GFMA" initials="" lastIdx="19" clrIdx="0"/>
  <p:cmAuthor id="1" name="Franci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333399"/>
    <a:srgbClr val="FFFFFF"/>
    <a:srgbClr val="F8F8F8"/>
    <a:srgbClr val="D9EDEF"/>
    <a:srgbClr val="D1D1F0"/>
    <a:srgbClr val="A3A3E0"/>
    <a:srgbClr val="6666AD"/>
    <a:srgbClr val="666699"/>
    <a:srgbClr val="844C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73873" autoAdjust="0"/>
  </p:normalViewPr>
  <p:slideViewPr>
    <p:cSldViewPr>
      <p:cViewPr>
        <p:scale>
          <a:sx n="60" d="100"/>
          <a:sy n="60" d="100"/>
        </p:scale>
        <p:origin x="1956" y="42"/>
      </p:cViewPr>
      <p:guideLst>
        <p:guide orient="horz" pos="3024"/>
        <p:guide pos="4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929" cy="338920"/>
          </a:xfrm>
          <a:prstGeom prst="rect">
            <a:avLst/>
          </a:prstGeom>
        </p:spPr>
        <p:txBody>
          <a:bodyPr vert="horz" lIns="91293" tIns="45646" rIns="91293" bIns="45646" rtlCol="0"/>
          <a:lstStyle>
            <a:lvl1pPr algn="l">
              <a:defRPr sz="1200" dirty="0"/>
            </a:lvl1pPr>
          </a:lstStyle>
          <a:p>
            <a:pPr>
              <a:defRPr/>
            </a:pPr>
            <a:endParaRPr lang="en-GB" dirty="0"/>
          </a:p>
        </p:txBody>
      </p:sp>
      <p:sp>
        <p:nvSpPr>
          <p:cNvPr id="3" name="Date Placeholder 2"/>
          <p:cNvSpPr>
            <a:spLocks noGrp="1"/>
          </p:cNvSpPr>
          <p:nvPr>
            <p:ph type="dt" idx="1"/>
          </p:nvPr>
        </p:nvSpPr>
        <p:spPr>
          <a:xfrm>
            <a:off x="5622112" y="1"/>
            <a:ext cx="4302929" cy="338920"/>
          </a:xfrm>
          <a:prstGeom prst="rect">
            <a:avLst/>
          </a:prstGeom>
        </p:spPr>
        <p:txBody>
          <a:bodyPr vert="horz" lIns="91293" tIns="45646" rIns="91293" bIns="45646" rtlCol="0"/>
          <a:lstStyle>
            <a:lvl1pPr algn="r">
              <a:defRPr sz="1200"/>
            </a:lvl1pPr>
          </a:lstStyle>
          <a:p>
            <a:pPr>
              <a:defRPr/>
            </a:pPr>
            <a:fld id="{7F457AF9-78CA-4D0B-96BB-8D11DE21DDE6}" type="datetimeFigureOut">
              <a:rPr lang="en-GB"/>
              <a:pPr>
                <a:defRPr/>
              </a:pPr>
              <a:t>13/09/2017</a:t>
            </a:fld>
            <a:endParaRPr lang="en-GB" dirty="0"/>
          </a:p>
        </p:txBody>
      </p:sp>
      <p:sp>
        <p:nvSpPr>
          <p:cNvPr id="4" name="Slide Image Placeholder 3"/>
          <p:cNvSpPr>
            <a:spLocks noGrp="1" noRot="1" noChangeAspect="1"/>
          </p:cNvSpPr>
          <p:nvPr>
            <p:ph type="sldImg" idx="2"/>
          </p:nvPr>
        </p:nvSpPr>
        <p:spPr>
          <a:xfrm>
            <a:off x="3265488" y="511175"/>
            <a:ext cx="3398837" cy="2547938"/>
          </a:xfrm>
          <a:prstGeom prst="rect">
            <a:avLst/>
          </a:prstGeom>
          <a:noFill/>
          <a:ln w="12700">
            <a:solidFill>
              <a:prstClr val="black"/>
            </a:solidFill>
          </a:ln>
        </p:spPr>
        <p:txBody>
          <a:bodyPr vert="horz" lIns="91293" tIns="45646" rIns="91293" bIns="45646" rtlCol="0" anchor="ctr"/>
          <a:lstStyle/>
          <a:p>
            <a:pPr lvl="0"/>
            <a:endParaRPr lang="en-GB" noProof="0" dirty="0" smtClean="0"/>
          </a:p>
        </p:txBody>
      </p:sp>
      <p:sp>
        <p:nvSpPr>
          <p:cNvPr id="5" name="Notes Placeholder 4"/>
          <p:cNvSpPr>
            <a:spLocks noGrp="1"/>
          </p:cNvSpPr>
          <p:nvPr>
            <p:ph type="body" sz="quarter" idx="3"/>
          </p:nvPr>
        </p:nvSpPr>
        <p:spPr>
          <a:xfrm>
            <a:off x="992985" y="3228574"/>
            <a:ext cx="7940670" cy="3058311"/>
          </a:xfrm>
          <a:prstGeom prst="rect">
            <a:avLst/>
          </a:prstGeom>
        </p:spPr>
        <p:txBody>
          <a:bodyPr vert="horz" lIns="91293" tIns="45646" rIns="91293" bIns="456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2" y="6457149"/>
            <a:ext cx="4302929" cy="338920"/>
          </a:xfrm>
          <a:prstGeom prst="rect">
            <a:avLst/>
          </a:prstGeom>
        </p:spPr>
        <p:txBody>
          <a:bodyPr vert="horz" lIns="91293" tIns="45646" rIns="91293" bIns="45646" rtlCol="0" anchor="b"/>
          <a:lstStyle>
            <a:lvl1pPr algn="l">
              <a:defRPr sz="1200" dirty="0"/>
            </a:lvl1pPr>
          </a:lstStyle>
          <a:p>
            <a:pPr>
              <a:defRPr/>
            </a:pPr>
            <a:endParaRPr lang="en-GB" dirty="0"/>
          </a:p>
        </p:txBody>
      </p:sp>
      <p:sp>
        <p:nvSpPr>
          <p:cNvPr id="7" name="Slide Number Placeholder 6"/>
          <p:cNvSpPr>
            <a:spLocks noGrp="1"/>
          </p:cNvSpPr>
          <p:nvPr>
            <p:ph type="sldNum" sz="quarter" idx="5"/>
          </p:nvPr>
        </p:nvSpPr>
        <p:spPr>
          <a:xfrm>
            <a:off x="5622112" y="6457149"/>
            <a:ext cx="4302929" cy="338920"/>
          </a:xfrm>
          <a:prstGeom prst="rect">
            <a:avLst/>
          </a:prstGeom>
        </p:spPr>
        <p:txBody>
          <a:bodyPr vert="horz" lIns="91293" tIns="45646" rIns="91293" bIns="45646" rtlCol="0" anchor="b"/>
          <a:lstStyle>
            <a:lvl1pPr algn="r">
              <a:defRPr sz="1200"/>
            </a:lvl1pPr>
          </a:lstStyle>
          <a:p>
            <a:pPr>
              <a:defRPr/>
            </a:pPr>
            <a:fld id="{17F11C51-2693-403F-B876-130858AAE986}" type="slidenum">
              <a:rPr lang="en-GB"/>
              <a:pPr>
                <a:defRPr/>
              </a:pPr>
              <a:t>‹#›</a:t>
            </a:fld>
            <a:endParaRPr lang="en-GB" dirty="0"/>
          </a:p>
        </p:txBody>
      </p:sp>
    </p:spTree>
    <p:extLst>
      <p:ext uri="{BB962C8B-B14F-4D97-AF65-F5344CB8AC3E}">
        <p14:creationId xmlns:p14="http://schemas.microsoft.com/office/powerpoint/2010/main" val="18571476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mn-lt"/>
        <a:ea typeface="+mn-ea"/>
        <a:cs typeface="+mn-cs"/>
      </a:defRPr>
    </a:lvl1pPr>
    <a:lvl2pPr marL="608013" algn="l" rtl="0" eaLnBrk="0" fontAlgn="base" hangingPunct="0">
      <a:spcBef>
        <a:spcPct val="30000"/>
      </a:spcBef>
      <a:spcAft>
        <a:spcPct val="0"/>
      </a:spcAft>
      <a:defRPr sz="1500" kern="1200">
        <a:solidFill>
          <a:schemeClr val="tx1"/>
        </a:solidFill>
        <a:latin typeface="+mn-lt"/>
        <a:ea typeface="+mn-ea"/>
        <a:cs typeface="+mn-cs"/>
      </a:defRPr>
    </a:lvl2pPr>
    <a:lvl3pPr marL="1217613" algn="l" rtl="0" eaLnBrk="0" fontAlgn="base" hangingPunct="0">
      <a:spcBef>
        <a:spcPct val="30000"/>
      </a:spcBef>
      <a:spcAft>
        <a:spcPct val="0"/>
      </a:spcAft>
      <a:defRPr sz="1500" kern="1200">
        <a:solidFill>
          <a:schemeClr val="tx1"/>
        </a:solidFill>
        <a:latin typeface="+mn-lt"/>
        <a:ea typeface="+mn-ea"/>
        <a:cs typeface="+mn-cs"/>
      </a:defRPr>
    </a:lvl3pPr>
    <a:lvl4pPr marL="1827213" algn="l" rtl="0" eaLnBrk="0" fontAlgn="base" hangingPunct="0">
      <a:spcBef>
        <a:spcPct val="30000"/>
      </a:spcBef>
      <a:spcAft>
        <a:spcPct val="0"/>
      </a:spcAft>
      <a:defRPr sz="1500" kern="1200">
        <a:solidFill>
          <a:schemeClr val="tx1"/>
        </a:solidFill>
        <a:latin typeface="+mn-lt"/>
        <a:ea typeface="+mn-ea"/>
        <a:cs typeface="+mn-cs"/>
      </a:defRPr>
    </a:lvl4pPr>
    <a:lvl5pPr marL="2436813" algn="l" rtl="0" eaLnBrk="0" fontAlgn="base" hangingPunct="0">
      <a:spcBef>
        <a:spcPct val="30000"/>
      </a:spcBef>
      <a:spcAft>
        <a:spcPct val="0"/>
      </a:spcAft>
      <a:defRPr sz="1500" kern="1200">
        <a:solidFill>
          <a:schemeClr val="tx1"/>
        </a:solidFill>
        <a:latin typeface="+mn-lt"/>
        <a:ea typeface="+mn-ea"/>
        <a:cs typeface="+mn-cs"/>
      </a:defRPr>
    </a:lvl5pPr>
    <a:lvl6pPr marL="3046351" algn="l" defTabSz="1218536" rtl="0" eaLnBrk="1" latinLnBrk="0" hangingPunct="1">
      <a:defRPr sz="1500" kern="1200">
        <a:solidFill>
          <a:schemeClr val="tx1"/>
        </a:solidFill>
        <a:latin typeface="+mn-lt"/>
        <a:ea typeface="+mn-ea"/>
        <a:cs typeface="+mn-cs"/>
      </a:defRPr>
    </a:lvl6pPr>
    <a:lvl7pPr marL="3655620" algn="l" defTabSz="1218536" rtl="0" eaLnBrk="1" latinLnBrk="0" hangingPunct="1">
      <a:defRPr sz="1500" kern="1200">
        <a:solidFill>
          <a:schemeClr val="tx1"/>
        </a:solidFill>
        <a:latin typeface="+mn-lt"/>
        <a:ea typeface="+mn-ea"/>
        <a:cs typeface="+mn-cs"/>
      </a:defRPr>
    </a:lvl7pPr>
    <a:lvl8pPr marL="4264889" algn="l" defTabSz="1218536" rtl="0" eaLnBrk="1" latinLnBrk="0" hangingPunct="1">
      <a:defRPr sz="1500" kern="1200">
        <a:solidFill>
          <a:schemeClr val="tx1"/>
        </a:solidFill>
        <a:latin typeface="+mn-lt"/>
        <a:ea typeface="+mn-ea"/>
        <a:cs typeface="+mn-cs"/>
      </a:defRPr>
    </a:lvl8pPr>
    <a:lvl9pPr marL="4874157" algn="l" defTabSz="1218536"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aseline="0" dirty="0" smtClean="0"/>
              <a:t>Today we are hearing about a range of City and resilience issues and as will come as no surprise ‘resilience’ as a concept and an aspiration is very important to GM</a:t>
            </a:r>
          </a:p>
          <a:p>
            <a:endParaRPr lang="en-GB" baseline="0" dirty="0" smtClean="0"/>
          </a:p>
          <a:p>
            <a:r>
              <a:rPr lang="en-GB" baseline="0" dirty="0" smtClean="0"/>
              <a:t>Myself and Mark Atherton work in the GM environment team within the Greater Manchester Combined Authority and as a result we are focussed on climate resilience,  what a changing and volatile climate means for GM and what we need to do to address the issues which result</a:t>
            </a:r>
          </a:p>
          <a:p>
            <a:endParaRPr lang="en-GB" baseline="0" dirty="0" smtClean="0"/>
          </a:p>
          <a:p>
            <a:r>
              <a:rPr lang="en-GB" baseline="0" dirty="0" smtClean="0"/>
              <a:t>Like many cities we have high level commitments to prepare.  We have worked with partners such as the university for many years to understand and many of our key critical infrastructure providers are active in managing risks</a:t>
            </a:r>
          </a:p>
          <a:p>
            <a:endParaRPr lang="en-GB" baseline="0" dirty="0" smtClean="0"/>
          </a:p>
          <a:p>
            <a:r>
              <a:rPr lang="en-GB" baseline="0" dirty="0" smtClean="0"/>
              <a:t>So climate resilience is very important to use.  It is a concept  we recognise and work as a CA to address.  </a:t>
            </a:r>
          </a:p>
          <a:p>
            <a:endParaRPr lang="en-GB" baseline="0" dirty="0" smtClean="0"/>
          </a:p>
          <a:p>
            <a:r>
              <a:rPr lang="en-GB" baseline="0" dirty="0" smtClean="0"/>
              <a:t>However,  climate resilience is a </a:t>
            </a:r>
            <a:r>
              <a:rPr lang="en-GB" sz="1500" b="0" i="0" u="none" strike="noStrike" kern="1200" baseline="0" dirty="0" smtClean="0">
                <a:solidFill>
                  <a:schemeClr val="tx1"/>
                </a:solidFill>
                <a:latin typeface="+mn-lt"/>
                <a:ea typeface="+mn-ea"/>
                <a:cs typeface="+mn-cs"/>
              </a:rPr>
              <a:t>complex technical, policy and delivery challenges involving actions of a large range of stakeholders. And to adapt effectively, stakeholders need to understand relevant climate hazards and impacts and the frameworks within which they and others need to take action to manage related risks. Further, this must be done in a complex landscape of responsibilities and overlapping boundaries (geographic, administrative etc.). </a:t>
            </a:r>
          </a:p>
          <a:p>
            <a:endParaRPr lang="en-GB" sz="1500" b="0" i="0" u="none" strike="noStrike" kern="1200" baseline="0" dirty="0" smtClean="0">
              <a:solidFill>
                <a:schemeClr val="tx1"/>
              </a:solidFill>
              <a:latin typeface="+mn-lt"/>
              <a:ea typeface="+mn-ea"/>
              <a:cs typeface="+mn-cs"/>
            </a:endParaRPr>
          </a:p>
          <a:p>
            <a:r>
              <a:rPr lang="en-GB" sz="1500" b="0" i="0" u="none" strike="noStrike" kern="1200" baseline="0" dirty="0" smtClean="0">
                <a:solidFill>
                  <a:schemeClr val="tx1"/>
                </a:solidFill>
                <a:latin typeface="+mn-lt"/>
                <a:ea typeface="+mn-ea"/>
                <a:cs typeface="+mn-cs"/>
              </a:rPr>
              <a:t>So I’d use this image to illustrate the challenge and where it feels like  GM is currently </a:t>
            </a:r>
          </a:p>
          <a:p>
            <a:endParaRPr lang="en-GB" sz="1500" b="0" i="0" u="none" strike="noStrike" kern="1200" baseline="0" dirty="0" smtClean="0">
              <a:solidFill>
                <a:schemeClr val="tx1"/>
              </a:solidFill>
              <a:latin typeface="+mn-lt"/>
              <a:ea typeface="+mn-ea"/>
              <a:cs typeface="+mn-cs"/>
            </a:endParaRPr>
          </a:p>
          <a:p>
            <a:r>
              <a:rPr lang="en-GB" sz="1500" b="0" i="0" u="none" strike="noStrike" kern="1200" baseline="0" dirty="0" smtClean="0">
                <a:solidFill>
                  <a:schemeClr val="tx1"/>
                </a:solidFill>
                <a:latin typeface="+mn-lt"/>
                <a:ea typeface="+mn-ea"/>
                <a:cs typeface="+mn-cs"/>
              </a:rPr>
              <a:t>Run through</a:t>
            </a:r>
            <a:endParaRPr lang="en-GB" baseline="0" dirty="0" smtClean="0"/>
          </a:p>
        </p:txBody>
      </p:sp>
      <p:sp>
        <p:nvSpPr>
          <p:cNvPr id="4" name="Slide Number Placeholder 3"/>
          <p:cNvSpPr>
            <a:spLocks noGrp="1"/>
          </p:cNvSpPr>
          <p:nvPr>
            <p:ph type="sldNum" sz="quarter" idx="10"/>
          </p:nvPr>
        </p:nvSpPr>
        <p:spPr/>
        <p:txBody>
          <a:bodyPr/>
          <a:lstStyle/>
          <a:p>
            <a:fld id="{A038319F-850A-4DFB-B881-135D35DAB1B1}" type="slidenum">
              <a:rPr lang="en-GB" smtClean="0"/>
              <a:pPr/>
              <a:t>2</a:t>
            </a:fld>
            <a:endParaRPr lang="en-GB"/>
          </a:p>
        </p:txBody>
      </p:sp>
    </p:spTree>
    <p:extLst>
      <p:ext uri="{BB962C8B-B14F-4D97-AF65-F5344CB8AC3E}">
        <p14:creationId xmlns:p14="http://schemas.microsoft.com/office/powerpoint/2010/main" val="392579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how do</a:t>
            </a:r>
            <a:r>
              <a:rPr lang="en-GB" baseline="0" dirty="0" smtClean="0"/>
              <a:t> we and cities get here (and beyond so </a:t>
            </a:r>
            <a:r>
              <a:rPr lang="en-GB" baseline="0" dirty="0" err="1" smtClean="0"/>
              <a:t>wer’re</a:t>
            </a:r>
            <a:r>
              <a:rPr lang="en-GB" baseline="0" dirty="0" smtClean="0"/>
              <a:t> all going through the green door?</a:t>
            </a:r>
          </a:p>
          <a:p>
            <a:endParaRPr lang="en-GB" baseline="0" dirty="0" smtClean="0"/>
          </a:p>
          <a:p>
            <a:r>
              <a:rPr lang="en-GB" baseline="0" dirty="0" smtClean="0"/>
              <a:t>Well it  isn’t always a linear and logical journey from A-B.</a:t>
            </a:r>
          </a:p>
          <a:p>
            <a:endParaRPr lang="en-GB" baseline="0" dirty="0" smtClean="0"/>
          </a:p>
          <a:p>
            <a:r>
              <a:rPr lang="en-GB" baseline="0" dirty="0" smtClean="0"/>
              <a:t>We’ve seen this conceptual framework from Jeremy earlier.  And historically and as a result of being part of the RESIN project we are attempting to be more logical and follow the framework concept</a:t>
            </a:r>
          </a:p>
          <a:p>
            <a:endParaRPr lang="en-GB" baseline="0" dirty="0" smtClean="0"/>
          </a:p>
          <a:p>
            <a:r>
              <a:rPr lang="en-GB" baseline="0" dirty="0" smtClean="0"/>
              <a:t>However it hasn’t (and still doesn’t always follow this and the journey is therefore less controlled than it might potentially be</a:t>
            </a:r>
          </a:p>
          <a:p>
            <a:endParaRPr lang="en-GB" baseline="0" dirty="0" smtClean="0"/>
          </a:p>
          <a:p>
            <a:r>
              <a:rPr lang="en-GB" baseline="0" dirty="0" smtClean="0"/>
              <a:t>So for example, and this may feel familiar to some practitioners, we can see  a journey like this</a:t>
            </a:r>
          </a:p>
          <a:p>
            <a:endParaRPr lang="en-GB" baseline="0" dirty="0" smtClean="0"/>
          </a:p>
          <a:p>
            <a:r>
              <a:rPr lang="en-GB" baseline="0" dirty="0" smtClean="0"/>
              <a:t>Run through slide</a:t>
            </a:r>
            <a:endParaRPr lang="en-GB" dirty="0"/>
          </a:p>
        </p:txBody>
      </p:sp>
      <p:sp>
        <p:nvSpPr>
          <p:cNvPr id="4" name="Slide Number Placeholder 3"/>
          <p:cNvSpPr>
            <a:spLocks noGrp="1"/>
          </p:cNvSpPr>
          <p:nvPr>
            <p:ph type="sldNum" sz="quarter" idx="10"/>
          </p:nvPr>
        </p:nvSpPr>
        <p:spPr/>
        <p:txBody>
          <a:bodyPr/>
          <a:lstStyle/>
          <a:p>
            <a:pPr>
              <a:defRPr/>
            </a:pPr>
            <a:fld id="{17F11C51-2693-403F-B876-130858AAE986}" type="slidenum">
              <a:rPr lang="en-GB" smtClean="0"/>
              <a:pPr>
                <a:defRPr/>
              </a:pPr>
              <a:t>3</a:t>
            </a:fld>
            <a:endParaRPr lang="en-GB" dirty="0"/>
          </a:p>
        </p:txBody>
      </p:sp>
    </p:spTree>
    <p:extLst>
      <p:ext uri="{BB962C8B-B14F-4D97-AF65-F5344CB8AC3E}">
        <p14:creationId xmlns:p14="http://schemas.microsoft.com/office/powerpoint/2010/main" val="327232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kern="1200" dirty="0" smtClean="0">
                <a:solidFill>
                  <a:schemeClr val="tx1"/>
                </a:solidFill>
                <a:effectLst/>
                <a:latin typeface="+mn-lt"/>
                <a:ea typeface="+mn-ea"/>
                <a:cs typeface="+mn-cs"/>
              </a:rPr>
              <a:t>So in terms of scope we are obviously talking about resilience to climate change and the more obvious</a:t>
            </a:r>
            <a:r>
              <a:rPr lang="en-GB" sz="1500" kern="1200" baseline="0" dirty="0" smtClean="0">
                <a:solidFill>
                  <a:schemeClr val="tx1"/>
                </a:solidFill>
                <a:effectLst/>
                <a:latin typeface="+mn-lt"/>
                <a:ea typeface="+mn-ea"/>
                <a:cs typeface="+mn-cs"/>
              </a:rPr>
              <a:t> direct impacts of climatic hazards on GM and its infrastructure</a:t>
            </a:r>
            <a:endParaRPr lang="en-GB" sz="1500" kern="1200" dirty="0" smtClean="0">
              <a:solidFill>
                <a:schemeClr val="tx1"/>
              </a:solidFill>
              <a:effectLst/>
              <a:latin typeface="+mn-lt"/>
              <a:ea typeface="+mn-ea"/>
              <a:cs typeface="+mn-cs"/>
            </a:endParaRPr>
          </a:p>
          <a:p>
            <a:endParaRPr lang="en-GB" sz="1500" kern="1200" dirty="0" smtClean="0">
              <a:solidFill>
                <a:schemeClr val="tx1"/>
              </a:solidFill>
              <a:effectLst/>
              <a:latin typeface="+mn-lt"/>
              <a:ea typeface="+mn-ea"/>
              <a:cs typeface="+mn-cs"/>
            </a:endParaRPr>
          </a:p>
          <a:p>
            <a:r>
              <a:rPr lang="en-GB" sz="1500" kern="1200" dirty="0" smtClean="0">
                <a:solidFill>
                  <a:schemeClr val="tx1"/>
                </a:solidFill>
                <a:effectLst/>
                <a:latin typeface="+mn-lt"/>
                <a:ea typeface="+mn-ea"/>
                <a:cs typeface="+mn-cs"/>
              </a:rPr>
              <a:t>But</a:t>
            </a:r>
            <a:r>
              <a:rPr lang="en-GB" sz="1500" kern="1200" baseline="0" dirty="0" smtClean="0">
                <a:solidFill>
                  <a:schemeClr val="tx1"/>
                </a:solidFill>
                <a:effectLst/>
                <a:latin typeface="+mn-lt"/>
                <a:ea typeface="+mn-ea"/>
                <a:cs typeface="+mn-cs"/>
              </a:rPr>
              <a:t> increasingly we are </a:t>
            </a:r>
            <a:r>
              <a:rPr lang="en-GB" sz="1500" kern="1200" dirty="0" smtClean="0">
                <a:solidFill>
                  <a:schemeClr val="tx1"/>
                </a:solidFill>
                <a:effectLst/>
                <a:latin typeface="+mn-lt"/>
                <a:ea typeface="+mn-ea"/>
                <a:cs typeface="+mn-cs"/>
              </a:rPr>
              <a:t>considering issues in other areas where resilience to shocks and stresses come</a:t>
            </a:r>
            <a:r>
              <a:rPr lang="en-GB" sz="1500" kern="1200" baseline="0" dirty="0" smtClean="0">
                <a:solidFill>
                  <a:schemeClr val="tx1"/>
                </a:solidFill>
                <a:effectLst/>
                <a:latin typeface="+mn-lt"/>
                <a:ea typeface="+mn-ea"/>
                <a:cs typeface="+mn-cs"/>
              </a:rPr>
              <a:t> into play</a:t>
            </a:r>
            <a:r>
              <a:rPr lang="en-GB" sz="1500" kern="1200" dirty="0" smtClean="0">
                <a:solidFill>
                  <a:schemeClr val="tx1"/>
                </a:solidFill>
                <a:effectLst/>
                <a:latin typeface="+mn-lt"/>
                <a:ea typeface="+mn-ea"/>
                <a:cs typeface="+mn-cs"/>
              </a:rPr>
              <a:t>.  </a:t>
            </a:r>
          </a:p>
          <a:p>
            <a:endParaRPr lang="en-GB" sz="1500" kern="1200" dirty="0" smtClean="0">
              <a:solidFill>
                <a:schemeClr val="tx1"/>
              </a:solidFill>
              <a:effectLst/>
              <a:latin typeface="+mn-lt"/>
              <a:ea typeface="+mn-ea"/>
              <a:cs typeface="+mn-cs"/>
            </a:endParaRPr>
          </a:p>
          <a:p>
            <a:r>
              <a:rPr lang="en-GB" sz="1500" kern="1200" dirty="0" smtClean="0">
                <a:solidFill>
                  <a:schemeClr val="tx1"/>
                </a:solidFill>
                <a:effectLst/>
                <a:latin typeface="+mn-lt"/>
                <a:ea typeface="+mn-ea"/>
                <a:cs typeface="+mn-cs"/>
              </a:rPr>
              <a:t>So, alongside providing the</a:t>
            </a:r>
            <a:r>
              <a:rPr lang="en-GB" sz="1500" kern="1200" baseline="0" dirty="0" smtClean="0">
                <a:solidFill>
                  <a:schemeClr val="tx1"/>
                </a:solidFill>
                <a:effectLst/>
                <a:latin typeface="+mn-lt"/>
                <a:ea typeface="+mn-ea"/>
                <a:cs typeface="+mn-cs"/>
              </a:rPr>
              <a:t> more well understood climate resilience ecosystem services such as flood and temperature control, the </a:t>
            </a:r>
            <a:r>
              <a:rPr lang="en-GB" sz="1500" kern="1200" dirty="0" smtClean="0">
                <a:solidFill>
                  <a:schemeClr val="tx1"/>
                </a:solidFill>
                <a:effectLst/>
                <a:latin typeface="+mn-lt"/>
                <a:ea typeface="+mn-ea"/>
                <a:cs typeface="+mn-cs"/>
              </a:rPr>
              <a:t>natural environment can more widely improve physical and mental health.</a:t>
            </a:r>
            <a:r>
              <a:rPr lang="en-GB" sz="1500" kern="1200" baseline="0" dirty="0" smtClean="0">
                <a:solidFill>
                  <a:schemeClr val="tx1"/>
                </a:solidFill>
                <a:effectLst/>
                <a:latin typeface="+mn-lt"/>
                <a:ea typeface="+mn-ea"/>
                <a:cs typeface="+mn-cs"/>
              </a:rPr>
              <a:t>  And when we consider that </a:t>
            </a:r>
            <a:r>
              <a:rPr lang="en-GB" sz="1500" kern="1200" dirty="0" smtClean="0">
                <a:solidFill>
                  <a:schemeClr val="tx1"/>
                </a:solidFill>
                <a:effectLst/>
                <a:latin typeface="+mn-lt"/>
                <a:ea typeface="+mn-ea"/>
                <a:cs typeface="+mn-cs"/>
              </a:rPr>
              <a:t>poor health outcomes</a:t>
            </a:r>
            <a:r>
              <a:rPr lang="en-GB" sz="1500" kern="1200" baseline="0" dirty="0" smtClean="0">
                <a:solidFill>
                  <a:schemeClr val="tx1"/>
                </a:solidFill>
                <a:effectLst/>
                <a:latin typeface="+mn-lt"/>
                <a:ea typeface="+mn-ea"/>
                <a:cs typeface="+mn-cs"/>
              </a:rPr>
              <a:t> are </a:t>
            </a:r>
            <a:r>
              <a:rPr lang="en-GB" sz="1500" kern="1200" dirty="0" smtClean="0">
                <a:solidFill>
                  <a:schemeClr val="tx1"/>
                </a:solidFill>
                <a:effectLst/>
                <a:latin typeface="+mn-lt"/>
                <a:ea typeface="+mn-ea"/>
                <a:cs typeface="+mn-cs"/>
              </a:rPr>
              <a:t>a stressor or a depressor of peoples general resilience shocks more generally,</a:t>
            </a:r>
            <a:r>
              <a:rPr lang="en-GB" sz="1500" kern="1200" baseline="0" dirty="0" smtClean="0">
                <a:solidFill>
                  <a:schemeClr val="tx1"/>
                </a:solidFill>
                <a:effectLst/>
                <a:latin typeface="+mn-lt"/>
                <a:ea typeface="+mn-ea"/>
                <a:cs typeface="+mn-cs"/>
              </a:rPr>
              <a:t> starting to think about resilience in a wider sense starts to become more important</a:t>
            </a:r>
            <a:r>
              <a:rPr lang="en-GB" sz="1500" kern="1200" dirty="0" smtClean="0">
                <a:solidFill>
                  <a:schemeClr val="tx1"/>
                </a:solidFill>
                <a:effectLst/>
                <a:latin typeface="+mn-lt"/>
                <a:ea typeface="+mn-ea"/>
                <a:cs typeface="+mn-cs"/>
              </a:rPr>
              <a:t>.  </a:t>
            </a:r>
          </a:p>
          <a:p>
            <a:endParaRPr lang="en-GB" sz="1500" kern="1200" dirty="0" smtClean="0">
              <a:solidFill>
                <a:schemeClr val="tx1"/>
              </a:solidFill>
              <a:effectLst/>
              <a:latin typeface="+mn-lt"/>
              <a:ea typeface="+mn-ea"/>
              <a:cs typeface="+mn-cs"/>
            </a:endParaRPr>
          </a:p>
          <a:p>
            <a:r>
              <a:rPr lang="en-GB" sz="1500" kern="1200" dirty="0" smtClean="0">
                <a:solidFill>
                  <a:schemeClr val="tx1"/>
                </a:solidFill>
                <a:effectLst/>
                <a:latin typeface="+mn-lt"/>
                <a:ea typeface="+mn-ea"/>
                <a:cs typeface="+mn-cs"/>
              </a:rPr>
              <a:t>Fuel poverty may be similar in terms of helping financial resilience alongside carbon mitigation aspirations but meaning possibly some vulnerable households would then be better placed to manage a climate shock.  </a:t>
            </a:r>
          </a:p>
          <a:p>
            <a:endParaRPr lang="en-GB" sz="1500" kern="1200" dirty="0" smtClean="0">
              <a:solidFill>
                <a:schemeClr val="tx1"/>
              </a:solidFill>
              <a:effectLst/>
              <a:latin typeface="+mn-lt"/>
              <a:ea typeface="+mn-ea"/>
              <a:cs typeface="+mn-cs"/>
            </a:endParaRPr>
          </a:p>
          <a:p>
            <a:r>
              <a:rPr lang="en-GB" sz="1500" kern="1200" dirty="0" smtClean="0">
                <a:solidFill>
                  <a:schemeClr val="tx1"/>
                </a:solidFill>
                <a:effectLst/>
                <a:latin typeface="+mn-lt"/>
                <a:ea typeface="+mn-ea"/>
                <a:cs typeface="+mn-cs"/>
              </a:rPr>
              <a:t>But state this multi benefit approach means we need to reach out and engage with many sectors and stakeholders (some we already do) around these positively (Hopefully) overlapping agendas.  </a:t>
            </a:r>
            <a:endParaRPr lang="en-GB" dirty="0" smtClean="0"/>
          </a:p>
        </p:txBody>
      </p:sp>
      <p:sp>
        <p:nvSpPr>
          <p:cNvPr id="4" name="Slide Number Placeholder 3"/>
          <p:cNvSpPr>
            <a:spLocks noGrp="1"/>
          </p:cNvSpPr>
          <p:nvPr>
            <p:ph type="sldNum" sz="quarter" idx="10"/>
          </p:nvPr>
        </p:nvSpPr>
        <p:spPr/>
        <p:txBody>
          <a:bodyPr/>
          <a:lstStyle/>
          <a:p>
            <a:pPr>
              <a:defRPr/>
            </a:pPr>
            <a:fld id="{17F11C51-2693-403F-B876-130858AAE986}" type="slidenum">
              <a:rPr lang="en-GB" smtClean="0"/>
              <a:pPr>
                <a:defRPr/>
              </a:pPr>
              <a:t>4</a:t>
            </a:fld>
            <a:endParaRPr lang="en-GB" dirty="0"/>
          </a:p>
        </p:txBody>
      </p:sp>
    </p:spTree>
    <p:extLst>
      <p:ext uri="{BB962C8B-B14F-4D97-AF65-F5344CB8AC3E}">
        <p14:creationId xmlns:p14="http://schemas.microsoft.com/office/powerpoint/2010/main" val="2733658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Embedding  - </a:t>
            </a:r>
            <a:r>
              <a:rPr lang="en-GB" dirty="0" err="1" smtClean="0"/>
              <a:t>Gmsf</a:t>
            </a:r>
            <a:r>
              <a:rPr lang="en-GB" dirty="0" smtClean="0"/>
              <a:t> &amp; GMS</a:t>
            </a:r>
          </a:p>
          <a:p>
            <a:r>
              <a:rPr lang="en-GB" dirty="0" smtClean="0"/>
              <a:t>Leadership - Mayor</a:t>
            </a:r>
          </a:p>
          <a:p>
            <a:r>
              <a:rPr lang="en-GB" dirty="0" smtClean="0"/>
              <a:t>Power - devolution</a:t>
            </a:r>
          </a:p>
          <a:p>
            <a:r>
              <a:rPr lang="en-GB" dirty="0" smtClean="0"/>
              <a:t>Knowledge Transfer – awareness and skills</a:t>
            </a:r>
          </a:p>
          <a:p>
            <a:r>
              <a:rPr lang="en-GB" dirty="0" smtClean="0"/>
              <a:t>Capacity – Cooperation an </a:t>
            </a:r>
            <a:r>
              <a:rPr lang="en-GB" dirty="0" err="1" smtClean="0"/>
              <a:t>joing</a:t>
            </a:r>
            <a:r>
              <a:rPr lang="en-GB" dirty="0" smtClean="0"/>
              <a:t> up</a:t>
            </a:r>
          </a:p>
          <a:p>
            <a:endParaRPr lang="en-GB" dirty="0"/>
          </a:p>
        </p:txBody>
      </p:sp>
      <p:sp>
        <p:nvSpPr>
          <p:cNvPr id="4" name="Slide Number Placeholder 3"/>
          <p:cNvSpPr>
            <a:spLocks noGrp="1"/>
          </p:cNvSpPr>
          <p:nvPr>
            <p:ph type="sldNum" sz="quarter" idx="10"/>
          </p:nvPr>
        </p:nvSpPr>
        <p:spPr/>
        <p:txBody>
          <a:bodyPr/>
          <a:lstStyle/>
          <a:p>
            <a:pPr>
              <a:defRPr/>
            </a:pPr>
            <a:fld id="{17F11C51-2693-403F-B876-130858AAE986}" type="slidenum">
              <a:rPr lang="en-GB" smtClean="0"/>
              <a:pPr>
                <a:defRPr/>
              </a:pPr>
              <a:t>5</a:t>
            </a:fld>
            <a:endParaRPr lang="en-GB" dirty="0"/>
          </a:p>
        </p:txBody>
      </p:sp>
    </p:spTree>
    <p:extLst>
      <p:ext uri="{BB962C8B-B14F-4D97-AF65-F5344CB8AC3E}">
        <p14:creationId xmlns:p14="http://schemas.microsoft.com/office/powerpoint/2010/main" val="2021357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efault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543886"/>
            <a:ext cx="11521440" cy="1411287"/>
          </a:xfrm>
        </p:spPr>
        <p:txBody>
          <a:bodyPr/>
          <a:lstStyle>
            <a:lvl1pPr>
              <a:defRPr>
                <a:solidFill>
                  <a:schemeClr val="accent2"/>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654562" y="2011681"/>
            <a:ext cx="11521440" cy="6418124"/>
          </a:xfrm>
        </p:spPr>
        <p:txBody>
          <a:bodyPr/>
          <a:lstStyle>
            <a:lvl1pPr>
              <a:defRPr b="0"/>
            </a:lvl1pPr>
            <a:lvl2pPr>
              <a:defRPr baseline="0"/>
            </a:lvl2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F75566B-694D-4833-A3B2-FF7BD4A5F281}" type="datetimeFigureOut">
              <a:rPr lang="en-GB" smtClean="0"/>
              <a:t>13/09/2017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3485E6-BD22-458A-8804-77786EE49173}" type="slidenum">
              <a:rPr lang="en-GB" smtClean="0"/>
              <a:t>‹#›</a:t>
            </a:fld>
            <a:endParaRPr lang="en-GB"/>
          </a:p>
        </p:txBody>
      </p:sp>
    </p:spTree>
    <p:extLst>
      <p:ext uri="{BB962C8B-B14F-4D97-AF65-F5344CB8AC3E}">
        <p14:creationId xmlns:p14="http://schemas.microsoft.com/office/powerpoint/2010/main" val="355447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5566B-694D-4833-A3B2-FF7BD4A5F281}" type="datetimeFigureOut">
              <a:rPr lang="en-GB" smtClean="0"/>
              <a:t>13/09/2017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3485E6-BD22-458A-8804-77786EE49173}" type="slidenum">
              <a:rPr lang="en-GB" smtClean="0"/>
              <a:t>‹#›</a:t>
            </a:fld>
            <a:endParaRPr lang="en-GB"/>
          </a:p>
        </p:txBody>
      </p:sp>
    </p:spTree>
    <p:extLst>
      <p:ext uri="{BB962C8B-B14F-4D97-AF65-F5344CB8AC3E}">
        <p14:creationId xmlns:p14="http://schemas.microsoft.com/office/powerpoint/2010/main" val="174484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063" y="639763"/>
            <a:ext cx="4129087" cy="2239962"/>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441950" y="1382713"/>
            <a:ext cx="6481763" cy="68230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81063" y="2879725"/>
            <a:ext cx="4129087" cy="5337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5566B-694D-4833-A3B2-FF7BD4A5F281}" type="datetimeFigureOut">
              <a:rPr lang="en-GB" smtClean="0"/>
              <a:t>13/09/2017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3485E6-BD22-458A-8804-77786EE49173}" type="slidenum">
              <a:rPr lang="en-GB" smtClean="0"/>
              <a:t>‹#›</a:t>
            </a:fld>
            <a:endParaRPr lang="en-GB"/>
          </a:p>
        </p:txBody>
      </p:sp>
    </p:spTree>
    <p:extLst>
      <p:ext uri="{BB962C8B-B14F-4D97-AF65-F5344CB8AC3E}">
        <p14:creationId xmlns:p14="http://schemas.microsoft.com/office/powerpoint/2010/main" val="3125790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063" y="639763"/>
            <a:ext cx="4129087" cy="2239962"/>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441950" y="1382713"/>
            <a:ext cx="6481763" cy="6823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81063" y="2879725"/>
            <a:ext cx="4129087" cy="5337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5566B-694D-4833-A3B2-FF7BD4A5F281}" type="datetimeFigureOut">
              <a:rPr lang="en-GB" smtClean="0"/>
              <a:t>13/09/2017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3485E6-BD22-458A-8804-77786EE49173}" type="slidenum">
              <a:rPr lang="en-GB" smtClean="0"/>
              <a:t>‹#›</a:t>
            </a:fld>
            <a:endParaRPr lang="en-GB"/>
          </a:p>
        </p:txBody>
      </p:sp>
    </p:spTree>
    <p:extLst>
      <p:ext uri="{BB962C8B-B14F-4D97-AF65-F5344CB8AC3E}">
        <p14:creationId xmlns:p14="http://schemas.microsoft.com/office/powerpoint/2010/main" val="2647354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75566B-694D-4833-A3B2-FF7BD4A5F281}"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3485E6-BD22-458A-8804-77786EE49173}" type="slidenum">
              <a:rPr lang="en-GB" smtClean="0"/>
              <a:t>‹#›</a:t>
            </a:fld>
            <a:endParaRPr lang="en-GB"/>
          </a:p>
        </p:txBody>
      </p:sp>
    </p:spTree>
    <p:extLst>
      <p:ext uri="{BB962C8B-B14F-4D97-AF65-F5344CB8AC3E}">
        <p14:creationId xmlns:p14="http://schemas.microsoft.com/office/powerpoint/2010/main" val="2246790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463" y="511175"/>
            <a:ext cx="2760662" cy="81359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79475" y="511175"/>
            <a:ext cx="8129588" cy="8135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75566B-694D-4833-A3B2-FF7BD4A5F281}"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3485E6-BD22-458A-8804-77786EE49173}" type="slidenum">
              <a:rPr lang="en-GB" smtClean="0"/>
              <a:t>‹#›</a:t>
            </a:fld>
            <a:endParaRPr lang="en-GB"/>
          </a:p>
        </p:txBody>
      </p:sp>
    </p:spTree>
    <p:extLst>
      <p:ext uri="{BB962C8B-B14F-4D97-AF65-F5344CB8AC3E}">
        <p14:creationId xmlns:p14="http://schemas.microsoft.com/office/powerpoint/2010/main" val="320254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620"/>
            <a:ext cx="10881360" cy="2058035"/>
          </a:xfrm>
        </p:spPr>
        <p:txBody>
          <a:bodyPr/>
          <a:lstStyle/>
          <a:p>
            <a:r>
              <a:rPr lang="en-US" smtClean="0"/>
              <a:t>Click to edit Master title style</a:t>
            </a:r>
            <a:endParaRPr lang="en-GB"/>
          </a:p>
        </p:txBody>
      </p:sp>
      <p:sp>
        <p:nvSpPr>
          <p:cNvPr id="3" name="Subtitle 2"/>
          <p:cNvSpPr>
            <a:spLocks noGrp="1"/>
          </p:cNvSpPr>
          <p:nvPr>
            <p:ph type="subTitle" idx="1"/>
          </p:nvPr>
        </p:nvSpPr>
        <p:spPr>
          <a:xfrm>
            <a:off x="1920240" y="5440680"/>
            <a:ext cx="8961120" cy="2453640"/>
          </a:xfrm>
        </p:spPr>
        <p:txBody>
          <a:bodyPr/>
          <a:lstStyle>
            <a:lvl1pPr marL="0" indent="0" algn="ctr">
              <a:buNone/>
              <a:defRPr/>
            </a:lvl1pPr>
            <a:lvl2pPr marL="609267" indent="0" algn="ctr">
              <a:buNone/>
              <a:defRPr/>
            </a:lvl2pPr>
            <a:lvl3pPr marL="1218536" indent="0" algn="ctr">
              <a:buNone/>
              <a:defRPr/>
            </a:lvl3pPr>
            <a:lvl4pPr marL="1827811" indent="0" algn="ctr">
              <a:buNone/>
              <a:defRPr/>
            </a:lvl4pPr>
            <a:lvl5pPr marL="2437077" indent="0" algn="ctr">
              <a:buNone/>
              <a:defRPr/>
            </a:lvl5pPr>
            <a:lvl6pPr marL="3046351" indent="0" algn="ctr">
              <a:buNone/>
              <a:defRPr/>
            </a:lvl6pPr>
            <a:lvl7pPr marL="3655620" indent="0" algn="ctr">
              <a:buNone/>
              <a:defRPr/>
            </a:lvl7pPr>
            <a:lvl8pPr marL="4264889" indent="0" algn="ctr">
              <a:buNone/>
              <a:defRPr/>
            </a:lvl8pPr>
            <a:lvl9pPr marL="4874157"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dirty="0"/>
            </a:lvl1pPr>
          </a:lstStyle>
          <a:p>
            <a:pPr>
              <a:defRPr/>
            </a:pPr>
            <a:endParaRPr lang="en-GB" dirty="0"/>
          </a:p>
        </p:txBody>
      </p:sp>
      <p:sp>
        <p:nvSpPr>
          <p:cNvPr id="5" name="Rectangle 5"/>
          <p:cNvSpPr>
            <a:spLocks noGrp="1" noChangeArrowheads="1"/>
          </p:cNvSpPr>
          <p:nvPr>
            <p:ph type="ftr" sz="quarter" idx="11"/>
          </p:nvPr>
        </p:nvSpPr>
        <p:spPr/>
        <p:txBody>
          <a:bodyPr/>
          <a:lstStyle>
            <a:lvl1pPr>
              <a:defRPr dirty="0"/>
            </a:lvl1pPr>
          </a:lstStyle>
          <a:p>
            <a:pPr>
              <a:defRPr/>
            </a:pPr>
            <a:endParaRPr lang="en-GB" dirty="0"/>
          </a:p>
        </p:txBody>
      </p:sp>
      <p:sp>
        <p:nvSpPr>
          <p:cNvPr id="6" name="Rectangle 6"/>
          <p:cNvSpPr>
            <a:spLocks noGrp="1" noChangeArrowheads="1"/>
          </p:cNvSpPr>
          <p:nvPr>
            <p:ph type="sldNum" sz="quarter" idx="12"/>
          </p:nvPr>
        </p:nvSpPr>
        <p:spPr/>
        <p:txBody>
          <a:bodyPr/>
          <a:lstStyle>
            <a:lvl1pPr>
              <a:defRPr dirty="0"/>
            </a:lvl1pPr>
          </a:lstStyle>
          <a:p>
            <a:pPr>
              <a:defRPr/>
            </a:pP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dirty="0"/>
            </a:lvl1pPr>
          </a:lstStyle>
          <a:p>
            <a:pPr>
              <a:defRPr/>
            </a:pPr>
            <a:endParaRPr lang="en-GB" dirty="0"/>
          </a:p>
        </p:txBody>
      </p:sp>
      <p:sp>
        <p:nvSpPr>
          <p:cNvPr id="5" name="Rectangle 5"/>
          <p:cNvSpPr>
            <a:spLocks noGrp="1" noChangeArrowheads="1"/>
          </p:cNvSpPr>
          <p:nvPr>
            <p:ph type="ftr" sz="quarter" idx="11"/>
          </p:nvPr>
        </p:nvSpPr>
        <p:spPr/>
        <p:txBody>
          <a:bodyPr/>
          <a:lstStyle>
            <a:lvl1pPr>
              <a:defRPr dirty="0"/>
            </a:lvl1pPr>
          </a:lstStyle>
          <a:p>
            <a:pPr>
              <a:defRPr/>
            </a:pPr>
            <a:endParaRPr lang="en-GB" dirty="0"/>
          </a:p>
        </p:txBody>
      </p:sp>
      <p:sp>
        <p:nvSpPr>
          <p:cNvPr id="6" name="Rectangle 6"/>
          <p:cNvSpPr>
            <a:spLocks noGrp="1" noChangeArrowheads="1"/>
          </p:cNvSpPr>
          <p:nvPr>
            <p:ph type="sldNum" sz="quarter" idx="12"/>
          </p:nvPr>
        </p:nvSpPr>
        <p:spPr/>
        <p:txBody>
          <a:bodyPr/>
          <a:lstStyle>
            <a:lvl1pPr>
              <a:defRPr dirty="0"/>
            </a:lvl1pPr>
          </a:lstStyle>
          <a:p>
            <a:pPr>
              <a:defRPr/>
            </a:pP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409" y="6169685"/>
            <a:ext cx="10881360" cy="1906905"/>
          </a:xfrm>
        </p:spPr>
        <p:txBody>
          <a:bodyPr anchor="t"/>
          <a:lstStyle>
            <a:lvl1pPr algn="l">
              <a:defRPr sz="5300" b="1" cap="all"/>
            </a:lvl1pPr>
          </a:lstStyle>
          <a:p>
            <a:r>
              <a:rPr lang="en-US" smtClean="0"/>
              <a:t>Click to edit Master title style</a:t>
            </a:r>
            <a:endParaRPr lang="en-GB"/>
          </a:p>
        </p:txBody>
      </p:sp>
      <p:sp>
        <p:nvSpPr>
          <p:cNvPr id="3" name="Text Placeholder 2"/>
          <p:cNvSpPr>
            <a:spLocks noGrp="1"/>
          </p:cNvSpPr>
          <p:nvPr>
            <p:ph type="body" idx="1"/>
          </p:nvPr>
        </p:nvSpPr>
        <p:spPr>
          <a:xfrm>
            <a:off x="1011409" y="4069400"/>
            <a:ext cx="10881360" cy="2100262"/>
          </a:xfrm>
        </p:spPr>
        <p:txBody>
          <a:bodyPr anchor="b"/>
          <a:lstStyle>
            <a:lvl1pPr marL="0" indent="0">
              <a:buNone/>
              <a:defRPr sz="2700"/>
            </a:lvl1pPr>
            <a:lvl2pPr marL="609267" indent="0">
              <a:buNone/>
              <a:defRPr sz="2400"/>
            </a:lvl2pPr>
            <a:lvl3pPr marL="1218536" indent="0">
              <a:buNone/>
              <a:defRPr sz="2100"/>
            </a:lvl3pPr>
            <a:lvl4pPr marL="1827811" indent="0">
              <a:buNone/>
              <a:defRPr sz="2000"/>
            </a:lvl4pPr>
            <a:lvl5pPr marL="2437077" indent="0">
              <a:buNone/>
              <a:defRPr sz="2000"/>
            </a:lvl5pPr>
            <a:lvl6pPr marL="3046351" indent="0">
              <a:buNone/>
              <a:defRPr sz="2000"/>
            </a:lvl6pPr>
            <a:lvl7pPr marL="3655620" indent="0">
              <a:buNone/>
              <a:defRPr sz="2000"/>
            </a:lvl7pPr>
            <a:lvl8pPr marL="4264889" indent="0">
              <a:buNone/>
              <a:defRPr sz="2000"/>
            </a:lvl8pPr>
            <a:lvl9pPr marL="4874157"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439935AA-FB1B-4B7A-ABE1-86601EC5FDB4}"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40087" y="2240282"/>
            <a:ext cx="5662245" cy="6336348"/>
          </a:xfrm>
        </p:spPr>
        <p:txBody>
          <a:bodyPr/>
          <a:lstStyle>
            <a:lvl1pPr>
              <a:defRPr sz="3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499281" y="2240282"/>
            <a:ext cx="5662245" cy="6336348"/>
          </a:xfrm>
        </p:spPr>
        <p:txBody>
          <a:bodyPr/>
          <a:lstStyle>
            <a:lvl1pPr>
              <a:defRPr sz="3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A0C9A82A-B1F1-41AA-8AE6-A5D0085CB483}"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60811" y="2326081"/>
            <a:ext cx="10881360" cy="2058035"/>
          </a:xfrm>
        </p:spPr>
        <p:txBody>
          <a:bodyPr/>
          <a:lstStyle>
            <a:lvl1pPr>
              <a:defRPr baseline="0"/>
            </a:lvl1pPr>
          </a:lstStyle>
          <a:p>
            <a:r>
              <a:rPr lang="en-US" smtClean="0"/>
              <a:t>Click to edit Master title style</a:t>
            </a:r>
            <a:endParaRPr lang="en-GB" dirty="0"/>
          </a:p>
        </p:txBody>
      </p:sp>
      <p:sp>
        <p:nvSpPr>
          <p:cNvPr id="3" name="Subtitle 2"/>
          <p:cNvSpPr>
            <a:spLocks noGrp="1"/>
          </p:cNvSpPr>
          <p:nvPr>
            <p:ph type="subTitle" idx="1"/>
          </p:nvPr>
        </p:nvSpPr>
        <p:spPr>
          <a:xfrm>
            <a:off x="660811" y="4363184"/>
            <a:ext cx="8961120" cy="2453640"/>
          </a:xfrm>
        </p:spPr>
        <p:txBody>
          <a:bodyPr/>
          <a:lstStyle>
            <a:lvl1pPr marL="0" indent="0" algn="l">
              <a:buNone/>
              <a:defRPr baseline="0"/>
            </a:lvl1pPr>
            <a:lvl2pPr marL="609267" indent="0" algn="ctr">
              <a:buNone/>
              <a:defRPr/>
            </a:lvl2pPr>
            <a:lvl3pPr marL="1218536" indent="0" algn="ctr">
              <a:buNone/>
              <a:defRPr/>
            </a:lvl3pPr>
            <a:lvl4pPr marL="1827811" indent="0" algn="ctr">
              <a:buNone/>
              <a:defRPr/>
            </a:lvl4pPr>
            <a:lvl5pPr marL="2437077" indent="0" algn="ctr">
              <a:buNone/>
              <a:defRPr/>
            </a:lvl5pPr>
            <a:lvl6pPr marL="3046351" indent="0" algn="ctr">
              <a:buNone/>
              <a:defRPr/>
            </a:lvl6pPr>
            <a:lvl7pPr marL="3655620" indent="0" algn="ctr">
              <a:buNone/>
              <a:defRPr/>
            </a:lvl7pPr>
            <a:lvl8pPr marL="4264889" indent="0" algn="ctr">
              <a:buNone/>
              <a:defRPr/>
            </a:lvl8pPr>
            <a:lvl9pPr marL="4874157" indent="0" algn="ctr">
              <a:buNone/>
              <a:defRPr/>
            </a:lvl9pPr>
          </a:lstStyle>
          <a:p>
            <a:r>
              <a:rPr lang="en-US" smtClean="0"/>
              <a:t>Click to edit Master subtitle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40080" y="2149158"/>
            <a:ext cx="5656092" cy="895667"/>
          </a:xfrm>
        </p:spPr>
        <p:txBody>
          <a:bodyPr anchor="b"/>
          <a:lstStyle>
            <a:lvl1pPr marL="0" indent="0">
              <a:buNone/>
              <a:defRPr sz="3200" b="1"/>
            </a:lvl1pPr>
            <a:lvl2pPr marL="609267" indent="0">
              <a:buNone/>
              <a:defRPr sz="2700" b="1"/>
            </a:lvl2pPr>
            <a:lvl3pPr marL="1218536" indent="0">
              <a:buNone/>
              <a:defRPr sz="2400" b="1"/>
            </a:lvl3pPr>
            <a:lvl4pPr marL="1827811" indent="0">
              <a:buNone/>
              <a:defRPr sz="2100" b="1"/>
            </a:lvl4pPr>
            <a:lvl5pPr marL="2437077" indent="0">
              <a:buNone/>
              <a:defRPr sz="2100" b="1"/>
            </a:lvl5pPr>
            <a:lvl6pPr marL="3046351" indent="0">
              <a:buNone/>
              <a:defRPr sz="2100" b="1"/>
            </a:lvl6pPr>
            <a:lvl7pPr marL="3655620" indent="0">
              <a:buNone/>
              <a:defRPr sz="2100" b="1"/>
            </a:lvl7pPr>
            <a:lvl8pPr marL="4264889" indent="0">
              <a:buNone/>
              <a:defRPr sz="2100" b="1"/>
            </a:lvl8pPr>
            <a:lvl9pPr marL="487415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40080" y="3044825"/>
            <a:ext cx="5656092" cy="55318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503400" y="2149158"/>
            <a:ext cx="5658143" cy="895667"/>
          </a:xfrm>
        </p:spPr>
        <p:txBody>
          <a:bodyPr anchor="b"/>
          <a:lstStyle>
            <a:lvl1pPr marL="0" indent="0">
              <a:buNone/>
              <a:defRPr sz="3200" b="1"/>
            </a:lvl1pPr>
            <a:lvl2pPr marL="609267" indent="0">
              <a:buNone/>
              <a:defRPr sz="2700" b="1"/>
            </a:lvl2pPr>
            <a:lvl3pPr marL="1218536" indent="0">
              <a:buNone/>
              <a:defRPr sz="2400" b="1"/>
            </a:lvl3pPr>
            <a:lvl4pPr marL="1827811" indent="0">
              <a:buNone/>
              <a:defRPr sz="2100" b="1"/>
            </a:lvl4pPr>
            <a:lvl5pPr marL="2437077" indent="0">
              <a:buNone/>
              <a:defRPr sz="2100" b="1"/>
            </a:lvl5pPr>
            <a:lvl6pPr marL="3046351" indent="0">
              <a:buNone/>
              <a:defRPr sz="2100" b="1"/>
            </a:lvl6pPr>
            <a:lvl7pPr marL="3655620" indent="0">
              <a:buNone/>
              <a:defRPr sz="2100" b="1"/>
            </a:lvl7pPr>
            <a:lvl8pPr marL="4264889" indent="0">
              <a:buNone/>
              <a:defRPr sz="2100" b="1"/>
            </a:lvl8pPr>
            <a:lvl9pPr marL="487415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503400" y="3044825"/>
            <a:ext cx="5658143" cy="55318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8C4FE36F-1D20-4ED5-9818-5DFF47847DDA}"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59EBFAF1-5E3B-442B-B432-99BE7EF67240}"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4F6FA767-A8B0-429F-86EE-2A99CF1D0E02}"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6" y="382270"/>
            <a:ext cx="4211809" cy="1626870"/>
          </a:xfrm>
        </p:spPr>
        <p:txBody>
          <a:bodyPr anchor="b"/>
          <a:lstStyle>
            <a:lvl1pPr algn="l">
              <a:defRPr sz="2700" b="1"/>
            </a:lvl1pPr>
          </a:lstStyle>
          <a:p>
            <a:r>
              <a:rPr lang="en-US" smtClean="0"/>
              <a:t>Click to edit Master title style</a:t>
            </a:r>
            <a:endParaRPr lang="en-GB"/>
          </a:p>
        </p:txBody>
      </p:sp>
      <p:sp>
        <p:nvSpPr>
          <p:cNvPr id="3" name="Content Placeholder 2"/>
          <p:cNvSpPr>
            <a:spLocks noGrp="1"/>
          </p:cNvSpPr>
          <p:nvPr>
            <p:ph idx="1"/>
          </p:nvPr>
        </p:nvSpPr>
        <p:spPr>
          <a:xfrm>
            <a:off x="5005761" y="382272"/>
            <a:ext cx="7155765" cy="8194358"/>
          </a:xfrm>
        </p:spPr>
        <p:txBody>
          <a:bodyPr/>
          <a:lstStyle>
            <a:lvl1pPr>
              <a:defRPr sz="4300"/>
            </a:lvl1pPr>
            <a:lvl2pPr>
              <a:defRPr sz="36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40086" y="2009142"/>
            <a:ext cx="4211809" cy="6567488"/>
          </a:xfrm>
        </p:spPr>
        <p:txBody>
          <a:bodyPr/>
          <a:lstStyle>
            <a:lvl1pPr marL="0" indent="0">
              <a:buNone/>
              <a:defRPr sz="2000"/>
            </a:lvl1pPr>
            <a:lvl2pPr marL="609267" indent="0">
              <a:buNone/>
              <a:defRPr sz="1500"/>
            </a:lvl2pPr>
            <a:lvl3pPr marL="1218536" indent="0">
              <a:buNone/>
              <a:defRPr sz="1300"/>
            </a:lvl3pPr>
            <a:lvl4pPr marL="1827811" indent="0">
              <a:buNone/>
              <a:defRPr sz="1300"/>
            </a:lvl4pPr>
            <a:lvl5pPr marL="2437077" indent="0">
              <a:buNone/>
              <a:defRPr sz="1300"/>
            </a:lvl5pPr>
            <a:lvl6pPr marL="3046351" indent="0">
              <a:buNone/>
              <a:defRPr sz="1300"/>
            </a:lvl6pPr>
            <a:lvl7pPr marL="3655620" indent="0">
              <a:buNone/>
              <a:defRPr sz="1300"/>
            </a:lvl7pPr>
            <a:lvl8pPr marL="4264889" indent="0">
              <a:buNone/>
              <a:defRPr sz="1300"/>
            </a:lvl8pPr>
            <a:lvl9pPr marL="4874157"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8169B078-6756-457F-AE13-85291D3498F1}"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032" y="6720840"/>
            <a:ext cx="7680960" cy="793433"/>
          </a:xfrm>
        </p:spPr>
        <p:txBody>
          <a:bodyPr anchor="b"/>
          <a:lstStyle>
            <a:lvl1pPr algn="l">
              <a:defRPr sz="2700" b="1"/>
            </a:lvl1pPr>
          </a:lstStyle>
          <a:p>
            <a:r>
              <a:rPr lang="en-US" smtClean="0"/>
              <a:t>Click to edit Master title style</a:t>
            </a:r>
            <a:endParaRPr lang="en-GB"/>
          </a:p>
        </p:txBody>
      </p:sp>
      <p:sp>
        <p:nvSpPr>
          <p:cNvPr id="3" name="Picture Placeholder 2"/>
          <p:cNvSpPr>
            <a:spLocks noGrp="1"/>
          </p:cNvSpPr>
          <p:nvPr>
            <p:ph type="pic" idx="1"/>
          </p:nvPr>
        </p:nvSpPr>
        <p:spPr>
          <a:xfrm>
            <a:off x="2509032" y="857885"/>
            <a:ext cx="7680960" cy="5760720"/>
          </a:xfrm>
        </p:spPr>
        <p:txBody>
          <a:bodyPr/>
          <a:lstStyle>
            <a:lvl1pPr marL="0" indent="0">
              <a:buNone/>
              <a:defRPr sz="4300"/>
            </a:lvl1pPr>
            <a:lvl2pPr marL="609267" indent="0">
              <a:buNone/>
              <a:defRPr sz="3600"/>
            </a:lvl2pPr>
            <a:lvl3pPr marL="1218536" indent="0">
              <a:buNone/>
              <a:defRPr sz="3200"/>
            </a:lvl3pPr>
            <a:lvl4pPr marL="1827811" indent="0">
              <a:buNone/>
              <a:defRPr sz="2700"/>
            </a:lvl4pPr>
            <a:lvl5pPr marL="2437077" indent="0">
              <a:buNone/>
              <a:defRPr sz="2700"/>
            </a:lvl5pPr>
            <a:lvl6pPr marL="3046351" indent="0">
              <a:buNone/>
              <a:defRPr sz="2700"/>
            </a:lvl6pPr>
            <a:lvl7pPr marL="3655620" indent="0">
              <a:buNone/>
              <a:defRPr sz="2700"/>
            </a:lvl7pPr>
            <a:lvl8pPr marL="4264889" indent="0">
              <a:buNone/>
              <a:defRPr sz="2700"/>
            </a:lvl8pPr>
            <a:lvl9pPr marL="4874157" indent="0">
              <a:buNone/>
              <a:defRPr sz="2700"/>
            </a:lvl9pPr>
          </a:lstStyle>
          <a:p>
            <a:pPr lvl="0"/>
            <a:endParaRPr lang="en-GB" noProof="0" dirty="0" smtClean="0"/>
          </a:p>
        </p:txBody>
      </p:sp>
      <p:sp>
        <p:nvSpPr>
          <p:cNvPr id="4" name="Text Placeholder 3"/>
          <p:cNvSpPr>
            <a:spLocks noGrp="1"/>
          </p:cNvSpPr>
          <p:nvPr>
            <p:ph type="body" sz="half" idx="2"/>
          </p:nvPr>
        </p:nvSpPr>
        <p:spPr>
          <a:xfrm>
            <a:off x="2509032" y="7514273"/>
            <a:ext cx="7680960" cy="1126807"/>
          </a:xfrm>
        </p:spPr>
        <p:txBody>
          <a:bodyPr/>
          <a:lstStyle>
            <a:lvl1pPr marL="0" indent="0">
              <a:buNone/>
              <a:defRPr sz="2000"/>
            </a:lvl1pPr>
            <a:lvl2pPr marL="609267" indent="0">
              <a:buNone/>
              <a:defRPr sz="1500"/>
            </a:lvl2pPr>
            <a:lvl3pPr marL="1218536" indent="0">
              <a:buNone/>
              <a:defRPr sz="1300"/>
            </a:lvl3pPr>
            <a:lvl4pPr marL="1827811" indent="0">
              <a:buNone/>
              <a:defRPr sz="1300"/>
            </a:lvl4pPr>
            <a:lvl5pPr marL="2437077" indent="0">
              <a:buNone/>
              <a:defRPr sz="1300"/>
            </a:lvl5pPr>
            <a:lvl6pPr marL="3046351" indent="0">
              <a:buNone/>
              <a:defRPr sz="1300"/>
            </a:lvl6pPr>
            <a:lvl7pPr marL="3655620" indent="0">
              <a:buNone/>
              <a:defRPr sz="1300"/>
            </a:lvl7pPr>
            <a:lvl8pPr marL="4264889" indent="0">
              <a:buNone/>
              <a:defRPr sz="1300"/>
            </a:lvl8pPr>
            <a:lvl9pPr marL="4874157"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004A13C2-8658-427A-8B2B-7412D17D96BD}"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CD0B8DA-2675-42C3-BC25-DF8218BEBD85}"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384518"/>
            <a:ext cx="2880360" cy="819213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40082" y="384518"/>
            <a:ext cx="8444132" cy="8192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C955EEC-7C05-4AF6-9A66-5C5EF0BFC269}"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Default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543886"/>
            <a:ext cx="11521440" cy="1411287"/>
          </a:xfrm>
        </p:spPr>
        <p:txBody>
          <a:bodyPr/>
          <a:lstStyle>
            <a:lvl1pPr>
              <a:defRPr>
                <a:solidFill>
                  <a:schemeClr val="accent2"/>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654562" y="2011681"/>
            <a:ext cx="11521440" cy="6418124"/>
          </a:xfrm>
        </p:spPr>
        <p:txBody>
          <a:bodyPr/>
          <a:lstStyle>
            <a:lvl1pPr>
              <a:defRPr b="0"/>
            </a:lvl1pPr>
            <a:lvl2pPr>
              <a:defRPr baseline="0"/>
            </a:lvl2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60811" y="2326076"/>
            <a:ext cx="10881360" cy="2058035"/>
          </a:xfrm>
        </p:spPr>
        <p:txBody>
          <a:bodyPr/>
          <a:lstStyle>
            <a:lvl1pPr>
              <a:defRPr baseline="0"/>
            </a:lvl1pPr>
          </a:lstStyle>
          <a:p>
            <a:r>
              <a:rPr lang="en-US" smtClean="0"/>
              <a:t>Click to edit Master title style</a:t>
            </a:r>
            <a:endParaRPr lang="en-GB" dirty="0"/>
          </a:p>
        </p:txBody>
      </p:sp>
      <p:sp>
        <p:nvSpPr>
          <p:cNvPr id="3" name="Subtitle 2"/>
          <p:cNvSpPr>
            <a:spLocks noGrp="1"/>
          </p:cNvSpPr>
          <p:nvPr>
            <p:ph type="subTitle" idx="1"/>
          </p:nvPr>
        </p:nvSpPr>
        <p:spPr>
          <a:xfrm>
            <a:off x="660811" y="4363184"/>
            <a:ext cx="8961120" cy="2453640"/>
          </a:xfrm>
        </p:spPr>
        <p:txBody>
          <a:bodyPr/>
          <a:lstStyle>
            <a:lvl1pPr marL="0" indent="0" algn="l">
              <a:buNone/>
              <a:defRPr baseline="0"/>
            </a:lvl1pPr>
            <a:lvl2pPr marL="609708" indent="0" algn="ctr">
              <a:buNone/>
              <a:defRPr/>
            </a:lvl2pPr>
            <a:lvl3pPr marL="1219414" indent="0" algn="ctr">
              <a:buNone/>
              <a:defRPr/>
            </a:lvl3pPr>
            <a:lvl4pPr marL="1829131" indent="0" algn="ctr">
              <a:buNone/>
              <a:defRPr/>
            </a:lvl4pPr>
            <a:lvl5pPr marL="2438836" indent="0" algn="ctr">
              <a:buNone/>
              <a:defRPr/>
            </a:lvl5pPr>
            <a:lvl6pPr marL="3048546" indent="0" algn="ctr">
              <a:buNone/>
              <a:defRPr/>
            </a:lvl6pPr>
            <a:lvl7pPr marL="3658257" indent="0" algn="ctr">
              <a:buNone/>
              <a:defRPr/>
            </a:lvl7pPr>
            <a:lvl8pPr marL="4267964" indent="0" algn="ctr">
              <a:buNone/>
              <a:defRPr/>
            </a:lvl8pPr>
            <a:lvl9pPr marL="4877677" indent="0" algn="ctr">
              <a:buNone/>
              <a:defRPr/>
            </a:lvl9pPr>
          </a:lstStyle>
          <a:p>
            <a:r>
              <a:rPr lang="en-US" smtClean="0"/>
              <a:t>Click to edit Master subtitle style</a:t>
            </a: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Default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543885"/>
            <a:ext cx="11521440" cy="1411287"/>
          </a:xfrm>
        </p:spPr>
        <p:txBody>
          <a:bodyPr/>
          <a:lstStyle>
            <a:lvl1pPr>
              <a:defRPr>
                <a:solidFill>
                  <a:schemeClr val="accent2"/>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654562" y="2011681"/>
            <a:ext cx="11521440" cy="6418124"/>
          </a:xfrm>
        </p:spPr>
        <p:txBody>
          <a:bodyPr/>
          <a:lstStyle>
            <a:lvl1pPr>
              <a:defRPr b="0"/>
            </a:lvl1pPr>
            <a:lvl2pPr>
              <a:defRPr baseline="0"/>
            </a:lvl2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60811" y="2326057"/>
            <a:ext cx="10881360" cy="2058035"/>
          </a:xfrm>
        </p:spPr>
        <p:txBody>
          <a:bodyPr/>
          <a:lstStyle>
            <a:lvl1pPr>
              <a:defRPr baseline="0"/>
            </a:lvl1pPr>
          </a:lstStyle>
          <a:p>
            <a:r>
              <a:rPr lang="en-US" smtClean="0"/>
              <a:t>Click to edit Master title style</a:t>
            </a:r>
            <a:endParaRPr lang="en-GB" dirty="0"/>
          </a:p>
        </p:txBody>
      </p:sp>
      <p:sp>
        <p:nvSpPr>
          <p:cNvPr id="3" name="Subtitle 2"/>
          <p:cNvSpPr>
            <a:spLocks noGrp="1"/>
          </p:cNvSpPr>
          <p:nvPr>
            <p:ph type="subTitle" idx="1"/>
          </p:nvPr>
        </p:nvSpPr>
        <p:spPr>
          <a:xfrm>
            <a:off x="660811" y="4363184"/>
            <a:ext cx="8961120" cy="2453640"/>
          </a:xfrm>
        </p:spPr>
        <p:txBody>
          <a:bodyPr/>
          <a:lstStyle>
            <a:lvl1pPr marL="0" indent="0" algn="l">
              <a:buNone/>
              <a:defRPr baseline="0"/>
            </a:lvl1pPr>
            <a:lvl2pPr marL="610956" indent="0" algn="ctr">
              <a:buNone/>
              <a:defRPr/>
            </a:lvl2pPr>
            <a:lvl3pPr marL="1221913" indent="0" algn="ctr">
              <a:buNone/>
              <a:defRPr/>
            </a:lvl3pPr>
            <a:lvl4pPr marL="1832869" indent="0" algn="ctr">
              <a:buNone/>
              <a:defRPr/>
            </a:lvl4pPr>
            <a:lvl5pPr marL="2443825" indent="0" algn="ctr">
              <a:buNone/>
              <a:defRPr/>
            </a:lvl5pPr>
            <a:lvl6pPr marL="3054782" indent="0" algn="ctr">
              <a:buNone/>
              <a:defRPr/>
            </a:lvl6pPr>
            <a:lvl7pPr marL="3665738" indent="0" algn="ctr">
              <a:buNone/>
              <a:defRPr/>
            </a:lvl7pPr>
            <a:lvl8pPr marL="4276695" indent="0" algn="ctr">
              <a:buNone/>
              <a:defRPr/>
            </a:lvl8pPr>
            <a:lvl9pPr marL="4887651" indent="0" algn="ctr">
              <a:buNone/>
              <a:defRPr/>
            </a:lvl9pPr>
          </a:lstStyle>
          <a:p>
            <a:r>
              <a:rPr lang="en-US" smtClean="0"/>
              <a:t>Click to edit Master subtitle style</a:t>
            </a:r>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712241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625"/>
            <a:ext cx="9601200" cy="3341688"/>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600200" y="5043488"/>
            <a:ext cx="9601200" cy="23177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F75566B-694D-4833-A3B2-FF7BD4A5F281}"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3485E6-BD22-458A-8804-77786EE49173}" type="slidenum">
              <a:rPr lang="en-GB" smtClean="0"/>
              <a:t>‹#›</a:t>
            </a:fld>
            <a:endParaRPr lang="en-GB"/>
          </a:p>
        </p:txBody>
      </p:sp>
    </p:spTree>
    <p:extLst>
      <p:ext uri="{BB962C8B-B14F-4D97-AF65-F5344CB8AC3E}">
        <p14:creationId xmlns:p14="http://schemas.microsoft.com/office/powerpoint/2010/main" val="122527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75566B-694D-4833-A3B2-FF7BD4A5F281}"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3485E6-BD22-458A-8804-77786EE49173}" type="slidenum">
              <a:rPr lang="en-GB" smtClean="0"/>
              <a:t>‹#›</a:t>
            </a:fld>
            <a:endParaRPr lang="en-GB"/>
          </a:p>
        </p:txBody>
      </p:sp>
    </p:spTree>
    <p:extLst>
      <p:ext uri="{BB962C8B-B14F-4D97-AF65-F5344CB8AC3E}">
        <p14:creationId xmlns:p14="http://schemas.microsoft.com/office/powerpoint/2010/main" val="182913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125" y="2393950"/>
            <a:ext cx="11041063" cy="3994150"/>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73125" y="6424613"/>
            <a:ext cx="11041063" cy="210026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75566B-694D-4833-A3B2-FF7BD4A5F281}"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3485E6-BD22-458A-8804-77786EE49173}" type="slidenum">
              <a:rPr lang="en-GB" smtClean="0"/>
              <a:t>‹#›</a:t>
            </a:fld>
            <a:endParaRPr lang="en-GB"/>
          </a:p>
        </p:txBody>
      </p:sp>
    </p:spTree>
    <p:extLst>
      <p:ext uri="{BB962C8B-B14F-4D97-AF65-F5344CB8AC3E}">
        <p14:creationId xmlns:p14="http://schemas.microsoft.com/office/powerpoint/2010/main" val="396933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79475" y="2555875"/>
            <a:ext cx="5445125" cy="6091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477000" y="2555875"/>
            <a:ext cx="5445125" cy="6091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F75566B-694D-4833-A3B2-FF7BD4A5F281}" type="datetimeFigureOut">
              <a:rPr lang="en-GB" smtClean="0"/>
              <a:t>13/09/2017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3485E6-BD22-458A-8804-77786EE49173}" type="slidenum">
              <a:rPr lang="en-GB" smtClean="0"/>
              <a:t>‹#›</a:t>
            </a:fld>
            <a:endParaRPr lang="en-GB"/>
          </a:p>
        </p:txBody>
      </p:sp>
    </p:spTree>
    <p:extLst>
      <p:ext uri="{BB962C8B-B14F-4D97-AF65-F5344CB8AC3E}">
        <p14:creationId xmlns:p14="http://schemas.microsoft.com/office/powerpoint/2010/main" val="424070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063" y="511175"/>
            <a:ext cx="11042650" cy="1855788"/>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81063" y="2354263"/>
            <a:ext cx="5416550" cy="1152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81063" y="3506788"/>
            <a:ext cx="5416550" cy="5159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480175" y="2354263"/>
            <a:ext cx="5443538" cy="1152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80175" y="3506788"/>
            <a:ext cx="5443538" cy="5159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F75566B-694D-4833-A3B2-FF7BD4A5F281}" type="datetimeFigureOut">
              <a:rPr lang="en-GB" smtClean="0"/>
              <a:t>13/09/2017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3485E6-BD22-458A-8804-77786EE49173}" type="slidenum">
              <a:rPr lang="en-GB" smtClean="0"/>
              <a:t>‹#›</a:t>
            </a:fld>
            <a:endParaRPr lang="en-GB"/>
          </a:p>
        </p:txBody>
      </p:sp>
    </p:spTree>
    <p:extLst>
      <p:ext uri="{BB962C8B-B14F-4D97-AF65-F5344CB8AC3E}">
        <p14:creationId xmlns:p14="http://schemas.microsoft.com/office/powerpoint/2010/main" val="38355146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title"/>
          </p:nvPr>
        </p:nvSpPr>
        <p:spPr bwMode="auto">
          <a:xfrm>
            <a:off x="657225" y="868363"/>
            <a:ext cx="11520488" cy="1411287"/>
          </a:xfrm>
          <a:prstGeom prst="rect">
            <a:avLst/>
          </a:prstGeom>
          <a:noFill/>
          <a:ln w="9525">
            <a:noFill/>
            <a:miter lim="800000"/>
            <a:headEnd/>
            <a:tailEnd/>
          </a:ln>
        </p:spPr>
        <p:txBody>
          <a:bodyPr vert="horz" wrap="square" lIns="121855" tIns="60925" rIns="121855" bIns="60925"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12"/>
          <p:cNvSpPr>
            <a:spLocks noGrp="1" noChangeArrowheads="1"/>
          </p:cNvSpPr>
          <p:nvPr>
            <p:ph type="body" idx="1"/>
          </p:nvPr>
        </p:nvSpPr>
        <p:spPr bwMode="auto">
          <a:xfrm>
            <a:off x="654050" y="2379663"/>
            <a:ext cx="11522075" cy="6049962"/>
          </a:xfrm>
          <a:prstGeom prst="rect">
            <a:avLst/>
          </a:prstGeom>
          <a:noFill/>
          <a:ln w="9525">
            <a:noFill/>
            <a:miter lim="800000"/>
            <a:headEnd/>
            <a:tailEnd/>
          </a:ln>
        </p:spPr>
        <p:txBody>
          <a:bodyPr vert="horz" wrap="square" lIns="121855" tIns="60925" rIns="121855" bIns="60925" numCol="1" anchor="t" anchorCtr="0" compatLnSpc="1">
            <a:prstTxWarp prst="textNoShape">
              <a:avLst/>
            </a:prstTxWarp>
          </a:bodyPr>
          <a:lstStyle/>
          <a:p>
            <a:pPr lvl="0"/>
            <a:r>
              <a:rPr lang="en-GB" altLang="en-US" smtClean="0"/>
              <a:t>Click to edit Master text styles</a:t>
            </a:r>
          </a:p>
          <a:p>
            <a:pPr lvl="1"/>
            <a:r>
              <a:rPr lang="en-GB" altLang="en-US" smtClean="0"/>
              <a:t>Second level	</a:t>
            </a:r>
          </a:p>
          <a:p>
            <a:pPr lvl="2"/>
            <a:r>
              <a:rPr lang="en-GB" altLang="en-US" smtClean="0"/>
              <a:t>Third level</a:t>
            </a:r>
          </a:p>
        </p:txBody>
      </p:sp>
    </p:spTree>
  </p:cSld>
  <p:clrMap bg1="lt1" tx1="dk1" bg2="lt2" tx2="dk2" accent1="accent1" accent2="accent2" accent3="accent3" accent4="accent4" accent5="accent5" accent6="accent6" hlink="hlink" folHlink="folHlink"/>
  <p:sldLayoutIdLst>
    <p:sldLayoutId id="2147483912" r:id="rId1"/>
    <p:sldLayoutId id="2147483911" r:id="rId2"/>
    <p:sldLayoutId id="2147483910" r:id="rId3"/>
    <p:sldLayoutId id="2147483930"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4300" b="1">
          <a:solidFill>
            <a:schemeClr val="tx2"/>
          </a:solidFill>
          <a:latin typeface="+mj-lt"/>
          <a:ea typeface="+mj-ea"/>
          <a:cs typeface="+mj-cs"/>
        </a:defRPr>
      </a:lvl1pPr>
      <a:lvl2pPr algn="l" rtl="0" eaLnBrk="0" fontAlgn="base" hangingPunct="0">
        <a:spcBef>
          <a:spcPct val="0"/>
        </a:spcBef>
        <a:spcAft>
          <a:spcPct val="0"/>
        </a:spcAft>
        <a:defRPr sz="4300" b="1">
          <a:solidFill>
            <a:schemeClr val="tx2"/>
          </a:solidFill>
          <a:latin typeface="Arial" charset="0"/>
        </a:defRPr>
      </a:lvl2pPr>
      <a:lvl3pPr algn="l" rtl="0" eaLnBrk="0" fontAlgn="base" hangingPunct="0">
        <a:spcBef>
          <a:spcPct val="0"/>
        </a:spcBef>
        <a:spcAft>
          <a:spcPct val="0"/>
        </a:spcAft>
        <a:defRPr sz="4300" b="1">
          <a:solidFill>
            <a:schemeClr val="tx2"/>
          </a:solidFill>
          <a:latin typeface="Arial" charset="0"/>
        </a:defRPr>
      </a:lvl3pPr>
      <a:lvl4pPr algn="l" rtl="0" eaLnBrk="0" fontAlgn="base" hangingPunct="0">
        <a:spcBef>
          <a:spcPct val="0"/>
        </a:spcBef>
        <a:spcAft>
          <a:spcPct val="0"/>
        </a:spcAft>
        <a:defRPr sz="4300" b="1">
          <a:solidFill>
            <a:schemeClr val="tx2"/>
          </a:solidFill>
          <a:latin typeface="Arial" charset="0"/>
        </a:defRPr>
      </a:lvl4pPr>
      <a:lvl5pPr algn="l" rtl="0" eaLnBrk="0" fontAlgn="base" hangingPunct="0">
        <a:spcBef>
          <a:spcPct val="0"/>
        </a:spcBef>
        <a:spcAft>
          <a:spcPct val="0"/>
        </a:spcAft>
        <a:defRPr sz="4300" b="1">
          <a:solidFill>
            <a:schemeClr val="tx2"/>
          </a:solidFill>
          <a:latin typeface="Arial" charset="0"/>
        </a:defRPr>
      </a:lvl5pPr>
      <a:lvl6pPr marL="609267" algn="l" rtl="0" eaLnBrk="1" fontAlgn="base" hangingPunct="1">
        <a:spcBef>
          <a:spcPct val="0"/>
        </a:spcBef>
        <a:spcAft>
          <a:spcPct val="0"/>
        </a:spcAft>
        <a:defRPr sz="4300" b="1">
          <a:solidFill>
            <a:schemeClr val="tx2"/>
          </a:solidFill>
          <a:latin typeface="Arial" charset="0"/>
        </a:defRPr>
      </a:lvl6pPr>
      <a:lvl7pPr marL="1218536" algn="l" rtl="0" eaLnBrk="1" fontAlgn="base" hangingPunct="1">
        <a:spcBef>
          <a:spcPct val="0"/>
        </a:spcBef>
        <a:spcAft>
          <a:spcPct val="0"/>
        </a:spcAft>
        <a:defRPr sz="4300" b="1">
          <a:solidFill>
            <a:schemeClr val="tx2"/>
          </a:solidFill>
          <a:latin typeface="Arial" charset="0"/>
        </a:defRPr>
      </a:lvl7pPr>
      <a:lvl8pPr marL="1827811" algn="l" rtl="0" eaLnBrk="1" fontAlgn="base" hangingPunct="1">
        <a:spcBef>
          <a:spcPct val="0"/>
        </a:spcBef>
        <a:spcAft>
          <a:spcPct val="0"/>
        </a:spcAft>
        <a:defRPr sz="4300" b="1">
          <a:solidFill>
            <a:schemeClr val="tx2"/>
          </a:solidFill>
          <a:latin typeface="Arial" charset="0"/>
        </a:defRPr>
      </a:lvl8pPr>
      <a:lvl9pPr marL="2437077" algn="l" rtl="0" eaLnBrk="1" fontAlgn="base" hangingPunct="1">
        <a:spcBef>
          <a:spcPct val="0"/>
        </a:spcBef>
        <a:spcAft>
          <a:spcPct val="0"/>
        </a:spcAft>
        <a:defRPr sz="4300" b="1">
          <a:solidFill>
            <a:schemeClr val="tx2"/>
          </a:solidFill>
          <a:latin typeface="Arial" charset="0"/>
        </a:defRPr>
      </a:lvl9pPr>
    </p:titleStyle>
    <p:bodyStyle>
      <a:lvl1pPr marL="455613" indent="-455613" algn="l" rtl="0" eaLnBrk="0" fontAlgn="base" hangingPunct="0">
        <a:spcBef>
          <a:spcPct val="20000"/>
        </a:spcBef>
        <a:spcAft>
          <a:spcPct val="0"/>
        </a:spcAft>
        <a:buChar char="•"/>
        <a:defRPr sz="3200">
          <a:solidFill>
            <a:schemeClr val="tx1"/>
          </a:solidFill>
          <a:latin typeface="+mn-lt"/>
          <a:ea typeface="+mn-ea"/>
          <a:cs typeface="+mn-cs"/>
        </a:defRPr>
      </a:lvl1pPr>
      <a:lvl2pPr marL="989013" indent="-379413" algn="l" rtl="0" eaLnBrk="0" fontAlgn="base" hangingPunct="0">
        <a:spcBef>
          <a:spcPct val="20000"/>
        </a:spcBef>
        <a:spcAft>
          <a:spcPct val="0"/>
        </a:spcAft>
        <a:buChar char="•"/>
        <a:defRPr sz="2700">
          <a:solidFill>
            <a:schemeClr val="tx1"/>
          </a:solidFill>
          <a:latin typeface="+mn-lt"/>
        </a:defRPr>
      </a:lvl2pPr>
      <a:lvl3pPr marL="1522413" indent="-303213" algn="l" rtl="0" eaLnBrk="0" fontAlgn="base" hangingPunct="0">
        <a:spcBef>
          <a:spcPct val="20000"/>
        </a:spcBef>
        <a:spcAft>
          <a:spcPct val="0"/>
        </a:spcAft>
        <a:buChar char="•"/>
        <a:defRPr sz="2700">
          <a:solidFill>
            <a:schemeClr val="tx1"/>
          </a:solidFill>
          <a:latin typeface="+mn-lt"/>
        </a:defRPr>
      </a:lvl3pPr>
      <a:lvl4pPr marL="2132013" indent="-303213" algn="l" rtl="0" eaLnBrk="0" fontAlgn="base" hangingPunct="0">
        <a:spcBef>
          <a:spcPct val="20000"/>
        </a:spcBef>
        <a:spcAft>
          <a:spcPct val="0"/>
        </a:spcAft>
        <a:buChar char="•"/>
        <a:defRPr sz="2700">
          <a:solidFill>
            <a:schemeClr val="tx1"/>
          </a:solidFill>
          <a:latin typeface="+mn-lt"/>
        </a:defRPr>
      </a:lvl4pPr>
      <a:lvl5pPr marL="2741613" indent="-303213" algn="l" rtl="0" eaLnBrk="0" fontAlgn="base" hangingPunct="0">
        <a:spcBef>
          <a:spcPct val="20000"/>
        </a:spcBef>
        <a:spcAft>
          <a:spcPct val="0"/>
        </a:spcAft>
        <a:defRPr sz="2700">
          <a:solidFill>
            <a:schemeClr val="tx1"/>
          </a:solidFill>
          <a:latin typeface="+mn-lt"/>
        </a:defRPr>
      </a:lvl5pPr>
      <a:lvl6pPr marL="3350988" indent="-304636" algn="l" rtl="0" eaLnBrk="1" fontAlgn="base" hangingPunct="1">
        <a:spcBef>
          <a:spcPct val="20000"/>
        </a:spcBef>
        <a:spcAft>
          <a:spcPct val="0"/>
        </a:spcAft>
        <a:buChar char="•"/>
        <a:defRPr sz="2700">
          <a:solidFill>
            <a:schemeClr val="tx1"/>
          </a:solidFill>
          <a:latin typeface="+mn-lt"/>
        </a:defRPr>
      </a:lvl6pPr>
      <a:lvl7pPr marL="3960254" indent="-304636" algn="l" rtl="0" eaLnBrk="1" fontAlgn="base" hangingPunct="1">
        <a:spcBef>
          <a:spcPct val="20000"/>
        </a:spcBef>
        <a:spcAft>
          <a:spcPct val="0"/>
        </a:spcAft>
        <a:buChar char="•"/>
        <a:defRPr sz="2700">
          <a:solidFill>
            <a:schemeClr val="tx1"/>
          </a:solidFill>
          <a:latin typeface="+mn-lt"/>
        </a:defRPr>
      </a:lvl7pPr>
      <a:lvl8pPr marL="4569524" indent="-304636" algn="l" rtl="0" eaLnBrk="1" fontAlgn="base" hangingPunct="1">
        <a:spcBef>
          <a:spcPct val="20000"/>
        </a:spcBef>
        <a:spcAft>
          <a:spcPct val="0"/>
        </a:spcAft>
        <a:buChar char="•"/>
        <a:defRPr sz="2700">
          <a:solidFill>
            <a:schemeClr val="tx1"/>
          </a:solidFill>
          <a:latin typeface="+mn-lt"/>
        </a:defRPr>
      </a:lvl8pPr>
      <a:lvl9pPr marL="5178793" indent="-304636" algn="l" rtl="0" eaLnBrk="1" fontAlgn="base" hangingPunct="1">
        <a:spcBef>
          <a:spcPct val="20000"/>
        </a:spcBef>
        <a:spcAft>
          <a:spcPct val="0"/>
        </a:spcAft>
        <a:buChar char="•"/>
        <a:defRPr sz="2700">
          <a:solidFill>
            <a:schemeClr val="tx1"/>
          </a:solidFill>
          <a:latin typeface="+mn-lt"/>
        </a:defRPr>
      </a:lvl9pPr>
    </p:bodyStyle>
    <p:otherStyle>
      <a:defPPr>
        <a:defRPr lang="en-US"/>
      </a:defPPr>
      <a:lvl1pPr marL="0" algn="l" defTabSz="1218536" rtl="0" eaLnBrk="1" latinLnBrk="0" hangingPunct="1">
        <a:defRPr sz="2400" kern="1200">
          <a:solidFill>
            <a:schemeClr val="tx1"/>
          </a:solidFill>
          <a:latin typeface="+mn-lt"/>
          <a:ea typeface="+mn-ea"/>
          <a:cs typeface="+mn-cs"/>
        </a:defRPr>
      </a:lvl1pPr>
      <a:lvl2pPr marL="609267" algn="l" defTabSz="1218536" rtl="0" eaLnBrk="1" latinLnBrk="0" hangingPunct="1">
        <a:defRPr sz="2400" kern="1200">
          <a:solidFill>
            <a:schemeClr val="tx1"/>
          </a:solidFill>
          <a:latin typeface="+mn-lt"/>
          <a:ea typeface="+mn-ea"/>
          <a:cs typeface="+mn-cs"/>
        </a:defRPr>
      </a:lvl2pPr>
      <a:lvl3pPr marL="1218536" algn="l" defTabSz="1218536" rtl="0" eaLnBrk="1" latinLnBrk="0" hangingPunct="1">
        <a:defRPr sz="2400" kern="1200">
          <a:solidFill>
            <a:schemeClr val="tx1"/>
          </a:solidFill>
          <a:latin typeface="+mn-lt"/>
          <a:ea typeface="+mn-ea"/>
          <a:cs typeface="+mn-cs"/>
        </a:defRPr>
      </a:lvl3pPr>
      <a:lvl4pPr marL="1827811" algn="l" defTabSz="1218536" rtl="0" eaLnBrk="1" latinLnBrk="0" hangingPunct="1">
        <a:defRPr sz="2400" kern="1200">
          <a:solidFill>
            <a:schemeClr val="tx1"/>
          </a:solidFill>
          <a:latin typeface="+mn-lt"/>
          <a:ea typeface="+mn-ea"/>
          <a:cs typeface="+mn-cs"/>
        </a:defRPr>
      </a:lvl4pPr>
      <a:lvl5pPr marL="2437077" algn="l" defTabSz="1218536" rtl="0" eaLnBrk="1" latinLnBrk="0" hangingPunct="1">
        <a:defRPr sz="2400" kern="1200">
          <a:solidFill>
            <a:schemeClr val="tx1"/>
          </a:solidFill>
          <a:latin typeface="+mn-lt"/>
          <a:ea typeface="+mn-ea"/>
          <a:cs typeface="+mn-cs"/>
        </a:defRPr>
      </a:lvl5pPr>
      <a:lvl6pPr marL="3046351" algn="l" defTabSz="1218536" rtl="0" eaLnBrk="1" latinLnBrk="0" hangingPunct="1">
        <a:defRPr sz="2400" kern="1200">
          <a:solidFill>
            <a:schemeClr val="tx1"/>
          </a:solidFill>
          <a:latin typeface="+mn-lt"/>
          <a:ea typeface="+mn-ea"/>
          <a:cs typeface="+mn-cs"/>
        </a:defRPr>
      </a:lvl6pPr>
      <a:lvl7pPr marL="3655620" algn="l" defTabSz="1218536" rtl="0" eaLnBrk="1" latinLnBrk="0" hangingPunct="1">
        <a:defRPr sz="2400" kern="1200">
          <a:solidFill>
            <a:schemeClr val="tx1"/>
          </a:solidFill>
          <a:latin typeface="+mn-lt"/>
          <a:ea typeface="+mn-ea"/>
          <a:cs typeface="+mn-cs"/>
        </a:defRPr>
      </a:lvl7pPr>
      <a:lvl8pPr marL="4264889" algn="l" defTabSz="1218536" rtl="0" eaLnBrk="1" latinLnBrk="0" hangingPunct="1">
        <a:defRPr sz="2400" kern="1200">
          <a:solidFill>
            <a:schemeClr val="tx1"/>
          </a:solidFill>
          <a:latin typeface="+mn-lt"/>
          <a:ea typeface="+mn-ea"/>
          <a:cs typeface="+mn-cs"/>
        </a:defRPr>
      </a:lvl8pPr>
      <a:lvl9pPr marL="4874157" algn="l" defTabSz="121853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9475" y="511175"/>
            <a:ext cx="1104265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79475" y="2555875"/>
            <a:ext cx="11042650" cy="60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79475" y="8899525"/>
            <a:ext cx="2881313" cy="511175"/>
          </a:xfrm>
          <a:prstGeom prst="rect">
            <a:avLst/>
          </a:prstGeom>
        </p:spPr>
        <p:txBody>
          <a:bodyPr vert="horz" lIns="91440" tIns="45720" rIns="91440" bIns="45720" rtlCol="0" anchor="ctr"/>
          <a:lstStyle>
            <a:lvl1pPr algn="l">
              <a:defRPr sz="1200">
                <a:solidFill>
                  <a:schemeClr val="tx1">
                    <a:tint val="75000"/>
                  </a:schemeClr>
                </a:solidFill>
              </a:defRPr>
            </a:lvl1pPr>
          </a:lstStyle>
          <a:p>
            <a:fld id="{BF75566B-694D-4833-A3B2-FF7BD4A5F281}" type="datetimeFigureOut">
              <a:rPr lang="en-GB" smtClean="0"/>
              <a:t>13/09/2017</a:t>
            </a:fld>
            <a:endParaRPr lang="en-GB"/>
          </a:p>
        </p:txBody>
      </p:sp>
      <p:sp>
        <p:nvSpPr>
          <p:cNvPr id="5" name="Footer Placeholder 4"/>
          <p:cNvSpPr>
            <a:spLocks noGrp="1"/>
          </p:cNvSpPr>
          <p:nvPr>
            <p:ph type="ftr" sz="quarter" idx="3"/>
          </p:nvPr>
        </p:nvSpPr>
        <p:spPr>
          <a:xfrm>
            <a:off x="4240213" y="8899525"/>
            <a:ext cx="4321175" cy="511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0813" y="8899525"/>
            <a:ext cx="2881312" cy="511175"/>
          </a:xfrm>
          <a:prstGeom prst="rect">
            <a:avLst/>
          </a:prstGeom>
        </p:spPr>
        <p:txBody>
          <a:bodyPr vert="horz" lIns="91440" tIns="45720" rIns="91440" bIns="45720" rtlCol="0" anchor="ctr"/>
          <a:lstStyle>
            <a:lvl1pPr algn="r">
              <a:defRPr sz="1200">
                <a:solidFill>
                  <a:schemeClr val="tx1">
                    <a:tint val="75000"/>
                  </a:schemeClr>
                </a:solidFill>
              </a:defRPr>
            </a:lvl1pPr>
          </a:lstStyle>
          <a:p>
            <a:fld id="{FA3485E6-BD22-458A-8804-77786EE49173}" type="slidenum">
              <a:rPr lang="en-GB" smtClean="0"/>
              <a:t>‹#›</a:t>
            </a:fld>
            <a:endParaRPr lang="en-GB"/>
          </a:p>
        </p:txBody>
      </p:sp>
    </p:spTree>
    <p:extLst>
      <p:ext uri="{BB962C8B-B14F-4D97-AF65-F5344CB8AC3E}">
        <p14:creationId xmlns:p14="http://schemas.microsoft.com/office/powerpoint/2010/main" val="2944539873"/>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39763" y="384175"/>
            <a:ext cx="11522075" cy="1600200"/>
          </a:xfrm>
          <a:prstGeom prst="rect">
            <a:avLst/>
          </a:prstGeom>
          <a:noFill/>
          <a:ln w="9525">
            <a:noFill/>
            <a:miter lim="800000"/>
            <a:headEnd/>
            <a:tailEnd/>
          </a:ln>
        </p:spPr>
        <p:txBody>
          <a:bodyPr vert="horz" wrap="square" lIns="121855" tIns="60925" rIns="121855" bIns="60925" numCol="1" anchor="ctr" anchorCtr="0" compatLnSpc="1">
            <a:prstTxWarp prst="textNoShape">
              <a:avLst/>
            </a:prstTxWarp>
          </a:bodyPr>
          <a:lstStyle/>
          <a:p>
            <a:pPr lvl="0"/>
            <a:r>
              <a:rPr lang="en-GB" altLang="en-US" smtClean="0"/>
              <a:t>Click to edit Master title style</a:t>
            </a:r>
          </a:p>
        </p:txBody>
      </p:sp>
      <p:sp>
        <p:nvSpPr>
          <p:cNvPr id="5123" name="Rectangle 3"/>
          <p:cNvSpPr>
            <a:spLocks noGrp="1" noChangeArrowheads="1"/>
          </p:cNvSpPr>
          <p:nvPr>
            <p:ph type="body" idx="1"/>
          </p:nvPr>
        </p:nvSpPr>
        <p:spPr bwMode="auto">
          <a:xfrm>
            <a:off x="639763" y="2239963"/>
            <a:ext cx="11522075" cy="6337300"/>
          </a:xfrm>
          <a:prstGeom prst="rect">
            <a:avLst/>
          </a:prstGeom>
          <a:noFill/>
          <a:ln w="9525">
            <a:noFill/>
            <a:miter lim="800000"/>
            <a:headEnd/>
            <a:tailEnd/>
          </a:ln>
        </p:spPr>
        <p:txBody>
          <a:bodyPr vert="horz" wrap="square" lIns="121855" tIns="60925" rIns="121855" bIns="60925"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39763" y="8743950"/>
            <a:ext cx="2987675" cy="666750"/>
          </a:xfrm>
          <a:prstGeom prst="rect">
            <a:avLst/>
          </a:prstGeom>
          <a:noFill/>
          <a:ln w="9525">
            <a:noFill/>
            <a:miter lim="800000"/>
            <a:headEnd/>
            <a:tailEnd/>
          </a:ln>
          <a:effectLst/>
        </p:spPr>
        <p:txBody>
          <a:bodyPr vert="horz" wrap="square" lIns="121855" tIns="60925" rIns="121855" bIns="60925" numCol="1" anchor="t" anchorCtr="0" compatLnSpc="1">
            <a:prstTxWarp prst="textNoShape">
              <a:avLst/>
            </a:prstTxWarp>
          </a:bodyPr>
          <a:lstStyle>
            <a:lvl1pPr>
              <a:defRPr sz="2000" dirty="0">
                <a:solidFill>
                  <a:srgbClr val="000000"/>
                </a:solidFill>
                <a:latin typeface="+mn-lt"/>
                <a:cs typeface="+mn-cs"/>
              </a:defRPr>
            </a:lvl1pPr>
          </a:lstStyle>
          <a:p>
            <a:pPr>
              <a:defRPr/>
            </a:pPr>
            <a:endParaRPr lang="en-GB" dirty="0"/>
          </a:p>
        </p:txBody>
      </p:sp>
      <p:sp>
        <p:nvSpPr>
          <p:cNvPr id="1029" name="Rectangle 5"/>
          <p:cNvSpPr>
            <a:spLocks noGrp="1" noChangeArrowheads="1"/>
          </p:cNvSpPr>
          <p:nvPr>
            <p:ph type="ftr" sz="quarter" idx="3"/>
          </p:nvPr>
        </p:nvSpPr>
        <p:spPr bwMode="auto">
          <a:xfrm>
            <a:off x="4373563" y="8743950"/>
            <a:ext cx="4054475" cy="666750"/>
          </a:xfrm>
          <a:prstGeom prst="rect">
            <a:avLst/>
          </a:prstGeom>
          <a:noFill/>
          <a:ln w="9525">
            <a:noFill/>
            <a:miter lim="800000"/>
            <a:headEnd/>
            <a:tailEnd/>
          </a:ln>
          <a:effectLst/>
        </p:spPr>
        <p:txBody>
          <a:bodyPr vert="horz" wrap="square" lIns="121855" tIns="60925" rIns="121855" bIns="60925" numCol="1" anchor="t" anchorCtr="0" compatLnSpc="1">
            <a:prstTxWarp prst="textNoShape">
              <a:avLst/>
            </a:prstTxWarp>
          </a:bodyPr>
          <a:lstStyle>
            <a:lvl1pPr algn="ctr">
              <a:defRPr sz="2000" dirty="0">
                <a:solidFill>
                  <a:srgbClr val="000000"/>
                </a:solidFill>
                <a:latin typeface="+mn-lt"/>
                <a:cs typeface="+mn-cs"/>
              </a:defRPr>
            </a:lvl1pPr>
          </a:lstStyle>
          <a:p>
            <a:pPr>
              <a:defRPr/>
            </a:pPr>
            <a:endParaRPr lang="en-GB" dirty="0"/>
          </a:p>
        </p:txBody>
      </p:sp>
      <p:sp>
        <p:nvSpPr>
          <p:cNvPr id="1030" name="Rectangle 6"/>
          <p:cNvSpPr>
            <a:spLocks noGrp="1" noChangeArrowheads="1"/>
          </p:cNvSpPr>
          <p:nvPr>
            <p:ph type="sldNum" sz="quarter" idx="4"/>
          </p:nvPr>
        </p:nvSpPr>
        <p:spPr bwMode="auto">
          <a:xfrm>
            <a:off x="9174163" y="8743950"/>
            <a:ext cx="2987675" cy="666750"/>
          </a:xfrm>
          <a:prstGeom prst="rect">
            <a:avLst/>
          </a:prstGeom>
          <a:noFill/>
          <a:ln w="9525">
            <a:noFill/>
            <a:miter lim="800000"/>
            <a:headEnd/>
            <a:tailEnd/>
          </a:ln>
          <a:effectLst/>
        </p:spPr>
        <p:txBody>
          <a:bodyPr vert="horz" wrap="square" lIns="121855" tIns="60925" rIns="121855" bIns="60925" numCol="1" anchor="t" anchorCtr="0" compatLnSpc="1">
            <a:prstTxWarp prst="textNoShape">
              <a:avLst/>
            </a:prstTxWarp>
          </a:bodyPr>
          <a:lstStyle>
            <a:lvl1pPr algn="r">
              <a:defRPr sz="2000">
                <a:solidFill>
                  <a:srgbClr val="000000"/>
                </a:solidFill>
                <a:latin typeface="+mn-lt"/>
                <a:cs typeface="+mn-cs"/>
              </a:defRPr>
            </a:lvl1pPr>
          </a:lstStyle>
          <a:p>
            <a:pPr>
              <a:defRPr/>
            </a:pPr>
            <a:fld id="{BA14D0F4-4F68-49CA-AFA6-6C25F7D018BD}"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21" r:id="rId3"/>
    <p:sldLayoutId id="2147483920" r:id="rId4"/>
    <p:sldLayoutId id="2147483919" r:id="rId5"/>
    <p:sldLayoutId id="2147483918" r:id="rId6"/>
    <p:sldLayoutId id="2147483917" r:id="rId7"/>
    <p:sldLayoutId id="2147483916" r:id="rId8"/>
    <p:sldLayoutId id="2147483915" r:id="rId9"/>
    <p:sldLayoutId id="2147483914" r:id="rId10"/>
    <p:sldLayoutId id="2147483913" r:id="rId11"/>
  </p:sldLayoutIdLst>
  <p:hf hdr="0" ftr="0" dt="0"/>
  <p:txStyles>
    <p:titleStyle>
      <a:lvl1pPr algn="ctr" rtl="0" eaLnBrk="0" fontAlgn="base" hangingPunct="0">
        <a:spcBef>
          <a:spcPct val="0"/>
        </a:spcBef>
        <a:spcAft>
          <a:spcPct val="0"/>
        </a:spcAft>
        <a:defRPr sz="5900">
          <a:solidFill>
            <a:schemeClr val="tx2"/>
          </a:solidFill>
          <a:latin typeface="+mj-lt"/>
          <a:ea typeface="+mj-ea"/>
          <a:cs typeface="+mj-cs"/>
        </a:defRPr>
      </a:lvl1pPr>
      <a:lvl2pPr algn="ctr" rtl="0" eaLnBrk="0" fontAlgn="base" hangingPunct="0">
        <a:spcBef>
          <a:spcPct val="0"/>
        </a:spcBef>
        <a:spcAft>
          <a:spcPct val="0"/>
        </a:spcAft>
        <a:defRPr sz="5900">
          <a:solidFill>
            <a:schemeClr val="tx2"/>
          </a:solidFill>
          <a:latin typeface="Arial" charset="0"/>
        </a:defRPr>
      </a:lvl2pPr>
      <a:lvl3pPr algn="ctr" rtl="0" eaLnBrk="0" fontAlgn="base" hangingPunct="0">
        <a:spcBef>
          <a:spcPct val="0"/>
        </a:spcBef>
        <a:spcAft>
          <a:spcPct val="0"/>
        </a:spcAft>
        <a:defRPr sz="5900">
          <a:solidFill>
            <a:schemeClr val="tx2"/>
          </a:solidFill>
          <a:latin typeface="Arial" charset="0"/>
        </a:defRPr>
      </a:lvl3pPr>
      <a:lvl4pPr algn="ctr" rtl="0" eaLnBrk="0" fontAlgn="base" hangingPunct="0">
        <a:spcBef>
          <a:spcPct val="0"/>
        </a:spcBef>
        <a:spcAft>
          <a:spcPct val="0"/>
        </a:spcAft>
        <a:defRPr sz="5900">
          <a:solidFill>
            <a:schemeClr val="tx2"/>
          </a:solidFill>
          <a:latin typeface="Arial" charset="0"/>
        </a:defRPr>
      </a:lvl4pPr>
      <a:lvl5pPr algn="ctr" rtl="0" eaLnBrk="0" fontAlgn="base" hangingPunct="0">
        <a:spcBef>
          <a:spcPct val="0"/>
        </a:spcBef>
        <a:spcAft>
          <a:spcPct val="0"/>
        </a:spcAft>
        <a:defRPr sz="5900">
          <a:solidFill>
            <a:schemeClr val="tx2"/>
          </a:solidFill>
          <a:latin typeface="Arial" charset="0"/>
        </a:defRPr>
      </a:lvl5pPr>
      <a:lvl6pPr marL="609267" algn="ctr" rtl="0" fontAlgn="base">
        <a:spcBef>
          <a:spcPct val="0"/>
        </a:spcBef>
        <a:spcAft>
          <a:spcPct val="0"/>
        </a:spcAft>
        <a:defRPr sz="5900">
          <a:solidFill>
            <a:schemeClr val="tx2"/>
          </a:solidFill>
          <a:latin typeface="Arial" charset="0"/>
        </a:defRPr>
      </a:lvl6pPr>
      <a:lvl7pPr marL="1218536" algn="ctr" rtl="0" fontAlgn="base">
        <a:spcBef>
          <a:spcPct val="0"/>
        </a:spcBef>
        <a:spcAft>
          <a:spcPct val="0"/>
        </a:spcAft>
        <a:defRPr sz="5900">
          <a:solidFill>
            <a:schemeClr val="tx2"/>
          </a:solidFill>
          <a:latin typeface="Arial" charset="0"/>
        </a:defRPr>
      </a:lvl7pPr>
      <a:lvl8pPr marL="1827811" algn="ctr" rtl="0" fontAlgn="base">
        <a:spcBef>
          <a:spcPct val="0"/>
        </a:spcBef>
        <a:spcAft>
          <a:spcPct val="0"/>
        </a:spcAft>
        <a:defRPr sz="5900">
          <a:solidFill>
            <a:schemeClr val="tx2"/>
          </a:solidFill>
          <a:latin typeface="Arial" charset="0"/>
        </a:defRPr>
      </a:lvl8pPr>
      <a:lvl9pPr marL="2437077" algn="ctr" rtl="0" fontAlgn="base">
        <a:spcBef>
          <a:spcPct val="0"/>
        </a:spcBef>
        <a:spcAft>
          <a:spcPct val="0"/>
        </a:spcAft>
        <a:defRPr sz="5900">
          <a:solidFill>
            <a:schemeClr val="tx2"/>
          </a:solidFill>
          <a:latin typeface="Arial" charset="0"/>
        </a:defRPr>
      </a:lvl9pPr>
    </p:titleStyle>
    <p:bodyStyle>
      <a:lvl1pPr marL="455613" indent="-455613" algn="l" rtl="0" eaLnBrk="0" fontAlgn="base" hangingPunct="0">
        <a:spcBef>
          <a:spcPct val="20000"/>
        </a:spcBef>
        <a:spcAft>
          <a:spcPct val="0"/>
        </a:spcAft>
        <a:buChar char="•"/>
        <a:defRPr sz="4300">
          <a:solidFill>
            <a:schemeClr val="tx1"/>
          </a:solidFill>
          <a:latin typeface="+mn-lt"/>
          <a:ea typeface="+mn-ea"/>
          <a:cs typeface="+mn-cs"/>
        </a:defRPr>
      </a:lvl1pPr>
      <a:lvl2pPr marL="989013" indent="-379413" algn="l" rtl="0" eaLnBrk="0" fontAlgn="base" hangingPunct="0">
        <a:spcBef>
          <a:spcPct val="20000"/>
        </a:spcBef>
        <a:spcAft>
          <a:spcPct val="0"/>
        </a:spcAft>
        <a:buChar char="–"/>
        <a:defRPr sz="3600">
          <a:solidFill>
            <a:schemeClr val="tx1"/>
          </a:solidFill>
          <a:latin typeface="+mn-lt"/>
        </a:defRPr>
      </a:lvl2pPr>
      <a:lvl3pPr marL="1522413" indent="-303213" algn="l" rtl="0" eaLnBrk="0" fontAlgn="base" hangingPunct="0">
        <a:spcBef>
          <a:spcPct val="20000"/>
        </a:spcBef>
        <a:spcAft>
          <a:spcPct val="0"/>
        </a:spcAft>
        <a:buChar char="•"/>
        <a:defRPr sz="3200">
          <a:solidFill>
            <a:schemeClr val="tx1"/>
          </a:solidFill>
          <a:latin typeface="+mn-lt"/>
        </a:defRPr>
      </a:lvl3pPr>
      <a:lvl4pPr marL="2132013" indent="-303213" algn="l" rtl="0" eaLnBrk="0" fontAlgn="base" hangingPunct="0">
        <a:spcBef>
          <a:spcPct val="20000"/>
        </a:spcBef>
        <a:spcAft>
          <a:spcPct val="0"/>
        </a:spcAft>
        <a:buChar char="–"/>
        <a:defRPr sz="2700">
          <a:solidFill>
            <a:schemeClr val="tx1"/>
          </a:solidFill>
          <a:latin typeface="+mn-lt"/>
        </a:defRPr>
      </a:lvl4pPr>
      <a:lvl5pPr marL="2741613" indent="-303213" algn="l" rtl="0" eaLnBrk="0" fontAlgn="base" hangingPunct="0">
        <a:spcBef>
          <a:spcPct val="20000"/>
        </a:spcBef>
        <a:spcAft>
          <a:spcPct val="0"/>
        </a:spcAft>
        <a:buChar char="»"/>
        <a:defRPr sz="2700">
          <a:solidFill>
            <a:schemeClr val="tx1"/>
          </a:solidFill>
          <a:latin typeface="+mn-lt"/>
        </a:defRPr>
      </a:lvl5pPr>
      <a:lvl6pPr marL="3350988" indent="-304636" algn="l" rtl="0" fontAlgn="base">
        <a:spcBef>
          <a:spcPct val="20000"/>
        </a:spcBef>
        <a:spcAft>
          <a:spcPct val="0"/>
        </a:spcAft>
        <a:buChar char="»"/>
        <a:defRPr sz="2700">
          <a:solidFill>
            <a:schemeClr val="tx1"/>
          </a:solidFill>
          <a:latin typeface="+mn-lt"/>
        </a:defRPr>
      </a:lvl6pPr>
      <a:lvl7pPr marL="3960254" indent="-304636" algn="l" rtl="0" fontAlgn="base">
        <a:spcBef>
          <a:spcPct val="20000"/>
        </a:spcBef>
        <a:spcAft>
          <a:spcPct val="0"/>
        </a:spcAft>
        <a:buChar char="»"/>
        <a:defRPr sz="2700">
          <a:solidFill>
            <a:schemeClr val="tx1"/>
          </a:solidFill>
          <a:latin typeface="+mn-lt"/>
        </a:defRPr>
      </a:lvl7pPr>
      <a:lvl8pPr marL="4569524" indent="-304636" algn="l" rtl="0" fontAlgn="base">
        <a:spcBef>
          <a:spcPct val="20000"/>
        </a:spcBef>
        <a:spcAft>
          <a:spcPct val="0"/>
        </a:spcAft>
        <a:buChar char="»"/>
        <a:defRPr sz="2700">
          <a:solidFill>
            <a:schemeClr val="tx1"/>
          </a:solidFill>
          <a:latin typeface="+mn-lt"/>
        </a:defRPr>
      </a:lvl8pPr>
      <a:lvl9pPr marL="5178793" indent="-304636" algn="l" rtl="0" fontAlgn="base">
        <a:spcBef>
          <a:spcPct val="20000"/>
        </a:spcBef>
        <a:spcAft>
          <a:spcPct val="0"/>
        </a:spcAft>
        <a:buChar char="»"/>
        <a:defRPr sz="2700">
          <a:solidFill>
            <a:schemeClr val="tx1"/>
          </a:solidFill>
          <a:latin typeface="+mn-lt"/>
        </a:defRPr>
      </a:lvl9pPr>
    </p:bodyStyle>
    <p:otherStyle>
      <a:defPPr>
        <a:defRPr lang="en-US"/>
      </a:defPPr>
      <a:lvl1pPr marL="0" algn="l" defTabSz="1218536" rtl="0" eaLnBrk="1" latinLnBrk="0" hangingPunct="1">
        <a:defRPr sz="2400" kern="1200">
          <a:solidFill>
            <a:schemeClr val="tx1"/>
          </a:solidFill>
          <a:latin typeface="+mn-lt"/>
          <a:ea typeface="+mn-ea"/>
          <a:cs typeface="+mn-cs"/>
        </a:defRPr>
      </a:lvl1pPr>
      <a:lvl2pPr marL="609267" algn="l" defTabSz="1218536" rtl="0" eaLnBrk="1" latinLnBrk="0" hangingPunct="1">
        <a:defRPr sz="2400" kern="1200">
          <a:solidFill>
            <a:schemeClr val="tx1"/>
          </a:solidFill>
          <a:latin typeface="+mn-lt"/>
          <a:ea typeface="+mn-ea"/>
          <a:cs typeface="+mn-cs"/>
        </a:defRPr>
      </a:lvl2pPr>
      <a:lvl3pPr marL="1218536" algn="l" defTabSz="1218536" rtl="0" eaLnBrk="1" latinLnBrk="0" hangingPunct="1">
        <a:defRPr sz="2400" kern="1200">
          <a:solidFill>
            <a:schemeClr val="tx1"/>
          </a:solidFill>
          <a:latin typeface="+mn-lt"/>
          <a:ea typeface="+mn-ea"/>
          <a:cs typeface="+mn-cs"/>
        </a:defRPr>
      </a:lvl3pPr>
      <a:lvl4pPr marL="1827811" algn="l" defTabSz="1218536" rtl="0" eaLnBrk="1" latinLnBrk="0" hangingPunct="1">
        <a:defRPr sz="2400" kern="1200">
          <a:solidFill>
            <a:schemeClr val="tx1"/>
          </a:solidFill>
          <a:latin typeface="+mn-lt"/>
          <a:ea typeface="+mn-ea"/>
          <a:cs typeface="+mn-cs"/>
        </a:defRPr>
      </a:lvl4pPr>
      <a:lvl5pPr marL="2437077" algn="l" defTabSz="1218536" rtl="0" eaLnBrk="1" latinLnBrk="0" hangingPunct="1">
        <a:defRPr sz="2400" kern="1200">
          <a:solidFill>
            <a:schemeClr val="tx1"/>
          </a:solidFill>
          <a:latin typeface="+mn-lt"/>
          <a:ea typeface="+mn-ea"/>
          <a:cs typeface="+mn-cs"/>
        </a:defRPr>
      </a:lvl5pPr>
      <a:lvl6pPr marL="3046351" algn="l" defTabSz="1218536" rtl="0" eaLnBrk="1" latinLnBrk="0" hangingPunct="1">
        <a:defRPr sz="2400" kern="1200">
          <a:solidFill>
            <a:schemeClr val="tx1"/>
          </a:solidFill>
          <a:latin typeface="+mn-lt"/>
          <a:ea typeface="+mn-ea"/>
          <a:cs typeface="+mn-cs"/>
        </a:defRPr>
      </a:lvl6pPr>
      <a:lvl7pPr marL="3655620" algn="l" defTabSz="1218536" rtl="0" eaLnBrk="1" latinLnBrk="0" hangingPunct="1">
        <a:defRPr sz="2400" kern="1200">
          <a:solidFill>
            <a:schemeClr val="tx1"/>
          </a:solidFill>
          <a:latin typeface="+mn-lt"/>
          <a:ea typeface="+mn-ea"/>
          <a:cs typeface="+mn-cs"/>
        </a:defRPr>
      </a:lvl7pPr>
      <a:lvl8pPr marL="4264889" algn="l" defTabSz="1218536" rtl="0" eaLnBrk="1" latinLnBrk="0" hangingPunct="1">
        <a:defRPr sz="2400" kern="1200">
          <a:solidFill>
            <a:schemeClr val="tx1"/>
          </a:solidFill>
          <a:latin typeface="+mn-lt"/>
          <a:ea typeface="+mn-ea"/>
          <a:cs typeface="+mn-cs"/>
        </a:defRPr>
      </a:lvl8pPr>
      <a:lvl9pPr marL="4874157" algn="l" defTabSz="121853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11"/>
          <p:cNvSpPr>
            <a:spLocks noGrp="1" noChangeArrowheads="1"/>
          </p:cNvSpPr>
          <p:nvPr>
            <p:ph type="title"/>
          </p:nvPr>
        </p:nvSpPr>
        <p:spPr bwMode="auto">
          <a:xfrm>
            <a:off x="657225" y="868363"/>
            <a:ext cx="11520488" cy="1411287"/>
          </a:xfrm>
          <a:prstGeom prst="rect">
            <a:avLst/>
          </a:prstGeom>
          <a:noFill/>
          <a:ln w="9525">
            <a:noFill/>
            <a:miter lim="800000"/>
            <a:headEnd/>
            <a:tailEnd/>
          </a:ln>
        </p:spPr>
        <p:txBody>
          <a:bodyPr vert="horz" wrap="square" lIns="121943" tIns="60970" rIns="121943" bIns="6097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7411" name="Rectangle 12"/>
          <p:cNvSpPr>
            <a:spLocks noGrp="1" noChangeArrowheads="1"/>
          </p:cNvSpPr>
          <p:nvPr>
            <p:ph type="body" idx="1"/>
          </p:nvPr>
        </p:nvSpPr>
        <p:spPr bwMode="auto">
          <a:xfrm>
            <a:off x="654050" y="2379663"/>
            <a:ext cx="11522075" cy="6049962"/>
          </a:xfrm>
          <a:prstGeom prst="rect">
            <a:avLst/>
          </a:prstGeom>
          <a:noFill/>
          <a:ln w="9525">
            <a:noFill/>
            <a:miter lim="800000"/>
            <a:headEnd/>
            <a:tailEnd/>
          </a:ln>
        </p:spPr>
        <p:txBody>
          <a:bodyPr vert="horz" wrap="square" lIns="121943" tIns="60970" rIns="121943" bIns="60970" numCol="1" anchor="t" anchorCtr="0" compatLnSpc="1">
            <a:prstTxWarp prst="textNoShape">
              <a:avLst/>
            </a:prstTxWarp>
          </a:bodyPr>
          <a:lstStyle/>
          <a:p>
            <a:pPr lvl="0"/>
            <a:r>
              <a:rPr lang="en-GB" altLang="en-US" smtClean="0"/>
              <a:t>Click to edit Master text styles</a:t>
            </a:r>
          </a:p>
          <a:p>
            <a:pPr lvl="1"/>
            <a:r>
              <a:rPr lang="en-GB" altLang="en-US" smtClean="0"/>
              <a:t>Second level	</a:t>
            </a:r>
          </a:p>
          <a:p>
            <a:pPr lvl="2"/>
            <a:r>
              <a:rPr lang="en-GB" altLang="en-US" smtClean="0"/>
              <a:t>Third level</a:t>
            </a:r>
          </a:p>
        </p:txBody>
      </p:sp>
    </p:spTree>
  </p:cSld>
  <p:clrMap bg1="lt1" tx1="dk1" bg2="lt2" tx2="dk2" accent1="accent1" accent2="accent2" accent3="accent3" accent4="accent4" accent5="accent5" accent6="accent6" hlink="hlink" folHlink="folHlink"/>
  <p:sldLayoutIdLst>
    <p:sldLayoutId id="2147483924" r:id="rId1"/>
    <p:sldLayoutId id="2147483923" r:id="rId2"/>
    <p:sldLayoutId id="2147483922" r:id="rId3"/>
  </p:sldLayoutIdLst>
  <p:txStyles>
    <p:titleStyle>
      <a:lvl1pPr algn="l" rtl="0" eaLnBrk="0" fontAlgn="base" hangingPunct="0">
        <a:spcBef>
          <a:spcPct val="0"/>
        </a:spcBef>
        <a:spcAft>
          <a:spcPct val="0"/>
        </a:spcAft>
        <a:defRPr sz="4300" b="1">
          <a:solidFill>
            <a:schemeClr val="tx2"/>
          </a:solidFill>
          <a:latin typeface="+mj-lt"/>
          <a:ea typeface="+mj-ea"/>
          <a:cs typeface="+mj-cs"/>
        </a:defRPr>
      </a:lvl1pPr>
      <a:lvl2pPr algn="l" rtl="0" eaLnBrk="0" fontAlgn="base" hangingPunct="0">
        <a:spcBef>
          <a:spcPct val="0"/>
        </a:spcBef>
        <a:spcAft>
          <a:spcPct val="0"/>
        </a:spcAft>
        <a:defRPr sz="4300" b="1">
          <a:solidFill>
            <a:schemeClr val="tx2"/>
          </a:solidFill>
          <a:latin typeface="Arial" charset="0"/>
        </a:defRPr>
      </a:lvl2pPr>
      <a:lvl3pPr algn="l" rtl="0" eaLnBrk="0" fontAlgn="base" hangingPunct="0">
        <a:spcBef>
          <a:spcPct val="0"/>
        </a:spcBef>
        <a:spcAft>
          <a:spcPct val="0"/>
        </a:spcAft>
        <a:defRPr sz="4300" b="1">
          <a:solidFill>
            <a:schemeClr val="tx2"/>
          </a:solidFill>
          <a:latin typeface="Arial" charset="0"/>
        </a:defRPr>
      </a:lvl3pPr>
      <a:lvl4pPr algn="l" rtl="0" eaLnBrk="0" fontAlgn="base" hangingPunct="0">
        <a:spcBef>
          <a:spcPct val="0"/>
        </a:spcBef>
        <a:spcAft>
          <a:spcPct val="0"/>
        </a:spcAft>
        <a:defRPr sz="4300" b="1">
          <a:solidFill>
            <a:schemeClr val="tx2"/>
          </a:solidFill>
          <a:latin typeface="Arial" charset="0"/>
        </a:defRPr>
      </a:lvl4pPr>
      <a:lvl5pPr algn="l" rtl="0" eaLnBrk="0" fontAlgn="base" hangingPunct="0">
        <a:spcBef>
          <a:spcPct val="0"/>
        </a:spcBef>
        <a:spcAft>
          <a:spcPct val="0"/>
        </a:spcAft>
        <a:defRPr sz="4300" b="1">
          <a:solidFill>
            <a:schemeClr val="tx2"/>
          </a:solidFill>
          <a:latin typeface="Arial" charset="0"/>
        </a:defRPr>
      </a:lvl5pPr>
      <a:lvl6pPr marL="609708" algn="l" rtl="0" eaLnBrk="1" fontAlgn="base" hangingPunct="1">
        <a:spcBef>
          <a:spcPct val="0"/>
        </a:spcBef>
        <a:spcAft>
          <a:spcPct val="0"/>
        </a:spcAft>
        <a:defRPr sz="4300" b="1">
          <a:solidFill>
            <a:schemeClr val="tx2"/>
          </a:solidFill>
          <a:latin typeface="Arial" charset="0"/>
        </a:defRPr>
      </a:lvl6pPr>
      <a:lvl7pPr marL="1219414" algn="l" rtl="0" eaLnBrk="1" fontAlgn="base" hangingPunct="1">
        <a:spcBef>
          <a:spcPct val="0"/>
        </a:spcBef>
        <a:spcAft>
          <a:spcPct val="0"/>
        </a:spcAft>
        <a:defRPr sz="4300" b="1">
          <a:solidFill>
            <a:schemeClr val="tx2"/>
          </a:solidFill>
          <a:latin typeface="Arial" charset="0"/>
        </a:defRPr>
      </a:lvl7pPr>
      <a:lvl8pPr marL="1829131" algn="l" rtl="0" eaLnBrk="1" fontAlgn="base" hangingPunct="1">
        <a:spcBef>
          <a:spcPct val="0"/>
        </a:spcBef>
        <a:spcAft>
          <a:spcPct val="0"/>
        </a:spcAft>
        <a:defRPr sz="4300" b="1">
          <a:solidFill>
            <a:schemeClr val="tx2"/>
          </a:solidFill>
          <a:latin typeface="Arial" charset="0"/>
        </a:defRPr>
      </a:lvl8pPr>
      <a:lvl9pPr marL="2438836" algn="l" rtl="0" eaLnBrk="1" fontAlgn="base" hangingPunct="1">
        <a:spcBef>
          <a:spcPct val="0"/>
        </a:spcBef>
        <a:spcAft>
          <a:spcPct val="0"/>
        </a:spcAft>
        <a:defRPr sz="4300" b="1">
          <a:solidFill>
            <a:schemeClr val="tx2"/>
          </a:solidFill>
          <a:latin typeface="Arial" charset="0"/>
        </a:defRPr>
      </a:lvl9pPr>
    </p:titleStyle>
    <p:bodyStyle>
      <a:lvl1pPr marL="457200" indent="-457200" algn="l" rtl="0" eaLnBrk="0" fontAlgn="base" hangingPunct="0">
        <a:spcBef>
          <a:spcPct val="20000"/>
        </a:spcBef>
        <a:spcAft>
          <a:spcPct val="0"/>
        </a:spcAft>
        <a:buChar char="•"/>
        <a:defRPr sz="3200">
          <a:solidFill>
            <a:schemeClr val="tx1"/>
          </a:solidFill>
          <a:latin typeface="+mn-lt"/>
          <a:ea typeface="+mn-ea"/>
          <a:cs typeface="+mn-cs"/>
        </a:defRPr>
      </a:lvl1pPr>
      <a:lvl2pPr marL="990600" indent="-381000" algn="l" rtl="0" eaLnBrk="0" fontAlgn="base" hangingPunct="0">
        <a:spcBef>
          <a:spcPct val="20000"/>
        </a:spcBef>
        <a:spcAft>
          <a:spcPct val="0"/>
        </a:spcAft>
        <a:buChar char="•"/>
        <a:defRPr sz="2700">
          <a:solidFill>
            <a:schemeClr val="tx1"/>
          </a:solidFill>
          <a:latin typeface="+mn-lt"/>
        </a:defRPr>
      </a:lvl2pPr>
      <a:lvl3pPr marL="1524000" indent="-304800" algn="l" rtl="0" eaLnBrk="0" fontAlgn="base" hangingPunct="0">
        <a:spcBef>
          <a:spcPct val="20000"/>
        </a:spcBef>
        <a:spcAft>
          <a:spcPct val="0"/>
        </a:spcAft>
        <a:buChar char="•"/>
        <a:defRPr sz="2700">
          <a:solidFill>
            <a:schemeClr val="tx1"/>
          </a:solidFill>
          <a:latin typeface="+mn-lt"/>
        </a:defRPr>
      </a:lvl3pPr>
      <a:lvl4pPr marL="2133600" indent="-304800" algn="l" rtl="0" eaLnBrk="0" fontAlgn="base" hangingPunct="0">
        <a:spcBef>
          <a:spcPct val="20000"/>
        </a:spcBef>
        <a:spcAft>
          <a:spcPct val="0"/>
        </a:spcAft>
        <a:buChar char="•"/>
        <a:defRPr sz="2700">
          <a:solidFill>
            <a:schemeClr val="tx1"/>
          </a:solidFill>
          <a:latin typeface="+mn-lt"/>
        </a:defRPr>
      </a:lvl4pPr>
      <a:lvl5pPr marL="2743200" indent="-304800" algn="l" rtl="0" eaLnBrk="0" fontAlgn="base" hangingPunct="0">
        <a:spcBef>
          <a:spcPct val="20000"/>
        </a:spcBef>
        <a:spcAft>
          <a:spcPct val="0"/>
        </a:spcAft>
        <a:defRPr sz="2700">
          <a:solidFill>
            <a:schemeClr val="tx1"/>
          </a:solidFill>
          <a:latin typeface="+mn-lt"/>
        </a:defRPr>
      </a:lvl5pPr>
      <a:lvl6pPr marL="3353403" indent="-304854" algn="l" rtl="0" eaLnBrk="1" fontAlgn="base" hangingPunct="1">
        <a:spcBef>
          <a:spcPct val="20000"/>
        </a:spcBef>
        <a:spcAft>
          <a:spcPct val="0"/>
        </a:spcAft>
        <a:buChar char="•"/>
        <a:defRPr sz="2700">
          <a:solidFill>
            <a:schemeClr val="tx1"/>
          </a:solidFill>
          <a:latin typeface="+mn-lt"/>
        </a:defRPr>
      </a:lvl6pPr>
      <a:lvl7pPr marL="3963113" indent="-304854" algn="l" rtl="0" eaLnBrk="1" fontAlgn="base" hangingPunct="1">
        <a:spcBef>
          <a:spcPct val="20000"/>
        </a:spcBef>
        <a:spcAft>
          <a:spcPct val="0"/>
        </a:spcAft>
        <a:buChar char="•"/>
        <a:defRPr sz="2700">
          <a:solidFill>
            <a:schemeClr val="tx1"/>
          </a:solidFill>
          <a:latin typeface="+mn-lt"/>
        </a:defRPr>
      </a:lvl7pPr>
      <a:lvl8pPr marL="4572823" indent="-304854" algn="l" rtl="0" eaLnBrk="1" fontAlgn="base" hangingPunct="1">
        <a:spcBef>
          <a:spcPct val="20000"/>
        </a:spcBef>
        <a:spcAft>
          <a:spcPct val="0"/>
        </a:spcAft>
        <a:buChar char="•"/>
        <a:defRPr sz="2700">
          <a:solidFill>
            <a:schemeClr val="tx1"/>
          </a:solidFill>
          <a:latin typeface="+mn-lt"/>
        </a:defRPr>
      </a:lvl8pPr>
      <a:lvl9pPr marL="5182528" indent="-304854" algn="l" rtl="0" eaLnBrk="1" fontAlgn="base" hangingPunct="1">
        <a:spcBef>
          <a:spcPct val="20000"/>
        </a:spcBef>
        <a:spcAft>
          <a:spcPct val="0"/>
        </a:spcAft>
        <a:buChar char="•"/>
        <a:defRPr sz="2700">
          <a:solidFill>
            <a:schemeClr val="tx1"/>
          </a:solidFill>
          <a:latin typeface="+mn-lt"/>
        </a:defRPr>
      </a:lvl9pPr>
    </p:bodyStyle>
    <p:otherStyle>
      <a:defPPr>
        <a:defRPr lang="en-US"/>
      </a:defPPr>
      <a:lvl1pPr marL="0" algn="l" defTabSz="1219414" rtl="0" eaLnBrk="1" latinLnBrk="0" hangingPunct="1">
        <a:defRPr sz="2400" kern="1200">
          <a:solidFill>
            <a:schemeClr val="tx1"/>
          </a:solidFill>
          <a:latin typeface="+mn-lt"/>
          <a:ea typeface="+mn-ea"/>
          <a:cs typeface="+mn-cs"/>
        </a:defRPr>
      </a:lvl1pPr>
      <a:lvl2pPr marL="609708" algn="l" defTabSz="1219414" rtl="0" eaLnBrk="1" latinLnBrk="0" hangingPunct="1">
        <a:defRPr sz="2400" kern="1200">
          <a:solidFill>
            <a:schemeClr val="tx1"/>
          </a:solidFill>
          <a:latin typeface="+mn-lt"/>
          <a:ea typeface="+mn-ea"/>
          <a:cs typeface="+mn-cs"/>
        </a:defRPr>
      </a:lvl2pPr>
      <a:lvl3pPr marL="1219414" algn="l" defTabSz="1219414" rtl="0" eaLnBrk="1" latinLnBrk="0" hangingPunct="1">
        <a:defRPr sz="2400" kern="1200">
          <a:solidFill>
            <a:schemeClr val="tx1"/>
          </a:solidFill>
          <a:latin typeface="+mn-lt"/>
          <a:ea typeface="+mn-ea"/>
          <a:cs typeface="+mn-cs"/>
        </a:defRPr>
      </a:lvl3pPr>
      <a:lvl4pPr marL="1829131" algn="l" defTabSz="1219414" rtl="0" eaLnBrk="1" latinLnBrk="0" hangingPunct="1">
        <a:defRPr sz="2400" kern="1200">
          <a:solidFill>
            <a:schemeClr val="tx1"/>
          </a:solidFill>
          <a:latin typeface="+mn-lt"/>
          <a:ea typeface="+mn-ea"/>
          <a:cs typeface="+mn-cs"/>
        </a:defRPr>
      </a:lvl4pPr>
      <a:lvl5pPr marL="2438836" algn="l" defTabSz="1219414" rtl="0" eaLnBrk="1" latinLnBrk="0" hangingPunct="1">
        <a:defRPr sz="2400" kern="1200">
          <a:solidFill>
            <a:schemeClr val="tx1"/>
          </a:solidFill>
          <a:latin typeface="+mn-lt"/>
          <a:ea typeface="+mn-ea"/>
          <a:cs typeface="+mn-cs"/>
        </a:defRPr>
      </a:lvl5pPr>
      <a:lvl6pPr marL="3048546" algn="l" defTabSz="1219414" rtl="0" eaLnBrk="1" latinLnBrk="0" hangingPunct="1">
        <a:defRPr sz="2400" kern="1200">
          <a:solidFill>
            <a:schemeClr val="tx1"/>
          </a:solidFill>
          <a:latin typeface="+mn-lt"/>
          <a:ea typeface="+mn-ea"/>
          <a:cs typeface="+mn-cs"/>
        </a:defRPr>
      </a:lvl6pPr>
      <a:lvl7pPr marL="3658257" algn="l" defTabSz="1219414" rtl="0" eaLnBrk="1" latinLnBrk="0" hangingPunct="1">
        <a:defRPr sz="2400" kern="1200">
          <a:solidFill>
            <a:schemeClr val="tx1"/>
          </a:solidFill>
          <a:latin typeface="+mn-lt"/>
          <a:ea typeface="+mn-ea"/>
          <a:cs typeface="+mn-cs"/>
        </a:defRPr>
      </a:lvl7pPr>
      <a:lvl8pPr marL="4267964" algn="l" defTabSz="1219414" rtl="0" eaLnBrk="1" latinLnBrk="0" hangingPunct="1">
        <a:defRPr sz="2400" kern="1200">
          <a:solidFill>
            <a:schemeClr val="tx1"/>
          </a:solidFill>
          <a:latin typeface="+mn-lt"/>
          <a:ea typeface="+mn-ea"/>
          <a:cs typeface="+mn-cs"/>
        </a:defRPr>
      </a:lvl8pPr>
      <a:lvl9pPr marL="4877677" algn="l" defTabSz="1219414"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11"/>
          <p:cNvSpPr>
            <a:spLocks noGrp="1" noChangeArrowheads="1"/>
          </p:cNvSpPr>
          <p:nvPr>
            <p:ph type="title"/>
          </p:nvPr>
        </p:nvSpPr>
        <p:spPr bwMode="auto">
          <a:xfrm>
            <a:off x="657225" y="868363"/>
            <a:ext cx="11520488" cy="1411287"/>
          </a:xfrm>
          <a:prstGeom prst="rect">
            <a:avLst/>
          </a:prstGeom>
          <a:noFill/>
          <a:ln w="9525">
            <a:noFill/>
            <a:miter lim="800000"/>
            <a:headEnd/>
            <a:tailEnd/>
          </a:ln>
        </p:spPr>
        <p:txBody>
          <a:bodyPr vert="horz" wrap="square" lIns="122191" tIns="61096" rIns="122191" bIns="61096"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1507" name="Rectangle 12"/>
          <p:cNvSpPr>
            <a:spLocks noGrp="1" noChangeArrowheads="1"/>
          </p:cNvSpPr>
          <p:nvPr>
            <p:ph type="body" idx="1"/>
          </p:nvPr>
        </p:nvSpPr>
        <p:spPr bwMode="auto">
          <a:xfrm>
            <a:off x="654050" y="2379663"/>
            <a:ext cx="11522075" cy="6049962"/>
          </a:xfrm>
          <a:prstGeom prst="rect">
            <a:avLst/>
          </a:prstGeom>
          <a:noFill/>
          <a:ln w="9525">
            <a:noFill/>
            <a:miter lim="800000"/>
            <a:headEnd/>
            <a:tailEnd/>
          </a:ln>
        </p:spPr>
        <p:txBody>
          <a:bodyPr vert="horz" wrap="square" lIns="122191" tIns="61096" rIns="122191" bIns="61096" numCol="1" anchor="t" anchorCtr="0" compatLnSpc="1">
            <a:prstTxWarp prst="textNoShape">
              <a:avLst/>
            </a:prstTxWarp>
          </a:bodyPr>
          <a:lstStyle/>
          <a:p>
            <a:pPr lvl="0"/>
            <a:r>
              <a:rPr lang="en-GB" altLang="en-US" smtClean="0"/>
              <a:t>Click to edit Master text styles</a:t>
            </a:r>
          </a:p>
          <a:p>
            <a:pPr lvl="1"/>
            <a:r>
              <a:rPr lang="en-GB" altLang="en-US" smtClean="0"/>
              <a:t>Second level	</a:t>
            </a:r>
          </a:p>
          <a:p>
            <a:pPr lvl="2"/>
            <a:r>
              <a:rPr lang="en-GB" altLang="en-US" smtClean="0"/>
              <a:t>Third level</a:t>
            </a:r>
          </a:p>
        </p:txBody>
      </p:sp>
    </p:spTree>
  </p:cSld>
  <p:clrMap bg1="lt1" tx1="dk1" bg2="lt2" tx2="dk2" accent1="accent1" accent2="accent2" accent3="accent3" accent4="accent4" accent5="accent5" accent6="accent6" hlink="hlink" folHlink="folHlink"/>
  <p:sldLayoutIdLst>
    <p:sldLayoutId id="2147483927" r:id="rId1"/>
    <p:sldLayoutId id="2147483926" r:id="rId2"/>
    <p:sldLayoutId id="2147483925" r:id="rId3"/>
  </p:sldLayoutIdLst>
  <p:txStyles>
    <p:titleStyle>
      <a:lvl1pPr algn="l" rtl="0" eaLnBrk="0" fontAlgn="base" hangingPunct="0">
        <a:spcBef>
          <a:spcPct val="0"/>
        </a:spcBef>
        <a:spcAft>
          <a:spcPct val="0"/>
        </a:spcAft>
        <a:defRPr sz="4300" b="1">
          <a:solidFill>
            <a:schemeClr val="tx2"/>
          </a:solidFill>
          <a:latin typeface="+mj-lt"/>
          <a:ea typeface="+mj-ea"/>
          <a:cs typeface="+mj-cs"/>
        </a:defRPr>
      </a:lvl1pPr>
      <a:lvl2pPr algn="l" rtl="0" eaLnBrk="0" fontAlgn="base" hangingPunct="0">
        <a:spcBef>
          <a:spcPct val="0"/>
        </a:spcBef>
        <a:spcAft>
          <a:spcPct val="0"/>
        </a:spcAft>
        <a:defRPr sz="4300" b="1">
          <a:solidFill>
            <a:schemeClr val="tx2"/>
          </a:solidFill>
          <a:latin typeface="Arial" charset="0"/>
        </a:defRPr>
      </a:lvl2pPr>
      <a:lvl3pPr algn="l" rtl="0" eaLnBrk="0" fontAlgn="base" hangingPunct="0">
        <a:spcBef>
          <a:spcPct val="0"/>
        </a:spcBef>
        <a:spcAft>
          <a:spcPct val="0"/>
        </a:spcAft>
        <a:defRPr sz="4300" b="1">
          <a:solidFill>
            <a:schemeClr val="tx2"/>
          </a:solidFill>
          <a:latin typeface="Arial" charset="0"/>
        </a:defRPr>
      </a:lvl3pPr>
      <a:lvl4pPr algn="l" rtl="0" eaLnBrk="0" fontAlgn="base" hangingPunct="0">
        <a:spcBef>
          <a:spcPct val="0"/>
        </a:spcBef>
        <a:spcAft>
          <a:spcPct val="0"/>
        </a:spcAft>
        <a:defRPr sz="4300" b="1">
          <a:solidFill>
            <a:schemeClr val="tx2"/>
          </a:solidFill>
          <a:latin typeface="Arial" charset="0"/>
        </a:defRPr>
      </a:lvl4pPr>
      <a:lvl5pPr algn="l" rtl="0" eaLnBrk="0" fontAlgn="base" hangingPunct="0">
        <a:spcBef>
          <a:spcPct val="0"/>
        </a:spcBef>
        <a:spcAft>
          <a:spcPct val="0"/>
        </a:spcAft>
        <a:defRPr sz="4300" b="1">
          <a:solidFill>
            <a:schemeClr val="tx2"/>
          </a:solidFill>
          <a:latin typeface="Arial" charset="0"/>
        </a:defRPr>
      </a:lvl5pPr>
      <a:lvl6pPr marL="610956" algn="l" rtl="0" eaLnBrk="1" fontAlgn="base" hangingPunct="1">
        <a:spcBef>
          <a:spcPct val="0"/>
        </a:spcBef>
        <a:spcAft>
          <a:spcPct val="0"/>
        </a:spcAft>
        <a:defRPr sz="4300" b="1">
          <a:solidFill>
            <a:schemeClr val="tx2"/>
          </a:solidFill>
          <a:latin typeface="Arial" charset="0"/>
        </a:defRPr>
      </a:lvl6pPr>
      <a:lvl7pPr marL="1221913" algn="l" rtl="0" eaLnBrk="1" fontAlgn="base" hangingPunct="1">
        <a:spcBef>
          <a:spcPct val="0"/>
        </a:spcBef>
        <a:spcAft>
          <a:spcPct val="0"/>
        </a:spcAft>
        <a:defRPr sz="4300" b="1">
          <a:solidFill>
            <a:schemeClr val="tx2"/>
          </a:solidFill>
          <a:latin typeface="Arial" charset="0"/>
        </a:defRPr>
      </a:lvl7pPr>
      <a:lvl8pPr marL="1832869" algn="l" rtl="0" eaLnBrk="1" fontAlgn="base" hangingPunct="1">
        <a:spcBef>
          <a:spcPct val="0"/>
        </a:spcBef>
        <a:spcAft>
          <a:spcPct val="0"/>
        </a:spcAft>
        <a:defRPr sz="4300" b="1">
          <a:solidFill>
            <a:schemeClr val="tx2"/>
          </a:solidFill>
          <a:latin typeface="Arial" charset="0"/>
        </a:defRPr>
      </a:lvl8pPr>
      <a:lvl9pPr marL="2443825" algn="l" rtl="0" eaLnBrk="1" fontAlgn="base" hangingPunct="1">
        <a:spcBef>
          <a:spcPct val="0"/>
        </a:spcBef>
        <a:spcAft>
          <a:spcPct val="0"/>
        </a:spcAft>
        <a:defRPr sz="4300" b="1">
          <a:solidFill>
            <a:schemeClr val="tx2"/>
          </a:solidFill>
          <a:latin typeface="Arial" charset="0"/>
        </a:defRPr>
      </a:lvl9pPr>
    </p:titleStyle>
    <p:bodyStyle>
      <a:lvl1pPr marL="457200" indent="-457200" algn="l" rtl="0" eaLnBrk="0" fontAlgn="base" hangingPunct="0">
        <a:spcBef>
          <a:spcPct val="20000"/>
        </a:spcBef>
        <a:spcAft>
          <a:spcPct val="0"/>
        </a:spcAft>
        <a:buChar char="•"/>
        <a:defRPr sz="3200">
          <a:solidFill>
            <a:schemeClr val="tx1"/>
          </a:solidFill>
          <a:latin typeface="+mn-lt"/>
          <a:ea typeface="+mn-ea"/>
          <a:cs typeface="+mn-cs"/>
        </a:defRPr>
      </a:lvl1pPr>
      <a:lvl2pPr marL="992188" indent="-381000" algn="l" rtl="0" eaLnBrk="0" fontAlgn="base" hangingPunct="0">
        <a:spcBef>
          <a:spcPct val="20000"/>
        </a:spcBef>
        <a:spcAft>
          <a:spcPct val="0"/>
        </a:spcAft>
        <a:buChar char="•"/>
        <a:defRPr sz="2700">
          <a:solidFill>
            <a:schemeClr val="tx1"/>
          </a:solidFill>
          <a:latin typeface="+mn-lt"/>
        </a:defRPr>
      </a:lvl2pPr>
      <a:lvl3pPr marL="1527175" indent="-304800" algn="l" rtl="0" eaLnBrk="0" fontAlgn="base" hangingPunct="0">
        <a:spcBef>
          <a:spcPct val="20000"/>
        </a:spcBef>
        <a:spcAft>
          <a:spcPct val="0"/>
        </a:spcAft>
        <a:buChar char="•"/>
        <a:defRPr sz="2700">
          <a:solidFill>
            <a:schemeClr val="tx1"/>
          </a:solidFill>
          <a:latin typeface="+mn-lt"/>
        </a:defRPr>
      </a:lvl3pPr>
      <a:lvl4pPr marL="2136775" indent="-304800" algn="l" rtl="0" eaLnBrk="0" fontAlgn="base" hangingPunct="0">
        <a:spcBef>
          <a:spcPct val="20000"/>
        </a:spcBef>
        <a:spcAft>
          <a:spcPct val="0"/>
        </a:spcAft>
        <a:buChar char="•"/>
        <a:defRPr sz="2700">
          <a:solidFill>
            <a:schemeClr val="tx1"/>
          </a:solidFill>
          <a:latin typeface="+mn-lt"/>
        </a:defRPr>
      </a:lvl4pPr>
      <a:lvl5pPr marL="2747963" indent="-304800" algn="l" rtl="0" eaLnBrk="0" fontAlgn="base" hangingPunct="0">
        <a:spcBef>
          <a:spcPct val="20000"/>
        </a:spcBef>
        <a:spcAft>
          <a:spcPct val="0"/>
        </a:spcAft>
        <a:defRPr sz="2700">
          <a:solidFill>
            <a:schemeClr val="tx1"/>
          </a:solidFill>
          <a:latin typeface="+mn-lt"/>
        </a:defRPr>
      </a:lvl5pPr>
      <a:lvl6pPr marL="3360260" indent="-305478" algn="l" rtl="0" eaLnBrk="1" fontAlgn="base" hangingPunct="1">
        <a:spcBef>
          <a:spcPct val="20000"/>
        </a:spcBef>
        <a:spcAft>
          <a:spcPct val="0"/>
        </a:spcAft>
        <a:buChar char="•"/>
        <a:defRPr sz="2700">
          <a:solidFill>
            <a:schemeClr val="tx1"/>
          </a:solidFill>
          <a:latin typeface="+mn-lt"/>
        </a:defRPr>
      </a:lvl6pPr>
      <a:lvl7pPr marL="3971216" indent="-305478" algn="l" rtl="0" eaLnBrk="1" fontAlgn="base" hangingPunct="1">
        <a:spcBef>
          <a:spcPct val="20000"/>
        </a:spcBef>
        <a:spcAft>
          <a:spcPct val="0"/>
        </a:spcAft>
        <a:buChar char="•"/>
        <a:defRPr sz="2700">
          <a:solidFill>
            <a:schemeClr val="tx1"/>
          </a:solidFill>
          <a:latin typeface="+mn-lt"/>
        </a:defRPr>
      </a:lvl7pPr>
      <a:lvl8pPr marL="4582173" indent="-305478" algn="l" rtl="0" eaLnBrk="1" fontAlgn="base" hangingPunct="1">
        <a:spcBef>
          <a:spcPct val="20000"/>
        </a:spcBef>
        <a:spcAft>
          <a:spcPct val="0"/>
        </a:spcAft>
        <a:buChar char="•"/>
        <a:defRPr sz="2700">
          <a:solidFill>
            <a:schemeClr val="tx1"/>
          </a:solidFill>
          <a:latin typeface="+mn-lt"/>
        </a:defRPr>
      </a:lvl8pPr>
      <a:lvl9pPr marL="5193129" indent="-305478" algn="l" rtl="0" eaLnBrk="1" fontAlgn="base" hangingPunct="1">
        <a:spcBef>
          <a:spcPct val="20000"/>
        </a:spcBef>
        <a:spcAft>
          <a:spcPct val="0"/>
        </a:spcAft>
        <a:buChar char="•"/>
        <a:defRPr sz="2700">
          <a:solidFill>
            <a:schemeClr val="tx1"/>
          </a:solidFill>
          <a:latin typeface="+mn-lt"/>
        </a:defRPr>
      </a:lvl9pPr>
    </p:bodyStyle>
    <p:otherStyle>
      <a:defPPr>
        <a:defRPr lang="en-US"/>
      </a:defPPr>
      <a:lvl1pPr marL="0" algn="l" defTabSz="1221913" rtl="0" eaLnBrk="1" latinLnBrk="0" hangingPunct="1">
        <a:defRPr sz="2400" kern="1200">
          <a:solidFill>
            <a:schemeClr val="tx1"/>
          </a:solidFill>
          <a:latin typeface="+mn-lt"/>
          <a:ea typeface="+mn-ea"/>
          <a:cs typeface="+mn-cs"/>
        </a:defRPr>
      </a:lvl1pPr>
      <a:lvl2pPr marL="610956" algn="l" defTabSz="1221913" rtl="0" eaLnBrk="1" latinLnBrk="0" hangingPunct="1">
        <a:defRPr sz="2400" kern="1200">
          <a:solidFill>
            <a:schemeClr val="tx1"/>
          </a:solidFill>
          <a:latin typeface="+mn-lt"/>
          <a:ea typeface="+mn-ea"/>
          <a:cs typeface="+mn-cs"/>
        </a:defRPr>
      </a:lvl2pPr>
      <a:lvl3pPr marL="1221913" algn="l" defTabSz="1221913" rtl="0" eaLnBrk="1" latinLnBrk="0" hangingPunct="1">
        <a:defRPr sz="2400" kern="1200">
          <a:solidFill>
            <a:schemeClr val="tx1"/>
          </a:solidFill>
          <a:latin typeface="+mn-lt"/>
          <a:ea typeface="+mn-ea"/>
          <a:cs typeface="+mn-cs"/>
        </a:defRPr>
      </a:lvl3pPr>
      <a:lvl4pPr marL="1832869" algn="l" defTabSz="1221913" rtl="0" eaLnBrk="1" latinLnBrk="0" hangingPunct="1">
        <a:defRPr sz="2400" kern="1200">
          <a:solidFill>
            <a:schemeClr val="tx1"/>
          </a:solidFill>
          <a:latin typeface="+mn-lt"/>
          <a:ea typeface="+mn-ea"/>
          <a:cs typeface="+mn-cs"/>
        </a:defRPr>
      </a:lvl4pPr>
      <a:lvl5pPr marL="2443825" algn="l" defTabSz="1221913" rtl="0" eaLnBrk="1" latinLnBrk="0" hangingPunct="1">
        <a:defRPr sz="2400" kern="1200">
          <a:solidFill>
            <a:schemeClr val="tx1"/>
          </a:solidFill>
          <a:latin typeface="+mn-lt"/>
          <a:ea typeface="+mn-ea"/>
          <a:cs typeface="+mn-cs"/>
        </a:defRPr>
      </a:lvl5pPr>
      <a:lvl6pPr marL="3054782" algn="l" defTabSz="1221913" rtl="0" eaLnBrk="1" latinLnBrk="0" hangingPunct="1">
        <a:defRPr sz="2400" kern="1200">
          <a:solidFill>
            <a:schemeClr val="tx1"/>
          </a:solidFill>
          <a:latin typeface="+mn-lt"/>
          <a:ea typeface="+mn-ea"/>
          <a:cs typeface="+mn-cs"/>
        </a:defRPr>
      </a:lvl6pPr>
      <a:lvl7pPr marL="3665738" algn="l" defTabSz="1221913" rtl="0" eaLnBrk="1" latinLnBrk="0" hangingPunct="1">
        <a:defRPr sz="2400" kern="1200">
          <a:solidFill>
            <a:schemeClr val="tx1"/>
          </a:solidFill>
          <a:latin typeface="+mn-lt"/>
          <a:ea typeface="+mn-ea"/>
          <a:cs typeface="+mn-cs"/>
        </a:defRPr>
      </a:lvl7pPr>
      <a:lvl8pPr marL="4276695" algn="l" defTabSz="1221913" rtl="0" eaLnBrk="1" latinLnBrk="0" hangingPunct="1">
        <a:defRPr sz="2400" kern="1200">
          <a:solidFill>
            <a:schemeClr val="tx1"/>
          </a:solidFill>
          <a:latin typeface="+mn-lt"/>
          <a:ea typeface="+mn-ea"/>
          <a:cs typeface="+mn-cs"/>
        </a:defRPr>
      </a:lvl8pPr>
      <a:lvl9pPr marL="4887651" algn="l" defTabSz="122191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subTitle" idx="4294967295"/>
          </p:nvPr>
        </p:nvSpPr>
        <p:spPr>
          <a:xfrm>
            <a:off x="2152328" y="4296544"/>
            <a:ext cx="8961120" cy="3585339"/>
          </a:xfrm>
        </p:spPr>
        <p:txBody>
          <a:bodyPr/>
          <a:lstStyle/>
          <a:p>
            <a:pPr marL="0" indent="0" eaLnBrk="1" hangingPunct="1">
              <a:spcBef>
                <a:spcPts val="0"/>
              </a:spcBef>
              <a:spcAft>
                <a:spcPts val="0"/>
              </a:spcAft>
              <a:buNone/>
            </a:pPr>
            <a:r>
              <a:rPr lang="en-GB" altLang="en-US" sz="5400" dirty="0">
                <a:solidFill>
                  <a:schemeClr val="bg1"/>
                </a:solidFill>
              </a:rPr>
              <a:t>Greater Manchester </a:t>
            </a:r>
            <a:r>
              <a:rPr lang="en-GB" altLang="en-US" sz="5400" dirty="0" smtClean="0">
                <a:solidFill>
                  <a:schemeClr val="bg1"/>
                </a:solidFill>
              </a:rPr>
              <a:t>- </a:t>
            </a:r>
          </a:p>
          <a:p>
            <a:pPr marL="0" indent="0" eaLnBrk="1" hangingPunct="1">
              <a:spcBef>
                <a:spcPts val="0"/>
              </a:spcBef>
              <a:spcAft>
                <a:spcPts val="0"/>
              </a:spcAft>
              <a:buNone/>
            </a:pPr>
            <a:r>
              <a:rPr lang="en-GB" altLang="en-US" sz="5400" dirty="0" smtClean="0">
                <a:solidFill>
                  <a:schemeClr val="bg1"/>
                </a:solidFill>
              </a:rPr>
              <a:t>Resilience </a:t>
            </a:r>
            <a:r>
              <a:rPr lang="en-GB" altLang="en-US" sz="5400" dirty="0">
                <a:solidFill>
                  <a:schemeClr val="bg1"/>
                </a:solidFill>
              </a:rPr>
              <a:t>Perspectives</a:t>
            </a:r>
            <a:endParaRPr lang="en-GB" altLang="en-US" sz="4800" dirty="0" smtClean="0">
              <a:solidFill>
                <a:schemeClr val="bg1"/>
              </a:solidFill>
            </a:endParaRPr>
          </a:p>
          <a:p>
            <a:pPr marL="0" indent="0" eaLnBrk="1" hangingPunct="1">
              <a:spcBef>
                <a:spcPts val="0"/>
              </a:spcBef>
              <a:spcAft>
                <a:spcPts val="0"/>
              </a:spcAft>
              <a:buNone/>
            </a:pPr>
            <a:r>
              <a:rPr lang="en-GB" altLang="en-US" dirty="0" smtClean="0">
                <a:solidFill>
                  <a:schemeClr val="bg1"/>
                </a:solidFill>
              </a:rPr>
              <a:t>13</a:t>
            </a:r>
            <a:r>
              <a:rPr lang="en-GB" altLang="en-US" baseline="30000" dirty="0" smtClean="0">
                <a:solidFill>
                  <a:schemeClr val="bg1"/>
                </a:solidFill>
              </a:rPr>
              <a:t>th</a:t>
            </a:r>
            <a:r>
              <a:rPr lang="en-GB" altLang="en-US" dirty="0" smtClean="0">
                <a:solidFill>
                  <a:schemeClr val="bg1"/>
                </a:solidFill>
              </a:rPr>
              <a:t> September 2017</a:t>
            </a:r>
          </a:p>
          <a:p>
            <a:pPr marL="0" indent="0" eaLnBrk="1" hangingPunct="1">
              <a:buNone/>
            </a:pPr>
            <a:endParaRPr lang="en-GB" altLang="en-US" sz="3200" dirty="0" smtClean="0">
              <a:solidFill>
                <a:schemeClr val="bg1"/>
              </a:solidFill>
            </a:endParaRPr>
          </a:p>
          <a:p>
            <a:pPr marL="0" indent="0" eaLnBrk="1" hangingPunct="1">
              <a:buNone/>
            </a:pPr>
            <a:r>
              <a:rPr lang="en-GB" altLang="en-US" sz="2000" b="1" dirty="0" smtClean="0">
                <a:solidFill>
                  <a:schemeClr val="bg1"/>
                </a:solidFill>
              </a:rPr>
              <a:t>Mark Atherton </a:t>
            </a:r>
            <a:r>
              <a:rPr lang="en-GB" altLang="en-US" sz="2000" dirty="0" smtClean="0">
                <a:solidFill>
                  <a:schemeClr val="bg1"/>
                </a:solidFill>
              </a:rPr>
              <a:t>(Greater Manchester Deputy Director for Environment, GMCA)</a:t>
            </a:r>
          </a:p>
          <a:p>
            <a:pPr marL="0" indent="0" eaLnBrk="1" hangingPunct="1">
              <a:buNone/>
            </a:pPr>
            <a:r>
              <a:rPr lang="en-GB" altLang="en-US" sz="2000" b="1" dirty="0" smtClean="0">
                <a:solidFill>
                  <a:schemeClr val="bg1"/>
                </a:solidFill>
              </a:rPr>
              <a:t>Matt Ellis </a:t>
            </a:r>
            <a:r>
              <a:rPr lang="en-GB" altLang="en-US" sz="2000" dirty="0" smtClean="0">
                <a:solidFill>
                  <a:schemeClr val="bg1"/>
                </a:solidFill>
              </a:rPr>
              <a:t>(Climate Resilience Officer, GMCA)</a:t>
            </a:r>
          </a:p>
        </p:txBody>
      </p:sp>
    </p:spTree>
    <p:extLst>
      <p:ext uri="{BB962C8B-B14F-4D97-AF65-F5344CB8AC3E}">
        <p14:creationId xmlns:p14="http://schemas.microsoft.com/office/powerpoint/2010/main" val="234727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derstand first step.jpg"/>
          <p:cNvPicPr>
            <a:picLocks noGrp="1" noChangeAspect="1"/>
          </p:cNvPicPr>
          <p:nvPr>
            <p:ph idx="1"/>
          </p:nvPr>
        </p:nvPicPr>
        <p:blipFill>
          <a:blip r:embed="rId3" cstate="print"/>
          <a:stretch>
            <a:fillRect/>
          </a:stretch>
        </p:blipFill>
        <p:spPr>
          <a:xfrm>
            <a:off x="141158" y="1178474"/>
            <a:ext cx="12418471" cy="6985391"/>
          </a:xfrm>
        </p:spPr>
      </p:pic>
      <p:sp>
        <p:nvSpPr>
          <p:cNvPr id="5" name="Title 1"/>
          <p:cNvSpPr txBox="1">
            <a:spLocks/>
          </p:cNvSpPr>
          <p:nvPr/>
        </p:nvSpPr>
        <p:spPr>
          <a:xfrm>
            <a:off x="1057806" y="0"/>
            <a:ext cx="10585176" cy="1171397"/>
          </a:xfrm>
          <a:prstGeom prst="rect">
            <a:avLst/>
          </a:prstGeom>
        </p:spPr>
        <p:txBody>
          <a:bodyPr vert="horz" lIns="128016" tIns="64008" rIns="128016" bIns="64008" rtlCol="0" anchor="ctr">
            <a:normAutofit/>
          </a:bodyPr>
          <a:lstStyle/>
          <a:p>
            <a:pPr algn="ctr" defTabSz="1280160" fontAlgn="auto">
              <a:spcAft>
                <a:spcPts val="0"/>
              </a:spcAft>
              <a:defRPr/>
            </a:pPr>
            <a:r>
              <a:rPr lang="en-GB" sz="4400" b="1" dirty="0" smtClean="0">
                <a:solidFill>
                  <a:schemeClr val="accent1">
                    <a:lumMod val="50000"/>
                  </a:schemeClr>
                </a:solidFill>
                <a:latin typeface="+mn-lt"/>
                <a:ea typeface="+mj-ea"/>
                <a:cs typeface="+mj-cs"/>
              </a:rPr>
              <a:t>GM – ‘preparing for a volatile climate’</a:t>
            </a:r>
            <a:endParaRPr lang="en-GB" sz="4400" b="1" dirty="0">
              <a:solidFill>
                <a:schemeClr val="accent1">
                  <a:lumMod val="50000"/>
                </a:schemeClr>
              </a:solidFill>
              <a:latin typeface="+mn-lt"/>
              <a:ea typeface="+mj-ea"/>
              <a:cs typeface="+mj-cs"/>
            </a:endParaRPr>
          </a:p>
        </p:txBody>
      </p:sp>
    </p:spTree>
    <p:extLst>
      <p:ext uri="{BB962C8B-B14F-4D97-AF65-F5344CB8AC3E}">
        <p14:creationId xmlns:p14="http://schemas.microsoft.com/office/powerpoint/2010/main" val="16610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232" y="-239960"/>
            <a:ext cx="11042650" cy="1855788"/>
          </a:xfrm>
        </p:spPr>
        <p:txBody>
          <a:bodyPr/>
          <a:lstStyle/>
          <a:p>
            <a:pPr algn="ctr"/>
            <a:r>
              <a:rPr lang="en-GB" b="1" dirty="0" smtClean="0">
                <a:solidFill>
                  <a:schemeClr val="accent1">
                    <a:lumMod val="50000"/>
                  </a:schemeClr>
                </a:solidFill>
                <a:latin typeface="+mn-lt"/>
              </a:rPr>
              <a:t>Climate Resilience – A Journey from A-B?</a:t>
            </a:r>
            <a:endParaRPr lang="en-GB" b="1" dirty="0">
              <a:solidFill>
                <a:schemeClr val="accent1">
                  <a:lumMod val="50000"/>
                </a:schemeClr>
              </a:solidFill>
              <a:latin typeface="+mn-lt"/>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225" y="1776264"/>
            <a:ext cx="11816177" cy="5544616"/>
          </a:xfrm>
          <a:prstGeom prst="rect">
            <a:avLst/>
          </a:prstGeom>
        </p:spPr>
      </p:pic>
      <p:sp>
        <p:nvSpPr>
          <p:cNvPr id="3" name="Oval 2"/>
          <p:cNvSpPr/>
          <p:nvPr/>
        </p:nvSpPr>
        <p:spPr>
          <a:xfrm rot="1691713">
            <a:off x="7376070" y="5949289"/>
            <a:ext cx="2297933" cy="1047696"/>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rot="19354568">
            <a:off x="7178892" y="2654109"/>
            <a:ext cx="2541695" cy="1073477"/>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rot="21388207">
            <a:off x="2177278" y="2062229"/>
            <a:ext cx="2110339" cy="875499"/>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H="1" flipV="1">
            <a:off x="8777064" y="3792488"/>
            <a:ext cx="72008" cy="208823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504077" y="2695006"/>
            <a:ext cx="3192867"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77531" y="6000674"/>
            <a:ext cx="1453091" cy="1107996"/>
          </a:xfrm>
          <a:prstGeom prst="rect">
            <a:avLst/>
          </a:prstGeom>
          <a:noFill/>
        </p:spPr>
        <p:txBody>
          <a:bodyPr wrap="square" rtlCol="0">
            <a:spAutoFit/>
          </a:bodyPr>
          <a:lstStyle/>
          <a:p>
            <a:pPr algn="ctr"/>
            <a:r>
              <a:rPr lang="en-GB" sz="6600" b="1" dirty="0" smtClean="0">
                <a:solidFill>
                  <a:schemeClr val="accent2"/>
                </a:solidFill>
              </a:rPr>
              <a:t>???</a:t>
            </a:r>
            <a:endParaRPr lang="en-GB" sz="6600" b="1" dirty="0">
              <a:solidFill>
                <a:schemeClr val="accent2"/>
              </a:solidFill>
            </a:endParaRPr>
          </a:p>
        </p:txBody>
      </p:sp>
      <p:sp>
        <p:nvSpPr>
          <p:cNvPr id="26" name="TextBox 25"/>
          <p:cNvSpPr txBox="1"/>
          <p:nvPr/>
        </p:nvSpPr>
        <p:spPr>
          <a:xfrm>
            <a:off x="11133820" y="4360590"/>
            <a:ext cx="1453091" cy="1107996"/>
          </a:xfrm>
          <a:prstGeom prst="rect">
            <a:avLst/>
          </a:prstGeom>
          <a:noFill/>
        </p:spPr>
        <p:txBody>
          <a:bodyPr wrap="square" rtlCol="0">
            <a:spAutoFit/>
          </a:bodyPr>
          <a:lstStyle/>
          <a:p>
            <a:pPr algn="ctr"/>
            <a:r>
              <a:rPr lang="en-GB" sz="6600" b="1" dirty="0" smtClean="0">
                <a:solidFill>
                  <a:schemeClr val="accent2"/>
                </a:solidFill>
              </a:rPr>
              <a:t>???</a:t>
            </a:r>
            <a:endParaRPr lang="en-GB" sz="6600" b="1" dirty="0">
              <a:solidFill>
                <a:schemeClr val="accent2"/>
              </a:solidFill>
            </a:endParaRPr>
          </a:p>
        </p:txBody>
      </p:sp>
      <p:cxnSp>
        <p:nvCxnSpPr>
          <p:cNvPr id="27" name="Straight Arrow Connector 26"/>
          <p:cNvCxnSpPr/>
          <p:nvPr/>
        </p:nvCxnSpPr>
        <p:spPr>
          <a:xfrm flipV="1">
            <a:off x="9701186" y="5253033"/>
            <a:ext cx="2124696" cy="141977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406121" y="3831633"/>
            <a:ext cx="1453091" cy="1107996"/>
          </a:xfrm>
          <a:prstGeom prst="rect">
            <a:avLst/>
          </a:prstGeom>
          <a:noFill/>
        </p:spPr>
        <p:txBody>
          <a:bodyPr wrap="square" rtlCol="0">
            <a:spAutoFit/>
          </a:bodyPr>
          <a:lstStyle/>
          <a:p>
            <a:pPr algn="ctr"/>
            <a:r>
              <a:rPr lang="en-GB" sz="6600" b="1" dirty="0" smtClean="0">
                <a:solidFill>
                  <a:schemeClr val="accent2"/>
                </a:solidFill>
              </a:rPr>
              <a:t>???</a:t>
            </a:r>
            <a:endParaRPr lang="en-GB" sz="6600" b="1" dirty="0">
              <a:solidFill>
                <a:schemeClr val="accent2"/>
              </a:solidFill>
            </a:endParaRPr>
          </a:p>
        </p:txBody>
      </p:sp>
      <p:cxnSp>
        <p:nvCxnSpPr>
          <p:cNvPr id="34" name="Straight Arrow Connector 33"/>
          <p:cNvCxnSpPr/>
          <p:nvPr/>
        </p:nvCxnSpPr>
        <p:spPr>
          <a:xfrm flipH="1">
            <a:off x="5151032" y="4008512"/>
            <a:ext cx="2113865" cy="209526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312568" y="2773758"/>
            <a:ext cx="1573102" cy="114684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304456" y="3001864"/>
            <a:ext cx="1008112" cy="299881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01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24" grpId="0"/>
      <p:bldP spid="26"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48" y="0"/>
            <a:ext cx="12084631" cy="1128192"/>
          </a:xfrm>
        </p:spPr>
        <p:txBody>
          <a:bodyPr/>
          <a:lstStyle/>
          <a:p>
            <a:pPr algn="ctr"/>
            <a:r>
              <a:rPr lang="en-GB" b="1" dirty="0" smtClean="0">
                <a:solidFill>
                  <a:schemeClr val="accent1">
                    <a:lumMod val="50000"/>
                  </a:schemeClr>
                </a:solidFill>
                <a:latin typeface="+mn-lt"/>
              </a:rPr>
              <a:t>Scope – what’s in and what’s not</a:t>
            </a:r>
            <a:endParaRPr lang="en-GB" b="1" dirty="0">
              <a:solidFill>
                <a:schemeClr val="accent1">
                  <a:lumMod val="50000"/>
                </a:schemeClr>
              </a:solidFill>
              <a:latin typeface="+mn-lt"/>
            </a:endParaRPr>
          </a:p>
        </p:txBody>
      </p:sp>
      <p:pic>
        <p:nvPicPr>
          <p:cNvPr id="4" name="Picture 6" descr="Image result for deansgate castlefield metrolink green wall"/>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92078" y="1128192"/>
            <a:ext cx="10174170" cy="705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219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36" y="120080"/>
            <a:ext cx="12084631" cy="1296144"/>
          </a:xfrm>
        </p:spPr>
        <p:txBody>
          <a:bodyPr>
            <a:noAutofit/>
          </a:bodyPr>
          <a:lstStyle/>
          <a:p>
            <a:pPr algn="ctr"/>
            <a:r>
              <a:rPr lang="en-GB" b="1" dirty="0" smtClean="0">
                <a:solidFill>
                  <a:schemeClr val="accent1">
                    <a:lumMod val="50000"/>
                  </a:schemeClr>
                </a:solidFill>
                <a:latin typeface="+mn-lt"/>
              </a:rPr>
              <a:t>Power, </a:t>
            </a:r>
            <a:r>
              <a:rPr lang="en-GB" b="1" dirty="0">
                <a:solidFill>
                  <a:schemeClr val="accent1">
                    <a:lumMod val="50000"/>
                  </a:schemeClr>
                </a:solidFill>
                <a:latin typeface="+mn-lt"/>
              </a:rPr>
              <a:t>l</a:t>
            </a:r>
            <a:r>
              <a:rPr lang="en-GB" b="1" dirty="0" smtClean="0">
                <a:solidFill>
                  <a:schemeClr val="accent1">
                    <a:lumMod val="50000"/>
                  </a:schemeClr>
                </a:solidFill>
                <a:latin typeface="+mn-lt"/>
              </a:rPr>
              <a:t>eadership and learning - transforming </a:t>
            </a:r>
            <a:r>
              <a:rPr lang="en-GB" b="1" dirty="0" smtClean="0">
                <a:solidFill>
                  <a:schemeClr val="accent1">
                    <a:lumMod val="50000"/>
                  </a:schemeClr>
                </a:solidFill>
                <a:latin typeface="+mn-lt"/>
              </a:rPr>
              <a:t>strategy into action</a:t>
            </a:r>
            <a:endParaRPr lang="en-GB" b="1" dirty="0">
              <a:solidFill>
                <a:schemeClr val="accent1">
                  <a:lumMod val="50000"/>
                </a:schemeClr>
              </a:solidFill>
              <a:latin typeface="+mn-lt"/>
            </a:endParaRPr>
          </a:p>
        </p:txBody>
      </p:sp>
      <p:grpSp>
        <p:nvGrpSpPr>
          <p:cNvPr id="13" name="Group 12"/>
          <p:cNvGrpSpPr/>
          <p:nvPr/>
        </p:nvGrpSpPr>
        <p:grpSpPr>
          <a:xfrm>
            <a:off x="424136" y="1560240"/>
            <a:ext cx="12218847" cy="6818482"/>
            <a:chOff x="433936" y="1424227"/>
            <a:chExt cx="12218847" cy="6818482"/>
          </a:xfrm>
        </p:grpSpPr>
        <p:grpSp>
          <p:nvGrpSpPr>
            <p:cNvPr id="4" name="Group 3"/>
            <p:cNvGrpSpPr/>
            <p:nvPr/>
          </p:nvGrpSpPr>
          <p:grpSpPr>
            <a:xfrm>
              <a:off x="433936" y="1424227"/>
              <a:ext cx="6300000" cy="6818482"/>
              <a:chOff x="434718" y="-210433"/>
              <a:chExt cx="6802346" cy="7744494"/>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t="2860"/>
              <a:stretch/>
            </p:blipFill>
            <p:spPr>
              <a:xfrm>
                <a:off x="434718" y="-210433"/>
                <a:ext cx="3401173" cy="2417583"/>
              </a:xfrm>
              <a:prstGeom prst="rect">
                <a:avLst/>
              </a:prstGeom>
              <a:ln>
                <a:solidFill>
                  <a:schemeClr val="tx1"/>
                </a:solidFill>
              </a:ln>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t="4118" b="3197"/>
              <a:stretch/>
            </p:blipFill>
            <p:spPr>
              <a:xfrm>
                <a:off x="2135305" y="2490803"/>
                <a:ext cx="3401173" cy="2371833"/>
              </a:xfrm>
              <a:prstGeom prst="rect">
                <a:avLst/>
              </a:prstGeom>
              <a:ln>
                <a:solidFill>
                  <a:schemeClr val="tx1"/>
                </a:solidFill>
              </a:ln>
            </p:spPr>
          </p:pic>
          <p:pic>
            <p:nvPicPr>
              <p:cNvPr id="7"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35891" y="5142557"/>
                <a:ext cx="3401173" cy="2391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12" name="TextBox 11"/>
            <p:cNvSpPr txBox="1"/>
            <p:nvPr/>
          </p:nvSpPr>
          <p:spPr>
            <a:xfrm>
              <a:off x="6328792" y="1489502"/>
              <a:ext cx="6323991" cy="4401205"/>
            </a:xfrm>
            <a:prstGeom prst="rect">
              <a:avLst/>
            </a:prstGeom>
            <a:noFill/>
          </p:spPr>
          <p:txBody>
            <a:bodyPr wrap="square" rtlCol="0">
              <a:spAutoFit/>
            </a:bodyPr>
            <a:lstStyle/>
            <a:p>
              <a:pPr marL="342900" indent="-342900">
                <a:buFont typeface="Arial" panose="020B0604020202020204" pitchFamily="34" charset="0"/>
                <a:buChar char="•"/>
              </a:pPr>
              <a:r>
                <a:rPr lang="en-GB" sz="2800" b="1" dirty="0" smtClean="0"/>
                <a:t>Embedding</a:t>
              </a:r>
              <a:r>
                <a:rPr lang="en-GB" sz="2800" dirty="0" smtClean="0"/>
                <a:t> – GM Strategy </a:t>
              </a:r>
              <a:r>
                <a:rPr lang="en-GB" sz="2800" u="sng" dirty="0" smtClean="0"/>
                <a:t>and</a:t>
              </a:r>
              <a:r>
                <a:rPr lang="en-GB" sz="2800" dirty="0" smtClean="0"/>
                <a:t> Spatial Framework</a:t>
              </a:r>
            </a:p>
            <a:p>
              <a:pPr marL="342900" indent="-342900">
                <a:buFont typeface="Arial" panose="020B0604020202020204" pitchFamily="34" charset="0"/>
                <a:buChar char="•"/>
              </a:pPr>
              <a:r>
                <a:rPr lang="en-GB" sz="2800" b="1" dirty="0" smtClean="0"/>
                <a:t>Leadership</a:t>
              </a:r>
              <a:r>
                <a:rPr lang="en-GB" sz="2800" dirty="0" smtClean="0"/>
                <a:t> – The Mayor of Greater Manchester</a:t>
              </a:r>
            </a:p>
            <a:p>
              <a:pPr marL="342900" indent="-342900">
                <a:buFont typeface="Arial" panose="020B0604020202020204" pitchFamily="34" charset="0"/>
                <a:buChar char="•"/>
              </a:pPr>
              <a:r>
                <a:rPr lang="en-GB" sz="2800" b="1" dirty="0" smtClean="0"/>
                <a:t>Power</a:t>
              </a:r>
              <a:r>
                <a:rPr lang="en-GB" sz="2800" dirty="0" smtClean="0"/>
                <a:t> – Devolution and the Combined Authority</a:t>
              </a:r>
            </a:p>
            <a:p>
              <a:pPr marL="342900" indent="-342900">
                <a:buFont typeface="Arial" panose="020B0604020202020204" pitchFamily="34" charset="0"/>
                <a:buChar char="•"/>
              </a:pPr>
              <a:r>
                <a:rPr lang="en-GB" sz="2800" b="1" dirty="0" smtClean="0"/>
                <a:t>Knowledge Transfer </a:t>
              </a:r>
              <a:r>
                <a:rPr lang="en-GB" sz="2800" dirty="0" smtClean="0"/>
                <a:t>– awareness and skills</a:t>
              </a:r>
            </a:p>
            <a:p>
              <a:pPr marL="342900" indent="-342900">
                <a:buFont typeface="Arial" panose="020B0604020202020204" pitchFamily="34" charset="0"/>
                <a:buChar char="•"/>
              </a:pPr>
              <a:r>
                <a:rPr lang="en-GB" sz="2800" b="1" dirty="0" smtClean="0"/>
                <a:t>Capacity Building </a:t>
              </a:r>
              <a:r>
                <a:rPr lang="en-GB" sz="2800" dirty="0" smtClean="0"/>
                <a:t>– cooperation and joining up</a:t>
              </a:r>
              <a:endParaRPr lang="en-GB" sz="2800" dirty="0"/>
            </a:p>
          </p:txBody>
        </p:sp>
      </p:grpSp>
    </p:spTree>
    <p:extLst>
      <p:ext uri="{BB962C8B-B14F-4D97-AF65-F5344CB8AC3E}">
        <p14:creationId xmlns:p14="http://schemas.microsoft.com/office/powerpoint/2010/main" val="1956750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isedNewEconomyPowerPointTemplate">
  <a:themeElements>
    <a:clrScheme name="New Economy Template Colours">
      <a:dk1>
        <a:srgbClr val="000000"/>
      </a:dk1>
      <a:lt1>
        <a:srgbClr val="FFFFFF"/>
      </a:lt1>
      <a:dk2>
        <a:srgbClr val="000000"/>
      </a:dk2>
      <a:lt2>
        <a:srgbClr val="808080"/>
      </a:lt2>
      <a:accent1>
        <a:srgbClr val="FFDD3C"/>
      </a:accent1>
      <a:accent2>
        <a:srgbClr val="85878A"/>
      </a:accent2>
      <a:accent3>
        <a:srgbClr val="FFFFFF"/>
      </a:accent3>
      <a:accent4>
        <a:srgbClr val="B3A47C"/>
      </a:accent4>
      <a:accent5>
        <a:srgbClr val="C3B68C"/>
      </a:accent5>
      <a:accent6>
        <a:srgbClr val="D2C59A"/>
      </a:accent6>
      <a:hlink>
        <a:srgbClr val="DBD1AA"/>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Economy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Economy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Economy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Economy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Economy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Economy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Economy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Economy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Economy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Economy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Economy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Economy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a:spAutoFit/>
      </a:bodyPr>
      <a:lstStyle>
        <a:defPPr algn="ctr">
          <a:buFont typeface="Arial" pitchFamily="34" charset="0"/>
          <a:buChar char="•"/>
          <a:defRPr sz="1150" dirty="0" smtClean="0"/>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RevisedNewEconomyPowerPointTemplate">
  <a:themeElements>
    <a:clrScheme name="New Economy Template Colours">
      <a:dk1>
        <a:srgbClr val="000000"/>
      </a:dk1>
      <a:lt1>
        <a:srgbClr val="FFFFFF"/>
      </a:lt1>
      <a:dk2>
        <a:srgbClr val="000000"/>
      </a:dk2>
      <a:lt2>
        <a:srgbClr val="808080"/>
      </a:lt2>
      <a:accent1>
        <a:srgbClr val="FFDD3C"/>
      </a:accent1>
      <a:accent2>
        <a:srgbClr val="85878A"/>
      </a:accent2>
      <a:accent3>
        <a:srgbClr val="FFFFFF"/>
      </a:accent3>
      <a:accent4>
        <a:srgbClr val="B3A47C"/>
      </a:accent4>
      <a:accent5>
        <a:srgbClr val="C3B68C"/>
      </a:accent5>
      <a:accent6>
        <a:srgbClr val="D2C59A"/>
      </a:accent6>
      <a:hlink>
        <a:srgbClr val="DBD1AA"/>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Economy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Economy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Economy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Economy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Economy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Economy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Economy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Economy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Economy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Economy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Economy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Economy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RevisedNewEconomyPowerPointTemplate">
  <a:themeElements>
    <a:clrScheme name="New Economy Template Colours">
      <a:dk1>
        <a:srgbClr val="000000"/>
      </a:dk1>
      <a:lt1>
        <a:srgbClr val="FFFFFF"/>
      </a:lt1>
      <a:dk2>
        <a:srgbClr val="000000"/>
      </a:dk2>
      <a:lt2>
        <a:srgbClr val="808080"/>
      </a:lt2>
      <a:accent1>
        <a:srgbClr val="FFDD3C"/>
      </a:accent1>
      <a:accent2>
        <a:srgbClr val="85878A"/>
      </a:accent2>
      <a:accent3>
        <a:srgbClr val="FFFFFF"/>
      </a:accent3>
      <a:accent4>
        <a:srgbClr val="B3A47C"/>
      </a:accent4>
      <a:accent5>
        <a:srgbClr val="C3B68C"/>
      </a:accent5>
      <a:accent6>
        <a:srgbClr val="D2C59A"/>
      </a:accent6>
      <a:hlink>
        <a:srgbClr val="DBD1AA"/>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Economy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Economy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Economy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Economy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Economy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Economy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Economy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Economy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Economy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Economy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Economy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Economy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12030</TotalTime>
  <Words>520</Words>
  <Application>Microsoft Office PowerPoint</Application>
  <PresentationFormat>A3 Paper (297x420 mm)</PresentationFormat>
  <Paragraphs>60</Paragraphs>
  <Slides>5</Slides>
  <Notes>4</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5</vt:i4>
      </vt:variant>
    </vt:vector>
  </HeadingPairs>
  <TitlesOfParts>
    <vt:vector size="13" baseType="lpstr">
      <vt:lpstr>Arial</vt:lpstr>
      <vt:lpstr>Calibri</vt:lpstr>
      <vt:lpstr>Calibri Light</vt:lpstr>
      <vt:lpstr>RevisedNewEconomyPowerPointTemplate</vt:lpstr>
      <vt:lpstr>Custom Design</vt:lpstr>
      <vt:lpstr>2_Default Design</vt:lpstr>
      <vt:lpstr>1_RevisedNewEconomyPowerPointTemplate</vt:lpstr>
      <vt:lpstr>2_RevisedNewEconomyPowerPointTemplate</vt:lpstr>
      <vt:lpstr>PowerPoint Presentation</vt:lpstr>
      <vt:lpstr>PowerPoint Presentation</vt:lpstr>
      <vt:lpstr>Climate Resilience – A Journey from A-B?</vt:lpstr>
      <vt:lpstr>Scope – what’s in and what’s not</vt:lpstr>
      <vt:lpstr>Power, leadership and learning - transforming strategy into action</vt:lpstr>
    </vt:vector>
  </TitlesOfParts>
  <Company>Manchester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dysonr</dc:creator>
  <cp:lastModifiedBy>Ellis, Matt</cp:lastModifiedBy>
  <cp:revision>578</cp:revision>
  <cp:lastPrinted>2017-03-06T11:56:11Z</cp:lastPrinted>
  <dcterms:created xsi:type="dcterms:W3CDTF">2014-06-20T09:28:31Z</dcterms:created>
  <dcterms:modified xsi:type="dcterms:W3CDTF">2017-09-13T09:38:52Z</dcterms:modified>
</cp:coreProperties>
</file>