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63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52" autoAdjust="0"/>
    <p:restoredTop sz="94139" autoAdjust="0"/>
  </p:normalViewPr>
  <p:slideViewPr>
    <p:cSldViewPr>
      <p:cViewPr>
        <p:scale>
          <a:sx n="90" d="100"/>
          <a:sy n="90" d="100"/>
        </p:scale>
        <p:origin x="-180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1750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Produced by the Division of Communications and Marketing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916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2966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5663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202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7AB759-530A-46AC-842F-B07144F002F9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0AD8A0A-4898-40BF-9009-4DA7E611EAC1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5842992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92896"/>
            <a:ext cx="8229600" cy="3633267"/>
          </a:xfrm>
          <a:prstGeom prst="rect">
            <a:avLst/>
          </a:prstGeom>
        </p:spPr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  <a:prstGeom prst="rect">
            <a:avLst/>
          </a:prstGeom>
        </p:spPr>
        <p:txBody>
          <a:bodyPr vert="eaVert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  <a:prstGeom prst="rect">
            <a:avLst/>
          </a:prstGeo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22B6232-AB33-4513-9527-F98CEC472D23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45CD916-7149-4247-856D-87DAB39295C7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3ACF840-035C-411F-BA81-AF7A8ED7813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  <a:prstGeom prst="rect">
            <a:avLst/>
          </a:prstGeo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5842992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11/01/2019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ffnet.manchester.ac.uk/staff-learning-and-development/new-starters/" TargetMode="External"/><Relationship Id="rId7" Type="http://schemas.openxmlformats.org/officeDocument/2006/relationships/hyperlink" Target="http://www.staffnet.manchester.ac.uk/staff-learning-and-development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affnet.manchester.ac.uk/staff-learning-and-development/academicandresearch/practical-skills-and-knowledge/sixty-second-skills/" TargetMode="External"/><Relationship Id="rId5" Type="http://schemas.openxmlformats.org/officeDocument/2006/relationships/hyperlink" Target="http://documents.manchester.ac.uk/admin/EditDoc1.aspx?DocID=40345" TargetMode="External"/><Relationship Id="rId4" Type="http://schemas.openxmlformats.org/officeDocument/2006/relationships/hyperlink" Target="http://www.staffnet.manchester.ac.uk/human-resources/manager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79 SMALL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1682" y="0"/>
            <a:ext cx="9165682" cy="6858000"/>
          </a:xfrm>
          <a:prstGeom prst="rect">
            <a:avLst/>
          </a:prstGeom>
        </p:spPr>
      </p:pic>
      <p:sp>
        <p:nvSpPr>
          <p:cNvPr id="20" name="Title 5"/>
          <p:cNvSpPr txBox="1">
            <a:spLocks/>
          </p:cNvSpPr>
          <p:nvPr/>
        </p:nvSpPr>
        <p:spPr bwMode="auto">
          <a:xfrm>
            <a:off x="539552" y="6057528"/>
            <a:ext cx="4464496" cy="800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b="0" dirty="0" smtClean="0"/>
              <a:t>M2031 17.08.17</a:t>
            </a:r>
            <a:endParaRPr lang="en-US" sz="1600" b="0" dirty="0"/>
          </a:p>
        </p:txBody>
      </p:sp>
      <p:pic>
        <p:nvPicPr>
          <p:cNvPr id="6" name="Picture 5" descr="univ tab purple white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48680"/>
            <a:ext cx="1701329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Policy Name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67544" y="3501008"/>
            <a:ext cx="6400800" cy="1752600"/>
          </a:xfrm>
        </p:spPr>
        <p:txBody>
          <a:bodyPr/>
          <a:lstStyle/>
          <a:p>
            <a:r>
              <a:rPr lang="en-GB" dirty="0" smtClean="0"/>
              <a:t>New Policy / Revised Policy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8180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Policies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3633267"/>
          </a:xfrm>
        </p:spPr>
        <p:txBody>
          <a:bodyPr/>
          <a:lstStyle/>
          <a:p>
            <a:pPr lvl="0"/>
            <a:r>
              <a:rPr lang="en-GB" dirty="0"/>
              <a:t>What is the purpose of this policy? Why has it been introduced? </a:t>
            </a:r>
          </a:p>
          <a:p>
            <a:pPr lvl="0"/>
            <a:r>
              <a:rPr lang="en-GB" dirty="0"/>
              <a:t>What has been the process for drafting and approving the policy? </a:t>
            </a:r>
          </a:p>
          <a:p>
            <a:pPr lvl="0"/>
            <a:r>
              <a:rPr lang="en-GB" dirty="0"/>
              <a:t>When does this policy take effect?</a:t>
            </a:r>
          </a:p>
          <a:p>
            <a:pPr lvl="0"/>
            <a:r>
              <a:rPr lang="en-GB" dirty="0"/>
              <a:t>State key points of the policy – what do the people receiving this briefing most need to know?</a:t>
            </a:r>
          </a:p>
        </p:txBody>
      </p:sp>
    </p:spTree>
    <p:extLst>
      <p:ext uri="{BB962C8B-B14F-4D97-AF65-F5344CB8AC3E}">
        <p14:creationId xmlns:p14="http://schemas.microsoft.com/office/powerpoint/2010/main" val="3385657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Policies (cont.)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3633267"/>
          </a:xfrm>
        </p:spPr>
        <p:txBody>
          <a:bodyPr/>
          <a:lstStyle/>
          <a:p>
            <a:pPr lvl="0"/>
            <a:r>
              <a:rPr lang="en-GB" dirty="0"/>
              <a:t>What are the key responsibilities for the audience, as required by the policy?</a:t>
            </a:r>
          </a:p>
          <a:p>
            <a:pPr lvl="0"/>
            <a:r>
              <a:rPr lang="en-GB" dirty="0"/>
              <a:t>Is there a call to action </a:t>
            </a:r>
            <a:r>
              <a:rPr lang="en-GB" dirty="0" smtClean="0"/>
              <a:t>and does </a:t>
            </a:r>
            <a:r>
              <a:rPr lang="en-GB" dirty="0"/>
              <a:t>the reader need to do anything after this briefing? </a:t>
            </a:r>
            <a:endParaRPr lang="en-GB" dirty="0" smtClean="0"/>
          </a:p>
          <a:p>
            <a:pPr lvl="0"/>
            <a:r>
              <a:rPr lang="en-GB" dirty="0" smtClean="0"/>
              <a:t>What </a:t>
            </a:r>
            <a:r>
              <a:rPr lang="en-GB" dirty="0"/>
              <a:t>guidance / support / resources are available to support the policy or implementation? </a:t>
            </a:r>
          </a:p>
          <a:p>
            <a:pPr lvl="0"/>
            <a:r>
              <a:rPr lang="en-GB" dirty="0"/>
              <a:t>Confirm who this needs to be shared with </a:t>
            </a:r>
          </a:p>
        </p:txBody>
      </p:sp>
    </p:spTree>
    <p:extLst>
      <p:ext uri="{BB962C8B-B14F-4D97-AF65-F5344CB8AC3E}">
        <p14:creationId xmlns:p14="http://schemas.microsoft.com/office/powerpoint/2010/main" val="299377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Revised Policies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3633267"/>
          </a:xfrm>
        </p:spPr>
        <p:txBody>
          <a:bodyPr/>
          <a:lstStyle/>
          <a:p>
            <a:pPr lvl="0"/>
            <a:r>
              <a:rPr lang="en-GB" sz="2400" dirty="0"/>
              <a:t>State what has changed from the previous version. </a:t>
            </a:r>
            <a:endParaRPr lang="en-GB" sz="2400" dirty="0" smtClean="0"/>
          </a:p>
          <a:p>
            <a:pPr lvl="0"/>
            <a:r>
              <a:rPr lang="en-GB" sz="2400" dirty="0" smtClean="0"/>
              <a:t>What </a:t>
            </a:r>
            <a:r>
              <a:rPr lang="en-GB" sz="2400" dirty="0"/>
              <a:t>do the people receiving this briefing most need to </a:t>
            </a:r>
            <a:r>
              <a:rPr lang="en-GB" sz="2400" dirty="0" smtClean="0"/>
              <a:t>know? Have </a:t>
            </a:r>
            <a:r>
              <a:rPr lang="en-GB" sz="2400" dirty="0"/>
              <a:t>responsibilities </a:t>
            </a:r>
            <a:r>
              <a:rPr lang="en-GB" sz="2400" dirty="0" smtClean="0"/>
              <a:t>changed and do people need </a:t>
            </a:r>
            <a:r>
              <a:rPr lang="en-GB" sz="2400" dirty="0"/>
              <a:t>to do anything differently</a:t>
            </a:r>
            <a:r>
              <a:rPr lang="en-GB" sz="2400" dirty="0" smtClean="0"/>
              <a:t>?</a:t>
            </a:r>
            <a:endParaRPr lang="en-GB" sz="2400" dirty="0"/>
          </a:p>
          <a:p>
            <a:pPr lvl="0"/>
            <a:r>
              <a:rPr lang="en-GB" sz="2400" dirty="0"/>
              <a:t>Where applicable / possible, confirm reason for change </a:t>
            </a:r>
            <a:r>
              <a:rPr lang="en-GB" sz="1800" dirty="0"/>
              <a:t>(e.g. new legislation, change in good practice, to address identified issues</a:t>
            </a:r>
            <a:r>
              <a:rPr lang="en-GB" sz="1800" dirty="0" smtClean="0"/>
              <a:t>)</a:t>
            </a:r>
            <a:endParaRPr lang="en-GB" sz="1800" dirty="0"/>
          </a:p>
          <a:p>
            <a:pPr lvl="0"/>
            <a:r>
              <a:rPr lang="en-GB" sz="2400" dirty="0"/>
              <a:t>Is there a call to action </a:t>
            </a:r>
            <a:r>
              <a:rPr lang="en-GB" sz="2400" dirty="0" smtClean="0"/>
              <a:t>and does </a:t>
            </a:r>
            <a:r>
              <a:rPr lang="en-GB" sz="2400" dirty="0"/>
              <a:t>the reader need to </a:t>
            </a:r>
            <a:r>
              <a:rPr lang="en-GB" sz="2400" dirty="0" smtClean="0"/>
              <a:t>do </a:t>
            </a:r>
            <a:r>
              <a:rPr lang="en-GB" sz="2400" dirty="0"/>
              <a:t>anything after this </a:t>
            </a:r>
            <a:r>
              <a:rPr lang="en-GB" sz="2400" dirty="0" smtClean="0"/>
              <a:t>briefing?</a:t>
            </a:r>
            <a:endParaRPr lang="en-GB" sz="2400" dirty="0"/>
          </a:p>
          <a:p>
            <a:pPr lvl="0"/>
            <a:r>
              <a:rPr lang="en-GB" sz="2400" dirty="0"/>
              <a:t>What guidance / support / resources are available to support the policy or implementation? </a:t>
            </a:r>
          </a:p>
          <a:p>
            <a:pPr lvl="0"/>
            <a:r>
              <a:rPr lang="en-GB" sz="2400" dirty="0"/>
              <a:t>Confirm who this needs to be shared with </a:t>
            </a:r>
          </a:p>
        </p:txBody>
      </p:sp>
    </p:spTree>
    <p:extLst>
      <p:ext uri="{BB962C8B-B14F-4D97-AF65-F5344CB8AC3E}">
        <p14:creationId xmlns:p14="http://schemas.microsoft.com/office/powerpoint/2010/main" val="126457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Policy Support / 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363326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Where applicable:</a:t>
            </a:r>
          </a:p>
          <a:p>
            <a:pPr lvl="0"/>
            <a:r>
              <a:rPr lang="en-GB" u="sng" dirty="0">
                <a:hlinkClick r:id="rId3"/>
              </a:rPr>
              <a:t>New staff</a:t>
            </a:r>
            <a:r>
              <a:rPr lang="en-GB" dirty="0"/>
              <a:t> </a:t>
            </a:r>
          </a:p>
          <a:p>
            <a:pPr lvl="0"/>
            <a:r>
              <a:rPr lang="en-GB" u="sng" dirty="0">
                <a:hlinkClick r:id="rId4"/>
              </a:rPr>
              <a:t>Manager guidance</a:t>
            </a:r>
            <a:r>
              <a:rPr lang="en-GB" dirty="0"/>
              <a:t> </a:t>
            </a:r>
          </a:p>
          <a:p>
            <a:pPr lvl="0"/>
            <a:r>
              <a:rPr lang="en-GB" dirty="0">
                <a:hlinkClick r:id="rId5"/>
              </a:rPr>
              <a:t>New </a:t>
            </a:r>
            <a:r>
              <a:rPr lang="en-GB" dirty="0" smtClean="0">
                <a:hlinkClick r:id="rId5"/>
              </a:rPr>
              <a:t>‘How to…’ guides</a:t>
            </a:r>
            <a:endParaRPr lang="en-GB" dirty="0" smtClean="0"/>
          </a:p>
          <a:p>
            <a:pPr lvl="0"/>
            <a:r>
              <a:rPr lang="en-GB" u="sng" dirty="0" smtClean="0">
                <a:hlinkClick r:id="rId6"/>
              </a:rPr>
              <a:t>60 </a:t>
            </a:r>
            <a:r>
              <a:rPr lang="en-GB" u="sng" dirty="0">
                <a:hlinkClick r:id="rId6"/>
              </a:rPr>
              <a:t>second video</a:t>
            </a:r>
            <a:r>
              <a:rPr lang="en-GB" dirty="0"/>
              <a:t> </a:t>
            </a:r>
          </a:p>
          <a:p>
            <a:pPr lvl="0"/>
            <a:r>
              <a:rPr lang="en-GB" u="sng" dirty="0">
                <a:hlinkClick r:id="rId7"/>
              </a:rPr>
              <a:t>Relevant training</a:t>
            </a:r>
            <a:r>
              <a:rPr lang="en-GB" dirty="0"/>
              <a:t> </a:t>
            </a:r>
          </a:p>
          <a:p>
            <a:pPr lvl="0"/>
            <a:r>
              <a:rPr lang="en-GB" dirty="0"/>
              <a:t>Include contact details for further questions</a:t>
            </a:r>
          </a:p>
          <a:p>
            <a:pPr lvl="0"/>
            <a:r>
              <a:rPr lang="en-GB" dirty="0"/>
              <a:t>Link to relevant StaffNet pages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7714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270</Words>
  <Application>Microsoft Office PowerPoint</Application>
  <PresentationFormat>On-screen Show (4:3)</PresentationFormat>
  <Paragraphs>34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Policy Name</vt:lpstr>
      <vt:lpstr>New Policies</vt:lpstr>
      <vt:lpstr>New Policies (cont.)</vt:lpstr>
      <vt:lpstr>Revised Policies</vt:lpstr>
      <vt:lpstr>Policy Support / Resources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Helen Grew</cp:lastModifiedBy>
  <cp:revision>241</cp:revision>
  <dcterms:created xsi:type="dcterms:W3CDTF">2012-06-12T15:56:20Z</dcterms:created>
  <dcterms:modified xsi:type="dcterms:W3CDTF">2019-01-11T13:31:35Z</dcterms:modified>
</cp:coreProperties>
</file>