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2" r:id="rId5"/>
    <p:sldMasterId id="2147483697" r:id="rId6"/>
    <p:sldMasterId id="2147483702" r:id="rId7"/>
  </p:sldMasterIdLst>
  <p:notesMasterIdLst>
    <p:notesMasterId r:id="rId27"/>
  </p:notesMasterIdLst>
  <p:sldIdLst>
    <p:sldId id="1559" r:id="rId8"/>
    <p:sldId id="1571" r:id="rId9"/>
    <p:sldId id="1572" r:id="rId10"/>
    <p:sldId id="1418" r:id="rId11"/>
    <p:sldId id="1566" r:id="rId12"/>
    <p:sldId id="1556" r:id="rId13"/>
    <p:sldId id="1579" r:id="rId14"/>
    <p:sldId id="1547" r:id="rId15"/>
    <p:sldId id="1401" r:id="rId16"/>
    <p:sldId id="1568" r:id="rId17"/>
    <p:sldId id="1573" r:id="rId18"/>
    <p:sldId id="1569" r:id="rId19"/>
    <p:sldId id="1565" r:id="rId20"/>
    <p:sldId id="1562" r:id="rId21"/>
    <p:sldId id="1580" r:id="rId22"/>
    <p:sldId id="1434" r:id="rId23"/>
    <p:sldId id="1558" r:id="rId24"/>
    <p:sldId id="1487" r:id="rId25"/>
    <p:sldId id="15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F64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ine Turnbull" userId="409d1224-aced-4db4-b117-20508c265622" providerId="ADAL" clId="{C37988C3-E54B-4E93-9110-F9A77BD9FEB7}"/>
    <pc:docChg chg="undo custSel modSld">
      <pc:chgData name="Pauline Turnbull" userId="409d1224-aced-4db4-b117-20508c265622" providerId="ADAL" clId="{C37988C3-E54B-4E93-9110-F9A77BD9FEB7}" dt="2023-04-26T06:34:41.409" v="22" actId="1076"/>
      <pc:docMkLst>
        <pc:docMk/>
      </pc:docMkLst>
      <pc:sldChg chg="modSp mod">
        <pc:chgData name="Pauline Turnbull" userId="409d1224-aced-4db4-b117-20508c265622" providerId="ADAL" clId="{C37988C3-E54B-4E93-9110-F9A77BD9FEB7}" dt="2023-04-25T05:13:01.410" v="7" actId="1076"/>
        <pc:sldMkLst>
          <pc:docMk/>
          <pc:sldMk cId="1858881770" sldId="272"/>
        </pc:sldMkLst>
        <pc:picChg chg="mod">
          <ac:chgData name="Pauline Turnbull" userId="409d1224-aced-4db4-b117-20508c265622" providerId="ADAL" clId="{C37988C3-E54B-4E93-9110-F9A77BD9FEB7}" dt="2023-04-25T05:12:56.777" v="6" actId="1076"/>
          <ac:picMkLst>
            <pc:docMk/>
            <pc:sldMk cId="1858881770" sldId="272"/>
            <ac:picMk id="4" creationId="{3E9DE2AB-57EF-B870-E441-BD2EDF29F8C8}"/>
          </ac:picMkLst>
        </pc:picChg>
        <pc:picChg chg="mod">
          <ac:chgData name="Pauline Turnbull" userId="409d1224-aced-4db4-b117-20508c265622" providerId="ADAL" clId="{C37988C3-E54B-4E93-9110-F9A77BD9FEB7}" dt="2023-04-25T05:13:01.410" v="7" actId="1076"/>
          <ac:picMkLst>
            <pc:docMk/>
            <pc:sldMk cId="1858881770" sldId="272"/>
            <ac:picMk id="19" creationId="{A35829A8-0C39-3A66-5AA7-CD3C6AFD4731}"/>
          </ac:picMkLst>
        </pc:picChg>
        <pc:picChg chg="mod">
          <ac:chgData name="Pauline Turnbull" userId="409d1224-aced-4db4-b117-20508c265622" providerId="ADAL" clId="{C37988C3-E54B-4E93-9110-F9A77BD9FEB7}" dt="2023-04-25T05:13:01.410" v="7" actId="1076"/>
          <ac:picMkLst>
            <pc:docMk/>
            <pc:sldMk cId="1858881770" sldId="272"/>
            <ac:picMk id="21" creationId="{23992BCD-E781-FC11-9798-AFE45A14A357}"/>
          </ac:picMkLst>
        </pc:picChg>
      </pc:sldChg>
      <pc:sldChg chg="modSp mod">
        <pc:chgData name="Pauline Turnbull" userId="409d1224-aced-4db4-b117-20508c265622" providerId="ADAL" clId="{C37988C3-E54B-4E93-9110-F9A77BD9FEB7}" dt="2023-04-26T06:34:41.409" v="22" actId="1076"/>
        <pc:sldMkLst>
          <pc:docMk/>
          <pc:sldMk cId="1045986029" sldId="874"/>
        </pc:sldMkLst>
        <pc:spChg chg="mod">
          <ac:chgData name="Pauline Turnbull" userId="409d1224-aced-4db4-b117-20508c265622" providerId="ADAL" clId="{C37988C3-E54B-4E93-9110-F9A77BD9FEB7}" dt="2023-04-26T06:34:41.409" v="22" actId="1076"/>
          <ac:spMkLst>
            <pc:docMk/>
            <pc:sldMk cId="1045986029" sldId="874"/>
            <ac:spMk id="12" creationId="{09AF5D2C-731C-4E6D-BE03-08B406BE1EB5}"/>
          </ac:spMkLst>
        </pc:spChg>
      </pc:sldChg>
      <pc:sldChg chg="modSp mod">
        <pc:chgData name="Pauline Turnbull" userId="409d1224-aced-4db4-b117-20508c265622" providerId="ADAL" clId="{C37988C3-E54B-4E93-9110-F9A77BD9FEB7}" dt="2023-04-26T06:33:23.529" v="19" actId="20577"/>
        <pc:sldMkLst>
          <pc:docMk/>
          <pc:sldMk cId="2504178450" sldId="904"/>
        </pc:sldMkLst>
        <pc:spChg chg="mod">
          <ac:chgData name="Pauline Turnbull" userId="409d1224-aced-4db4-b117-20508c265622" providerId="ADAL" clId="{C37988C3-E54B-4E93-9110-F9A77BD9FEB7}" dt="2023-04-26T06:33:23.529" v="19" actId="20577"/>
          <ac:spMkLst>
            <pc:docMk/>
            <pc:sldMk cId="2504178450" sldId="904"/>
            <ac:spMk id="21509" creationId="{00000000-0000-0000-0000-000000000000}"/>
          </ac:spMkLst>
        </pc:spChg>
      </pc:sldChg>
      <pc:sldChg chg="modSp mod">
        <pc:chgData name="Pauline Turnbull" userId="409d1224-aced-4db4-b117-20508c265622" providerId="ADAL" clId="{C37988C3-E54B-4E93-9110-F9A77BD9FEB7}" dt="2023-04-25T05:14:33.640" v="9" actId="1076"/>
        <pc:sldMkLst>
          <pc:docMk/>
          <pc:sldMk cId="1331962829" sldId="1556"/>
        </pc:sldMkLst>
        <pc:spChg chg="mod">
          <ac:chgData name="Pauline Turnbull" userId="409d1224-aced-4db4-b117-20508c265622" providerId="ADAL" clId="{C37988C3-E54B-4E93-9110-F9A77BD9FEB7}" dt="2023-04-25T05:14:33.640" v="9" actId="1076"/>
          <ac:spMkLst>
            <pc:docMk/>
            <pc:sldMk cId="1331962829" sldId="1556"/>
            <ac:spMk id="3" creationId="{ECF3E8C9-F5F5-54AD-3228-F8C5FDBAD63A}"/>
          </ac:spMkLst>
        </pc:spChg>
      </pc:sldChg>
      <pc:sldChg chg="modSp mod">
        <pc:chgData name="Pauline Turnbull" userId="409d1224-aced-4db4-b117-20508c265622" providerId="ADAL" clId="{C37988C3-E54B-4E93-9110-F9A77BD9FEB7}" dt="2023-04-25T05:06:36.049" v="1" actId="1076"/>
        <pc:sldMkLst>
          <pc:docMk/>
          <pc:sldMk cId="690843679" sldId="1558"/>
        </pc:sldMkLst>
        <pc:spChg chg="mod">
          <ac:chgData name="Pauline Turnbull" userId="409d1224-aced-4db4-b117-20508c265622" providerId="ADAL" clId="{C37988C3-E54B-4E93-9110-F9A77BD9FEB7}" dt="2023-04-25T05:06:36.049" v="1" actId="1076"/>
          <ac:spMkLst>
            <pc:docMk/>
            <pc:sldMk cId="690843679" sldId="1558"/>
            <ac:spMk id="9" creationId="{A7231531-B4BB-4759-8B52-EDC64D98595E}"/>
          </ac:spMkLst>
        </pc:spChg>
      </pc:sldChg>
      <pc:sldChg chg="modSp">
        <pc:chgData name="Pauline Turnbull" userId="409d1224-aced-4db4-b117-20508c265622" providerId="ADAL" clId="{C37988C3-E54B-4E93-9110-F9A77BD9FEB7}" dt="2023-04-25T07:01:44.293" v="18" actId="255"/>
        <pc:sldMkLst>
          <pc:docMk/>
          <pc:sldMk cId="398279622" sldId="1562"/>
        </pc:sldMkLst>
        <pc:graphicFrameChg chg="mod">
          <ac:chgData name="Pauline Turnbull" userId="409d1224-aced-4db4-b117-20508c265622" providerId="ADAL" clId="{C37988C3-E54B-4E93-9110-F9A77BD9FEB7}" dt="2023-04-25T07:01:44.293" v="18" actId="255"/>
          <ac:graphicFrameMkLst>
            <pc:docMk/>
            <pc:sldMk cId="398279622" sldId="1562"/>
            <ac:graphicFrameMk id="7" creationId="{DEFE1331-B935-4FCF-A035-3B7B0EE233EC}"/>
          </ac:graphicFrameMkLst>
        </pc:graphicFrameChg>
      </pc:sldChg>
      <pc:sldChg chg="modSp mod">
        <pc:chgData name="Pauline Turnbull" userId="409d1224-aced-4db4-b117-20508c265622" providerId="ADAL" clId="{C37988C3-E54B-4E93-9110-F9A77BD9FEB7}" dt="2023-04-25T05:15:01.232" v="10" actId="1076"/>
        <pc:sldMkLst>
          <pc:docMk/>
          <pc:sldMk cId="1211671292" sldId="1565"/>
        </pc:sldMkLst>
        <pc:spChg chg="mod">
          <ac:chgData name="Pauline Turnbull" userId="409d1224-aced-4db4-b117-20508c265622" providerId="ADAL" clId="{C37988C3-E54B-4E93-9110-F9A77BD9FEB7}" dt="2023-04-25T05:15:01.232" v="10" actId="1076"/>
          <ac:spMkLst>
            <pc:docMk/>
            <pc:sldMk cId="1211671292" sldId="1565"/>
            <ac:spMk id="2" creationId="{3585954D-FC19-C920-D596-E39C7A34162D}"/>
          </ac:spMkLst>
        </pc:spChg>
      </pc:sldChg>
    </pc:docChg>
  </pc:docChgLst>
  <pc:docChgLst>
    <pc:chgData name="Cathryn Rodway" userId="S::cathryn.a.rodway@manchester.ac.uk::eb1f5484-34a6-49e8-b07b-27ddd2a27ec9" providerId="AD" clId="Web-{B00EB371-2984-7718-6117-1043F192C873}"/>
    <pc:docChg chg="modSld">
      <pc:chgData name="Cathryn Rodway" userId="S::cathryn.a.rodway@manchester.ac.uk::eb1f5484-34a6-49e8-b07b-27ddd2a27ec9" providerId="AD" clId="Web-{B00EB371-2984-7718-6117-1043F192C873}" dt="2023-04-25T08:46:50.784" v="10" actId="20577"/>
      <pc:docMkLst>
        <pc:docMk/>
      </pc:docMkLst>
      <pc:sldChg chg="modSp">
        <pc:chgData name="Cathryn Rodway" userId="S::cathryn.a.rodway@manchester.ac.uk::eb1f5484-34a6-49e8-b07b-27ddd2a27ec9" providerId="AD" clId="Web-{B00EB371-2984-7718-6117-1043F192C873}" dt="2023-04-25T08:46:50.784" v="10" actId="20577"/>
        <pc:sldMkLst>
          <pc:docMk/>
          <pc:sldMk cId="1211671292" sldId="1565"/>
        </pc:sldMkLst>
        <pc:spChg chg="mod">
          <ac:chgData name="Cathryn Rodway" userId="S::cathryn.a.rodway@manchester.ac.uk::eb1f5484-34a6-49e8-b07b-27ddd2a27ec9" providerId="AD" clId="Web-{B00EB371-2984-7718-6117-1043F192C873}" dt="2023-04-25T08:46:50.784" v="10" actId="20577"/>
          <ac:spMkLst>
            <pc:docMk/>
            <pc:sldMk cId="1211671292" sldId="1565"/>
            <ac:spMk id="2" creationId="{3585954D-FC19-C920-D596-E39C7A34162D}"/>
          </ac:spMkLst>
        </pc:spChg>
      </pc:sldChg>
    </pc:docChg>
  </pc:docChgLst>
  <pc:docChgLst>
    <pc:chgData name="Jane Graney" userId="a98ccfab-2727-4ab1-a10b-873ac31b15de" providerId="ADAL" clId="{F78A5CB3-E58A-4F88-BF58-38DC292C5DD7}"/>
    <pc:docChg chg="addSld delSld modSld">
      <pc:chgData name="Jane Graney" userId="a98ccfab-2727-4ab1-a10b-873ac31b15de" providerId="ADAL" clId="{F78A5CB3-E58A-4F88-BF58-38DC292C5DD7}" dt="2023-04-25T06:31:36.993" v="32"/>
      <pc:docMkLst>
        <pc:docMk/>
      </pc:docMkLst>
      <pc:sldChg chg="modSp add mod">
        <pc:chgData name="Jane Graney" userId="a98ccfab-2727-4ab1-a10b-873ac31b15de" providerId="ADAL" clId="{F78A5CB3-E58A-4F88-BF58-38DC292C5DD7}" dt="2023-04-25T06:31:36.993" v="32"/>
        <pc:sldMkLst>
          <pc:docMk/>
          <pc:sldMk cId="398279622" sldId="1562"/>
        </pc:sldMkLst>
        <pc:spChg chg="mod">
          <ac:chgData name="Jane Graney" userId="a98ccfab-2727-4ab1-a10b-873ac31b15de" providerId="ADAL" clId="{F78A5CB3-E58A-4F88-BF58-38DC292C5DD7}" dt="2023-04-25T06:31:32.862" v="31" actId="14100"/>
          <ac:spMkLst>
            <pc:docMk/>
            <pc:sldMk cId="398279622" sldId="1562"/>
            <ac:spMk id="4" creationId="{37E7FA7B-9C22-E4F7-07E9-849525A5D460}"/>
          </ac:spMkLst>
        </pc:spChg>
        <pc:graphicFrameChg chg="mod">
          <ac:chgData name="Jane Graney" userId="a98ccfab-2727-4ab1-a10b-873ac31b15de" providerId="ADAL" clId="{F78A5CB3-E58A-4F88-BF58-38DC292C5DD7}" dt="2023-04-25T06:31:36.993" v="32"/>
          <ac:graphicFrameMkLst>
            <pc:docMk/>
            <pc:sldMk cId="398279622" sldId="1562"/>
            <ac:graphicFrameMk id="7" creationId="{DEFE1331-B935-4FCF-A035-3B7B0EE233EC}"/>
          </ac:graphicFrameMkLst>
        </pc:graphicFrameChg>
      </pc:sldChg>
      <pc:sldChg chg="modSp mod">
        <pc:chgData name="Jane Graney" userId="a98ccfab-2727-4ab1-a10b-873ac31b15de" providerId="ADAL" clId="{F78A5CB3-E58A-4F88-BF58-38DC292C5DD7}" dt="2023-04-25T06:30:19.745" v="23" actId="1076"/>
        <pc:sldMkLst>
          <pc:docMk/>
          <pc:sldMk cId="0" sldId="1570"/>
        </pc:sldMkLst>
        <pc:graphicFrameChg chg="mod">
          <ac:chgData name="Jane Graney" userId="a98ccfab-2727-4ab1-a10b-873ac31b15de" providerId="ADAL" clId="{F78A5CB3-E58A-4F88-BF58-38DC292C5DD7}" dt="2023-04-25T06:30:19.745" v="23" actId="1076"/>
          <ac:graphicFrameMkLst>
            <pc:docMk/>
            <pc:sldMk cId="0" sldId="1570"/>
            <ac:graphicFrameMk id="57346" creationId="{00000000-0000-0000-0000-000000000000}"/>
          </ac:graphicFrameMkLst>
        </pc:graphicFrameChg>
      </pc:sldChg>
      <pc:sldChg chg="addSp modSp del mod">
        <pc:chgData name="Jane Graney" userId="a98ccfab-2727-4ab1-a10b-873ac31b15de" providerId="ADAL" clId="{F78A5CB3-E58A-4F88-BF58-38DC292C5DD7}" dt="2023-04-25T06:29:17.647" v="15" actId="2696"/>
        <pc:sldMkLst>
          <pc:docMk/>
          <pc:sldMk cId="3522200125" sldId="1578"/>
        </pc:sldMkLst>
        <pc:graphicFrameChg chg="add mod">
          <ac:chgData name="Jane Graney" userId="a98ccfab-2727-4ab1-a10b-873ac31b15de" providerId="ADAL" clId="{F78A5CB3-E58A-4F88-BF58-38DC292C5DD7}" dt="2023-04-25T06:28:18.796" v="12"/>
          <ac:graphicFrameMkLst>
            <pc:docMk/>
            <pc:sldMk cId="3522200125" sldId="1578"/>
            <ac:graphicFrameMk id="4" creationId="{12B574F2-C56E-76B6-B51A-A75FE0CAFC11}"/>
          </ac:graphicFrameMkLst>
        </pc:graphicFrameChg>
      </pc:sldChg>
    </pc:docChg>
  </pc:docChgLst>
  <pc:docChgLst>
    <pc:chgData name="Jane Graney" userId="S::jane.graney@manchester.ac.uk::a98ccfab-2727-4ab1-a10b-873ac31b15de" providerId="AD" clId="Web-{EE3508ED-1D1D-A39E-8FD7-1FBC29B51EB1}"/>
    <pc:docChg chg="delSld modSld">
      <pc:chgData name="Jane Graney" userId="S::jane.graney@manchester.ac.uk::a98ccfab-2727-4ab1-a10b-873ac31b15de" providerId="AD" clId="Web-{EE3508ED-1D1D-A39E-8FD7-1FBC29B51EB1}" dt="2023-04-25T06:34:29.744" v="1" actId="1076"/>
      <pc:docMkLst>
        <pc:docMk/>
      </pc:docMkLst>
      <pc:sldChg chg="modSp">
        <pc:chgData name="Jane Graney" userId="S::jane.graney@manchester.ac.uk::a98ccfab-2727-4ab1-a10b-873ac31b15de" providerId="AD" clId="Web-{EE3508ED-1D1D-A39E-8FD7-1FBC29B51EB1}" dt="2023-04-25T06:34:29.744" v="1" actId="1076"/>
        <pc:sldMkLst>
          <pc:docMk/>
          <pc:sldMk cId="398279622" sldId="1562"/>
        </pc:sldMkLst>
        <pc:graphicFrameChg chg="mod">
          <ac:chgData name="Jane Graney" userId="S::jane.graney@manchester.ac.uk::a98ccfab-2727-4ab1-a10b-873ac31b15de" providerId="AD" clId="Web-{EE3508ED-1D1D-A39E-8FD7-1FBC29B51EB1}" dt="2023-04-25T06:34:29.744" v="1" actId="1076"/>
          <ac:graphicFrameMkLst>
            <pc:docMk/>
            <pc:sldMk cId="398279622" sldId="1562"/>
            <ac:graphicFrameMk id="7" creationId="{DEFE1331-B935-4FCF-A035-3B7B0EE233EC}"/>
          </ac:graphicFrameMkLst>
        </pc:graphicFrameChg>
      </pc:sldChg>
      <pc:sldChg chg="del">
        <pc:chgData name="Jane Graney" userId="S::jane.graney@manchester.ac.uk::a98ccfab-2727-4ab1-a10b-873ac31b15de" providerId="AD" clId="Web-{EE3508ED-1D1D-A39E-8FD7-1FBC29B51EB1}" dt="2023-04-25T06:34:20.994" v="0"/>
        <pc:sldMkLst>
          <pc:docMk/>
          <pc:sldMk cId="0" sldId="1570"/>
        </pc:sldMkLst>
      </pc:sldChg>
    </pc:docChg>
  </pc:docChgLst>
  <pc:docChgLst>
    <pc:chgData name="Pauline Turnbull" userId="409d1224-aced-4db4-b117-20508c265622" providerId="ADAL" clId="{26A46C39-5EE5-4765-938E-A4C4F26130B5}"/>
    <pc:docChg chg="custSel modSld">
      <pc:chgData name="Pauline Turnbull" userId="409d1224-aced-4db4-b117-20508c265622" providerId="ADAL" clId="{26A46C39-5EE5-4765-938E-A4C4F26130B5}" dt="2023-04-24T14:12:08.477" v="8" actId="1076"/>
      <pc:docMkLst>
        <pc:docMk/>
      </pc:docMkLst>
      <pc:sldChg chg="addSp delSp modSp mod">
        <pc:chgData name="Pauline Turnbull" userId="409d1224-aced-4db4-b117-20508c265622" providerId="ADAL" clId="{26A46C39-5EE5-4765-938E-A4C4F26130B5}" dt="2023-04-24T14:12:08.477" v="8" actId="1076"/>
        <pc:sldMkLst>
          <pc:docMk/>
          <pc:sldMk cId="3697813595" sldId="276"/>
        </pc:sldMkLst>
        <pc:spChg chg="del">
          <ac:chgData name="Pauline Turnbull" userId="409d1224-aced-4db4-b117-20508c265622" providerId="ADAL" clId="{26A46C39-5EE5-4765-938E-A4C4F26130B5}" dt="2023-04-24T14:11:26.285" v="0" actId="478"/>
          <ac:spMkLst>
            <pc:docMk/>
            <pc:sldMk cId="3697813595" sldId="276"/>
            <ac:spMk id="2" creationId="{C21BDFEB-E124-BA2D-5101-74F8BE1A3556}"/>
          </ac:spMkLst>
        </pc:spChg>
        <pc:spChg chg="del">
          <ac:chgData name="Pauline Turnbull" userId="409d1224-aced-4db4-b117-20508c265622" providerId="ADAL" clId="{26A46C39-5EE5-4765-938E-A4C4F26130B5}" dt="2023-04-24T14:11:30.265" v="1" actId="478"/>
          <ac:spMkLst>
            <pc:docMk/>
            <pc:sldMk cId="3697813595" sldId="276"/>
            <ac:spMk id="10" creationId="{FA1DFF19-516F-9950-B0C6-DBAD4FA779F9}"/>
          </ac:spMkLst>
        </pc:spChg>
        <pc:picChg chg="add mod modCrop">
          <ac:chgData name="Pauline Turnbull" userId="409d1224-aced-4db4-b117-20508c265622" providerId="ADAL" clId="{26A46C39-5EE5-4765-938E-A4C4F26130B5}" dt="2023-04-24T14:12:08.477" v="8" actId="1076"/>
          <ac:picMkLst>
            <pc:docMk/>
            <pc:sldMk cId="3697813595" sldId="276"/>
            <ac:picMk id="7" creationId="{09FF571D-6967-064B-3BDB-7E2D6AC324DC}"/>
          </ac:picMkLst>
        </pc:picChg>
      </pc:sldChg>
    </pc:docChg>
  </pc:docChgLst>
  <pc:docChgLst>
    <pc:chgData name="Pauline Turnbull" userId="409d1224-aced-4db4-b117-20508c265622" providerId="ADAL" clId="{5044901F-6ECD-40F9-8376-FB0772B27F3B}"/>
    <pc:docChg chg="undo custSel addSld delSld modSld sldOrd addMainMaster delMainMaster">
      <pc:chgData name="Pauline Turnbull" userId="409d1224-aced-4db4-b117-20508c265622" providerId="ADAL" clId="{5044901F-6ECD-40F9-8376-FB0772B27F3B}" dt="2023-04-25T04:52:06.405" v="587" actId="1076"/>
      <pc:docMkLst>
        <pc:docMk/>
      </pc:docMkLst>
      <pc:sldChg chg="modSp add del mod">
        <pc:chgData name="Pauline Turnbull" userId="409d1224-aced-4db4-b117-20508c265622" providerId="ADAL" clId="{5044901F-6ECD-40F9-8376-FB0772B27F3B}" dt="2023-04-25T04:21:31.158" v="316" actId="255"/>
        <pc:sldMkLst>
          <pc:docMk/>
          <pc:sldMk cId="1509087835" sldId="256"/>
        </pc:sldMkLst>
        <pc:spChg chg="mod">
          <ac:chgData name="Pauline Turnbull" userId="409d1224-aced-4db4-b117-20508c265622" providerId="ADAL" clId="{5044901F-6ECD-40F9-8376-FB0772B27F3B}" dt="2023-04-25T04:20:55.690" v="311" actId="207"/>
          <ac:spMkLst>
            <pc:docMk/>
            <pc:sldMk cId="1509087835" sldId="256"/>
            <ac:spMk id="2" creationId="{4F56EBAB-BA07-4CB3-B514-39CCD1A502CF}"/>
          </ac:spMkLst>
        </pc:spChg>
        <pc:spChg chg="mod">
          <ac:chgData name="Pauline Turnbull" userId="409d1224-aced-4db4-b117-20508c265622" providerId="ADAL" clId="{5044901F-6ECD-40F9-8376-FB0772B27F3B}" dt="2023-04-25T04:21:31.158" v="316" actId="255"/>
          <ac:spMkLst>
            <pc:docMk/>
            <pc:sldMk cId="1509087835" sldId="256"/>
            <ac:spMk id="4" creationId="{FFF1BDFE-618A-483D-832D-743728CC38BA}"/>
          </ac:spMkLst>
        </pc:spChg>
      </pc:sldChg>
      <pc:sldChg chg="add del">
        <pc:chgData name="Pauline Turnbull" userId="409d1224-aced-4db4-b117-20508c265622" providerId="ADAL" clId="{5044901F-6ECD-40F9-8376-FB0772B27F3B}" dt="2023-04-25T04:20:32.177" v="310" actId="47"/>
        <pc:sldMkLst>
          <pc:docMk/>
          <pc:sldMk cId="1983449617" sldId="258"/>
        </pc:sldMkLst>
      </pc:sldChg>
      <pc:sldChg chg="add del">
        <pc:chgData name="Pauline Turnbull" userId="409d1224-aced-4db4-b117-20508c265622" providerId="ADAL" clId="{5044901F-6ECD-40F9-8376-FB0772B27F3B}" dt="2023-04-25T03:52:55.983" v="12"/>
        <pc:sldMkLst>
          <pc:docMk/>
          <pc:sldMk cId="676643501" sldId="271"/>
        </pc:sldMkLst>
      </pc:sldChg>
      <pc:sldChg chg="addSp modSp">
        <pc:chgData name="Pauline Turnbull" userId="409d1224-aced-4db4-b117-20508c265622" providerId="ADAL" clId="{5044901F-6ECD-40F9-8376-FB0772B27F3B}" dt="2023-04-25T04:19:00.375" v="288"/>
        <pc:sldMkLst>
          <pc:docMk/>
          <pc:sldMk cId="38145548" sldId="275"/>
        </pc:sldMkLst>
        <pc:picChg chg="add mod">
          <ac:chgData name="Pauline Turnbull" userId="409d1224-aced-4db4-b117-20508c265622" providerId="ADAL" clId="{5044901F-6ECD-40F9-8376-FB0772B27F3B}" dt="2023-04-25T04:19:00.375" v="288"/>
          <ac:picMkLst>
            <pc:docMk/>
            <pc:sldMk cId="38145548" sldId="275"/>
            <ac:picMk id="8" creationId="{F1F401D6-5B5C-372B-DA16-9BC8A443EF68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35:08.133" v="482" actId="1076"/>
        <pc:sldMkLst>
          <pc:docMk/>
          <pc:sldMk cId="1045986029" sldId="874"/>
        </pc:sldMkLst>
        <pc:spChg chg="mod">
          <ac:chgData name="Pauline Turnbull" userId="409d1224-aced-4db4-b117-20508c265622" providerId="ADAL" clId="{5044901F-6ECD-40F9-8376-FB0772B27F3B}" dt="2023-04-25T04:34:28.444" v="477" actId="255"/>
          <ac:spMkLst>
            <pc:docMk/>
            <pc:sldMk cId="1045986029" sldId="874"/>
            <ac:spMk id="2" creationId="{15372CDB-F452-4F89-BAD7-DDCC7F779BE1}"/>
          </ac:spMkLst>
        </pc:spChg>
        <pc:grpChg chg="mod">
          <ac:chgData name="Pauline Turnbull" userId="409d1224-aced-4db4-b117-20508c265622" providerId="ADAL" clId="{5044901F-6ECD-40F9-8376-FB0772B27F3B}" dt="2023-04-25T04:35:08.133" v="482" actId="1076"/>
          <ac:grpSpMkLst>
            <pc:docMk/>
            <pc:sldMk cId="1045986029" sldId="874"/>
            <ac:grpSpMk id="24" creationId="{F5DB5FB6-ED6C-4B5C-BD42-D1EFA529C5E9}"/>
          </ac:grpSpMkLst>
        </pc:grpChg>
        <pc:picChg chg="mod">
          <ac:chgData name="Pauline Turnbull" userId="409d1224-aced-4db4-b117-20508c265622" providerId="ADAL" clId="{5044901F-6ECD-40F9-8376-FB0772B27F3B}" dt="2023-04-25T04:34:39.565" v="479" actId="14100"/>
          <ac:picMkLst>
            <pc:docMk/>
            <pc:sldMk cId="1045986029" sldId="874"/>
            <ac:picMk id="4" creationId="{96AC77F1-2561-4728-A677-F690BC0F4B4E}"/>
          </ac:picMkLst>
        </pc:picChg>
        <pc:picChg chg="mod">
          <ac:chgData name="Pauline Turnbull" userId="409d1224-aced-4db4-b117-20508c265622" providerId="ADAL" clId="{5044901F-6ECD-40F9-8376-FB0772B27F3B}" dt="2023-04-25T04:34:56.317" v="480" actId="1076"/>
          <ac:picMkLst>
            <pc:docMk/>
            <pc:sldMk cId="1045986029" sldId="874"/>
            <ac:picMk id="5" creationId="{00000000-0000-0000-0000-000000000000}"/>
          </ac:picMkLst>
        </pc:picChg>
        <pc:picChg chg="mod">
          <ac:chgData name="Pauline Turnbull" userId="409d1224-aced-4db4-b117-20508c265622" providerId="ADAL" clId="{5044901F-6ECD-40F9-8376-FB0772B27F3B}" dt="2023-04-25T04:35:01.022" v="481" actId="1076"/>
          <ac:picMkLst>
            <pc:docMk/>
            <pc:sldMk cId="1045986029" sldId="874"/>
            <ac:picMk id="47" creationId="{3837434F-E9B2-475E-B71E-EB7A8C133022}"/>
          </ac:picMkLst>
        </pc:picChg>
      </pc:sldChg>
      <pc:sldChg chg="add del">
        <pc:chgData name="Pauline Turnbull" userId="409d1224-aced-4db4-b117-20508c265622" providerId="ADAL" clId="{5044901F-6ECD-40F9-8376-FB0772B27F3B}" dt="2023-04-25T03:52:58.584" v="15"/>
        <pc:sldMkLst>
          <pc:docMk/>
          <pc:sldMk cId="3864747432" sldId="879"/>
        </pc:sldMkLst>
      </pc:sldChg>
      <pc:sldChg chg="modSp add del mod">
        <pc:chgData name="Pauline Turnbull" userId="409d1224-aced-4db4-b117-20508c265622" providerId="ADAL" clId="{5044901F-6ECD-40F9-8376-FB0772B27F3B}" dt="2023-04-25T04:21:57.701" v="320" actId="208"/>
        <pc:sldMkLst>
          <pc:docMk/>
          <pc:sldMk cId="1900474694" sldId="882"/>
        </pc:sldMkLst>
        <pc:spChg chg="mod">
          <ac:chgData name="Pauline Turnbull" userId="409d1224-aced-4db4-b117-20508c265622" providerId="ADAL" clId="{5044901F-6ECD-40F9-8376-FB0772B27F3B}" dt="2023-04-25T04:21:46.912" v="318" actId="255"/>
          <ac:spMkLst>
            <pc:docMk/>
            <pc:sldMk cId="1900474694" sldId="882"/>
            <ac:spMk id="4" creationId="{FFF1BDFE-618A-483D-832D-743728CC38BA}"/>
          </ac:spMkLst>
        </pc:spChg>
        <pc:picChg chg="mod">
          <ac:chgData name="Pauline Turnbull" userId="409d1224-aced-4db4-b117-20508c265622" providerId="ADAL" clId="{5044901F-6ECD-40F9-8376-FB0772B27F3B}" dt="2023-04-25T04:21:57.701" v="320" actId="208"/>
          <ac:picMkLst>
            <pc:docMk/>
            <pc:sldMk cId="1900474694" sldId="882"/>
            <ac:picMk id="8" creationId="{00000000-0000-0000-0000-000000000000}"/>
          </ac:picMkLst>
        </pc:picChg>
        <pc:picChg chg="mod">
          <ac:chgData name="Pauline Turnbull" userId="409d1224-aced-4db4-b117-20508c265622" providerId="ADAL" clId="{5044901F-6ECD-40F9-8376-FB0772B27F3B}" dt="2023-04-25T04:21:54.008" v="319" actId="208"/>
          <ac:picMkLst>
            <pc:docMk/>
            <pc:sldMk cId="1900474694" sldId="882"/>
            <ac:picMk id="10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22:09.623" v="323" actId="208"/>
        <pc:sldMkLst>
          <pc:docMk/>
          <pc:sldMk cId="2666167559" sldId="883"/>
        </pc:sldMkLst>
        <pc:spChg chg="mod">
          <ac:chgData name="Pauline Turnbull" userId="409d1224-aced-4db4-b117-20508c265622" providerId="ADAL" clId="{5044901F-6ECD-40F9-8376-FB0772B27F3B}" dt="2023-04-25T04:22:03.939" v="321" actId="255"/>
          <ac:spMkLst>
            <pc:docMk/>
            <pc:sldMk cId="2666167559" sldId="883"/>
            <ac:spMk id="4" creationId="{FFF1BDFE-618A-483D-832D-743728CC38BA}"/>
          </ac:spMkLst>
        </pc:spChg>
        <pc:picChg chg="mod">
          <ac:chgData name="Pauline Turnbull" userId="409d1224-aced-4db4-b117-20508c265622" providerId="ADAL" clId="{5044901F-6ECD-40F9-8376-FB0772B27F3B}" dt="2023-04-25T04:22:07.148" v="322" actId="208"/>
          <ac:picMkLst>
            <pc:docMk/>
            <pc:sldMk cId="2666167559" sldId="883"/>
            <ac:picMk id="2" creationId="{00000000-0000-0000-0000-000000000000}"/>
          </ac:picMkLst>
        </pc:picChg>
        <pc:picChg chg="mod">
          <ac:chgData name="Pauline Turnbull" userId="409d1224-aced-4db4-b117-20508c265622" providerId="ADAL" clId="{5044901F-6ECD-40F9-8376-FB0772B27F3B}" dt="2023-04-25T04:22:09.623" v="323" actId="208"/>
          <ac:picMkLst>
            <pc:docMk/>
            <pc:sldMk cId="2666167559" sldId="883"/>
            <ac:picMk id="3" creationId="{00000000-0000-0000-0000-000000000000}"/>
          </ac:picMkLst>
        </pc:picChg>
      </pc:sldChg>
      <pc:sldChg chg="addSp delSp modSp add del mod">
        <pc:chgData name="Pauline Turnbull" userId="409d1224-aced-4db4-b117-20508c265622" providerId="ADAL" clId="{5044901F-6ECD-40F9-8376-FB0772B27F3B}" dt="2023-04-25T04:43:27.293" v="561" actId="1076"/>
        <pc:sldMkLst>
          <pc:docMk/>
          <pc:sldMk cId="687543205" sldId="886"/>
        </pc:sldMkLst>
        <pc:spChg chg="add mod ord">
          <ac:chgData name="Pauline Turnbull" userId="409d1224-aced-4db4-b117-20508c265622" providerId="ADAL" clId="{5044901F-6ECD-40F9-8376-FB0772B27F3B}" dt="2023-04-25T04:38:55.662" v="540" actId="1076"/>
          <ac:spMkLst>
            <pc:docMk/>
            <pc:sldMk cId="687543205" sldId="886"/>
            <ac:spMk id="4" creationId="{67806724-9285-9583-D063-25BD99AA0B7E}"/>
          </ac:spMkLst>
        </pc:spChg>
        <pc:spChg chg="del mod">
          <ac:chgData name="Pauline Turnbull" userId="409d1224-aced-4db4-b117-20508c265622" providerId="ADAL" clId="{5044901F-6ECD-40F9-8376-FB0772B27F3B}" dt="2023-04-25T04:35:48.937" v="485" actId="478"/>
          <ac:spMkLst>
            <pc:docMk/>
            <pc:sldMk cId="687543205" sldId="886"/>
            <ac:spMk id="5" creationId="{FFF1BDFE-618A-483D-832D-743728CC38BA}"/>
          </ac:spMkLst>
        </pc:spChg>
        <pc:spChg chg="add del">
          <ac:chgData name="Pauline Turnbull" userId="409d1224-aced-4db4-b117-20508c265622" providerId="ADAL" clId="{5044901F-6ECD-40F9-8376-FB0772B27F3B}" dt="2023-04-25T04:35:52.221" v="487" actId="22"/>
          <ac:spMkLst>
            <pc:docMk/>
            <pc:sldMk cId="687543205" sldId="886"/>
            <ac:spMk id="7" creationId="{41DBB339-FB9A-7E64-40B9-8B48460E14F6}"/>
          </ac:spMkLst>
        </pc:spChg>
        <pc:spChg chg="add mod">
          <ac:chgData name="Pauline Turnbull" userId="409d1224-aced-4db4-b117-20508c265622" providerId="ADAL" clId="{5044901F-6ECD-40F9-8376-FB0772B27F3B}" dt="2023-04-25T04:38:11.636" v="536" actId="27636"/>
          <ac:spMkLst>
            <pc:docMk/>
            <pc:sldMk cId="687543205" sldId="886"/>
            <ac:spMk id="8" creationId="{33A568A2-B653-1458-C7B1-85D8648C87A0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9" creationId="{406AC128-232E-555E-9E37-9AC28259973D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10" creationId="{9049FEF9-FD27-8401-30C9-C3E66371951B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11" creationId="{756009AA-97C3-723A-8510-189C27CFE751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12" creationId="{C7123AD0-6047-6057-CC4C-9AF698CC57B7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13" creationId="{5779FE9E-B9B4-CA16-57E9-01D255AF5B72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14" creationId="{948466EE-AE61-A5AC-1D6E-AA9C0A07E824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15" creationId="{D7825826-C4DA-168D-B4AD-62B4902B4265}"/>
          </ac:spMkLst>
        </pc:spChg>
        <pc:spChg chg="add mod">
          <ac:chgData name="Pauline Turnbull" userId="409d1224-aced-4db4-b117-20508c265622" providerId="ADAL" clId="{5044901F-6ECD-40F9-8376-FB0772B27F3B}" dt="2023-04-25T04:43:27.293" v="561" actId="1076"/>
          <ac:spMkLst>
            <pc:docMk/>
            <pc:sldMk cId="687543205" sldId="886"/>
            <ac:spMk id="16" creationId="{CF868EC1-E69F-D3B4-57EF-4F2F92CACD86}"/>
          </ac:spMkLst>
        </pc:spChg>
        <pc:picChg chg="del mod">
          <ac:chgData name="Pauline Turnbull" userId="409d1224-aced-4db4-b117-20508c265622" providerId="ADAL" clId="{5044901F-6ECD-40F9-8376-FB0772B27F3B}" dt="2023-04-25T04:38:57.763" v="541" actId="478"/>
          <ac:picMkLst>
            <pc:docMk/>
            <pc:sldMk cId="687543205" sldId="886"/>
            <ac:picMk id="3" creationId="{00000000-0000-0000-0000-000000000000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17" creationId="{D9E8719B-8AAA-E12D-D04D-47CF54B66BC1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18" creationId="{380E1A35-57F2-22C3-4A7A-7F17FE977603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19" creationId="{AE5C6AD3-1D57-3E59-45E4-448C858CFF76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20" creationId="{F154CDE3-DACE-B7D2-6125-E79338B258E0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21" creationId="{45FCDE82-E138-BC81-B438-0CFA7124849E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22" creationId="{6B279091-B442-1A4D-BFC1-1F060CDA834E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23" creationId="{097289E8-DF5A-61E1-A64E-2240CF88F90D}"/>
          </ac:picMkLst>
        </pc:picChg>
        <pc:picChg chg="add mod">
          <ac:chgData name="Pauline Turnbull" userId="409d1224-aced-4db4-b117-20508c265622" providerId="ADAL" clId="{5044901F-6ECD-40F9-8376-FB0772B27F3B}" dt="2023-04-25T04:43:27.293" v="561" actId="1076"/>
          <ac:picMkLst>
            <pc:docMk/>
            <pc:sldMk cId="687543205" sldId="886"/>
            <ac:picMk id="24" creationId="{4BB2DA14-049E-21D7-524A-BB101E65F5CD}"/>
          </ac:picMkLst>
        </pc:picChg>
        <pc:picChg chg="add mod">
          <ac:chgData name="Pauline Turnbull" userId="409d1224-aced-4db4-b117-20508c265622" providerId="ADAL" clId="{5044901F-6ECD-40F9-8376-FB0772B27F3B}" dt="2023-04-25T04:40:11.333" v="550" actId="14100"/>
          <ac:picMkLst>
            <pc:docMk/>
            <pc:sldMk cId="687543205" sldId="886"/>
            <ac:picMk id="25" creationId="{56DCF1BA-8797-54E9-3741-8C3263DA82E6}"/>
          </ac:picMkLst>
        </pc:picChg>
        <pc:picChg chg="add mod">
          <ac:chgData name="Pauline Turnbull" userId="409d1224-aced-4db4-b117-20508c265622" providerId="ADAL" clId="{5044901F-6ECD-40F9-8376-FB0772B27F3B}" dt="2023-04-25T04:39:55.709" v="549" actId="14100"/>
          <ac:picMkLst>
            <pc:docMk/>
            <pc:sldMk cId="687543205" sldId="886"/>
            <ac:picMk id="26" creationId="{1F1D715E-64B2-FB47-2260-EC3308F39EB1}"/>
          </ac:picMkLst>
        </pc:picChg>
        <pc:cxnChg chg="add del">
          <ac:chgData name="Pauline Turnbull" userId="409d1224-aced-4db4-b117-20508c265622" providerId="ADAL" clId="{5044901F-6ECD-40F9-8376-FB0772B27F3B}" dt="2023-04-25T04:41:19.345" v="552" actId="478"/>
          <ac:cxnSpMkLst>
            <pc:docMk/>
            <pc:sldMk cId="687543205" sldId="886"/>
            <ac:cxnSpMk id="28" creationId="{0FBF85AA-DF4D-6265-94BC-E669AEA5FA9E}"/>
          </ac:cxnSpMkLst>
        </pc:cxnChg>
        <pc:cxnChg chg="add mod">
          <ac:chgData name="Pauline Turnbull" userId="409d1224-aced-4db4-b117-20508c265622" providerId="ADAL" clId="{5044901F-6ECD-40F9-8376-FB0772B27F3B}" dt="2023-04-25T04:43:06.630" v="560" actId="14100"/>
          <ac:cxnSpMkLst>
            <pc:docMk/>
            <pc:sldMk cId="687543205" sldId="886"/>
            <ac:cxnSpMk id="30" creationId="{736F0E0E-2FB3-D43B-D27D-26770EAF6B24}"/>
          </ac:cxnSpMkLst>
        </pc:cxnChg>
      </pc:sldChg>
      <pc:sldChg chg="modSp add del mod">
        <pc:chgData name="Pauline Turnbull" userId="409d1224-aced-4db4-b117-20508c265622" providerId="ADAL" clId="{5044901F-6ECD-40F9-8376-FB0772B27F3B}" dt="2023-04-25T04:24:49.947" v="352" actId="255"/>
        <pc:sldMkLst>
          <pc:docMk/>
          <pc:sldMk cId="2318792852" sldId="887"/>
        </pc:sldMkLst>
        <pc:spChg chg="mod">
          <ac:chgData name="Pauline Turnbull" userId="409d1224-aced-4db4-b117-20508c265622" providerId="ADAL" clId="{5044901F-6ECD-40F9-8376-FB0772B27F3B}" dt="2023-04-25T04:24:43.713" v="351" actId="207"/>
          <ac:spMkLst>
            <pc:docMk/>
            <pc:sldMk cId="2318792852" sldId="887"/>
            <ac:spMk id="2" creationId="{4F56EBAB-BA07-4CB3-B514-39CCD1A502CF}"/>
          </ac:spMkLst>
        </pc:spChg>
        <pc:spChg chg="mod">
          <ac:chgData name="Pauline Turnbull" userId="409d1224-aced-4db4-b117-20508c265622" providerId="ADAL" clId="{5044901F-6ECD-40F9-8376-FB0772B27F3B}" dt="2023-04-25T04:24:49.947" v="352" actId="255"/>
          <ac:spMkLst>
            <pc:docMk/>
            <pc:sldMk cId="2318792852" sldId="887"/>
            <ac:spMk id="4" creationId="{FFF1BDFE-618A-483D-832D-743728CC38BA}"/>
          </ac:spMkLst>
        </pc:spChg>
      </pc:sldChg>
      <pc:sldChg chg="modSp add del mod">
        <pc:chgData name="Pauline Turnbull" userId="409d1224-aced-4db4-b117-20508c265622" providerId="ADAL" clId="{5044901F-6ECD-40F9-8376-FB0772B27F3B}" dt="2023-04-25T04:25:28.841" v="364" actId="1076"/>
        <pc:sldMkLst>
          <pc:docMk/>
          <pc:sldMk cId="469029805" sldId="888"/>
        </pc:sldMkLst>
        <pc:spChg chg="mod">
          <ac:chgData name="Pauline Turnbull" userId="409d1224-aced-4db4-b117-20508c265622" providerId="ADAL" clId="{5044901F-6ECD-40F9-8376-FB0772B27F3B}" dt="2023-04-25T04:25:02.150" v="359" actId="255"/>
          <ac:spMkLst>
            <pc:docMk/>
            <pc:sldMk cId="469029805" sldId="888"/>
            <ac:spMk id="4" creationId="{FFF1BDFE-618A-483D-832D-743728CC38BA}"/>
          </ac:spMkLst>
        </pc:spChg>
        <pc:spChg chg="mod">
          <ac:chgData name="Pauline Turnbull" userId="409d1224-aced-4db4-b117-20508c265622" providerId="ADAL" clId="{5044901F-6ECD-40F9-8376-FB0772B27F3B}" dt="2023-04-25T04:25:24.849" v="363" actId="1076"/>
          <ac:spMkLst>
            <pc:docMk/>
            <pc:sldMk cId="469029805" sldId="888"/>
            <ac:spMk id="5" creationId="{09D7DF21-A02D-49B6-80F4-96D8E627D3EC}"/>
          </ac:spMkLst>
        </pc:spChg>
        <pc:spChg chg="mod">
          <ac:chgData name="Pauline Turnbull" userId="409d1224-aced-4db4-b117-20508c265622" providerId="ADAL" clId="{5044901F-6ECD-40F9-8376-FB0772B27F3B}" dt="2023-04-25T04:25:28.841" v="364" actId="1076"/>
          <ac:spMkLst>
            <pc:docMk/>
            <pc:sldMk cId="469029805" sldId="888"/>
            <ac:spMk id="8" creationId="{09D7DF21-A02D-49B6-80F4-96D8E627D3EC}"/>
          </ac:spMkLst>
        </pc:spChg>
        <pc:picChg chg="mod">
          <ac:chgData name="Pauline Turnbull" userId="409d1224-aced-4db4-b117-20508c265622" providerId="ADAL" clId="{5044901F-6ECD-40F9-8376-FB0772B27F3B}" dt="2023-04-25T04:25:05.887" v="360" actId="208"/>
          <ac:picMkLst>
            <pc:docMk/>
            <pc:sldMk cId="469029805" sldId="888"/>
            <ac:picMk id="2" creationId="{00000000-0000-0000-0000-000000000000}"/>
          </ac:picMkLst>
        </pc:picChg>
        <pc:picChg chg="mod">
          <ac:chgData name="Pauline Turnbull" userId="409d1224-aced-4db4-b117-20508c265622" providerId="ADAL" clId="{5044901F-6ECD-40F9-8376-FB0772B27F3B}" dt="2023-04-25T04:25:08.615" v="361" actId="208"/>
          <ac:picMkLst>
            <pc:docMk/>
            <pc:sldMk cId="469029805" sldId="888"/>
            <ac:picMk id="6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26:04.937" v="371" actId="1076"/>
        <pc:sldMkLst>
          <pc:docMk/>
          <pc:sldMk cId="106828996" sldId="889"/>
        </pc:sldMkLst>
        <pc:spChg chg="mod">
          <ac:chgData name="Pauline Turnbull" userId="409d1224-aced-4db4-b117-20508c265622" providerId="ADAL" clId="{5044901F-6ECD-40F9-8376-FB0772B27F3B}" dt="2023-04-25T04:25:44.779" v="368" actId="20577"/>
          <ac:spMkLst>
            <pc:docMk/>
            <pc:sldMk cId="106828996" sldId="889"/>
            <ac:spMk id="4" creationId="{FFF1BDFE-618A-483D-832D-743728CC38BA}"/>
          </ac:spMkLst>
        </pc:spChg>
        <pc:picChg chg="mod">
          <ac:chgData name="Pauline Turnbull" userId="409d1224-aced-4db4-b117-20508c265622" providerId="ADAL" clId="{5044901F-6ECD-40F9-8376-FB0772B27F3B}" dt="2023-04-25T04:25:51.160" v="369" actId="208"/>
          <ac:picMkLst>
            <pc:docMk/>
            <pc:sldMk cId="106828996" sldId="889"/>
            <ac:picMk id="3" creationId="{00000000-0000-0000-0000-000000000000}"/>
          </ac:picMkLst>
        </pc:picChg>
        <pc:picChg chg="mod">
          <ac:chgData name="Pauline Turnbull" userId="409d1224-aced-4db4-b117-20508c265622" providerId="ADAL" clId="{5044901F-6ECD-40F9-8376-FB0772B27F3B}" dt="2023-04-25T04:26:04.937" v="371" actId="1076"/>
          <ac:picMkLst>
            <pc:docMk/>
            <pc:sldMk cId="106828996" sldId="889"/>
            <ac:picMk id="7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29:06.365" v="408" actId="255"/>
        <pc:sldMkLst>
          <pc:docMk/>
          <pc:sldMk cId="3551337296" sldId="890"/>
        </pc:sldMkLst>
        <pc:spChg chg="mod">
          <ac:chgData name="Pauline Turnbull" userId="409d1224-aced-4db4-b117-20508c265622" providerId="ADAL" clId="{5044901F-6ECD-40F9-8376-FB0772B27F3B}" dt="2023-04-25T04:29:06.365" v="408" actId="255"/>
          <ac:spMkLst>
            <pc:docMk/>
            <pc:sldMk cId="3551337296" sldId="890"/>
            <ac:spMk id="8" creationId="{DB4642E1-B1B6-476E-8B2A-E219A1A46320}"/>
          </ac:spMkLst>
        </pc:spChg>
        <pc:picChg chg="mod">
          <ac:chgData name="Pauline Turnbull" userId="409d1224-aced-4db4-b117-20508c265622" providerId="ADAL" clId="{5044901F-6ECD-40F9-8376-FB0772B27F3B}" dt="2023-04-25T04:26:08.773" v="372" actId="208"/>
          <ac:picMkLst>
            <pc:docMk/>
            <pc:sldMk cId="3551337296" sldId="890"/>
            <ac:picMk id="2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29:22.453" v="409" actId="208"/>
        <pc:sldMkLst>
          <pc:docMk/>
          <pc:sldMk cId="3183107405" sldId="891"/>
        </pc:sldMkLst>
        <pc:spChg chg="mod">
          <ac:chgData name="Pauline Turnbull" userId="409d1224-aced-4db4-b117-20508c265622" providerId="ADAL" clId="{5044901F-6ECD-40F9-8376-FB0772B27F3B}" dt="2023-04-25T04:27:07.027" v="382" actId="255"/>
          <ac:spMkLst>
            <pc:docMk/>
            <pc:sldMk cId="3183107405" sldId="891"/>
            <ac:spMk id="4" creationId="{FFF1BDFE-618A-483D-832D-743728CC38BA}"/>
          </ac:spMkLst>
        </pc:spChg>
        <pc:spChg chg="mod">
          <ac:chgData name="Pauline Turnbull" userId="409d1224-aced-4db4-b117-20508c265622" providerId="ADAL" clId="{5044901F-6ECD-40F9-8376-FB0772B27F3B}" dt="2023-04-25T04:28:06.927" v="396" actId="1076"/>
          <ac:spMkLst>
            <pc:docMk/>
            <pc:sldMk cId="3183107405" sldId="891"/>
            <ac:spMk id="8" creationId="{DB4642E1-B1B6-476E-8B2A-E219A1A46320}"/>
          </ac:spMkLst>
        </pc:spChg>
        <pc:picChg chg="mod">
          <ac:chgData name="Pauline Turnbull" userId="409d1224-aced-4db4-b117-20508c265622" providerId="ADAL" clId="{5044901F-6ECD-40F9-8376-FB0772B27F3B}" dt="2023-04-25T04:29:22.453" v="409" actId="208"/>
          <ac:picMkLst>
            <pc:docMk/>
            <pc:sldMk cId="3183107405" sldId="891"/>
            <ac:picMk id="3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29:34.639" v="411" actId="255"/>
        <pc:sldMkLst>
          <pc:docMk/>
          <pc:sldMk cId="1509319979" sldId="892"/>
        </pc:sldMkLst>
        <pc:spChg chg="mod">
          <ac:chgData name="Pauline Turnbull" userId="409d1224-aced-4db4-b117-20508c265622" providerId="ADAL" clId="{5044901F-6ECD-40F9-8376-FB0772B27F3B}" dt="2023-04-25T04:29:30.486" v="410" actId="207"/>
          <ac:spMkLst>
            <pc:docMk/>
            <pc:sldMk cId="1509319979" sldId="892"/>
            <ac:spMk id="2" creationId="{4F56EBAB-BA07-4CB3-B514-39CCD1A502CF}"/>
          </ac:spMkLst>
        </pc:spChg>
        <pc:spChg chg="mod">
          <ac:chgData name="Pauline Turnbull" userId="409d1224-aced-4db4-b117-20508c265622" providerId="ADAL" clId="{5044901F-6ECD-40F9-8376-FB0772B27F3B}" dt="2023-04-25T04:29:34.639" v="411" actId="255"/>
          <ac:spMkLst>
            <pc:docMk/>
            <pc:sldMk cId="1509319979" sldId="892"/>
            <ac:spMk id="4" creationId="{FFF1BDFE-618A-483D-832D-743728CC38BA}"/>
          </ac:spMkLst>
        </pc:spChg>
      </pc:sldChg>
      <pc:sldChg chg="modSp add del mod">
        <pc:chgData name="Pauline Turnbull" userId="409d1224-aced-4db4-b117-20508c265622" providerId="ADAL" clId="{5044901F-6ECD-40F9-8376-FB0772B27F3B}" dt="2023-04-25T04:30:14.229" v="417" actId="1076"/>
        <pc:sldMkLst>
          <pc:docMk/>
          <pc:sldMk cId="2424769195" sldId="893"/>
        </pc:sldMkLst>
        <pc:spChg chg="mod">
          <ac:chgData name="Pauline Turnbull" userId="409d1224-aced-4db4-b117-20508c265622" providerId="ADAL" clId="{5044901F-6ECD-40F9-8376-FB0772B27F3B}" dt="2023-04-25T04:29:46.725" v="414" actId="255"/>
          <ac:spMkLst>
            <pc:docMk/>
            <pc:sldMk cId="2424769195" sldId="893"/>
            <ac:spMk id="4" creationId="{FFF1BDFE-618A-483D-832D-743728CC38BA}"/>
          </ac:spMkLst>
        </pc:spChg>
        <pc:graphicFrameChg chg="mod">
          <ac:chgData name="Pauline Turnbull" userId="409d1224-aced-4db4-b117-20508c265622" providerId="ADAL" clId="{5044901F-6ECD-40F9-8376-FB0772B27F3B}" dt="2023-04-25T04:30:14.229" v="417" actId="1076"/>
          <ac:graphicFrameMkLst>
            <pc:docMk/>
            <pc:sldMk cId="2424769195" sldId="893"/>
            <ac:graphicFrameMk id="7" creationId="{00000000-0000-0000-0000-000000000000}"/>
          </ac:graphicFrameMkLst>
        </pc:graphicFrameChg>
        <pc:picChg chg="mod">
          <ac:chgData name="Pauline Turnbull" userId="409d1224-aced-4db4-b117-20508c265622" providerId="ADAL" clId="{5044901F-6ECD-40F9-8376-FB0772B27F3B}" dt="2023-04-25T04:29:42.452" v="413" actId="208"/>
          <ac:picMkLst>
            <pc:docMk/>
            <pc:sldMk cId="2424769195" sldId="893"/>
            <ac:picMk id="2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31:42.171" v="446" actId="208"/>
        <pc:sldMkLst>
          <pc:docMk/>
          <pc:sldMk cId="4177832871" sldId="894"/>
        </pc:sldMkLst>
        <pc:spChg chg="mod">
          <ac:chgData name="Pauline Turnbull" userId="409d1224-aced-4db4-b117-20508c265622" providerId="ADAL" clId="{5044901F-6ECD-40F9-8376-FB0772B27F3B}" dt="2023-04-25T04:30:20.074" v="418" actId="255"/>
          <ac:spMkLst>
            <pc:docMk/>
            <pc:sldMk cId="4177832871" sldId="894"/>
            <ac:spMk id="4" creationId="{FFF1BDFE-618A-483D-832D-743728CC38BA}"/>
          </ac:spMkLst>
        </pc:spChg>
        <pc:spChg chg="mod">
          <ac:chgData name="Pauline Turnbull" userId="409d1224-aced-4db4-b117-20508c265622" providerId="ADAL" clId="{5044901F-6ECD-40F9-8376-FB0772B27F3B}" dt="2023-04-25T04:31:42.171" v="446" actId="208"/>
          <ac:spMkLst>
            <pc:docMk/>
            <pc:sldMk cId="4177832871" sldId="894"/>
            <ac:spMk id="8" creationId="{DB4642E1-B1B6-476E-8B2A-E219A1A46320}"/>
          </ac:spMkLst>
        </pc:spChg>
        <pc:picChg chg="mod">
          <ac:chgData name="Pauline Turnbull" userId="409d1224-aced-4db4-b117-20508c265622" providerId="ADAL" clId="{5044901F-6ECD-40F9-8376-FB0772B27F3B}" dt="2023-04-25T04:31:37.020" v="444" actId="208"/>
          <ac:picMkLst>
            <pc:docMk/>
            <pc:sldMk cId="4177832871" sldId="894"/>
            <ac:picMk id="3" creationId="{00000000-0000-0000-0000-000000000000}"/>
          </ac:picMkLst>
        </pc:picChg>
        <pc:picChg chg="mod">
          <ac:chgData name="Pauline Turnbull" userId="409d1224-aced-4db4-b117-20508c265622" providerId="ADAL" clId="{5044901F-6ECD-40F9-8376-FB0772B27F3B}" dt="2023-04-25T04:31:39.396" v="445" actId="208"/>
          <ac:picMkLst>
            <pc:docMk/>
            <pc:sldMk cId="4177832871" sldId="894"/>
            <ac:picMk id="1028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32:16.483" v="452" actId="255"/>
        <pc:sldMkLst>
          <pc:docMk/>
          <pc:sldMk cId="4226480442" sldId="896"/>
        </pc:sldMkLst>
        <pc:spChg chg="mod">
          <ac:chgData name="Pauline Turnbull" userId="409d1224-aced-4db4-b117-20508c265622" providerId="ADAL" clId="{5044901F-6ECD-40F9-8376-FB0772B27F3B}" dt="2023-04-25T04:32:16.483" v="452" actId="255"/>
          <ac:spMkLst>
            <pc:docMk/>
            <pc:sldMk cId="4226480442" sldId="896"/>
            <ac:spMk id="4" creationId="{FFF1BDFE-618A-483D-832D-743728CC38BA}"/>
          </ac:spMkLst>
        </pc:spChg>
        <pc:picChg chg="mod">
          <ac:chgData name="Pauline Turnbull" userId="409d1224-aced-4db4-b117-20508c265622" providerId="ADAL" clId="{5044901F-6ECD-40F9-8376-FB0772B27F3B}" dt="2023-04-25T04:32:10.342" v="451" actId="208"/>
          <ac:picMkLst>
            <pc:docMk/>
            <pc:sldMk cId="4226480442" sldId="896"/>
            <ac:picMk id="10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31:58.020" v="450" actId="208"/>
        <pc:sldMkLst>
          <pc:docMk/>
          <pc:sldMk cId="640535982" sldId="897"/>
        </pc:sldMkLst>
        <pc:spChg chg="mod">
          <ac:chgData name="Pauline Turnbull" userId="409d1224-aced-4db4-b117-20508c265622" providerId="ADAL" clId="{5044901F-6ECD-40F9-8376-FB0772B27F3B}" dt="2023-04-25T04:31:52.469" v="449" actId="255"/>
          <ac:spMkLst>
            <pc:docMk/>
            <pc:sldMk cId="640535982" sldId="897"/>
            <ac:spMk id="4" creationId="{FFF1BDFE-618A-483D-832D-743728CC38BA}"/>
          </ac:spMkLst>
        </pc:spChg>
        <pc:picChg chg="mod">
          <ac:chgData name="Pauline Turnbull" userId="409d1224-aced-4db4-b117-20508c265622" providerId="ADAL" clId="{5044901F-6ECD-40F9-8376-FB0772B27F3B}" dt="2023-04-25T04:31:58.020" v="450" actId="208"/>
          <ac:picMkLst>
            <pc:docMk/>
            <pc:sldMk cId="640535982" sldId="897"/>
            <ac:picMk id="6" creationId="{00000000-0000-0000-0000-00000000000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21:38.168" v="317" actId="255"/>
        <pc:sldMkLst>
          <pc:docMk/>
          <pc:sldMk cId="2927864874" sldId="899"/>
        </pc:sldMkLst>
        <pc:spChg chg="mod">
          <ac:chgData name="Pauline Turnbull" userId="409d1224-aced-4db4-b117-20508c265622" providerId="ADAL" clId="{5044901F-6ECD-40F9-8376-FB0772B27F3B}" dt="2023-04-25T04:21:10.170" v="314" actId="207"/>
          <ac:spMkLst>
            <pc:docMk/>
            <pc:sldMk cId="2927864874" sldId="899"/>
            <ac:spMk id="2" creationId="{4F56EBAB-BA07-4CB3-B514-39CCD1A502CF}"/>
          </ac:spMkLst>
        </pc:spChg>
        <pc:spChg chg="mod">
          <ac:chgData name="Pauline Turnbull" userId="409d1224-aced-4db4-b117-20508c265622" providerId="ADAL" clId="{5044901F-6ECD-40F9-8376-FB0772B27F3B}" dt="2023-04-25T04:21:38.168" v="317" actId="255"/>
          <ac:spMkLst>
            <pc:docMk/>
            <pc:sldMk cId="2927864874" sldId="899"/>
            <ac:spMk id="4" creationId="{FFF1BDFE-618A-483D-832D-743728CC38BA}"/>
          </ac:spMkLst>
        </pc:spChg>
      </pc:sldChg>
      <pc:sldChg chg="modSp add del mod">
        <pc:chgData name="Pauline Turnbull" userId="409d1224-aced-4db4-b117-20508c265622" providerId="ADAL" clId="{5044901F-6ECD-40F9-8376-FB0772B27F3B}" dt="2023-04-25T04:44:14.807" v="562" actId="47"/>
        <pc:sldMkLst>
          <pc:docMk/>
          <pc:sldMk cId="1950492668" sldId="901"/>
        </pc:sldMkLst>
        <pc:spChg chg="mod">
          <ac:chgData name="Pauline Turnbull" userId="409d1224-aced-4db4-b117-20508c265622" providerId="ADAL" clId="{5044901F-6ECD-40F9-8376-FB0772B27F3B}" dt="2023-04-25T04:23:42.954" v="340" actId="1076"/>
          <ac:spMkLst>
            <pc:docMk/>
            <pc:sldMk cId="1950492668" sldId="901"/>
            <ac:spMk id="28" creationId="{C34617CC-3348-0F4B-9FCE-B88A8BF094C0}"/>
          </ac:spMkLst>
        </pc:spChg>
        <pc:spChg chg="mod">
          <ac:chgData name="Pauline Turnbull" userId="409d1224-aced-4db4-b117-20508c265622" providerId="ADAL" clId="{5044901F-6ECD-40F9-8376-FB0772B27F3B}" dt="2023-04-25T04:39:03.461" v="542" actId="1076"/>
          <ac:spMkLst>
            <pc:docMk/>
            <pc:sldMk cId="1950492668" sldId="901"/>
            <ac:spMk id="31" creationId="{B2479AA7-0F35-FA4A-8946-F507CAA7DBB1}"/>
          </ac:spMkLst>
        </pc:spChg>
        <pc:spChg chg="mod">
          <ac:chgData name="Pauline Turnbull" userId="409d1224-aced-4db4-b117-20508c265622" providerId="ADAL" clId="{5044901F-6ECD-40F9-8376-FB0772B27F3B}" dt="2023-04-25T04:23:46.826" v="341" actId="1076"/>
          <ac:spMkLst>
            <pc:docMk/>
            <pc:sldMk cId="1950492668" sldId="901"/>
            <ac:spMk id="32" creationId="{11591619-924C-4441-B945-9482EE0354ED}"/>
          </ac:spMkLst>
        </pc:spChg>
        <pc:spChg chg="mod">
          <ac:chgData name="Pauline Turnbull" userId="409d1224-aced-4db4-b117-20508c265622" providerId="ADAL" clId="{5044901F-6ECD-40F9-8376-FB0772B27F3B}" dt="2023-04-25T04:23:02.937" v="334" actId="1076"/>
          <ac:spMkLst>
            <pc:docMk/>
            <pc:sldMk cId="1950492668" sldId="901"/>
            <ac:spMk id="33" creationId="{CAC39E05-DF07-7048-B4F7-0F96EF353062}"/>
          </ac:spMkLst>
        </pc:spChg>
        <pc:spChg chg="mod">
          <ac:chgData name="Pauline Turnbull" userId="409d1224-aced-4db4-b117-20508c265622" providerId="ADAL" clId="{5044901F-6ECD-40F9-8376-FB0772B27F3B}" dt="2023-04-25T04:23:33.225" v="338" actId="1076"/>
          <ac:spMkLst>
            <pc:docMk/>
            <pc:sldMk cId="1950492668" sldId="901"/>
            <ac:spMk id="35" creationId="{3036FB35-88B1-CB4A-A518-29CEC65B9F57}"/>
          </ac:spMkLst>
        </pc:spChg>
        <pc:spChg chg="mod">
          <ac:chgData name="Pauline Turnbull" userId="409d1224-aced-4db4-b117-20508c265622" providerId="ADAL" clId="{5044901F-6ECD-40F9-8376-FB0772B27F3B}" dt="2023-04-25T04:23:21.498" v="336" actId="1076"/>
          <ac:spMkLst>
            <pc:docMk/>
            <pc:sldMk cId="1950492668" sldId="901"/>
            <ac:spMk id="36" creationId="{881CF089-C7D2-A146-BBA0-528C5027A862}"/>
          </ac:spMkLst>
        </pc:spChg>
        <pc:spChg chg="mod">
          <ac:chgData name="Pauline Turnbull" userId="409d1224-aced-4db4-b117-20508c265622" providerId="ADAL" clId="{5044901F-6ECD-40F9-8376-FB0772B27F3B}" dt="2023-04-25T04:23:27.098" v="337" actId="1076"/>
          <ac:spMkLst>
            <pc:docMk/>
            <pc:sldMk cId="1950492668" sldId="901"/>
            <ac:spMk id="37" creationId="{DB1095CB-566E-AF40-9703-B9BCAF95337D}"/>
          </ac:spMkLst>
        </pc:spChg>
        <pc:spChg chg="mod">
          <ac:chgData name="Pauline Turnbull" userId="409d1224-aced-4db4-b117-20508c265622" providerId="ADAL" clId="{5044901F-6ECD-40F9-8376-FB0772B27F3B}" dt="2023-04-25T04:23:36.729" v="339" actId="1076"/>
          <ac:spMkLst>
            <pc:docMk/>
            <pc:sldMk cId="1950492668" sldId="901"/>
            <ac:spMk id="39" creationId="{0295FB2C-BD09-2348-901B-BFE00B53A34C}"/>
          </ac:spMkLst>
        </pc:spChg>
        <pc:spChg chg="mod">
          <ac:chgData name="Pauline Turnbull" userId="409d1224-aced-4db4-b117-20508c265622" providerId="ADAL" clId="{5044901F-6ECD-40F9-8376-FB0772B27F3B}" dt="2023-04-25T04:23:14.794" v="335" actId="1076"/>
          <ac:spMkLst>
            <pc:docMk/>
            <pc:sldMk cId="1950492668" sldId="901"/>
            <ac:spMk id="41" creationId="{550042FD-AFAE-BC46-A7E3-79097669FE10}"/>
          </ac:spMkLst>
        </pc:spChg>
        <pc:picChg chg="mod">
          <ac:chgData name="Pauline Turnbull" userId="409d1224-aced-4db4-b117-20508c265622" providerId="ADAL" clId="{5044901F-6ECD-40F9-8376-FB0772B27F3B}" dt="2023-04-25T04:23:33.225" v="338" actId="1076"/>
          <ac:picMkLst>
            <pc:docMk/>
            <pc:sldMk cId="1950492668" sldId="901"/>
            <ac:picMk id="5" creationId="{292E96E8-C40D-0448-9091-AA1BF94985D7}"/>
          </ac:picMkLst>
        </pc:picChg>
        <pc:picChg chg="mod">
          <ac:chgData name="Pauline Turnbull" userId="409d1224-aced-4db4-b117-20508c265622" providerId="ADAL" clId="{5044901F-6ECD-40F9-8376-FB0772B27F3B}" dt="2023-04-25T04:23:02.937" v="334" actId="1076"/>
          <ac:picMkLst>
            <pc:docMk/>
            <pc:sldMk cId="1950492668" sldId="901"/>
            <ac:picMk id="9" creationId="{79A238FC-06CA-2149-BAF9-00BB456A9B01}"/>
          </ac:picMkLst>
        </pc:picChg>
        <pc:picChg chg="mod">
          <ac:chgData name="Pauline Turnbull" userId="409d1224-aced-4db4-b117-20508c265622" providerId="ADAL" clId="{5044901F-6ECD-40F9-8376-FB0772B27F3B}" dt="2023-04-25T04:23:14.794" v="335" actId="1076"/>
          <ac:picMkLst>
            <pc:docMk/>
            <pc:sldMk cId="1950492668" sldId="901"/>
            <ac:picMk id="14" creationId="{EF8A786F-69A7-B443-8939-F1E288FC93BD}"/>
          </ac:picMkLst>
        </pc:picChg>
        <pc:picChg chg="mod">
          <ac:chgData name="Pauline Turnbull" userId="409d1224-aced-4db4-b117-20508c265622" providerId="ADAL" clId="{5044901F-6ECD-40F9-8376-FB0772B27F3B}" dt="2023-04-25T04:23:36.729" v="339" actId="1076"/>
          <ac:picMkLst>
            <pc:docMk/>
            <pc:sldMk cId="1950492668" sldId="901"/>
            <ac:picMk id="18" creationId="{977B3FE0-69C0-B141-9A5B-47F4BF8A4398}"/>
          </ac:picMkLst>
        </pc:picChg>
        <pc:picChg chg="mod">
          <ac:chgData name="Pauline Turnbull" userId="409d1224-aced-4db4-b117-20508c265622" providerId="ADAL" clId="{5044901F-6ECD-40F9-8376-FB0772B27F3B}" dt="2023-04-25T04:23:21.498" v="336" actId="1076"/>
          <ac:picMkLst>
            <pc:docMk/>
            <pc:sldMk cId="1950492668" sldId="901"/>
            <ac:picMk id="25" creationId="{3F8DC4A5-EAC1-3348-ABFB-D30DC08FD56B}"/>
          </ac:picMkLst>
        </pc:picChg>
        <pc:picChg chg="mod">
          <ac:chgData name="Pauline Turnbull" userId="409d1224-aced-4db4-b117-20508c265622" providerId="ADAL" clId="{5044901F-6ECD-40F9-8376-FB0772B27F3B}" dt="2023-04-25T04:23:27.098" v="337" actId="1076"/>
          <ac:picMkLst>
            <pc:docMk/>
            <pc:sldMk cId="1950492668" sldId="901"/>
            <ac:picMk id="30" creationId="{0AEA4EDD-6FAB-E74A-9C33-8D82B7FC4C17}"/>
          </ac:picMkLst>
        </pc:picChg>
        <pc:picChg chg="mod">
          <ac:chgData name="Pauline Turnbull" userId="409d1224-aced-4db4-b117-20508c265622" providerId="ADAL" clId="{5044901F-6ECD-40F9-8376-FB0772B27F3B}" dt="2023-04-25T04:23:46.826" v="341" actId="1076"/>
          <ac:picMkLst>
            <pc:docMk/>
            <pc:sldMk cId="1950492668" sldId="901"/>
            <ac:picMk id="44" creationId="{E96194EC-D425-E945-8FC4-12FD6720573B}"/>
          </ac:picMkLst>
        </pc:picChg>
        <pc:picChg chg="mod">
          <ac:chgData name="Pauline Turnbull" userId="409d1224-aced-4db4-b117-20508c265622" providerId="ADAL" clId="{5044901F-6ECD-40F9-8376-FB0772B27F3B}" dt="2023-04-25T04:35:29.957" v="483" actId="1076"/>
          <ac:picMkLst>
            <pc:docMk/>
            <pc:sldMk cId="1950492668" sldId="901"/>
            <ac:picMk id="47" creationId="{D20F40C7-AA49-2D4B-A1FC-462BBECE64D4}"/>
          </ac:picMkLst>
        </pc:picChg>
        <pc:picChg chg="mod">
          <ac:chgData name="Pauline Turnbull" userId="409d1224-aced-4db4-b117-20508c265622" providerId="ADAL" clId="{5044901F-6ECD-40F9-8376-FB0772B27F3B}" dt="2023-04-25T04:23:42.954" v="340" actId="1076"/>
          <ac:picMkLst>
            <pc:docMk/>
            <pc:sldMk cId="1950492668" sldId="901"/>
            <ac:picMk id="60" creationId="{1A6DE506-09E9-C14E-850E-BCE5532A3C47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33:19.992" v="466" actId="948"/>
        <pc:sldMkLst>
          <pc:docMk/>
          <pc:sldMk cId="672666815" sldId="902"/>
        </pc:sldMkLst>
        <pc:spChg chg="mod">
          <ac:chgData name="Pauline Turnbull" userId="409d1224-aced-4db4-b117-20508c265622" providerId="ADAL" clId="{5044901F-6ECD-40F9-8376-FB0772B27F3B}" dt="2023-04-25T04:33:19.992" v="466" actId="948"/>
          <ac:spMkLst>
            <pc:docMk/>
            <pc:sldMk cId="672666815" sldId="902"/>
            <ac:spMk id="7" creationId="{DB4642E1-B1B6-476E-8B2A-E219A1A46320}"/>
          </ac:spMkLst>
        </pc:spChg>
        <pc:picChg chg="mod">
          <ac:chgData name="Pauline Turnbull" userId="409d1224-aced-4db4-b117-20508c265622" providerId="ADAL" clId="{5044901F-6ECD-40F9-8376-FB0772B27F3B}" dt="2023-04-25T04:33:00.059" v="464" actId="208"/>
          <ac:picMkLst>
            <pc:docMk/>
            <pc:sldMk cId="672666815" sldId="902"/>
            <ac:picMk id="10" creationId="{00000000-0000-0000-0000-000000000000}"/>
          </ac:picMkLst>
        </pc:picChg>
      </pc:sldChg>
      <pc:sldChg chg="add del">
        <pc:chgData name="Pauline Turnbull" userId="409d1224-aced-4db4-b117-20508c265622" providerId="ADAL" clId="{5044901F-6ECD-40F9-8376-FB0772B27F3B}" dt="2023-04-25T04:33:42.433" v="470" actId="47"/>
        <pc:sldMkLst>
          <pc:docMk/>
          <pc:sldMk cId="3560894056" sldId="903"/>
        </pc:sldMkLst>
      </pc:sldChg>
      <pc:sldChg chg="modSp add del mod">
        <pc:chgData name="Pauline Turnbull" userId="409d1224-aced-4db4-b117-20508c265622" providerId="ADAL" clId="{5044901F-6ECD-40F9-8376-FB0772B27F3B}" dt="2023-04-25T04:34:20.157" v="476" actId="1076"/>
        <pc:sldMkLst>
          <pc:docMk/>
          <pc:sldMk cId="2504178450" sldId="904"/>
        </pc:sldMkLst>
        <pc:spChg chg="mod">
          <ac:chgData name="Pauline Turnbull" userId="409d1224-aced-4db4-b117-20508c265622" providerId="ADAL" clId="{5044901F-6ECD-40F9-8376-FB0772B27F3B}" dt="2023-04-25T04:33:59.048" v="472" actId="255"/>
          <ac:spMkLst>
            <pc:docMk/>
            <pc:sldMk cId="2504178450" sldId="904"/>
            <ac:spMk id="6" creationId="{00000000-0000-0000-0000-000000000000}"/>
          </ac:spMkLst>
        </pc:spChg>
        <pc:spChg chg="mod">
          <ac:chgData name="Pauline Turnbull" userId="409d1224-aced-4db4-b117-20508c265622" providerId="ADAL" clId="{5044901F-6ECD-40F9-8376-FB0772B27F3B}" dt="2023-04-25T04:34:20.157" v="476" actId="1076"/>
          <ac:spMkLst>
            <pc:docMk/>
            <pc:sldMk cId="2504178450" sldId="904"/>
            <ac:spMk id="21509" creationId="{00000000-0000-0000-0000-000000000000}"/>
          </ac:spMkLst>
        </pc:spChg>
      </pc:sldChg>
      <pc:sldChg chg="modSp add del mod">
        <pc:chgData name="Pauline Turnbull" userId="409d1224-aced-4db4-b117-20508c265622" providerId="ADAL" clId="{5044901F-6ECD-40F9-8376-FB0772B27F3B}" dt="2023-04-25T03:56:25.712" v="41" actId="47"/>
        <pc:sldMkLst>
          <pc:docMk/>
          <pc:sldMk cId="1286951440" sldId="1385"/>
        </pc:sldMkLst>
        <pc:spChg chg="mod">
          <ac:chgData name="Pauline Turnbull" userId="409d1224-aced-4db4-b117-20508c265622" providerId="ADAL" clId="{5044901F-6ECD-40F9-8376-FB0772B27F3B}" dt="2023-04-25T03:53:57.769" v="21" actId="14100"/>
          <ac:spMkLst>
            <pc:docMk/>
            <pc:sldMk cId="1286951440" sldId="1385"/>
            <ac:spMk id="24" creationId="{3ABAFE05-E865-45D0-82B3-E490D0AA43B7}"/>
          </ac:spMkLst>
        </pc:spChg>
      </pc:sldChg>
      <pc:sldChg chg="add del">
        <pc:chgData name="Pauline Turnbull" userId="409d1224-aced-4db4-b117-20508c265622" providerId="ADAL" clId="{5044901F-6ECD-40F9-8376-FB0772B27F3B}" dt="2023-04-25T04:17:37.788" v="279" actId="47"/>
        <pc:sldMkLst>
          <pc:docMk/>
          <pc:sldMk cId="2733620849" sldId="1393"/>
        </pc:sldMkLst>
      </pc:sldChg>
      <pc:sldChg chg="modSp add del mod">
        <pc:chgData name="Pauline Turnbull" userId="409d1224-aced-4db4-b117-20508c265622" providerId="ADAL" clId="{5044901F-6ECD-40F9-8376-FB0772B27F3B}" dt="2023-04-25T04:49:46.500" v="567" actId="207"/>
        <pc:sldMkLst>
          <pc:docMk/>
          <pc:sldMk cId="912983398" sldId="1401"/>
        </pc:sldMkLst>
        <pc:spChg chg="mod">
          <ac:chgData name="Pauline Turnbull" userId="409d1224-aced-4db4-b117-20508c265622" providerId="ADAL" clId="{5044901F-6ECD-40F9-8376-FB0772B27F3B}" dt="2023-04-25T04:49:46.500" v="567" actId="207"/>
          <ac:spMkLst>
            <pc:docMk/>
            <pc:sldMk cId="912983398" sldId="1401"/>
            <ac:spMk id="9" creationId="{3DFDA7DA-1CA2-D608-2FDB-DB7105CC4130}"/>
          </ac:spMkLst>
        </pc:spChg>
        <pc:graphicFrameChg chg="mod">
          <ac:chgData name="Pauline Turnbull" userId="409d1224-aced-4db4-b117-20508c265622" providerId="ADAL" clId="{5044901F-6ECD-40F9-8376-FB0772B27F3B}" dt="2023-04-25T04:06:08.331" v="148" actId="14100"/>
          <ac:graphicFrameMkLst>
            <pc:docMk/>
            <pc:sldMk cId="912983398" sldId="1401"/>
            <ac:graphicFrameMk id="5" creationId="{6EFFD3B9-1492-4CDD-A93C-C9658BB44EF7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01:42.441" v="108" actId="47"/>
        <pc:sldMkLst>
          <pc:docMk/>
          <pc:sldMk cId="3569648781" sldId="1415"/>
        </pc:sldMkLst>
        <pc:spChg chg="mod">
          <ac:chgData name="Pauline Turnbull" userId="409d1224-aced-4db4-b117-20508c265622" providerId="ADAL" clId="{5044901F-6ECD-40F9-8376-FB0772B27F3B}" dt="2023-04-25T03:53:49.048" v="20" actId="1076"/>
          <ac:spMkLst>
            <pc:docMk/>
            <pc:sldMk cId="3569648781" sldId="1415"/>
            <ac:spMk id="6" creationId="{00000000-0000-0000-0000-000000000000}"/>
          </ac:spMkLst>
        </pc:spChg>
      </pc:sldChg>
      <pc:sldChg chg="addSp delSp modSp add del mod">
        <pc:chgData name="Pauline Turnbull" userId="409d1224-aced-4db4-b117-20508c265622" providerId="ADAL" clId="{5044901F-6ECD-40F9-8376-FB0772B27F3B}" dt="2023-04-25T04:45:09.133" v="564" actId="478"/>
        <pc:sldMkLst>
          <pc:docMk/>
          <pc:sldMk cId="383420247" sldId="1418"/>
        </pc:sldMkLst>
        <pc:graphicFrameChg chg="add del mod">
          <ac:chgData name="Pauline Turnbull" userId="409d1224-aced-4db4-b117-20508c265622" providerId="ADAL" clId="{5044901F-6ECD-40F9-8376-FB0772B27F3B}" dt="2023-04-25T04:45:09.133" v="564" actId="478"/>
          <ac:graphicFrameMkLst>
            <pc:docMk/>
            <pc:sldMk cId="383420247" sldId="1418"/>
            <ac:graphicFrameMk id="3" creationId="{00000000-0000-0000-0000-000000000000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51:34.654" v="583" actId="1076"/>
        <pc:sldMkLst>
          <pc:docMk/>
          <pc:sldMk cId="2559902341" sldId="1434"/>
        </pc:sldMkLst>
        <pc:spChg chg="mod">
          <ac:chgData name="Pauline Turnbull" userId="409d1224-aced-4db4-b117-20508c265622" providerId="ADAL" clId="{5044901F-6ECD-40F9-8376-FB0772B27F3B}" dt="2023-04-25T04:51:34.654" v="583" actId="1076"/>
          <ac:spMkLst>
            <pc:docMk/>
            <pc:sldMk cId="2559902341" sldId="1434"/>
            <ac:spMk id="10" creationId="{6E5A98D3-C432-4451-82BF-DD42E539B575}"/>
          </ac:spMkLst>
        </pc:spChg>
        <pc:graphicFrameChg chg="mod">
          <ac:chgData name="Pauline Turnbull" userId="409d1224-aced-4db4-b117-20508c265622" providerId="ADAL" clId="{5044901F-6ECD-40F9-8376-FB0772B27F3B}" dt="2023-04-25T04:16:22.525" v="264"/>
          <ac:graphicFrameMkLst>
            <pc:docMk/>
            <pc:sldMk cId="2559902341" sldId="1434"/>
            <ac:graphicFrameMk id="7" creationId="{DEFE1331-B935-4FCF-A035-3B7B0EE233EC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51:25.589" v="582" actId="1076"/>
        <pc:sldMkLst>
          <pc:docMk/>
          <pc:sldMk cId="1595667728" sldId="1485"/>
        </pc:sldMkLst>
        <pc:spChg chg="mod">
          <ac:chgData name="Pauline Turnbull" userId="409d1224-aced-4db4-b117-20508c265622" providerId="ADAL" clId="{5044901F-6ECD-40F9-8376-FB0772B27F3B}" dt="2023-04-25T04:15:06.864" v="248" actId="255"/>
          <ac:spMkLst>
            <pc:docMk/>
            <pc:sldMk cId="1595667728" sldId="1485"/>
            <ac:spMk id="3" creationId="{C64AD6AA-DE4A-458B-9C7F-D6057B4C4168}"/>
          </ac:spMkLst>
        </pc:spChg>
        <pc:spChg chg="mod">
          <ac:chgData name="Pauline Turnbull" userId="409d1224-aced-4db4-b117-20508c265622" providerId="ADAL" clId="{5044901F-6ECD-40F9-8376-FB0772B27F3B}" dt="2023-04-25T04:50:56.165" v="577" actId="1076"/>
          <ac:spMkLst>
            <pc:docMk/>
            <pc:sldMk cId="1595667728" sldId="1485"/>
            <ac:spMk id="4" creationId="{A75B9243-5787-4061-9091-463C628FAC3C}"/>
          </ac:spMkLst>
        </pc:spChg>
        <pc:spChg chg="mod">
          <ac:chgData name="Pauline Turnbull" userId="409d1224-aced-4db4-b117-20508c265622" providerId="ADAL" clId="{5044901F-6ECD-40F9-8376-FB0772B27F3B}" dt="2023-04-25T04:51:25.589" v="582" actId="1076"/>
          <ac:spMkLst>
            <pc:docMk/>
            <pc:sldMk cId="1595667728" sldId="1485"/>
            <ac:spMk id="9" creationId="{5FD8C26B-1EDC-EF6D-4A3D-5E6D4447B0F1}"/>
          </ac:spMkLst>
        </pc:spChg>
        <pc:spChg chg="mod">
          <ac:chgData name="Pauline Turnbull" userId="409d1224-aced-4db4-b117-20508c265622" providerId="ADAL" clId="{5044901F-6ECD-40F9-8376-FB0772B27F3B}" dt="2023-04-25T04:51:25.589" v="582" actId="1076"/>
          <ac:spMkLst>
            <pc:docMk/>
            <pc:sldMk cId="1595667728" sldId="1485"/>
            <ac:spMk id="10" creationId="{5297ACBB-7060-2117-DBEC-670FB44557B5}"/>
          </ac:spMkLst>
        </pc:spChg>
        <pc:picChg chg="mod">
          <ac:chgData name="Pauline Turnbull" userId="409d1224-aced-4db4-b117-20508c265622" providerId="ADAL" clId="{5044901F-6ECD-40F9-8376-FB0772B27F3B}" dt="2023-04-25T04:51:25.589" v="582" actId="1076"/>
          <ac:picMkLst>
            <pc:docMk/>
            <pc:sldMk cId="1595667728" sldId="1485"/>
            <ac:picMk id="5" creationId="{20A800C9-BC4B-4D00-40C5-CFE0AC11BC22}"/>
          </ac:picMkLst>
        </pc:picChg>
        <pc:picChg chg="mod">
          <ac:chgData name="Pauline Turnbull" userId="409d1224-aced-4db4-b117-20508c265622" providerId="ADAL" clId="{5044901F-6ECD-40F9-8376-FB0772B27F3B}" dt="2023-04-25T04:51:25.589" v="582" actId="1076"/>
          <ac:picMkLst>
            <pc:docMk/>
            <pc:sldMk cId="1595667728" sldId="1485"/>
            <ac:picMk id="6" creationId="{C57EB2A7-F9BB-34AB-E609-30BAF3692392}"/>
          </ac:picMkLst>
        </pc:picChg>
        <pc:picChg chg="mod">
          <ac:chgData name="Pauline Turnbull" userId="409d1224-aced-4db4-b117-20508c265622" providerId="ADAL" clId="{5044901F-6ECD-40F9-8376-FB0772B27F3B}" dt="2023-04-25T04:51:25.589" v="582" actId="1076"/>
          <ac:picMkLst>
            <pc:docMk/>
            <pc:sldMk cId="1595667728" sldId="1485"/>
            <ac:picMk id="8" creationId="{61F0AE07-7CE6-9493-AA67-DF823B22DE88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52:06.405" v="587" actId="1076"/>
        <pc:sldMkLst>
          <pc:docMk/>
          <pc:sldMk cId="4176549725" sldId="1487"/>
        </pc:sldMkLst>
        <pc:spChg chg="mod">
          <ac:chgData name="Pauline Turnbull" userId="409d1224-aced-4db4-b117-20508c265622" providerId="ADAL" clId="{5044901F-6ECD-40F9-8376-FB0772B27F3B}" dt="2023-04-25T04:51:53.818" v="585" actId="20577"/>
          <ac:spMkLst>
            <pc:docMk/>
            <pc:sldMk cId="4176549725" sldId="1487"/>
            <ac:spMk id="4" creationId="{8ABBAC2A-6BB4-4D71-996C-6FA52BEF4E7A}"/>
          </ac:spMkLst>
        </pc:spChg>
        <pc:picChg chg="mod">
          <ac:chgData name="Pauline Turnbull" userId="409d1224-aced-4db4-b117-20508c265622" providerId="ADAL" clId="{5044901F-6ECD-40F9-8376-FB0772B27F3B}" dt="2023-04-25T04:52:06.405" v="587" actId="1076"/>
          <ac:picMkLst>
            <pc:docMk/>
            <pc:sldMk cId="4176549725" sldId="1487"/>
            <ac:picMk id="7" creationId="{E4D5DB23-FD63-81B9-87E6-7483981B886A}"/>
          </ac:picMkLst>
        </pc:picChg>
      </pc:sldChg>
      <pc:sldChg chg="add del">
        <pc:chgData name="Pauline Turnbull" userId="409d1224-aced-4db4-b117-20508c265622" providerId="ADAL" clId="{5044901F-6ECD-40F9-8376-FB0772B27F3B}" dt="2023-04-25T03:52:59.376" v="16"/>
        <pc:sldMkLst>
          <pc:docMk/>
          <pc:sldMk cId="3513476371" sldId="1494"/>
        </pc:sldMkLst>
      </pc:sldChg>
      <pc:sldChg chg="modSp add del mod">
        <pc:chgData name="Pauline Turnbull" userId="409d1224-aced-4db4-b117-20508c265622" providerId="ADAL" clId="{5044901F-6ECD-40F9-8376-FB0772B27F3B}" dt="2023-04-25T04:08:51.724" v="190" actId="47"/>
        <pc:sldMkLst>
          <pc:docMk/>
          <pc:sldMk cId="2139261649" sldId="1499"/>
        </pc:sldMkLst>
        <pc:picChg chg="mod">
          <ac:chgData name="Pauline Turnbull" userId="409d1224-aced-4db4-b117-20508c265622" providerId="ADAL" clId="{5044901F-6ECD-40F9-8376-FB0772B27F3B}" dt="2023-04-25T04:08:25.540" v="188" actId="1076"/>
          <ac:picMkLst>
            <pc:docMk/>
            <pc:sldMk cId="2139261649" sldId="1499"/>
            <ac:picMk id="3" creationId="{2294EA58-A288-9AB1-9D0A-9AF424411C50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49:23.302" v="566" actId="1076"/>
        <pc:sldMkLst>
          <pc:docMk/>
          <pc:sldMk cId="4097780997" sldId="1547"/>
        </pc:sldMkLst>
        <pc:spChg chg="mod">
          <ac:chgData name="Pauline Turnbull" userId="409d1224-aced-4db4-b117-20508c265622" providerId="ADAL" clId="{5044901F-6ECD-40F9-8376-FB0772B27F3B}" dt="2023-04-25T04:49:23.302" v="566" actId="1076"/>
          <ac:spMkLst>
            <pc:docMk/>
            <pc:sldMk cId="4097780997" sldId="1547"/>
            <ac:spMk id="8" creationId="{A2063D61-B715-8669-A31B-F7EDC223B3EF}"/>
          </ac:spMkLst>
        </pc:spChg>
        <pc:graphicFrameChg chg="mod">
          <ac:chgData name="Pauline Turnbull" userId="409d1224-aced-4db4-b117-20508c265622" providerId="ADAL" clId="{5044901F-6ECD-40F9-8376-FB0772B27F3B}" dt="2023-04-25T04:05:38.054" v="140" actId="255"/>
          <ac:graphicFrameMkLst>
            <pc:docMk/>
            <pc:sldMk cId="4097780997" sldId="1547"/>
            <ac:graphicFrameMk id="5" creationId="{6EFFD3B9-1492-4CDD-A93C-C9658BB44EF7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04:52.617" v="134" actId="255"/>
        <pc:sldMkLst>
          <pc:docMk/>
          <pc:sldMk cId="1331962829" sldId="1556"/>
        </pc:sldMkLst>
        <pc:spChg chg="mod">
          <ac:chgData name="Pauline Turnbull" userId="409d1224-aced-4db4-b117-20508c265622" providerId="ADAL" clId="{5044901F-6ECD-40F9-8376-FB0772B27F3B}" dt="2023-04-25T04:04:34.908" v="131" actId="14100"/>
          <ac:spMkLst>
            <pc:docMk/>
            <pc:sldMk cId="1331962829" sldId="1556"/>
            <ac:spMk id="3" creationId="{ECF3E8C9-F5F5-54AD-3228-F8C5FDBAD63A}"/>
          </ac:spMkLst>
        </pc:spChg>
        <pc:spChg chg="mod">
          <ac:chgData name="Pauline Turnbull" userId="409d1224-aced-4db4-b117-20508c265622" providerId="ADAL" clId="{5044901F-6ECD-40F9-8376-FB0772B27F3B}" dt="2023-04-25T04:04:38.036" v="132" actId="14100"/>
          <ac:spMkLst>
            <pc:docMk/>
            <pc:sldMk cId="1331962829" sldId="1556"/>
            <ac:spMk id="8" creationId="{7D0BB321-3465-A0C5-38AD-48713CAA9B0B}"/>
          </ac:spMkLst>
        </pc:spChg>
        <pc:graphicFrameChg chg="mod">
          <ac:chgData name="Pauline Turnbull" userId="409d1224-aced-4db4-b117-20508c265622" providerId="ADAL" clId="{5044901F-6ECD-40F9-8376-FB0772B27F3B}" dt="2023-04-25T04:04:52.617" v="134" actId="255"/>
          <ac:graphicFrameMkLst>
            <pc:docMk/>
            <pc:sldMk cId="1331962829" sldId="1556"/>
            <ac:graphicFrameMk id="4" creationId="{11DC6371-2665-6D2B-FD31-3CBCF5C7AB6F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16:42.746" v="266" actId="1076"/>
        <pc:sldMkLst>
          <pc:docMk/>
          <pc:sldMk cId="690843679" sldId="1558"/>
        </pc:sldMkLst>
        <pc:spChg chg="mod">
          <ac:chgData name="Pauline Turnbull" userId="409d1224-aced-4db4-b117-20508c265622" providerId="ADAL" clId="{5044901F-6ECD-40F9-8376-FB0772B27F3B}" dt="2023-04-25T04:16:42.746" v="266" actId="1076"/>
          <ac:spMkLst>
            <pc:docMk/>
            <pc:sldMk cId="690843679" sldId="1558"/>
            <ac:spMk id="9" creationId="{A7231531-B4BB-4759-8B52-EDC64D98595E}"/>
          </ac:spMkLst>
        </pc:spChg>
      </pc:sldChg>
      <pc:sldChg chg="modSp add del mod">
        <pc:chgData name="Pauline Turnbull" userId="409d1224-aced-4db4-b117-20508c265622" providerId="ADAL" clId="{5044901F-6ECD-40F9-8376-FB0772B27F3B}" dt="2023-04-25T04:18:40.138" v="287" actId="1076"/>
        <pc:sldMkLst>
          <pc:docMk/>
          <pc:sldMk cId="2680703651" sldId="1559"/>
        </pc:sldMkLst>
        <pc:spChg chg="mod">
          <ac:chgData name="Pauline Turnbull" userId="409d1224-aced-4db4-b117-20508c265622" providerId="ADAL" clId="{5044901F-6ECD-40F9-8376-FB0772B27F3B}" dt="2023-04-25T04:18:40.138" v="287" actId="1076"/>
          <ac:spMkLst>
            <pc:docMk/>
            <pc:sldMk cId="2680703651" sldId="1559"/>
            <ac:spMk id="2" creationId="{ACB19B3D-745E-1171-B8A6-CA3177D31577}"/>
          </ac:spMkLst>
        </pc:spChg>
        <pc:spChg chg="mod">
          <ac:chgData name="Pauline Turnbull" userId="409d1224-aced-4db4-b117-20508c265622" providerId="ADAL" clId="{5044901F-6ECD-40F9-8376-FB0772B27F3B}" dt="2023-04-25T04:18:00.993" v="282" actId="113"/>
          <ac:spMkLst>
            <pc:docMk/>
            <pc:sldMk cId="2680703651" sldId="1559"/>
            <ac:spMk id="4" creationId="{C96DE89D-8659-8BB1-A17A-8EC669C57D20}"/>
          </ac:spMkLst>
        </pc:spChg>
        <pc:spChg chg="mod">
          <ac:chgData name="Pauline Turnbull" userId="409d1224-aced-4db4-b117-20508c265622" providerId="ADAL" clId="{5044901F-6ECD-40F9-8376-FB0772B27F3B}" dt="2023-04-25T04:18:40.138" v="287" actId="1076"/>
          <ac:spMkLst>
            <pc:docMk/>
            <pc:sldMk cId="2680703651" sldId="1559"/>
            <ac:spMk id="6" creationId="{DEAB882D-1D5B-41C9-1F41-A3205524536D}"/>
          </ac:spMkLst>
        </pc:spChg>
        <pc:spChg chg="mod">
          <ac:chgData name="Pauline Turnbull" userId="409d1224-aced-4db4-b117-20508c265622" providerId="ADAL" clId="{5044901F-6ECD-40F9-8376-FB0772B27F3B}" dt="2023-04-25T04:18:40.138" v="287" actId="1076"/>
          <ac:spMkLst>
            <pc:docMk/>
            <pc:sldMk cId="2680703651" sldId="1559"/>
            <ac:spMk id="7" creationId="{B07250E1-9305-18EB-2D5A-3EBECDC1FCAF}"/>
          </ac:spMkLst>
        </pc:spChg>
        <pc:spChg chg="mod">
          <ac:chgData name="Pauline Turnbull" userId="409d1224-aced-4db4-b117-20508c265622" providerId="ADAL" clId="{5044901F-6ECD-40F9-8376-FB0772B27F3B}" dt="2023-04-25T04:18:40.138" v="287" actId="1076"/>
          <ac:spMkLst>
            <pc:docMk/>
            <pc:sldMk cId="2680703651" sldId="1559"/>
            <ac:spMk id="8" creationId="{41060BB6-4EF7-F074-1F14-0A059198AA2B}"/>
          </ac:spMkLst>
        </pc:spChg>
        <pc:picChg chg="mod">
          <ac:chgData name="Pauline Turnbull" userId="409d1224-aced-4db4-b117-20508c265622" providerId="ADAL" clId="{5044901F-6ECD-40F9-8376-FB0772B27F3B}" dt="2023-04-25T04:18:11.762" v="284" actId="1076"/>
          <ac:picMkLst>
            <pc:docMk/>
            <pc:sldMk cId="2680703651" sldId="1559"/>
            <ac:picMk id="3" creationId="{3BB68472-9EB3-335A-B36C-77985ADE1506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50:24.462" v="572" actId="207"/>
        <pc:sldMkLst>
          <pc:docMk/>
          <pc:sldMk cId="1211671292" sldId="1565"/>
        </pc:sldMkLst>
        <pc:spChg chg="mod">
          <ac:chgData name="Pauline Turnbull" userId="409d1224-aced-4db4-b117-20508c265622" providerId="ADAL" clId="{5044901F-6ECD-40F9-8376-FB0772B27F3B}" dt="2023-04-25T04:50:24.462" v="572" actId="207"/>
          <ac:spMkLst>
            <pc:docMk/>
            <pc:sldMk cId="1211671292" sldId="1565"/>
            <ac:spMk id="2" creationId="{3585954D-FC19-C920-D596-E39C7A34162D}"/>
          </ac:spMkLst>
        </pc:spChg>
        <pc:graphicFrameChg chg="mod">
          <ac:chgData name="Pauline Turnbull" userId="409d1224-aced-4db4-b117-20508c265622" providerId="ADAL" clId="{5044901F-6ECD-40F9-8376-FB0772B27F3B}" dt="2023-04-25T04:11:36.426" v="220" actId="255"/>
          <ac:graphicFrameMkLst>
            <pc:docMk/>
            <pc:sldMk cId="1211671292" sldId="1565"/>
            <ac:graphicFrameMk id="4" creationId="{00000000-0000-0000-0000-000000000000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3:59:21.097" v="67" actId="14100"/>
        <pc:sldMkLst>
          <pc:docMk/>
          <pc:sldMk cId="4184245533" sldId="1566"/>
        </pc:sldMkLst>
        <pc:spChg chg="mod">
          <ac:chgData name="Pauline Turnbull" userId="409d1224-aced-4db4-b117-20508c265622" providerId="ADAL" clId="{5044901F-6ECD-40F9-8376-FB0772B27F3B}" dt="2023-04-25T03:59:21.097" v="67" actId="14100"/>
          <ac:spMkLst>
            <pc:docMk/>
            <pc:sldMk cId="4184245533" sldId="1566"/>
            <ac:spMk id="8" creationId="{CCD5EA61-5F1B-4258-9D53-1D268236910A}"/>
          </ac:spMkLst>
        </pc:spChg>
        <pc:graphicFrameChg chg="mod">
          <ac:chgData name="Pauline Turnbull" userId="409d1224-aced-4db4-b117-20508c265622" providerId="ADAL" clId="{5044901F-6ECD-40F9-8376-FB0772B27F3B}" dt="2023-04-25T03:58:34.700" v="59" actId="255"/>
          <ac:graphicFrameMkLst>
            <pc:docMk/>
            <pc:sldMk cId="4184245533" sldId="1566"/>
            <ac:graphicFrameMk id="3" creationId="{00000000-0000-0000-0000-000000000000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49:07.645" v="565" actId="1076"/>
        <pc:sldMkLst>
          <pc:docMk/>
          <pc:sldMk cId="3415487090" sldId="1567"/>
        </pc:sldMkLst>
        <pc:spChg chg="mod">
          <ac:chgData name="Pauline Turnbull" userId="409d1224-aced-4db4-b117-20508c265622" providerId="ADAL" clId="{5044901F-6ECD-40F9-8376-FB0772B27F3B}" dt="2023-04-25T04:02:27.201" v="114" actId="14100"/>
          <ac:spMkLst>
            <pc:docMk/>
            <pc:sldMk cId="3415487090" sldId="1567"/>
            <ac:spMk id="4" creationId="{FFF1BDFE-618A-483D-832D-743728CC38BA}"/>
          </ac:spMkLst>
        </pc:spChg>
        <pc:spChg chg="mod">
          <ac:chgData name="Pauline Turnbull" userId="409d1224-aced-4db4-b117-20508c265622" providerId="ADAL" clId="{5044901F-6ECD-40F9-8376-FB0772B27F3B}" dt="2023-04-25T04:03:48.428" v="123" actId="1076"/>
          <ac:spMkLst>
            <pc:docMk/>
            <pc:sldMk cId="3415487090" sldId="1567"/>
            <ac:spMk id="7" creationId="{6DC186BF-9099-DF0D-7C4E-945F17B92BD5}"/>
          </ac:spMkLst>
        </pc:spChg>
        <pc:picChg chg="mod">
          <ac:chgData name="Pauline Turnbull" userId="409d1224-aced-4db4-b117-20508c265622" providerId="ADAL" clId="{5044901F-6ECD-40F9-8376-FB0772B27F3B}" dt="2023-04-25T04:03:25.436" v="119" actId="1076"/>
          <ac:picMkLst>
            <pc:docMk/>
            <pc:sldMk cId="3415487090" sldId="1567"/>
            <ac:picMk id="3" creationId="{BD8B161A-C75F-91C2-48DA-CE0503F15D9A}"/>
          </ac:picMkLst>
        </pc:picChg>
        <pc:picChg chg="mod">
          <ac:chgData name="Pauline Turnbull" userId="409d1224-aced-4db4-b117-20508c265622" providerId="ADAL" clId="{5044901F-6ECD-40F9-8376-FB0772B27F3B}" dt="2023-04-25T04:49:07.645" v="565" actId="1076"/>
          <ac:picMkLst>
            <pc:docMk/>
            <pc:sldMk cId="3415487090" sldId="1567"/>
            <ac:picMk id="16" creationId="{2415416E-A04A-684B-8063-675E3E33B2C9}"/>
          </ac:picMkLst>
        </pc:picChg>
        <pc:picChg chg="mod">
          <ac:chgData name="Pauline Turnbull" userId="409d1224-aced-4db4-b117-20508c265622" providerId="ADAL" clId="{5044901F-6ECD-40F9-8376-FB0772B27F3B}" dt="2023-04-25T04:03:28.028" v="120" actId="1076"/>
          <ac:picMkLst>
            <pc:docMk/>
            <pc:sldMk cId="3415487090" sldId="1567"/>
            <ac:picMk id="17" creationId="{C717376E-3C6E-9FEC-6770-B3B1D3A567DD}"/>
          </ac:picMkLst>
        </pc:picChg>
      </pc:sldChg>
      <pc:sldChg chg="modSp add del mod">
        <pc:chgData name="Pauline Turnbull" userId="409d1224-aced-4db4-b117-20508c265622" providerId="ADAL" clId="{5044901F-6ECD-40F9-8376-FB0772B27F3B}" dt="2023-04-25T04:49:50.754" v="568" actId="6549"/>
        <pc:sldMkLst>
          <pc:docMk/>
          <pc:sldMk cId="432821440" sldId="1568"/>
        </pc:sldMkLst>
        <pc:spChg chg="mod">
          <ac:chgData name="Pauline Turnbull" userId="409d1224-aced-4db4-b117-20508c265622" providerId="ADAL" clId="{5044901F-6ECD-40F9-8376-FB0772B27F3B}" dt="2023-04-25T04:49:50.754" v="568" actId="6549"/>
          <ac:spMkLst>
            <pc:docMk/>
            <pc:sldMk cId="432821440" sldId="1568"/>
            <ac:spMk id="3" creationId="{F9E586AB-9CBD-492A-9338-A9F58CD89192}"/>
          </ac:spMkLst>
        </pc:spChg>
        <pc:graphicFrameChg chg="mod">
          <ac:chgData name="Pauline Turnbull" userId="409d1224-aced-4db4-b117-20508c265622" providerId="ADAL" clId="{5044901F-6ECD-40F9-8376-FB0772B27F3B}" dt="2023-04-25T04:07:51.740" v="170"/>
          <ac:graphicFrameMkLst>
            <pc:docMk/>
            <pc:sldMk cId="432821440" sldId="1568"/>
            <ac:graphicFrameMk id="5" creationId="{6EFFD3B9-1492-4CDD-A93C-C9658BB44EF7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50:03.998" v="570" actId="14100"/>
        <pc:sldMkLst>
          <pc:docMk/>
          <pc:sldMk cId="4096080412" sldId="1569"/>
        </pc:sldMkLst>
        <pc:spChg chg="mod">
          <ac:chgData name="Pauline Turnbull" userId="409d1224-aced-4db4-b117-20508c265622" providerId="ADAL" clId="{5044901F-6ECD-40F9-8376-FB0772B27F3B}" dt="2023-04-25T04:12:26.978" v="228" actId="1076"/>
          <ac:spMkLst>
            <pc:docMk/>
            <pc:sldMk cId="4096080412" sldId="1569"/>
            <ac:spMk id="3" creationId="{3BA06470-5F27-4B45-AD5B-5C970810CE0C}"/>
          </ac:spMkLst>
        </pc:spChg>
        <pc:spChg chg="mod">
          <ac:chgData name="Pauline Turnbull" userId="409d1224-aced-4db4-b117-20508c265622" providerId="ADAL" clId="{5044901F-6ECD-40F9-8376-FB0772B27F3B}" dt="2023-04-25T04:50:03.998" v="570" actId="14100"/>
          <ac:spMkLst>
            <pc:docMk/>
            <pc:sldMk cId="4096080412" sldId="1569"/>
            <ac:spMk id="6" creationId="{116D40B0-BA51-169A-A967-9442C977188F}"/>
          </ac:spMkLst>
        </pc:spChg>
        <pc:graphicFrameChg chg="mod">
          <ac:chgData name="Pauline Turnbull" userId="409d1224-aced-4db4-b117-20508c265622" providerId="ADAL" clId="{5044901F-6ECD-40F9-8376-FB0772B27F3B}" dt="2023-04-25T04:09:32.131" v="200" actId="14100"/>
          <ac:graphicFrameMkLst>
            <pc:docMk/>
            <pc:sldMk cId="4096080412" sldId="1569"/>
            <ac:graphicFrameMk id="9" creationId="{9F4B0758-4C03-4EE9-9AE7-2826BAD18538}"/>
          </ac:graphicFrameMkLst>
        </pc:graphicFrameChg>
      </pc:sldChg>
      <pc:sldChg chg="modSp add del mod">
        <pc:chgData name="Pauline Turnbull" userId="409d1224-aced-4db4-b117-20508c265622" providerId="ADAL" clId="{5044901F-6ECD-40F9-8376-FB0772B27F3B}" dt="2023-04-25T04:50:47.161" v="576" actId="113"/>
        <pc:sldMkLst>
          <pc:docMk/>
          <pc:sldMk cId="0" sldId="1570"/>
        </pc:sldMkLst>
        <pc:spChg chg="mod">
          <ac:chgData name="Pauline Turnbull" userId="409d1224-aced-4db4-b117-20508c265622" providerId="ADAL" clId="{5044901F-6ECD-40F9-8376-FB0772B27F3B}" dt="2023-04-25T04:15:11.775" v="249" actId="255"/>
          <ac:spMkLst>
            <pc:docMk/>
            <pc:sldMk cId="0" sldId="1570"/>
            <ac:spMk id="57345" creationId="{00000000-0000-0000-0000-000000000000}"/>
          </ac:spMkLst>
        </pc:spChg>
        <pc:spChg chg="mod">
          <ac:chgData name="Pauline Turnbull" userId="409d1224-aced-4db4-b117-20508c265622" providerId="ADAL" clId="{5044901F-6ECD-40F9-8376-FB0772B27F3B}" dt="2023-04-25T04:50:47.161" v="576" actId="113"/>
          <ac:spMkLst>
            <pc:docMk/>
            <pc:sldMk cId="0" sldId="1570"/>
            <ac:spMk id="57347" creationId="{00000000-0000-0000-0000-000000000000}"/>
          </ac:spMkLst>
        </pc:spChg>
        <pc:graphicFrameChg chg="mod">
          <ac:chgData name="Pauline Turnbull" userId="409d1224-aced-4db4-b117-20508c265622" providerId="ADAL" clId="{5044901F-6ECD-40F9-8376-FB0772B27F3B}" dt="2023-04-25T04:12:54.017" v="231" actId="14100"/>
          <ac:graphicFrameMkLst>
            <pc:docMk/>
            <pc:sldMk cId="0" sldId="1570"/>
            <ac:graphicFrameMk id="57346" creationId="{00000000-0000-0000-0000-000000000000}"/>
          </ac:graphicFrameMkLst>
        </pc:graphicFrameChg>
      </pc:sldChg>
      <pc:sldChg chg="addSp delSp modSp add mod ord">
        <pc:chgData name="Pauline Turnbull" userId="409d1224-aced-4db4-b117-20508c265622" providerId="ADAL" clId="{5044901F-6ECD-40F9-8376-FB0772B27F3B}" dt="2023-04-25T04:37:57.678" v="532" actId="21"/>
        <pc:sldMkLst>
          <pc:docMk/>
          <pc:sldMk cId="1550892794" sldId="1571"/>
        </pc:sldMkLst>
        <pc:spChg chg="del">
          <ac:chgData name="Pauline Turnbull" userId="409d1224-aced-4db4-b117-20508c265622" providerId="ADAL" clId="{5044901F-6ECD-40F9-8376-FB0772B27F3B}" dt="2023-04-25T04:01:19.357" v="75" actId="478"/>
          <ac:spMkLst>
            <pc:docMk/>
            <pc:sldMk cId="1550892794" sldId="1571"/>
            <ac:spMk id="5" creationId="{00000000-0000-0000-0000-000000000000}"/>
          </ac:spMkLst>
        </pc:spChg>
        <pc:spChg chg="mod">
          <ac:chgData name="Pauline Turnbull" userId="409d1224-aced-4db4-b117-20508c265622" providerId="ADAL" clId="{5044901F-6ECD-40F9-8376-FB0772B27F3B}" dt="2023-04-25T03:54:37.217" v="26"/>
          <ac:spMkLst>
            <pc:docMk/>
            <pc:sldMk cId="1550892794" sldId="1571"/>
            <ac:spMk id="6" creationId="{7AD4C2BE-CBAB-3E8B-0F8D-4BF9646ADF65}"/>
          </ac:spMkLst>
        </pc:spChg>
        <pc:spChg chg="mod">
          <ac:chgData name="Pauline Turnbull" userId="409d1224-aced-4db4-b117-20508c265622" providerId="ADAL" clId="{5044901F-6ECD-40F9-8376-FB0772B27F3B}" dt="2023-04-25T03:54:37.217" v="26"/>
          <ac:spMkLst>
            <pc:docMk/>
            <pc:sldMk cId="1550892794" sldId="1571"/>
            <ac:spMk id="7" creationId="{B408B8E7-0221-05AF-F7C0-154267BF043C}"/>
          </ac:spMkLst>
        </pc:spChg>
        <pc:spChg chg="mod">
          <ac:chgData name="Pauline Turnbull" userId="409d1224-aced-4db4-b117-20508c265622" providerId="ADAL" clId="{5044901F-6ECD-40F9-8376-FB0772B27F3B}" dt="2023-04-25T03:54:37.217" v="26"/>
          <ac:spMkLst>
            <pc:docMk/>
            <pc:sldMk cId="1550892794" sldId="1571"/>
            <ac:spMk id="8" creationId="{1447007A-3765-E86C-1F5B-FBE2C30DF4D4}"/>
          </ac:spMkLst>
        </pc:spChg>
        <pc:spChg chg="mod">
          <ac:chgData name="Pauline Turnbull" userId="409d1224-aced-4db4-b117-20508c265622" providerId="ADAL" clId="{5044901F-6ECD-40F9-8376-FB0772B27F3B}" dt="2023-04-25T03:54:37.217" v="26"/>
          <ac:spMkLst>
            <pc:docMk/>
            <pc:sldMk cId="1550892794" sldId="1571"/>
            <ac:spMk id="9" creationId="{BD7A8A38-5487-9802-FAE8-0EDAA6C2FB53}"/>
          </ac:spMkLst>
        </pc:spChg>
        <pc:spChg chg="mod">
          <ac:chgData name="Pauline Turnbull" userId="409d1224-aced-4db4-b117-20508c265622" providerId="ADAL" clId="{5044901F-6ECD-40F9-8376-FB0772B27F3B}" dt="2023-04-25T03:54:37.217" v="26"/>
          <ac:spMkLst>
            <pc:docMk/>
            <pc:sldMk cId="1550892794" sldId="1571"/>
            <ac:spMk id="14" creationId="{7D0007C5-8ABE-EF60-7D9F-2F3207B662C7}"/>
          </ac:spMkLst>
        </pc:spChg>
        <pc:spChg chg="add del mod ord">
          <ac:chgData name="Pauline Turnbull" userId="409d1224-aced-4db4-b117-20508c265622" providerId="ADAL" clId="{5044901F-6ECD-40F9-8376-FB0772B27F3B}" dt="2023-04-25T04:37:57.678" v="532" actId="21"/>
          <ac:spMkLst>
            <pc:docMk/>
            <pc:sldMk cId="1550892794" sldId="1571"/>
            <ac:spMk id="15" creationId="{18BD8168-5198-1647-D975-4FFB9E6744CE}"/>
          </ac:spMkLst>
        </pc:spChg>
        <pc:spChg chg="add mod">
          <ac:chgData name="Pauline Turnbull" userId="409d1224-aced-4db4-b117-20508c265622" providerId="ADAL" clId="{5044901F-6ECD-40F9-8376-FB0772B27F3B}" dt="2023-04-25T03:55:41.217" v="37"/>
          <ac:spMkLst>
            <pc:docMk/>
            <pc:sldMk cId="1550892794" sldId="1571"/>
            <ac:spMk id="16" creationId="{DC107C40-781A-BFA9-4D8B-0B7A02A1E190}"/>
          </ac:spMkLst>
        </pc:spChg>
        <pc:spChg chg="add mod">
          <ac:chgData name="Pauline Turnbull" userId="409d1224-aced-4db4-b117-20508c265622" providerId="ADAL" clId="{5044901F-6ECD-40F9-8376-FB0772B27F3B}" dt="2023-04-25T04:37:50.287" v="531" actId="20577"/>
          <ac:spMkLst>
            <pc:docMk/>
            <pc:sldMk cId="1550892794" sldId="1571"/>
            <ac:spMk id="17" creationId="{9F37F9D5-7512-9C17-2F10-4EE7ACCEA86F}"/>
          </ac:spMkLst>
        </pc:spChg>
        <pc:grpChg chg="add mod">
          <ac:chgData name="Pauline Turnbull" userId="409d1224-aced-4db4-b117-20508c265622" providerId="ADAL" clId="{5044901F-6ECD-40F9-8376-FB0772B27F3B}" dt="2023-04-25T03:54:37.217" v="26"/>
          <ac:grpSpMkLst>
            <pc:docMk/>
            <pc:sldMk cId="1550892794" sldId="1571"/>
            <ac:grpSpMk id="4" creationId="{084E2B45-7E36-A1F6-CA7B-388C735E3667}"/>
          </ac:grpSpMkLst>
        </pc:grpChg>
        <pc:graphicFrameChg chg="del">
          <ac:chgData name="Pauline Turnbull" userId="409d1224-aced-4db4-b117-20508c265622" providerId="ADAL" clId="{5044901F-6ECD-40F9-8376-FB0772B27F3B}" dt="2023-04-25T03:54:36.609" v="25" actId="478"/>
          <ac:graphicFrameMkLst>
            <pc:docMk/>
            <pc:sldMk cId="1550892794" sldId="1571"/>
            <ac:graphicFrameMk id="3" creationId="{00000000-0000-0000-0000-000000000000}"/>
          </ac:graphicFrameMkLst>
        </pc:graphicFrameChg>
        <pc:picChg chg="add mod ord modCrop">
          <ac:chgData name="Pauline Turnbull" userId="409d1224-aced-4db4-b117-20508c265622" providerId="ADAL" clId="{5044901F-6ECD-40F9-8376-FB0772B27F3B}" dt="2023-04-25T04:37:32.485" v="496" actId="732"/>
          <ac:picMkLst>
            <pc:docMk/>
            <pc:sldMk cId="1550892794" sldId="1571"/>
            <ac:picMk id="2" creationId="{590B38B1-10A0-AC08-26C1-CE95FE453AFD}"/>
          </ac:picMkLst>
        </pc:picChg>
        <pc:cxnChg chg="mod">
          <ac:chgData name="Pauline Turnbull" userId="409d1224-aced-4db4-b117-20508c265622" providerId="ADAL" clId="{5044901F-6ECD-40F9-8376-FB0772B27F3B}" dt="2023-04-25T03:54:37.217" v="26"/>
          <ac:cxnSpMkLst>
            <pc:docMk/>
            <pc:sldMk cId="1550892794" sldId="1571"/>
            <ac:cxnSpMk id="10" creationId="{C7135479-FB10-FBCE-2FB3-048DAB20D2F0}"/>
          </ac:cxnSpMkLst>
        </pc:cxnChg>
        <pc:cxnChg chg="mod">
          <ac:chgData name="Pauline Turnbull" userId="409d1224-aced-4db4-b117-20508c265622" providerId="ADAL" clId="{5044901F-6ECD-40F9-8376-FB0772B27F3B}" dt="2023-04-25T03:54:37.217" v="26"/>
          <ac:cxnSpMkLst>
            <pc:docMk/>
            <pc:sldMk cId="1550892794" sldId="1571"/>
            <ac:cxnSpMk id="11" creationId="{C9CDCEE3-0A9C-29B3-1A62-C77AB8AD0AE4}"/>
          </ac:cxnSpMkLst>
        </pc:cxnChg>
        <pc:cxnChg chg="mod">
          <ac:chgData name="Pauline Turnbull" userId="409d1224-aced-4db4-b117-20508c265622" providerId="ADAL" clId="{5044901F-6ECD-40F9-8376-FB0772B27F3B}" dt="2023-04-25T03:54:37.217" v="26"/>
          <ac:cxnSpMkLst>
            <pc:docMk/>
            <pc:sldMk cId="1550892794" sldId="1571"/>
            <ac:cxnSpMk id="12" creationId="{ECDD6B1D-8562-5586-57C3-1D7679CF362A}"/>
          </ac:cxnSpMkLst>
        </pc:cxnChg>
        <pc:cxnChg chg="mod">
          <ac:chgData name="Pauline Turnbull" userId="409d1224-aced-4db4-b117-20508c265622" providerId="ADAL" clId="{5044901F-6ECD-40F9-8376-FB0772B27F3B}" dt="2023-04-25T03:54:37.217" v="26"/>
          <ac:cxnSpMkLst>
            <pc:docMk/>
            <pc:sldMk cId="1550892794" sldId="1571"/>
            <ac:cxnSpMk id="13" creationId="{331C71F5-91E9-B0A9-A87B-717FEBA5B45B}"/>
          </ac:cxnSpMkLst>
        </pc:cxnChg>
      </pc:sldChg>
      <pc:sldChg chg="add del ord">
        <pc:chgData name="Pauline Turnbull" userId="409d1224-aced-4db4-b117-20508c265622" providerId="ADAL" clId="{5044901F-6ECD-40F9-8376-FB0772B27F3B}" dt="2023-04-25T03:52:57.273" v="14" actId="2890"/>
        <pc:sldMkLst>
          <pc:docMk/>
          <pc:sldMk cId="3385690043" sldId="1571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1065564300" sldId="1572"/>
        </pc:sldMkLst>
      </pc:sldChg>
      <pc:sldChg chg="addSp delSp modSp add mod">
        <pc:chgData name="Pauline Turnbull" userId="409d1224-aced-4db4-b117-20508c265622" providerId="ADAL" clId="{5044901F-6ECD-40F9-8376-FB0772B27F3B}" dt="2023-04-25T04:01:40.278" v="107" actId="20577"/>
        <pc:sldMkLst>
          <pc:docMk/>
          <pc:sldMk cId="1117783275" sldId="1572"/>
        </pc:sldMkLst>
        <pc:spChg chg="mod">
          <ac:chgData name="Pauline Turnbull" userId="409d1224-aced-4db4-b117-20508c265622" providerId="ADAL" clId="{5044901F-6ECD-40F9-8376-FB0772B27F3B}" dt="2023-04-25T04:01:40.278" v="107" actId="20577"/>
          <ac:spMkLst>
            <pc:docMk/>
            <pc:sldMk cId="1117783275" sldId="1572"/>
            <ac:spMk id="5" creationId="{00000000-0000-0000-0000-000000000000}"/>
          </ac:spMkLst>
        </pc:spChg>
        <pc:spChg chg="del">
          <ac:chgData name="Pauline Turnbull" userId="409d1224-aced-4db4-b117-20508c265622" providerId="ADAL" clId="{5044901F-6ECD-40F9-8376-FB0772B27F3B}" dt="2023-04-25T04:01:03.217" v="72" actId="478"/>
          <ac:spMkLst>
            <pc:docMk/>
            <pc:sldMk cId="1117783275" sldId="1572"/>
            <ac:spMk id="15" creationId="{18BD8168-5198-1647-D975-4FFB9E6744CE}"/>
          </ac:spMkLst>
        </pc:spChg>
        <pc:spChg chg="mod">
          <ac:chgData name="Pauline Turnbull" userId="409d1224-aced-4db4-b117-20508c265622" providerId="ADAL" clId="{5044901F-6ECD-40F9-8376-FB0772B27F3B}" dt="2023-04-25T04:01:30.637" v="76"/>
          <ac:spMkLst>
            <pc:docMk/>
            <pc:sldMk cId="1117783275" sldId="1572"/>
            <ac:spMk id="18" creationId="{E9977725-A783-FE46-65C6-CA5F9155DEF6}"/>
          </ac:spMkLst>
        </pc:spChg>
        <pc:spChg chg="mod">
          <ac:chgData name="Pauline Turnbull" userId="409d1224-aced-4db4-b117-20508c265622" providerId="ADAL" clId="{5044901F-6ECD-40F9-8376-FB0772B27F3B}" dt="2023-04-25T04:01:30.637" v="76"/>
          <ac:spMkLst>
            <pc:docMk/>
            <pc:sldMk cId="1117783275" sldId="1572"/>
            <ac:spMk id="19" creationId="{F57C9B7A-FA04-E0B3-0088-90E4FBB88C73}"/>
          </ac:spMkLst>
        </pc:spChg>
        <pc:spChg chg="mod">
          <ac:chgData name="Pauline Turnbull" userId="409d1224-aced-4db4-b117-20508c265622" providerId="ADAL" clId="{5044901F-6ECD-40F9-8376-FB0772B27F3B}" dt="2023-04-25T04:01:30.637" v="76"/>
          <ac:spMkLst>
            <pc:docMk/>
            <pc:sldMk cId="1117783275" sldId="1572"/>
            <ac:spMk id="20" creationId="{94CBA418-AF16-77BE-D9DC-0115512F4A5D}"/>
          </ac:spMkLst>
        </pc:spChg>
        <pc:grpChg chg="add mod">
          <ac:chgData name="Pauline Turnbull" userId="409d1224-aced-4db4-b117-20508c265622" providerId="ADAL" clId="{5044901F-6ECD-40F9-8376-FB0772B27F3B}" dt="2023-04-25T04:01:30.637" v="76"/>
          <ac:grpSpMkLst>
            <pc:docMk/>
            <pc:sldMk cId="1117783275" sldId="1572"/>
            <ac:grpSpMk id="3" creationId="{2AC12E1A-A92F-E78E-CC6A-3ABB02CA8089}"/>
          </ac:grpSpMkLst>
        </pc:grpChg>
        <pc:grpChg chg="del">
          <ac:chgData name="Pauline Turnbull" userId="409d1224-aced-4db4-b117-20508c265622" providerId="ADAL" clId="{5044901F-6ECD-40F9-8376-FB0772B27F3B}" dt="2023-04-25T04:00:54.153" v="69" actId="478"/>
          <ac:grpSpMkLst>
            <pc:docMk/>
            <pc:sldMk cId="1117783275" sldId="1572"/>
            <ac:grpSpMk id="4" creationId="{084E2B45-7E36-A1F6-CA7B-388C735E3667}"/>
          </ac:grpSpMkLst>
        </pc:grpChg>
        <pc:picChg chg="del mod">
          <ac:chgData name="Pauline Turnbull" userId="409d1224-aced-4db4-b117-20508c265622" providerId="ADAL" clId="{5044901F-6ECD-40F9-8376-FB0772B27F3B}" dt="2023-04-25T04:00:57.793" v="71" actId="478"/>
          <ac:picMkLst>
            <pc:docMk/>
            <pc:sldMk cId="1117783275" sldId="1572"/>
            <ac:picMk id="2" creationId="{590B38B1-10A0-AC08-26C1-CE95FE453AFD}"/>
          </ac:picMkLst>
        </pc:picChg>
        <pc:cxnChg chg="mod">
          <ac:chgData name="Pauline Turnbull" userId="409d1224-aced-4db4-b117-20508c265622" providerId="ADAL" clId="{5044901F-6ECD-40F9-8376-FB0772B27F3B}" dt="2023-04-25T04:01:30.637" v="76"/>
          <ac:cxnSpMkLst>
            <pc:docMk/>
            <pc:sldMk cId="1117783275" sldId="1572"/>
            <ac:cxnSpMk id="17" creationId="{0A1CCB44-D502-58E6-8A50-71647243E415}"/>
          </ac:cxnSpMkLst>
        </pc:cxnChg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498297210" sldId="1572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1182359675" sldId="1573"/>
        </pc:sldMkLst>
      </pc:sldChg>
      <pc:sldChg chg="addSp delSp modSp add mod">
        <pc:chgData name="Pauline Turnbull" userId="409d1224-aced-4db4-b117-20508c265622" providerId="ADAL" clId="{5044901F-6ECD-40F9-8376-FB0772B27F3B}" dt="2023-04-25T04:08:27.392" v="189"/>
        <pc:sldMkLst>
          <pc:docMk/>
          <pc:sldMk cId="2818645358" sldId="1573"/>
        </pc:sldMkLst>
        <pc:spChg chg="del mod">
          <ac:chgData name="Pauline Turnbull" userId="409d1224-aced-4db4-b117-20508c265622" providerId="ADAL" clId="{5044901F-6ECD-40F9-8376-FB0772B27F3B}" dt="2023-04-25T04:08:20.257" v="187" actId="478"/>
          <ac:spMkLst>
            <pc:docMk/>
            <pc:sldMk cId="2818645358" sldId="1573"/>
            <ac:spMk id="3" creationId="{F9E586AB-9CBD-492A-9338-A9F58CD89192}"/>
          </ac:spMkLst>
        </pc:spChg>
        <pc:spChg chg="mod">
          <ac:chgData name="Pauline Turnbull" userId="409d1224-aced-4db4-b117-20508c265622" providerId="ADAL" clId="{5044901F-6ECD-40F9-8376-FB0772B27F3B}" dt="2023-04-25T04:08:17.192" v="186" actId="20577"/>
          <ac:spMkLst>
            <pc:docMk/>
            <pc:sldMk cId="2818645358" sldId="1573"/>
            <ac:spMk id="7" creationId="{00000000-0000-0000-0000-000000000000}"/>
          </ac:spMkLst>
        </pc:spChg>
        <pc:graphicFrameChg chg="del">
          <ac:chgData name="Pauline Turnbull" userId="409d1224-aced-4db4-b117-20508c265622" providerId="ADAL" clId="{5044901F-6ECD-40F9-8376-FB0772B27F3B}" dt="2023-04-25T04:08:05.978" v="172" actId="478"/>
          <ac:graphicFrameMkLst>
            <pc:docMk/>
            <pc:sldMk cId="2818645358" sldId="1573"/>
            <ac:graphicFrameMk id="5" creationId="{6EFFD3B9-1492-4CDD-A93C-C9658BB44EF7}"/>
          </ac:graphicFrameMkLst>
        </pc:graphicFrameChg>
        <pc:picChg chg="add mod">
          <ac:chgData name="Pauline Turnbull" userId="409d1224-aced-4db4-b117-20508c265622" providerId="ADAL" clId="{5044901F-6ECD-40F9-8376-FB0772B27F3B}" dt="2023-04-25T04:08:27.392" v="189"/>
          <ac:picMkLst>
            <pc:docMk/>
            <pc:sldMk cId="2818645358" sldId="1573"/>
            <ac:picMk id="2" creationId="{BE2169FC-B9F7-AD16-5248-B9C4289E851C}"/>
          </ac:picMkLst>
        </pc:picChg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694595678" sldId="1573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753291917" sldId="1574"/>
        </pc:sldMkLst>
      </pc:sldChg>
      <pc:sldChg chg="addSp delSp modSp add mod">
        <pc:chgData name="Pauline Turnbull" userId="409d1224-aced-4db4-b117-20508c265622" providerId="ADAL" clId="{5044901F-6ECD-40F9-8376-FB0772B27F3B}" dt="2023-04-25T04:17:36.018" v="278" actId="1076"/>
        <pc:sldMkLst>
          <pc:docMk/>
          <pc:sldMk cId="2464318149" sldId="1574"/>
        </pc:sldMkLst>
        <pc:spChg chg="add mod">
          <ac:chgData name="Pauline Turnbull" userId="409d1224-aced-4db4-b117-20508c265622" providerId="ADAL" clId="{5044901F-6ECD-40F9-8376-FB0772B27F3B}" dt="2023-04-25T04:17:27.010" v="276"/>
          <ac:spMkLst>
            <pc:docMk/>
            <pc:sldMk cId="2464318149" sldId="1574"/>
            <ac:spMk id="2" creationId="{8F50CBDF-C804-0E56-788C-BCE8AC146265}"/>
          </ac:spMkLst>
        </pc:spChg>
        <pc:spChg chg="del">
          <ac:chgData name="Pauline Turnbull" userId="409d1224-aced-4db4-b117-20508c265622" providerId="ADAL" clId="{5044901F-6ECD-40F9-8376-FB0772B27F3B}" dt="2023-04-25T04:17:26.557" v="275" actId="478"/>
          <ac:spMkLst>
            <pc:docMk/>
            <pc:sldMk cId="2464318149" sldId="1574"/>
            <ac:spMk id="3" creationId="{2D9BC6CE-4D40-4122-B948-DC5422A8A95C}"/>
          </ac:spMkLst>
        </pc:spChg>
        <pc:spChg chg="del">
          <ac:chgData name="Pauline Turnbull" userId="409d1224-aced-4db4-b117-20508c265622" providerId="ADAL" clId="{5044901F-6ECD-40F9-8376-FB0772B27F3B}" dt="2023-04-25T04:17:17.019" v="274" actId="478"/>
          <ac:spMkLst>
            <pc:docMk/>
            <pc:sldMk cId="2464318149" sldId="1574"/>
            <ac:spMk id="4" creationId="{8ABBAC2A-6BB4-4D71-996C-6FA52BEF4E7A}"/>
          </ac:spMkLst>
        </pc:spChg>
        <pc:spChg chg="del mod">
          <ac:chgData name="Pauline Turnbull" userId="409d1224-aced-4db4-b117-20508c265622" providerId="ADAL" clId="{5044901F-6ECD-40F9-8376-FB0772B27F3B}" dt="2023-04-25T04:17:15.104" v="273" actId="478"/>
          <ac:spMkLst>
            <pc:docMk/>
            <pc:sldMk cId="2464318149" sldId="1574"/>
            <ac:spMk id="9" creationId="{2C7ED01E-5300-4EDA-B08B-A9FFCA3E3430}"/>
          </ac:spMkLst>
        </pc:spChg>
        <pc:picChg chg="del">
          <ac:chgData name="Pauline Turnbull" userId="409d1224-aced-4db4-b117-20508c265622" providerId="ADAL" clId="{5044901F-6ECD-40F9-8376-FB0772B27F3B}" dt="2023-04-25T04:17:00.489" v="268" actId="478"/>
          <ac:picMkLst>
            <pc:docMk/>
            <pc:sldMk cId="2464318149" sldId="1574"/>
            <ac:picMk id="5" creationId="{9A3BE269-5AEC-1A69-FDEC-6B7FCAA3FD4E}"/>
          </ac:picMkLst>
        </pc:picChg>
        <pc:picChg chg="add mod">
          <ac:chgData name="Pauline Turnbull" userId="409d1224-aced-4db4-b117-20508c265622" providerId="ADAL" clId="{5044901F-6ECD-40F9-8376-FB0772B27F3B}" dt="2023-04-25T04:17:36.018" v="278" actId="1076"/>
          <ac:picMkLst>
            <pc:docMk/>
            <pc:sldMk cId="2464318149" sldId="1574"/>
            <ac:picMk id="6" creationId="{BAF0B915-86BB-9855-ACAD-7AF050CC213A}"/>
          </ac:picMkLst>
        </pc:picChg>
        <pc:picChg chg="del">
          <ac:chgData name="Pauline Turnbull" userId="409d1224-aced-4db4-b117-20508c265622" providerId="ADAL" clId="{5044901F-6ECD-40F9-8376-FB0772B27F3B}" dt="2023-04-25T04:17:04.893" v="269" actId="478"/>
          <ac:picMkLst>
            <pc:docMk/>
            <pc:sldMk cId="2464318149" sldId="1574"/>
            <ac:picMk id="7" creationId="{E4D5DB23-FD63-81B9-87E6-7483981B886A}"/>
          </ac:picMkLst>
        </pc:picChg>
        <pc:picChg chg="del">
          <ac:chgData name="Pauline Turnbull" userId="409d1224-aced-4db4-b117-20508c265622" providerId="ADAL" clId="{5044901F-6ECD-40F9-8376-FB0772B27F3B}" dt="2023-04-25T04:17:12.367" v="271" actId="478"/>
          <ac:picMkLst>
            <pc:docMk/>
            <pc:sldMk cId="2464318149" sldId="1574"/>
            <ac:picMk id="10" creationId="{9E945328-30AA-9D2F-D56D-3150549B24A7}"/>
          </ac:picMkLst>
        </pc:picChg>
        <pc:picChg chg="del">
          <ac:chgData name="Pauline Turnbull" userId="409d1224-aced-4db4-b117-20508c265622" providerId="ADAL" clId="{5044901F-6ECD-40F9-8376-FB0772B27F3B}" dt="2023-04-25T04:17:00.489" v="268" actId="478"/>
          <ac:picMkLst>
            <pc:docMk/>
            <pc:sldMk cId="2464318149" sldId="1574"/>
            <ac:picMk id="20" creationId="{A90C01FC-BF4E-46C4-8889-D82C2F026184}"/>
          </ac:picMkLst>
        </pc:picChg>
        <pc:picChg chg="del">
          <ac:chgData name="Pauline Turnbull" userId="409d1224-aced-4db4-b117-20508c265622" providerId="ADAL" clId="{5044901F-6ECD-40F9-8376-FB0772B27F3B}" dt="2023-04-25T04:17:04.893" v="269" actId="478"/>
          <ac:picMkLst>
            <pc:docMk/>
            <pc:sldMk cId="2464318149" sldId="1574"/>
            <ac:picMk id="21" creationId="{9FE6535F-E3C3-44F9-8BDB-AC07DB28D276}"/>
          </ac:picMkLst>
        </pc:picChg>
        <pc:picChg chg="del">
          <ac:chgData name="Pauline Turnbull" userId="409d1224-aced-4db4-b117-20508c265622" providerId="ADAL" clId="{5044901F-6ECD-40F9-8376-FB0772B27F3B}" dt="2023-04-25T04:17:08.394" v="270" actId="478"/>
          <ac:picMkLst>
            <pc:docMk/>
            <pc:sldMk cId="2464318149" sldId="1574"/>
            <ac:picMk id="23" creationId="{C0AA4C93-F6B8-5383-4A46-A818EFBAF494}"/>
          </ac:picMkLst>
        </pc:picChg>
        <pc:picChg chg="del">
          <ac:chgData name="Pauline Turnbull" userId="409d1224-aced-4db4-b117-20508c265622" providerId="ADAL" clId="{5044901F-6ECD-40F9-8376-FB0772B27F3B}" dt="2023-04-25T04:17:00.489" v="268" actId="478"/>
          <ac:picMkLst>
            <pc:docMk/>
            <pc:sldMk cId="2464318149" sldId="1574"/>
            <ac:picMk id="25" creationId="{6064A8E1-F56A-CF98-520E-CFE58AEA2D9E}"/>
          </ac:picMkLst>
        </pc:picChg>
        <pc:picChg chg="del">
          <ac:chgData name="Pauline Turnbull" userId="409d1224-aced-4db4-b117-20508c265622" providerId="ADAL" clId="{5044901F-6ECD-40F9-8376-FB0772B27F3B}" dt="2023-04-25T04:17:04.893" v="269" actId="478"/>
          <ac:picMkLst>
            <pc:docMk/>
            <pc:sldMk cId="2464318149" sldId="1574"/>
            <ac:picMk id="27" creationId="{6A70A317-AD3B-22D8-33EC-9BD922B21F6A}"/>
          </ac:picMkLst>
        </pc:picChg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4081571466" sldId="1574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547229556" sldId="1575"/>
        </pc:sldMkLst>
      </pc:sldChg>
      <pc:sldChg chg="addSp delSp modSp add mod">
        <pc:chgData name="Pauline Turnbull" userId="409d1224-aced-4db4-b117-20508c265622" providerId="ADAL" clId="{5044901F-6ECD-40F9-8376-FB0772B27F3B}" dt="2023-04-25T04:20:27.443" v="309" actId="20577"/>
        <pc:sldMkLst>
          <pc:docMk/>
          <pc:sldMk cId="2229839885" sldId="1575"/>
        </pc:sldMkLst>
        <pc:spChg chg="del">
          <ac:chgData name="Pauline Turnbull" userId="409d1224-aced-4db4-b117-20508c265622" providerId="ADAL" clId="{5044901F-6ECD-40F9-8376-FB0772B27F3B}" dt="2023-04-25T04:19:38.766" v="292" actId="478"/>
          <ac:spMkLst>
            <pc:docMk/>
            <pc:sldMk cId="2229839885" sldId="1575"/>
            <ac:spMk id="6" creationId="{C3999AFF-61D5-F5DC-7B5B-CCFC622CCFAC}"/>
          </ac:spMkLst>
        </pc:spChg>
        <pc:spChg chg="del">
          <ac:chgData name="Pauline Turnbull" userId="409d1224-aced-4db4-b117-20508c265622" providerId="ADAL" clId="{5044901F-6ECD-40F9-8376-FB0772B27F3B}" dt="2023-04-25T04:19:38.766" v="292" actId="478"/>
          <ac:spMkLst>
            <pc:docMk/>
            <pc:sldMk cId="2229839885" sldId="1575"/>
            <ac:spMk id="7" creationId="{D8B7B385-CBEC-1062-02EF-305F18877992}"/>
          </ac:spMkLst>
        </pc:spChg>
        <pc:spChg chg="add del mod">
          <ac:chgData name="Pauline Turnbull" userId="409d1224-aced-4db4-b117-20508c265622" providerId="ADAL" clId="{5044901F-6ECD-40F9-8376-FB0772B27F3B}" dt="2023-04-25T04:19:38.265" v="291"/>
          <ac:spMkLst>
            <pc:docMk/>
            <pc:sldMk cId="2229839885" sldId="1575"/>
            <ac:spMk id="9" creationId="{BE5C9364-1874-1472-424F-46B20877F782}"/>
          </ac:spMkLst>
        </pc:spChg>
        <pc:spChg chg="add mod">
          <ac:chgData name="Pauline Turnbull" userId="409d1224-aced-4db4-b117-20508c265622" providerId="ADAL" clId="{5044901F-6ECD-40F9-8376-FB0772B27F3B}" dt="2023-04-25T04:20:05.712" v="296" actId="6549"/>
          <ac:spMkLst>
            <pc:docMk/>
            <pc:sldMk cId="2229839885" sldId="1575"/>
            <ac:spMk id="10" creationId="{A2E805EB-9066-0755-5231-80BA33584BC7}"/>
          </ac:spMkLst>
        </pc:spChg>
        <pc:spChg chg="add del mod">
          <ac:chgData name="Pauline Turnbull" userId="409d1224-aced-4db4-b117-20508c265622" providerId="ADAL" clId="{5044901F-6ECD-40F9-8376-FB0772B27F3B}" dt="2023-04-25T04:20:09.713" v="298"/>
          <ac:spMkLst>
            <pc:docMk/>
            <pc:sldMk cId="2229839885" sldId="1575"/>
            <ac:spMk id="11" creationId="{F1E56241-CD07-3005-7B2B-722493E78406}"/>
          </ac:spMkLst>
        </pc:spChg>
        <pc:spChg chg="add mod">
          <ac:chgData name="Pauline Turnbull" userId="409d1224-aced-4db4-b117-20508c265622" providerId="ADAL" clId="{5044901F-6ECD-40F9-8376-FB0772B27F3B}" dt="2023-04-25T04:20:27.443" v="309" actId="20577"/>
          <ac:spMkLst>
            <pc:docMk/>
            <pc:sldMk cId="2229839885" sldId="1575"/>
            <ac:spMk id="12" creationId="{2B974A37-0B26-F700-0016-7F5AFE807F1C}"/>
          </ac:spMkLst>
        </pc:spChg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868398685" sldId="1575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265188649" sldId="1576"/>
        </pc:sldMkLst>
      </pc:sldChg>
      <pc:sldChg chg="add ord">
        <pc:chgData name="Pauline Turnbull" userId="409d1224-aced-4db4-b117-20508c265622" providerId="ADAL" clId="{5044901F-6ECD-40F9-8376-FB0772B27F3B}" dt="2023-04-25T04:33:39.982" v="469"/>
        <pc:sldMkLst>
          <pc:docMk/>
          <pc:sldMk cId="1713504651" sldId="1576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2606126730" sldId="1576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6477861" sldId="1577"/>
        </pc:sldMkLst>
      </pc:sldChg>
      <pc:sldChg chg="add">
        <pc:chgData name="Pauline Turnbull" userId="409d1224-aced-4db4-b117-20508c265622" providerId="ADAL" clId="{5044901F-6ECD-40F9-8376-FB0772B27F3B}" dt="2023-04-25T04:35:36.029" v="484" actId="2890"/>
        <pc:sldMkLst>
          <pc:docMk/>
          <pc:sldMk cId="267981110" sldId="1577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4251913389" sldId="1577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714928249" sldId="1578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3189932511" sldId="1578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366485570" sldId="1579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684633173" sldId="1579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247347517" sldId="1580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523640437" sldId="1580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798180014" sldId="1581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3892022161" sldId="1581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111947890" sldId="1582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1346726297" sldId="1582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542567634" sldId="1583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736813547" sldId="1583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367594719" sldId="1584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3434529330" sldId="1584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2418277067" sldId="1585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2777844204" sldId="1585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1320565354" sldId="1586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4170021088" sldId="1586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708821781" sldId="1587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759511979" sldId="1587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2215031566" sldId="1588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2511606423" sldId="1588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14868217" sldId="1589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2552767082" sldId="1589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236559545" sldId="1590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3104963339" sldId="1590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2456995485" sldId="1591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3265070481" sldId="1591"/>
        </pc:sldMkLst>
      </pc:sldChg>
      <pc:sldChg chg="del">
        <pc:chgData name="Pauline Turnbull" userId="409d1224-aced-4db4-b117-20508c265622" providerId="ADAL" clId="{5044901F-6ECD-40F9-8376-FB0772B27F3B}" dt="2023-04-25T03:52:54.880" v="10"/>
        <pc:sldMkLst>
          <pc:docMk/>
          <pc:sldMk cId="1866054059" sldId="1592"/>
        </pc:sldMkLst>
      </pc:sldChg>
      <pc:sldChg chg="del">
        <pc:chgData name="Pauline Turnbull" userId="409d1224-aced-4db4-b117-20508c265622" providerId="ADAL" clId="{5044901F-6ECD-40F9-8376-FB0772B27F3B}" dt="2023-04-25T03:52:08.566" v="7"/>
        <pc:sldMkLst>
          <pc:docMk/>
          <pc:sldMk cId="2839851004" sldId="1592"/>
        </pc:sldMkLst>
      </pc:sldChg>
      <pc:sldMasterChg chg="add del addSldLayout delSldLayout">
        <pc:chgData name="Pauline Turnbull" userId="409d1224-aced-4db4-b117-20508c265622" providerId="ADAL" clId="{5044901F-6ECD-40F9-8376-FB0772B27F3B}" dt="2023-04-25T03:52:54.176" v="9" actId="47"/>
        <pc:sldMasterMkLst>
          <pc:docMk/>
          <pc:sldMasterMk cId="2114689955" sldId="2147483662"/>
        </pc:sldMasterMkLst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992066808" sldId="2147483663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1554441469" sldId="2147483664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400949110" sldId="2147483665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945731072" sldId="2147483666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374617412" sldId="2147483667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2407233094" sldId="2147483668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3891488854" sldId="2147483669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1685401180" sldId="2147483670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893330776" sldId="2147483671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102882178" sldId="2147483672"/>
          </pc:sldLayoutMkLst>
        </pc:sldLayoutChg>
        <pc:sldLayoutChg chg="add del">
          <pc:chgData name="Pauline Turnbull" userId="409d1224-aced-4db4-b117-20508c265622" providerId="ADAL" clId="{5044901F-6ECD-40F9-8376-FB0772B27F3B}" dt="2023-04-25T03:52:54.176" v="9" actId="47"/>
          <pc:sldLayoutMkLst>
            <pc:docMk/>
            <pc:sldMasterMk cId="2114689955" sldId="2147483662"/>
            <pc:sldLayoutMk cId="3738758022" sldId="2147483673"/>
          </pc:sldLayoutMkLst>
        </pc:sldLayoutChg>
      </pc:sldMasterChg>
      <pc:sldMasterChg chg="del delSldLayout">
        <pc:chgData name="Pauline Turnbull" userId="409d1224-aced-4db4-b117-20508c265622" providerId="ADAL" clId="{5044901F-6ECD-40F9-8376-FB0772B27F3B}" dt="2023-04-25T04:20:32.177" v="310" actId="47"/>
        <pc:sldMasterMkLst>
          <pc:docMk/>
          <pc:sldMasterMk cId="1539721480" sldId="2147483685"/>
        </pc:sldMasterMkLst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499876237" sldId="2147483686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3285271631" sldId="2147483687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3653311490" sldId="2147483688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1985861196" sldId="2147483689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119899196" sldId="2147483690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2079870494" sldId="2147483691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1138603230" sldId="2147483692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1930604607" sldId="2147483693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2811464110" sldId="2147483694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1575623634" sldId="2147483695"/>
          </pc:sldLayoutMkLst>
        </pc:sldLayoutChg>
        <pc:sldLayoutChg chg="del">
          <pc:chgData name="Pauline Turnbull" userId="409d1224-aced-4db4-b117-20508c265622" providerId="ADAL" clId="{5044901F-6ECD-40F9-8376-FB0772B27F3B}" dt="2023-04-25T04:20:32.177" v="310" actId="47"/>
          <pc:sldLayoutMkLst>
            <pc:docMk/>
            <pc:sldMasterMk cId="1539721480" sldId="2147483685"/>
            <pc:sldLayoutMk cId="2165592612" sldId="2147483696"/>
          </pc:sldLayoutMkLst>
        </pc:sldLayoutChg>
      </pc:sldMasterChg>
    </pc:docChg>
  </pc:docChgLst>
  <pc:docChgLst>
    <pc:chgData name="Pauline Turnbull" userId="S::p.turnbull@manchester.ac.uk::409d1224-aced-4db4-b117-20508c265622" providerId="AD" clId="Web-{5FD2E8A5-2E9C-B333-15B1-012E8BDA5395}"/>
    <pc:docChg chg="addSld sldOrd">
      <pc:chgData name="Pauline Turnbull" userId="S::p.turnbull@manchester.ac.uk::409d1224-aced-4db4-b117-20508c265622" providerId="AD" clId="Web-{5FD2E8A5-2E9C-B333-15B1-012E8BDA5395}" dt="2023-04-25T09:27:06.392" v="1"/>
      <pc:docMkLst>
        <pc:docMk/>
      </pc:docMkLst>
      <pc:sldChg chg="add ord replId">
        <pc:chgData name="Pauline Turnbull" userId="S::p.turnbull@manchester.ac.uk::409d1224-aced-4db4-b117-20508c265622" providerId="AD" clId="Web-{5FD2E8A5-2E9C-B333-15B1-012E8BDA5395}" dt="2023-04-25T09:27:06.392" v="1"/>
        <pc:sldMkLst>
          <pc:docMk/>
          <pc:sldMk cId="99380811" sldId="1578"/>
        </pc:sldMkLst>
      </pc:sldChg>
    </pc:docChg>
  </pc:docChgLst>
  <pc:docChgLst>
    <pc:chgData name="Jane Graney" userId="S::jane.graney@manchester.ac.uk::a98ccfab-2727-4ab1-a10b-873ac31b15de" providerId="AD" clId="Web-{00273727-1F1B-1B58-9870-3C7EF4CB6DF5}"/>
    <pc:docChg chg="addSld delSld modSld sldOrd">
      <pc:chgData name="Jane Graney" userId="S::jane.graney@manchester.ac.uk::a98ccfab-2727-4ab1-a10b-873ac31b15de" providerId="AD" clId="Web-{00273727-1F1B-1B58-9870-3C7EF4CB6DF5}" dt="2023-04-25T06:17:47.756" v="38"/>
      <pc:docMkLst>
        <pc:docMk/>
      </pc:docMkLst>
      <pc:sldChg chg="modSp">
        <pc:chgData name="Jane Graney" userId="S::jane.graney@manchester.ac.uk::a98ccfab-2727-4ab1-a10b-873ac31b15de" providerId="AD" clId="Web-{00273727-1F1B-1B58-9870-3C7EF4CB6DF5}" dt="2023-04-25T06:14:00.452" v="19" actId="1076"/>
        <pc:sldMkLst>
          <pc:docMk/>
          <pc:sldMk cId="0" sldId="1570"/>
        </pc:sldMkLst>
        <pc:graphicFrameChg chg="mod">
          <ac:chgData name="Jane Graney" userId="S::jane.graney@manchester.ac.uk::a98ccfab-2727-4ab1-a10b-873ac31b15de" providerId="AD" clId="Web-{00273727-1F1B-1B58-9870-3C7EF4CB6DF5}" dt="2023-04-25T06:14:00.452" v="19" actId="1076"/>
          <ac:graphicFrameMkLst>
            <pc:docMk/>
            <pc:sldMk cId="0" sldId="1570"/>
            <ac:graphicFrameMk id="57346" creationId="{00000000-0000-0000-0000-000000000000}"/>
          </ac:graphicFrameMkLst>
        </pc:graphicFrameChg>
      </pc:sldChg>
      <pc:sldChg chg="addSp delSp modSp add del">
        <pc:chgData name="Jane Graney" userId="S::jane.graney@manchester.ac.uk::a98ccfab-2727-4ab1-a10b-873ac31b15de" providerId="AD" clId="Web-{00273727-1F1B-1B58-9870-3C7EF4CB6DF5}" dt="2023-04-25T06:13:01.106" v="13"/>
        <pc:sldMkLst>
          <pc:docMk/>
          <pc:sldMk cId="498630066" sldId="1578"/>
        </pc:sldMkLst>
        <pc:spChg chg="add del">
          <ac:chgData name="Jane Graney" userId="S::jane.graney@manchester.ac.uk::a98ccfab-2727-4ab1-a10b-873ac31b15de" providerId="AD" clId="Web-{00273727-1F1B-1B58-9870-3C7EF4CB6DF5}" dt="2023-04-25T06:10:48.147" v="6"/>
          <ac:spMkLst>
            <pc:docMk/>
            <pc:sldMk cId="498630066" sldId="1578"/>
            <ac:spMk id="2" creationId="{7E981595-2AA7-1FD8-422D-6E8C5680E275}"/>
          </ac:spMkLst>
        </pc:spChg>
        <pc:spChg chg="del mod">
          <ac:chgData name="Jane Graney" userId="S::jane.graney@manchester.ac.uk::a98ccfab-2727-4ab1-a10b-873ac31b15de" providerId="AD" clId="Web-{00273727-1F1B-1B58-9870-3C7EF4CB6DF5}" dt="2023-04-25T06:10:42.397" v="4"/>
          <ac:spMkLst>
            <pc:docMk/>
            <pc:sldMk cId="498630066" sldId="1578"/>
            <ac:spMk id="4" creationId="{37E7FA7B-9C22-E4F7-07E9-849525A5D460}"/>
          </ac:spMkLst>
        </pc:spChg>
        <pc:spChg chg="add mod">
          <ac:chgData name="Jane Graney" userId="S::jane.graney@manchester.ac.uk::a98ccfab-2727-4ab1-a10b-873ac31b15de" providerId="AD" clId="Web-{00273727-1F1B-1B58-9870-3C7EF4CB6DF5}" dt="2023-04-25T06:11:22.414" v="12" actId="1076"/>
          <ac:spMkLst>
            <pc:docMk/>
            <pc:sldMk cId="498630066" sldId="1578"/>
            <ac:spMk id="5" creationId="{E089DA19-D483-BF3C-B85C-873679C614BF}"/>
          </ac:spMkLst>
        </pc:spChg>
      </pc:sldChg>
      <pc:sldChg chg="add del">
        <pc:chgData name="Jane Graney" userId="S::jane.graney@manchester.ac.uk::a98ccfab-2727-4ab1-a10b-873ac31b15de" providerId="AD" clId="Web-{00273727-1F1B-1B58-9870-3C7EF4CB6DF5}" dt="2023-04-25T06:10:04.583" v="1"/>
        <pc:sldMkLst>
          <pc:docMk/>
          <pc:sldMk cId="644963035" sldId="1578"/>
        </pc:sldMkLst>
      </pc:sldChg>
      <pc:sldChg chg="modSp add del ord">
        <pc:chgData name="Jane Graney" userId="S::jane.graney@manchester.ac.uk::a98ccfab-2727-4ab1-a10b-873ac31b15de" providerId="AD" clId="Web-{00273727-1F1B-1B58-9870-3C7EF4CB6DF5}" dt="2023-04-25T06:17:21.412" v="35"/>
        <pc:sldMkLst>
          <pc:docMk/>
          <pc:sldMk cId="3424152251" sldId="1578"/>
        </pc:sldMkLst>
        <pc:spChg chg="mod">
          <ac:chgData name="Jane Graney" userId="S::jane.graney@manchester.ac.uk::a98ccfab-2727-4ab1-a10b-873ac31b15de" providerId="AD" clId="Web-{00273727-1F1B-1B58-9870-3C7EF4CB6DF5}" dt="2023-04-25T06:16:27.191" v="27" actId="14100"/>
          <ac:spMkLst>
            <pc:docMk/>
            <pc:sldMk cId="3424152251" sldId="1578"/>
            <ac:spMk id="4" creationId="{37E7FA7B-9C22-E4F7-07E9-849525A5D460}"/>
          </ac:spMkLst>
        </pc:spChg>
      </pc:sldChg>
      <pc:sldChg chg="delSp add replId">
        <pc:chgData name="Jane Graney" userId="S::jane.graney@manchester.ac.uk::a98ccfab-2727-4ab1-a10b-873ac31b15de" providerId="AD" clId="Web-{00273727-1F1B-1B58-9870-3C7EF4CB6DF5}" dt="2023-04-25T06:17:47.756" v="38"/>
        <pc:sldMkLst>
          <pc:docMk/>
          <pc:sldMk cId="3522200125" sldId="1578"/>
        </pc:sldMkLst>
        <pc:graphicFrameChg chg="del">
          <ac:chgData name="Jane Graney" userId="S::jane.graney@manchester.ac.uk::a98ccfab-2727-4ab1-a10b-873ac31b15de" providerId="AD" clId="Web-{00273727-1F1B-1B58-9870-3C7EF4CB6DF5}" dt="2023-04-25T06:17:47.756" v="38"/>
          <ac:graphicFrameMkLst>
            <pc:docMk/>
            <pc:sldMk cId="3522200125" sldId="1578"/>
            <ac:graphicFrameMk id="57346" creationId="{00000000-0000-0000-0000-000000000000}"/>
          </ac:graphicFrameMkLst>
        </pc:graphicFrameChg>
      </pc:sldChg>
      <pc:sldChg chg="modSp add del ord">
        <pc:chgData name="Jane Graney" userId="S::jane.graney@manchester.ac.uk::a98ccfab-2727-4ab1-a10b-873ac31b15de" providerId="AD" clId="Web-{00273727-1F1B-1B58-9870-3C7EF4CB6DF5}" dt="2023-04-25T06:15:00.845" v="20"/>
        <pc:sldMkLst>
          <pc:docMk/>
          <pc:sldMk cId="3559254473" sldId="1578"/>
        </pc:sldMkLst>
        <pc:graphicFrameChg chg="mod">
          <ac:chgData name="Jane Graney" userId="S::jane.graney@manchester.ac.uk::a98ccfab-2727-4ab1-a10b-873ac31b15de" providerId="AD" clId="Web-{00273727-1F1B-1B58-9870-3C7EF4CB6DF5}" dt="2023-04-25T06:13:36.826" v="17" actId="1076"/>
          <ac:graphicFrameMkLst>
            <pc:docMk/>
            <pc:sldMk cId="3559254473" sldId="1578"/>
            <ac:graphicFrameMk id="7" creationId="{DEFE1331-B935-4FCF-A035-3B7B0EE233EC}"/>
          </ac:graphicFrameMkLst>
        </pc:graphicFrameChg>
      </pc:sldChg>
      <pc:sldChg chg="addSp delSp modSp add del replId">
        <pc:chgData name="Jane Graney" userId="S::jane.graney@manchester.ac.uk::a98ccfab-2727-4ab1-a10b-873ac31b15de" providerId="AD" clId="Web-{00273727-1F1B-1B58-9870-3C7EF4CB6DF5}" dt="2023-04-25T06:17:25.365" v="36"/>
        <pc:sldMkLst>
          <pc:docMk/>
          <pc:sldMk cId="3666653824" sldId="1579"/>
        </pc:sldMkLst>
        <pc:graphicFrameChg chg="del">
          <ac:chgData name="Jane Graney" userId="S::jane.graney@manchester.ac.uk::a98ccfab-2727-4ab1-a10b-873ac31b15de" providerId="AD" clId="Web-{00273727-1F1B-1B58-9870-3C7EF4CB6DF5}" dt="2023-04-25T06:16:58.802" v="29"/>
          <ac:graphicFrameMkLst>
            <pc:docMk/>
            <pc:sldMk cId="3666653824" sldId="1579"/>
            <ac:graphicFrameMk id="57346" creationId="{00000000-0000-0000-0000-000000000000}"/>
          </ac:graphicFrameMkLst>
        </pc:graphicFrameChg>
        <pc:picChg chg="add mod">
          <ac:chgData name="Jane Graney" userId="S::jane.graney@manchester.ac.uk::a98ccfab-2727-4ab1-a10b-873ac31b15de" providerId="AD" clId="Web-{00273727-1F1B-1B58-9870-3C7EF4CB6DF5}" dt="2023-04-25T06:17:15.443" v="34" actId="1076"/>
          <ac:picMkLst>
            <pc:docMk/>
            <pc:sldMk cId="3666653824" sldId="1579"/>
            <ac:picMk id="2" creationId="{F8296887-19CE-C1B0-A96C-7FA09243D061}"/>
          </ac:picMkLst>
        </pc:picChg>
      </pc:sldChg>
      <pc:sldMasterChg chg="addSldLayout delSldLayout">
        <pc:chgData name="Jane Graney" userId="S::jane.graney@manchester.ac.uk::a98ccfab-2727-4ab1-a10b-873ac31b15de" providerId="AD" clId="Web-{00273727-1F1B-1B58-9870-3C7EF4CB6DF5}" dt="2023-04-25T06:10:15.506" v="2"/>
        <pc:sldMasterMkLst>
          <pc:docMk/>
          <pc:sldMasterMk cId="3727322328" sldId="2147483660"/>
        </pc:sldMasterMkLst>
        <pc:sldLayoutChg chg="add del">
          <pc:chgData name="Jane Graney" userId="S::jane.graney@manchester.ac.uk::a98ccfab-2727-4ab1-a10b-873ac31b15de" providerId="AD" clId="Web-{00273727-1F1B-1B58-9870-3C7EF4CB6DF5}" dt="2023-04-25T06:10:15.506" v="2"/>
          <pc:sldLayoutMkLst>
            <pc:docMk/>
            <pc:sldMasterMk cId="3727322328" sldId="2147483660"/>
            <pc:sldLayoutMk cId="2594859221" sldId="2147483825"/>
          </pc:sldLayoutMkLst>
        </pc:sldLayoutChg>
        <pc:sldLayoutChg chg="add del">
          <pc:chgData name="Jane Graney" userId="S::jane.graney@manchester.ac.uk::a98ccfab-2727-4ab1-a10b-873ac31b15de" providerId="AD" clId="Web-{00273727-1F1B-1B58-9870-3C7EF4CB6DF5}" dt="2023-04-25T06:10:15.506" v="2"/>
          <pc:sldLayoutMkLst>
            <pc:docMk/>
            <pc:sldMasterMk cId="3727322328" sldId="2147483660"/>
            <pc:sldLayoutMk cId="1910735320" sldId="2147483826"/>
          </pc:sldLayoutMkLst>
        </pc:sldLayoutChg>
      </pc:sldMasterChg>
    </pc:docChg>
  </pc:docChgLst>
  <pc:docChgLst>
    <pc:chgData name="Cathryn Rodway" userId="eb1f5484-34a6-49e8-b07b-27ddd2a27ec9" providerId="ADAL" clId="{7EF44090-630F-4F3C-8DAB-FF213807EC1D}"/>
    <pc:docChg chg="delSld delMainMaster">
      <pc:chgData name="Cathryn Rodway" userId="eb1f5484-34a6-49e8-b07b-27ddd2a27ec9" providerId="ADAL" clId="{7EF44090-630F-4F3C-8DAB-FF213807EC1D}" dt="2023-05-09T13:12:34.849" v="14" actId="47"/>
      <pc:docMkLst>
        <pc:docMk/>
      </pc:docMkLst>
      <pc:sldChg chg="del">
        <pc:chgData name="Cathryn Rodway" userId="eb1f5484-34a6-49e8-b07b-27ddd2a27ec9" providerId="ADAL" clId="{7EF44090-630F-4F3C-8DAB-FF213807EC1D}" dt="2023-05-09T13:12:21.132" v="6" actId="47"/>
        <pc:sldMkLst>
          <pc:docMk/>
          <pc:sldMk cId="1509087835" sldId="256"/>
        </pc:sldMkLst>
      </pc:sldChg>
      <pc:sldChg chg="del">
        <pc:chgData name="Cathryn Rodway" userId="eb1f5484-34a6-49e8-b07b-27ddd2a27ec9" providerId="ADAL" clId="{7EF44090-630F-4F3C-8DAB-FF213807EC1D}" dt="2023-05-09T13:11:00.083" v="0" actId="47"/>
        <pc:sldMkLst>
          <pc:docMk/>
          <pc:sldMk cId="865526299" sldId="267"/>
        </pc:sldMkLst>
      </pc:sldChg>
      <pc:sldChg chg="del">
        <pc:chgData name="Cathryn Rodway" userId="eb1f5484-34a6-49e8-b07b-27ddd2a27ec9" providerId="ADAL" clId="{7EF44090-630F-4F3C-8DAB-FF213807EC1D}" dt="2023-05-09T13:11:31.746" v="3" actId="47"/>
        <pc:sldMkLst>
          <pc:docMk/>
          <pc:sldMk cId="1858881770" sldId="272"/>
        </pc:sldMkLst>
      </pc:sldChg>
      <pc:sldChg chg="del">
        <pc:chgData name="Cathryn Rodway" userId="eb1f5484-34a6-49e8-b07b-27ddd2a27ec9" providerId="ADAL" clId="{7EF44090-630F-4F3C-8DAB-FF213807EC1D}" dt="2023-05-09T13:11:37.543" v="4" actId="47"/>
        <pc:sldMkLst>
          <pc:docMk/>
          <pc:sldMk cId="38145548" sldId="275"/>
        </pc:sldMkLst>
      </pc:sldChg>
      <pc:sldChg chg="del">
        <pc:chgData name="Cathryn Rodway" userId="eb1f5484-34a6-49e8-b07b-27ddd2a27ec9" providerId="ADAL" clId="{7EF44090-630F-4F3C-8DAB-FF213807EC1D}" dt="2023-05-09T13:11:29.394" v="2" actId="47"/>
        <pc:sldMkLst>
          <pc:docMk/>
          <pc:sldMk cId="3697813595" sldId="276"/>
        </pc:sldMkLst>
      </pc:sldChg>
      <pc:sldChg chg="del">
        <pc:chgData name="Cathryn Rodway" userId="eb1f5484-34a6-49e8-b07b-27ddd2a27ec9" providerId="ADAL" clId="{7EF44090-630F-4F3C-8DAB-FF213807EC1D}" dt="2023-05-09T13:12:34.849" v="14" actId="47"/>
        <pc:sldMkLst>
          <pc:docMk/>
          <pc:sldMk cId="1045986029" sldId="874"/>
        </pc:sldMkLst>
      </pc:sldChg>
      <pc:sldChg chg="del">
        <pc:chgData name="Cathryn Rodway" userId="eb1f5484-34a6-49e8-b07b-27ddd2a27ec9" providerId="ADAL" clId="{7EF44090-630F-4F3C-8DAB-FF213807EC1D}" dt="2023-05-09T13:12:31.349" v="9" actId="47"/>
        <pc:sldMkLst>
          <pc:docMk/>
          <pc:sldMk cId="3864747432" sldId="879"/>
        </pc:sldMkLst>
      </pc:sldChg>
      <pc:sldChg chg="del">
        <pc:chgData name="Cathryn Rodway" userId="eb1f5484-34a6-49e8-b07b-27ddd2a27ec9" providerId="ADAL" clId="{7EF44090-630F-4F3C-8DAB-FF213807EC1D}" dt="2023-05-09T13:12:21.132" v="6" actId="47"/>
        <pc:sldMkLst>
          <pc:docMk/>
          <pc:sldMk cId="1900474694" sldId="882"/>
        </pc:sldMkLst>
      </pc:sldChg>
      <pc:sldChg chg="del">
        <pc:chgData name="Cathryn Rodway" userId="eb1f5484-34a6-49e8-b07b-27ddd2a27ec9" providerId="ADAL" clId="{7EF44090-630F-4F3C-8DAB-FF213807EC1D}" dt="2023-05-09T13:12:21.132" v="6" actId="47"/>
        <pc:sldMkLst>
          <pc:docMk/>
          <pc:sldMk cId="2666167559" sldId="883"/>
        </pc:sldMkLst>
      </pc:sldChg>
      <pc:sldChg chg="del">
        <pc:chgData name="Cathryn Rodway" userId="eb1f5484-34a6-49e8-b07b-27ddd2a27ec9" providerId="ADAL" clId="{7EF44090-630F-4F3C-8DAB-FF213807EC1D}" dt="2023-05-09T13:12:21.132" v="6" actId="47"/>
        <pc:sldMkLst>
          <pc:docMk/>
          <pc:sldMk cId="687543205" sldId="886"/>
        </pc:sldMkLst>
      </pc:sldChg>
      <pc:sldChg chg="del">
        <pc:chgData name="Cathryn Rodway" userId="eb1f5484-34a6-49e8-b07b-27ddd2a27ec9" providerId="ADAL" clId="{7EF44090-630F-4F3C-8DAB-FF213807EC1D}" dt="2023-05-09T13:12:21.132" v="6" actId="47"/>
        <pc:sldMkLst>
          <pc:docMk/>
          <pc:sldMk cId="2318792852" sldId="887"/>
        </pc:sldMkLst>
      </pc:sldChg>
      <pc:sldChg chg="del">
        <pc:chgData name="Cathryn Rodway" userId="eb1f5484-34a6-49e8-b07b-27ddd2a27ec9" providerId="ADAL" clId="{7EF44090-630F-4F3C-8DAB-FF213807EC1D}" dt="2023-05-09T13:12:08.396" v="5" actId="47"/>
        <pc:sldMkLst>
          <pc:docMk/>
          <pc:sldMk cId="469029805" sldId="888"/>
        </pc:sldMkLst>
      </pc:sldChg>
      <pc:sldChg chg="del">
        <pc:chgData name="Cathryn Rodway" userId="eb1f5484-34a6-49e8-b07b-27ddd2a27ec9" providerId="ADAL" clId="{7EF44090-630F-4F3C-8DAB-FF213807EC1D}" dt="2023-05-09T13:12:08.396" v="5" actId="47"/>
        <pc:sldMkLst>
          <pc:docMk/>
          <pc:sldMk cId="106828996" sldId="889"/>
        </pc:sldMkLst>
      </pc:sldChg>
      <pc:sldChg chg="del">
        <pc:chgData name="Cathryn Rodway" userId="eb1f5484-34a6-49e8-b07b-27ddd2a27ec9" providerId="ADAL" clId="{7EF44090-630F-4F3C-8DAB-FF213807EC1D}" dt="2023-05-09T13:12:08.396" v="5" actId="47"/>
        <pc:sldMkLst>
          <pc:docMk/>
          <pc:sldMk cId="3551337296" sldId="890"/>
        </pc:sldMkLst>
      </pc:sldChg>
      <pc:sldChg chg="del">
        <pc:chgData name="Cathryn Rodway" userId="eb1f5484-34a6-49e8-b07b-27ddd2a27ec9" providerId="ADAL" clId="{7EF44090-630F-4F3C-8DAB-FF213807EC1D}" dt="2023-05-09T13:12:08.396" v="5" actId="47"/>
        <pc:sldMkLst>
          <pc:docMk/>
          <pc:sldMk cId="3183107405" sldId="891"/>
        </pc:sldMkLst>
      </pc:sldChg>
      <pc:sldChg chg="del">
        <pc:chgData name="Cathryn Rodway" userId="eb1f5484-34a6-49e8-b07b-27ddd2a27ec9" providerId="ADAL" clId="{7EF44090-630F-4F3C-8DAB-FF213807EC1D}" dt="2023-05-09T13:12:08.396" v="5" actId="47"/>
        <pc:sldMkLst>
          <pc:docMk/>
          <pc:sldMk cId="1509319979" sldId="892"/>
        </pc:sldMkLst>
      </pc:sldChg>
      <pc:sldChg chg="del">
        <pc:chgData name="Cathryn Rodway" userId="eb1f5484-34a6-49e8-b07b-27ddd2a27ec9" providerId="ADAL" clId="{7EF44090-630F-4F3C-8DAB-FF213807EC1D}" dt="2023-05-09T13:12:21.132" v="6" actId="47"/>
        <pc:sldMkLst>
          <pc:docMk/>
          <pc:sldMk cId="2424769195" sldId="893"/>
        </pc:sldMkLst>
      </pc:sldChg>
      <pc:sldChg chg="del">
        <pc:chgData name="Cathryn Rodway" userId="eb1f5484-34a6-49e8-b07b-27ddd2a27ec9" providerId="ADAL" clId="{7EF44090-630F-4F3C-8DAB-FF213807EC1D}" dt="2023-05-09T13:12:29.368" v="7" actId="47"/>
        <pc:sldMkLst>
          <pc:docMk/>
          <pc:sldMk cId="4177832871" sldId="894"/>
        </pc:sldMkLst>
      </pc:sldChg>
      <pc:sldChg chg="del">
        <pc:chgData name="Cathryn Rodway" userId="eb1f5484-34a6-49e8-b07b-27ddd2a27ec9" providerId="ADAL" clId="{7EF44090-630F-4F3C-8DAB-FF213807EC1D}" dt="2023-05-09T13:12:32.141" v="10" actId="47"/>
        <pc:sldMkLst>
          <pc:docMk/>
          <pc:sldMk cId="4226480442" sldId="896"/>
        </pc:sldMkLst>
      </pc:sldChg>
      <pc:sldChg chg="del">
        <pc:chgData name="Cathryn Rodway" userId="eb1f5484-34a6-49e8-b07b-27ddd2a27ec9" providerId="ADAL" clId="{7EF44090-630F-4F3C-8DAB-FF213807EC1D}" dt="2023-05-09T13:12:30.401" v="8" actId="47"/>
        <pc:sldMkLst>
          <pc:docMk/>
          <pc:sldMk cId="640535982" sldId="897"/>
        </pc:sldMkLst>
      </pc:sldChg>
      <pc:sldChg chg="del">
        <pc:chgData name="Cathryn Rodway" userId="eb1f5484-34a6-49e8-b07b-27ddd2a27ec9" providerId="ADAL" clId="{7EF44090-630F-4F3C-8DAB-FF213807EC1D}" dt="2023-05-09T13:12:21.132" v="6" actId="47"/>
        <pc:sldMkLst>
          <pc:docMk/>
          <pc:sldMk cId="2927864874" sldId="899"/>
        </pc:sldMkLst>
      </pc:sldChg>
      <pc:sldChg chg="del">
        <pc:chgData name="Cathryn Rodway" userId="eb1f5484-34a6-49e8-b07b-27ddd2a27ec9" providerId="ADAL" clId="{7EF44090-630F-4F3C-8DAB-FF213807EC1D}" dt="2023-05-09T13:12:32.843" v="11" actId="47"/>
        <pc:sldMkLst>
          <pc:docMk/>
          <pc:sldMk cId="672666815" sldId="902"/>
        </pc:sldMkLst>
      </pc:sldChg>
      <pc:sldChg chg="del">
        <pc:chgData name="Cathryn Rodway" userId="eb1f5484-34a6-49e8-b07b-27ddd2a27ec9" providerId="ADAL" clId="{7EF44090-630F-4F3C-8DAB-FF213807EC1D}" dt="2023-05-09T13:12:34.263" v="13" actId="47"/>
        <pc:sldMkLst>
          <pc:docMk/>
          <pc:sldMk cId="2504178450" sldId="904"/>
        </pc:sldMkLst>
      </pc:sldChg>
      <pc:sldChg chg="del">
        <pc:chgData name="Cathryn Rodway" userId="eb1f5484-34a6-49e8-b07b-27ddd2a27ec9" providerId="ADAL" clId="{7EF44090-630F-4F3C-8DAB-FF213807EC1D}" dt="2023-05-09T13:12:21.132" v="6" actId="47"/>
        <pc:sldMkLst>
          <pc:docMk/>
          <pc:sldMk cId="2229839885" sldId="1575"/>
        </pc:sldMkLst>
      </pc:sldChg>
      <pc:sldChg chg="del">
        <pc:chgData name="Cathryn Rodway" userId="eb1f5484-34a6-49e8-b07b-27ddd2a27ec9" providerId="ADAL" clId="{7EF44090-630F-4F3C-8DAB-FF213807EC1D}" dt="2023-05-09T13:12:33.561" v="12" actId="47"/>
        <pc:sldMkLst>
          <pc:docMk/>
          <pc:sldMk cId="1713504651" sldId="1576"/>
        </pc:sldMkLst>
      </pc:sldChg>
      <pc:sldChg chg="del">
        <pc:chgData name="Cathryn Rodway" userId="eb1f5484-34a6-49e8-b07b-27ddd2a27ec9" providerId="ADAL" clId="{7EF44090-630F-4F3C-8DAB-FF213807EC1D}" dt="2023-05-09T13:12:21.132" v="6" actId="47"/>
        <pc:sldMkLst>
          <pc:docMk/>
          <pc:sldMk cId="267981110" sldId="1577"/>
        </pc:sldMkLst>
      </pc:sldChg>
      <pc:sldChg chg="del">
        <pc:chgData name="Cathryn Rodway" userId="eb1f5484-34a6-49e8-b07b-27ddd2a27ec9" providerId="ADAL" clId="{7EF44090-630F-4F3C-8DAB-FF213807EC1D}" dt="2023-05-09T13:11:11.901" v="1" actId="47"/>
        <pc:sldMkLst>
          <pc:docMk/>
          <pc:sldMk cId="99380811" sldId="1578"/>
        </pc:sldMkLst>
      </pc:sldChg>
      <pc:sldMasterChg chg="del delSldLayout">
        <pc:chgData name="Cathryn Rodway" userId="eb1f5484-34a6-49e8-b07b-27ddd2a27ec9" providerId="ADAL" clId="{7EF44090-630F-4F3C-8DAB-FF213807EC1D}" dt="2023-05-09T13:12:21.132" v="6" actId="47"/>
        <pc:sldMasterMkLst>
          <pc:docMk/>
          <pc:sldMasterMk cId="4028390449" sldId="2147483648"/>
        </pc:sldMasterMkLst>
        <pc:sldLayoutChg chg="del">
          <pc:chgData name="Cathryn Rodway" userId="eb1f5484-34a6-49e8-b07b-27ddd2a27ec9" providerId="ADAL" clId="{7EF44090-630F-4F3C-8DAB-FF213807EC1D}" dt="2023-05-09T13:12:21.132" v="6" actId="47"/>
          <pc:sldLayoutMkLst>
            <pc:docMk/>
            <pc:sldMasterMk cId="4028390449" sldId="2147483648"/>
            <pc:sldLayoutMk cId="1176265593" sldId="2147483649"/>
          </pc:sldLayoutMkLst>
        </pc:sldLayoutChg>
        <pc:sldLayoutChg chg="del">
          <pc:chgData name="Cathryn Rodway" userId="eb1f5484-34a6-49e8-b07b-27ddd2a27ec9" providerId="ADAL" clId="{7EF44090-630F-4F3C-8DAB-FF213807EC1D}" dt="2023-05-09T13:12:21.132" v="6" actId="47"/>
          <pc:sldLayoutMkLst>
            <pc:docMk/>
            <pc:sldMasterMk cId="4028390449" sldId="2147483648"/>
            <pc:sldLayoutMk cId="2070371107" sldId="2147483650"/>
          </pc:sldLayoutMkLst>
        </pc:sldLayoutChg>
        <pc:sldLayoutChg chg="del">
          <pc:chgData name="Cathryn Rodway" userId="eb1f5484-34a6-49e8-b07b-27ddd2a27ec9" providerId="ADAL" clId="{7EF44090-630F-4F3C-8DAB-FF213807EC1D}" dt="2023-05-09T13:12:21.132" v="6" actId="47"/>
          <pc:sldLayoutMkLst>
            <pc:docMk/>
            <pc:sldMasterMk cId="4028390449" sldId="2147483648"/>
            <pc:sldLayoutMk cId="799144045" sldId="2147483651"/>
          </pc:sldLayoutMkLst>
        </pc:sldLayoutChg>
        <pc:sldLayoutChg chg="del">
          <pc:chgData name="Cathryn Rodway" userId="eb1f5484-34a6-49e8-b07b-27ddd2a27ec9" providerId="ADAL" clId="{7EF44090-630F-4F3C-8DAB-FF213807EC1D}" dt="2023-05-09T13:12:21.132" v="6" actId="47"/>
          <pc:sldLayoutMkLst>
            <pc:docMk/>
            <pc:sldMasterMk cId="4028390449" sldId="2147483648"/>
            <pc:sldLayoutMk cId="3885754366" sldId="2147483652"/>
          </pc:sldLayoutMkLst>
        </pc:sldLayoutChg>
        <pc:sldLayoutChg chg="del">
          <pc:chgData name="Cathryn Rodway" userId="eb1f5484-34a6-49e8-b07b-27ddd2a27ec9" providerId="ADAL" clId="{7EF44090-630F-4F3C-8DAB-FF213807EC1D}" dt="2023-05-09T13:12:21.132" v="6" actId="47"/>
          <pc:sldLayoutMkLst>
            <pc:docMk/>
            <pc:sldMasterMk cId="4028390449" sldId="2147483648"/>
            <pc:sldLayoutMk cId="134255058" sldId="2147483653"/>
          </pc:sldLayoutMkLst>
        </pc:sldLayoutChg>
        <pc:sldLayoutChg chg="del">
          <pc:chgData name="Cathryn Rodway" userId="eb1f5484-34a6-49e8-b07b-27ddd2a27ec9" providerId="ADAL" clId="{7EF44090-630F-4F3C-8DAB-FF213807EC1D}" dt="2023-05-09T13:12:21.132" v="6" actId="47"/>
          <pc:sldLayoutMkLst>
            <pc:docMk/>
            <pc:sldMasterMk cId="4028390449" sldId="2147483648"/>
            <pc:sldLayoutMk cId="2839655387" sldId="2147483654"/>
          </pc:sldLayoutMkLst>
        </pc:sldLayoutChg>
        <pc:sldLayoutChg chg="del">
          <pc:chgData name="Cathryn Rodway" userId="eb1f5484-34a6-49e8-b07b-27ddd2a27ec9" providerId="ADAL" clId="{7EF44090-630F-4F3C-8DAB-FF213807EC1D}" dt="2023-05-09T13:12:21.132" v="6" actId="47"/>
          <pc:sldLayoutMkLst>
            <pc:docMk/>
            <pc:sldMasterMk cId="4028390449" sldId="2147483648"/>
            <pc:sldLayoutMk cId="1824808892" sldId="2147483655"/>
          </pc:sldLayoutMkLst>
        </pc:sldLayoutChg>
        <pc:sldLayoutChg chg="del">
          <pc:chgData name="Cathryn Rodway" userId="eb1f5484-34a6-49e8-b07b-27ddd2a27ec9" providerId="ADAL" clId="{7EF44090-630F-4F3C-8DAB-FF213807EC1D}" dt="2023-05-09T13:12:21.132" v="6" actId="47"/>
          <pc:sldLayoutMkLst>
            <pc:docMk/>
            <pc:sldMasterMk cId="4028390449" sldId="2147483648"/>
            <pc:sldLayoutMk cId="2367488898" sldId="2147483656"/>
          </pc:sldLayoutMkLst>
        </pc:sldLayoutChg>
        <pc:sldLayoutChg chg="del">
          <pc:chgData name="Cathryn Rodway" userId="eb1f5484-34a6-49e8-b07b-27ddd2a27ec9" providerId="ADAL" clId="{7EF44090-630F-4F3C-8DAB-FF213807EC1D}" dt="2023-05-09T13:12:21.132" v="6" actId="47"/>
          <pc:sldLayoutMkLst>
            <pc:docMk/>
            <pc:sldMasterMk cId="4028390449" sldId="2147483648"/>
            <pc:sldLayoutMk cId="2098345528" sldId="2147483657"/>
          </pc:sldLayoutMkLst>
        </pc:sldLayoutChg>
        <pc:sldLayoutChg chg="del">
          <pc:chgData name="Cathryn Rodway" userId="eb1f5484-34a6-49e8-b07b-27ddd2a27ec9" providerId="ADAL" clId="{7EF44090-630F-4F3C-8DAB-FF213807EC1D}" dt="2023-05-09T13:12:21.132" v="6" actId="47"/>
          <pc:sldLayoutMkLst>
            <pc:docMk/>
            <pc:sldMasterMk cId="4028390449" sldId="2147483648"/>
            <pc:sldLayoutMk cId="2802105333" sldId="2147483658"/>
          </pc:sldLayoutMkLst>
        </pc:sldLayoutChg>
        <pc:sldLayoutChg chg="del">
          <pc:chgData name="Cathryn Rodway" userId="eb1f5484-34a6-49e8-b07b-27ddd2a27ec9" providerId="ADAL" clId="{7EF44090-630F-4F3C-8DAB-FF213807EC1D}" dt="2023-05-09T13:12:21.132" v="6" actId="47"/>
          <pc:sldLayoutMkLst>
            <pc:docMk/>
            <pc:sldMasterMk cId="4028390449" sldId="2147483648"/>
            <pc:sldLayoutMk cId="954248097" sldId="2147483659"/>
          </pc:sldLayoutMkLst>
        </pc:sldLayoutChg>
      </pc:sldMasterChg>
      <pc:sldMasterChg chg="delSldLayout">
        <pc:chgData name="Cathryn Rodway" userId="eb1f5484-34a6-49e8-b07b-27ddd2a27ec9" providerId="ADAL" clId="{7EF44090-630F-4F3C-8DAB-FF213807EC1D}" dt="2023-05-09T13:12:34.263" v="13" actId="47"/>
        <pc:sldMasterMkLst>
          <pc:docMk/>
          <pc:sldMasterMk cId="3890940743" sldId="2147483697"/>
        </pc:sldMasterMkLst>
        <pc:sldLayoutChg chg="del">
          <pc:chgData name="Cathryn Rodway" userId="eb1f5484-34a6-49e8-b07b-27ddd2a27ec9" providerId="ADAL" clId="{7EF44090-630F-4F3C-8DAB-FF213807EC1D}" dt="2023-05-09T13:12:34.263" v="13" actId="47"/>
          <pc:sldLayoutMkLst>
            <pc:docMk/>
            <pc:sldMasterMk cId="3890940743" sldId="2147483697"/>
            <pc:sldLayoutMk cId="1655401547" sldId="2147483701"/>
          </pc:sldLayoutMkLst>
        </pc:sldLayoutChg>
      </pc:sldMasterChg>
      <pc:sldMasterChg chg="del delSldLayout">
        <pc:chgData name="Cathryn Rodway" userId="eb1f5484-34a6-49e8-b07b-27ddd2a27ec9" providerId="ADAL" clId="{7EF44090-630F-4F3C-8DAB-FF213807EC1D}" dt="2023-05-09T13:12:31.349" v="9" actId="47"/>
        <pc:sldMasterMkLst>
          <pc:docMk/>
          <pc:sldMasterMk cId="427155603" sldId="2147483717"/>
        </pc:sldMasterMkLst>
        <pc:sldLayoutChg chg="del">
          <pc:chgData name="Cathryn Rodway" userId="eb1f5484-34a6-49e8-b07b-27ddd2a27ec9" providerId="ADAL" clId="{7EF44090-630F-4F3C-8DAB-FF213807EC1D}" dt="2023-05-09T13:12:31.349" v="9" actId="47"/>
          <pc:sldLayoutMkLst>
            <pc:docMk/>
            <pc:sldMasterMk cId="427155603" sldId="2147483717"/>
            <pc:sldLayoutMk cId="4047419545" sldId="2147483718"/>
          </pc:sldLayoutMkLst>
        </pc:sldLayoutChg>
        <pc:sldLayoutChg chg="del">
          <pc:chgData name="Cathryn Rodway" userId="eb1f5484-34a6-49e8-b07b-27ddd2a27ec9" providerId="ADAL" clId="{7EF44090-630F-4F3C-8DAB-FF213807EC1D}" dt="2023-05-09T13:12:31.349" v="9" actId="47"/>
          <pc:sldLayoutMkLst>
            <pc:docMk/>
            <pc:sldMasterMk cId="427155603" sldId="2147483717"/>
            <pc:sldLayoutMk cId="221328023" sldId="2147483719"/>
          </pc:sldLayoutMkLst>
        </pc:sldLayoutChg>
        <pc:sldLayoutChg chg="del">
          <pc:chgData name="Cathryn Rodway" userId="eb1f5484-34a6-49e8-b07b-27ddd2a27ec9" providerId="ADAL" clId="{7EF44090-630F-4F3C-8DAB-FF213807EC1D}" dt="2023-05-09T13:12:31.349" v="9" actId="47"/>
          <pc:sldLayoutMkLst>
            <pc:docMk/>
            <pc:sldMasterMk cId="427155603" sldId="2147483717"/>
            <pc:sldLayoutMk cId="332484412" sldId="2147483720"/>
          </pc:sldLayoutMkLst>
        </pc:sldLayoutChg>
        <pc:sldLayoutChg chg="del">
          <pc:chgData name="Cathryn Rodway" userId="eb1f5484-34a6-49e8-b07b-27ddd2a27ec9" providerId="ADAL" clId="{7EF44090-630F-4F3C-8DAB-FF213807EC1D}" dt="2023-05-09T13:12:31.349" v="9" actId="47"/>
          <pc:sldLayoutMkLst>
            <pc:docMk/>
            <pc:sldMasterMk cId="427155603" sldId="2147483717"/>
            <pc:sldLayoutMk cId="2940493469" sldId="2147483721"/>
          </pc:sldLayoutMkLst>
        </pc:sldLayoutChg>
        <pc:sldLayoutChg chg="del">
          <pc:chgData name="Cathryn Rodway" userId="eb1f5484-34a6-49e8-b07b-27ddd2a27ec9" providerId="ADAL" clId="{7EF44090-630F-4F3C-8DAB-FF213807EC1D}" dt="2023-05-09T13:12:31.349" v="9" actId="47"/>
          <pc:sldLayoutMkLst>
            <pc:docMk/>
            <pc:sldMasterMk cId="427155603" sldId="2147483717"/>
            <pc:sldLayoutMk cId="2578113238" sldId="2147483722"/>
          </pc:sldLayoutMkLst>
        </pc:sldLayoutChg>
        <pc:sldLayoutChg chg="del">
          <pc:chgData name="Cathryn Rodway" userId="eb1f5484-34a6-49e8-b07b-27ddd2a27ec9" providerId="ADAL" clId="{7EF44090-630F-4F3C-8DAB-FF213807EC1D}" dt="2023-05-09T13:12:31.349" v="9" actId="47"/>
          <pc:sldLayoutMkLst>
            <pc:docMk/>
            <pc:sldMasterMk cId="427155603" sldId="2147483717"/>
            <pc:sldLayoutMk cId="3998676121" sldId="2147483723"/>
          </pc:sldLayoutMkLst>
        </pc:sldLayoutChg>
        <pc:sldLayoutChg chg="del">
          <pc:chgData name="Cathryn Rodway" userId="eb1f5484-34a6-49e8-b07b-27ddd2a27ec9" providerId="ADAL" clId="{7EF44090-630F-4F3C-8DAB-FF213807EC1D}" dt="2023-05-09T13:12:31.349" v="9" actId="47"/>
          <pc:sldLayoutMkLst>
            <pc:docMk/>
            <pc:sldMasterMk cId="427155603" sldId="2147483717"/>
            <pc:sldLayoutMk cId="814378603" sldId="2147483724"/>
          </pc:sldLayoutMkLst>
        </pc:sldLayoutChg>
        <pc:sldLayoutChg chg="del">
          <pc:chgData name="Cathryn Rodway" userId="eb1f5484-34a6-49e8-b07b-27ddd2a27ec9" providerId="ADAL" clId="{7EF44090-630F-4F3C-8DAB-FF213807EC1D}" dt="2023-05-09T13:12:31.349" v="9" actId="47"/>
          <pc:sldLayoutMkLst>
            <pc:docMk/>
            <pc:sldMasterMk cId="427155603" sldId="2147483717"/>
            <pc:sldLayoutMk cId="2554890873" sldId="2147483725"/>
          </pc:sldLayoutMkLst>
        </pc:sldLayoutChg>
        <pc:sldLayoutChg chg="del">
          <pc:chgData name="Cathryn Rodway" userId="eb1f5484-34a6-49e8-b07b-27ddd2a27ec9" providerId="ADAL" clId="{7EF44090-630F-4F3C-8DAB-FF213807EC1D}" dt="2023-05-09T13:12:31.349" v="9" actId="47"/>
          <pc:sldLayoutMkLst>
            <pc:docMk/>
            <pc:sldMasterMk cId="427155603" sldId="2147483717"/>
            <pc:sldLayoutMk cId="1994420096" sldId="2147483726"/>
          </pc:sldLayoutMkLst>
        </pc:sldLayoutChg>
        <pc:sldLayoutChg chg="del">
          <pc:chgData name="Cathryn Rodway" userId="eb1f5484-34a6-49e8-b07b-27ddd2a27ec9" providerId="ADAL" clId="{7EF44090-630F-4F3C-8DAB-FF213807EC1D}" dt="2023-05-09T13:12:31.349" v="9" actId="47"/>
          <pc:sldLayoutMkLst>
            <pc:docMk/>
            <pc:sldMasterMk cId="427155603" sldId="2147483717"/>
            <pc:sldLayoutMk cId="241858453" sldId="2147483727"/>
          </pc:sldLayoutMkLst>
        </pc:sldLayoutChg>
        <pc:sldLayoutChg chg="del">
          <pc:chgData name="Cathryn Rodway" userId="eb1f5484-34a6-49e8-b07b-27ddd2a27ec9" providerId="ADAL" clId="{7EF44090-630F-4F3C-8DAB-FF213807EC1D}" dt="2023-05-09T13:12:31.349" v="9" actId="47"/>
          <pc:sldLayoutMkLst>
            <pc:docMk/>
            <pc:sldMasterMk cId="427155603" sldId="2147483717"/>
            <pc:sldLayoutMk cId="3817533094" sldId="2147483728"/>
          </pc:sldLayoutMkLst>
        </pc:sldLayoutChg>
        <pc:sldLayoutChg chg="del">
          <pc:chgData name="Cathryn Rodway" userId="eb1f5484-34a6-49e8-b07b-27ddd2a27ec9" providerId="ADAL" clId="{7EF44090-630F-4F3C-8DAB-FF213807EC1D}" dt="2023-05-09T13:12:31.349" v="9" actId="47"/>
          <pc:sldLayoutMkLst>
            <pc:docMk/>
            <pc:sldMasterMk cId="427155603" sldId="2147483717"/>
            <pc:sldLayoutMk cId="729007942" sldId="2147483729"/>
          </pc:sldLayoutMkLst>
        </pc:sldLayoutChg>
      </pc:sldMasterChg>
    </pc:docChg>
  </pc:docChgLst>
  <pc:docChgLst>
    <pc:chgData name="Pauline Turnbull" userId="409d1224-aced-4db4-b117-20508c265622" providerId="ADAL" clId="{5215DD88-D35F-4FE6-A496-197AFF20AC9C}"/>
    <pc:docChg chg="undo custSel addSld delSld modSld">
      <pc:chgData name="Pauline Turnbull" userId="409d1224-aced-4db4-b117-20508c265622" providerId="ADAL" clId="{5215DD88-D35F-4FE6-A496-197AFF20AC9C}" dt="2023-04-27T10:58:56.805" v="22" actId="255"/>
      <pc:docMkLst>
        <pc:docMk/>
      </pc:docMkLst>
      <pc:sldChg chg="del">
        <pc:chgData name="Pauline Turnbull" userId="409d1224-aced-4db4-b117-20508c265622" providerId="ADAL" clId="{5215DD88-D35F-4FE6-A496-197AFF20AC9C}" dt="2023-04-27T10:58:39.433" v="21" actId="47"/>
        <pc:sldMkLst>
          <pc:docMk/>
          <pc:sldMk cId="1595667728" sldId="1485"/>
        </pc:sldMkLst>
      </pc:sldChg>
      <pc:sldChg chg="addSp delSp modSp mod">
        <pc:chgData name="Pauline Turnbull" userId="409d1224-aced-4db4-b117-20508c265622" providerId="ADAL" clId="{5215DD88-D35F-4FE6-A496-197AFF20AC9C}" dt="2023-04-27T10:57:04.664" v="10"/>
        <pc:sldMkLst>
          <pc:docMk/>
          <pc:sldMk cId="1331962829" sldId="1556"/>
        </pc:sldMkLst>
        <pc:spChg chg="add mod">
          <ac:chgData name="Pauline Turnbull" userId="409d1224-aced-4db4-b117-20508c265622" providerId="ADAL" clId="{5215DD88-D35F-4FE6-A496-197AFF20AC9C}" dt="2023-04-27T10:56:51.398" v="8"/>
          <ac:spMkLst>
            <pc:docMk/>
            <pc:sldMk cId="1331962829" sldId="1556"/>
            <ac:spMk id="2" creationId="{A98F51AA-6ABB-CE4B-D7DE-6BF55B08A88B}"/>
          </ac:spMkLst>
        </pc:spChg>
        <pc:spChg chg="del">
          <ac:chgData name="Pauline Turnbull" userId="409d1224-aced-4db4-b117-20508c265622" providerId="ADAL" clId="{5215DD88-D35F-4FE6-A496-197AFF20AC9C}" dt="2023-04-27T10:56:49.490" v="6" actId="478"/>
          <ac:spMkLst>
            <pc:docMk/>
            <pc:sldMk cId="1331962829" sldId="1556"/>
            <ac:spMk id="3" creationId="{ECF3E8C9-F5F5-54AD-3228-F8C5FDBAD63A}"/>
          </ac:spMkLst>
        </pc:spChg>
        <pc:spChg chg="del">
          <ac:chgData name="Pauline Turnbull" userId="409d1224-aced-4db4-b117-20508c265622" providerId="ADAL" clId="{5215DD88-D35F-4FE6-A496-197AFF20AC9C}" dt="2023-04-27T10:57:04.147" v="9" actId="478"/>
          <ac:spMkLst>
            <pc:docMk/>
            <pc:sldMk cId="1331962829" sldId="1556"/>
            <ac:spMk id="6" creationId="{7A413AA7-FC68-A9FC-DF27-5AB5FA10EFAA}"/>
          </ac:spMkLst>
        </pc:spChg>
        <pc:spChg chg="del">
          <ac:chgData name="Pauline Turnbull" userId="409d1224-aced-4db4-b117-20508c265622" providerId="ADAL" clId="{5215DD88-D35F-4FE6-A496-197AFF20AC9C}" dt="2023-04-27T10:56:50.356" v="7" actId="478"/>
          <ac:spMkLst>
            <pc:docMk/>
            <pc:sldMk cId="1331962829" sldId="1556"/>
            <ac:spMk id="8" creationId="{7D0BB321-3465-A0C5-38AD-48713CAA9B0B}"/>
          </ac:spMkLst>
        </pc:spChg>
        <pc:spChg chg="add mod">
          <ac:chgData name="Pauline Turnbull" userId="409d1224-aced-4db4-b117-20508c265622" providerId="ADAL" clId="{5215DD88-D35F-4FE6-A496-197AFF20AC9C}" dt="2023-04-27T10:57:04.664" v="10"/>
          <ac:spMkLst>
            <pc:docMk/>
            <pc:sldMk cId="1331962829" sldId="1556"/>
            <ac:spMk id="10" creationId="{070D6066-2541-25F5-B4EA-45F08F4117C0}"/>
          </ac:spMkLst>
        </pc:spChg>
        <pc:graphicFrameChg chg="del">
          <ac:chgData name="Pauline Turnbull" userId="409d1224-aced-4db4-b117-20508c265622" providerId="ADAL" clId="{5215DD88-D35F-4FE6-A496-197AFF20AC9C}" dt="2023-04-27T10:56:46.359" v="5" actId="478"/>
          <ac:graphicFrameMkLst>
            <pc:docMk/>
            <pc:sldMk cId="1331962829" sldId="1556"/>
            <ac:graphicFrameMk id="4" creationId="{11DC6371-2665-6D2B-FD31-3CBCF5C7AB6F}"/>
          </ac:graphicFrameMkLst>
        </pc:graphicFrameChg>
        <pc:picChg chg="add mod">
          <ac:chgData name="Pauline Turnbull" userId="409d1224-aced-4db4-b117-20508c265622" providerId="ADAL" clId="{5215DD88-D35F-4FE6-A496-197AFF20AC9C}" dt="2023-04-27T10:56:51.398" v="8"/>
          <ac:picMkLst>
            <pc:docMk/>
            <pc:sldMk cId="1331962829" sldId="1556"/>
            <ac:picMk id="5" creationId="{8748A62D-D83F-9EA5-2677-F12269F2E9F6}"/>
          </ac:picMkLst>
        </pc:picChg>
        <pc:picChg chg="add mod">
          <ac:chgData name="Pauline Turnbull" userId="409d1224-aced-4db4-b117-20508c265622" providerId="ADAL" clId="{5215DD88-D35F-4FE6-A496-197AFF20AC9C}" dt="2023-04-27T10:56:51.398" v="8"/>
          <ac:picMkLst>
            <pc:docMk/>
            <pc:sldMk cId="1331962829" sldId="1556"/>
            <ac:picMk id="7" creationId="{5E6C2B89-9DBD-A4CB-66EC-AB5411DBBD40}"/>
          </ac:picMkLst>
        </pc:picChg>
        <pc:picChg chg="add mod">
          <ac:chgData name="Pauline Turnbull" userId="409d1224-aced-4db4-b117-20508c265622" providerId="ADAL" clId="{5215DD88-D35F-4FE6-A496-197AFF20AC9C}" dt="2023-04-27T10:56:51.398" v="8"/>
          <ac:picMkLst>
            <pc:docMk/>
            <pc:sldMk cId="1331962829" sldId="1556"/>
            <ac:picMk id="9" creationId="{B02C1DBF-C329-4E58-3A21-81A12C61241D}"/>
          </ac:picMkLst>
        </pc:picChg>
      </pc:sldChg>
      <pc:sldChg chg="modSp mod">
        <pc:chgData name="Pauline Turnbull" userId="409d1224-aced-4db4-b117-20508c265622" providerId="ADAL" clId="{5215DD88-D35F-4FE6-A496-197AFF20AC9C}" dt="2023-04-27T10:58:56.805" v="22" actId="255"/>
        <pc:sldMkLst>
          <pc:docMk/>
          <pc:sldMk cId="398279622" sldId="1562"/>
        </pc:sldMkLst>
        <pc:spChg chg="mod">
          <ac:chgData name="Pauline Turnbull" userId="409d1224-aced-4db4-b117-20508c265622" providerId="ADAL" clId="{5215DD88-D35F-4FE6-A496-197AFF20AC9C}" dt="2023-04-27T10:58:56.805" v="22" actId="255"/>
          <ac:spMkLst>
            <pc:docMk/>
            <pc:sldMk cId="398279622" sldId="1562"/>
            <ac:spMk id="3" creationId="{3BA06470-5F27-4B45-AD5B-5C970810CE0C}"/>
          </ac:spMkLst>
        </pc:spChg>
      </pc:sldChg>
      <pc:sldChg chg="modSp">
        <pc:chgData name="Pauline Turnbull" userId="409d1224-aced-4db4-b117-20508c265622" providerId="ADAL" clId="{5215DD88-D35F-4FE6-A496-197AFF20AC9C}" dt="2023-04-27T10:56:15.340" v="3" actId="14100"/>
        <pc:sldMkLst>
          <pc:docMk/>
          <pc:sldMk cId="4184245533" sldId="1566"/>
        </pc:sldMkLst>
        <pc:spChg chg="mod">
          <ac:chgData name="Pauline Turnbull" userId="409d1224-aced-4db4-b117-20508c265622" providerId="ADAL" clId="{5215DD88-D35F-4FE6-A496-197AFF20AC9C}" dt="2023-04-27T10:56:15.340" v="3" actId="14100"/>
          <ac:spMkLst>
            <pc:docMk/>
            <pc:sldMk cId="4184245533" sldId="1566"/>
            <ac:spMk id="8" creationId="{CCD5EA61-5F1B-4258-9D53-1D268236910A}"/>
          </ac:spMkLst>
        </pc:spChg>
      </pc:sldChg>
      <pc:sldChg chg="del">
        <pc:chgData name="Pauline Turnbull" userId="409d1224-aced-4db4-b117-20508c265622" providerId="ADAL" clId="{5215DD88-D35F-4FE6-A496-197AFF20AC9C}" dt="2023-04-27T10:57:09.970" v="11" actId="47"/>
        <pc:sldMkLst>
          <pc:docMk/>
          <pc:sldMk cId="3415487090" sldId="1567"/>
        </pc:sldMkLst>
      </pc:sldChg>
      <pc:sldChg chg="modSp">
        <pc:chgData name="Pauline Turnbull" userId="409d1224-aced-4db4-b117-20508c265622" providerId="ADAL" clId="{5215DD88-D35F-4FE6-A496-197AFF20AC9C}" dt="2023-04-27T10:57:21.037" v="12"/>
        <pc:sldMkLst>
          <pc:docMk/>
          <pc:sldMk cId="432821440" sldId="1568"/>
        </pc:sldMkLst>
        <pc:graphicFrameChg chg="mod">
          <ac:chgData name="Pauline Turnbull" userId="409d1224-aced-4db4-b117-20508c265622" providerId="ADAL" clId="{5215DD88-D35F-4FE6-A496-197AFF20AC9C}" dt="2023-04-27T10:57:21.037" v="12"/>
          <ac:graphicFrameMkLst>
            <pc:docMk/>
            <pc:sldMk cId="432821440" sldId="1568"/>
            <ac:graphicFrameMk id="5" creationId="{6EFFD3B9-1492-4CDD-A93C-C9658BB44EF7}"/>
          </ac:graphicFrameMkLst>
        </pc:graphicFrameChg>
      </pc:sldChg>
      <pc:sldChg chg="delSp modSp mod">
        <pc:chgData name="Pauline Turnbull" userId="409d1224-aced-4db4-b117-20508c265622" providerId="ADAL" clId="{5215DD88-D35F-4FE6-A496-197AFF20AC9C}" dt="2023-04-27T10:55:59.040" v="1" actId="732"/>
        <pc:sldMkLst>
          <pc:docMk/>
          <pc:sldMk cId="1550892794" sldId="1571"/>
        </pc:sldMkLst>
        <pc:spChg chg="del">
          <ac:chgData name="Pauline Turnbull" userId="409d1224-aced-4db4-b117-20508c265622" providerId="ADAL" clId="{5215DD88-D35F-4FE6-A496-197AFF20AC9C}" dt="2023-04-27T10:55:38.975" v="0" actId="478"/>
          <ac:spMkLst>
            <pc:docMk/>
            <pc:sldMk cId="1550892794" sldId="1571"/>
            <ac:spMk id="16" creationId="{DC107C40-781A-BFA9-4D8B-0B7A02A1E190}"/>
          </ac:spMkLst>
        </pc:spChg>
        <pc:picChg chg="mod modCrop">
          <ac:chgData name="Pauline Turnbull" userId="409d1224-aced-4db4-b117-20508c265622" providerId="ADAL" clId="{5215DD88-D35F-4FE6-A496-197AFF20AC9C}" dt="2023-04-27T10:55:59.040" v="1" actId="732"/>
          <ac:picMkLst>
            <pc:docMk/>
            <pc:sldMk cId="1550892794" sldId="1571"/>
            <ac:picMk id="2" creationId="{590B38B1-10A0-AC08-26C1-CE95FE453AFD}"/>
          </ac:picMkLst>
        </pc:picChg>
      </pc:sldChg>
      <pc:sldChg chg="delSp">
        <pc:chgData name="Pauline Turnbull" userId="409d1224-aced-4db4-b117-20508c265622" providerId="ADAL" clId="{5215DD88-D35F-4FE6-A496-197AFF20AC9C}" dt="2023-04-27T10:56:06.432" v="2" actId="478"/>
        <pc:sldMkLst>
          <pc:docMk/>
          <pc:sldMk cId="1117783275" sldId="1572"/>
        </pc:sldMkLst>
        <pc:spChg chg="del">
          <ac:chgData name="Pauline Turnbull" userId="409d1224-aced-4db4-b117-20508c265622" providerId="ADAL" clId="{5215DD88-D35F-4FE6-A496-197AFF20AC9C}" dt="2023-04-27T10:56:06.432" v="2" actId="478"/>
          <ac:spMkLst>
            <pc:docMk/>
            <pc:sldMk cId="1117783275" sldId="1572"/>
            <ac:spMk id="16" creationId="{DC107C40-781A-BFA9-4D8B-0B7A02A1E190}"/>
          </ac:spMkLst>
        </pc:spChg>
      </pc:sldChg>
      <pc:sldChg chg="add">
        <pc:chgData name="Pauline Turnbull" userId="409d1224-aced-4db4-b117-20508c265622" providerId="ADAL" clId="{5215DD88-D35F-4FE6-A496-197AFF20AC9C}" dt="2023-04-27T10:56:41.870" v="4" actId="2890"/>
        <pc:sldMkLst>
          <pc:docMk/>
          <pc:sldMk cId="3540639831" sldId="1579"/>
        </pc:sldMkLst>
      </pc:sldChg>
      <pc:sldChg chg="addSp delSp modSp add mod">
        <pc:chgData name="Pauline Turnbull" userId="409d1224-aced-4db4-b117-20508c265622" providerId="ADAL" clId="{5215DD88-D35F-4FE6-A496-197AFF20AC9C}" dt="2023-04-27T10:58:37.138" v="20"/>
        <pc:sldMkLst>
          <pc:docMk/>
          <pc:sldMk cId="3529160865" sldId="1580"/>
        </pc:sldMkLst>
        <pc:spChg chg="add mod">
          <ac:chgData name="Pauline Turnbull" userId="409d1224-aced-4db4-b117-20508c265622" providerId="ADAL" clId="{5215DD88-D35F-4FE6-A496-197AFF20AC9C}" dt="2023-04-27T10:58:19.849" v="18"/>
          <ac:spMkLst>
            <pc:docMk/>
            <pc:sldMk cId="3529160865" sldId="1580"/>
            <ac:spMk id="2" creationId="{59D6D001-D420-4784-352F-64E6A40D2127}"/>
          </ac:spMkLst>
        </pc:spChg>
        <pc:spChg chg="del">
          <ac:chgData name="Pauline Turnbull" userId="409d1224-aced-4db4-b117-20508c265622" providerId="ADAL" clId="{5215DD88-D35F-4FE6-A496-197AFF20AC9C}" dt="2023-04-27T10:58:36.767" v="19" actId="478"/>
          <ac:spMkLst>
            <pc:docMk/>
            <pc:sldMk cId="3529160865" sldId="1580"/>
            <ac:spMk id="3" creationId="{3BA06470-5F27-4B45-AD5B-5C970810CE0C}"/>
          </ac:spMkLst>
        </pc:spChg>
        <pc:spChg chg="del">
          <ac:chgData name="Pauline Turnbull" userId="409d1224-aced-4db4-b117-20508c265622" providerId="ADAL" clId="{5215DD88-D35F-4FE6-A496-197AFF20AC9C}" dt="2023-04-27T10:58:17.021" v="17" actId="478"/>
          <ac:spMkLst>
            <pc:docMk/>
            <pc:sldMk cId="3529160865" sldId="1580"/>
            <ac:spMk id="4" creationId="{37E7FA7B-9C22-E4F7-07E9-849525A5D460}"/>
          </ac:spMkLst>
        </pc:spChg>
        <pc:spChg chg="add mod">
          <ac:chgData name="Pauline Turnbull" userId="409d1224-aced-4db4-b117-20508c265622" providerId="ADAL" clId="{5215DD88-D35F-4FE6-A496-197AFF20AC9C}" dt="2023-04-27T10:58:19.849" v="18"/>
          <ac:spMkLst>
            <pc:docMk/>
            <pc:sldMk cId="3529160865" sldId="1580"/>
            <ac:spMk id="9" creationId="{8E331ECA-64EF-9B34-4936-56DEED59A11B}"/>
          </ac:spMkLst>
        </pc:spChg>
        <pc:spChg chg="add mod">
          <ac:chgData name="Pauline Turnbull" userId="409d1224-aced-4db4-b117-20508c265622" providerId="ADAL" clId="{5215DD88-D35F-4FE6-A496-197AFF20AC9C}" dt="2023-04-27T10:58:19.849" v="18"/>
          <ac:spMkLst>
            <pc:docMk/>
            <pc:sldMk cId="3529160865" sldId="1580"/>
            <ac:spMk id="10" creationId="{3D399FF5-FEFC-7F42-DCB9-87BB7047794E}"/>
          </ac:spMkLst>
        </pc:spChg>
        <pc:spChg chg="add mod">
          <ac:chgData name="Pauline Turnbull" userId="409d1224-aced-4db4-b117-20508c265622" providerId="ADAL" clId="{5215DD88-D35F-4FE6-A496-197AFF20AC9C}" dt="2023-04-27T10:58:37.138" v="20"/>
          <ac:spMkLst>
            <pc:docMk/>
            <pc:sldMk cId="3529160865" sldId="1580"/>
            <ac:spMk id="11" creationId="{CE5ECD79-23BB-808B-7D7C-4533B8D88FF9}"/>
          </ac:spMkLst>
        </pc:spChg>
        <pc:graphicFrameChg chg="add del">
          <ac:chgData name="Pauline Turnbull" userId="409d1224-aced-4db4-b117-20508c265622" providerId="ADAL" clId="{5215DD88-D35F-4FE6-A496-197AFF20AC9C}" dt="2023-04-27T10:58:15.916" v="16" actId="478"/>
          <ac:graphicFrameMkLst>
            <pc:docMk/>
            <pc:sldMk cId="3529160865" sldId="1580"/>
            <ac:graphicFrameMk id="7" creationId="{DEFE1331-B935-4FCF-A035-3B7B0EE233EC}"/>
          </ac:graphicFrameMkLst>
        </pc:graphicFrameChg>
        <pc:picChg chg="add mod">
          <ac:chgData name="Pauline Turnbull" userId="409d1224-aced-4db4-b117-20508c265622" providerId="ADAL" clId="{5215DD88-D35F-4FE6-A496-197AFF20AC9C}" dt="2023-04-27T10:58:19.849" v="18"/>
          <ac:picMkLst>
            <pc:docMk/>
            <pc:sldMk cId="3529160865" sldId="1580"/>
            <ac:picMk id="5" creationId="{345A1893-A4F0-E599-A754-F79F071A53A4}"/>
          </ac:picMkLst>
        </pc:picChg>
        <pc:picChg chg="add mod">
          <ac:chgData name="Pauline Turnbull" userId="409d1224-aced-4db4-b117-20508c265622" providerId="ADAL" clId="{5215DD88-D35F-4FE6-A496-197AFF20AC9C}" dt="2023-04-27T10:58:19.849" v="18"/>
          <ac:picMkLst>
            <pc:docMk/>
            <pc:sldMk cId="3529160865" sldId="1580"/>
            <ac:picMk id="6" creationId="{684C5AFD-B6CE-BD11-0E55-D467957DCAFD}"/>
          </ac:picMkLst>
        </pc:picChg>
        <pc:picChg chg="add mod">
          <ac:chgData name="Pauline Turnbull" userId="409d1224-aced-4db4-b117-20508c265622" providerId="ADAL" clId="{5215DD88-D35F-4FE6-A496-197AFF20AC9C}" dt="2023-04-27T10:58:19.849" v="18"/>
          <ac:picMkLst>
            <pc:docMk/>
            <pc:sldMk cId="3529160865" sldId="1580"/>
            <ac:picMk id="8" creationId="{C3D61FFD-C006-B8B7-3B6A-E9944EE3385A}"/>
          </ac:picMkLst>
        </pc:picChg>
      </pc:sldChg>
    </pc:docChg>
  </pc:docChgLst>
  <pc:docChgLst>
    <pc:chgData name="Pauline Turnbull" userId="S::p.turnbull@manchester.ac.uk::409d1224-aced-4db4-b117-20508c265622" providerId="AD" clId="Web-{484EF509-8DFD-50D4-AE9B-6CC6D56CC60B}"/>
    <pc:docChg chg="delSld">
      <pc:chgData name="Pauline Turnbull" userId="S::p.turnbull@manchester.ac.uk::409d1224-aced-4db4-b117-20508c265622" providerId="AD" clId="Web-{484EF509-8DFD-50D4-AE9B-6CC6D56CC60B}" dt="2023-04-25T05:01:00.245" v="0"/>
      <pc:docMkLst>
        <pc:docMk/>
      </pc:docMkLst>
      <pc:sldChg chg="del">
        <pc:chgData name="Pauline Turnbull" userId="S::p.turnbull@manchester.ac.uk::409d1224-aced-4db4-b117-20508c265622" providerId="AD" clId="Web-{484EF509-8DFD-50D4-AE9B-6CC6D56CC60B}" dt="2023-04-25T05:01:00.245" v="0"/>
        <pc:sldMkLst>
          <pc:docMk/>
          <pc:sldMk cId="3513476371" sldId="1494"/>
        </pc:sldMkLst>
      </pc:sldChg>
    </pc:docChg>
  </pc:docChgLst>
  <pc:docChgLst>
    <pc:chgData name="Navneet Kapur" userId="S::nav.kapur@manchester.ac.uk::ebbddb34-749e-4de1-b6a8-bf8dfd667b2f" providerId="AD" clId="Web-{9FE64E30-5BDB-9948-FC79-7477A0CB8C48}"/>
    <pc:docChg chg="modSld">
      <pc:chgData name="Navneet Kapur" userId="S::nav.kapur@manchester.ac.uk::ebbddb34-749e-4de1-b6a8-bf8dfd667b2f" providerId="AD" clId="Web-{9FE64E30-5BDB-9948-FC79-7477A0CB8C48}" dt="2023-04-25T15:00:50.798" v="7" actId="1076"/>
      <pc:docMkLst>
        <pc:docMk/>
      </pc:docMkLst>
      <pc:sldChg chg="delSp modSp">
        <pc:chgData name="Navneet Kapur" userId="S::nav.kapur@manchester.ac.uk::ebbddb34-749e-4de1-b6a8-bf8dfd667b2f" providerId="AD" clId="Web-{9FE64E30-5BDB-9948-FC79-7477A0CB8C48}" dt="2023-04-25T15:00:50.798" v="7" actId="1076"/>
        <pc:sldMkLst>
          <pc:docMk/>
          <pc:sldMk cId="1045986029" sldId="874"/>
        </pc:sldMkLst>
        <pc:picChg chg="mod">
          <ac:chgData name="Navneet Kapur" userId="S::nav.kapur@manchester.ac.uk::ebbddb34-749e-4de1-b6a8-bf8dfd667b2f" providerId="AD" clId="Web-{9FE64E30-5BDB-9948-FC79-7477A0CB8C48}" dt="2023-04-25T15:00:50.798" v="7" actId="1076"/>
          <ac:picMkLst>
            <pc:docMk/>
            <pc:sldMk cId="1045986029" sldId="874"/>
            <ac:picMk id="5" creationId="{00000000-0000-0000-0000-000000000000}"/>
          </ac:picMkLst>
        </pc:picChg>
        <pc:picChg chg="del">
          <ac:chgData name="Navneet Kapur" userId="S::nav.kapur@manchester.ac.uk::ebbddb34-749e-4de1-b6a8-bf8dfd667b2f" providerId="AD" clId="Web-{9FE64E30-5BDB-9948-FC79-7477A0CB8C48}" dt="2023-04-25T15:00:26.063" v="0"/>
          <ac:picMkLst>
            <pc:docMk/>
            <pc:sldMk cId="1045986029" sldId="874"/>
            <ac:picMk id="47" creationId="{3837434F-E9B2-475E-B71E-EB7A8C133022}"/>
          </ac:picMkLst>
        </pc:picChg>
      </pc:sldChg>
    </pc:docChg>
  </pc:docChgLst>
  <pc:docChgLst>
    <pc:chgData name="Pauline Turnbull" userId="S::p.turnbull@manchester.ac.uk::409d1224-aced-4db4-b117-20508c265622" providerId="AD" clId="Web-{98546887-8EB4-8740-D56E-32A5044B54FE}"/>
    <pc:docChg chg="modSld">
      <pc:chgData name="Pauline Turnbull" userId="S::p.turnbull@manchester.ac.uk::409d1224-aced-4db4-b117-20508c265622" providerId="AD" clId="Web-{98546887-8EB4-8740-D56E-32A5044B54FE}" dt="2023-04-24T14:10:43.145" v="5"/>
      <pc:docMkLst>
        <pc:docMk/>
      </pc:docMkLst>
      <pc:sldChg chg="addSp delSp modSp">
        <pc:chgData name="Pauline Turnbull" userId="S::p.turnbull@manchester.ac.uk::409d1224-aced-4db4-b117-20508c265622" providerId="AD" clId="Web-{98546887-8EB4-8740-D56E-32A5044B54FE}" dt="2023-04-24T14:10:43.145" v="5"/>
        <pc:sldMkLst>
          <pc:docMk/>
          <pc:sldMk cId="3697813595" sldId="276"/>
        </pc:sldMkLst>
        <pc:spChg chg="del">
          <ac:chgData name="Pauline Turnbull" userId="S::p.turnbull@manchester.ac.uk::409d1224-aced-4db4-b117-20508c265622" providerId="AD" clId="Web-{98546887-8EB4-8740-D56E-32A5044B54FE}" dt="2023-04-24T14:08:26.092" v="1"/>
          <ac:spMkLst>
            <pc:docMk/>
            <pc:sldMk cId="3697813595" sldId="276"/>
            <ac:spMk id="3" creationId="{17F17ACC-DA5C-EFBB-BC59-7F516A5323A8}"/>
          </ac:spMkLst>
        </pc:spChg>
        <pc:spChg chg="add mod">
          <ac:chgData name="Pauline Turnbull" userId="S::p.turnbull@manchester.ac.uk::409d1224-aced-4db4-b117-20508c265622" providerId="AD" clId="Web-{98546887-8EB4-8740-D56E-32A5044B54FE}" dt="2023-04-24T14:10:43.145" v="5"/>
          <ac:spMkLst>
            <pc:docMk/>
            <pc:sldMk cId="3697813595" sldId="276"/>
            <ac:spMk id="10" creationId="{FA1DFF19-516F-9950-B0C6-DBAD4FA779F9}"/>
          </ac:spMkLst>
        </pc:spChg>
        <pc:picChg chg="ord">
          <ac:chgData name="Pauline Turnbull" userId="S::p.turnbull@manchester.ac.uk::409d1224-aced-4db4-b117-20508c265622" providerId="AD" clId="Web-{98546887-8EB4-8740-D56E-32A5044B54FE}" dt="2023-04-24T14:08:36.967" v="3"/>
          <ac:picMkLst>
            <pc:docMk/>
            <pc:sldMk cId="3697813595" sldId="276"/>
            <ac:picMk id="4" creationId="{3E9DE2AB-57EF-B870-E441-BD2EDF29F8C8}"/>
          </ac:picMkLst>
        </pc:picChg>
        <pc:picChg chg="del">
          <ac:chgData name="Pauline Turnbull" userId="S::p.turnbull@manchester.ac.uk::409d1224-aced-4db4-b117-20508c265622" providerId="AD" clId="Web-{98546887-8EB4-8740-D56E-32A5044B54FE}" dt="2023-04-24T14:08:15.435" v="0"/>
          <ac:picMkLst>
            <pc:docMk/>
            <pc:sldMk cId="3697813595" sldId="276"/>
            <ac:picMk id="7" creationId="{E09B0DB4-70C3-3115-6553-EE6A7A93B45B}"/>
          </ac:picMkLst>
        </pc:picChg>
        <pc:picChg chg="add del mod ord">
          <ac:chgData name="Pauline Turnbull" userId="S::p.turnbull@manchester.ac.uk::409d1224-aced-4db4-b117-20508c265622" providerId="AD" clId="Web-{98546887-8EB4-8740-D56E-32A5044B54FE}" dt="2023-04-24T14:10:43.145" v="5"/>
          <ac:picMkLst>
            <pc:docMk/>
            <pc:sldMk cId="3697813595" sldId="276"/>
            <ac:picMk id="8" creationId="{75A89CE0-C970-C81F-2760-E0F7F7BF0CCE}"/>
          </ac:picMkLst>
        </pc:picChg>
      </pc:sldChg>
    </pc:docChg>
  </pc:docChgLst>
  <pc:docChgLst>
    <pc:chgData name="Cathryn Rodway" userId="S::cathryn.a.rodway@manchester.ac.uk::eb1f5484-34a6-49e8-b07b-27ddd2a27ec9" providerId="AD" clId="Web-{F53C893C-ED59-41AC-8C0E-7151DF402999}"/>
    <pc:docChg chg="modSld">
      <pc:chgData name="Cathryn Rodway" userId="S::cathryn.a.rodway@manchester.ac.uk::eb1f5484-34a6-49e8-b07b-27ddd2a27ec9" providerId="AD" clId="Web-{F53C893C-ED59-41AC-8C0E-7151DF402999}" dt="2023-04-25T09:05:34.589" v="9" actId="20577"/>
      <pc:docMkLst>
        <pc:docMk/>
      </pc:docMkLst>
      <pc:sldChg chg="modSp">
        <pc:chgData name="Cathryn Rodway" userId="S::cathryn.a.rodway@manchester.ac.uk::eb1f5484-34a6-49e8-b07b-27ddd2a27ec9" providerId="AD" clId="Web-{F53C893C-ED59-41AC-8C0E-7151DF402999}" dt="2023-04-25T09:05:34.589" v="9" actId="20577"/>
        <pc:sldMkLst>
          <pc:docMk/>
          <pc:sldMk cId="2504178450" sldId="904"/>
        </pc:sldMkLst>
        <pc:spChg chg="mod">
          <ac:chgData name="Cathryn Rodway" userId="S::cathryn.a.rodway@manchester.ac.uk::eb1f5484-34a6-49e8-b07b-27ddd2a27ec9" providerId="AD" clId="Web-{F53C893C-ED59-41AC-8C0E-7151DF402999}" dt="2023-04-25T09:05:34.589" v="9" actId="20577"/>
          <ac:spMkLst>
            <pc:docMk/>
            <pc:sldMk cId="2504178450" sldId="904"/>
            <ac:spMk id="21509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REPORT%202022\UK\UK%20FIGURES\Not%20using%20%20timing%20of%20last%20contact%20bar%20chart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16783841643778"/>
          <c:y val="8.9114904463171857E-2"/>
          <c:w val="0.74272849557084009"/>
          <c:h val="0.7653177217018503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solidFill>
                <a:srgbClr val="736BAE"/>
              </a:solidFill>
            </a:ln>
          </c:spPr>
          <c:marker>
            <c:symbol val="x"/>
            <c:size val="5"/>
            <c:spPr>
              <a:solidFill>
                <a:srgbClr val="736BAE"/>
              </a:solidFill>
              <a:ln>
                <a:solidFill>
                  <a:srgbClr val="736BAE"/>
                </a:solidFill>
              </a:ln>
            </c:spPr>
          </c:marker>
          <c:dPt>
            <c:idx val="10"/>
            <c:bubble3D val="0"/>
            <c:spPr>
              <a:ln>
                <a:solidFill>
                  <a:srgbClr val="736BAE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1-BC31-4CAD-A5DB-DBFFBE3FE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736BAE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Sheet1!$B$2:$B$12</c:f>
              <c:numCache>
                <c:formatCode>#,##0</c:formatCode>
                <c:ptCount val="11"/>
                <c:pt idx="0">
                  <c:v>1647</c:v>
                </c:pt>
                <c:pt idx="1">
                  <c:v>1759</c:v>
                </c:pt>
                <c:pt idx="2">
                  <c:v>1817</c:v>
                </c:pt>
                <c:pt idx="3">
                  <c:v>1765</c:v>
                </c:pt>
                <c:pt idx="4">
                  <c:v>1587</c:v>
                </c:pt>
                <c:pt idx="5">
                  <c:v>1618</c:v>
                </c:pt>
                <c:pt idx="6">
                  <c:v>1596</c:v>
                </c:pt>
                <c:pt idx="7">
                  <c:v>1586</c:v>
                </c:pt>
                <c:pt idx="8">
                  <c:v>1673</c:v>
                </c:pt>
                <c:pt idx="9">
                  <c:v>1695</c:v>
                </c:pt>
                <c:pt idx="10">
                  <c:v>1660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23-4A54-94C1-0127E042E3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ln>
              <a:solidFill>
                <a:srgbClr val="95C11F"/>
              </a:solidFill>
            </a:ln>
          </c:spPr>
          <c:marker>
            <c:symbol val="triangle"/>
            <c:size val="8"/>
            <c:spPr>
              <a:solidFill>
                <a:srgbClr val="95C11F"/>
              </a:solidFill>
              <a:ln>
                <a:solidFill>
                  <a:srgbClr val="95C11F"/>
                </a:solidFill>
              </a:ln>
            </c:spPr>
          </c:marker>
          <c:dPt>
            <c:idx val="10"/>
            <c:bubble3D val="0"/>
            <c:spPr>
              <a:ln>
                <a:solidFill>
                  <a:srgbClr val="95C11F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0-BC31-4CAD-A5DB-DBFFBE3FE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95C11F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Sheet1!$C$2:$C$12</c:f>
              <c:numCache>
                <c:formatCode>#,##0</c:formatCode>
                <c:ptCount val="11"/>
                <c:pt idx="0">
                  <c:v>1091</c:v>
                </c:pt>
                <c:pt idx="1">
                  <c:v>1191</c:v>
                </c:pt>
                <c:pt idx="2">
                  <c:v>1232</c:v>
                </c:pt>
                <c:pt idx="3">
                  <c:v>1208</c:v>
                </c:pt>
                <c:pt idx="4">
                  <c:v>1015</c:v>
                </c:pt>
                <c:pt idx="5">
                  <c:v>1036</c:v>
                </c:pt>
                <c:pt idx="6">
                  <c:v>1034</c:v>
                </c:pt>
                <c:pt idx="7">
                  <c:v>1055</c:v>
                </c:pt>
                <c:pt idx="8">
                  <c:v>1119</c:v>
                </c:pt>
                <c:pt idx="9">
                  <c:v>1116</c:v>
                </c:pt>
                <c:pt idx="10">
                  <c:v>1078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23-4A54-94C1-0127E042E3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Female</c:v>
                </c:pt>
              </c:strCache>
            </c:strRef>
          </c:tx>
          <c:spPr>
            <a:ln>
              <a:solidFill>
                <a:srgbClr val="BE0980"/>
              </a:solidFill>
            </a:ln>
          </c:spPr>
          <c:marker>
            <c:symbol val="circle"/>
            <c:size val="8"/>
            <c:spPr>
              <a:solidFill>
                <a:srgbClr val="BE0980"/>
              </a:solidFill>
              <a:ln>
                <a:solidFill>
                  <a:srgbClr val="BE0980"/>
                </a:solidFill>
              </a:ln>
            </c:spPr>
          </c:marker>
          <c:dPt>
            <c:idx val="10"/>
            <c:bubble3D val="0"/>
            <c:spPr>
              <a:ln>
                <a:solidFill>
                  <a:srgbClr val="BE0980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2-BC31-4CAD-A5DB-DBFFBE3FE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BE098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556</c:v>
                </c:pt>
                <c:pt idx="1">
                  <c:v>568</c:v>
                </c:pt>
                <c:pt idx="2">
                  <c:v>585</c:v>
                </c:pt>
                <c:pt idx="3">
                  <c:v>557</c:v>
                </c:pt>
                <c:pt idx="4">
                  <c:v>572</c:v>
                </c:pt>
                <c:pt idx="5">
                  <c:v>582</c:v>
                </c:pt>
                <c:pt idx="6">
                  <c:v>562</c:v>
                </c:pt>
                <c:pt idx="7">
                  <c:v>532</c:v>
                </c:pt>
                <c:pt idx="8">
                  <c:v>554</c:v>
                </c:pt>
                <c:pt idx="9">
                  <c:v>579</c:v>
                </c:pt>
                <c:pt idx="10">
                  <c:v>582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23-4A54-94C1-0127E042E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907968"/>
        <c:axId val="109911424"/>
      </c:lineChart>
      <c:catAx>
        <c:axId val="109907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09911424"/>
        <c:crosses val="autoZero"/>
        <c:auto val="1"/>
        <c:lblAlgn val="ctr"/>
        <c:lblOffset val="100"/>
        <c:noMultiLvlLbl val="0"/>
      </c:catAx>
      <c:valAx>
        <c:axId val="10991142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/>
                  <a:t>Number</a:t>
                </a:r>
                <a:r>
                  <a:rPr lang="en-GB" sz="1600" baseline="0"/>
                  <a:t> of patients</a:t>
                </a:r>
                <a:endParaRPr lang="en-GB" sz="1600"/>
              </a:p>
            </c:rich>
          </c:tx>
          <c:layout>
            <c:manualLayout>
              <c:xMode val="edge"/>
              <c:yMode val="edge"/>
              <c:x val="2.3488389845110869E-2"/>
              <c:y val="0.31035821132683955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09907968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54423371722371905"/>
          <c:y val="8.5156712947691161E-3"/>
          <c:w val="0.31885973999632333"/>
          <c:h val="6.8076384588460187E-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434590791826426E-2"/>
          <c:y val="0.18209866619177884"/>
          <c:w val="0.88349233965530849"/>
          <c:h val="0.644899531542940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0F77B5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rgbClr val="0F77B5"/>
              </a:solidFill>
              <a:ln w="9525">
                <a:solidFill>
                  <a:srgbClr val="0F77B5"/>
                </a:solidFill>
              </a:ln>
              <a:effectLst/>
            </c:spPr>
          </c:marker>
          <c:dPt>
            <c:idx val="9"/>
            <c:marker>
              <c:symbol val="square"/>
              <c:size val="7"/>
              <c:spPr>
                <a:solidFill>
                  <a:srgbClr val="0F77B5"/>
                </a:solidFill>
                <a:ln w="9525">
                  <a:solidFill>
                    <a:srgbClr val="0F77B5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F77B5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1-413F-B486-D1BA5D79C486}"/>
              </c:ext>
            </c:extLst>
          </c:dPt>
          <c:dPt>
            <c:idx val="10"/>
            <c:marker>
              <c:symbol val="square"/>
              <c:size val="7"/>
              <c:spPr>
                <a:solidFill>
                  <a:srgbClr val="0F77B5"/>
                </a:solidFill>
                <a:ln w="9525">
                  <a:solidFill>
                    <a:srgbClr val="0F77B5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F77B5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371B-4C06-93E7-C1A16A5F47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F77B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147</c:v>
                </c:pt>
                <c:pt idx="1">
                  <c:v>162</c:v>
                </c:pt>
                <c:pt idx="2">
                  <c:v>164</c:v>
                </c:pt>
                <c:pt idx="3">
                  <c:v>153</c:v>
                </c:pt>
                <c:pt idx="4">
                  <c:v>147</c:v>
                </c:pt>
                <c:pt idx="5">
                  <c:v>189</c:v>
                </c:pt>
                <c:pt idx="6">
                  <c:v>165</c:v>
                </c:pt>
                <c:pt idx="7">
                  <c:v>165</c:v>
                </c:pt>
                <c:pt idx="8">
                  <c:v>190</c:v>
                </c:pt>
                <c:pt idx="9">
                  <c:v>186</c:v>
                </c:pt>
                <c:pt idx="10">
                  <c:v>247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1B-4C06-93E7-C1A16A5F47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9"/>
            <c:marker>
              <c:symbol val="triangle"/>
              <c:size val="8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1-413F-B486-D1BA5D79C486}"/>
              </c:ext>
            </c:extLst>
          </c:dPt>
          <c:dPt>
            <c:idx val="10"/>
            <c:marker>
              <c:symbol val="triangle"/>
              <c:size val="8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371B-4C06-93E7-C1A16A5F47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71</c:v>
                </c:pt>
                <c:pt idx="1">
                  <c:v>76</c:v>
                </c:pt>
                <c:pt idx="2">
                  <c:v>71</c:v>
                </c:pt>
                <c:pt idx="3">
                  <c:v>59</c:v>
                </c:pt>
                <c:pt idx="4">
                  <c:v>61</c:v>
                </c:pt>
                <c:pt idx="5">
                  <c:v>78</c:v>
                </c:pt>
                <c:pt idx="6">
                  <c:v>64</c:v>
                </c:pt>
                <c:pt idx="7">
                  <c:v>73</c:v>
                </c:pt>
                <c:pt idx="8">
                  <c:v>82</c:v>
                </c:pt>
                <c:pt idx="9">
                  <c:v>82</c:v>
                </c:pt>
                <c:pt idx="10">
                  <c:v>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1B-4C06-93E7-C1A16A5F47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Female</c:v>
                </c:pt>
              </c:strCache>
            </c:strRef>
          </c:tx>
          <c:spPr>
            <a:ln w="28575" cap="rnd">
              <a:solidFill>
                <a:srgbClr val="B11593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B11593"/>
              </a:solidFill>
              <a:ln w="9525">
                <a:solidFill>
                  <a:srgbClr val="B11593"/>
                </a:solidFill>
              </a:ln>
              <a:effectLst/>
            </c:spPr>
          </c:marker>
          <c:dPt>
            <c:idx val="9"/>
            <c:marker>
              <c:symbol val="circle"/>
              <c:size val="8"/>
              <c:spPr>
                <a:solidFill>
                  <a:srgbClr val="B11593"/>
                </a:solidFill>
                <a:ln w="9525">
                  <a:solidFill>
                    <a:srgbClr val="B1159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B1159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1-413F-B486-D1BA5D79C486}"/>
              </c:ext>
            </c:extLst>
          </c:dPt>
          <c:dPt>
            <c:idx val="10"/>
            <c:marker>
              <c:symbol val="circle"/>
              <c:size val="8"/>
              <c:spPr>
                <a:solidFill>
                  <a:srgbClr val="B11593"/>
                </a:solidFill>
                <a:ln w="9525">
                  <a:solidFill>
                    <a:srgbClr val="B1159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B1159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371B-4C06-93E7-C1A16A5F47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B1159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76</c:v>
                </c:pt>
                <c:pt idx="1">
                  <c:v>86</c:v>
                </c:pt>
                <c:pt idx="2">
                  <c:v>93</c:v>
                </c:pt>
                <c:pt idx="3">
                  <c:v>94</c:v>
                </c:pt>
                <c:pt idx="4">
                  <c:v>86</c:v>
                </c:pt>
                <c:pt idx="5">
                  <c:v>111</c:v>
                </c:pt>
                <c:pt idx="6">
                  <c:v>101</c:v>
                </c:pt>
                <c:pt idx="7">
                  <c:v>92</c:v>
                </c:pt>
                <c:pt idx="8">
                  <c:v>106</c:v>
                </c:pt>
                <c:pt idx="9">
                  <c:v>104</c:v>
                </c:pt>
                <c:pt idx="10">
                  <c:v>143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71B-4C06-93E7-C1A16A5F47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042112"/>
        <c:axId val="124790272"/>
      </c:lineChart>
      <c:catAx>
        <c:axId val="1320421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790272"/>
        <c:crosses val="autoZero"/>
        <c:auto val="1"/>
        <c:lblAlgn val="ctr"/>
        <c:lblOffset val="100"/>
        <c:noMultiLvlLbl val="0"/>
      </c:catAx>
      <c:valAx>
        <c:axId val="124790272"/>
        <c:scaling>
          <c:orientation val="minMax"/>
          <c:max val="26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Number</a:t>
                </a:r>
                <a:r>
                  <a:rPr lang="en-GB" sz="1600" b="1" baseline="0"/>
                  <a:t> of patients</a:t>
                </a:r>
                <a:endParaRPr lang="en-GB" sz="1600" b="1"/>
              </a:p>
            </c:rich>
          </c:tx>
          <c:layout>
            <c:manualLayout>
              <c:xMode val="edge"/>
              <c:yMode val="edge"/>
              <c:x val="1.5834757942035061E-3"/>
              <c:y val="0.328070199304487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042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75185367454069"/>
          <c:y val="5.1109222698417445E-2"/>
          <c:w val="0.3924629265091864"/>
          <c:h val="5.9197418542878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86412178591688E-2"/>
          <c:y val="9.3198261815410702E-2"/>
          <c:w val="0.89642240991298949"/>
          <c:h val="0.6817018266073411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0F77B5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rgbClr val="0F77B5"/>
              </a:solidFill>
              <a:ln w="9525">
                <a:solidFill>
                  <a:srgbClr val="0F77B5"/>
                </a:solidFill>
              </a:ln>
              <a:effectLst/>
            </c:spPr>
          </c:marker>
          <c:dPt>
            <c:idx val="4"/>
            <c:marker>
              <c:symbol val="square"/>
              <c:size val="7"/>
              <c:spPr>
                <a:solidFill>
                  <a:srgbClr val="0F77B5"/>
                </a:solidFill>
                <a:ln w="9525">
                  <a:solidFill>
                    <a:srgbClr val="0F77B5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F77B5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5F1A-4485-8399-916C4F6DEAB4}"/>
              </c:ext>
            </c:extLst>
          </c:dPt>
          <c:dPt>
            <c:idx val="9"/>
            <c:marker>
              <c:symbol val="square"/>
              <c:size val="7"/>
              <c:spPr>
                <a:solidFill>
                  <a:srgbClr val="0F77B5"/>
                </a:solidFill>
                <a:ln w="9525">
                  <a:solidFill>
                    <a:srgbClr val="0F77B5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F77B5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949D-49A2-93B1-5C3356AE109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F77B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51</c:v>
                </c:pt>
                <c:pt idx="1">
                  <c:v>62</c:v>
                </c:pt>
                <c:pt idx="2">
                  <c:v>62</c:v>
                </c:pt>
                <c:pt idx="3">
                  <c:v>71</c:v>
                </c:pt>
                <c:pt idx="4">
                  <c:v>70</c:v>
                </c:pt>
                <c:pt idx="5">
                  <c:v>83</c:v>
                </c:pt>
                <c:pt idx="6">
                  <c:v>85</c:v>
                </c:pt>
                <c:pt idx="7">
                  <c:v>92</c:v>
                </c:pt>
                <c:pt idx="8">
                  <c:v>72</c:v>
                </c:pt>
                <c:pt idx="9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1B-4C06-93E7-C1A16A5F47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4"/>
            <c:marker>
              <c:symbol val="diamond"/>
              <c:size val="8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5F1A-4485-8399-916C4F6DEAB4}"/>
              </c:ext>
            </c:extLst>
          </c:dPt>
          <c:dPt>
            <c:idx val="9"/>
            <c:marker>
              <c:symbol val="diamond"/>
              <c:size val="8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949D-49A2-93B1-5C3356AE1092}"/>
              </c:ext>
            </c:extLst>
          </c:dPt>
          <c:dLbls>
            <c:dLbl>
              <c:idx val="0"/>
              <c:layout>
                <c:manualLayout>
                  <c:x val="-2.1060322334545883E-2"/>
                  <c:y val="-4.20529510166729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1A-4485-8399-916C4F6DEA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37</c:v>
                </c:pt>
                <c:pt idx="1">
                  <c:v>42</c:v>
                </c:pt>
                <c:pt idx="2">
                  <c:v>43</c:v>
                </c:pt>
                <c:pt idx="3">
                  <c:v>38</c:v>
                </c:pt>
                <c:pt idx="4">
                  <c:v>40</c:v>
                </c:pt>
                <c:pt idx="5">
                  <c:v>48</c:v>
                </c:pt>
                <c:pt idx="6">
                  <c:v>53</c:v>
                </c:pt>
                <c:pt idx="7">
                  <c:v>61</c:v>
                </c:pt>
                <c:pt idx="8">
                  <c:v>39</c:v>
                </c:pt>
                <c:pt idx="9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1B-4C06-93E7-C1A16A5F47D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Female</c:v>
                </c:pt>
              </c:strCache>
            </c:strRef>
          </c:tx>
          <c:spPr>
            <a:ln w="28575" cap="rnd">
              <a:solidFill>
                <a:srgbClr val="B11593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B11593"/>
              </a:solidFill>
              <a:ln w="9525">
                <a:solidFill>
                  <a:srgbClr val="B11593"/>
                </a:solidFill>
              </a:ln>
              <a:effectLst/>
            </c:spPr>
          </c:marker>
          <c:dPt>
            <c:idx val="4"/>
            <c:marker>
              <c:symbol val="circle"/>
              <c:size val="8"/>
              <c:spPr>
                <a:solidFill>
                  <a:srgbClr val="B11593"/>
                </a:solidFill>
                <a:ln w="9525">
                  <a:solidFill>
                    <a:srgbClr val="B1159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B11593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5F1A-4485-8399-916C4F6DEAB4}"/>
              </c:ext>
            </c:extLst>
          </c:dPt>
          <c:dPt>
            <c:idx val="9"/>
            <c:marker>
              <c:symbol val="circle"/>
              <c:size val="8"/>
              <c:spPr>
                <a:solidFill>
                  <a:srgbClr val="B11593"/>
                </a:solidFill>
                <a:ln w="9525">
                  <a:solidFill>
                    <a:srgbClr val="B11593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B11593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949D-49A2-93B1-5C3356AE1092}"/>
              </c:ext>
            </c:extLst>
          </c:dPt>
          <c:dLbls>
            <c:dLbl>
              <c:idx val="0"/>
              <c:layout>
                <c:manualLayout>
                  <c:x val="-2.1474618888876178E-2"/>
                  <c:y val="-4.58346553306798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B1159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067837965365384E-2"/>
                      <c:h val="5.12927894894235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F1A-4485-8399-916C4F6DEAB4}"/>
                </c:ext>
              </c:extLst>
            </c:dLbl>
            <c:dLbl>
              <c:idx val="3"/>
              <c:layout>
                <c:manualLayout>
                  <c:x val="-1.9863824535977511E-2"/>
                  <c:y val="4.4599437033145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49D-49A2-93B1-5C3356AE1092}"/>
                </c:ext>
              </c:extLst>
            </c:dLbl>
            <c:dLbl>
              <c:idx val="8"/>
              <c:layout>
                <c:manualLayout>
                  <c:x val="-2.4419747594687877E-2"/>
                  <c:y val="3.63275368517495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49D-49A2-93B1-5C3356AE10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B1159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14</c:v>
                </c:pt>
                <c:pt idx="1">
                  <c:v>20</c:v>
                </c:pt>
                <c:pt idx="2">
                  <c:v>19</c:v>
                </c:pt>
                <c:pt idx="3">
                  <c:v>33</c:v>
                </c:pt>
                <c:pt idx="4">
                  <c:v>30</c:v>
                </c:pt>
                <c:pt idx="5">
                  <c:v>35</c:v>
                </c:pt>
                <c:pt idx="6">
                  <c:v>32</c:v>
                </c:pt>
                <c:pt idx="7">
                  <c:v>30</c:v>
                </c:pt>
                <c:pt idx="8">
                  <c:v>32</c:v>
                </c:pt>
                <c:pt idx="9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71B-4C06-93E7-C1A16A5F47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830912"/>
        <c:axId val="153832832"/>
      </c:lineChart>
      <c:catAx>
        <c:axId val="1538309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832832"/>
        <c:crosses val="autoZero"/>
        <c:auto val="1"/>
        <c:lblAlgn val="ctr"/>
        <c:lblOffset val="100"/>
        <c:noMultiLvlLbl val="0"/>
      </c:catAx>
      <c:valAx>
        <c:axId val="1538328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/>
                  <a:t>Number</a:t>
                </a:r>
                <a:r>
                  <a:rPr lang="en-GB" sz="1600" baseline="0"/>
                  <a:t> of patients</a:t>
                </a:r>
                <a:endParaRPr lang="en-GB" sz="1600"/>
              </a:p>
            </c:rich>
          </c:tx>
          <c:layout>
            <c:manualLayout>
              <c:xMode val="edge"/>
              <c:yMode val="edge"/>
              <c:x val="0"/>
              <c:y val="0.279031613907564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83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682099799740029E-2"/>
          <c:y val="1.1711852566035444E-2"/>
          <c:w val="0.39246292650918652"/>
          <c:h val="5.9197418542878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2193291354826"/>
          <c:y val="2.6873113033156579E-2"/>
          <c:w val="0.73569490498124079"/>
          <c:h val="0.8023816940229555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 </c:v>
                </c:pt>
              </c:strCache>
            </c:strRef>
          </c:tx>
          <c:spPr>
            <a:ln>
              <a:solidFill>
                <a:srgbClr val="736BAE"/>
              </a:solidFill>
            </a:ln>
          </c:spPr>
          <c:marker>
            <c:symbol val="x"/>
            <c:size val="7"/>
            <c:spPr>
              <a:solidFill>
                <a:srgbClr val="736BAE"/>
              </a:solidFill>
              <a:ln>
                <a:solidFill>
                  <a:srgbClr val="736BAE"/>
                </a:solidFill>
              </a:ln>
            </c:spPr>
          </c:marker>
          <c:dPt>
            <c:idx val="10"/>
            <c:bubble3D val="0"/>
            <c:spPr>
              <a:ln>
                <a:solidFill>
                  <a:srgbClr val="736BAE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1-BC31-4CAD-A5DB-DBFFBE3FE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736BAE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98.5</c:v>
                </c:pt>
                <c:pt idx="1">
                  <c:v>87.6</c:v>
                </c:pt>
                <c:pt idx="2">
                  <c:v>86.5</c:v>
                </c:pt>
                <c:pt idx="3">
                  <c:v>77.400000000000006</c:v>
                </c:pt>
                <c:pt idx="4">
                  <c:v>68.400000000000006</c:v>
                </c:pt>
                <c:pt idx="5">
                  <c:v>69.5</c:v>
                </c:pt>
                <c:pt idx="6">
                  <c:v>51.6</c:v>
                </c:pt>
                <c:pt idx="7">
                  <c:v>49.4</c:v>
                </c:pt>
                <c:pt idx="8">
                  <c:v>50.5</c:v>
                </c:pt>
                <c:pt idx="9">
                  <c:v>47.8</c:v>
                </c:pt>
                <c:pt idx="10">
                  <c:v>47.2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23-4A54-94C1-0127E042E3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ln>
              <a:solidFill>
                <a:srgbClr val="95C11F"/>
              </a:solidFill>
            </a:ln>
          </c:spPr>
          <c:marker>
            <c:symbol val="triangle"/>
            <c:size val="8"/>
            <c:spPr>
              <a:solidFill>
                <a:srgbClr val="95C11F"/>
              </a:solidFill>
              <a:ln>
                <a:solidFill>
                  <a:srgbClr val="95C11F"/>
                </a:solidFill>
              </a:ln>
            </c:spPr>
          </c:marker>
          <c:dPt>
            <c:idx val="10"/>
            <c:bubble3D val="0"/>
            <c:spPr>
              <a:ln>
                <a:solidFill>
                  <a:srgbClr val="95C11F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0-BC31-4CAD-A5DB-DBFFBE3FE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95C11F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146.1</c:v>
                </c:pt>
                <c:pt idx="1">
                  <c:v>137.19999999999999</c:v>
                </c:pt>
                <c:pt idx="2">
                  <c:v>137.19999999999999</c:v>
                </c:pt>
                <c:pt idx="3">
                  <c:v>118.9</c:v>
                </c:pt>
                <c:pt idx="4">
                  <c:v>97.6</c:v>
                </c:pt>
                <c:pt idx="5">
                  <c:v>97.6</c:v>
                </c:pt>
                <c:pt idx="6">
                  <c:v>71.5</c:v>
                </c:pt>
                <c:pt idx="7">
                  <c:v>68.2</c:v>
                </c:pt>
                <c:pt idx="8">
                  <c:v>70.400000000000006</c:v>
                </c:pt>
                <c:pt idx="9">
                  <c:v>67.5</c:v>
                </c:pt>
                <c:pt idx="10">
                  <c:v>64.900000000000006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23-4A54-94C1-0127E042E3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Female</c:v>
                </c:pt>
              </c:strCache>
            </c:strRef>
          </c:tx>
          <c:spPr>
            <a:ln>
              <a:solidFill>
                <a:srgbClr val="BE0980"/>
              </a:solidFill>
            </a:ln>
          </c:spPr>
          <c:marker>
            <c:symbol val="circle"/>
            <c:size val="8"/>
            <c:spPr>
              <a:solidFill>
                <a:srgbClr val="BE0980"/>
              </a:solidFill>
              <a:ln>
                <a:solidFill>
                  <a:srgbClr val="BE0980"/>
                </a:solidFill>
              </a:ln>
            </c:spPr>
          </c:marker>
          <c:dPt>
            <c:idx val="10"/>
            <c:bubble3D val="0"/>
            <c:spPr>
              <a:ln>
                <a:solidFill>
                  <a:srgbClr val="BE0980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2-BC31-4CAD-A5DB-DBFFBE3FE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BE098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60.7</c:v>
                </c:pt>
                <c:pt idx="1">
                  <c:v>51.1</c:v>
                </c:pt>
                <c:pt idx="2">
                  <c:v>48.1</c:v>
                </c:pt>
                <c:pt idx="3">
                  <c:v>44.3</c:v>
                </c:pt>
                <c:pt idx="4">
                  <c:v>44.6</c:v>
                </c:pt>
                <c:pt idx="5">
                  <c:v>46</c:v>
                </c:pt>
                <c:pt idx="6">
                  <c:v>34.1</c:v>
                </c:pt>
                <c:pt idx="7">
                  <c:v>32.4</c:v>
                </c:pt>
                <c:pt idx="8">
                  <c:v>32.300000000000004</c:v>
                </c:pt>
                <c:pt idx="9">
                  <c:v>31.1</c:v>
                </c:pt>
                <c:pt idx="10">
                  <c:v>32.700000000000003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23-4A54-94C1-0127E042E3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639232"/>
        <c:axId val="114641536"/>
      </c:lineChart>
      <c:catAx>
        <c:axId val="114639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14641536"/>
        <c:crosses val="autoZero"/>
        <c:auto val="1"/>
        <c:lblAlgn val="ctr"/>
        <c:lblOffset val="100"/>
        <c:noMultiLvlLbl val="0"/>
      </c:catAx>
      <c:valAx>
        <c:axId val="11464153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/>
                  <a:t>Rates per 100,000 MH service</a:t>
                </a:r>
                <a:r>
                  <a:rPr lang="en-GB" sz="1600" baseline="0"/>
                  <a:t> users</a:t>
                </a:r>
                <a:endParaRPr lang="en-GB" sz="1600"/>
              </a:p>
            </c:rich>
          </c:tx>
          <c:layout>
            <c:manualLayout>
              <c:xMode val="edge"/>
              <c:yMode val="edge"/>
              <c:x val="2.2486761351653596E-2"/>
              <c:y val="0.1888610446428793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14639232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58782412092362157"/>
          <c:y val="3.5663314700368366E-3"/>
          <c:w val="0.31885973999632355"/>
          <c:h val="6.8076384588460187E-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06321839080458"/>
          <c:y val="7.3626200577867298E-2"/>
          <c:w val="0.89216705131686103"/>
          <c:h val="0.82476788809848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6818028927009603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2F5597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2F5597"/>
                        </a:solidFill>
                        <a:latin typeface="+mn-lt"/>
                      </a:rPr>
                      <a:t>15%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1DC-48E8-BCBB-886237EDABB4}"/>
                </c:ext>
              </c:extLst>
            </c:dLbl>
            <c:dLbl>
              <c:idx val="1"/>
              <c:layout>
                <c:manualLayout>
                  <c:x val="1.4433584655758182E-3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2F5597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2F5597"/>
                        </a:solidFill>
                        <a:latin typeface="+mn-lt"/>
                      </a:rPr>
                      <a:t>30%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1DC-48E8-BCBB-886237EDABB4}"/>
                </c:ext>
              </c:extLst>
            </c:dLbl>
            <c:dLbl>
              <c:idx val="2"/>
              <c:layout>
                <c:manualLayout>
                  <c:x val="-6.166539370181236E-17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2F5597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2F5597"/>
                        </a:solidFill>
                        <a:latin typeface="+mn-lt"/>
                      </a:rPr>
                      <a:t>23%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1DC-48E8-BCBB-886237EDABB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2F5597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2F5597"/>
                        </a:solidFill>
                        <a:latin typeface="+mn-lt"/>
                      </a:rPr>
                      <a:t>15%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1DC-48E8-BCBB-886237EDABB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2F5597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2F5597"/>
                        </a:solidFill>
                        <a:latin typeface="+mn-lt"/>
                      </a:rPr>
                      <a:t>17%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31DC-48E8-BCBB-886237EDABB4}"/>
                </c:ext>
              </c:extLst>
            </c:dLbl>
            <c:dLbl>
              <c:idx val="5"/>
              <c:layout>
                <c:manualLayout>
                  <c:x val="0"/>
                  <c:y val="6.7510548523206778E-3"/>
                </c:manualLayout>
              </c:layout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2F5597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2F5597"/>
                        </a:solidFill>
                        <a:latin typeface="+mn-lt"/>
                      </a:rPr>
                      <a:t>554</a:t>
                    </a:r>
                    <a:r>
                      <a:rPr lang="en-US" sz="1600" b="1" baseline="0">
                        <a:solidFill>
                          <a:srgbClr val="2F5597"/>
                        </a:solidFill>
                        <a:latin typeface="+mn-lt"/>
                      </a:rPr>
                      <a:t> (14%)</a:t>
                    </a:r>
                    <a:endParaRPr lang="en-US" sz="1600" b="1">
                      <a:solidFill>
                        <a:srgbClr val="2F5597"/>
                      </a:solidFill>
                      <a:latin typeface="+mn-lt"/>
                    </a:endParaRP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1DC-48E8-BCBB-886237EDABB4}"/>
                </c:ext>
              </c:extLst>
            </c:dLbl>
            <c:dLbl>
              <c:idx val="6"/>
              <c:layout>
                <c:manualLayout>
                  <c:x val="-1.0584506474434204E-16"/>
                  <c:y val="-2.7515722418792348E-3"/>
                </c:manualLayout>
              </c:layout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2F5597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2F5597"/>
                        </a:solidFill>
                        <a:latin typeface="+mn-lt"/>
                      </a:rPr>
                      <a:t>398 (10%)</a:t>
                    </a:r>
                  </a:p>
                </c:rich>
              </c:tx>
              <c:spPr/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31DC-48E8-BCBB-886237EDABB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2F5597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2F5597"/>
                        </a:solidFill>
                        <a:latin typeface="+mn-lt"/>
                      </a:rPr>
                      <a:t>386 (10%)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1DC-48E8-BCBB-886237EDABB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2F5597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2F5597"/>
                        </a:solidFill>
                        <a:latin typeface="+mn-lt"/>
                      </a:rPr>
                      <a:t>318 (8%)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31DC-48E8-BCBB-886237EDABB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pPr>
                      <a:defRPr sz="1600" b="1" i="0" u="none" strike="noStrike" baseline="0">
                        <a:solidFill>
                          <a:srgbClr val="2F5597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>
                        <a:solidFill>
                          <a:srgbClr val="2F5597"/>
                        </a:solidFill>
                        <a:latin typeface="+mn-lt"/>
                      </a:rPr>
                      <a:t>294 (8%)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31DC-48E8-BCBB-886237EDABB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u="none" strike="noStrike" baseline="0">
                    <a:solidFill>
                      <a:srgbClr val="2F5597"/>
                    </a:solidFill>
                    <a:latin typeface="+mn-lt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Sheet1!$B$3:$B$7</c:f>
              <c:strCache>
                <c:ptCount val="5"/>
                <c:pt idx="0">
                  <c:v>&lt;24 hours</c:v>
                </c:pt>
                <c:pt idx="1">
                  <c:v>1-7 days</c:v>
                </c:pt>
                <c:pt idx="2">
                  <c:v>1-4 weeks</c:v>
                </c:pt>
                <c:pt idx="3">
                  <c:v>5-13 weeks</c:v>
                </c:pt>
                <c:pt idx="4">
                  <c:v>More than 13 weeks</c:v>
                </c:pt>
              </c:strCache>
            </c:strRef>
          </c:cat>
          <c:val>
            <c:numRef>
              <c:f>Sheet1!$C$3:$C$7</c:f>
              <c:numCache>
                <c:formatCode>General</c:formatCode>
                <c:ptCount val="5"/>
                <c:pt idx="0">
                  <c:v>2577</c:v>
                </c:pt>
                <c:pt idx="1">
                  <c:v>5116</c:v>
                </c:pt>
                <c:pt idx="2">
                  <c:v>3864</c:v>
                </c:pt>
                <c:pt idx="3">
                  <c:v>2445</c:v>
                </c:pt>
                <c:pt idx="4">
                  <c:v>2830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1DC-48E8-BCBB-886237EDAB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458240"/>
        <c:axId val="96459776"/>
      </c:barChart>
      <c:catAx>
        <c:axId val="96458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en-US"/>
          </a:p>
        </c:txPr>
        <c:crossAx val="964597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6459776"/>
        <c:scaling>
          <c:orientation val="minMax"/>
          <c:max val="55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</a:defRPr>
                </a:pPr>
                <a:r>
                  <a:rPr lang="en-GB" sz="1600">
                    <a:latin typeface="Arial" panose="020B0604020202020204" pitchFamily="34" charset="0"/>
                    <a:cs typeface="Arial" panose="020B0604020202020204" pitchFamily="34" charset="0"/>
                  </a:rPr>
                  <a:t>Number of patients</a:t>
                </a:r>
              </a:p>
            </c:rich>
          </c:tx>
          <c:layout>
            <c:manualLayout>
              <c:xMode val="edge"/>
              <c:yMode val="edge"/>
              <c:x val="4.8763462756810597E-3"/>
              <c:y val="0.3403446126120464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chemeClr val="bg1">
                <a:lumMod val="65000"/>
              </a:schemeClr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+mn-lt"/>
                <a:ea typeface="Arial"/>
                <a:cs typeface="Arial" panose="020B0604020202020204" pitchFamily="34" charset="0"/>
              </a:defRPr>
            </a:pPr>
            <a:endParaRPr lang="en-US"/>
          </a:p>
        </c:txPr>
        <c:crossAx val="96458240"/>
        <c:crosses val="autoZero"/>
        <c:crossBetween val="between"/>
        <c:majorUnit val="5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3320665397832"/>
          <c:y val="0.1871647919010124"/>
          <c:w val="0.85323228346456692"/>
          <c:h val="0.662166854143231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Missed last appointment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7"/>
            <c:spPr>
              <a:solidFill>
                <a:srgbClr val="008BD2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9"/>
            <c:marker>
              <c:spPr>
                <a:solidFill>
                  <a:srgbClr val="008BD2"/>
                </a:solidFill>
                <a:ln w="9525">
                  <a:solidFill>
                    <a:schemeClr val="accent1"/>
                  </a:solidFill>
                  <a:prstDash val="sysDot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72-401B-99E9-3B790E86739F}"/>
              </c:ext>
            </c:extLst>
          </c:dPt>
          <c:dPt>
            <c:idx val="10"/>
            <c:bubble3D val="0"/>
            <c:spPr>
              <a:ln w="2857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0BCD-45A6-9522-3C97686BD129}"/>
              </c:ext>
            </c:extLst>
          </c:dPt>
          <c:dLbls>
            <c:dLbl>
              <c:idx val="6"/>
              <c:layout>
                <c:manualLayout>
                  <c:x val="-3.5614759076760885E-2"/>
                  <c:y val="-3.62863729710254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270804474217099E-2"/>
                      <c:h val="6.18339741078458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6272-401B-99E9-3B790E8673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389</c:v>
                </c:pt>
                <c:pt idx="1">
                  <c:v>415</c:v>
                </c:pt>
                <c:pt idx="2">
                  <c:v>407</c:v>
                </c:pt>
                <c:pt idx="3">
                  <c:v>417</c:v>
                </c:pt>
                <c:pt idx="4">
                  <c:v>340</c:v>
                </c:pt>
                <c:pt idx="5">
                  <c:v>312</c:v>
                </c:pt>
                <c:pt idx="6">
                  <c:v>326</c:v>
                </c:pt>
                <c:pt idx="7">
                  <c:v>327</c:v>
                </c:pt>
                <c:pt idx="8">
                  <c:v>316</c:v>
                </c:pt>
                <c:pt idx="9">
                  <c:v>341</c:v>
                </c:pt>
                <c:pt idx="10">
                  <c:v>347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CD-45A6-9522-3C97686BD12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FA2-4434-AB2B-B0F9B5EA43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FA2-4434-AB2B-B0F9B5EA43B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</c:strCache>
            </c:strRef>
          </c:tx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Sheet1!$E$2:$E$12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FFA2-4434-AB2B-B0F9B5EA43B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</c:strCache>
            </c:strRef>
          </c:tx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Sheet1!$F$2:$F$12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FA2-4434-AB2B-B0F9B5EA43B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</c:strCache>
            </c:strRef>
          </c:tx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Sheet1!$G$2:$G$12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FA2-4434-AB2B-B0F9B5EA43B2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</c:strCache>
            </c:strRef>
          </c:tx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Sheet1!$H$2:$H$12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FFA2-4434-AB2B-B0F9B5EA43B2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</c:strCache>
            </c:strRef>
          </c:tx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Sheet1!$I$2:$I$12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FFA2-4434-AB2B-B0F9B5EA43B2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</c:strCache>
            </c:strRef>
          </c:tx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Sheet1!$J$2:$J$12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FFA2-4434-AB2B-B0F9B5EA43B2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</c:strCache>
            </c:strRef>
          </c:tx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Sheet1!$K$2:$K$12</c:f>
              <c:numCache>
                <c:formatCode>General</c:formatCode>
                <c:ptCount val="11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FFA2-4434-AB2B-B0F9B5EA43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940608"/>
        <c:axId val="124851712"/>
      </c:lineChart>
      <c:catAx>
        <c:axId val="119940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851712"/>
        <c:crosses val="autoZero"/>
        <c:auto val="1"/>
        <c:lblAlgn val="ctr"/>
        <c:lblOffset val="100"/>
        <c:noMultiLvlLbl val="0"/>
      </c:catAx>
      <c:valAx>
        <c:axId val="1248517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Number of patients</a:t>
                </a:r>
              </a:p>
            </c:rich>
          </c:tx>
          <c:layout>
            <c:manualLayout>
              <c:xMode val="edge"/>
              <c:yMode val="edge"/>
              <c:x val="2.3184174190003778E-2"/>
              <c:y val="0.3264099849242750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prstClr val="black">
                <a:lumMod val="25000"/>
                <a:lumOff val="75000"/>
              </a:prst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94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33209219031491"/>
          <c:y val="0.20859336332958381"/>
          <c:w val="0.85323228346456692"/>
          <c:h val="0.662166854143231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In-patient suicide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7"/>
            <c:spPr>
              <a:solidFill>
                <a:srgbClr val="008BD2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9"/>
            <c:marker>
              <c:spPr>
                <a:solidFill>
                  <a:srgbClr val="008BD2"/>
                </a:solidFill>
                <a:ln w="9525">
                  <a:solidFill>
                    <a:schemeClr val="accent1"/>
                  </a:solidFill>
                  <a:prstDash val="sysDot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72-401B-99E9-3B790E86739F}"/>
              </c:ext>
            </c:extLst>
          </c:dPt>
          <c:dPt>
            <c:idx val="10"/>
            <c:bubble3D val="0"/>
            <c:spPr>
              <a:ln w="28575" cap="rnd">
                <a:solidFill>
                  <a:schemeClr val="accent1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0BCD-45A6-9522-3C97686BD129}"/>
              </c:ext>
            </c:extLst>
          </c:dPt>
          <c:dLbls>
            <c:dLbl>
              <c:idx val="6"/>
              <c:layout>
                <c:manualLayout>
                  <c:x val="-1.3677165354330716E-2"/>
                  <c:y val="-3.84530019685039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272-401B-99E9-3B790E8673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115</c:v>
                </c:pt>
                <c:pt idx="1">
                  <c:v>127</c:v>
                </c:pt>
                <c:pt idx="2">
                  <c:v>123</c:v>
                </c:pt>
                <c:pt idx="3">
                  <c:v>120</c:v>
                </c:pt>
                <c:pt idx="4">
                  <c:v>94</c:v>
                </c:pt>
                <c:pt idx="5">
                  <c:v>116</c:v>
                </c:pt>
                <c:pt idx="6">
                  <c:v>86</c:v>
                </c:pt>
                <c:pt idx="7">
                  <c:v>62</c:v>
                </c:pt>
                <c:pt idx="8">
                  <c:v>73</c:v>
                </c:pt>
                <c:pt idx="9">
                  <c:v>74</c:v>
                </c:pt>
                <c:pt idx="10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CD-45A6-9522-3C97686BD12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Hanging/strangulation on the ward</c:v>
                </c:pt>
              </c:strCache>
            </c:strRef>
          </c:tx>
          <c:spPr>
            <a:ln>
              <a:solidFill>
                <a:srgbClr val="BE0980"/>
              </a:solidFill>
            </a:ln>
          </c:spPr>
          <c:marker>
            <c:symbol val="circle"/>
            <c:size val="8"/>
            <c:spPr>
              <a:solidFill>
                <a:srgbClr val="BE0980"/>
              </a:solidFill>
              <a:ln>
                <a:solidFill>
                  <a:srgbClr val="BE0980"/>
                </a:solidFill>
              </a:ln>
            </c:spPr>
          </c:marker>
          <c:dPt>
            <c:idx val="9"/>
            <c:bubble3D val="0"/>
            <c:spPr>
              <a:ln>
                <a:solidFill>
                  <a:srgbClr val="BE098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6272-401B-99E9-3B790E86739F}"/>
              </c:ext>
            </c:extLst>
          </c:dPt>
          <c:dPt>
            <c:idx val="10"/>
            <c:bubble3D val="0"/>
            <c:spPr>
              <a:ln>
                <a:solidFill>
                  <a:srgbClr val="BE0980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4-67D3-4091-9A77-57A11DC286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BE098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31</c:v>
                </c:pt>
                <c:pt idx="1">
                  <c:v>28</c:v>
                </c:pt>
                <c:pt idx="2">
                  <c:v>38</c:v>
                </c:pt>
                <c:pt idx="3">
                  <c:v>32</c:v>
                </c:pt>
                <c:pt idx="4">
                  <c:v>32</c:v>
                </c:pt>
                <c:pt idx="5">
                  <c:v>29</c:v>
                </c:pt>
                <c:pt idx="6">
                  <c:v>22</c:v>
                </c:pt>
                <c:pt idx="7">
                  <c:v>16</c:v>
                </c:pt>
                <c:pt idx="8">
                  <c:v>17</c:v>
                </c:pt>
                <c:pt idx="9">
                  <c:v>21</c:v>
                </c:pt>
                <c:pt idx="10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7D3-4091-9A77-57A11DC286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767424"/>
        <c:axId val="143774848"/>
      </c:lineChart>
      <c:catAx>
        <c:axId val="143767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774848"/>
        <c:crosses val="autoZero"/>
        <c:auto val="1"/>
        <c:lblAlgn val="ctr"/>
        <c:lblOffset val="100"/>
        <c:noMultiLvlLbl val="0"/>
      </c:catAx>
      <c:valAx>
        <c:axId val="1437748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Number of patients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prstClr val="black">
                <a:lumMod val="25000"/>
                <a:lumOff val="75000"/>
              </a:prst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76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4564829229781688"/>
          <c:y val="6.8724646990481086E-2"/>
          <c:w val="0.55257029606565911"/>
          <c:h val="9.7639921089777398E-2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54055675446525"/>
          <c:y val="2.2828248031496072E-2"/>
          <c:w val="0.8897835662164475"/>
          <c:h val="0.807306840551181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1859C"/>
            </a:solidFill>
            <a:ln>
              <a:solidFill>
                <a:srgbClr val="4472C4"/>
              </a:solidFill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31859C"/>
              </a:solidFill>
              <a:ln w="12700" cap="rnd">
                <a:solidFill>
                  <a:srgbClr val="4472C4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0BCD-45A6-9522-3C97686BD1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31859C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323</c:v>
                </c:pt>
                <c:pt idx="1">
                  <c:v>275</c:v>
                </c:pt>
                <c:pt idx="2">
                  <c:v>227</c:v>
                </c:pt>
                <c:pt idx="3">
                  <c:v>162</c:v>
                </c:pt>
                <c:pt idx="4">
                  <c:v>190</c:v>
                </c:pt>
                <c:pt idx="5">
                  <c:v>147</c:v>
                </c:pt>
                <c:pt idx="6">
                  <c:v>130</c:v>
                </c:pt>
                <c:pt idx="7">
                  <c:v>125</c:v>
                </c:pt>
                <c:pt idx="8">
                  <c:v>111</c:v>
                </c:pt>
                <c:pt idx="9">
                  <c:v>101</c:v>
                </c:pt>
                <c:pt idx="10">
                  <c:v>93</c:v>
                </c:pt>
                <c:pt idx="11">
                  <c:v>109</c:v>
                </c:pt>
                <c:pt idx="12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D-45A6-9522-3C97686BD1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144186752"/>
        <c:axId val="149619840"/>
      </c:barChart>
      <c:catAx>
        <c:axId val="1441867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Weeks</a:t>
                </a:r>
                <a:r>
                  <a:rPr lang="en-GB" sz="1600" b="1" baseline="0"/>
                  <a:t> between discharge and suicide (Week 1=First week following discharge)</a:t>
                </a:r>
                <a:endParaRPr lang="en-GB" sz="1600" b="1"/>
              </a:p>
            </c:rich>
          </c:tx>
          <c:layout>
            <c:manualLayout>
              <c:xMode val="edge"/>
              <c:yMode val="edge"/>
              <c:x val="0.12418190185649067"/>
              <c:y val="0.9206549683323487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619840"/>
        <c:crosses val="autoZero"/>
        <c:auto val="1"/>
        <c:lblAlgn val="ctr"/>
        <c:lblOffset val="100"/>
        <c:noMultiLvlLbl val="0"/>
      </c:catAx>
      <c:valAx>
        <c:axId val="1496198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Number of patients</a:t>
                </a:r>
              </a:p>
            </c:rich>
          </c:tx>
          <c:layout>
            <c:manualLayout>
              <c:xMode val="edge"/>
              <c:yMode val="edge"/>
              <c:x val="8.9126644046835738E-3"/>
              <c:y val="0.2886444008490836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prstClr val="black">
                <a:lumMod val="25000"/>
                <a:lumOff val="75000"/>
              </a:prst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18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26771653543337"/>
          <c:y val="2.2828248031496072E-2"/>
          <c:w val="0.85323228346456692"/>
          <c:h val="0.79793184055118205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137935488"/>
        <c:axId val="138310400"/>
      </c:barChart>
      <c:catAx>
        <c:axId val="1379354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/>
                  <a:t>Weeks</a:t>
                </a:r>
                <a:r>
                  <a:rPr lang="en-GB" sz="1200" b="1" baseline="0"/>
                  <a:t> between discharge and suicide (Week 1 = First week following discharge)</a:t>
                </a:r>
                <a:endParaRPr lang="en-GB" sz="1200" b="1"/>
              </a:p>
            </c:rich>
          </c:tx>
          <c:layout>
            <c:manualLayout>
              <c:xMode val="edge"/>
              <c:yMode val="edge"/>
              <c:x val="0.48867207521616485"/>
              <c:y val="0.882343749999999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310400"/>
        <c:crosses val="autoZero"/>
        <c:auto val="1"/>
        <c:lblAlgn val="ctr"/>
        <c:lblOffset val="100"/>
        <c:noMultiLvlLbl val="0"/>
      </c:catAx>
      <c:valAx>
        <c:axId val="1383104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/>
                  <a:t>Number of patients</a:t>
                </a:r>
              </a:p>
            </c:rich>
          </c:tx>
          <c:layout>
            <c:manualLayout>
              <c:xMode val="edge"/>
              <c:yMode val="edge"/>
              <c:x val="1.9427366637493573E-2"/>
              <c:y val="0.26054404527559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935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40277962836236"/>
          <c:y val="0.16763427391616054"/>
          <c:w val="0.82872800086125853"/>
          <c:h val="0.646482037401575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2A8095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rgbClr val="2A8095"/>
              </a:solidFill>
              <a:ln w="9525">
                <a:solidFill>
                  <a:srgbClr val="2A8095"/>
                </a:solidFill>
              </a:ln>
              <a:effectLst/>
            </c:spPr>
          </c:marker>
          <c:dPt>
            <c:idx val="3"/>
            <c:bubble3D val="0"/>
            <c:spPr>
              <a:ln w="28575" cap="rnd">
                <a:solidFill>
                  <a:srgbClr val="2A8095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DE3-455A-B59F-C7C2C2169A77}"/>
              </c:ext>
            </c:extLst>
          </c:dPt>
          <c:dPt>
            <c:idx val="4"/>
            <c:bubble3D val="0"/>
            <c:spPr>
              <a:ln w="28575" cap="rnd">
                <a:solidFill>
                  <a:srgbClr val="2A8095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FC97-45C4-8781-80CE97FF9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A809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316</c:v>
                </c:pt>
                <c:pt idx="1">
                  <c:v>371</c:v>
                </c:pt>
                <c:pt idx="2">
                  <c:v>402</c:v>
                </c:pt>
                <c:pt idx="3">
                  <c:v>392</c:v>
                </c:pt>
                <c:pt idx="4">
                  <c:v>383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1D-45DA-BB12-8EE59302F5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>
              <a:solidFill>
                <a:srgbClr val="00AF4F"/>
              </a:solidFill>
              <a:round/>
            </a:ln>
            <a:effectLst/>
          </c:spPr>
          <c:marker>
            <c:symbol val="triangle"/>
            <c:size val="8"/>
            <c:spPr>
              <a:solidFill>
                <a:srgbClr val="00AF4F"/>
              </a:solidFill>
              <a:ln w="9525">
                <a:solidFill>
                  <a:srgbClr val="00AF4F"/>
                </a:solidFill>
              </a:ln>
              <a:effectLst/>
            </c:spPr>
          </c:marker>
          <c:dPt>
            <c:idx val="3"/>
            <c:bubble3D val="0"/>
            <c:spPr>
              <a:ln w="28575" cap="rnd">
                <a:solidFill>
                  <a:srgbClr val="00AF4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DE3-455A-B59F-C7C2C2169A77}"/>
              </c:ext>
            </c:extLst>
          </c:dPt>
          <c:dPt>
            <c:idx val="4"/>
            <c:bubble3D val="0"/>
            <c:spPr>
              <a:ln w="28575" cap="rnd">
                <a:solidFill>
                  <a:srgbClr val="00AF4F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C97-45C4-8781-80CE97FF9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AF4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240</c:v>
                </c:pt>
                <c:pt idx="1">
                  <c:v>285</c:v>
                </c:pt>
                <c:pt idx="2">
                  <c:v>291</c:v>
                </c:pt>
                <c:pt idx="3">
                  <c:v>289</c:v>
                </c:pt>
                <c:pt idx="4">
                  <c:v>275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1D-45DA-BB12-8EE59302F5D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Female</c:v>
                </c:pt>
              </c:strCache>
            </c:strRef>
          </c:tx>
          <c:spPr>
            <a:ln w="28575" cap="rnd">
              <a:solidFill>
                <a:srgbClr val="EF29E6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EF29E6"/>
              </a:solidFill>
              <a:ln w="9525">
                <a:solidFill>
                  <a:srgbClr val="EF29E6"/>
                </a:solidFill>
              </a:ln>
              <a:effectLst/>
            </c:spPr>
          </c:marker>
          <c:dPt>
            <c:idx val="3"/>
            <c:bubble3D val="0"/>
            <c:spPr>
              <a:ln w="28575" cap="rnd">
                <a:solidFill>
                  <a:srgbClr val="EF29E6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CDE3-455A-B59F-C7C2C2169A77}"/>
              </c:ext>
            </c:extLst>
          </c:dPt>
          <c:dPt>
            <c:idx val="4"/>
            <c:bubble3D val="0"/>
            <c:spPr>
              <a:ln w="28575" cap="rnd">
                <a:solidFill>
                  <a:srgbClr val="EF29E6"/>
                </a:solidFill>
                <a:prstDash val="sysDot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FC97-45C4-8781-80CE97FF9B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EF29E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76</c:v>
                </c:pt>
                <c:pt idx="1">
                  <c:v>86</c:v>
                </c:pt>
                <c:pt idx="2">
                  <c:v>110</c:v>
                </c:pt>
                <c:pt idx="3">
                  <c:v>103</c:v>
                </c:pt>
                <c:pt idx="4">
                  <c:v>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1D-45DA-BB12-8EE59302F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8822784"/>
        <c:axId val="138855168"/>
      </c:lineChart>
      <c:catAx>
        <c:axId val="138822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Year</a:t>
                </a:r>
              </a:p>
            </c:rich>
          </c:tx>
          <c:layout>
            <c:manualLayout>
              <c:xMode val="edge"/>
              <c:yMode val="edge"/>
              <c:x val="0.47388404718466176"/>
              <c:y val="0.9072506419244404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855168"/>
        <c:crosses val="autoZero"/>
        <c:auto val="1"/>
        <c:lblAlgn val="ctr"/>
        <c:lblOffset val="100"/>
        <c:noMultiLvlLbl val="0"/>
      </c:catAx>
      <c:valAx>
        <c:axId val="1388551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/>
                  <a:t>Number</a:t>
                </a:r>
                <a:r>
                  <a:rPr lang="en-GB" sz="1600" b="1" baseline="0"/>
                  <a:t> of patients </a:t>
                </a:r>
                <a:endParaRPr lang="en-GB" sz="1600" b="1"/>
              </a:p>
            </c:rich>
          </c:tx>
          <c:layout>
            <c:manualLayout>
              <c:xMode val="edge"/>
              <c:yMode val="edge"/>
              <c:x val="2.9719522385578671E-2"/>
              <c:y val="0.3679248338093615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C6C2E2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82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817020946629051"/>
          <c:y val="1.9089464245127152E-2"/>
          <c:w val="0.38595409073512282"/>
          <c:h val="6.39498031496062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3582373261375"/>
          <c:y val="0.109338780426918"/>
          <c:w val="0.78890098731218661"/>
          <c:h val="0.790775438743212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General population</c:v>
                </c:pt>
              </c:strCache>
            </c:strRef>
          </c:tx>
          <c:marker>
            <c:symbol val="square"/>
            <c:size val="7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2F528F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638</c:v>
                </c:pt>
                <c:pt idx="1">
                  <c:v>597</c:v>
                </c:pt>
                <c:pt idx="2">
                  <c:v>634</c:v>
                </c:pt>
                <c:pt idx="3">
                  <c:v>582</c:v>
                </c:pt>
                <c:pt idx="4">
                  <c:v>571</c:v>
                </c:pt>
                <c:pt idx="5">
                  <c:v>637</c:v>
                </c:pt>
                <c:pt idx="6">
                  <c:v>617</c:v>
                </c:pt>
                <c:pt idx="7">
                  <c:v>702</c:v>
                </c:pt>
                <c:pt idx="8">
                  <c:v>762</c:v>
                </c:pt>
                <c:pt idx="9">
                  <c:v>761</c:v>
                </c:pt>
                <c:pt idx="10">
                  <c:v>719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15-4ABE-A459-EEEE9DC22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942016"/>
        <c:axId val="143943936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Patients</c:v>
                </c:pt>
              </c:strCache>
            </c:strRef>
          </c:tx>
          <c:spPr>
            <a:ln cap="rnd">
              <a:solidFill>
                <a:srgbClr val="BE0980"/>
              </a:solidFill>
            </a:ln>
          </c:spPr>
          <c:marker>
            <c:symbol val="circle"/>
            <c:size val="8"/>
            <c:spPr>
              <a:solidFill>
                <a:srgbClr val="BE0980"/>
              </a:solidFill>
              <a:ln cap="rnd">
                <a:solidFill>
                  <a:srgbClr val="BE0980"/>
                </a:solidFill>
              </a:ln>
            </c:spPr>
          </c:marker>
          <c:dPt>
            <c:idx val="9"/>
            <c:bubble3D val="0"/>
            <c:spPr>
              <a:ln cap="rnd">
                <a:solidFill>
                  <a:srgbClr val="BE0980"/>
                </a:solidFill>
                <a:prstDash val="sysDot"/>
              </a:ln>
            </c:spPr>
            <c:extLst>
              <c:ext xmlns:c16="http://schemas.microsoft.com/office/drawing/2014/chart" uri="{C3380CC4-5D6E-409C-BE32-E72D297353CC}">
                <c16:uniqueId val="{00000001-924E-40C1-B1AB-A04810CCE7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BE0980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151</c:v>
                </c:pt>
                <c:pt idx="1">
                  <c:v>109</c:v>
                </c:pt>
                <c:pt idx="2">
                  <c:v>150</c:v>
                </c:pt>
                <c:pt idx="3">
                  <c:v>121</c:v>
                </c:pt>
                <c:pt idx="4">
                  <c:v>125</c:v>
                </c:pt>
                <c:pt idx="5">
                  <c:v>154</c:v>
                </c:pt>
                <c:pt idx="6">
                  <c:v>148</c:v>
                </c:pt>
                <c:pt idx="7">
                  <c:v>156</c:v>
                </c:pt>
                <c:pt idx="8">
                  <c:v>173</c:v>
                </c:pt>
                <c:pt idx="9">
                  <c:v>163</c:v>
                </c:pt>
                <c:pt idx="10">
                  <c:v>169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15-4ABE-A459-EEEE9DC22E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884928"/>
        <c:axId val="149621760"/>
      </c:lineChart>
      <c:catAx>
        <c:axId val="143942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43943936"/>
        <c:crosses val="autoZero"/>
        <c:auto val="1"/>
        <c:lblAlgn val="ctr"/>
        <c:lblOffset val="100"/>
        <c:noMultiLvlLbl val="0"/>
      </c:catAx>
      <c:valAx>
        <c:axId val="143943936"/>
        <c:scaling>
          <c:orientation val="minMax"/>
          <c:max val="8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/>
                  <a:t>Number</a:t>
                </a:r>
                <a:r>
                  <a:rPr lang="en-GB" sz="1600" baseline="0"/>
                  <a:t> of suicides in the general population</a:t>
                </a:r>
                <a:endParaRPr lang="en-GB" sz="1600"/>
              </a:p>
            </c:rich>
          </c:tx>
          <c:layout>
            <c:manualLayout>
              <c:xMode val="edge"/>
              <c:yMode val="edge"/>
              <c:x val="2.0662500932355317E-3"/>
              <c:y val="0.1017859586302061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en-US"/>
          </a:p>
        </c:txPr>
        <c:crossAx val="143942016"/>
        <c:crosses val="autoZero"/>
        <c:crossBetween val="between"/>
      </c:valAx>
      <c:valAx>
        <c:axId val="149621760"/>
        <c:scaling>
          <c:orientation val="minMax"/>
          <c:min val="0"/>
        </c:scaling>
        <c:delete val="0"/>
        <c:axPos val="r"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/>
                  <a:t>Number</a:t>
                </a:r>
                <a:r>
                  <a:rPr lang="en-GB" sz="1600" baseline="0"/>
                  <a:t> of p</a:t>
                </a:r>
                <a:r>
                  <a:rPr lang="en-GB" sz="1600"/>
                  <a:t>atient suicides</a:t>
                </a:r>
              </a:p>
            </c:rich>
          </c:tx>
          <c:layout>
            <c:manualLayout>
              <c:xMode val="edge"/>
              <c:yMode val="edge"/>
              <c:x val="0.96309116036737685"/>
              <c:y val="0.2122477022669937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en-US"/>
          </a:p>
        </c:txPr>
        <c:crossAx val="149884928"/>
        <c:crosses val="max"/>
        <c:crossBetween val="between"/>
      </c:valAx>
      <c:catAx>
        <c:axId val="1498849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49621760"/>
        <c:crosses val="autoZero"/>
        <c:auto val="1"/>
        <c:lblAlgn val="ctr"/>
        <c:lblOffset val="100"/>
        <c:noMultiLvlLbl val="0"/>
      </c:catAx>
      <c:spPr>
        <a:ln>
          <a:noFill/>
        </a:ln>
      </c:spPr>
    </c:plotArea>
    <c:legend>
      <c:legendPos val="r"/>
      <c:layout>
        <c:manualLayout>
          <c:xMode val="edge"/>
          <c:yMode val="edge"/>
          <c:x val="0.11797912901342364"/>
          <c:y val="1.3132033393003091E-2"/>
          <c:w val="0.41815852778215695"/>
          <c:h val="0.14579286874749781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33A49-B484-4817-B6A3-103152903D71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3A387-D056-4600-9242-EA275E42A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71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991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743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209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52EA-4911-41A2-9357-C740E3466D09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9432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52EA-4911-41A2-9357-C740E3466D09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302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004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602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21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83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470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90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919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257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643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793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52EA-4911-41A2-9357-C740E3466D0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19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emf"/><Relationship Id="rId5" Type="http://schemas.openxmlformats.org/officeDocument/2006/relationships/image" Target="../media/image12.emf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870333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8" y="168465"/>
            <a:ext cx="1663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712328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08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C76C-B195-4AAF-AF73-997EF5D1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2553B8-68AC-4447-8740-25A468BF6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70CC2-50AD-4B47-9470-EF0C2BDF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FCC4A-3BB9-4300-9408-C2BF4B9C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69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235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942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403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619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289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DD7E87-15E4-47C9-ABDA-D8502B8E9187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9" name="Picture 1" descr="TAB_allwhite.eps">
            <a:extLst>
              <a:ext uri="{FF2B5EF4-FFF2-40B4-BE49-F238E27FC236}">
                <a16:creationId xmlns:a16="http://schemas.microsoft.com/office/drawing/2014/main" id="{31C76636-6B20-4622-99E5-13D68E136B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A8FDC-011F-461E-9477-404DD38055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86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ADFD5-1128-47C2-A679-D96FB9A9A8A4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1F65C-F9AE-4022-9609-098D2C681FD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045342A-DE71-46C6-9D82-BEF6B6A9750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/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027E362B-B431-4464-B31D-94C2E8C07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8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2CDA7E59-77A3-44A0-8CF0-DF21FE7E6D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1998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37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UK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594859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UK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49116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936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England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541486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735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495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E04E8F-94E0-F5AC-116D-C2E810D7598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8535D3E-3A18-1F20-B6C6-46FB4FFAAF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01476C4-6E01-B8DB-87E4-EAA1A25C4B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FA76EF8-4AAE-2DBD-E833-B60C6D870E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4002"/>
            <a:ext cx="720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UK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552139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BE25E40F-5F07-F190-23FB-69BFC8EEA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 trans="83000"/>
                    </a14:imgEffect>
                    <a14:imgEffect>
                      <a14:sharpenSoften amount="-50000"/>
                    </a14:imgEffect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8" t="7838" r="-12" b="22852"/>
          <a:stretch/>
        </p:blipFill>
        <p:spPr>
          <a:xfrm>
            <a:off x="0" y="0"/>
            <a:ext cx="12192000" cy="693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52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320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C48B904F-4119-4194-8A85-7BA610A4D0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" y="6334424"/>
            <a:ext cx="121919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B2B2B2"/>
                </a:solidFill>
                <a:cs typeface="Arial" panose="020B060402020202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414360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FD2F-57EB-4FD9-A1D9-E80C4D4A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543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055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422C64-CDB5-E34F-8C97-66C6D9D51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8639596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4537D-7872-3E4B-A3AB-665CBC6EA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986194"/>
            <a:ext cx="8719991" cy="127160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2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2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" y="47625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29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249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14183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" r="8043" b="-142998"/>
          <a:stretch/>
        </p:blipFill>
        <p:spPr>
          <a:xfrm>
            <a:off x="400053" y="5903699"/>
            <a:ext cx="11056823" cy="45719"/>
          </a:xfrm>
          <a:prstGeom prst="rect">
            <a:avLst/>
          </a:prstGeom>
        </p:spPr>
      </p:pic>
      <p:pic>
        <p:nvPicPr>
          <p:cNvPr id="7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9" y="5926557"/>
            <a:ext cx="4705556" cy="8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660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7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" r="8043" b="-142998"/>
          <a:stretch/>
        </p:blipFill>
        <p:spPr>
          <a:xfrm>
            <a:off x="400053" y="5903699"/>
            <a:ext cx="11056823" cy="45719"/>
          </a:xfrm>
          <a:prstGeom prst="rect">
            <a:avLst/>
          </a:prstGeom>
        </p:spPr>
      </p:pic>
      <p:pic>
        <p:nvPicPr>
          <p:cNvPr id="9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29" y="5926557"/>
            <a:ext cx="4705556" cy="8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537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D158A6-16D0-6D4E-9EF9-E79EBBCE0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9AFDC-EFD0-1441-9AC7-904E00203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B93FD-A511-F946-93C8-9398D1A8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066"/>
            <a:ext cx="10515600" cy="40656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6DB81-3C1D-8A49-8C87-0F6BE5A9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00053" y="5863397"/>
            <a:ext cx="11056823" cy="60118"/>
          </a:xfrm>
          <a:prstGeom prst="rect">
            <a:avLst/>
          </a:prstGeom>
        </p:spPr>
      </p:pic>
      <p:pic>
        <p:nvPicPr>
          <p:cNvPr id="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" y="583247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0175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2F2127-EBD7-8848-B8B4-DAD7CA931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8151" b="33145"/>
          <a:stretch/>
        </p:blipFill>
        <p:spPr>
          <a:xfrm>
            <a:off x="4" y="4952326"/>
            <a:ext cx="3303849" cy="1905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5CE05-CB7F-B34C-8754-EF71B55DB9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73593" y="1519647"/>
            <a:ext cx="1208620" cy="727164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21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96B99-1C3E-534F-B516-F100DE2F2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02423" y="868935"/>
            <a:ext cx="11387159" cy="45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176EB0-C59A-D44C-9789-8AACE9AEFD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6563" y="318528"/>
            <a:ext cx="4261556" cy="368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35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7E0DDE-BBC8-534D-8F87-23B9287D0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399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B69119-1B1B-404C-BA90-94A99EE40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27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D9402-3D88-6049-B554-357C36611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256" b="21461"/>
          <a:stretch/>
        </p:blipFill>
        <p:spPr>
          <a:xfrm>
            <a:off x="1" y="4620553"/>
            <a:ext cx="2917492" cy="2237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F6015D-0869-6549-8C39-D73FF76284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782855">
            <a:off x="10537032" y="1819770"/>
            <a:ext cx="1390827" cy="521560"/>
          </a:xfrm>
          <a:prstGeom prst="rect">
            <a:avLst/>
          </a:prstGeom>
        </p:spPr>
      </p:pic>
      <p:pic>
        <p:nvPicPr>
          <p:cNvPr id="15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8848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200FBBD-6CC4-A349-B70B-313BAD04B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BF6DC9-37E3-D144-87B7-81B5E7C2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44CE4-06ED-E046-944B-D3D4DDDF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1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0507CF-0871-4D45-B2B1-43EE3CCCD7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395339"/>
            <a:ext cx="2967080" cy="1478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3F5BD8-0C81-4A4E-A8A7-821DBE90955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927307">
            <a:off x="10474730" y="1793150"/>
            <a:ext cx="1432231" cy="5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0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3FA3C1-F34D-4D4A-A999-6BD04B870E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1D-3412-5E48-9A52-70612FA4E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2305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6C91-4419-6945-B1FB-13E02AAE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9" name="Picture 2" descr="C:\Users\Charanjit\Desktop\Greater Manchester Patient Safety Translational Research Centre_outlined_RGB_COL (1)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2" y="25983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AB2EA-8363-5F45-8970-190A7BD6C0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151" b="33145"/>
          <a:stretch/>
        </p:blipFill>
        <p:spPr>
          <a:xfrm>
            <a:off x="4" y="4952326"/>
            <a:ext cx="3303849" cy="1905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D905AD-F873-2A44-82D4-3A8989E2B3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2288281">
            <a:off x="10540708" y="1468060"/>
            <a:ext cx="1429952" cy="102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38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C1C9C2-FB98-9449-B8F0-39AAEDD3E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B257D-A0E0-EF48-ABA3-7782115D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A55DE-D795-7B44-9085-719E51EC44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C93AA-AEC1-E348-A455-2BBDEC699ED7}"/>
              </a:ext>
            </a:extLst>
          </p:cNvPr>
          <p:cNvSpPr txBox="1"/>
          <p:nvPr userDrawn="1"/>
        </p:nvSpPr>
        <p:spPr>
          <a:xfrm>
            <a:off x="873762" y="-53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69DFD5-858D-D642-ADE1-D548CB19E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8690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" r="6601" b="-36686"/>
          <a:stretch/>
        </p:blipFill>
        <p:spPr>
          <a:xfrm>
            <a:off x="436035" y="1131571"/>
            <a:ext cx="11387159" cy="45719"/>
          </a:xfrm>
          <a:prstGeom prst="rect">
            <a:avLst/>
          </a:prstGeom>
        </p:spPr>
      </p:pic>
      <p:pic>
        <p:nvPicPr>
          <p:cNvPr id="13" name="Picture 2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3" y="47625"/>
            <a:ext cx="579543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C8F958-22FC-904F-8492-ECBB12608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5446" b="23513"/>
          <a:stretch/>
        </p:blipFill>
        <p:spPr>
          <a:xfrm>
            <a:off x="1" y="5097982"/>
            <a:ext cx="1980596" cy="1760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04E4C-D148-DF45-B7F2-E70F5B2E24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498071" y="1598595"/>
            <a:ext cx="1325120" cy="132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55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732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046"/>
            <a:ext cx="12192000" cy="6853954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5" name="Picture 3" descr="C:\Users\Charanjit\Desktop\cover_slide-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t="-1" r="8369" b="58785"/>
          <a:stretch/>
        </p:blipFill>
        <p:spPr bwMode="auto">
          <a:xfrm>
            <a:off x="0" y="4046"/>
            <a:ext cx="12192000" cy="30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2498369" y="-1"/>
            <a:ext cx="5669192" cy="3014286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Insert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422843" y="3692510"/>
            <a:ext cx="8869544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422843" y="4733055"/>
            <a:ext cx="6900100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EA3455-F170-324C-88B5-2877182648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" r="8043" b="-142998"/>
          <a:stretch/>
        </p:blipFill>
        <p:spPr>
          <a:xfrm>
            <a:off x="400053" y="5863397"/>
            <a:ext cx="11056823" cy="60118"/>
          </a:xfrm>
          <a:prstGeom prst="rect">
            <a:avLst/>
          </a:prstGeom>
        </p:spPr>
      </p:pic>
      <p:pic>
        <p:nvPicPr>
          <p:cNvPr id="11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5" y="589345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612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046"/>
            <a:ext cx="12192000" cy="6853954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4" descr="C:\Users\Charanjit\Desktop\cover_slide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t="1529" r="3128" b="1381"/>
          <a:stretch/>
        </p:blipFill>
        <p:spPr bwMode="auto">
          <a:xfrm>
            <a:off x="5394691" y="4046"/>
            <a:ext cx="6797309" cy="68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98123" y="2042347"/>
            <a:ext cx="4751308" cy="143563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98122" y="3844724"/>
            <a:ext cx="4751309" cy="110356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13" hasCustomPrompt="1"/>
          </p:nvPr>
        </p:nvSpPr>
        <p:spPr>
          <a:xfrm>
            <a:off x="5790266" y="-1"/>
            <a:ext cx="3574916" cy="2061397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14" hasCustomPrompt="1"/>
          </p:nvPr>
        </p:nvSpPr>
        <p:spPr>
          <a:xfrm>
            <a:off x="9408339" y="2061397"/>
            <a:ext cx="2783661" cy="2177228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</a:t>
            </a:r>
            <a:br>
              <a:rPr lang="en-GB"/>
            </a:br>
            <a:r>
              <a:rPr lang="en-GB"/>
              <a:t>picture</a:t>
            </a:r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15" hasCustomPrompt="1"/>
          </p:nvPr>
        </p:nvSpPr>
        <p:spPr>
          <a:xfrm>
            <a:off x="5757898" y="4238626"/>
            <a:ext cx="3596495" cy="2647949"/>
          </a:xfrm>
        </p:spPr>
        <p:txBody>
          <a:bodyPr/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Insert picture</a:t>
            </a:r>
          </a:p>
        </p:txBody>
      </p:sp>
      <p:pic>
        <p:nvPicPr>
          <p:cNvPr id="10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1" y="22469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94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\\WDMYCLOUD\Public\Click_Duo_Design WORK\NIHR\NIHR_FENNY_Brand Guidelines Final version\Brand Guidelines Final version\Links\iStock-855239924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42" r="11738"/>
          <a:stretch/>
        </p:blipFill>
        <p:spPr bwMode="auto">
          <a:xfrm>
            <a:off x="-522107" y="4047"/>
            <a:ext cx="12714107" cy="686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5261173" y="4046"/>
            <a:ext cx="6934200" cy="685395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GB"/>
          </a:p>
          <a:p>
            <a:r>
              <a:rPr lang="en-GB"/>
              <a:t>Insert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08493-8149-6E45-81CC-EE362D4F2B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423" y="318528"/>
            <a:ext cx="3196167" cy="36878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4047"/>
            <a:ext cx="5257800" cy="6865901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64124" y="2349230"/>
            <a:ext cx="4552881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64124" y="3428745"/>
            <a:ext cx="4552881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9D3C52-456B-CF49-8D86-ABB528E08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" r="6601" b="-36686"/>
          <a:stretch/>
        </p:blipFill>
        <p:spPr>
          <a:xfrm>
            <a:off x="402423" y="1249680"/>
            <a:ext cx="4393141" cy="45719"/>
          </a:xfrm>
          <a:prstGeom prst="rect">
            <a:avLst/>
          </a:prstGeom>
        </p:spPr>
      </p:pic>
      <p:pic>
        <p:nvPicPr>
          <p:cNvPr id="18" name="Picture 6" descr="C:\Users\Charanjit\Desktop\Greater Manchester Patient Safety Translational Research Centre_outlined_RGB_REV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1" y="224696"/>
            <a:ext cx="4675715" cy="8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737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84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278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380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12" y="19006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tle Placeholder 1"/>
          <p:cNvSpPr txBox="1">
            <a:spLocks/>
          </p:cNvSpPr>
          <p:nvPr userDrawn="1"/>
        </p:nvSpPr>
        <p:spPr>
          <a:xfrm>
            <a:off x="0" y="1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3000" b="1">
              <a:solidFill>
                <a:schemeClr val="bg1"/>
              </a:solidFill>
            </a:endParaRPr>
          </a:p>
        </p:txBody>
      </p:sp>
      <p:pic>
        <p:nvPicPr>
          <p:cNvPr id="7" name="Picture 1" descr="TAB_allwhite.eps">
            <a:extLst>
              <a:ext uri="{FF2B5EF4-FFF2-40B4-BE49-F238E27FC236}">
                <a16:creationId xmlns:a16="http://schemas.microsoft.com/office/drawing/2014/main" id="{26C88426-2463-4F70-839A-D041ABCE2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73" y="204548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05188EA4-D4D8-4154-96CE-08D14E386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36523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0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45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CC742-0B51-47B3-BCF8-AC729F7C6200}" type="datetimeFigureOut">
              <a:rPr lang="en-GB" smtClean="0"/>
              <a:pPr/>
              <a:t>09/05/2023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796AF-E594-4100-BA6D-70F4CD9ED16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32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825" r:id="rId18"/>
    <p:sldLayoutId id="2147483678" r:id="rId19"/>
    <p:sldLayoutId id="2147483679" r:id="rId20"/>
    <p:sldLayoutId id="2147483826" r:id="rId21"/>
    <p:sldLayoutId id="2147483680" r:id="rId22"/>
    <p:sldLayoutId id="214748368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2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0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2C087BB-B237-4C45-A4FC-3EC0E59F3BC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2F528F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2250" b="1">
              <a:solidFill>
                <a:schemeClr val="bg1"/>
              </a:solidFill>
            </a:endParaRPr>
          </a:p>
        </p:txBody>
      </p:sp>
      <p:pic>
        <p:nvPicPr>
          <p:cNvPr id="8" name="Picture 1" descr="TAB_allwhite.eps">
            <a:extLst>
              <a:ext uri="{FF2B5EF4-FFF2-40B4-BE49-F238E27FC236}">
                <a16:creationId xmlns:a16="http://schemas.microsoft.com/office/drawing/2014/main" id="{A1EAAAD4-4243-4647-A910-AC5F46C6B8B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879" y="168465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7CE6476-D52A-4546-A767-913ACDD44B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122000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4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9F6C1B-6F37-CE43-80CB-13FD9EE0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E29E7-16A9-6340-9E9F-790043ED9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31A5E-D10C-0845-A242-397F9C9F2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0D2F0-1F10-854B-834D-FF8C54AAA49C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3ACE8-7DC1-FF47-A286-E7FBD724D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9C6CA-BF73-CC4A-BED8-DE34849C7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A55DE-D795-7B44-9085-719E51EC4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1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&#10;&#10;Description automatically generated">
            <a:extLst>
              <a:ext uri="{FF2B5EF4-FFF2-40B4-BE49-F238E27FC236}">
                <a16:creationId xmlns:a16="http://schemas.microsoft.com/office/drawing/2014/main" id="{3BB68472-9EB3-335A-B36C-77985ADE1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</p:pic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84A6829C-8EAF-4215-770F-E1BA2632B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510" y="216819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786DDF3C-AA99-AEA2-7B88-C4B16DBC4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25" y="130332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B19B3D-745E-1171-B8A6-CA3177D31577}"/>
              </a:ext>
            </a:extLst>
          </p:cNvPr>
          <p:cNvSpPr txBox="1"/>
          <p:nvPr/>
        </p:nvSpPr>
        <p:spPr>
          <a:xfrm>
            <a:off x="423909" y="1366812"/>
            <a:ext cx="9885315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6DE89D-8659-8BB1-A17A-8EC669C57D20}"/>
              </a:ext>
            </a:extLst>
          </p:cNvPr>
          <p:cNvSpPr txBox="1"/>
          <p:nvPr/>
        </p:nvSpPr>
        <p:spPr>
          <a:xfrm>
            <a:off x="423909" y="5850711"/>
            <a:ext cx="842914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Professor Louis Appleby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21E5A2-2425-F8BF-18D9-7AAB2CD1687C}"/>
              </a:ext>
            </a:extLst>
          </p:cNvPr>
          <p:cNvSpPr txBox="1"/>
          <p:nvPr/>
        </p:nvSpPr>
        <p:spPr>
          <a:xfrm>
            <a:off x="423910" y="4942770"/>
            <a:ext cx="7291138" cy="7848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Annual Report 2023</a:t>
            </a: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AB882D-1D5B-41C9-1F41-A3205524536D}"/>
              </a:ext>
            </a:extLst>
          </p:cNvPr>
          <p:cNvSpPr txBox="1"/>
          <p:nvPr/>
        </p:nvSpPr>
        <p:spPr>
          <a:xfrm>
            <a:off x="423908" y="3840228"/>
            <a:ext cx="3540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into Suicide and Safety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Mental Health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250E1-9305-18EB-2D5A-3EBECDC1FCAF}"/>
              </a:ext>
            </a:extLst>
          </p:cNvPr>
          <p:cNvSpPr txBox="1"/>
          <p:nvPr/>
        </p:nvSpPr>
        <p:spPr>
          <a:xfrm>
            <a:off x="423908" y="2073940"/>
            <a:ext cx="9885315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60BB6-4EF7-F074-1F14-0A059198AA2B}"/>
              </a:ext>
            </a:extLst>
          </p:cNvPr>
          <p:cNvSpPr txBox="1"/>
          <p:nvPr/>
        </p:nvSpPr>
        <p:spPr>
          <a:xfrm>
            <a:off x="423908" y="2751049"/>
            <a:ext cx="9885315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Inquiry </a:t>
            </a:r>
          </a:p>
        </p:txBody>
      </p:sp>
    </p:spTree>
    <p:extLst>
      <p:ext uri="{BB962C8B-B14F-4D97-AF65-F5344CB8AC3E}">
        <p14:creationId xmlns:p14="http://schemas.microsoft.com/office/powerpoint/2010/main" val="2680703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EFFD3B9-1492-4CDD-A93C-C9658BB44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7614815"/>
              </p:ext>
            </p:extLst>
          </p:nvPr>
        </p:nvGraphicFramePr>
        <p:xfrm>
          <a:off x="281213" y="1415255"/>
          <a:ext cx="8454823" cy="4971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24002" y="18176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2,394 post-discharge patients, 2010-20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586AB-9CBD-492A-9338-A9F58CD89192}"/>
              </a:ext>
            </a:extLst>
          </p:cNvPr>
          <p:cNvSpPr txBox="1"/>
          <p:nvPr/>
        </p:nvSpPr>
        <p:spPr>
          <a:xfrm>
            <a:off x="8316687" y="1170414"/>
            <a:ext cx="3594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Highest risk in first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2 weeks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after leaving hospital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Highest number of deaths on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day 3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post-discharge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1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2" y="18176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Themed topics</a:t>
            </a:r>
          </a:p>
        </p:txBody>
      </p:sp>
      <p:pic>
        <p:nvPicPr>
          <p:cNvPr id="2" name="Picture 1" descr="A picture containing circle&#10;&#10;Description automatically generated">
            <a:extLst>
              <a:ext uri="{FF2B5EF4-FFF2-40B4-BE49-F238E27FC236}">
                <a16:creationId xmlns:a16="http://schemas.microsoft.com/office/drawing/2014/main" id="{BE2169FC-B9F7-AD16-5248-B9C4289E8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6" y="2694378"/>
            <a:ext cx="11338008" cy="275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45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EFFD3B9-1492-4CDD-A93C-C9658BB44EF7}"/>
              </a:ext>
            </a:extLst>
          </p:cNvPr>
          <p:cNvGraphicFramePr/>
          <p:nvPr/>
        </p:nvGraphicFramePr>
        <p:xfrm>
          <a:off x="2692914" y="1194191"/>
          <a:ext cx="6463717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A06470-5F27-4B45-AD5B-5C970810CE0C}"/>
              </a:ext>
            </a:extLst>
          </p:cNvPr>
          <p:cNvSpPr txBox="1"/>
          <p:nvPr/>
        </p:nvSpPr>
        <p:spPr>
          <a:xfrm>
            <a:off x="1725571" y="225450"/>
            <a:ext cx="81451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Recent economic adversity, 2016-20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F4B0758-4C03-4EE9-9AE7-2826BAD18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0677521"/>
              </p:ext>
            </p:extLst>
          </p:nvPr>
        </p:nvGraphicFramePr>
        <p:xfrm>
          <a:off x="-1" y="1346146"/>
          <a:ext cx="8273846" cy="5187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6D40B0-BA51-169A-A967-9442C977188F}"/>
              </a:ext>
            </a:extLst>
          </p:cNvPr>
          <p:cNvSpPr txBox="1"/>
          <p:nvPr/>
        </p:nvSpPr>
        <p:spPr>
          <a:xfrm>
            <a:off x="8273845" y="1740879"/>
            <a:ext cx="391815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Mainly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aged 45-64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(44%),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male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(74%),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divorced/separated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(30%)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Alcohol/drug misuse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common in those unemployed (66%)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Those not unemployed had more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depression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(39%) and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recent illness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(35%)</a:t>
            </a:r>
          </a:p>
        </p:txBody>
      </p:sp>
    </p:spTree>
    <p:extLst>
      <p:ext uri="{BB962C8B-B14F-4D97-AF65-F5344CB8AC3E}">
        <p14:creationId xmlns:p14="http://schemas.microsoft.com/office/powerpoint/2010/main" val="4096080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0" y="200025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Suicide by people aged under 25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60132386"/>
              </p:ext>
            </p:extLst>
          </p:nvPr>
        </p:nvGraphicFramePr>
        <p:xfrm>
          <a:off x="164021" y="1166543"/>
          <a:ext cx="7963702" cy="5188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585954D-FC19-C920-D596-E39C7A34162D}"/>
              </a:ext>
            </a:extLst>
          </p:cNvPr>
          <p:cNvSpPr txBox="1"/>
          <p:nvPr/>
        </p:nvSpPr>
        <p:spPr>
          <a:xfrm>
            <a:off x="8377084" y="1831038"/>
            <a:ext cx="3814916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rates of contact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(22%)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Autism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(13%) and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anxiety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(10%) common in under 18s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defTabSz="457200"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alcohol and drug use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</a:t>
            </a:r>
            <a:r>
              <a:rPr lang="en-GB" sz="2400" b="1">
                <a:solidFill>
                  <a:srgbClr val="002060"/>
                </a:solidFill>
                <a:latin typeface="Calibri"/>
              </a:rPr>
              <a:t> </a:t>
            </a:r>
            <a:r>
              <a:rPr lang="en-GB" sz="2400">
                <a:solidFill>
                  <a:srgbClr val="002060"/>
                </a:solidFill>
                <a:latin typeface="Calibri"/>
              </a:rPr>
              <a:t>18-24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year olds</a:t>
            </a:r>
            <a:endParaRPr lang="en-GB"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defTabSz="457200"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75%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had a history of </a:t>
            </a:r>
            <a:endParaRPr lang="en-GB" sz="2400">
              <a:solidFill>
                <a:srgbClr val="002060"/>
              </a:solidFill>
              <a:latin typeface="Calibri"/>
            </a:endParaRPr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self-harm</a:t>
            </a:r>
            <a:endParaRPr lang="en-GB"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671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A06470-5F27-4B45-AD5B-5C970810CE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20568" y="0"/>
            <a:ext cx="5350864" cy="11387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lvl="1" algn="ctr" defTabSz="457200" rtl="0">
              <a:defRPr/>
            </a:pPr>
            <a:r>
              <a:rPr lang="en-GB" sz="3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Patients given a diagnosis of personality disorder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EFE1331-B935-4FCF-A035-3B7B0EE233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2618846"/>
              </p:ext>
            </p:extLst>
          </p:nvPr>
        </p:nvGraphicFramePr>
        <p:xfrm>
          <a:off x="190268" y="1441192"/>
          <a:ext cx="8020331" cy="485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7E7FA7B-9C22-E4F7-07E9-849525A5D460}"/>
              </a:ext>
            </a:extLst>
          </p:cNvPr>
          <p:cNvSpPr txBox="1"/>
          <p:nvPr/>
        </p:nvSpPr>
        <p:spPr>
          <a:xfrm>
            <a:off x="8671388" y="2447823"/>
            <a:ext cx="35206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Past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abuse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self-harm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alcohol and drug misuse common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had experienced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domestic violence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women (41%) and men (12%)</a:t>
            </a:r>
          </a:p>
        </p:txBody>
      </p:sp>
    </p:spTree>
    <p:extLst>
      <p:ext uri="{BB962C8B-B14F-4D97-AF65-F5344CB8AC3E}">
        <p14:creationId xmlns:p14="http://schemas.microsoft.com/office/powerpoint/2010/main" val="398279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D6D001-D420-4784-352F-64E6A40D2127}"/>
              </a:ext>
            </a:extLst>
          </p:cNvPr>
          <p:cNvSpPr txBox="1"/>
          <p:nvPr/>
        </p:nvSpPr>
        <p:spPr>
          <a:xfrm>
            <a:off x="743290" y="1760181"/>
            <a:ext cx="88087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Younger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than other patients, majority had a history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self-harm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47% of trans patients and 26% of LGB patients given a diagnosis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personality disorder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Experience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childhood abuse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(trans, 57% and LGB, 55%) and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domestic violence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(LGB, 18%)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45A1893-A4F0-E599-A754-F79F071A5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12" y="1518733"/>
            <a:ext cx="1080000" cy="1080000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84C5AFD-B6CE-BD11-0E55-D467957DCA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r="79219" b="12393"/>
          <a:stretch/>
        </p:blipFill>
        <p:spPr>
          <a:xfrm>
            <a:off x="10174714" y="4764276"/>
            <a:ext cx="1273996" cy="1398763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3D61FFD-C006-B8B7-3B6A-E9944EE338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12" y="3297673"/>
            <a:ext cx="1080000" cy="1080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E331ECA-64EF-9B34-4936-56DEED59A11B}"/>
              </a:ext>
            </a:extLst>
          </p:cNvPr>
          <p:cNvSpPr/>
          <p:nvPr/>
        </p:nvSpPr>
        <p:spPr>
          <a:xfrm>
            <a:off x="10928283" y="3342682"/>
            <a:ext cx="375623" cy="377522"/>
          </a:xfrm>
          <a:prstGeom prst="ellipse">
            <a:avLst/>
          </a:prstGeom>
          <a:solidFill>
            <a:srgbClr val="C16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C16B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399FF5-FEFC-7F42-DCB9-87BB7047794E}"/>
              </a:ext>
            </a:extLst>
          </p:cNvPr>
          <p:cNvSpPr/>
          <p:nvPr/>
        </p:nvSpPr>
        <p:spPr>
          <a:xfrm>
            <a:off x="10321846" y="3342682"/>
            <a:ext cx="375623" cy="377522"/>
          </a:xfrm>
          <a:prstGeom prst="ellipse">
            <a:avLst/>
          </a:prstGeom>
          <a:solidFill>
            <a:srgbClr val="A1CD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C16B3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5ECD79-23BB-808B-7D7C-4533B8D88FF9}"/>
              </a:ext>
            </a:extLst>
          </p:cNvPr>
          <p:cNvSpPr txBox="1"/>
          <p:nvPr/>
        </p:nvSpPr>
        <p:spPr>
          <a:xfrm>
            <a:off x="1955408" y="0"/>
            <a:ext cx="794824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246 patients </a:t>
            </a: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identified as lesbian, gay, bisexual or trans, 2016-20</a:t>
            </a: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160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A06470-5F27-4B45-AD5B-5C970810CE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242888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lvl="1" algn="ctr" defTabSz="457200" rtl="0">
              <a:defRPr/>
            </a:pPr>
            <a:r>
              <a:rPr lang="en-GB"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Suicide-related internet use, 2011-20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EFE1331-B935-4FCF-A035-3B7B0EE233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090473"/>
              </p:ext>
            </p:extLst>
          </p:nvPr>
        </p:nvGraphicFramePr>
        <p:xfrm>
          <a:off x="228809" y="1417020"/>
          <a:ext cx="8563499" cy="5198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E5A98D3-C432-4451-82BF-DD42E539B575}"/>
              </a:ext>
            </a:extLst>
          </p:cNvPr>
          <p:cNvSpPr txBox="1"/>
          <p:nvPr/>
        </p:nvSpPr>
        <p:spPr>
          <a:xfrm>
            <a:off x="8792308" y="2026621"/>
            <a:ext cx="341880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Patients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ages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24% died by self-poisoning, substances often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obtained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 online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Communicating suicidal ideas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online particularly common in patients &lt;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25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902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&#10;&#10;Description automatically generated">
            <a:extLst>
              <a:ext uri="{FF2B5EF4-FFF2-40B4-BE49-F238E27FC236}">
                <a16:creationId xmlns:a16="http://schemas.microsoft.com/office/drawing/2014/main" id="{3BB68472-9EB3-335A-B36C-77985ADE1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7231531-B4BB-4759-8B52-EDC64D9859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65406" y="1952625"/>
            <a:ext cx="8323263" cy="14763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endParaRPr lang="en-GB" altLang="en-US" sz="4500" b="1">
              <a:solidFill>
                <a:srgbClr val="0F77B5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altLang="en-US" sz="45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Clinical messages</a:t>
            </a:r>
          </a:p>
        </p:txBody>
      </p:sp>
      <p:pic>
        <p:nvPicPr>
          <p:cNvPr id="11" name="Picture 1" descr="TAB_allwhite.eps">
            <a:extLst>
              <a:ext uri="{FF2B5EF4-FFF2-40B4-BE49-F238E27FC236}">
                <a16:creationId xmlns:a16="http://schemas.microsoft.com/office/drawing/2014/main" id="{84A6829C-8EAF-4215-770F-E1BA2632B5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510" y="216819"/>
            <a:ext cx="1664208" cy="70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786DDF3C-AA99-AEA2-7B88-C4B16DBC4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25" y="130332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843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D5DB23-FD63-81B9-87E6-7483981B88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r="77300"/>
          <a:stretch/>
        </p:blipFill>
        <p:spPr>
          <a:xfrm>
            <a:off x="6320796" y="5094268"/>
            <a:ext cx="1553548" cy="17272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9BC6CE-4D40-4122-B948-DC5422A8A95C}"/>
              </a:ext>
            </a:extLst>
          </p:cNvPr>
          <p:cNvSpPr txBox="1"/>
          <p:nvPr/>
        </p:nvSpPr>
        <p:spPr>
          <a:xfrm>
            <a:off x="22203" y="22437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Clinical messages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ED01E-5300-4EDA-B08B-A9FFCA3E3430}"/>
              </a:ext>
            </a:extLst>
          </p:cNvPr>
          <p:cNvSpPr txBox="1"/>
          <p:nvPr/>
        </p:nvSpPr>
        <p:spPr>
          <a:xfrm>
            <a:off x="1951810" y="1369011"/>
            <a:ext cx="4320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Involve family and carers after loss of contact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 on step down to community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Signpost to financial support agencies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 to self-harm services for young people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90C01FC-BF4E-46C4-8889-D82C2F026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02" y="2665554"/>
            <a:ext cx="1220991" cy="1220991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FE6535F-E3C3-44F9-8BDB-AC07DB28D2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8" y="1311691"/>
            <a:ext cx="1080000" cy="10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BBAC2A-6BB4-4D71-996C-6FA52BEF4E7A}"/>
              </a:ext>
            </a:extLst>
          </p:cNvPr>
          <p:cNvSpPr txBox="1"/>
          <p:nvPr/>
        </p:nvSpPr>
        <p:spPr>
          <a:xfrm>
            <a:off x="7923331" y="1398502"/>
            <a:ext cx="4320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 and compassionate care needed for patients given a diagnosis of personality disorder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Therapies addressing trauma to be available to LGBT patients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 experience should be routine part of risk assessment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A3BE269-5AEC-1A69-FDEC-6B7FCAA3FD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99" y="1744801"/>
            <a:ext cx="560400" cy="560400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9E945328-30AA-9D2F-D56D-3150549B24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42"/>
          <a:stretch/>
        </p:blipFill>
        <p:spPr>
          <a:xfrm>
            <a:off x="226293" y="5298183"/>
            <a:ext cx="1636294" cy="1559817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0AA4C93-F6B8-5383-4A46-A818EFBAF4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r="78526" b="7951"/>
          <a:stretch/>
        </p:blipFill>
        <p:spPr>
          <a:xfrm>
            <a:off x="139705" y="3918803"/>
            <a:ext cx="1636294" cy="1494012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064A8E1-F56A-CF98-520E-CFE58AEA2D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79"/>
          <a:stretch/>
        </p:blipFill>
        <p:spPr>
          <a:xfrm>
            <a:off x="6261324" y="3246584"/>
            <a:ext cx="1479884" cy="1419225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A70A317-AD3B-22D8-33EC-9BD922B21F6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2" t="17558" r="63843" b="7994"/>
          <a:stretch/>
        </p:blipFill>
        <p:spPr>
          <a:xfrm>
            <a:off x="6154815" y="1398502"/>
            <a:ext cx="1692902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49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50CBDF-C804-0E56-788C-BCE8AC146265}"/>
              </a:ext>
            </a:extLst>
          </p:cNvPr>
          <p:cNvSpPr txBox="1"/>
          <p:nvPr/>
        </p:nvSpPr>
        <p:spPr>
          <a:xfrm>
            <a:off x="1523999" y="19427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ways to improve patient safety</a:t>
            </a:r>
          </a:p>
        </p:txBody>
      </p:sp>
      <p:pic>
        <p:nvPicPr>
          <p:cNvPr id="6" name="Picture 2" descr="Diagram&#10;&#10;Description automatically generated">
            <a:extLst>
              <a:ext uri="{FF2B5EF4-FFF2-40B4-BE49-F238E27FC236}">
                <a16:creationId xmlns:a16="http://schemas.microsoft.com/office/drawing/2014/main" id="{BAF0B915-86BB-9855-ACAD-7AF050CC2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1" y="1065212"/>
            <a:ext cx="6988175" cy="5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318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0B38B1-10A0-AC08-26C1-CE95FE453A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338" r="670" b="5985"/>
          <a:stretch/>
        </p:blipFill>
        <p:spPr>
          <a:xfrm>
            <a:off x="3397427" y="1113183"/>
            <a:ext cx="5479287" cy="53157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4E2B45-7E36-A1F6-CA7B-388C735E3667}"/>
              </a:ext>
            </a:extLst>
          </p:cNvPr>
          <p:cNvGrpSpPr/>
          <p:nvPr/>
        </p:nvGrpSpPr>
        <p:grpSpPr>
          <a:xfrm>
            <a:off x="1878785" y="1687551"/>
            <a:ext cx="8329956" cy="3687830"/>
            <a:chOff x="354784" y="1687551"/>
            <a:chExt cx="8329956" cy="3687830"/>
          </a:xfrm>
        </p:grpSpPr>
        <p:sp>
          <p:nvSpPr>
            <p:cNvPr id="6" name="Rounded Rectangle 2">
              <a:extLst>
                <a:ext uri="{FF2B5EF4-FFF2-40B4-BE49-F238E27FC236}">
                  <a16:creationId xmlns:a16="http://schemas.microsoft.com/office/drawing/2014/main" id="{7AD4C2BE-CBAB-3E8B-0F8D-4BF9646AD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10" y="4293395"/>
              <a:ext cx="2227224" cy="1059656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sng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Wales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4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3,874 suicide deaths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845 (22%) patients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ounded Rectangle 12">
              <a:extLst>
                <a:ext uri="{FF2B5EF4-FFF2-40B4-BE49-F238E27FC236}">
                  <a16:creationId xmlns:a16="http://schemas.microsoft.com/office/drawing/2014/main" id="{B408B8E7-0221-05AF-F7C0-154267BF0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9241" y="1687551"/>
              <a:ext cx="2204921" cy="1059656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sng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Scotland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4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8,496 suicide deaths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2,646 (31%) patients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1447007A-3765-E86C-1F5B-FBE2C30DF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285" y="4315724"/>
              <a:ext cx="2230455" cy="1059657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sng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England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45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53,446 suicide deaths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14,365 (27%) patients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Rounded Rectangle 14">
              <a:extLst>
                <a:ext uri="{FF2B5EF4-FFF2-40B4-BE49-F238E27FC236}">
                  <a16:creationId xmlns:a16="http://schemas.microsoft.com/office/drawing/2014/main" id="{BD7A8A38-5487-9802-FAE8-0EDAA6C2F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878" y="1771650"/>
              <a:ext cx="2230455" cy="1052145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sng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Northern Ireland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4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2,541 suicide deaths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547 (24%) patients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Connector 24">
              <a:extLst>
                <a:ext uri="{FF2B5EF4-FFF2-40B4-BE49-F238E27FC236}">
                  <a16:creationId xmlns:a16="http://schemas.microsoft.com/office/drawing/2014/main" id="{C7135479-FB10-FBCE-2FB3-048DAB20D2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37717" y="2846028"/>
              <a:ext cx="738883" cy="916347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16">
              <a:extLst>
                <a:ext uri="{FF2B5EF4-FFF2-40B4-BE49-F238E27FC236}">
                  <a16:creationId xmlns:a16="http://schemas.microsoft.com/office/drawing/2014/main" id="{C9CDCEE3-0A9C-29B3-1A62-C77AB8AD0AE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644334" y="4955691"/>
              <a:ext cx="1584766" cy="292584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18">
              <a:extLst>
                <a:ext uri="{FF2B5EF4-FFF2-40B4-BE49-F238E27FC236}">
                  <a16:creationId xmlns:a16="http://schemas.microsoft.com/office/drawing/2014/main" id="{ECDD6B1D-8562-5586-57C3-1D7679CF362A}"/>
                </a:ext>
              </a:extLst>
            </p:cNvPr>
            <p:cNvCxnSpPr>
              <a:cxnSpLocks noChangeShapeType="1"/>
              <a:stCxn id="8" idx="1"/>
            </p:cNvCxnSpPr>
            <p:nvPr/>
          </p:nvCxnSpPr>
          <p:spPr bwMode="auto">
            <a:xfrm flipH="1">
              <a:off x="5114925" y="4845553"/>
              <a:ext cx="1339360" cy="402722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21">
              <a:extLst>
                <a:ext uri="{FF2B5EF4-FFF2-40B4-BE49-F238E27FC236}">
                  <a16:creationId xmlns:a16="http://schemas.microsoft.com/office/drawing/2014/main" id="{331C71F5-91E9-B0A9-A87B-717FEBA5B45B}"/>
                </a:ext>
              </a:extLst>
            </p:cNvPr>
            <p:cNvCxnSpPr>
              <a:cxnSpLocks noChangeShapeType="1"/>
              <a:stCxn id="7" idx="1"/>
            </p:cNvCxnSpPr>
            <p:nvPr/>
          </p:nvCxnSpPr>
          <p:spPr bwMode="auto">
            <a:xfrm flipH="1">
              <a:off x="4572000" y="2217379"/>
              <a:ext cx="1867241" cy="268646"/>
            </a:xfrm>
            <a:prstGeom prst="line">
              <a:avLst/>
            </a:prstGeom>
            <a:noFill/>
            <a:ln w="12700" algn="ctr">
              <a:solidFill>
                <a:srgbClr val="00206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7D0007C5-8ABE-EF60-7D9F-2F3207B66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784" y="2927722"/>
              <a:ext cx="286583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7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Note: patient data unavailable in Northern Ireland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7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in 2019-2020</a:t>
              </a:r>
              <a:endParaRPr kumimoji="0" lang="en-GB" altLang="en-US" sz="7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Title 4">
            <a:extLst>
              <a:ext uri="{FF2B5EF4-FFF2-40B4-BE49-F238E27FC236}">
                <a16:creationId xmlns:a16="http://schemas.microsoft.com/office/drawing/2014/main" id="{9F37F9D5-7512-9C17-2F10-4EE7ACCEA86F}"/>
              </a:ext>
            </a:extLst>
          </p:cNvPr>
          <p:cNvSpPr txBox="1">
            <a:spLocks/>
          </p:cNvSpPr>
          <p:nvPr/>
        </p:nvSpPr>
        <p:spPr>
          <a:xfrm>
            <a:off x="0" y="179388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>
              <a:lnSpc>
                <a:spcPct val="100000"/>
              </a:lnSpc>
              <a:defRPr/>
            </a:pPr>
            <a:r>
              <a:rPr lang="en-GB" altLang="en-US" sz="36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UK suicide numbers 2010-2020</a:t>
            </a:r>
          </a:p>
        </p:txBody>
      </p:sp>
    </p:spTree>
    <p:extLst>
      <p:ext uri="{BB962C8B-B14F-4D97-AF65-F5344CB8AC3E}">
        <p14:creationId xmlns:p14="http://schemas.microsoft.com/office/powerpoint/2010/main" val="1550892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79388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defRPr/>
            </a:pPr>
            <a:r>
              <a:rPr lang="en-GB" altLang="en-US" sz="36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Data collection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2E1A-A92F-E78E-CC6A-3ABB02CA8089}"/>
              </a:ext>
            </a:extLst>
          </p:cNvPr>
          <p:cNvGrpSpPr/>
          <p:nvPr/>
        </p:nvGrpSpPr>
        <p:grpSpPr>
          <a:xfrm>
            <a:off x="2921209" y="1504167"/>
            <a:ext cx="6349583" cy="4362705"/>
            <a:chOff x="1030497" y="1512354"/>
            <a:chExt cx="7083002" cy="436270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A1CCB44-D502-58E6-8A50-71647243E4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71996" y="1700809"/>
              <a:ext cx="3" cy="3960439"/>
            </a:xfrm>
            <a:prstGeom prst="line">
              <a:avLst/>
            </a:prstGeom>
            <a:solidFill>
              <a:srgbClr val="2F528F"/>
            </a:solidFill>
            <a:ln w="76200">
              <a:solidFill>
                <a:srgbClr val="2F52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E9977725-A783-FE46-65C6-CA5F9155DEF6}"/>
                </a:ext>
              </a:extLst>
            </p:cNvPr>
            <p:cNvSpPr/>
            <p:nvPr/>
          </p:nvSpPr>
          <p:spPr>
            <a:xfrm>
              <a:off x="1030497" y="1512354"/>
              <a:ext cx="7083001" cy="934948"/>
            </a:xfrm>
            <a:prstGeom prst="roundRect">
              <a:avLst/>
            </a:prstGeom>
            <a:solidFill>
              <a:srgbClr val="2F52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All potential cases nationally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(e.g. ONS, NRS, NISRA, Homicide index)</a:t>
              </a:r>
            </a:p>
          </p:txBody>
        </p:sp>
        <p:sp>
          <p:nvSpPr>
            <p:cNvPr id="19" name="Rectangle: Rounded Corners 7">
              <a:extLst>
                <a:ext uri="{FF2B5EF4-FFF2-40B4-BE49-F238E27FC236}">
                  <a16:creationId xmlns:a16="http://schemas.microsoft.com/office/drawing/2014/main" id="{F57C9B7A-FA04-E0B3-0088-90E4FBB88C73}"/>
                </a:ext>
              </a:extLst>
            </p:cNvPr>
            <p:cNvSpPr/>
            <p:nvPr/>
          </p:nvSpPr>
          <p:spPr>
            <a:xfrm>
              <a:off x="1030498" y="3278238"/>
              <a:ext cx="7083001" cy="934948"/>
            </a:xfrm>
            <a:prstGeom prst="roundRect">
              <a:avLst/>
            </a:prstGeom>
            <a:solidFill>
              <a:srgbClr val="2F52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Contact with mental health services</a:t>
              </a:r>
            </a:p>
          </p:txBody>
        </p:sp>
        <p:sp>
          <p:nvSpPr>
            <p:cNvPr id="20" name="Rectangle: Rounded Corners 8">
              <a:extLst>
                <a:ext uri="{FF2B5EF4-FFF2-40B4-BE49-F238E27FC236}">
                  <a16:creationId xmlns:a16="http://schemas.microsoft.com/office/drawing/2014/main" id="{94CBA418-AF16-77BE-D9DC-0115512F4A5D}"/>
                </a:ext>
              </a:extLst>
            </p:cNvPr>
            <p:cNvSpPr/>
            <p:nvPr/>
          </p:nvSpPr>
          <p:spPr>
            <a:xfrm>
              <a:off x="1030497" y="4940111"/>
              <a:ext cx="7083001" cy="934948"/>
            </a:xfrm>
            <a:prstGeom prst="roundRect">
              <a:avLst/>
            </a:prstGeom>
            <a:solidFill>
              <a:srgbClr val="2F52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Detailed data collection via questionnaire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7783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98541338"/>
              </p:ext>
            </p:extLst>
          </p:nvPr>
        </p:nvGraphicFramePr>
        <p:xfrm>
          <a:off x="390293" y="1227222"/>
          <a:ext cx="10526236" cy="5286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79388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defRPr/>
            </a:pPr>
            <a:r>
              <a:rPr lang="en-GB" altLang="en-US" sz="36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 suicide numbers, UK</a:t>
            </a:r>
          </a:p>
        </p:txBody>
      </p:sp>
    </p:spTree>
    <p:extLst>
      <p:ext uri="{BB962C8B-B14F-4D97-AF65-F5344CB8AC3E}">
        <p14:creationId xmlns:p14="http://schemas.microsoft.com/office/powerpoint/2010/main" val="383420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TextBox 2">
            <a:extLst>
              <a:ext uri="{FF2B5EF4-FFF2-40B4-BE49-F238E27FC236}">
                <a16:creationId xmlns:a16="http://schemas.microsoft.com/office/drawing/2014/main" id="{4B3BF312-D8DB-40A8-882A-F9637D0DE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5904" y="2307101"/>
            <a:ext cx="203069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Falling</a:t>
            </a:r>
            <a:r>
              <a:rPr kumimoji="0" lang="en-GB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rates over the report period 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491284452"/>
              </p:ext>
            </p:extLst>
          </p:nvPr>
        </p:nvGraphicFramePr>
        <p:xfrm>
          <a:off x="230070" y="1339902"/>
          <a:ext cx="9028112" cy="4879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01613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defRPr/>
            </a:pPr>
            <a:r>
              <a:rPr lang="en-GB" altLang="en-US" sz="3600" b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 suicide rates, England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CD5EA61-5F1B-4258-9D53-1D2682369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07004"/>
            <a:ext cx="119619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Mental Health Services Data Set (MHSDS)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 used to calculate rates. Changes in MHSDS methodology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means rates between 2010-2011 and 2011-2020 are not directly comparable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45EA5AF-6528-4296-9CC6-308871255B05}"/>
              </a:ext>
            </a:extLst>
          </p:cNvPr>
          <p:cNvCxnSpPr/>
          <p:nvPr/>
        </p:nvCxnSpPr>
        <p:spPr>
          <a:xfrm>
            <a:off x="2391889" y="1787223"/>
            <a:ext cx="0" cy="356035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24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8F51AA-6ABB-CE4B-D7DE-6BF55B08A88B}"/>
              </a:ext>
            </a:extLst>
          </p:cNvPr>
          <p:cNvSpPr txBox="1"/>
          <p:nvPr/>
        </p:nvSpPr>
        <p:spPr>
          <a:xfrm>
            <a:off x="806100" y="1811378"/>
            <a:ext cx="830475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rates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adversity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isolation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nearly half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lived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alone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(48%); nearly half were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unemployed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(48%) 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rates of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self-harm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(64%),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alcohol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(48%)/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drug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(37%)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misuse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7% were from an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ethnic minority group;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5% were recent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migrants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the UK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748A62D-D83F-9EA5-2677-F12269F2E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1631">
            <a:off x="10144318" y="5005775"/>
            <a:ext cx="1080000" cy="10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6C2B89-9DBD-A4CB-66EC-AB5411DBBD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278" y="3251503"/>
            <a:ext cx="1080000" cy="1087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picture containing text, tableware, plate, vector graphics&#10;&#10;Description automatically generated">
            <a:extLst>
              <a:ext uri="{FF2B5EF4-FFF2-40B4-BE49-F238E27FC236}">
                <a16:creationId xmlns:a16="http://schemas.microsoft.com/office/drawing/2014/main" id="{B02C1DBF-C329-4E58-3A21-81A12C6124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278" y="1553665"/>
            <a:ext cx="1080000" cy="1080000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070D6066-2541-25F5-B4EA-45F08F4117C0}"/>
              </a:ext>
            </a:extLst>
          </p:cNvPr>
          <p:cNvSpPr txBox="1">
            <a:spLocks/>
          </p:cNvSpPr>
          <p:nvPr/>
        </p:nvSpPr>
        <p:spPr>
          <a:xfrm>
            <a:off x="2039815" y="168812"/>
            <a:ext cx="7990449" cy="6893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1" algn="ctr" defTabSz="457200" rtl="0">
              <a:defRPr/>
            </a:pPr>
            <a:r>
              <a:rPr lang="en-GB"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18,403 patient suicides, 2010-20</a:t>
            </a:r>
            <a:endParaRPr lang="en-GB" sz="36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62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1DC6371-2665-6D2B-FD31-3CBCF5C7AB6F}"/>
              </a:ext>
            </a:extLst>
          </p:cNvPr>
          <p:cNvGraphicFramePr>
            <a:graphicFrameLocks/>
          </p:cNvGraphicFramePr>
          <p:nvPr/>
        </p:nvGraphicFramePr>
        <p:xfrm>
          <a:off x="126570" y="1367770"/>
          <a:ext cx="9270648" cy="4737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CF3E8C9-F5F5-54AD-3228-F8C5FDBAD63A}"/>
              </a:ext>
            </a:extLst>
          </p:cNvPr>
          <p:cNvSpPr txBox="1"/>
          <p:nvPr/>
        </p:nvSpPr>
        <p:spPr>
          <a:xfrm>
            <a:off x="9347981" y="2502790"/>
            <a:ext cx="2515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45%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had recent (&lt;7 days) service contact</a:t>
            </a: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A413AA7-FC68-A9FC-DF27-5AB5FA10EFAA}"/>
              </a:ext>
            </a:extLst>
          </p:cNvPr>
          <p:cNvSpPr txBox="1">
            <a:spLocks/>
          </p:cNvSpPr>
          <p:nvPr/>
        </p:nvSpPr>
        <p:spPr>
          <a:xfrm>
            <a:off x="0" y="178147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Timing of last contact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BB321-3465-A0C5-38AD-48713CAA9B0B}"/>
              </a:ext>
            </a:extLst>
          </p:cNvPr>
          <p:cNvSpPr txBox="1"/>
          <p:nvPr/>
        </p:nvSpPr>
        <p:spPr>
          <a:xfrm>
            <a:off x="9298744" y="4574929"/>
            <a:ext cx="2614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13%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‘one off’ contact</a:t>
            </a:r>
          </a:p>
        </p:txBody>
      </p:sp>
    </p:spTree>
    <p:extLst>
      <p:ext uri="{BB962C8B-B14F-4D97-AF65-F5344CB8AC3E}">
        <p14:creationId xmlns:p14="http://schemas.microsoft.com/office/powerpoint/2010/main" val="3540639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EFFD3B9-1492-4CDD-A93C-C9658BB44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5765546"/>
              </p:ext>
            </p:extLst>
          </p:nvPr>
        </p:nvGraphicFramePr>
        <p:xfrm>
          <a:off x="50494" y="1062335"/>
          <a:ext cx="8973190" cy="4893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0" y="195263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Missed last appointment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9714CB-D310-4CEE-8B3F-159252F70FA6}"/>
              </a:ext>
            </a:extLst>
          </p:cNvPr>
          <p:cNvSpPr txBox="1"/>
          <p:nvPr/>
        </p:nvSpPr>
        <p:spPr>
          <a:xfrm>
            <a:off x="8848399" y="3905398"/>
            <a:ext cx="3109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23%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patient suicides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4D7B89-97F5-253A-034D-83538F7DDE02}"/>
              </a:ext>
            </a:extLst>
          </p:cNvPr>
          <p:cNvSpPr txBox="1"/>
          <p:nvPr/>
        </p:nvSpPr>
        <p:spPr>
          <a:xfrm>
            <a:off x="8823465" y="4710260"/>
            <a:ext cx="3158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25%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family was contacted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3B4ED6-9BE6-371A-B08A-25F88DE51DF8}"/>
              </a:ext>
            </a:extLst>
          </p:cNvPr>
          <p:cNvGrpSpPr/>
          <p:nvPr/>
        </p:nvGrpSpPr>
        <p:grpSpPr>
          <a:xfrm>
            <a:off x="9708237" y="1661590"/>
            <a:ext cx="1440000" cy="1440000"/>
            <a:chOff x="8739545" y="1420297"/>
            <a:chExt cx="1440000" cy="1440000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F674CF04-81C0-3466-F7C3-E6632B909F93}"/>
                </a:ext>
              </a:extLst>
            </p:cNvPr>
            <p:cNvSpPr/>
            <p:nvPr/>
          </p:nvSpPr>
          <p:spPr>
            <a:xfrm>
              <a:off x="8739545" y="1420297"/>
              <a:ext cx="1440000" cy="1440000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063D61-B715-8669-A31B-F7EDC223B3EF}"/>
                </a:ext>
              </a:extLst>
            </p:cNvPr>
            <p:cNvSpPr txBox="1"/>
            <p:nvPr/>
          </p:nvSpPr>
          <p:spPr>
            <a:xfrm>
              <a:off x="8739546" y="1476292"/>
              <a:ext cx="14399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358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deaths per year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7780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EFFD3B9-1492-4CDD-A93C-C9658BB44E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4079680"/>
              </p:ext>
            </p:extLst>
          </p:nvPr>
        </p:nvGraphicFramePr>
        <p:xfrm>
          <a:off x="71117" y="939800"/>
          <a:ext cx="8566446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0" y="195263"/>
            <a:ext cx="121920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In-patient suicide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DA7DA-1CA2-D608-2FDB-DB7105CC4130}"/>
              </a:ext>
            </a:extLst>
          </p:cNvPr>
          <p:cNvSpPr txBox="1"/>
          <p:nvPr/>
        </p:nvSpPr>
        <p:spPr>
          <a:xfrm>
            <a:off x="9059593" y="2528322"/>
            <a:ext cx="27725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37%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ward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50%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agreed leave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13% 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 ward without agreement</a:t>
            </a:r>
          </a:p>
        </p:txBody>
      </p:sp>
    </p:spTree>
    <p:extLst>
      <p:ext uri="{BB962C8B-B14F-4D97-AF65-F5344CB8AC3E}">
        <p14:creationId xmlns:p14="http://schemas.microsoft.com/office/powerpoint/2010/main" val="91298339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2.xml><?xml version="1.0" encoding="utf-8"?>
<a:theme xmlns:a="http://schemas.openxmlformats.org/drawingml/2006/main" name="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3.xml><?xml version="1.0" encoding="utf-8"?>
<a:theme xmlns:a="http://schemas.openxmlformats.org/drawingml/2006/main" name="2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4.xml><?xml version="1.0" encoding="utf-8"?>
<a:theme xmlns:a="http://schemas.openxmlformats.org/drawingml/2006/main" name="1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9437FD8390540BA2006B7923868C9" ma:contentTypeVersion="11" ma:contentTypeDescription="Create a new document." ma:contentTypeScope="" ma:versionID="57eb897138fc71d51da457b61b508b2f">
  <xsd:schema xmlns:xsd="http://www.w3.org/2001/XMLSchema" xmlns:xs="http://www.w3.org/2001/XMLSchema" xmlns:p="http://schemas.microsoft.com/office/2006/metadata/properties" xmlns:ns2="2e0b6fce-bd22-48c9-9c2a-050ff6d964a9" xmlns:ns3="a8909ba7-2c5b-4737-8949-485c48a93818" targetNamespace="http://schemas.microsoft.com/office/2006/metadata/properties" ma:root="true" ma:fieldsID="22ac71a23b74037c760d56b86e3e2b95" ns2:_="" ns3:_="">
    <xsd:import namespace="2e0b6fce-bd22-48c9-9c2a-050ff6d964a9"/>
    <xsd:import namespace="a8909ba7-2c5b-4737-8949-485c48a938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b6fce-bd22-48c9-9c2a-050ff6d96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09ba7-2c5b-4737-8949-485c48a938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1d6adc2-9397-47fb-a83a-b68597780155}" ma:internalName="TaxCatchAll" ma:showField="CatchAllData" ma:web="a8909ba7-2c5b-4737-8949-485c48a938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0b6fce-bd22-48c9-9c2a-050ff6d964a9">
      <Terms xmlns="http://schemas.microsoft.com/office/infopath/2007/PartnerControls"/>
    </lcf76f155ced4ddcb4097134ff3c332f>
    <TaxCatchAll xmlns="a8909ba7-2c5b-4737-8949-485c48a93818" xsi:nil="true"/>
  </documentManagement>
</p:properties>
</file>

<file path=customXml/itemProps1.xml><?xml version="1.0" encoding="utf-8"?>
<ds:datastoreItem xmlns:ds="http://schemas.openxmlformats.org/officeDocument/2006/customXml" ds:itemID="{94590140-834A-410A-8969-7D50242CFF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A39CB7-7886-43E7-9F83-1E7270585C9D}">
  <ds:schemaRefs>
    <ds:schemaRef ds:uri="2e0b6fce-bd22-48c9-9c2a-050ff6d964a9"/>
    <ds:schemaRef ds:uri="a8909ba7-2c5b-4737-8949-485c48a938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0D8AF75-D52C-4BAE-A436-E6AC9D0250AF}">
  <ds:schemaRefs>
    <ds:schemaRef ds:uri="http://schemas.microsoft.com/office/2006/documentManagement/types"/>
    <ds:schemaRef ds:uri="http://schemas.openxmlformats.org/package/2006/metadata/core-properties"/>
    <ds:schemaRef ds:uri="2e0b6fce-bd22-48c9-9c2a-050ff6d964a9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a8909ba7-2c5b-4737-8949-485c48a9381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693</Words>
  <Application>Microsoft Office PowerPoint</Application>
  <PresentationFormat>Widescreen</PresentationFormat>
  <Paragraphs>174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Open Sans</vt:lpstr>
      <vt:lpstr>Times New Roman</vt:lpstr>
      <vt:lpstr>Theme2</vt:lpstr>
      <vt:lpstr>1_Theme2</vt:lpstr>
      <vt:lpstr>2_Theme2</vt:lpstr>
      <vt:lpstr>1_Custom Design</vt:lpstr>
      <vt:lpstr>PowerPoint Presentation</vt:lpstr>
      <vt:lpstr>PowerPoint Presentation</vt:lpstr>
      <vt:lpstr>Data collection</vt:lpstr>
      <vt:lpstr>Patient suicide numbers, UK</vt:lpstr>
      <vt:lpstr>Patient suicide rates, England</vt:lpstr>
      <vt:lpstr>PowerPoint Presentation</vt:lpstr>
      <vt:lpstr>PowerPoint Presentation</vt:lpstr>
      <vt:lpstr>Missed last appointment</vt:lpstr>
      <vt:lpstr>In-patient suicide</vt:lpstr>
      <vt:lpstr>PowerPoint Presentation</vt:lpstr>
      <vt:lpstr>PowerPoint Presentation</vt:lpstr>
      <vt:lpstr>PowerPoint Presentation</vt:lpstr>
      <vt:lpstr>Suicide by people aged under 25</vt:lpstr>
      <vt:lpstr>Patients given a diagnosis of personality disorder</vt:lpstr>
      <vt:lpstr>PowerPoint Presentation</vt:lpstr>
      <vt:lpstr>Suicide-related internet use, 2011-20</vt:lpstr>
      <vt:lpstr> Clinical messages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Su-Gwan Tham</dc:creator>
  <cp:lastModifiedBy>Cathryn Rodway</cp:lastModifiedBy>
  <cp:revision>1</cp:revision>
  <dcterms:created xsi:type="dcterms:W3CDTF">2023-04-12T12:58:27Z</dcterms:created>
  <dcterms:modified xsi:type="dcterms:W3CDTF">2023-05-09T13:12:39Z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0x010100BB99437FD8390540BA2006B7923868C9</vt:lpwstr>
  </property>
  <property fmtid="{D5CDD505-2E9C-101B-9397-08002B2CF9AE}" pid="3" name="MediaServiceImageTags">
    <vt:lpwstr/>
  </property>
</Properties>
</file>