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4" r:id="rId2"/>
    <p:sldId id="306" r:id="rId3"/>
    <p:sldId id="300" r:id="rId4"/>
    <p:sldId id="304" r:id="rId5"/>
    <p:sldId id="305" r:id="rId6"/>
    <p:sldId id="307" r:id="rId7"/>
    <p:sldId id="309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1A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5" d="100"/>
          <a:sy n="135" d="100"/>
        </p:scale>
        <p:origin x="-92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57595A81-86A8-4D49-A973-D3FEE8E78324}" type="datetimeFigureOut">
              <a:rPr lang="en-GB" altLang="en-US"/>
              <a:pPr/>
              <a:t>11/11/2013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7F0CD341-538A-4CBB-8914-517F467C2DC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34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565E57-13DB-48FF-AEA9-369CFE463D27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F480F-E5A4-4F2D-968E-D59E442B95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60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243A42-E395-4B6D-A1CA-FABC31825310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AD76F-C437-4960-95C3-F238836210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95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703FC5-C0C1-4A67-897C-E6BFF13A7396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BC26A-698B-43D9-8D96-4B71CB93CD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74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4C5AC-CB78-4781-A22D-197947FA8DCC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332D6-D0BC-497C-8D1D-7A25302AF5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53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7E9075-A07D-4C48-9401-2823D026987F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94C48-E439-48CC-8C8B-1625AEFE7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0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87D799-F787-4A14-A654-717B4FE7BFAD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2913C-99B1-4B38-A27A-3314C3E288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6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401BF7-E8BF-4AD7-A194-50DCE254F2BF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4BDCE-914D-4D96-B103-AFE5CB62E5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89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E97629-CC20-4A88-8851-4033F5CD470D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0A3D5-48F2-4668-AD8B-B87379B6D1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285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E18B7D-6AB9-4118-BD12-BF74EF4AF349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69B4E-0331-44D2-957F-60B3F59734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827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8F5CCC-66CB-4506-872E-7B86C839030D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45D96-B3FD-4954-9F40-86EC0CEFC0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47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711605-029D-49B6-9640-6D59F70A1C99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99AC-48C7-406D-9F67-D1C95C0AD9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72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7A5337BD-2F3E-44E5-8AC6-F2836B602D5A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00A0F881-AB1E-4ABD-AA9A-9CF86CB01B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brand_ppt_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404813" y="1625600"/>
            <a:ext cx="7254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sz="3000" b="1" dirty="0" smtClean="0">
                <a:solidFill>
                  <a:schemeClr val="bg1"/>
                </a:solidFill>
              </a:rPr>
              <a:t>Developments within </a:t>
            </a:r>
          </a:p>
          <a:p>
            <a:pPr eaLnBrk="1" hangingPunct="1"/>
            <a:r>
              <a:rPr lang="en-GB" altLang="en-US" sz="3000" b="1" dirty="0" smtClean="0">
                <a:solidFill>
                  <a:schemeClr val="bg1"/>
                </a:solidFill>
              </a:rPr>
              <a:t>Medical and Human Sciences</a:t>
            </a:r>
            <a:endParaRPr lang="en-US" altLang="en-US" sz="3000" dirty="0">
              <a:solidFill>
                <a:schemeClr val="bg1"/>
              </a:solidFill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04813" y="4295775"/>
            <a:ext cx="6821487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altLang="en-US" dirty="0" smtClean="0">
                <a:solidFill>
                  <a:schemeClr val="bg1"/>
                </a:solidFill>
                <a:cs typeface="Arial" pitchFamily="34" charset="0"/>
              </a:rPr>
              <a:t>Paul Tam</a:t>
            </a:r>
            <a:endParaRPr lang="en-GB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7525" y="2809875"/>
            <a:ext cx="70135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341" name="Picture 1" descr="TAB_all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</a:rPr>
              <a:t>Team changes</a:t>
            </a:r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Saarah Nakhuda – Web Content Assistant (6 month internship)</a:t>
            </a: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4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1" y="1625600"/>
            <a:ext cx="3244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charset="0"/>
                <a:cs typeface="Arial"/>
              </a:rPr>
              <a:t>Communications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Geneva" charset="0"/>
              <a:cs typeface="Arial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98060" y="2486318"/>
            <a:ext cx="3131453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245" y="585093"/>
            <a:ext cx="4733443" cy="558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06400" y="3228779"/>
            <a:ext cx="3623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New announcements system</a:t>
            </a: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06401" y="4007191"/>
            <a:ext cx="32231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Personalises the message for each recipient based on the school/institute(s) they are in</a:t>
            </a: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</a:rPr>
              <a:t>Re-styled intranet</a:t>
            </a:r>
            <a:endParaRPr lang="en-US" altLang="en-US" dirty="0">
              <a:solidFill>
                <a:srgbClr val="595959"/>
              </a:solidFill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21" y="2087265"/>
            <a:ext cx="7621446" cy="427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790" y="509588"/>
            <a:ext cx="5785208" cy="505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398" y="2444204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</a:rPr>
              <a:t>Sites for new students</a:t>
            </a:r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3714115"/>
            <a:ext cx="369433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Medicine (x2)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Dentistry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Nursing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Midwifery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Pharmacy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Psychology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Social Work</a:t>
            </a:r>
          </a:p>
          <a:p>
            <a:pPr>
              <a:defRPr/>
            </a:pP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3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302125" y="634355"/>
            <a:ext cx="35282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</a:rPr>
              <a:t>Social Responsibility</a:t>
            </a:r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53537" y="1363022"/>
            <a:ext cx="6821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Public Engagement</a:t>
            </a: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7" y="1732354"/>
            <a:ext cx="7593013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57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302125" y="634355"/>
            <a:ext cx="35282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</a:rPr>
              <a:t>Social Responsibility</a:t>
            </a:r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53537" y="1363022"/>
            <a:ext cx="6821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Heritage</a:t>
            </a:r>
            <a:endParaRPr lang="en-GB" sz="1400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2" y="1732354"/>
            <a:ext cx="5867266" cy="498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67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63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Hart</dc:creator>
  <cp:lastModifiedBy>Milena Cimmarrusti-davila</cp:lastModifiedBy>
  <cp:revision>72</cp:revision>
  <dcterms:created xsi:type="dcterms:W3CDTF">2012-01-17T15:51:07Z</dcterms:created>
  <dcterms:modified xsi:type="dcterms:W3CDTF">2013-11-11T10:46:07Z</dcterms:modified>
</cp:coreProperties>
</file>