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9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141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44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58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7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21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242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6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87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9D3CC-5BD0-4D50-935B-CEB73ACDF28A}" type="datetimeFigureOut">
              <a:rPr lang="en-GB" smtClean="0"/>
              <a:t>03/04/2017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71ADD-8FCA-443E-B7B1-A92949DF1BA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S:\Teaching_and_Learning\CommsandMarket\imageLibrary\Logos\UOM\Tab_logo\White backgrounds\TAB_col_white_background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69" y="260648"/>
            <a:ext cx="118829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08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vuc9nXPcF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44624"/>
            <a:ext cx="7772400" cy="1470025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Needs Analysis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55576" y="570339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Rhemaresourcescentre</a:t>
            </a:r>
            <a:r>
              <a:rPr lang="en-GB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 “Training Needs Analysis” Online video clip. YouTube. YouTube, 16 December 2009. Web. April 2017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Vvuc9nXPcF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8678" y="1484784"/>
            <a:ext cx="7427738" cy="417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26</Words>
  <Application>Microsoft Office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Training Needs Analysis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Management and Employee Communication Best Practice</dc:title>
  <dc:creator>Hannah Cook</dc:creator>
  <cp:lastModifiedBy>Hannah Cook</cp:lastModifiedBy>
  <cp:revision>4</cp:revision>
  <dcterms:created xsi:type="dcterms:W3CDTF">2017-04-03T14:30:50Z</dcterms:created>
  <dcterms:modified xsi:type="dcterms:W3CDTF">2017-04-03T14:52:24Z</dcterms:modified>
</cp:coreProperties>
</file>