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5"/>
  </p:sldMasterIdLst>
  <p:notesMasterIdLst>
    <p:notesMasterId r:id="rId12"/>
  </p:notesMasterIdLst>
  <p:sldIdLst>
    <p:sldId id="284" r:id="rId6"/>
    <p:sldId id="300" r:id="rId7"/>
    <p:sldId id="304" r:id="rId8"/>
    <p:sldId id="302" r:id="rId9"/>
    <p:sldId id="303" r:id="rId10"/>
    <p:sldId id="29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9669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8055B4-2271-3355-9CF7-E0342189B7B6}" v="5" dt="2024-09-16T15:58:47.622"/>
    <p1510:client id="{2B886E1F-6779-BBF8-DB69-D159457BA73D}" v="10" dt="2024-09-16T16:15:13.082"/>
    <p1510:client id="{4347041A-78EC-974E-A43E-F259110556FA}" v="37" dt="2024-09-16T16:21:53.238"/>
    <p1510:client id="{DDE523DE-2D21-3817-3FF7-FF91832150CE}" v="23" dt="2024-09-16T16:34:42.4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ent Swyngedauw" userId="S::laurent.swyngedauw@manchester.ac.uk::b64e671a-2659-45c6-84c7-ac684c0ce900" providerId="AD" clId="Web-{2B8055B4-2271-3355-9CF7-E0342189B7B6}"/>
    <pc:docChg chg="modSld">
      <pc:chgData name="Laurent Swyngedauw" userId="S::laurent.swyngedauw@manchester.ac.uk::b64e671a-2659-45c6-84c7-ac684c0ce900" providerId="AD" clId="Web-{2B8055B4-2271-3355-9CF7-E0342189B7B6}" dt="2024-09-16T15:58:47.622" v="4"/>
      <pc:docMkLst>
        <pc:docMk/>
      </pc:docMkLst>
      <pc:sldChg chg="delSp">
        <pc:chgData name="Laurent Swyngedauw" userId="S::laurent.swyngedauw@manchester.ac.uk::b64e671a-2659-45c6-84c7-ac684c0ce900" providerId="AD" clId="Web-{2B8055B4-2271-3355-9CF7-E0342189B7B6}" dt="2024-09-16T15:58:47.622" v="4"/>
        <pc:sldMkLst>
          <pc:docMk/>
          <pc:sldMk cId="3832866903" sldId="282"/>
        </pc:sldMkLst>
        <pc:spChg chg="del">
          <ac:chgData name="Laurent Swyngedauw" userId="S::laurent.swyngedauw@manchester.ac.uk::b64e671a-2659-45c6-84c7-ac684c0ce900" providerId="AD" clId="Web-{2B8055B4-2271-3355-9CF7-E0342189B7B6}" dt="2024-09-16T15:58:47.622" v="4"/>
          <ac:spMkLst>
            <pc:docMk/>
            <pc:sldMk cId="3832866903" sldId="282"/>
            <ac:spMk id="5" creationId="{3F7FBBF1-6F8F-F07D-47A0-4874DB3C0E78}"/>
          </ac:spMkLst>
        </pc:spChg>
        <pc:spChg chg="del">
          <ac:chgData name="Laurent Swyngedauw" userId="S::laurent.swyngedauw@manchester.ac.uk::b64e671a-2659-45c6-84c7-ac684c0ce900" providerId="AD" clId="Web-{2B8055B4-2271-3355-9CF7-E0342189B7B6}" dt="2024-09-16T15:58:47.622" v="3"/>
          <ac:spMkLst>
            <pc:docMk/>
            <pc:sldMk cId="3832866903" sldId="282"/>
            <ac:spMk id="6" creationId="{E6CC0F27-CBFE-5A5D-65EC-A844E801AF50}"/>
          </ac:spMkLst>
        </pc:spChg>
        <pc:spChg chg="del">
          <ac:chgData name="Laurent Swyngedauw" userId="S::laurent.swyngedauw@manchester.ac.uk::b64e671a-2659-45c6-84c7-ac684c0ce900" providerId="AD" clId="Web-{2B8055B4-2271-3355-9CF7-E0342189B7B6}" dt="2024-09-16T15:58:47.622" v="2"/>
          <ac:spMkLst>
            <pc:docMk/>
            <pc:sldMk cId="3832866903" sldId="282"/>
            <ac:spMk id="7" creationId="{F0011DA4-D656-5557-2E5F-00BE9C693E48}"/>
          </ac:spMkLst>
        </pc:spChg>
        <pc:spChg chg="del">
          <ac:chgData name="Laurent Swyngedauw" userId="S::laurent.swyngedauw@manchester.ac.uk::b64e671a-2659-45c6-84c7-ac684c0ce900" providerId="AD" clId="Web-{2B8055B4-2271-3355-9CF7-E0342189B7B6}" dt="2024-09-16T15:58:47.622" v="1"/>
          <ac:spMkLst>
            <pc:docMk/>
            <pc:sldMk cId="3832866903" sldId="282"/>
            <ac:spMk id="8" creationId="{DB36F8F8-742B-7CD3-6058-FBF797F1B5B9}"/>
          </ac:spMkLst>
        </pc:spChg>
        <pc:spChg chg="del">
          <ac:chgData name="Laurent Swyngedauw" userId="S::laurent.swyngedauw@manchester.ac.uk::b64e671a-2659-45c6-84c7-ac684c0ce900" providerId="AD" clId="Web-{2B8055B4-2271-3355-9CF7-E0342189B7B6}" dt="2024-09-16T15:58:47.622" v="0"/>
          <ac:spMkLst>
            <pc:docMk/>
            <pc:sldMk cId="3832866903" sldId="282"/>
            <ac:spMk id="9" creationId="{51670942-B76D-41F1-529A-DC9F3E13A723}"/>
          </ac:spMkLst>
        </pc:spChg>
      </pc:sldChg>
    </pc:docChg>
  </pc:docChgLst>
  <pc:docChgLst>
    <pc:chgData name="Laurent Swyngedauw" userId="S::laurent.swyngedauw@manchester.ac.uk::b64e671a-2659-45c6-84c7-ac684c0ce900" providerId="AD" clId="Web-{DDE523DE-2D21-3817-3FF7-FF91832150CE}"/>
    <pc:docChg chg="addSld modSld sldOrd">
      <pc:chgData name="Laurent Swyngedauw" userId="S::laurent.swyngedauw@manchester.ac.uk::b64e671a-2659-45c6-84c7-ac684c0ce900" providerId="AD" clId="Web-{DDE523DE-2D21-3817-3FF7-FF91832150CE}" dt="2024-09-16T16:34:41.042" v="12" actId="20577"/>
      <pc:docMkLst>
        <pc:docMk/>
      </pc:docMkLst>
      <pc:sldChg chg="addSp delSp modSp new ord">
        <pc:chgData name="Laurent Swyngedauw" userId="S::laurent.swyngedauw@manchester.ac.uk::b64e671a-2659-45c6-84c7-ac684c0ce900" providerId="AD" clId="Web-{DDE523DE-2D21-3817-3FF7-FF91832150CE}" dt="2024-09-16T16:34:41.042" v="12" actId="20577"/>
        <pc:sldMkLst>
          <pc:docMk/>
          <pc:sldMk cId="826121498" sldId="283"/>
        </pc:sldMkLst>
        <pc:spChg chg="del">
          <ac:chgData name="Laurent Swyngedauw" userId="S::laurent.swyngedauw@manchester.ac.uk::b64e671a-2659-45c6-84c7-ac684c0ce900" providerId="AD" clId="Web-{DDE523DE-2D21-3817-3FF7-FF91832150CE}" dt="2024-09-16T16:33:25.211" v="2"/>
          <ac:spMkLst>
            <pc:docMk/>
            <pc:sldMk cId="826121498" sldId="283"/>
            <ac:spMk id="2" creationId="{E88C6800-D474-3651-07B7-1813E59A4EA6}"/>
          </ac:spMkLst>
        </pc:spChg>
        <pc:spChg chg="del">
          <ac:chgData name="Laurent Swyngedauw" userId="S::laurent.swyngedauw@manchester.ac.uk::b64e671a-2659-45c6-84c7-ac684c0ce900" providerId="AD" clId="Web-{DDE523DE-2D21-3817-3FF7-FF91832150CE}" dt="2024-09-16T16:33:29.149" v="3"/>
          <ac:spMkLst>
            <pc:docMk/>
            <pc:sldMk cId="826121498" sldId="283"/>
            <ac:spMk id="3" creationId="{C61D81ED-3816-DF53-46D9-44C400E59F74}"/>
          </ac:spMkLst>
        </pc:spChg>
        <pc:spChg chg="add mod">
          <ac:chgData name="Laurent Swyngedauw" userId="S::laurent.swyngedauw@manchester.ac.uk::b64e671a-2659-45c6-84c7-ac684c0ce900" providerId="AD" clId="Web-{DDE523DE-2D21-3817-3FF7-FF91832150CE}" dt="2024-09-16T16:33:40.212" v="7" actId="20577"/>
          <ac:spMkLst>
            <pc:docMk/>
            <pc:sldMk cId="826121498" sldId="283"/>
            <ac:spMk id="5" creationId="{3BB2974E-C0E8-6E9A-8187-00AF607B2EBA}"/>
          </ac:spMkLst>
        </pc:spChg>
        <pc:spChg chg="add mod">
          <ac:chgData name="Laurent Swyngedauw" userId="S::laurent.swyngedauw@manchester.ac.uk::b64e671a-2659-45c6-84c7-ac684c0ce900" providerId="AD" clId="Web-{DDE523DE-2D21-3817-3FF7-FF91832150CE}" dt="2024-09-16T16:34:41.042" v="12" actId="20577"/>
          <ac:spMkLst>
            <pc:docMk/>
            <pc:sldMk cId="826121498" sldId="283"/>
            <ac:spMk id="6" creationId="{0263D626-84D4-BD7C-A5F0-787AC9E6C3C6}"/>
          </ac:spMkLst>
        </pc:spChg>
        <pc:picChg chg="add">
          <ac:chgData name="Laurent Swyngedauw" userId="S::laurent.swyngedauw@manchester.ac.uk::b64e671a-2659-45c6-84c7-ac684c0ce900" providerId="AD" clId="Web-{DDE523DE-2D21-3817-3FF7-FF91832150CE}" dt="2024-09-16T16:33:31.086" v="4"/>
          <ac:picMkLst>
            <pc:docMk/>
            <pc:sldMk cId="826121498" sldId="283"/>
            <ac:picMk id="4" creationId="{3F9160C0-DD1D-D392-ED01-591C2D12F49B}"/>
          </ac:picMkLst>
        </pc:picChg>
        <pc:cxnChg chg="add mod">
          <ac:chgData name="Laurent Swyngedauw" userId="S::laurent.swyngedauw@manchester.ac.uk::b64e671a-2659-45c6-84c7-ac684c0ce900" providerId="AD" clId="Web-{DDE523DE-2D21-3817-3FF7-FF91832150CE}" dt="2024-09-16T16:34:12.384" v="10"/>
          <ac:cxnSpMkLst>
            <pc:docMk/>
            <pc:sldMk cId="826121498" sldId="283"/>
            <ac:cxnSpMk id="7" creationId="{563826A2-A266-641D-E601-7848DE834DE2}"/>
          </ac:cxnSpMkLst>
        </pc:cxnChg>
      </pc:sldChg>
    </pc:docChg>
  </pc:docChgLst>
  <pc:docChgLst>
    <pc:chgData name="Laurent Swyngedauw" userId="S::laurent.swyngedauw@manchester.ac.uk::b64e671a-2659-45c6-84c7-ac684c0ce900" providerId="AD" clId="Web-{2B886E1F-6779-BBF8-DB69-D159457BA73D}"/>
    <pc:docChg chg="modSld">
      <pc:chgData name="Laurent Swyngedauw" userId="S::laurent.swyngedauw@manchester.ac.uk::b64e671a-2659-45c6-84c7-ac684c0ce900" providerId="AD" clId="Web-{2B886E1F-6779-BBF8-DB69-D159457BA73D}" dt="2024-09-16T16:15:13.082" v="8" actId="1076"/>
      <pc:docMkLst>
        <pc:docMk/>
      </pc:docMkLst>
      <pc:sldChg chg="addSp delSp modSp">
        <pc:chgData name="Laurent Swyngedauw" userId="S::laurent.swyngedauw@manchester.ac.uk::b64e671a-2659-45c6-84c7-ac684c0ce900" providerId="AD" clId="Web-{2B886E1F-6779-BBF8-DB69-D159457BA73D}" dt="2024-09-16T16:15:13.082" v="8" actId="1076"/>
        <pc:sldMkLst>
          <pc:docMk/>
          <pc:sldMk cId="1014533085" sldId="262"/>
        </pc:sldMkLst>
        <pc:picChg chg="add mod">
          <ac:chgData name="Laurent Swyngedauw" userId="S::laurent.swyngedauw@manchester.ac.uk::b64e671a-2659-45c6-84c7-ac684c0ce900" providerId="AD" clId="Web-{2B886E1F-6779-BBF8-DB69-D159457BA73D}" dt="2024-09-16T16:15:13.082" v="8" actId="1076"/>
          <ac:picMkLst>
            <pc:docMk/>
            <pc:sldMk cId="1014533085" sldId="262"/>
            <ac:picMk id="2" creationId="{61FF39F8-8AA2-7C60-799F-719142334856}"/>
          </ac:picMkLst>
        </pc:picChg>
        <pc:picChg chg="del">
          <ac:chgData name="Laurent Swyngedauw" userId="S::laurent.swyngedauw@manchester.ac.uk::b64e671a-2659-45c6-84c7-ac684c0ce900" providerId="AD" clId="Web-{2B886E1F-6779-BBF8-DB69-D159457BA73D}" dt="2024-09-16T16:15:10.410" v="7"/>
          <ac:picMkLst>
            <pc:docMk/>
            <pc:sldMk cId="1014533085" sldId="262"/>
            <ac:picMk id="8" creationId="{BDDF21EF-C48C-BD2B-1BAA-284F65DBB36A}"/>
          </ac:picMkLst>
        </pc:picChg>
      </pc:sldChg>
    </pc:docChg>
  </pc:docChgLst>
  <pc:docChgLst>
    <pc:chgData name="Laurent Swyngedauw" userId="b64e671a-2659-45c6-84c7-ac684c0ce900" providerId="ADAL" clId="{4347041A-78EC-974E-A43E-F259110556FA}"/>
    <pc:docChg chg="undo custSel modSld modMainMaster">
      <pc:chgData name="Laurent Swyngedauw" userId="b64e671a-2659-45c6-84c7-ac684c0ce900" providerId="ADAL" clId="{4347041A-78EC-974E-A43E-F259110556FA}" dt="2024-09-16T16:21:53.238" v="34"/>
      <pc:docMkLst>
        <pc:docMk/>
      </pc:docMkLst>
      <pc:sldChg chg="addSp delSp modSp mod setBg">
        <pc:chgData name="Laurent Swyngedauw" userId="b64e671a-2659-45c6-84c7-ac684c0ce900" providerId="ADAL" clId="{4347041A-78EC-974E-A43E-F259110556FA}" dt="2024-09-16T16:21:53.238" v="34"/>
        <pc:sldMkLst>
          <pc:docMk/>
          <pc:sldMk cId="1014533085" sldId="262"/>
        </pc:sldMkLst>
        <pc:spChg chg="add del mod">
          <ac:chgData name="Laurent Swyngedauw" userId="b64e671a-2659-45c6-84c7-ac684c0ce900" providerId="ADAL" clId="{4347041A-78EC-974E-A43E-F259110556FA}" dt="2024-09-16T16:21:37.443" v="27" actId="767"/>
          <ac:spMkLst>
            <pc:docMk/>
            <pc:sldMk cId="1014533085" sldId="262"/>
            <ac:spMk id="3" creationId="{EA2FDF21-4A42-FAA7-C741-9CE3E84FCFE6}"/>
          </ac:spMkLst>
        </pc:spChg>
        <pc:spChg chg="add del mod">
          <ac:chgData name="Laurent Swyngedauw" userId="b64e671a-2659-45c6-84c7-ac684c0ce900" providerId="ADAL" clId="{4347041A-78EC-974E-A43E-F259110556FA}" dt="2024-09-16T16:21:37.106" v="26" actId="767"/>
          <ac:spMkLst>
            <pc:docMk/>
            <pc:sldMk cId="1014533085" sldId="262"/>
            <ac:spMk id="4" creationId="{7667F4E5-C0D2-A216-120A-A4444BAA907B}"/>
          </ac:spMkLst>
        </pc:spChg>
        <pc:spChg chg="add mod">
          <ac:chgData name="Laurent Swyngedauw" userId="b64e671a-2659-45c6-84c7-ac684c0ce900" providerId="ADAL" clId="{4347041A-78EC-974E-A43E-F259110556FA}" dt="2024-09-16T16:21:33.657" v="23" actId="767"/>
          <ac:spMkLst>
            <pc:docMk/>
            <pc:sldMk cId="1014533085" sldId="262"/>
            <ac:spMk id="5" creationId="{E8FB9BE2-F63D-2BE4-96CC-EBDFA3EF692C}"/>
          </ac:spMkLst>
        </pc:spChg>
        <pc:spChg chg="mod">
          <ac:chgData name="Laurent Swyngedauw" userId="b64e671a-2659-45c6-84c7-ac684c0ce900" providerId="ADAL" clId="{4347041A-78EC-974E-A43E-F259110556FA}" dt="2024-09-16T16:21:45.380" v="32" actId="207"/>
          <ac:spMkLst>
            <pc:docMk/>
            <pc:sldMk cId="1014533085" sldId="262"/>
            <ac:spMk id="14338" creationId="{00000000-0000-0000-0000-000000000000}"/>
          </ac:spMkLst>
        </pc:spChg>
        <pc:spChg chg="mod">
          <ac:chgData name="Laurent Swyngedauw" userId="b64e671a-2659-45c6-84c7-ac684c0ce900" providerId="ADAL" clId="{4347041A-78EC-974E-A43E-F259110556FA}" dt="2024-09-16T16:21:42.899" v="31" actId="207"/>
          <ac:spMkLst>
            <pc:docMk/>
            <pc:sldMk cId="1014533085" sldId="262"/>
            <ac:spMk id="14339" creationId="{00000000-0000-0000-0000-000000000000}"/>
          </ac:spMkLst>
        </pc:spChg>
        <pc:cxnChg chg="mod">
          <ac:chgData name="Laurent Swyngedauw" userId="b64e671a-2659-45c6-84c7-ac684c0ce900" providerId="ADAL" clId="{4347041A-78EC-974E-A43E-F259110556FA}" dt="2024-09-16T16:21:48.743" v="33" actId="692"/>
          <ac:cxnSpMkLst>
            <pc:docMk/>
            <pc:sldMk cId="1014533085" sldId="262"/>
            <ac:cxnSpMk id="10" creationId="{00000000-0000-0000-0000-000000000000}"/>
          </ac:cxnSpMkLst>
        </pc:cxnChg>
      </pc:sldChg>
      <pc:sldMasterChg chg="modSp setBg modSldLayout">
        <pc:chgData name="Laurent Swyngedauw" userId="b64e671a-2659-45c6-84c7-ac684c0ce900" providerId="ADAL" clId="{4347041A-78EC-974E-A43E-F259110556FA}" dt="2024-09-16T16:20:40.119" v="12" actId="14100"/>
        <pc:sldMasterMkLst>
          <pc:docMk/>
          <pc:sldMasterMk cId="995419068" sldId="2147483712"/>
        </pc:sldMasterMkLst>
        <pc:spChg chg="mod">
          <ac:chgData name="Laurent Swyngedauw" userId="b64e671a-2659-45c6-84c7-ac684c0ce900" providerId="ADAL" clId="{4347041A-78EC-974E-A43E-F259110556FA}" dt="2024-09-16T16:18:11.071" v="2" actId="207"/>
          <ac:spMkLst>
            <pc:docMk/>
            <pc:sldMasterMk cId="995419068" sldId="2147483712"/>
            <ac:spMk id="2" creationId="{00000000-0000-0000-0000-000000000000}"/>
          </ac:spMkLst>
        </pc:spChg>
        <pc:spChg chg="mod">
          <ac:chgData name="Laurent Swyngedauw" userId="b64e671a-2659-45c6-84c7-ac684c0ce900" providerId="ADAL" clId="{4347041A-78EC-974E-A43E-F259110556FA}" dt="2024-09-16T16:18:15.517" v="3" actId="207"/>
          <ac:spMkLst>
            <pc:docMk/>
            <pc:sldMasterMk cId="995419068" sldId="2147483712"/>
            <ac:spMk id="3" creationId="{00000000-0000-0000-0000-000000000000}"/>
          </ac:spMkLst>
        </pc:spChg>
        <pc:spChg chg="mod">
          <ac:chgData name="Laurent Swyngedauw" userId="b64e671a-2659-45c6-84c7-ac684c0ce900" providerId="ADAL" clId="{4347041A-78EC-974E-A43E-F259110556FA}" dt="2024-09-16T16:18:19.082" v="4" actId="207"/>
          <ac:spMkLst>
            <pc:docMk/>
            <pc:sldMasterMk cId="995419068" sldId="2147483712"/>
            <ac:spMk id="4" creationId="{00000000-0000-0000-0000-000000000000}"/>
          </ac:spMkLst>
        </pc:spChg>
        <pc:spChg chg="mod">
          <ac:chgData name="Laurent Swyngedauw" userId="b64e671a-2659-45c6-84c7-ac684c0ce900" providerId="ADAL" clId="{4347041A-78EC-974E-A43E-F259110556FA}" dt="2024-09-16T16:18:24.438" v="5" actId="207"/>
          <ac:spMkLst>
            <pc:docMk/>
            <pc:sldMasterMk cId="995419068" sldId="2147483712"/>
            <ac:spMk id="5" creationId="{00000000-0000-0000-0000-000000000000}"/>
          </ac:spMkLst>
        </pc:spChg>
        <pc:spChg chg="mod">
          <ac:chgData name="Laurent Swyngedauw" userId="b64e671a-2659-45c6-84c7-ac684c0ce900" providerId="ADAL" clId="{4347041A-78EC-974E-A43E-F259110556FA}" dt="2024-09-16T16:18:28.239" v="6" actId="207"/>
          <ac:spMkLst>
            <pc:docMk/>
            <pc:sldMasterMk cId="995419068" sldId="2147483712"/>
            <ac:spMk id="6" creationId="{00000000-0000-0000-0000-000000000000}"/>
          </ac:spMkLst>
        </pc:spChg>
        <pc:picChg chg="mod">
          <ac:chgData name="Laurent Swyngedauw" userId="b64e671a-2659-45c6-84c7-ac684c0ce900" providerId="ADAL" clId="{4347041A-78EC-974E-A43E-F259110556FA}" dt="2024-09-16T16:19:49.615" v="9" actId="14826"/>
          <ac:picMkLst>
            <pc:docMk/>
            <pc:sldMasterMk cId="995419068" sldId="2147483712"/>
            <ac:picMk id="9" creationId="{8139B8AB-A88C-029A-FC0D-7A9870A84DC4}"/>
          </ac:picMkLst>
        </pc:picChg>
        <pc:sldLayoutChg chg="modSp">
          <pc:chgData name="Laurent Swyngedauw" userId="b64e671a-2659-45c6-84c7-ac684c0ce900" providerId="ADAL" clId="{4347041A-78EC-974E-A43E-F259110556FA}" dt="2024-09-16T16:20:22.335" v="11" actId="255"/>
          <pc:sldLayoutMkLst>
            <pc:docMk/>
            <pc:sldMasterMk cId="995419068" sldId="2147483712"/>
            <pc:sldLayoutMk cId="3503320764" sldId="2147483713"/>
          </pc:sldLayoutMkLst>
          <pc:spChg chg="mod">
            <ac:chgData name="Laurent Swyngedauw" userId="b64e671a-2659-45c6-84c7-ac684c0ce900" providerId="ADAL" clId="{4347041A-78EC-974E-A43E-F259110556FA}" dt="2024-09-16T16:20:22.335" v="11" actId="255"/>
            <ac:spMkLst>
              <pc:docMk/>
              <pc:sldMasterMk cId="995419068" sldId="2147483712"/>
              <pc:sldLayoutMk cId="3503320764" sldId="2147483713"/>
              <ac:spMk id="2" creationId="{00000000-0000-0000-0000-000000000000}"/>
            </ac:spMkLst>
          </pc:spChg>
        </pc:sldLayoutChg>
        <pc:sldLayoutChg chg="modSp">
          <pc:chgData name="Laurent Swyngedauw" userId="b64e671a-2659-45c6-84c7-ac684c0ce900" providerId="ADAL" clId="{4347041A-78EC-974E-A43E-F259110556FA}" dt="2024-09-16T16:18:02.503" v="1" actId="207"/>
          <pc:sldLayoutMkLst>
            <pc:docMk/>
            <pc:sldMasterMk cId="995419068" sldId="2147483712"/>
            <pc:sldLayoutMk cId="2237654181" sldId="2147483714"/>
          </pc:sldLayoutMkLst>
          <pc:spChg chg="mod">
            <ac:chgData name="Laurent Swyngedauw" userId="b64e671a-2659-45c6-84c7-ac684c0ce900" providerId="ADAL" clId="{4347041A-78EC-974E-A43E-F259110556FA}" dt="2024-09-16T16:17:59.135" v="0" actId="207"/>
            <ac:spMkLst>
              <pc:docMk/>
              <pc:sldMasterMk cId="995419068" sldId="2147483712"/>
              <pc:sldLayoutMk cId="2237654181" sldId="2147483714"/>
              <ac:spMk id="2" creationId="{00000000-0000-0000-0000-000000000000}"/>
            </ac:spMkLst>
          </pc:spChg>
          <pc:spChg chg="mod">
            <ac:chgData name="Laurent Swyngedauw" userId="b64e671a-2659-45c6-84c7-ac684c0ce900" providerId="ADAL" clId="{4347041A-78EC-974E-A43E-F259110556FA}" dt="2024-09-16T16:18:02.503" v="1" actId="207"/>
            <ac:spMkLst>
              <pc:docMk/>
              <pc:sldMasterMk cId="995419068" sldId="2147483712"/>
              <pc:sldLayoutMk cId="2237654181" sldId="2147483714"/>
              <ac:spMk id="3" creationId="{00000000-0000-0000-0000-000000000000}"/>
            </ac:spMkLst>
          </pc:spChg>
        </pc:sldLayoutChg>
        <pc:sldLayoutChg chg="modSp">
          <pc:chgData name="Laurent Swyngedauw" userId="b64e671a-2659-45c6-84c7-ac684c0ce900" providerId="ADAL" clId="{4347041A-78EC-974E-A43E-F259110556FA}" dt="2024-09-16T16:20:11.692" v="10" actId="255"/>
          <pc:sldLayoutMkLst>
            <pc:docMk/>
            <pc:sldMasterMk cId="995419068" sldId="2147483712"/>
            <pc:sldLayoutMk cId="3261749171" sldId="2147483715"/>
          </pc:sldLayoutMkLst>
          <pc:spChg chg="mod">
            <ac:chgData name="Laurent Swyngedauw" userId="b64e671a-2659-45c6-84c7-ac684c0ce900" providerId="ADAL" clId="{4347041A-78EC-974E-A43E-F259110556FA}" dt="2024-09-16T16:20:11.692" v="10" actId="255"/>
            <ac:spMkLst>
              <pc:docMk/>
              <pc:sldMasterMk cId="995419068" sldId="2147483712"/>
              <pc:sldLayoutMk cId="3261749171" sldId="2147483715"/>
              <ac:spMk id="2" creationId="{00000000-0000-0000-0000-000000000000}"/>
            </ac:spMkLst>
          </pc:spChg>
          <pc:spChg chg="mod">
            <ac:chgData name="Laurent Swyngedauw" userId="b64e671a-2659-45c6-84c7-ac684c0ce900" providerId="ADAL" clId="{4347041A-78EC-974E-A43E-F259110556FA}" dt="2024-09-16T16:18:42.486" v="7" actId="207"/>
            <ac:spMkLst>
              <pc:docMk/>
              <pc:sldMasterMk cId="995419068" sldId="2147483712"/>
              <pc:sldLayoutMk cId="3261749171" sldId="2147483715"/>
              <ac:spMk id="3" creationId="{00000000-0000-0000-0000-000000000000}"/>
            </ac:spMkLst>
          </pc:spChg>
        </pc:sldLayoutChg>
        <pc:sldLayoutChg chg="modSp mod">
          <pc:chgData name="Laurent Swyngedauw" userId="b64e671a-2659-45c6-84c7-ac684c0ce900" providerId="ADAL" clId="{4347041A-78EC-974E-A43E-F259110556FA}" dt="2024-09-16T16:20:40.119" v="12" actId="14100"/>
          <pc:sldLayoutMkLst>
            <pc:docMk/>
            <pc:sldMasterMk cId="995419068" sldId="2147483712"/>
            <pc:sldLayoutMk cId="2233426748" sldId="2147483717"/>
          </pc:sldLayoutMkLst>
          <pc:spChg chg="mod">
            <ac:chgData name="Laurent Swyngedauw" userId="b64e671a-2659-45c6-84c7-ac684c0ce900" providerId="ADAL" clId="{4347041A-78EC-974E-A43E-F259110556FA}" dt="2024-09-16T16:20:40.119" v="12" actId="14100"/>
            <ac:spMkLst>
              <pc:docMk/>
              <pc:sldMasterMk cId="995419068" sldId="2147483712"/>
              <pc:sldLayoutMk cId="2233426748" sldId="2147483717"/>
              <ac:spMk id="2" creationId="{00000000-0000-0000-0000-000000000000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ECCAEB-7496-4C12-9A08-526B0D813A46}" type="datetimeFigureOut">
              <a:rPr lang="en-GB" smtClean="0"/>
              <a:pPr/>
              <a:t>30/01/2025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E8D4E6-F64F-4999-AC2A-A008E685C04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79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3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AB759-530A-46AC-842F-B07144F002F9}" type="datetimeFigureOut">
              <a:rPr lang="en-GB" smtClean="0"/>
              <a:pPr/>
              <a:t>30/01/2025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D8A0A-4898-40BF-9009-4DA7E611EAC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3320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A7D1D-6254-4063-974C-6A2AE04E4B91}" type="datetimeFigureOut">
              <a:rPr lang="en-GB" smtClean="0"/>
              <a:pPr/>
              <a:t>30/01/2025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78614-5F41-4702-8E44-D9C8B2874F5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428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A7D1D-6254-4063-974C-6A2AE04E4B91}" type="datetimeFigureOut">
              <a:rPr lang="en-GB" smtClean="0"/>
              <a:pPr/>
              <a:t>30/01/2025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78614-5F41-4702-8E44-D9C8B2874F5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8175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B6232-AB33-4513-9527-F98CEC472D23}" type="datetimeFigureOut">
              <a:rPr lang="en-GB" smtClean="0"/>
              <a:pPr/>
              <a:t>30/01/2025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8A139-7ABE-46A1-B082-C2C77667394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7654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3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CD916-7149-4247-856D-87DAB39295C7}" type="datetimeFigureOut">
              <a:rPr lang="en-GB" smtClean="0"/>
              <a:pPr/>
              <a:t>30/01/2025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CF840-035C-411F-BA81-AF7A8ED7813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1749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09641-23CB-4E80-A5B0-5F03D2E94610}" type="datetimeFigureOut">
              <a:rPr lang="en-GB" smtClean="0"/>
              <a:pPr/>
              <a:t>30/01/2025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FA264-F771-4264-8DF0-4BB7F0DA3C6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4995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6776"/>
            <a:ext cx="10515600" cy="82391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A4E03-F40B-4399-AC2E-A4C6E9D600B3}" type="datetimeFigureOut">
              <a:rPr lang="en-GB" smtClean="0"/>
              <a:pPr/>
              <a:t>30/01/2025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2BDDC-0BFC-44A0-A4BA-47C3E99EB1A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3426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8F7DA-80EC-4CF7-AB7B-078F533B953B}" type="datetimeFigureOut">
              <a:rPr lang="en-GB" smtClean="0"/>
              <a:pPr/>
              <a:t>30/01/2025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E6293-7DA2-4D9E-8605-5715E69AF2C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5332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005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648B1-3911-4AC2-8E3A-DF4A70CC86E7}" type="datetimeFigureOut">
              <a:rPr lang="en-GB" smtClean="0"/>
              <a:pPr/>
              <a:t>30/01/2025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3D388-5704-4C64-A883-D899E857066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7050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A7D1D-6254-4063-974C-6A2AE04E4B91}" type="datetimeFigureOut">
              <a:rPr lang="en-GB" smtClean="0"/>
              <a:pPr/>
              <a:t>30/01/2025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78614-5F41-4702-8E44-D9C8B2874F5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2641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209048"/>
            <a:ext cx="10515600" cy="661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420887"/>
            <a:ext cx="10515600" cy="3756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456A7D1D-6254-4063-974C-6A2AE04E4B91}" type="datetimeFigureOut">
              <a:rPr lang="en-GB" smtClean="0"/>
              <a:pPr/>
              <a:t>30/01/2025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26878614-5F41-4702-8E44-D9C8B2874F5D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139B8AB-A88C-029A-FC0D-7A9870A84DC4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7368" y="405807"/>
            <a:ext cx="2306869" cy="623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419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Relationship Id="rId9" Type="http://schemas.openxmlformats.org/officeDocument/2006/relationships/image" Target="../media/image12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4.png"/><Relationship Id="rId7" Type="http://schemas.openxmlformats.org/officeDocument/2006/relationships/image" Target="../media/image7.sv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9.svg"/><Relationship Id="rId4" Type="http://schemas.openxmlformats.org/officeDocument/2006/relationships/image" Target="../media/image8.png"/><Relationship Id="rId9" Type="http://schemas.openxmlformats.org/officeDocument/2006/relationships/image" Target="../media/image12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6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Relationship Id="rId9" Type="http://schemas.openxmlformats.org/officeDocument/2006/relationships/image" Target="../media/image17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7.sv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9.svg"/><Relationship Id="rId4" Type="http://schemas.openxmlformats.org/officeDocument/2006/relationships/image" Target="../media/image8.png"/><Relationship Id="rId9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7" Type="http://schemas.openxmlformats.org/officeDocument/2006/relationships/image" Target="../media/image25.sv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svg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6"/>
          <p:cNvSpPr>
            <a:spLocks noChangeArrowheads="1"/>
          </p:cNvSpPr>
          <p:nvPr/>
        </p:nvSpPr>
        <p:spPr bwMode="auto">
          <a:xfrm>
            <a:off x="2146748" y="1436950"/>
            <a:ext cx="789850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3000" b="1" dirty="0">
                <a:latin typeface="Open Sans"/>
                <a:ea typeface="Open Sans"/>
                <a:cs typeface="Open Sans"/>
              </a:rPr>
              <a:t>Masood Entrepreneurship Centre (MEC)</a:t>
            </a:r>
            <a:endParaRPr lang="en-US" sz="3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10" name="Straight Connector 9"/>
          <p:cNvCxnSpPr>
            <a:cxnSpLocks noChangeShapeType="1"/>
          </p:cNvCxnSpPr>
          <p:nvPr/>
        </p:nvCxnSpPr>
        <p:spPr bwMode="auto">
          <a:xfrm>
            <a:off x="2507932" y="1990948"/>
            <a:ext cx="70560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ot"/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1" name="Picture 10" descr="A purple and white logo&#10;&#10;Description automatically generated">
            <a:extLst>
              <a:ext uri="{FF2B5EF4-FFF2-40B4-BE49-F238E27FC236}">
                <a16:creationId xmlns:a16="http://schemas.microsoft.com/office/drawing/2014/main" id="{6D89804C-63CB-0A05-A875-143072ADDC8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3714" y="440461"/>
            <a:ext cx="792088" cy="72008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51CA6A0-B7C3-996D-EF42-1BD8BD93E5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692" y="2725688"/>
            <a:ext cx="5466748" cy="3022586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l">
              <a:defRPr/>
            </a:pPr>
            <a:br>
              <a:rPr lang="en-GB" sz="2900" b="0" dirty="0">
                <a:latin typeface="Open Sans"/>
                <a:ea typeface="Open Sans"/>
                <a:cs typeface="Open Sans"/>
              </a:rPr>
            </a:br>
            <a:r>
              <a:rPr lang="en-GB" sz="2900" b="0" i="1" dirty="0">
                <a:latin typeface="Open Sans"/>
                <a:ea typeface="Open Sans"/>
                <a:cs typeface="Open Sans"/>
              </a:rPr>
              <a:t>Entrepreneurship for all</a:t>
            </a:r>
            <a:br>
              <a:rPr lang="en-GB" sz="2900" b="0" dirty="0">
                <a:latin typeface="Open Sans"/>
                <a:ea typeface="Open Sans"/>
                <a:cs typeface="Open Sans"/>
              </a:rPr>
            </a:br>
            <a:br>
              <a:rPr lang="en-GB" sz="2900" b="0" dirty="0">
                <a:latin typeface="Open Sans"/>
                <a:ea typeface="Open Sans"/>
                <a:cs typeface="Open Sans"/>
              </a:rPr>
            </a:br>
            <a:r>
              <a:rPr lang="en-GB" sz="2900" b="0" dirty="0">
                <a:latin typeface="Open Sans"/>
                <a:ea typeface="Open Sans"/>
                <a:cs typeface="Open Sans"/>
              </a:rPr>
              <a:t>Inspiring, educating and developing entrepreneurial students and graduates through enterprise teaching, learning and support.</a:t>
            </a:r>
          </a:p>
        </p:txBody>
      </p:sp>
      <p:pic>
        <p:nvPicPr>
          <p:cNvPr id="9" name="Content Placeholder 8" descr="A purple and white logo&#10;&#10;Description automatically generated">
            <a:extLst>
              <a:ext uri="{FF2B5EF4-FFF2-40B4-BE49-F238E27FC236}">
                <a16:creationId xmlns:a16="http://schemas.microsoft.com/office/drawing/2014/main" id="{6B950F94-3169-AF57-DD0A-0C113B4ACD0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3438" y="2511950"/>
            <a:ext cx="3600000" cy="3450061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AE395F2-7417-614A-DC00-9E6BCED524D5}"/>
              </a:ext>
            </a:extLst>
          </p:cNvPr>
          <p:cNvSpPr/>
          <p:nvPr/>
        </p:nvSpPr>
        <p:spPr>
          <a:xfrm>
            <a:off x="350196" y="243191"/>
            <a:ext cx="2412459" cy="8857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2" descr="A purple square with yellow and white text&#10;&#10;Description automatically generated">
            <a:extLst>
              <a:ext uri="{FF2B5EF4-FFF2-40B4-BE49-F238E27FC236}">
                <a16:creationId xmlns:a16="http://schemas.microsoft.com/office/drawing/2014/main" id="{6818C768-4B14-2F70-F5D9-83BB8BD1F3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901" y="536600"/>
            <a:ext cx="3118105" cy="719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641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FFC766-AE81-FD1E-53A2-CA89A2D1A9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Get Started">
            <a:extLst>
              <a:ext uri="{FF2B5EF4-FFF2-40B4-BE49-F238E27FC236}">
                <a16:creationId xmlns:a16="http://schemas.microsoft.com/office/drawing/2014/main" id="{4E821A38-891E-5D38-EB6A-CE7523F5D68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79" t="14587" r="15462" b="13938"/>
          <a:stretch/>
        </p:blipFill>
        <p:spPr bwMode="auto">
          <a:xfrm>
            <a:off x="3661656" y="102536"/>
            <a:ext cx="4868688" cy="1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Graphic 27" descr="Trophy outline">
            <a:extLst>
              <a:ext uri="{FF2B5EF4-FFF2-40B4-BE49-F238E27FC236}">
                <a16:creationId xmlns:a16="http://schemas.microsoft.com/office/drawing/2014/main" id="{D4F37B1E-78D4-4B9C-CF86-B141A02349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08995" y="3367730"/>
            <a:ext cx="564924" cy="564924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C687A6CD-1796-D741-2580-9666A6DDA7F5}"/>
              </a:ext>
            </a:extLst>
          </p:cNvPr>
          <p:cNvSpPr txBox="1"/>
          <p:nvPr/>
        </p:nvSpPr>
        <p:spPr>
          <a:xfrm>
            <a:off x="8542770" y="1719734"/>
            <a:ext cx="310948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SCAN TO</a:t>
            </a:r>
          </a:p>
          <a:p>
            <a:pPr algn="ctr"/>
            <a:r>
              <a:rPr lang="en-GB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FIND OUT MORE &amp; APPLY</a:t>
            </a:r>
            <a:endParaRPr lang="en-GB" b="1" dirty="0"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TextBox 31">
            <a:extLst>
              <a:ext uri="{FF2B5EF4-FFF2-40B4-BE49-F238E27FC236}">
                <a16:creationId xmlns:a16="http://schemas.microsoft.com/office/drawing/2014/main" id="{7F26C2DD-0843-48A6-196C-64E83D6743E7}"/>
              </a:ext>
            </a:extLst>
          </p:cNvPr>
          <p:cNvSpPr txBox="1"/>
          <p:nvPr/>
        </p:nvSpPr>
        <p:spPr>
          <a:xfrm>
            <a:off x="1659569" y="4339439"/>
            <a:ext cx="3335436" cy="35394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7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Open to all current students.</a:t>
            </a:r>
          </a:p>
        </p:txBody>
      </p:sp>
      <p:pic>
        <p:nvPicPr>
          <p:cNvPr id="7" name="Graphic 40" descr="Graduation cap outline">
            <a:extLst>
              <a:ext uri="{FF2B5EF4-FFF2-40B4-BE49-F238E27FC236}">
                <a16:creationId xmlns:a16="http://schemas.microsoft.com/office/drawing/2014/main" id="{91972CC5-F8D3-A547-C2E9-8C262591B3B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08995" y="4220794"/>
            <a:ext cx="646331" cy="646331"/>
          </a:xfrm>
          <a:prstGeom prst="rect">
            <a:avLst/>
          </a:prstGeom>
        </p:spPr>
      </p:pic>
      <p:sp>
        <p:nvSpPr>
          <p:cNvPr id="11" name="TextBox 31">
            <a:extLst>
              <a:ext uri="{FF2B5EF4-FFF2-40B4-BE49-F238E27FC236}">
                <a16:creationId xmlns:a16="http://schemas.microsoft.com/office/drawing/2014/main" id="{0444769B-EE64-D082-F6D6-09B5D81B6C13}"/>
              </a:ext>
            </a:extLst>
          </p:cNvPr>
          <p:cNvSpPr txBox="1"/>
          <p:nvPr/>
        </p:nvSpPr>
        <p:spPr>
          <a:xfrm>
            <a:off x="1605748" y="3347193"/>
            <a:ext cx="4580748" cy="61555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7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Awards of up to £500 &amp; Priority-access to Ready, Set, Pitch!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E95DC002-90CE-7CF2-7479-9864E201A2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730766" y="2955249"/>
            <a:ext cx="2733499" cy="2733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89EBCD7-9134-32A4-9DCD-9236AE67C32C}"/>
              </a:ext>
            </a:extLst>
          </p:cNvPr>
          <p:cNvSpPr txBox="1"/>
          <p:nvPr/>
        </p:nvSpPr>
        <p:spPr>
          <a:xfrm>
            <a:off x="1605748" y="5192696"/>
            <a:ext cx="6527291" cy="8771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7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KEY DATES</a:t>
            </a:r>
            <a:endParaRPr lang="en-US" sz="1700" b="1" dirty="0"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1700" b="1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OPENS:</a:t>
            </a:r>
            <a:r>
              <a:rPr lang="en-US" sz="17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70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11 </a:t>
            </a:r>
            <a:r>
              <a:rPr lang="en-US" sz="17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FEBRUARY</a:t>
            </a:r>
            <a:r>
              <a:rPr lang="en-US" sz="170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2025</a:t>
            </a:r>
          </a:p>
          <a:p>
            <a:r>
              <a:rPr lang="en-US" sz="17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APPLY BY: </a:t>
            </a:r>
            <a:r>
              <a:rPr lang="en-US" sz="17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25 FEBRUARY 2025 </a:t>
            </a:r>
            <a:endParaRPr lang="en-US" sz="1700" dirty="0"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2" name="Arrow: Down 21">
            <a:extLst>
              <a:ext uri="{FF2B5EF4-FFF2-40B4-BE49-F238E27FC236}">
                <a16:creationId xmlns:a16="http://schemas.microsoft.com/office/drawing/2014/main" id="{A9F2BFC4-797F-757E-30CB-B498BD84AF5E}"/>
              </a:ext>
            </a:extLst>
          </p:cNvPr>
          <p:cNvSpPr/>
          <p:nvPr/>
        </p:nvSpPr>
        <p:spPr>
          <a:xfrm>
            <a:off x="9930921" y="2439040"/>
            <a:ext cx="333185" cy="414395"/>
          </a:xfrm>
          <a:prstGeom prst="down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5" name="Graphic 24" descr="Daily calendar outline">
            <a:extLst>
              <a:ext uri="{FF2B5EF4-FFF2-40B4-BE49-F238E27FC236}">
                <a16:creationId xmlns:a16="http://schemas.microsoft.com/office/drawing/2014/main" id="{CCA039E3-4694-E24F-1093-3BC515B2847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808995" y="5286365"/>
            <a:ext cx="612000" cy="612000"/>
          </a:xfrm>
          <a:prstGeom prst="rect">
            <a:avLst/>
          </a:prstGeom>
        </p:spPr>
      </p:pic>
      <p:sp>
        <p:nvSpPr>
          <p:cNvPr id="2051" name="TextBox 2050">
            <a:extLst>
              <a:ext uri="{FF2B5EF4-FFF2-40B4-BE49-F238E27FC236}">
                <a16:creationId xmlns:a16="http://schemas.microsoft.com/office/drawing/2014/main" id="{785E4157-BAC0-0CE0-DF3C-065A0CE95683}"/>
              </a:ext>
            </a:extLst>
          </p:cNvPr>
          <p:cNvSpPr txBox="1"/>
          <p:nvPr/>
        </p:nvSpPr>
        <p:spPr>
          <a:xfrm>
            <a:off x="716400" y="1904400"/>
            <a:ext cx="7832215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Get Started</a:t>
            </a:r>
          </a:p>
          <a:p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New </a:t>
            </a:r>
            <a:r>
              <a:rPr lang="en-GB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fully-online</a:t>
            </a: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challenge-based programme to transform your idea into a business-ready concept.</a:t>
            </a:r>
            <a:endParaRPr lang="en-US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TextBox 31">
            <a:extLst>
              <a:ext uri="{FF2B5EF4-FFF2-40B4-BE49-F238E27FC236}">
                <a16:creationId xmlns:a16="http://schemas.microsoft.com/office/drawing/2014/main" id="{261B09D8-112C-C549-6F55-B4716F258423}"/>
              </a:ext>
            </a:extLst>
          </p:cNvPr>
          <p:cNvSpPr txBox="1"/>
          <p:nvPr/>
        </p:nvSpPr>
        <p:spPr>
          <a:xfrm>
            <a:off x="8317792" y="5800290"/>
            <a:ext cx="3530893" cy="55399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5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entrepreneurship.manchester.ac.uk/what-we-do/get-started</a:t>
            </a:r>
          </a:p>
        </p:txBody>
      </p:sp>
    </p:spTree>
    <p:extLst>
      <p:ext uri="{BB962C8B-B14F-4D97-AF65-F5344CB8AC3E}">
        <p14:creationId xmlns:p14="http://schemas.microsoft.com/office/powerpoint/2010/main" val="3883542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BDA5A2-9101-7006-2EDD-37D7479B5D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Get Freelancing">
            <a:extLst>
              <a:ext uri="{FF2B5EF4-FFF2-40B4-BE49-F238E27FC236}">
                <a16:creationId xmlns:a16="http://schemas.microsoft.com/office/drawing/2014/main" id="{AACD918F-433B-1C67-117A-BCE4BCB8842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3" r="1683"/>
          <a:stretch/>
        </p:blipFill>
        <p:spPr bwMode="auto">
          <a:xfrm>
            <a:off x="3661235" y="99961"/>
            <a:ext cx="4869530" cy="1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219E19E8-64C2-E99D-FE50-2AD2D77508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30000" y="2955600"/>
            <a:ext cx="2732400" cy="2732400"/>
          </a:xfrm>
          <a:prstGeom prst="rect">
            <a:avLst/>
          </a:prstGeom>
        </p:spPr>
      </p:pic>
      <p:sp>
        <p:nvSpPr>
          <p:cNvPr id="9" name="TextBox 31">
            <a:extLst>
              <a:ext uri="{FF2B5EF4-FFF2-40B4-BE49-F238E27FC236}">
                <a16:creationId xmlns:a16="http://schemas.microsoft.com/office/drawing/2014/main" id="{8905C217-8045-0D8F-00DF-6FA62826605D}"/>
              </a:ext>
            </a:extLst>
          </p:cNvPr>
          <p:cNvSpPr txBox="1"/>
          <p:nvPr/>
        </p:nvSpPr>
        <p:spPr>
          <a:xfrm>
            <a:off x="1666543" y="4287591"/>
            <a:ext cx="3619253" cy="61555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7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Open to all current students and recent graduates (within 2 years)</a:t>
            </a:r>
          </a:p>
        </p:txBody>
      </p:sp>
      <p:pic>
        <p:nvPicPr>
          <p:cNvPr id="12" name="Graphic 40" descr="Graduation cap outline">
            <a:extLst>
              <a:ext uri="{FF2B5EF4-FFF2-40B4-BE49-F238E27FC236}">
                <a16:creationId xmlns:a16="http://schemas.microsoft.com/office/drawing/2014/main" id="{4FCE8DC7-6332-D4E3-E50D-F5DC5770E8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18199" y="4287591"/>
            <a:ext cx="646331" cy="64633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57BCFD4E-1721-1923-6531-055B8E5C2B4C}"/>
              </a:ext>
            </a:extLst>
          </p:cNvPr>
          <p:cNvSpPr txBox="1"/>
          <p:nvPr/>
        </p:nvSpPr>
        <p:spPr>
          <a:xfrm>
            <a:off x="8542800" y="1720800"/>
            <a:ext cx="310948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SCAN TO</a:t>
            </a:r>
          </a:p>
          <a:p>
            <a:pPr algn="ctr"/>
            <a:r>
              <a:rPr lang="en-GB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FIND OUT MORE &amp; APPLY</a:t>
            </a:r>
            <a:endParaRPr lang="en-GB" b="1" dirty="0"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52B6FBB1-36B7-4395-413C-CE3379B5CE23}"/>
              </a:ext>
            </a:extLst>
          </p:cNvPr>
          <p:cNvSpPr/>
          <p:nvPr/>
        </p:nvSpPr>
        <p:spPr>
          <a:xfrm>
            <a:off x="9932400" y="2440800"/>
            <a:ext cx="333185" cy="414395"/>
          </a:xfrm>
          <a:prstGeom prst="down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543AF78-F583-C7D6-64D8-A23C329D74D9}"/>
              </a:ext>
            </a:extLst>
          </p:cNvPr>
          <p:cNvSpPr txBox="1"/>
          <p:nvPr/>
        </p:nvSpPr>
        <p:spPr>
          <a:xfrm>
            <a:off x="717739" y="1903557"/>
            <a:ext cx="7614327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Get Freelancing</a:t>
            </a:r>
          </a:p>
          <a:p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Six-session in-person programme to develop your skills into a successful freelancing opportunity.</a:t>
            </a:r>
            <a:endParaRPr lang="en-US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TextBox 31">
            <a:extLst>
              <a:ext uri="{FF2B5EF4-FFF2-40B4-BE49-F238E27FC236}">
                <a16:creationId xmlns:a16="http://schemas.microsoft.com/office/drawing/2014/main" id="{1AC16228-47C2-B190-8046-A83BE38981F9}"/>
              </a:ext>
            </a:extLst>
          </p:cNvPr>
          <p:cNvSpPr txBox="1"/>
          <p:nvPr/>
        </p:nvSpPr>
        <p:spPr>
          <a:xfrm>
            <a:off x="8319600" y="5799600"/>
            <a:ext cx="3530893" cy="55399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5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entrepreneurship.manchester.ac.uk/what-we-do/get-freelancing</a:t>
            </a:r>
          </a:p>
        </p:txBody>
      </p:sp>
      <p:pic>
        <p:nvPicPr>
          <p:cNvPr id="5" name="Graphic 27" descr="Trophy outline">
            <a:extLst>
              <a:ext uri="{FF2B5EF4-FFF2-40B4-BE49-F238E27FC236}">
                <a16:creationId xmlns:a16="http://schemas.microsoft.com/office/drawing/2014/main" id="{1C34EB11-9ECD-DC27-1FEC-DD0CA7475E1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18199" y="3316859"/>
            <a:ext cx="564924" cy="564924"/>
          </a:xfrm>
          <a:prstGeom prst="rect">
            <a:avLst/>
          </a:prstGeom>
        </p:spPr>
      </p:pic>
      <p:sp>
        <p:nvSpPr>
          <p:cNvPr id="7" name="TextBox 31">
            <a:extLst>
              <a:ext uri="{FF2B5EF4-FFF2-40B4-BE49-F238E27FC236}">
                <a16:creationId xmlns:a16="http://schemas.microsoft.com/office/drawing/2014/main" id="{1FBCD73C-BA53-92F3-BE86-0B45E045EA24}"/>
              </a:ext>
            </a:extLst>
          </p:cNvPr>
          <p:cNvSpPr txBox="1"/>
          <p:nvPr/>
        </p:nvSpPr>
        <p:spPr>
          <a:xfrm>
            <a:off x="1685999" y="3405837"/>
            <a:ext cx="3022189" cy="35394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7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Awards of up to £1000</a:t>
            </a:r>
            <a:endParaRPr lang="en-GB" sz="1700" dirty="0">
              <a:highlight>
                <a:srgbClr val="FFFFFF"/>
              </a:highligh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1BC0814-EB65-A5DE-2B3C-A6E62888F8F3}"/>
              </a:ext>
            </a:extLst>
          </p:cNvPr>
          <p:cNvSpPr txBox="1"/>
          <p:nvPr/>
        </p:nvSpPr>
        <p:spPr>
          <a:xfrm>
            <a:off x="1614952" y="5320730"/>
            <a:ext cx="6527291" cy="8771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7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KEY DATES</a:t>
            </a:r>
            <a:endParaRPr lang="en-US" sz="1700" b="1" dirty="0"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1700" b="1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APPLY BY:</a:t>
            </a:r>
            <a:r>
              <a:rPr lang="en-US" sz="17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700" b="1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11 </a:t>
            </a:r>
            <a:r>
              <a:rPr lang="en-US" sz="17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FEBRUARY</a:t>
            </a:r>
            <a:r>
              <a:rPr lang="en-US" sz="1700" b="1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2025</a:t>
            </a:r>
          </a:p>
          <a:p>
            <a:r>
              <a:rPr lang="en-US" sz="17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PROGRAMME: </a:t>
            </a:r>
            <a:r>
              <a:rPr lang="en-US" sz="17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18 FEBRUARY – 16 MARCH 2025 </a:t>
            </a:r>
            <a:endParaRPr lang="en-US" sz="1700" dirty="0"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0" name="Graphic 9" descr="Daily calendar outline">
            <a:extLst>
              <a:ext uri="{FF2B5EF4-FFF2-40B4-BE49-F238E27FC236}">
                <a16:creationId xmlns:a16="http://schemas.microsoft.com/office/drawing/2014/main" id="{DC2B4024-FB00-19DF-EDC6-DD58C74256C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818199" y="5414399"/>
            <a:ext cx="612000" cy="6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85182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EEAC0F-7E61-B2B1-6564-6395DB0947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Venture Further Competition">
            <a:extLst>
              <a:ext uri="{FF2B5EF4-FFF2-40B4-BE49-F238E27FC236}">
                <a16:creationId xmlns:a16="http://schemas.microsoft.com/office/drawing/2014/main" id="{031349F7-34A6-5B1E-8E17-C44921887B1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3" r="1683"/>
          <a:stretch/>
        </p:blipFill>
        <p:spPr bwMode="auto">
          <a:xfrm>
            <a:off x="3661235" y="84647"/>
            <a:ext cx="4869530" cy="1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E118A23-60D4-53DC-8798-880AAF908C53}"/>
              </a:ext>
            </a:extLst>
          </p:cNvPr>
          <p:cNvSpPr txBox="1"/>
          <p:nvPr/>
        </p:nvSpPr>
        <p:spPr>
          <a:xfrm>
            <a:off x="716400" y="1904400"/>
            <a:ext cx="7513200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Venture Further Awards</a:t>
            </a:r>
          </a:p>
          <a:p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UK’s leading university start-up competition with a huge £100,000 total prize pot!</a:t>
            </a:r>
          </a:p>
        </p:txBody>
      </p:sp>
      <p:sp>
        <p:nvSpPr>
          <p:cNvPr id="2" name="TextBox 31">
            <a:extLst>
              <a:ext uri="{FF2B5EF4-FFF2-40B4-BE49-F238E27FC236}">
                <a16:creationId xmlns:a16="http://schemas.microsoft.com/office/drawing/2014/main" id="{C63FA103-5271-0251-53DC-2A4FBE34B52D}"/>
              </a:ext>
            </a:extLst>
          </p:cNvPr>
          <p:cNvSpPr txBox="1"/>
          <p:nvPr/>
        </p:nvSpPr>
        <p:spPr>
          <a:xfrm>
            <a:off x="4201899" y="6045789"/>
            <a:ext cx="3788203" cy="61555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7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Contact us: </a:t>
            </a:r>
            <a:r>
              <a:rPr lang="en-GB" sz="17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venturefurther@manchester.ac.uk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556AF48-F60D-758A-0616-ED4BFE0F779E}"/>
              </a:ext>
            </a:extLst>
          </p:cNvPr>
          <p:cNvSpPr/>
          <p:nvPr/>
        </p:nvSpPr>
        <p:spPr>
          <a:xfrm>
            <a:off x="1611523" y="3125581"/>
            <a:ext cx="2234664" cy="615553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7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</a:t>
            </a:r>
            <a:r>
              <a:rPr lang="en-GB" sz="1700" baseline="30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</a:t>
            </a:r>
            <a:r>
              <a:rPr lang="en-GB" sz="17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prize - £15,000</a:t>
            </a:r>
          </a:p>
          <a:p>
            <a:r>
              <a:rPr lang="en-GB" sz="17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</a:t>
            </a:r>
            <a:r>
              <a:rPr lang="en-GB" sz="1700" baseline="30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nd</a:t>
            </a:r>
            <a:r>
              <a:rPr lang="en-GB" sz="17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prize - £5,000</a:t>
            </a:r>
          </a:p>
        </p:txBody>
      </p:sp>
      <p:pic>
        <p:nvPicPr>
          <p:cNvPr id="9" name="Graphic 27" descr="Trophy outline">
            <a:extLst>
              <a:ext uri="{FF2B5EF4-FFF2-40B4-BE49-F238E27FC236}">
                <a16:creationId xmlns:a16="http://schemas.microsoft.com/office/drawing/2014/main" id="{C94BB67B-1246-CA38-3A53-154835FA01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5334" y="3157333"/>
            <a:ext cx="564924" cy="564924"/>
          </a:xfrm>
          <a:prstGeom prst="rect">
            <a:avLst/>
          </a:prstGeom>
        </p:spPr>
      </p:pic>
      <p:sp>
        <p:nvSpPr>
          <p:cNvPr id="12" name="TextBox 31">
            <a:extLst>
              <a:ext uri="{FF2B5EF4-FFF2-40B4-BE49-F238E27FC236}">
                <a16:creationId xmlns:a16="http://schemas.microsoft.com/office/drawing/2014/main" id="{58E66D90-B9B6-D2DE-932B-2F10D86E92E8}"/>
              </a:ext>
            </a:extLst>
          </p:cNvPr>
          <p:cNvSpPr txBox="1"/>
          <p:nvPr/>
        </p:nvSpPr>
        <p:spPr>
          <a:xfrm>
            <a:off x="1540644" y="3947563"/>
            <a:ext cx="4293740" cy="61555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7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Open to all current students and </a:t>
            </a:r>
            <a:endParaRPr lang="en-US" sz="17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GB" sz="17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recent graduates (within 2 years)</a:t>
            </a:r>
          </a:p>
        </p:txBody>
      </p:sp>
      <p:pic>
        <p:nvPicPr>
          <p:cNvPr id="13" name="Graphic 40" descr="Graduation cap outline">
            <a:extLst>
              <a:ext uri="{FF2B5EF4-FFF2-40B4-BE49-F238E27FC236}">
                <a16:creationId xmlns:a16="http://schemas.microsoft.com/office/drawing/2014/main" id="{BC6398F9-8C8A-0292-2910-D69E1661605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84044" y="3920212"/>
            <a:ext cx="646331" cy="64633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094D1924-7987-D889-6EF5-A3525E49198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30000" y="2955600"/>
            <a:ext cx="2699586" cy="269958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F8B88E7-6DE1-A248-034E-36D5FC98FDE1}"/>
              </a:ext>
            </a:extLst>
          </p:cNvPr>
          <p:cNvSpPr txBox="1"/>
          <p:nvPr/>
        </p:nvSpPr>
        <p:spPr>
          <a:xfrm>
            <a:off x="8542800" y="1720800"/>
            <a:ext cx="310948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SCAN TO</a:t>
            </a:r>
          </a:p>
          <a:p>
            <a:pPr algn="ctr"/>
            <a:r>
              <a:rPr lang="en-GB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FIND OUT MORE &amp; APPLY</a:t>
            </a:r>
            <a:endParaRPr lang="en-GB" b="1" dirty="0"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EBAD191C-ECE9-DF88-437F-CFDB1EA7936A}"/>
              </a:ext>
            </a:extLst>
          </p:cNvPr>
          <p:cNvSpPr/>
          <p:nvPr/>
        </p:nvSpPr>
        <p:spPr>
          <a:xfrm>
            <a:off x="9932400" y="2440800"/>
            <a:ext cx="333185" cy="414395"/>
          </a:xfrm>
          <a:prstGeom prst="down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9DFB14F-F253-AD0D-6D50-A6B5AC1E94DA}"/>
              </a:ext>
            </a:extLst>
          </p:cNvPr>
          <p:cNvSpPr txBox="1"/>
          <p:nvPr/>
        </p:nvSpPr>
        <p:spPr>
          <a:xfrm>
            <a:off x="1563573" y="4724720"/>
            <a:ext cx="4800282" cy="8771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7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KEY DATES</a:t>
            </a:r>
          </a:p>
          <a:p>
            <a:r>
              <a:rPr lang="en-US" sz="170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Drop-ins: 12 February &amp; 13 March</a:t>
            </a:r>
            <a:endParaRPr lang="en-US" sz="1700" b="1" dirty="0"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1700" b="1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APPLY BY:</a:t>
            </a:r>
            <a:r>
              <a:rPr lang="en-US" sz="17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12:00 MIDDAY, </a:t>
            </a:r>
            <a:r>
              <a:rPr lang="en-US" sz="1700" b="1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17 MARCH 2025</a:t>
            </a:r>
          </a:p>
        </p:txBody>
      </p:sp>
      <p:pic>
        <p:nvPicPr>
          <p:cNvPr id="24" name="Graphic 23" descr="Daily calendar outline">
            <a:extLst>
              <a:ext uri="{FF2B5EF4-FFF2-40B4-BE49-F238E27FC236}">
                <a16:creationId xmlns:a16="http://schemas.microsoft.com/office/drawing/2014/main" id="{24AEB16D-378B-6C37-5E18-54772094C44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784044" y="4770121"/>
            <a:ext cx="612000" cy="612000"/>
          </a:xfrm>
          <a:prstGeom prst="rect">
            <a:avLst/>
          </a:prstGeom>
        </p:spPr>
      </p:pic>
      <p:sp>
        <p:nvSpPr>
          <p:cNvPr id="5" name="TextBox 31">
            <a:extLst>
              <a:ext uri="{FF2B5EF4-FFF2-40B4-BE49-F238E27FC236}">
                <a16:creationId xmlns:a16="http://schemas.microsoft.com/office/drawing/2014/main" id="{A2CF44D1-AC5D-FBE9-6710-972A424AC7A5}"/>
              </a:ext>
            </a:extLst>
          </p:cNvPr>
          <p:cNvSpPr txBox="1"/>
          <p:nvPr/>
        </p:nvSpPr>
        <p:spPr>
          <a:xfrm>
            <a:off x="8319600" y="5663408"/>
            <a:ext cx="3530893" cy="55399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5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entrepreneurship.manchester.ac.uk/what-we-do/venture-further</a:t>
            </a:r>
          </a:p>
        </p:txBody>
      </p:sp>
    </p:spTree>
    <p:extLst>
      <p:ext uri="{BB962C8B-B14F-4D97-AF65-F5344CB8AC3E}">
        <p14:creationId xmlns:p14="http://schemas.microsoft.com/office/powerpoint/2010/main" val="2448427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2410EA-5A91-2B7F-4BFA-DA5E80F5A2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99B5321-13B3-8404-D2D9-A37076BDEAE5}"/>
              </a:ext>
            </a:extLst>
          </p:cNvPr>
          <p:cNvSpPr txBox="1"/>
          <p:nvPr/>
        </p:nvSpPr>
        <p:spPr>
          <a:xfrm>
            <a:off x="716400" y="1904400"/>
            <a:ext cx="7756391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Eli &amp; Britt Harari Award</a:t>
            </a:r>
          </a:p>
          <a:p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Award for startups using graphene or other 2D materials, to transform research into a game-changing product or business.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9BD6B2C-C41B-7E77-3884-4BE2A4EBEDA3}"/>
              </a:ext>
            </a:extLst>
          </p:cNvPr>
          <p:cNvSpPr/>
          <p:nvPr/>
        </p:nvSpPr>
        <p:spPr>
          <a:xfrm>
            <a:off x="1610637" y="3216204"/>
            <a:ext cx="4179502" cy="615553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7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</a:t>
            </a:r>
            <a:r>
              <a:rPr lang="en-GB" sz="1700" baseline="30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</a:t>
            </a:r>
            <a:r>
              <a:rPr lang="en-GB" sz="17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prize - £50,000</a:t>
            </a:r>
          </a:p>
          <a:p>
            <a:r>
              <a:rPr lang="en-GB" sz="17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</a:t>
            </a:r>
            <a:r>
              <a:rPr lang="en-GB" sz="1700" baseline="30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nd</a:t>
            </a:r>
            <a:r>
              <a:rPr lang="en-GB" sz="17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prize - £20,000</a:t>
            </a:r>
          </a:p>
        </p:txBody>
      </p:sp>
      <p:pic>
        <p:nvPicPr>
          <p:cNvPr id="6" name="Graphic 27" descr="Trophy outline">
            <a:extLst>
              <a:ext uri="{FF2B5EF4-FFF2-40B4-BE49-F238E27FC236}">
                <a16:creationId xmlns:a16="http://schemas.microsoft.com/office/drawing/2014/main" id="{7DFC8B06-72AB-2774-C31C-B55BDF445C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7400" y="3235657"/>
            <a:ext cx="564924" cy="564924"/>
          </a:xfrm>
          <a:prstGeom prst="rect">
            <a:avLst/>
          </a:prstGeom>
        </p:spPr>
      </p:pic>
      <p:sp>
        <p:nvSpPr>
          <p:cNvPr id="7" name="TextBox 31">
            <a:extLst>
              <a:ext uri="{FF2B5EF4-FFF2-40B4-BE49-F238E27FC236}">
                <a16:creationId xmlns:a16="http://schemas.microsoft.com/office/drawing/2014/main" id="{8A18F90C-0C81-FE1F-262D-115D91DFFD31}"/>
              </a:ext>
            </a:extLst>
          </p:cNvPr>
          <p:cNvSpPr txBox="1"/>
          <p:nvPr/>
        </p:nvSpPr>
        <p:spPr>
          <a:xfrm>
            <a:off x="1599435" y="4113238"/>
            <a:ext cx="4293740" cy="61555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7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Open to all current students and </a:t>
            </a:r>
            <a:endParaRPr lang="en-US" sz="17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GB" sz="17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recent graduates (within 2 years)</a:t>
            </a:r>
          </a:p>
        </p:txBody>
      </p:sp>
      <p:pic>
        <p:nvPicPr>
          <p:cNvPr id="8" name="Graphic 40" descr="Graduation cap outline">
            <a:extLst>
              <a:ext uri="{FF2B5EF4-FFF2-40B4-BE49-F238E27FC236}">
                <a16:creationId xmlns:a16="http://schemas.microsoft.com/office/drawing/2014/main" id="{BEEDCA4F-A652-8A35-7E35-DA62EF55427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17400" y="4085887"/>
            <a:ext cx="646331" cy="646331"/>
          </a:xfrm>
          <a:prstGeom prst="rect">
            <a:avLst/>
          </a:prstGeom>
        </p:spPr>
      </p:pic>
      <p:sp>
        <p:nvSpPr>
          <p:cNvPr id="10" name="TextBox 31">
            <a:extLst>
              <a:ext uri="{FF2B5EF4-FFF2-40B4-BE49-F238E27FC236}">
                <a16:creationId xmlns:a16="http://schemas.microsoft.com/office/drawing/2014/main" id="{22B7DCEB-136E-29E8-5A93-E8D63D83C89C}"/>
              </a:ext>
            </a:extLst>
          </p:cNvPr>
          <p:cNvSpPr txBox="1"/>
          <p:nvPr/>
        </p:nvSpPr>
        <p:spPr>
          <a:xfrm>
            <a:off x="4623774" y="6060539"/>
            <a:ext cx="2944452" cy="61555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7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Contact us:</a:t>
            </a:r>
          </a:p>
          <a:p>
            <a:pPr algn="ctr"/>
            <a:r>
              <a:rPr lang="en-GB" sz="17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harari@manchester.ac.uk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2522EC0-B150-09E5-E353-7ED767E2ACE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30000" y="2955600"/>
            <a:ext cx="2732400" cy="27324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8116AE6-5265-600F-4495-21EAE43C03A8}"/>
              </a:ext>
            </a:extLst>
          </p:cNvPr>
          <p:cNvSpPr txBox="1"/>
          <p:nvPr/>
        </p:nvSpPr>
        <p:spPr>
          <a:xfrm>
            <a:off x="8542800" y="1720800"/>
            <a:ext cx="310948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SCAN TO</a:t>
            </a:r>
          </a:p>
          <a:p>
            <a:pPr algn="ctr"/>
            <a:r>
              <a:rPr lang="en-GB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FIND OUT MORE &amp; APPLY</a:t>
            </a:r>
            <a:endParaRPr lang="en-GB" b="1" dirty="0"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9F330B89-9317-B7F9-5DD8-7F80DFE9BBB7}"/>
              </a:ext>
            </a:extLst>
          </p:cNvPr>
          <p:cNvSpPr/>
          <p:nvPr/>
        </p:nvSpPr>
        <p:spPr>
          <a:xfrm>
            <a:off x="9932400" y="2440800"/>
            <a:ext cx="333185" cy="414395"/>
          </a:xfrm>
          <a:prstGeom prst="down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71FAF91-9442-EFEB-C243-A19C9FF0B34F}"/>
              </a:ext>
            </a:extLst>
          </p:cNvPr>
          <p:cNvSpPr txBox="1"/>
          <p:nvPr/>
        </p:nvSpPr>
        <p:spPr>
          <a:xfrm>
            <a:off x="1610637" y="5010272"/>
            <a:ext cx="5362592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7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KEY DATES</a:t>
            </a:r>
          </a:p>
          <a:p>
            <a:r>
              <a:rPr lang="en-US" sz="1700" b="1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APPLY BY:</a:t>
            </a:r>
            <a:r>
              <a:rPr lang="en-US" sz="17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12:00 MIDDAY, </a:t>
            </a:r>
            <a:r>
              <a:rPr lang="en-US" sz="1700" b="1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11 FEBRUARY 2025</a:t>
            </a:r>
          </a:p>
        </p:txBody>
      </p:sp>
      <p:pic>
        <p:nvPicPr>
          <p:cNvPr id="13" name="Graphic 12" descr="Daily calendar outline">
            <a:extLst>
              <a:ext uri="{FF2B5EF4-FFF2-40B4-BE49-F238E27FC236}">
                <a16:creationId xmlns:a16="http://schemas.microsoft.com/office/drawing/2014/main" id="{3BD1FFD7-284A-48EE-9F54-522EB188680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/>
        </p:blipFill>
        <p:spPr>
          <a:xfrm>
            <a:off x="831108" y="5055673"/>
            <a:ext cx="612000" cy="612000"/>
          </a:xfrm>
          <a:prstGeom prst="rect">
            <a:avLst/>
          </a:prstGeom>
        </p:spPr>
      </p:pic>
      <p:pic>
        <p:nvPicPr>
          <p:cNvPr id="18" name="Picture 17" descr="A purple background with white text&#10;&#10;Description automatically generated">
            <a:extLst>
              <a:ext uri="{FF2B5EF4-FFF2-40B4-BE49-F238E27FC236}">
                <a16:creationId xmlns:a16="http://schemas.microsoft.com/office/drawing/2014/main" id="{F5335DA1-5701-016E-CCAF-32740DEB447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3" r="3991"/>
          <a:stretch/>
        </p:blipFill>
        <p:spPr>
          <a:xfrm>
            <a:off x="3451490" y="102374"/>
            <a:ext cx="5464159" cy="1620000"/>
          </a:xfrm>
          <a:prstGeom prst="rect">
            <a:avLst/>
          </a:prstGeom>
        </p:spPr>
      </p:pic>
      <p:sp>
        <p:nvSpPr>
          <p:cNvPr id="2" name="TextBox 31">
            <a:extLst>
              <a:ext uri="{FF2B5EF4-FFF2-40B4-BE49-F238E27FC236}">
                <a16:creationId xmlns:a16="http://schemas.microsoft.com/office/drawing/2014/main" id="{3A812C15-347D-87DB-9134-D125E188A7B1}"/>
              </a:ext>
            </a:extLst>
          </p:cNvPr>
          <p:cNvSpPr txBox="1"/>
          <p:nvPr/>
        </p:nvSpPr>
        <p:spPr>
          <a:xfrm>
            <a:off x="8319600" y="5662800"/>
            <a:ext cx="3530893" cy="55399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5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entrepreneurship.manchester.ac.uk/what-we-do/</a:t>
            </a:r>
            <a:r>
              <a:rPr lang="en-GB" sz="15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eli</a:t>
            </a:r>
            <a:r>
              <a:rPr lang="en-GB" sz="15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-britt-</a:t>
            </a:r>
            <a:r>
              <a:rPr lang="en-GB" sz="15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harari</a:t>
            </a:r>
            <a:r>
              <a:rPr lang="en-GB" sz="15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-award</a:t>
            </a:r>
          </a:p>
        </p:txBody>
      </p:sp>
    </p:spTree>
    <p:extLst>
      <p:ext uri="{BB962C8B-B14F-4D97-AF65-F5344CB8AC3E}">
        <p14:creationId xmlns:p14="http://schemas.microsoft.com/office/powerpoint/2010/main" val="3100167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F90D19E-24CD-33BC-A393-B30A287FEB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1710" y="519971"/>
            <a:ext cx="425101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Discover more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A0C8D32-1AC9-C499-BBEC-5339D9471155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309108" y="1172357"/>
            <a:ext cx="3600000" cy="24433"/>
          </a:xfrm>
          <a:prstGeom prst="line">
            <a:avLst/>
          </a:prstGeom>
          <a:noFill/>
          <a:ln w="25400">
            <a:solidFill>
              <a:schemeClr val="tx1"/>
            </a:solidFill>
            <a:prstDash val="dot"/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D5FE7F59-8E11-413A-4E73-02460E2B7897}"/>
              </a:ext>
            </a:extLst>
          </p:cNvPr>
          <p:cNvSpPr/>
          <p:nvPr/>
        </p:nvSpPr>
        <p:spPr>
          <a:xfrm>
            <a:off x="2285081" y="2336856"/>
            <a:ext cx="8748679" cy="707886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Explore our taught units, microlearning, and idea programmes and competitions: entrepreneurship.manchester.ac.uk/what-we-do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4C031B4-322E-510E-E701-E4CCA8455A47}"/>
              </a:ext>
            </a:extLst>
          </p:cNvPr>
          <p:cNvSpPr/>
          <p:nvPr/>
        </p:nvSpPr>
        <p:spPr>
          <a:xfrm>
            <a:off x="2285081" y="5106276"/>
            <a:ext cx="8484278" cy="707886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Questions? </a:t>
            </a: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Contact us: </a:t>
            </a:r>
            <a:r>
              <a:rPr lang="en-GB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entrepreneurship@manchester.ac.uk </a:t>
            </a: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or speak to us in-person: Enterprise Zone (2.039), 2</a:t>
            </a:r>
            <a:r>
              <a:rPr lang="en-GB" sz="2000" baseline="30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nd</a:t>
            </a: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Floor, AMBS</a:t>
            </a:r>
          </a:p>
        </p:txBody>
      </p:sp>
      <p:pic>
        <p:nvPicPr>
          <p:cNvPr id="17" name="Graphic 27" descr="Lightbulb and gear outline">
            <a:extLst>
              <a:ext uri="{FF2B5EF4-FFF2-40B4-BE49-F238E27FC236}">
                <a16:creationId xmlns:a16="http://schemas.microsoft.com/office/drawing/2014/main" id="{00C51923-2691-9022-241A-C4E9622E57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177857" y="2250962"/>
            <a:ext cx="792000" cy="792000"/>
          </a:xfrm>
          <a:prstGeom prst="rect">
            <a:avLst/>
          </a:prstGeom>
        </p:spPr>
      </p:pic>
      <p:sp>
        <p:nvSpPr>
          <p:cNvPr id="19" name="TextBox 31">
            <a:extLst>
              <a:ext uri="{FF2B5EF4-FFF2-40B4-BE49-F238E27FC236}">
                <a16:creationId xmlns:a16="http://schemas.microsoft.com/office/drawing/2014/main" id="{B665FF55-1837-43AB-D18B-3E2BAB0249C9}"/>
              </a:ext>
            </a:extLst>
          </p:cNvPr>
          <p:cNvSpPr txBox="1"/>
          <p:nvPr/>
        </p:nvSpPr>
        <p:spPr>
          <a:xfrm>
            <a:off x="2285081" y="3693919"/>
            <a:ext cx="6523639" cy="70788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Keep up to date with upcoming events: entrepreneurship.manchester.ac.uk/events</a:t>
            </a:r>
          </a:p>
        </p:txBody>
      </p:sp>
      <p:pic>
        <p:nvPicPr>
          <p:cNvPr id="25" name="Graphic 40" descr="Megaphone outline">
            <a:extLst>
              <a:ext uri="{FF2B5EF4-FFF2-40B4-BE49-F238E27FC236}">
                <a16:creationId xmlns:a16="http://schemas.microsoft.com/office/drawing/2014/main" id="{D4C6280E-0F99-976E-791E-A73D23EFBE6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213857" y="3671645"/>
            <a:ext cx="720000" cy="720000"/>
          </a:xfrm>
          <a:prstGeom prst="rect">
            <a:avLst/>
          </a:prstGeom>
        </p:spPr>
      </p:pic>
      <p:pic>
        <p:nvPicPr>
          <p:cNvPr id="27" name="Graphic 24" descr="Information outline">
            <a:extLst>
              <a:ext uri="{FF2B5EF4-FFF2-40B4-BE49-F238E27FC236}">
                <a16:creationId xmlns:a16="http://schemas.microsoft.com/office/drawing/2014/main" id="{BC7B5C58-43DD-7D97-5400-DAB988DE929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1213857" y="5079899"/>
            <a:ext cx="720000" cy="720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70E5249-DA86-472B-2AEE-A528D24A41CC}"/>
              </a:ext>
            </a:extLst>
          </p:cNvPr>
          <p:cNvSpPr txBox="1"/>
          <p:nvPr/>
        </p:nvSpPr>
        <p:spPr>
          <a:xfrm>
            <a:off x="3730798" y="1292416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www.entrepreneurship.manchester.ac.uk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6692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577FC0BDDC0224F92E726E2C1C60CBD" ma:contentTypeVersion="18" ma:contentTypeDescription="Create a new document." ma:contentTypeScope="" ma:versionID="b08e7e4beda5e3137a1aa331f80b4e03">
  <xsd:schema xmlns:xsd="http://www.w3.org/2001/XMLSchema" xmlns:xs="http://www.w3.org/2001/XMLSchema" xmlns:p="http://schemas.microsoft.com/office/2006/metadata/properties" xmlns:ns2="6debc482-5c7b-4941-bea9-55dd6d7fc11a" xmlns:ns3="74f709eb-2953-4deb-b12e-2dce19da50d6" targetNamespace="http://schemas.microsoft.com/office/2006/metadata/properties" ma:root="true" ma:fieldsID="f89ed0bee68933873d7efdbf066b1110" ns2:_="" ns3:_="">
    <xsd:import namespace="6debc482-5c7b-4941-bea9-55dd6d7fc11a"/>
    <xsd:import namespace="74f709eb-2953-4deb-b12e-2dce19da50d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ebc482-5c7b-4941-bea9-55dd6d7fc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6d63537c-d192-4dc4-bb87-a5632b1c768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f709eb-2953-4deb-b12e-2dce19da50d6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bfe677aa-f5de-46dc-ac52-da86f91be5f7}" ma:internalName="TaxCatchAll" ma:showField="CatchAllData" ma:web="74f709eb-2953-4deb-b12e-2dce19da50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_dlc_DocId" ma:index="25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26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7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debc482-5c7b-4941-bea9-55dd6d7fc11a">
      <Terms xmlns="http://schemas.microsoft.com/office/infopath/2007/PartnerControls"/>
    </lcf76f155ced4ddcb4097134ff3c332f>
    <TaxCatchAll xmlns="74f709eb-2953-4deb-b12e-2dce19da50d6" xsi:nil="true"/>
    <_dlc_DocId xmlns="74f709eb-2953-4deb-b12e-2dce19da50d6">CHW2A56DYJRN-1839059932-17880</_dlc_DocId>
    <_dlc_DocIdUrl xmlns="74f709eb-2953-4deb-b12e-2dce19da50d6">
      <Url>https://livemanchesterac.sharepoint.com/sites/UOM-HUM-AMBS-MEC/_layouts/15/DocIdRedir.aspx?ID=CHW2A56DYJRN-1839059932-17880</Url>
      <Description>CHW2A56DYJRN-1839059932-17880</Description>
    </_dlc_DocIdUrl>
  </documentManagement>
</p:properties>
</file>

<file path=customXml/itemProps1.xml><?xml version="1.0" encoding="utf-8"?>
<ds:datastoreItem xmlns:ds="http://schemas.openxmlformats.org/officeDocument/2006/customXml" ds:itemID="{768CA57E-FC4D-4DCC-806D-2CDD20769F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ebc482-5c7b-4941-bea9-55dd6d7fc11a"/>
    <ds:schemaRef ds:uri="74f709eb-2953-4deb-b12e-2dce19da50d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25B17D1-A4D0-41EC-9F44-E4DFA2400101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B68ECB95-8900-44DF-A4C9-E9E2A745FB6F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569635E1-8D0E-4208-98DC-F13CFE713E99}">
  <ds:schemaRefs>
    <ds:schemaRef ds:uri="6debc482-5c7b-4941-bea9-55dd6d7fc11a"/>
    <ds:schemaRef ds:uri="74f709eb-2953-4deb-b12e-2dce19da50d6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415</Words>
  <Application>Microsoft Office PowerPoint</Application>
  <PresentationFormat>Widescreen</PresentationFormat>
  <Paragraphs>53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Open Sans</vt:lpstr>
      <vt:lpstr>Office Theme</vt:lpstr>
      <vt:lpstr> Entrepreneurship for all  Inspiring, educating and developing entrepreneurial students and graduates through enterprise teaching, learning and support.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MZYSSPB2</dc:creator>
  <cp:lastModifiedBy>Julia Wardley-Kershaw</cp:lastModifiedBy>
  <cp:revision>10</cp:revision>
  <dcterms:created xsi:type="dcterms:W3CDTF">2012-06-12T15:56:20Z</dcterms:created>
  <dcterms:modified xsi:type="dcterms:W3CDTF">2025-01-30T14:58:55Z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0x010100B577FC0BDDC0224F92E726E2C1C60CBD</vt:lpwstr>
  </property>
  <property fmtid="{D5CDD505-2E9C-101B-9397-08002B2CF9AE}" pid="3" name="MediaServiceImageTags">
    <vt:lpwstr/>
  </property>
  <property fmtid="{D5CDD505-2E9C-101B-9397-08002B2CF9AE}" pid="4" name="_dlc_DocIdItemGuid">
    <vt:lpwstr>9a25eaf4-8c72-48c6-85d8-40b9166b4725</vt:lpwstr>
  </property>
</Properties>
</file>