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5"/>
  </p:notesMasterIdLst>
  <p:sldIdLst>
    <p:sldId id="26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9" autoAdjust="0"/>
  </p:normalViewPr>
  <p:slideViewPr>
    <p:cSldViewPr snapToGrid="0">
      <p:cViewPr varScale="1">
        <p:scale>
          <a:sx n="73" d="100"/>
          <a:sy n="73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4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4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/>
            <a:t>En equipos de cinco o seis personas.</a:t>
          </a:r>
          <a:endParaRPr lang="en-US" dirty="0"/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/>
            <a:t>Averiguan el código para abrir el candado.</a:t>
          </a:r>
          <a:endParaRPr lang="en-US" dirty="0"/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40 </a:t>
          </a:r>
          <a:r>
            <a:rPr lang="es-ES" dirty="0"/>
            <a:t>minutos</a:t>
          </a:r>
          <a:r>
            <a:rPr lang="en-US" dirty="0"/>
            <a:t>.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04512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/>
            <a:t>En equipos de cinco o seis personas.</a:t>
          </a:r>
          <a:endParaRPr lang="en-US" sz="2300" kern="1200" dirty="0"/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481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/>
            <a:t>Averiguan el código para abrir el candado.</a:t>
          </a:r>
          <a:endParaRPr lang="en-US" sz="2300" kern="1200" dirty="0"/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300" kern="1200" dirty="0"/>
            <a:t>40 </a:t>
          </a:r>
          <a:r>
            <a:rPr lang="es-ES" sz="2300" kern="1200" dirty="0"/>
            <a:t>minutos</a:t>
          </a:r>
          <a:r>
            <a:rPr lang="en-US" sz="2300" kern="1200" dirty="0"/>
            <a:t>.</a:t>
          </a:r>
        </a:p>
      </dsp:txBody>
      <dsp:txXfrm>
        <a:off x="7041543" y="2725540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 xmlns="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B36B9-EFAF-4903-9EA5-5E3C843BD30F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69797-A888-499C-B9C4-CAC2389BFC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343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p6j5HJ-Cok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https://www.youtube.com/watch?v=EkRH1B2eh1I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69797-A888-499C-B9C4-CAC2389BFC5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471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https://forms.gle/bTCYkRpQ1viifuKH6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69797-A888-499C-B9C4-CAC2389BFC5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258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https://www.youtube.com/watch?v=Jp6j5HJ-Cok</a:t>
            </a: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69797-A888-499C-B9C4-CAC2389BFC5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377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9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8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3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0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0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0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14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kRH1B2eh1I?feature=oembed" TargetMode="External"/><Relationship Id="rId5" Type="http://schemas.openxmlformats.org/officeDocument/2006/relationships/hyperlink" Target="https://www.youtube.com/watch?v=EkRH1B2eh1I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tppMJJACzGKtpo7H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p6j5HJ-Cok" TargetMode="External"/><Relationship Id="rId6" Type="http://schemas.openxmlformats.org/officeDocument/2006/relationships/image" Target="../media/image14.jpeg"/><Relationship Id="rId5" Type="http://schemas.openxmlformats.org/officeDocument/2006/relationships/hyperlink" Target="https://www.youtube.com/watch?v=Jp6j5HJ-Cok" TargetMode="Externa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peak Pro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000" y="639097"/>
            <a:ext cx="4813072" cy="3494791"/>
          </a:xfrm>
        </p:spPr>
        <p:txBody>
          <a:bodyPr>
            <a:normAutofit/>
          </a:bodyPr>
          <a:lstStyle/>
          <a:p>
            <a:r>
              <a:rPr lang="en-US" dirty="0"/>
              <a:t>Escape room challenge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9999" y="4455621"/>
            <a:ext cx="4829101" cy="123861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JUEGO DE </a:t>
            </a:r>
            <a:r>
              <a:rPr lang="en-US" dirty="0" smtClean="0"/>
              <a:t>ESCAPE</a:t>
            </a:r>
          </a:p>
          <a:p>
            <a:endParaRPr lang="en-US" dirty="0"/>
          </a:p>
          <a:p>
            <a:r>
              <a:rPr lang="en-US" dirty="0" smtClean="0"/>
              <a:t>Based on the French original </a:t>
            </a:r>
            <a:r>
              <a:rPr lang="en-US" dirty="0" smtClean="0"/>
              <a:t>by Durham County Council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40CBE3-3F91-419A-A649-32AB388ECA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294754"/>
            <a:ext cx="43891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037" y="5694237"/>
            <a:ext cx="2219136" cy="9815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0844" y="5834457"/>
            <a:ext cx="1658256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DD2D-40C4-4A89-9090-B59211E0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662" y="388203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/>
            </a:r>
            <a:br>
              <a:rPr lang="es-ES" altLang="en-US" sz="4800" dirty="0">
                <a:solidFill>
                  <a:srgbClr val="202124"/>
                </a:solidFill>
                <a:latin typeface="inherit"/>
              </a:rPr>
            </a:b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/>
            </a:r>
            <a:br>
              <a:rPr lang="es-ES" altLang="en-US" sz="4800" dirty="0">
                <a:solidFill>
                  <a:srgbClr val="202124"/>
                </a:solidFill>
                <a:latin typeface="inherit"/>
              </a:rPr>
            </a:b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/>
            </a:r>
            <a:br>
              <a:rPr lang="es-ES" altLang="en-US" sz="4800" dirty="0">
                <a:solidFill>
                  <a:srgbClr val="202124"/>
                </a:solidFill>
                <a:latin typeface="inherit"/>
              </a:rPr>
            </a:b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/>
            </a:r>
            <a:br>
              <a:rPr lang="es-ES" altLang="en-US" sz="4800" dirty="0">
                <a:solidFill>
                  <a:srgbClr val="202124"/>
                </a:solidFill>
                <a:latin typeface="inherit"/>
              </a:rPr>
            </a:b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/>
            </a:r>
            <a:br>
              <a:rPr lang="es-ES" altLang="en-US" sz="4800" dirty="0">
                <a:solidFill>
                  <a:srgbClr val="202124"/>
                </a:solidFill>
                <a:latin typeface="inherit"/>
              </a:rPr>
            </a:b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>Pero ¿¿Quién </a:t>
            </a:r>
            <a:r>
              <a:rPr lang="es-ES" altLang="en-US" sz="1400" dirty="0">
                <a:solidFill>
                  <a:schemeClr val="tx1"/>
                </a:solidFill>
              </a:rPr>
              <a:t> </a:t>
            </a:r>
            <a:r>
              <a:rPr lang="es-ES" altLang="en-US" sz="4800" dirty="0">
                <a:solidFill>
                  <a:srgbClr val="202124"/>
                </a:solidFill>
                <a:latin typeface="inherit"/>
              </a:rPr>
              <a:t>los encerró??</a:t>
            </a:r>
            <a:endParaRPr lang="en-GB" sz="4800" dirty="0">
              <a:solidFill>
                <a:srgbClr val="202124"/>
              </a:solidFill>
              <a:latin typeface="inherit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86F2AB8-597F-4211-9703-25C403125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5475" y="2502694"/>
            <a:ext cx="3381375" cy="29718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9382" y="2045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3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 err="1"/>
              <a:t>Juego</a:t>
            </a:r>
            <a:r>
              <a:rPr lang="en-US" dirty="0"/>
              <a:t> de Escape</a:t>
            </a:r>
          </a:p>
        </p:txBody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6280435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52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D505-8016-45B4-9C46-4B174C614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¡</a:t>
            </a:r>
            <a:r>
              <a:rPr lang="en-GB" dirty="0" err="1"/>
              <a:t>Tienes</a:t>
            </a:r>
            <a:r>
              <a:rPr lang="en-GB" dirty="0"/>
              <a:t> </a:t>
            </a:r>
            <a:r>
              <a:rPr lang="en-GB" dirty="0" err="1"/>
              <a:t>talento</a:t>
            </a:r>
            <a:r>
              <a:rPr lang="en-GB" dirty="0"/>
              <a:t>, </a:t>
            </a:r>
            <a:r>
              <a:rPr lang="en-GB" dirty="0" err="1"/>
              <a:t>Espa</a:t>
            </a:r>
            <a:r>
              <a:rPr lang="es-ES" altLang="en-US" dirty="0"/>
              <a:t>ña!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9C6E9-96CB-4FCB-AD49-FA773158B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 err="1"/>
              <a:t>Tu</a:t>
            </a:r>
            <a:r>
              <a:rPr lang="en-GB" dirty="0"/>
              <a:t> </a:t>
            </a:r>
            <a:r>
              <a:rPr lang="en-GB" dirty="0" err="1"/>
              <a:t>grupo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s-ES" altLang="en-US" dirty="0"/>
              <a:t>á en la final</a:t>
            </a:r>
            <a:endParaRPr lang="en-GB" dirty="0"/>
          </a:p>
          <a:p>
            <a:r>
              <a:rPr lang="en-GB" dirty="0" err="1"/>
              <a:t>Sois</a:t>
            </a:r>
            <a:r>
              <a:rPr lang="en-GB" dirty="0"/>
              <a:t> </a:t>
            </a:r>
            <a:r>
              <a:rPr lang="en-GB" dirty="0" err="1"/>
              <a:t>los</a:t>
            </a:r>
            <a:r>
              <a:rPr lang="en-GB" dirty="0"/>
              <a:t> </a:t>
            </a:r>
            <a:r>
              <a:rPr lang="en-GB" dirty="0" err="1"/>
              <a:t>favoritos</a:t>
            </a:r>
            <a:r>
              <a:rPr lang="en-GB" dirty="0"/>
              <a:t> para </a:t>
            </a:r>
            <a:r>
              <a:rPr lang="en-GB" dirty="0" err="1"/>
              <a:t>ganar</a:t>
            </a:r>
            <a:r>
              <a:rPr lang="en-GB" dirty="0"/>
              <a:t>.</a:t>
            </a:r>
          </a:p>
          <a:p>
            <a:r>
              <a:rPr lang="en-GB" dirty="0" err="1"/>
              <a:t>Alguien</a:t>
            </a:r>
            <a:r>
              <a:rPr lang="en-GB" dirty="0"/>
              <a:t> no </a:t>
            </a:r>
            <a:r>
              <a:rPr lang="en-GB" dirty="0" err="1"/>
              <a:t>es</a:t>
            </a:r>
            <a:r>
              <a:rPr lang="en-GB" dirty="0"/>
              <a:t> </a:t>
            </a:r>
            <a:r>
              <a:rPr lang="en-GB" dirty="0" err="1"/>
              <a:t>feliz</a:t>
            </a:r>
            <a:r>
              <a:rPr lang="en-GB" dirty="0"/>
              <a:t>….</a:t>
            </a:r>
          </a:p>
          <a:p>
            <a:endParaRPr lang="en-GB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Online Media 3" title="Spain - Tienes Talento Intro (S1)">
            <a:hlinkClick r:id="" action="ppaction://media"/>
            <a:extLst>
              <a:ext uri="{FF2B5EF4-FFF2-40B4-BE49-F238E27FC236}">
                <a16:creationId xmlns:a16="http://schemas.microsoft.com/office/drawing/2014/main" id="{BD9B3EC5-8409-4439-94A7-50775F4833F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694219" y="2256519"/>
            <a:ext cx="4816764" cy="36125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77840" y="5925213"/>
            <a:ext cx="5251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www.youtube.com/watch?v=EkRH1B2eh1I</a:t>
            </a:r>
            <a:r>
              <a:rPr lang="en-GB" dirty="0" smtClean="0"/>
              <a:t>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85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2CB09-4239-4E3B-8E00-943E1791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¡Los </a:t>
            </a:r>
            <a:r>
              <a:rPr lang="en-GB" dirty="0" err="1"/>
              <a:t>ingleses</a:t>
            </a:r>
            <a:r>
              <a:rPr lang="en-GB" dirty="0"/>
              <a:t>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535E4-2026-455C-81CA-BC7218A36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" y="2090004"/>
            <a:ext cx="6993237" cy="3760891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¡</a:t>
            </a:r>
            <a:r>
              <a:rPr lang="es-ES" altLang="en-US" dirty="0">
                <a:solidFill>
                  <a:srgbClr val="202124"/>
                </a:solidFill>
                <a:latin typeface="inherit"/>
              </a:rPr>
              <a:t>Cómo puede un grupo de ingleses ganar la competición</a:t>
            </a:r>
            <a:r>
              <a:rPr lang="en-GB" dirty="0"/>
              <a:t>!</a:t>
            </a:r>
          </a:p>
          <a:p>
            <a:r>
              <a:rPr lang="en-GB" dirty="0" err="1">
                <a:solidFill>
                  <a:srgbClr val="202124"/>
                </a:solidFill>
                <a:latin typeface="inherit"/>
              </a:rPr>
              <a:t>Es</a:t>
            </a:r>
            <a:r>
              <a:rPr lang="en-GB" dirty="0"/>
              <a:t> </a:t>
            </a:r>
            <a:r>
              <a:rPr lang="en-GB" b="1" i="1" dirty="0" err="1"/>
              <a:t>Tienes</a:t>
            </a:r>
            <a:r>
              <a:rPr lang="en-GB" b="1" i="1" dirty="0"/>
              <a:t> </a:t>
            </a:r>
            <a:r>
              <a:rPr lang="en-GB" b="1" i="1" dirty="0" err="1"/>
              <a:t>talento</a:t>
            </a:r>
            <a:r>
              <a:rPr lang="en-GB" b="1" i="1" dirty="0"/>
              <a:t>, </a:t>
            </a:r>
            <a:r>
              <a:rPr lang="en-GB" b="1" i="1" dirty="0" err="1"/>
              <a:t>Espa</a:t>
            </a:r>
            <a:r>
              <a:rPr lang="es-ES" altLang="en-US" b="1" i="1" dirty="0"/>
              <a:t>ña</a:t>
            </a:r>
            <a:r>
              <a:rPr lang="es-ES" altLang="en-US" dirty="0">
                <a:solidFill>
                  <a:srgbClr val="202124"/>
                </a:solidFill>
                <a:latin typeface="inherit"/>
              </a:rPr>
              <a:t>…</a:t>
            </a:r>
            <a:r>
              <a:rPr lang="en-GB" dirty="0"/>
              <a:t> </a:t>
            </a:r>
            <a:r>
              <a:rPr lang="en-GB" dirty="0">
                <a:solidFill>
                  <a:srgbClr val="202124"/>
                </a:solidFill>
                <a:latin typeface="inherit"/>
              </a:rPr>
              <a:t>¡No </a:t>
            </a:r>
            <a:r>
              <a:rPr lang="en-GB" dirty="0" err="1">
                <a:solidFill>
                  <a:srgbClr val="202124"/>
                </a:solidFill>
                <a:latin typeface="inherit"/>
              </a:rPr>
              <a:t>Inglaterra</a:t>
            </a:r>
            <a:r>
              <a:rPr lang="en-GB" dirty="0">
                <a:solidFill>
                  <a:srgbClr val="202124"/>
                </a:solidFill>
                <a:latin typeface="inherit"/>
              </a:rPr>
              <a:t>!</a:t>
            </a:r>
          </a:p>
          <a:p>
            <a:r>
              <a:rPr lang="es-ES" altLang="en-US" dirty="0">
                <a:solidFill>
                  <a:srgbClr val="202124"/>
                </a:solidFill>
                <a:latin typeface="inherit"/>
              </a:rPr>
              <a:t>Los otros participantes están furiosos.</a:t>
            </a:r>
            <a:r>
              <a:rPr lang="es-ES" altLang="en-US" sz="700" dirty="0">
                <a:solidFill>
                  <a:schemeClr val="tx1"/>
                </a:solidFill>
              </a:rPr>
              <a:t> </a:t>
            </a:r>
            <a:endParaRPr lang="es-ES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s-ES" altLang="en-US" dirty="0">
                <a:solidFill>
                  <a:srgbClr val="202124"/>
                </a:solidFill>
                <a:latin typeface="inherit"/>
              </a:rPr>
              <a:t>El grupo inglés está encerrado en su</a:t>
            </a:r>
            <a:r>
              <a:rPr lang="es-ES" altLang="en-US" sz="700" dirty="0">
                <a:solidFill>
                  <a:schemeClr val="tx1"/>
                </a:solidFill>
              </a:rPr>
              <a:t>  </a:t>
            </a:r>
            <a:r>
              <a:rPr lang="es-ES" altLang="en-US" dirty="0">
                <a:solidFill>
                  <a:srgbClr val="202124"/>
                </a:solidFill>
                <a:latin typeface="inherit"/>
              </a:rPr>
              <a:t>vestidor. Un gran candado con código digital les impide salir.</a:t>
            </a:r>
            <a:r>
              <a:rPr lang="es-ES" altLang="en-US" sz="700" dirty="0">
                <a:solidFill>
                  <a:schemeClr val="tx1"/>
                </a:solidFill>
              </a:rPr>
              <a:t> </a:t>
            </a:r>
            <a:endParaRPr lang="es-ES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s-ES" altLang="en-US" dirty="0">
                <a:solidFill>
                  <a:srgbClr val="202124"/>
                </a:solidFill>
                <a:latin typeface="inherit"/>
              </a:rPr>
              <a:t>Si el grupo no sube al escenario en 40 minutos, es eliminado.</a:t>
            </a:r>
            <a:r>
              <a:rPr lang="es-ES" altLang="en-US" sz="700" dirty="0">
                <a:solidFill>
                  <a:schemeClr val="tx1"/>
                </a:solidFill>
              </a:rPr>
              <a:t> </a:t>
            </a:r>
            <a:endParaRPr lang="es-ES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s-ES" dirty="0">
                <a:solidFill>
                  <a:srgbClr val="202124"/>
                </a:solidFill>
                <a:latin typeface="inherit"/>
              </a:rPr>
              <a:t>El grupo debe resolver los desafíos para poder encontrar el escenario...</a:t>
            </a:r>
            <a:endParaRPr lang="en-GB" dirty="0">
              <a:solidFill>
                <a:srgbClr val="202124"/>
              </a:solidFill>
              <a:latin typeface="inherit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B3BF3D-8DFB-41B6-AD4B-30426271E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723" y="2405848"/>
            <a:ext cx="3743086" cy="280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16D6AF-DBA4-42C8-AADC-9C6F911B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998" y="2200043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Miguel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Malabarista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Google form</a:t>
            </a: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FF9A511-3C49-401D-A4F5-8B3350EB8F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613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7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3C88B-EF7F-4EB7-AE26-1D0C40E5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Paloma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Pintura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4D0C331E-C694-4CFA-83D1-49CB4023F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68671" cy="32799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D477-2068-44C5-8562-623DAA378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279932"/>
            <a:ext cx="4968671" cy="372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954E7-BD40-48A5-B065-385E1D12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Bonita Banderas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14CFE6-3AD1-404B-91C7-3E9D4069D5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90" r="31790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17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E9080F-3E9F-4743-9D50-8102506B4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1716" y="1303314"/>
            <a:ext cx="6253317" cy="3686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Ritchie Culpable</a:t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 </a:t>
            </a:r>
            <a:r>
              <a:rPr lang="en-US" sz="2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canción</a:t>
            </a:r>
            <a:r>
              <a:rPr lang="en-US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Ritchie: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24749" cy="6292645"/>
          </a:xfrm>
          <a:prstGeom prst="rect">
            <a:avLst/>
          </a:prstGeom>
        </p:spPr>
      </p:pic>
      <p:sp>
        <p:nvSpPr>
          <p:cNvPr id="3" name="AutoShape 2" descr="Ritchie Valens - Donna, Movie &amp; Plane Crash - Biograp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707619" y="6475068"/>
            <a:ext cx="48269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>
                <a:hlinkClick r:id="rId5"/>
              </a:rPr>
              <a:t>https://www.youtube.com/watch?v=Jp6j5HJ-Cok</a:t>
            </a:r>
            <a:endParaRPr lang="en-GB" sz="1200" u="sng" dirty="0"/>
          </a:p>
          <a:p>
            <a:endParaRPr lang="en-GB" dirty="0"/>
          </a:p>
        </p:txBody>
      </p:sp>
      <p:pic>
        <p:nvPicPr>
          <p:cNvPr id="6" name="Jp6j5HJ-Cok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8245807" y="4666248"/>
            <a:ext cx="3126642" cy="175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6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0EBE8-A730-4940-AE48-B1CBD1549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Pedro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Prestidigitador</a:t>
            </a: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7987F7-9A7F-443A-8179-6EB346B405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205" r="6205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19"/>
            <a:ext cx="1242506" cy="23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VTI">
  <a:themeElements>
    <a:clrScheme name="">
      <a:dk1>
        <a:srgbClr val="000000"/>
      </a:dk1>
      <a:lt1>
        <a:srgbClr val="FFFFFF"/>
      </a:lt1>
      <a:dk2>
        <a:srgbClr val="243541"/>
      </a:dk2>
      <a:lt2>
        <a:srgbClr val="E2E5E8"/>
      </a:lt2>
      <a:accent1>
        <a:srgbClr val="E88B33"/>
      </a:accent1>
      <a:accent2>
        <a:srgbClr val="AEA33A"/>
      </a:accent2>
      <a:accent3>
        <a:srgbClr val="8CAB4A"/>
      </a:accent3>
      <a:accent4>
        <a:srgbClr val="57B636"/>
      </a:accent4>
      <a:accent5>
        <a:srgbClr val="2EBA43"/>
      </a:accent5>
      <a:accent6>
        <a:srgbClr val="33B67D"/>
      </a:accent6>
      <a:hlink>
        <a:srgbClr val="5F84A8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Widescreen</PresentationFormat>
  <Paragraphs>39</Paragraphs>
  <Slides>10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Georgia Pro Cond Light</vt:lpstr>
      <vt:lpstr>inherit</vt:lpstr>
      <vt:lpstr>Speak Pro</vt:lpstr>
      <vt:lpstr>RetrospectVTI</vt:lpstr>
      <vt:lpstr>Escape room challenge</vt:lpstr>
      <vt:lpstr>Juego de Escape</vt:lpstr>
      <vt:lpstr>¡Tienes talento, España!</vt:lpstr>
      <vt:lpstr>¡Los ingleses!</vt:lpstr>
      <vt:lpstr>Miguel Malabarista  Google form</vt:lpstr>
      <vt:lpstr> Paloma Pintura </vt:lpstr>
      <vt:lpstr>Bonita Banderas</vt:lpstr>
      <vt:lpstr> Ritchie Culpable  La canción de Ritchie:</vt:lpstr>
      <vt:lpstr>Pedro Prestidigitador</vt:lpstr>
      <vt:lpstr>     Pero ¿¿Quién  los encerró??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2020-10-12T10:31:52Z</dcterms:created>
  <dcterms:modified xsi:type="dcterms:W3CDTF">2022-02-11T19:08:54Z</dcterms:modified>
</cp:coreProperties>
</file>