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AA61-679F-480E-A8A1-D658D5951635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4FA83-B5D1-4663-A433-A7CEFC0553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538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AA61-679F-480E-A8A1-D658D5951635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4FA83-B5D1-4663-A433-A7CEFC0553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342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AA61-679F-480E-A8A1-D658D5951635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4FA83-B5D1-4663-A433-A7CEFC0553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59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AA61-679F-480E-A8A1-D658D5951635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4FA83-B5D1-4663-A433-A7CEFC0553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93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AA61-679F-480E-A8A1-D658D5951635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4FA83-B5D1-4663-A433-A7CEFC0553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25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AA61-679F-480E-A8A1-D658D5951635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4FA83-B5D1-4663-A433-A7CEFC0553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15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AA61-679F-480E-A8A1-D658D5951635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4FA83-B5D1-4663-A433-A7CEFC0553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067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AA61-679F-480E-A8A1-D658D5951635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4FA83-B5D1-4663-A433-A7CEFC0553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74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AA61-679F-480E-A8A1-D658D5951635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4FA83-B5D1-4663-A433-A7CEFC0553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529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AA61-679F-480E-A8A1-D658D5951635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4FA83-B5D1-4663-A433-A7CEFC0553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011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2AA61-679F-480E-A8A1-D658D5951635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4FA83-B5D1-4663-A433-A7CEFC0553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250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2AA61-679F-480E-A8A1-D658D5951635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4FA83-B5D1-4663-A433-A7CEFC0553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883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0500" y="431800"/>
            <a:ext cx="2667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Please delete before saving</a:t>
            </a:r>
          </a:p>
          <a:p>
            <a:endParaRPr lang="en-GB" dirty="0"/>
          </a:p>
          <a:p>
            <a:r>
              <a:rPr lang="en-GB" dirty="0" smtClean="0"/>
              <a:t>Insert your picture in the centre of the banner – you can drag and drop the image file</a:t>
            </a:r>
          </a:p>
          <a:p>
            <a:endParaRPr lang="en-GB" dirty="0"/>
          </a:p>
          <a:p>
            <a:r>
              <a:rPr lang="en-GB" dirty="0" smtClean="0"/>
              <a:t>Save as </a:t>
            </a:r>
          </a:p>
          <a:p>
            <a:endParaRPr lang="en-GB" dirty="0" smtClean="0"/>
          </a:p>
          <a:p>
            <a:r>
              <a:rPr lang="en-GB" dirty="0" smtClean="0"/>
              <a:t>Change save as type in drop down menu to jpeg</a:t>
            </a:r>
          </a:p>
          <a:p>
            <a:endParaRPr lang="en-GB" dirty="0"/>
          </a:p>
          <a:p>
            <a:r>
              <a:rPr lang="en-GB" dirty="0" smtClean="0"/>
              <a:t>Choose ‘Just this slide only’</a:t>
            </a:r>
          </a:p>
          <a:p>
            <a:endParaRPr lang="en-GB" dirty="0"/>
          </a:p>
          <a:p>
            <a:r>
              <a:rPr lang="en-GB" dirty="0" smtClean="0"/>
              <a:t>Upload on Twitter and tag </a:t>
            </a:r>
            <a:r>
              <a:rPr lang="en-GB" dirty="0"/>
              <a:t>@</a:t>
            </a:r>
            <a:r>
              <a:rPr lang="en-GB" dirty="0" smtClean="0"/>
              <a:t>FBMH_SR #</a:t>
            </a:r>
            <a:r>
              <a:rPr lang="en-GB" dirty="0" err="1" smtClean="0"/>
              <a:t>ChooseToChallenge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Any issues please contact srbmh@manchester.ac.uk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7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048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Franklin</dc:creator>
  <cp:lastModifiedBy>Samantha Franklin</cp:lastModifiedBy>
  <cp:revision>2</cp:revision>
  <dcterms:created xsi:type="dcterms:W3CDTF">2021-02-25T07:39:16Z</dcterms:created>
  <dcterms:modified xsi:type="dcterms:W3CDTF">2021-02-25T07:49:22Z</dcterms:modified>
</cp:coreProperties>
</file>