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619" r:id="rId5"/>
    <p:sldId id="641" r:id="rId6"/>
    <p:sldId id="649" r:id="rId7"/>
    <p:sldId id="630" r:id="rId8"/>
    <p:sldId id="646" r:id="rId9"/>
    <p:sldId id="634" r:id="rId10"/>
    <p:sldId id="620" r:id="rId11"/>
    <p:sldId id="624" r:id="rId12"/>
    <p:sldId id="650" r:id="rId13"/>
    <p:sldId id="618" r:id="rId14"/>
    <p:sldId id="625" r:id="rId15"/>
    <p:sldId id="638" r:id="rId16"/>
    <p:sldId id="621" r:id="rId17"/>
    <p:sldId id="626" r:id="rId18"/>
    <p:sldId id="622" r:id="rId19"/>
    <p:sldId id="635" r:id="rId20"/>
    <p:sldId id="647" r:id="rId21"/>
    <p:sldId id="648" r:id="rId22"/>
    <p:sldId id="64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74CA70-3FED-4BB4-80FB-5C63E51BF286}">
          <p14:sldIdLst>
            <p14:sldId id="619"/>
            <p14:sldId id="641"/>
            <p14:sldId id="649"/>
          </p14:sldIdLst>
        </p14:section>
        <p14:section name="Event/Meetings Expectations" id="{DE70CB2E-1F8B-4F51-9D81-3583EE5EBE9B}">
          <p14:sldIdLst>
            <p14:sldId id="630"/>
            <p14:sldId id="646"/>
            <p14:sldId id="634"/>
          </p14:sldIdLst>
        </p14:section>
        <p14:section name="Hub Building: Space Information" id="{E2D33C60-81D2-4A82-B57A-DDC7B148AB5C}">
          <p14:sldIdLst>
            <p14:sldId id="620"/>
            <p14:sldId id="624"/>
            <p14:sldId id="650"/>
            <p14:sldId id="618"/>
            <p14:sldId id="625"/>
            <p14:sldId id="638"/>
            <p14:sldId id="621"/>
            <p14:sldId id="626"/>
            <p14:sldId id="622"/>
          </p14:sldIdLst>
        </p14:section>
        <p14:section name="Planning your Royce Hub event" id="{D1064667-A9A0-4472-A8F3-13149D1745AC}">
          <p14:sldIdLst>
            <p14:sldId id="635"/>
            <p14:sldId id="647"/>
            <p14:sldId id="648"/>
          </p14:sldIdLst>
        </p14:section>
        <p14:section name="Other UoM spaces" id="{05AD8DC8-5FB5-4A65-BBE5-C600F84EA006}">
          <p14:sldIdLst>
            <p14:sldId id="64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Gardner" initials="EG" lastIdx="1" clrIdx="0">
    <p:extLst>
      <p:ext uri="{19B8F6BF-5375-455C-9EA6-DF929625EA0E}">
        <p15:presenceInfo xmlns:p15="http://schemas.microsoft.com/office/powerpoint/2012/main" userId="S::elizabeth.gardner@manchester.ac.uk::5e17553b-a536-4c6a-ace8-037867551e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9D"/>
    <a:srgbClr val="F8E108"/>
    <a:srgbClr val="5893B8"/>
    <a:srgbClr val="6AB9E0"/>
    <a:srgbClr val="FAD916"/>
    <a:srgbClr val="DE364E"/>
    <a:srgbClr val="EE853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3C623-DB7B-4AA4-87F0-6AB4BEC3A853}" v="19" dt="2023-04-11T15:53:36.975"/>
    <p1510:client id="{2948BB11-E0EA-4F13-AF9C-7D0C0441C73F}" v="93" dt="2023-02-01T13:56:00.618"/>
    <p1510:client id="{2D9F40A4-F7D1-4BA5-A2A3-3BE0A09FF449}" v="1" dt="2022-06-30T12:49:45.074"/>
    <p1510:client id="{37F73393-09D2-451D-89F7-CA3DDFC0CDD4}" v="68" dt="2023-03-16T11:21:26.617"/>
    <p1510:client id="{3F46457F-5D3C-43E2-8119-85EE616F37E2}" v="4" dt="2023-03-30T11:20:33.702"/>
    <p1510:client id="{4FBDAC90-3239-40D5-8932-286D633EF5FF}" v="80" dt="2023-02-01T13:58:11.002"/>
    <p1510:client id="{568AFA95-AEF5-45D0-8E0B-A22B59F4D0E3}" v="722" dt="2022-12-08T09:21:54.023"/>
    <p1510:client id="{8D4CBBC2-1771-46A1-AB2C-5EAFD898BF20}" v="18" dt="2023-03-16T13:15:52.726"/>
    <p1510:client id="{8F2220EA-E8D0-4874-B2E4-D7CF521E8837}" v="934" dt="2022-12-07T16:55:02.781"/>
    <p1510:client id="{8FC2DC19-CE53-4E13-BD5E-8B159FB79A21}" v="144" dt="2022-12-07T16:49:02.388"/>
    <p1510:client id="{9F73339C-B23E-4050-9080-F69C1B6A42B4}" v="71" dt="2023-03-09T15:42:59.404"/>
    <p1510:client id="{A802FA21-C95C-46BA-B2BF-1BC3A15A5FEB}" v="108" dt="2022-12-08T10:08:08.041"/>
    <p1510:client id="{B46495AD-5C4F-4243-A71F-E95761D5AF8F}" v="1" dt="2022-05-04T09:50:09.617"/>
    <p1510:client id="{B79A33B7-98D4-434B-839A-8B9380E7449B}" v="6" dt="2023-02-01T14:55:02.385"/>
    <p1510:client id="{D7DA53DA-C8F1-4086-99C8-D365502F8913}" v="206" dt="2022-12-07T16:46:51.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Ryder" userId="S::helen.ryder@manchester.ac.uk::ec3b3b3e-127d-4ce9-b47b-075fcdb3a557" providerId="AD" clId="Web-{2D9F40A4-F7D1-4BA5-A2A3-3BE0A09FF449}"/>
    <pc:docChg chg="modSld">
      <pc:chgData name="Helen Ryder" userId="S::helen.ryder@manchester.ac.uk::ec3b3b3e-127d-4ce9-b47b-075fcdb3a557" providerId="AD" clId="Web-{2D9F40A4-F7D1-4BA5-A2A3-3BE0A09FF449}" dt="2022-06-30T12:49:45.074" v="0" actId="1076"/>
      <pc:docMkLst>
        <pc:docMk/>
      </pc:docMkLst>
      <pc:sldChg chg="modSp">
        <pc:chgData name="Helen Ryder" userId="S::helen.ryder@manchester.ac.uk::ec3b3b3e-127d-4ce9-b47b-075fcdb3a557" providerId="AD" clId="Web-{2D9F40A4-F7D1-4BA5-A2A3-3BE0A09FF449}" dt="2022-06-30T12:49:45.074" v="0" actId="1076"/>
        <pc:sldMkLst>
          <pc:docMk/>
          <pc:sldMk cId="606170558" sldId="648"/>
        </pc:sldMkLst>
        <pc:spChg chg="mod">
          <ac:chgData name="Helen Ryder" userId="S::helen.ryder@manchester.ac.uk::ec3b3b3e-127d-4ce9-b47b-075fcdb3a557" providerId="AD" clId="Web-{2D9F40A4-F7D1-4BA5-A2A3-3BE0A09FF449}" dt="2022-06-30T12:49:45.074" v="0" actId="1076"/>
          <ac:spMkLst>
            <pc:docMk/>
            <pc:sldMk cId="606170558" sldId="648"/>
            <ac:spMk id="3" creationId="{00000000-0000-0000-0000-000000000000}"/>
          </ac:spMkLst>
        </pc:spChg>
      </pc:sldChg>
    </pc:docChg>
  </pc:docChgLst>
  <pc:docChgLst>
    <pc:chgData name="Alyson Gates" userId="a3b5b717-b41c-4ef8-b542-accc275b0cd7" providerId="ADAL" clId="{B46495AD-5C4F-4243-A71F-E95761D5AF8F}"/>
    <pc:docChg chg="undo custSel delSld modSld delSection modSection">
      <pc:chgData name="Alyson Gates" userId="a3b5b717-b41c-4ef8-b542-accc275b0cd7" providerId="ADAL" clId="{B46495AD-5C4F-4243-A71F-E95761D5AF8F}" dt="2022-05-04T10:05:33.857" v="312" actId="20577"/>
      <pc:docMkLst>
        <pc:docMk/>
      </pc:docMkLst>
      <pc:sldChg chg="delSp modSp mod">
        <pc:chgData name="Alyson Gates" userId="a3b5b717-b41c-4ef8-b542-accc275b0cd7" providerId="ADAL" clId="{B46495AD-5C4F-4243-A71F-E95761D5AF8F}" dt="2022-05-04T10:05:33.857" v="312" actId="20577"/>
        <pc:sldMkLst>
          <pc:docMk/>
          <pc:sldMk cId="392473452" sldId="619"/>
        </pc:sldMkLst>
        <pc:spChg chg="del mod">
          <ac:chgData name="Alyson Gates" userId="a3b5b717-b41c-4ef8-b542-accc275b0cd7" providerId="ADAL" clId="{B46495AD-5C4F-4243-A71F-E95761D5AF8F}" dt="2022-05-04T09:46:06.454" v="13"/>
          <ac:spMkLst>
            <pc:docMk/>
            <pc:sldMk cId="392473452" sldId="619"/>
            <ac:spMk id="2" creationId="{00000000-0000-0000-0000-000000000000}"/>
          </ac:spMkLst>
        </pc:spChg>
        <pc:spChg chg="mod">
          <ac:chgData name="Alyson Gates" userId="a3b5b717-b41c-4ef8-b542-accc275b0cd7" providerId="ADAL" clId="{B46495AD-5C4F-4243-A71F-E95761D5AF8F}" dt="2022-05-04T10:05:33.857" v="312" actId="20577"/>
          <ac:spMkLst>
            <pc:docMk/>
            <pc:sldMk cId="392473452" sldId="619"/>
            <ac:spMk id="6" creationId="{00000000-0000-0000-0000-000000000000}"/>
          </ac:spMkLst>
        </pc:spChg>
      </pc:sldChg>
      <pc:sldChg chg="modSp mod">
        <pc:chgData name="Alyson Gates" userId="a3b5b717-b41c-4ef8-b542-accc275b0cd7" providerId="ADAL" clId="{B46495AD-5C4F-4243-A71F-E95761D5AF8F}" dt="2022-05-04T09:58:19.709" v="244" actId="5793"/>
        <pc:sldMkLst>
          <pc:docMk/>
          <pc:sldMk cId="4275549484" sldId="624"/>
        </pc:sldMkLst>
        <pc:spChg chg="mod">
          <ac:chgData name="Alyson Gates" userId="a3b5b717-b41c-4ef8-b542-accc275b0cd7" providerId="ADAL" clId="{B46495AD-5C4F-4243-A71F-E95761D5AF8F}" dt="2022-05-04T09:58:19.709" v="244" actId="5793"/>
          <ac:spMkLst>
            <pc:docMk/>
            <pc:sldMk cId="4275549484" sldId="624"/>
            <ac:spMk id="6" creationId="{F060EF61-4EF6-7B48-9FE8-0B9EF9548656}"/>
          </ac:spMkLst>
        </pc:spChg>
      </pc:sldChg>
      <pc:sldChg chg="modSp mod">
        <pc:chgData name="Alyson Gates" userId="a3b5b717-b41c-4ef8-b542-accc275b0cd7" providerId="ADAL" clId="{B46495AD-5C4F-4243-A71F-E95761D5AF8F}" dt="2022-05-04T10:01:37.333" v="267" actId="20577"/>
        <pc:sldMkLst>
          <pc:docMk/>
          <pc:sldMk cId="315284626" sldId="626"/>
        </pc:sldMkLst>
        <pc:spChg chg="mod">
          <ac:chgData name="Alyson Gates" userId="a3b5b717-b41c-4ef8-b542-accc275b0cd7" providerId="ADAL" clId="{B46495AD-5C4F-4243-A71F-E95761D5AF8F}" dt="2022-05-04T10:01:37.333" v="267" actId="20577"/>
          <ac:spMkLst>
            <pc:docMk/>
            <pc:sldMk cId="315284626" sldId="626"/>
            <ac:spMk id="9" creationId="{EA7ECCEF-2A53-8C42-905B-9444A8352D45}"/>
          </ac:spMkLst>
        </pc:spChg>
      </pc:sldChg>
      <pc:sldChg chg="modSp del mod">
        <pc:chgData name="Alyson Gates" userId="a3b5b717-b41c-4ef8-b542-accc275b0cd7" providerId="ADAL" clId="{B46495AD-5C4F-4243-A71F-E95761D5AF8F}" dt="2022-05-04T10:02:47.217" v="271" actId="2696"/>
        <pc:sldMkLst>
          <pc:docMk/>
          <pc:sldMk cId="917762605" sldId="627"/>
        </pc:sldMkLst>
        <pc:spChg chg="mod">
          <ac:chgData name="Alyson Gates" userId="a3b5b717-b41c-4ef8-b542-accc275b0cd7" providerId="ADAL" clId="{B46495AD-5C4F-4243-A71F-E95761D5AF8F}" dt="2022-05-04T10:02:39.528" v="270" actId="20577"/>
          <ac:spMkLst>
            <pc:docMk/>
            <pc:sldMk cId="917762605" sldId="627"/>
            <ac:spMk id="6" creationId="{00000000-0000-0000-0000-000000000000}"/>
          </ac:spMkLst>
        </pc:spChg>
      </pc:sldChg>
      <pc:sldChg chg="modSp del mod">
        <pc:chgData name="Alyson Gates" userId="a3b5b717-b41c-4ef8-b542-accc275b0cd7" providerId="ADAL" clId="{B46495AD-5C4F-4243-A71F-E95761D5AF8F}" dt="2022-05-04T09:59:12.220" v="245" actId="2696"/>
        <pc:sldMkLst>
          <pc:docMk/>
          <pc:sldMk cId="3611006541" sldId="628"/>
        </pc:sldMkLst>
        <pc:spChg chg="mod">
          <ac:chgData name="Alyson Gates" userId="a3b5b717-b41c-4ef8-b542-accc275b0cd7" providerId="ADAL" clId="{B46495AD-5C4F-4243-A71F-E95761D5AF8F}" dt="2022-05-04T09:57:58.480" v="241" actId="20577"/>
          <ac:spMkLst>
            <pc:docMk/>
            <pc:sldMk cId="3611006541" sldId="628"/>
            <ac:spMk id="6" creationId="{00000000-0000-0000-0000-000000000000}"/>
          </ac:spMkLst>
        </pc:spChg>
      </pc:sldChg>
      <pc:sldChg chg="delSp modSp mod">
        <pc:chgData name="Alyson Gates" userId="a3b5b717-b41c-4ef8-b542-accc275b0cd7" providerId="ADAL" clId="{B46495AD-5C4F-4243-A71F-E95761D5AF8F}" dt="2022-05-04T09:53:09.615" v="161" actId="20577"/>
        <pc:sldMkLst>
          <pc:docMk/>
          <pc:sldMk cId="205780250" sldId="630"/>
        </pc:sldMkLst>
        <pc:spChg chg="del mod">
          <ac:chgData name="Alyson Gates" userId="a3b5b717-b41c-4ef8-b542-accc275b0cd7" providerId="ADAL" clId="{B46495AD-5C4F-4243-A71F-E95761D5AF8F}" dt="2022-05-04T09:48:16.181" v="20"/>
          <ac:spMkLst>
            <pc:docMk/>
            <pc:sldMk cId="205780250" sldId="630"/>
            <ac:spMk id="2" creationId="{00000000-0000-0000-0000-000000000000}"/>
          </ac:spMkLst>
        </pc:spChg>
        <pc:spChg chg="mod">
          <ac:chgData name="Alyson Gates" userId="a3b5b717-b41c-4ef8-b542-accc275b0cd7" providerId="ADAL" clId="{B46495AD-5C4F-4243-A71F-E95761D5AF8F}" dt="2022-05-04T09:53:09.615" v="161" actId="20577"/>
          <ac:spMkLst>
            <pc:docMk/>
            <pc:sldMk cId="205780250" sldId="630"/>
            <ac:spMk id="6" creationId="{00000000-0000-0000-0000-000000000000}"/>
          </ac:spMkLst>
        </pc:spChg>
      </pc:sldChg>
      <pc:sldChg chg="del">
        <pc:chgData name="Alyson Gates" userId="a3b5b717-b41c-4ef8-b542-accc275b0cd7" providerId="ADAL" clId="{B46495AD-5C4F-4243-A71F-E95761D5AF8F}" dt="2022-05-04T09:53:47.318" v="162" actId="2696"/>
        <pc:sldMkLst>
          <pc:docMk/>
          <pc:sldMk cId="3772704992" sldId="632"/>
        </pc:sldMkLst>
      </pc:sldChg>
      <pc:sldChg chg="del">
        <pc:chgData name="Alyson Gates" userId="a3b5b717-b41c-4ef8-b542-accc275b0cd7" providerId="ADAL" clId="{B46495AD-5C4F-4243-A71F-E95761D5AF8F}" dt="2022-05-04T09:54:53.513" v="163" actId="47"/>
        <pc:sldMkLst>
          <pc:docMk/>
          <pc:sldMk cId="548648770" sldId="633"/>
        </pc:sldMkLst>
      </pc:sldChg>
      <pc:sldChg chg="modSp mod">
        <pc:chgData name="Alyson Gates" userId="a3b5b717-b41c-4ef8-b542-accc275b0cd7" providerId="ADAL" clId="{B46495AD-5C4F-4243-A71F-E95761D5AF8F}" dt="2022-05-04T10:04:06.081" v="292" actId="20577"/>
        <pc:sldMkLst>
          <pc:docMk/>
          <pc:sldMk cId="3773308375" sldId="635"/>
        </pc:sldMkLst>
        <pc:spChg chg="mod">
          <ac:chgData name="Alyson Gates" userId="a3b5b717-b41c-4ef8-b542-accc275b0cd7" providerId="ADAL" clId="{B46495AD-5C4F-4243-A71F-E95761D5AF8F}" dt="2022-05-04T10:04:06.081" v="292" actId="20577"/>
          <ac:spMkLst>
            <pc:docMk/>
            <pc:sldMk cId="3773308375" sldId="635"/>
            <ac:spMk id="6" creationId="{00000000-0000-0000-0000-000000000000}"/>
          </ac:spMkLst>
        </pc:spChg>
      </pc:sldChg>
      <pc:sldChg chg="del">
        <pc:chgData name="Alyson Gates" userId="a3b5b717-b41c-4ef8-b542-accc275b0cd7" providerId="ADAL" clId="{B46495AD-5C4F-4243-A71F-E95761D5AF8F}" dt="2022-05-04T10:05:13.816" v="293" actId="2696"/>
        <pc:sldMkLst>
          <pc:docMk/>
          <pc:sldMk cId="1593309477" sldId="636"/>
        </pc:sldMkLst>
      </pc:sldChg>
      <pc:sldChg chg="del">
        <pc:chgData name="Alyson Gates" userId="a3b5b717-b41c-4ef8-b542-accc275b0cd7" providerId="ADAL" clId="{B46495AD-5C4F-4243-A71F-E95761D5AF8F}" dt="2022-05-04T09:59:21.223" v="246" actId="2696"/>
        <pc:sldMkLst>
          <pc:docMk/>
          <pc:sldMk cId="1729543954" sldId="637"/>
        </pc:sldMkLst>
      </pc:sldChg>
      <pc:sldChg chg="del">
        <pc:chgData name="Alyson Gates" userId="a3b5b717-b41c-4ef8-b542-accc275b0cd7" providerId="ADAL" clId="{B46495AD-5C4F-4243-A71F-E95761D5AF8F}" dt="2022-05-04T09:59:25.427" v="247" actId="2696"/>
        <pc:sldMkLst>
          <pc:docMk/>
          <pc:sldMk cId="259016667" sldId="639"/>
        </pc:sldMkLst>
      </pc:sldChg>
      <pc:sldChg chg="del">
        <pc:chgData name="Alyson Gates" userId="a3b5b717-b41c-4ef8-b542-accc275b0cd7" providerId="ADAL" clId="{B46495AD-5C4F-4243-A71F-E95761D5AF8F}" dt="2022-05-04T09:59:34.044" v="248" actId="2696"/>
        <pc:sldMkLst>
          <pc:docMk/>
          <pc:sldMk cId="2525375877" sldId="642"/>
        </pc:sldMkLst>
      </pc:sldChg>
      <pc:sldChg chg="del">
        <pc:chgData name="Alyson Gates" userId="a3b5b717-b41c-4ef8-b542-accc275b0cd7" providerId="ADAL" clId="{B46495AD-5C4F-4243-A71F-E95761D5AF8F}" dt="2022-05-04T10:02:20.271" v="268" actId="2696"/>
        <pc:sldMkLst>
          <pc:docMk/>
          <pc:sldMk cId="2481510598" sldId="643"/>
        </pc:sldMkLst>
      </pc:sldChg>
      <pc:sldChg chg="del">
        <pc:chgData name="Alyson Gates" userId="a3b5b717-b41c-4ef8-b542-accc275b0cd7" providerId="ADAL" clId="{B46495AD-5C4F-4243-A71F-E95761D5AF8F}" dt="2022-05-04T09:49:35.390" v="90" actId="2696"/>
        <pc:sldMkLst>
          <pc:docMk/>
          <pc:sldMk cId="3678740105" sldId="645"/>
        </pc:sldMkLst>
      </pc:sldChg>
      <pc:sldChg chg="modSp mod">
        <pc:chgData name="Alyson Gates" userId="a3b5b717-b41c-4ef8-b542-accc275b0cd7" providerId="ADAL" clId="{B46495AD-5C4F-4243-A71F-E95761D5AF8F}" dt="2022-05-04T09:51:15.258" v="132" actId="20577"/>
        <pc:sldMkLst>
          <pc:docMk/>
          <pc:sldMk cId="2401109226" sldId="646"/>
        </pc:sldMkLst>
        <pc:spChg chg="mod">
          <ac:chgData name="Alyson Gates" userId="a3b5b717-b41c-4ef8-b542-accc275b0cd7" providerId="ADAL" clId="{B46495AD-5C4F-4243-A71F-E95761D5AF8F}" dt="2022-05-04T09:51:15.258" v="132" actId="20577"/>
          <ac:spMkLst>
            <pc:docMk/>
            <pc:sldMk cId="2401109226" sldId="646"/>
            <ac:spMk id="6" creationId="{00000000-0000-0000-0000-000000000000}"/>
          </ac:spMkLst>
        </pc:spChg>
      </pc:sldChg>
    </pc:docChg>
  </pc:docChgLst>
  <pc:docChgLst>
    <pc:chgData name="Julia Lawson" userId="S::julia.lawson@manchester.ac.uk::dd09441c-2523-4631-97f2-58dc98cfbfa4" providerId="AD" clId="Web-{9F73339C-B23E-4050-9080-F69C1B6A42B4}"/>
    <pc:docChg chg="addSld modSld modSection">
      <pc:chgData name="Julia Lawson" userId="S::julia.lawson@manchester.ac.uk::dd09441c-2523-4631-97f2-58dc98cfbfa4" providerId="AD" clId="Web-{9F73339C-B23E-4050-9080-F69C1B6A42B4}" dt="2023-03-09T15:42:59.404" v="41" actId="20577"/>
      <pc:docMkLst>
        <pc:docMk/>
      </pc:docMkLst>
      <pc:sldChg chg="addSp delSp modSp add replId">
        <pc:chgData name="Julia Lawson" userId="S::julia.lawson@manchester.ac.uk::dd09441c-2523-4631-97f2-58dc98cfbfa4" providerId="AD" clId="Web-{9F73339C-B23E-4050-9080-F69C1B6A42B4}" dt="2023-03-09T15:42:59.404" v="41" actId="20577"/>
        <pc:sldMkLst>
          <pc:docMk/>
          <pc:sldMk cId="1122628831" sldId="650"/>
        </pc:sldMkLst>
        <pc:spChg chg="mod">
          <ac:chgData name="Julia Lawson" userId="S::julia.lawson@manchester.ac.uk::dd09441c-2523-4631-97f2-58dc98cfbfa4" providerId="AD" clId="Web-{9F73339C-B23E-4050-9080-F69C1B6A42B4}" dt="2023-03-09T15:42:59.404" v="41" actId="20577"/>
          <ac:spMkLst>
            <pc:docMk/>
            <pc:sldMk cId="1122628831" sldId="650"/>
            <ac:spMk id="6" creationId="{F060EF61-4EF6-7B48-9FE8-0B9EF9548656}"/>
          </ac:spMkLst>
        </pc:spChg>
        <pc:picChg chg="add mod">
          <ac:chgData name="Julia Lawson" userId="S::julia.lawson@manchester.ac.uk::dd09441c-2523-4631-97f2-58dc98cfbfa4" providerId="AD" clId="Web-{9F73339C-B23E-4050-9080-F69C1B6A42B4}" dt="2023-03-09T15:42:25.622" v="5" actId="14100"/>
          <ac:picMkLst>
            <pc:docMk/>
            <pc:sldMk cId="1122628831" sldId="650"/>
            <ac:picMk id="3" creationId="{EDFA3FFA-B3D2-DF60-56B6-BBB239F304A3}"/>
          </ac:picMkLst>
        </pc:picChg>
        <pc:picChg chg="del">
          <ac:chgData name="Julia Lawson" userId="S::julia.lawson@manchester.ac.uk::dd09441c-2523-4631-97f2-58dc98cfbfa4" providerId="AD" clId="Web-{9F73339C-B23E-4050-9080-F69C1B6A42B4}" dt="2023-03-09T15:42:18.450" v="1"/>
          <ac:picMkLst>
            <pc:docMk/>
            <pc:sldMk cId="1122628831" sldId="650"/>
            <ac:picMk id="9" creationId="{00000000-0000-0000-0000-000000000000}"/>
          </ac:picMkLst>
        </pc:picChg>
      </pc:sldChg>
    </pc:docChg>
  </pc:docChgLst>
  <pc:docChgLst>
    <pc:chgData name="Imogen Fahey" userId="S::imogen.fahey@manchester.ac.uk::20b36ddf-a496-4865-a078-7d8c5e5cddd1" providerId="AD" clId="Web-{568AFA95-AEF5-45D0-8E0B-A22B59F4D0E3}"/>
    <pc:docChg chg="modSld">
      <pc:chgData name="Imogen Fahey" userId="S::imogen.fahey@manchester.ac.uk::20b36ddf-a496-4865-a078-7d8c5e5cddd1" providerId="AD" clId="Web-{568AFA95-AEF5-45D0-8E0B-A22B59F4D0E3}" dt="2022-12-08T09:21:51.930" v="390" actId="20577"/>
      <pc:docMkLst>
        <pc:docMk/>
      </pc:docMkLst>
      <pc:sldChg chg="modSp">
        <pc:chgData name="Imogen Fahey" userId="S::imogen.fahey@manchester.ac.uk::20b36ddf-a496-4865-a078-7d8c5e5cddd1" providerId="AD" clId="Web-{568AFA95-AEF5-45D0-8E0B-A22B59F4D0E3}" dt="2022-12-08T09:09:23.206" v="90" actId="20577"/>
        <pc:sldMkLst>
          <pc:docMk/>
          <pc:sldMk cId="2555632063" sldId="618"/>
        </pc:sldMkLst>
        <pc:spChg chg="mod">
          <ac:chgData name="Imogen Fahey" userId="S::imogen.fahey@manchester.ac.uk::20b36ddf-a496-4865-a078-7d8c5e5cddd1" providerId="AD" clId="Web-{568AFA95-AEF5-45D0-8E0B-A22B59F4D0E3}" dt="2022-12-08T09:09:23.206" v="90" actId="20577"/>
          <ac:spMkLst>
            <pc:docMk/>
            <pc:sldMk cId="2555632063" sldId="618"/>
            <ac:spMk id="8" creationId="{F7A0D432-4C4E-5941-B70A-4066F740FB73}"/>
          </ac:spMkLst>
        </pc:spChg>
      </pc:sldChg>
      <pc:sldChg chg="modSp">
        <pc:chgData name="Imogen Fahey" userId="S::imogen.fahey@manchester.ac.uk::20b36ddf-a496-4865-a078-7d8c5e5cddd1" providerId="AD" clId="Web-{568AFA95-AEF5-45D0-8E0B-A22B59F4D0E3}" dt="2022-12-08T09:07:40.719" v="61" actId="20577"/>
        <pc:sldMkLst>
          <pc:docMk/>
          <pc:sldMk cId="2061167384" sldId="620"/>
        </pc:sldMkLst>
        <pc:spChg chg="mod">
          <ac:chgData name="Imogen Fahey" userId="S::imogen.fahey@manchester.ac.uk::20b36ddf-a496-4865-a078-7d8c5e5cddd1" providerId="AD" clId="Web-{568AFA95-AEF5-45D0-8E0B-A22B59F4D0E3}" dt="2022-12-08T09:07:40.719" v="61" actId="20577"/>
          <ac:spMkLst>
            <pc:docMk/>
            <pc:sldMk cId="2061167384" sldId="620"/>
            <ac:spMk id="6" creationId="{00000000-0000-0000-0000-000000000000}"/>
          </ac:spMkLst>
        </pc:spChg>
      </pc:sldChg>
      <pc:sldChg chg="modSp">
        <pc:chgData name="Imogen Fahey" userId="S::imogen.fahey@manchester.ac.uk::20b36ddf-a496-4865-a078-7d8c5e5cddd1" providerId="AD" clId="Web-{568AFA95-AEF5-45D0-8E0B-A22B59F4D0E3}" dt="2022-12-08T09:10:21.786" v="101" actId="20577"/>
        <pc:sldMkLst>
          <pc:docMk/>
          <pc:sldMk cId="1734420587" sldId="621"/>
        </pc:sldMkLst>
        <pc:spChg chg="mod">
          <ac:chgData name="Imogen Fahey" userId="S::imogen.fahey@manchester.ac.uk::20b36ddf-a496-4865-a078-7d8c5e5cddd1" providerId="AD" clId="Web-{568AFA95-AEF5-45D0-8E0B-A22B59F4D0E3}" dt="2022-12-08T09:10:21.786" v="101" actId="20577"/>
          <ac:spMkLst>
            <pc:docMk/>
            <pc:sldMk cId="1734420587" sldId="621"/>
            <ac:spMk id="6" creationId="{00000000-0000-0000-0000-000000000000}"/>
          </ac:spMkLst>
        </pc:spChg>
      </pc:sldChg>
      <pc:sldChg chg="modSp">
        <pc:chgData name="Imogen Fahey" userId="S::imogen.fahey@manchester.ac.uk::20b36ddf-a496-4865-a078-7d8c5e5cddd1" providerId="AD" clId="Web-{568AFA95-AEF5-45D0-8E0B-A22B59F4D0E3}" dt="2022-12-08T09:13:11.291" v="235" actId="20577"/>
        <pc:sldMkLst>
          <pc:docMk/>
          <pc:sldMk cId="647494679" sldId="622"/>
        </pc:sldMkLst>
        <pc:spChg chg="mod">
          <ac:chgData name="Imogen Fahey" userId="S::imogen.fahey@manchester.ac.uk::20b36ddf-a496-4865-a078-7d8c5e5cddd1" providerId="AD" clId="Web-{568AFA95-AEF5-45D0-8E0B-A22B59F4D0E3}" dt="2022-12-08T09:11:00.896" v="118" actId="20577"/>
          <ac:spMkLst>
            <pc:docMk/>
            <pc:sldMk cId="647494679" sldId="622"/>
            <ac:spMk id="3" creationId="{00000000-0000-0000-0000-000000000000}"/>
          </ac:spMkLst>
        </pc:spChg>
        <pc:spChg chg="mod">
          <ac:chgData name="Imogen Fahey" userId="S::imogen.fahey@manchester.ac.uk::20b36ddf-a496-4865-a078-7d8c5e5cddd1" providerId="AD" clId="Web-{568AFA95-AEF5-45D0-8E0B-A22B59F4D0E3}" dt="2022-12-08T09:13:11.291" v="235" actId="20577"/>
          <ac:spMkLst>
            <pc:docMk/>
            <pc:sldMk cId="647494679" sldId="622"/>
            <ac:spMk id="6" creationId="{00000000-0000-0000-0000-000000000000}"/>
          </ac:spMkLst>
        </pc:spChg>
      </pc:sldChg>
      <pc:sldChg chg="modSp">
        <pc:chgData name="Imogen Fahey" userId="S::imogen.fahey@manchester.ac.uk::20b36ddf-a496-4865-a078-7d8c5e5cddd1" providerId="AD" clId="Web-{568AFA95-AEF5-45D0-8E0B-A22B59F4D0E3}" dt="2022-12-08T09:08:02.314" v="66" actId="1076"/>
        <pc:sldMkLst>
          <pc:docMk/>
          <pc:sldMk cId="4275549484" sldId="624"/>
        </pc:sldMkLst>
        <pc:spChg chg="mod">
          <ac:chgData name="Imogen Fahey" userId="S::imogen.fahey@manchester.ac.uk::20b36ddf-a496-4865-a078-7d8c5e5cddd1" providerId="AD" clId="Web-{568AFA95-AEF5-45D0-8E0B-A22B59F4D0E3}" dt="2022-12-08T09:08:02.314" v="66" actId="1076"/>
          <ac:spMkLst>
            <pc:docMk/>
            <pc:sldMk cId="4275549484" sldId="624"/>
            <ac:spMk id="2" creationId="{00000000-0000-0000-0000-000000000000}"/>
          </ac:spMkLst>
        </pc:spChg>
        <pc:spChg chg="mod">
          <ac:chgData name="Imogen Fahey" userId="S::imogen.fahey@manchester.ac.uk::20b36ddf-a496-4865-a078-7d8c5e5cddd1" providerId="AD" clId="Web-{568AFA95-AEF5-45D0-8E0B-A22B59F4D0E3}" dt="2022-12-08T09:07:53.298" v="65" actId="20577"/>
          <ac:spMkLst>
            <pc:docMk/>
            <pc:sldMk cId="4275549484" sldId="624"/>
            <ac:spMk id="6" creationId="{F060EF61-4EF6-7B48-9FE8-0B9EF9548656}"/>
          </ac:spMkLst>
        </pc:spChg>
      </pc:sldChg>
      <pc:sldChg chg="modSp">
        <pc:chgData name="Imogen Fahey" userId="S::imogen.fahey@manchester.ac.uk::20b36ddf-a496-4865-a078-7d8c5e5cddd1" providerId="AD" clId="Web-{568AFA95-AEF5-45D0-8E0B-A22B59F4D0E3}" dt="2022-12-08T09:09:42.097" v="92" actId="20577"/>
        <pc:sldMkLst>
          <pc:docMk/>
          <pc:sldMk cId="2227017987" sldId="625"/>
        </pc:sldMkLst>
        <pc:spChg chg="mod">
          <ac:chgData name="Imogen Fahey" userId="S::imogen.fahey@manchester.ac.uk::20b36ddf-a496-4865-a078-7d8c5e5cddd1" providerId="AD" clId="Web-{568AFA95-AEF5-45D0-8E0B-A22B59F4D0E3}" dt="2022-12-08T09:09:42.097" v="92" actId="20577"/>
          <ac:spMkLst>
            <pc:docMk/>
            <pc:sldMk cId="2227017987" sldId="625"/>
            <ac:spMk id="8" creationId="{F7A0D432-4C4E-5941-B70A-4066F740FB73}"/>
          </ac:spMkLst>
        </pc:spChg>
      </pc:sldChg>
      <pc:sldChg chg="modSp">
        <pc:chgData name="Imogen Fahey" userId="S::imogen.fahey@manchester.ac.uk::20b36ddf-a496-4865-a078-7d8c5e5cddd1" providerId="AD" clId="Web-{568AFA95-AEF5-45D0-8E0B-A22B59F4D0E3}" dt="2022-12-08T09:10:54.006" v="116" actId="1076"/>
        <pc:sldMkLst>
          <pc:docMk/>
          <pc:sldMk cId="315284626" sldId="626"/>
        </pc:sldMkLst>
        <pc:spChg chg="mod">
          <ac:chgData name="Imogen Fahey" userId="S::imogen.fahey@manchester.ac.uk::20b36ddf-a496-4865-a078-7d8c5e5cddd1" providerId="AD" clId="Web-{568AFA95-AEF5-45D0-8E0B-A22B59F4D0E3}" dt="2022-12-08T09:10:38.583" v="110" actId="20577"/>
          <ac:spMkLst>
            <pc:docMk/>
            <pc:sldMk cId="315284626" sldId="626"/>
            <ac:spMk id="9" creationId="{EA7ECCEF-2A53-8C42-905B-9444A8352D45}"/>
          </ac:spMkLst>
        </pc:spChg>
        <pc:spChg chg="mod">
          <ac:chgData name="Imogen Fahey" userId="S::imogen.fahey@manchester.ac.uk::20b36ddf-a496-4865-a078-7d8c5e5cddd1" providerId="AD" clId="Web-{568AFA95-AEF5-45D0-8E0B-A22B59F4D0E3}" dt="2022-12-08T09:10:54.006" v="116" actId="1076"/>
          <ac:spMkLst>
            <pc:docMk/>
            <pc:sldMk cId="315284626" sldId="626"/>
            <ac:spMk id="11" creationId="{505D5C33-BC36-1640-8987-F008C221E0D6}"/>
          </ac:spMkLst>
        </pc:spChg>
      </pc:sldChg>
      <pc:sldChg chg="modSp">
        <pc:chgData name="Imogen Fahey" userId="S::imogen.fahey@manchester.ac.uk::20b36ddf-a496-4865-a078-7d8c5e5cddd1" providerId="AD" clId="Web-{568AFA95-AEF5-45D0-8E0B-A22B59F4D0E3}" dt="2022-12-08T09:05:22.606" v="9" actId="20577"/>
        <pc:sldMkLst>
          <pc:docMk/>
          <pc:sldMk cId="1595081827" sldId="634"/>
        </pc:sldMkLst>
        <pc:spChg chg="mod">
          <ac:chgData name="Imogen Fahey" userId="S::imogen.fahey@manchester.ac.uk::20b36ddf-a496-4865-a078-7d8c5e5cddd1" providerId="AD" clId="Web-{568AFA95-AEF5-45D0-8E0B-A22B59F4D0E3}" dt="2022-12-08T09:05:22.606" v="9" actId="20577"/>
          <ac:spMkLst>
            <pc:docMk/>
            <pc:sldMk cId="1595081827" sldId="634"/>
            <ac:spMk id="6" creationId="{00000000-0000-0000-0000-000000000000}"/>
          </ac:spMkLst>
        </pc:spChg>
      </pc:sldChg>
      <pc:sldChg chg="modSp">
        <pc:chgData name="Imogen Fahey" userId="S::imogen.fahey@manchester.ac.uk::20b36ddf-a496-4865-a078-7d8c5e5cddd1" providerId="AD" clId="Web-{568AFA95-AEF5-45D0-8E0B-A22B59F4D0E3}" dt="2022-12-08T09:19:14.425" v="348" actId="20577"/>
        <pc:sldMkLst>
          <pc:docMk/>
          <pc:sldMk cId="3773308375" sldId="635"/>
        </pc:sldMkLst>
        <pc:spChg chg="mod">
          <ac:chgData name="Imogen Fahey" userId="S::imogen.fahey@manchester.ac.uk::20b36ddf-a496-4865-a078-7d8c5e5cddd1" providerId="AD" clId="Web-{568AFA95-AEF5-45D0-8E0B-A22B59F4D0E3}" dt="2022-12-08T09:13:18.385" v="237" actId="20577"/>
          <ac:spMkLst>
            <pc:docMk/>
            <pc:sldMk cId="3773308375" sldId="635"/>
            <ac:spMk id="3" creationId="{00000000-0000-0000-0000-000000000000}"/>
          </ac:spMkLst>
        </pc:spChg>
        <pc:spChg chg="mod">
          <ac:chgData name="Imogen Fahey" userId="S::imogen.fahey@manchester.ac.uk::20b36ddf-a496-4865-a078-7d8c5e5cddd1" providerId="AD" clId="Web-{568AFA95-AEF5-45D0-8E0B-A22B59F4D0E3}" dt="2022-12-08T09:19:14.425" v="348" actId="20577"/>
          <ac:spMkLst>
            <pc:docMk/>
            <pc:sldMk cId="3773308375" sldId="635"/>
            <ac:spMk id="6" creationId="{00000000-0000-0000-0000-000000000000}"/>
          </ac:spMkLst>
        </pc:spChg>
      </pc:sldChg>
      <pc:sldChg chg="modSp">
        <pc:chgData name="Imogen Fahey" userId="S::imogen.fahey@manchester.ac.uk::20b36ddf-a496-4865-a078-7d8c5e5cddd1" providerId="AD" clId="Web-{568AFA95-AEF5-45D0-8E0B-A22B59F4D0E3}" dt="2022-12-08T09:21:51.930" v="390" actId="20577"/>
        <pc:sldMkLst>
          <pc:docMk/>
          <pc:sldMk cId="1139047357" sldId="640"/>
        </pc:sldMkLst>
        <pc:spChg chg="mod">
          <ac:chgData name="Imogen Fahey" userId="S::imogen.fahey@manchester.ac.uk::20b36ddf-a496-4865-a078-7d8c5e5cddd1" providerId="AD" clId="Web-{568AFA95-AEF5-45D0-8E0B-A22B59F4D0E3}" dt="2022-12-08T09:21:51.930" v="390" actId="20577"/>
          <ac:spMkLst>
            <pc:docMk/>
            <pc:sldMk cId="1139047357" sldId="640"/>
            <ac:spMk id="6" creationId="{00000000-0000-0000-0000-000000000000}"/>
          </ac:spMkLst>
        </pc:spChg>
      </pc:sldChg>
      <pc:sldChg chg="modSp">
        <pc:chgData name="Imogen Fahey" userId="S::imogen.fahey@manchester.ac.uk::20b36ddf-a496-4865-a078-7d8c5e5cddd1" providerId="AD" clId="Web-{568AFA95-AEF5-45D0-8E0B-A22B59F4D0E3}" dt="2022-12-08T09:17:06.750" v="307" actId="1076"/>
        <pc:sldMkLst>
          <pc:docMk/>
          <pc:sldMk cId="712553893" sldId="647"/>
        </pc:sldMkLst>
        <pc:spChg chg="mod">
          <ac:chgData name="Imogen Fahey" userId="S::imogen.fahey@manchester.ac.uk::20b36ddf-a496-4865-a078-7d8c5e5cddd1" providerId="AD" clId="Web-{568AFA95-AEF5-45D0-8E0B-A22B59F4D0E3}" dt="2022-12-08T09:17:06.750" v="307" actId="1076"/>
          <ac:spMkLst>
            <pc:docMk/>
            <pc:sldMk cId="712553893" sldId="647"/>
            <ac:spMk id="2" creationId="{6900C97F-BF6D-D308-1FAD-EEF56E2588EC}"/>
          </ac:spMkLst>
        </pc:spChg>
        <pc:spChg chg="mod">
          <ac:chgData name="Imogen Fahey" userId="S::imogen.fahey@manchester.ac.uk::20b36ddf-a496-4865-a078-7d8c5e5cddd1" providerId="AD" clId="Web-{568AFA95-AEF5-45D0-8E0B-A22B59F4D0E3}" dt="2022-12-08T09:16:21.811" v="302" actId="20577"/>
          <ac:spMkLst>
            <pc:docMk/>
            <pc:sldMk cId="712553893" sldId="647"/>
            <ac:spMk id="3" creationId="{00000000-0000-0000-0000-000000000000}"/>
          </ac:spMkLst>
        </pc:spChg>
        <pc:spChg chg="mod">
          <ac:chgData name="Imogen Fahey" userId="S::imogen.fahey@manchester.ac.uk::20b36ddf-a496-4865-a078-7d8c5e5cddd1" providerId="AD" clId="Web-{568AFA95-AEF5-45D0-8E0B-A22B59F4D0E3}" dt="2022-12-08T09:16:33.655" v="306" actId="20577"/>
          <ac:spMkLst>
            <pc:docMk/>
            <pc:sldMk cId="712553893" sldId="647"/>
            <ac:spMk id="6" creationId="{00000000-0000-0000-0000-000000000000}"/>
          </ac:spMkLst>
        </pc:spChg>
      </pc:sldChg>
      <pc:sldChg chg="modSp">
        <pc:chgData name="Imogen Fahey" userId="S::imogen.fahey@manchester.ac.uk::20b36ddf-a496-4865-a078-7d8c5e5cddd1" providerId="AD" clId="Web-{568AFA95-AEF5-45D0-8E0B-A22B59F4D0E3}" dt="2022-12-08T09:19:01.894" v="343" actId="20577"/>
        <pc:sldMkLst>
          <pc:docMk/>
          <pc:sldMk cId="606170558" sldId="648"/>
        </pc:sldMkLst>
        <pc:spChg chg="mod">
          <ac:chgData name="Imogen Fahey" userId="S::imogen.fahey@manchester.ac.uk::20b36ddf-a496-4865-a078-7d8c5e5cddd1" providerId="AD" clId="Web-{568AFA95-AEF5-45D0-8E0B-A22B59F4D0E3}" dt="2022-12-08T09:17:13.656" v="310" actId="20577"/>
          <ac:spMkLst>
            <pc:docMk/>
            <pc:sldMk cId="606170558" sldId="648"/>
            <ac:spMk id="2" creationId="{00000000-0000-0000-0000-000000000000}"/>
          </ac:spMkLst>
        </pc:spChg>
        <pc:spChg chg="mod">
          <ac:chgData name="Imogen Fahey" userId="S::imogen.fahey@manchester.ac.uk::20b36ddf-a496-4865-a078-7d8c5e5cddd1" providerId="AD" clId="Web-{568AFA95-AEF5-45D0-8E0B-A22B59F4D0E3}" dt="2022-12-08T09:19:01.894" v="343" actId="20577"/>
          <ac:spMkLst>
            <pc:docMk/>
            <pc:sldMk cId="606170558" sldId="648"/>
            <ac:spMk id="3" creationId="{00000000-0000-0000-0000-000000000000}"/>
          </ac:spMkLst>
        </pc:spChg>
      </pc:sldChg>
      <pc:sldChg chg="modSp">
        <pc:chgData name="Imogen Fahey" userId="S::imogen.fahey@manchester.ac.uk::20b36ddf-a496-4865-a078-7d8c5e5cddd1" providerId="AD" clId="Web-{568AFA95-AEF5-45D0-8E0B-A22B59F4D0E3}" dt="2022-12-08T09:04:35.636" v="1" actId="1076"/>
        <pc:sldMkLst>
          <pc:docMk/>
          <pc:sldMk cId="1048176625" sldId="649"/>
        </pc:sldMkLst>
        <pc:spChg chg="mod">
          <ac:chgData name="Imogen Fahey" userId="S::imogen.fahey@manchester.ac.uk::20b36ddf-a496-4865-a078-7d8c5e5cddd1" providerId="AD" clId="Web-{568AFA95-AEF5-45D0-8E0B-A22B59F4D0E3}" dt="2022-12-08T09:04:35.636" v="1" actId="1076"/>
          <ac:spMkLst>
            <pc:docMk/>
            <pc:sldMk cId="1048176625" sldId="649"/>
            <ac:spMk id="23" creationId="{00000000-0000-0000-0000-000000000000}"/>
          </ac:spMkLst>
        </pc:spChg>
      </pc:sldChg>
    </pc:docChg>
  </pc:docChgLst>
  <pc:docChgLst>
    <pc:chgData name="Imogen Fahey" userId="S::imogen.fahey@manchester.ac.uk::20b36ddf-a496-4865-a078-7d8c5e5cddd1" providerId="AD" clId="Web-{8F2220EA-E8D0-4874-B2E4-D7CF521E8837}"/>
    <pc:docChg chg="modSld">
      <pc:chgData name="Imogen Fahey" userId="S::imogen.fahey@manchester.ac.uk::20b36ddf-a496-4865-a078-7d8c5e5cddd1" providerId="AD" clId="Web-{8F2220EA-E8D0-4874-B2E4-D7CF521E8837}" dt="2022-12-07T16:55:02.781" v="484" actId="20577"/>
      <pc:docMkLst>
        <pc:docMk/>
      </pc:docMkLst>
      <pc:sldChg chg="modSp">
        <pc:chgData name="Imogen Fahey" userId="S::imogen.fahey@manchester.ac.uk::20b36ddf-a496-4865-a078-7d8c5e5cddd1" providerId="AD" clId="Web-{8F2220EA-E8D0-4874-B2E4-D7CF521E8837}" dt="2022-12-07T16:55:02.781" v="484" actId="20577"/>
        <pc:sldMkLst>
          <pc:docMk/>
          <pc:sldMk cId="1595081827" sldId="634"/>
        </pc:sldMkLst>
        <pc:spChg chg="mod">
          <ac:chgData name="Imogen Fahey" userId="S::imogen.fahey@manchester.ac.uk::20b36ddf-a496-4865-a078-7d8c5e5cddd1" providerId="AD" clId="Web-{8F2220EA-E8D0-4874-B2E4-D7CF521E8837}" dt="2022-12-07T16:51:58.085" v="138" actId="20577"/>
          <ac:spMkLst>
            <pc:docMk/>
            <pc:sldMk cId="1595081827" sldId="634"/>
            <ac:spMk id="3" creationId="{00000000-0000-0000-0000-000000000000}"/>
          </ac:spMkLst>
        </pc:spChg>
        <pc:spChg chg="mod">
          <ac:chgData name="Imogen Fahey" userId="S::imogen.fahey@manchester.ac.uk::20b36ddf-a496-4865-a078-7d8c5e5cddd1" providerId="AD" clId="Web-{8F2220EA-E8D0-4874-B2E4-D7CF521E8837}" dt="2022-12-07T16:55:02.781" v="484" actId="20577"/>
          <ac:spMkLst>
            <pc:docMk/>
            <pc:sldMk cId="1595081827" sldId="634"/>
            <ac:spMk id="6" creationId="{00000000-0000-0000-0000-000000000000}"/>
          </ac:spMkLst>
        </pc:spChg>
      </pc:sldChg>
      <pc:sldChg chg="modSp">
        <pc:chgData name="Imogen Fahey" userId="S::imogen.fahey@manchester.ac.uk::20b36ddf-a496-4865-a078-7d8c5e5cddd1" providerId="AD" clId="Web-{8F2220EA-E8D0-4874-B2E4-D7CF521E8837}" dt="2022-12-07T16:51:49.038" v="128" actId="20577"/>
        <pc:sldMkLst>
          <pc:docMk/>
          <pc:sldMk cId="2401109226" sldId="646"/>
        </pc:sldMkLst>
        <pc:spChg chg="mod">
          <ac:chgData name="Imogen Fahey" userId="S::imogen.fahey@manchester.ac.uk::20b36ddf-a496-4865-a078-7d8c5e5cddd1" providerId="AD" clId="Web-{8F2220EA-E8D0-4874-B2E4-D7CF521E8837}" dt="2022-12-07T16:51:49.038" v="128" actId="20577"/>
          <ac:spMkLst>
            <pc:docMk/>
            <pc:sldMk cId="2401109226" sldId="646"/>
            <ac:spMk id="6" creationId="{00000000-0000-0000-0000-000000000000}"/>
          </ac:spMkLst>
        </pc:spChg>
      </pc:sldChg>
    </pc:docChg>
  </pc:docChgLst>
  <pc:docChgLst>
    <pc:chgData name="Imogen Fahey" userId="S::imogen.fahey@manchester.ac.uk::20b36ddf-a496-4865-a078-7d8c5e5cddd1" providerId="AD" clId="Web-{D7DA53DA-C8F1-4086-99C8-D365502F8913}"/>
    <pc:docChg chg="modSld">
      <pc:chgData name="Imogen Fahey" userId="S::imogen.fahey@manchester.ac.uk::20b36ddf-a496-4865-a078-7d8c5e5cddd1" providerId="AD" clId="Web-{D7DA53DA-C8F1-4086-99C8-D365502F8913}" dt="2022-12-07T16:46:50.127" v="132" actId="20577"/>
      <pc:docMkLst>
        <pc:docMk/>
      </pc:docMkLst>
      <pc:sldChg chg="modSp">
        <pc:chgData name="Imogen Fahey" userId="S::imogen.fahey@manchester.ac.uk::20b36ddf-a496-4865-a078-7d8c5e5cddd1" providerId="AD" clId="Web-{D7DA53DA-C8F1-4086-99C8-D365502F8913}" dt="2022-12-07T16:42:26.729" v="3" actId="20577"/>
        <pc:sldMkLst>
          <pc:docMk/>
          <pc:sldMk cId="392473452" sldId="619"/>
        </pc:sldMkLst>
        <pc:spChg chg="mod">
          <ac:chgData name="Imogen Fahey" userId="S::imogen.fahey@manchester.ac.uk::20b36ddf-a496-4865-a078-7d8c5e5cddd1" providerId="AD" clId="Web-{D7DA53DA-C8F1-4086-99C8-D365502F8913}" dt="2022-12-07T16:42:26.729" v="3" actId="20577"/>
          <ac:spMkLst>
            <pc:docMk/>
            <pc:sldMk cId="392473452" sldId="619"/>
            <ac:spMk id="6" creationId="{00000000-0000-0000-0000-000000000000}"/>
          </ac:spMkLst>
        </pc:spChg>
      </pc:sldChg>
      <pc:sldChg chg="modSp">
        <pc:chgData name="Imogen Fahey" userId="S::imogen.fahey@manchester.ac.uk::20b36ddf-a496-4865-a078-7d8c5e5cddd1" providerId="AD" clId="Web-{D7DA53DA-C8F1-4086-99C8-D365502F8913}" dt="2022-12-07T16:46:42.298" v="129" actId="1076"/>
        <pc:sldMkLst>
          <pc:docMk/>
          <pc:sldMk cId="205780250" sldId="630"/>
        </pc:sldMkLst>
        <pc:spChg chg="mod">
          <ac:chgData name="Imogen Fahey" userId="S::imogen.fahey@manchester.ac.uk::20b36ddf-a496-4865-a078-7d8c5e5cddd1" providerId="AD" clId="Web-{D7DA53DA-C8F1-4086-99C8-D365502F8913}" dt="2022-12-07T16:46:07.297" v="125" actId="1076"/>
          <ac:spMkLst>
            <pc:docMk/>
            <pc:sldMk cId="205780250" sldId="630"/>
            <ac:spMk id="3" creationId="{00000000-0000-0000-0000-000000000000}"/>
          </ac:spMkLst>
        </pc:spChg>
        <pc:spChg chg="mod">
          <ac:chgData name="Imogen Fahey" userId="S::imogen.fahey@manchester.ac.uk::20b36ddf-a496-4865-a078-7d8c5e5cddd1" providerId="AD" clId="Web-{D7DA53DA-C8F1-4086-99C8-D365502F8913}" dt="2022-12-07T16:46:34.486" v="128" actId="20577"/>
          <ac:spMkLst>
            <pc:docMk/>
            <pc:sldMk cId="205780250" sldId="630"/>
            <ac:spMk id="6" creationId="{00000000-0000-0000-0000-000000000000}"/>
          </ac:spMkLst>
        </pc:spChg>
        <pc:picChg chg="mod">
          <ac:chgData name="Imogen Fahey" userId="S::imogen.fahey@manchester.ac.uk::20b36ddf-a496-4865-a078-7d8c5e5cddd1" providerId="AD" clId="Web-{D7DA53DA-C8F1-4086-99C8-D365502F8913}" dt="2022-12-07T16:46:42.298" v="129" actId="1076"/>
          <ac:picMkLst>
            <pc:docMk/>
            <pc:sldMk cId="205780250" sldId="630"/>
            <ac:picMk id="10" creationId="{00000000-0000-0000-0000-000000000000}"/>
          </ac:picMkLst>
        </pc:picChg>
      </pc:sldChg>
      <pc:sldChg chg="modSp">
        <pc:chgData name="Imogen Fahey" userId="S::imogen.fahey@manchester.ac.uk::20b36ddf-a496-4865-a078-7d8c5e5cddd1" providerId="AD" clId="Web-{D7DA53DA-C8F1-4086-99C8-D365502F8913}" dt="2022-12-07T16:43:24.403" v="47" actId="20577"/>
        <pc:sldMkLst>
          <pc:docMk/>
          <pc:sldMk cId="3184326955" sldId="641"/>
        </pc:sldMkLst>
        <pc:spChg chg="mod">
          <ac:chgData name="Imogen Fahey" userId="S::imogen.fahey@manchester.ac.uk::20b36ddf-a496-4865-a078-7d8c5e5cddd1" providerId="AD" clId="Web-{D7DA53DA-C8F1-4086-99C8-D365502F8913}" dt="2022-12-07T16:43:24.403" v="47" actId="20577"/>
          <ac:spMkLst>
            <pc:docMk/>
            <pc:sldMk cId="3184326955" sldId="641"/>
            <ac:spMk id="3" creationId="{00000000-0000-0000-0000-000000000000}"/>
          </ac:spMkLst>
        </pc:spChg>
      </pc:sldChg>
      <pc:sldChg chg="modSp">
        <pc:chgData name="Imogen Fahey" userId="S::imogen.fahey@manchester.ac.uk::20b36ddf-a496-4865-a078-7d8c5e5cddd1" providerId="AD" clId="Web-{D7DA53DA-C8F1-4086-99C8-D365502F8913}" dt="2022-12-07T16:46:50.127" v="132" actId="20577"/>
        <pc:sldMkLst>
          <pc:docMk/>
          <pc:sldMk cId="2401109226" sldId="646"/>
        </pc:sldMkLst>
        <pc:spChg chg="mod">
          <ac:chgData name="Imogen Fahey" userId="S::imogen.fahey@manchester.ac.uk::20b36ddf-a496-4865-a078-7d8c5e5cddd1" providerId="AD" clId="Web-{D7DA53DA-C8F1-4086-99C8-D365502F8913}" dt="2022-12-07T16:46:50.127" v="132" actId="20577"/>
          <ac:spMkLst>
            <pc:docMk/>
            <pc:sldMk cId="2401109226" sldId="646"/>
            <ac:spMk id="3" creationId="{00000000-0000-0000-0000-000000000000}"/>
          </ac:spMkLst>
        </pc:spChg>
      </pc:sldChg>
      <pc:sldChg chg="modSp">
        <pc:chgData name="Imogen Fahey" userId="S::imogen.fahey@manchester.ac.uk::20b36ddf-a496-4865-a078-7d8c5e5cddd1" providerId="AD" clId="Web-{D7DA53DA-C8F1-4086-99C8-D365502F8913}" dt="2022-12-07T16:43:46.341" v="49" actId="20577"/>
        <pc:sldMkLst>
          <pc:docMk/>
          <pc:sldMk cId="1048176625" sldId="649"/>
        </pc:sldMkLst>
        <pc:spChg chg="mod">
          <ac:chgData name="Imogen Fahey" userId="S::imogen.fahey@manchester.ac.uk::20b36ddf-a496-4865-a078-7d8c5e5cddd1" providerId="AD" clId="Web-{D7DA53DA-C8F1-4086-99C8-D365502F8913}" dt="2022-12-07T16:43:46.341" v="49" actId="20577"/>
          <ac:spMkLst>
            <pc:docMk/>
            <pc:sldMk cId="1048176625" sldId="649"/>
            <ac:spMk id="24" creationId="{00000000-0000-0000-0000-000000000000}"/>
          </ac:spMkLst>
        </pc:spChg>
      </pc:sldChg>
    </pc:docChg>
  </pc:docChgLst>
  <pc:docChgLst>
    <pc:chgData name="Imogen Fahey" userId="S::imogen.fahey@manchester.ac.uk::20b36ddf-a496-4865-a078-7d8c5e5cddd1" providerId="AD" clId="Web-{37F73393-09D2-451D-89F7-CA3DDFC0CDD4}"/>
    <pc:docChg chg="modSld">
      <pc:chgData name="Imogen Fahey" userId="S::imogen.fahey@manchester.ac.uk::20b36ddf-a496-4865-a078-7d8c5e5cddd1" providerId="AD" clId="Web-{37F73393-09D2-451D-89F7-CA3DDFC0CDD4}" dt="2023-03-16T11:21:25.976" v="31" actId="20577"/>
      <pc:docMkLst>
        <pc:docMk/>
      </pc:docMkLst>
      <pc:sldChg chg="modSp">
        <pc:chgData name="Imogen Fahey" userId="S::imogen.fahey@manchester.ac.uk::20b36ddf-a496-4865-a078-7d8c5e5cddd1" providerId="AD" clId="Web-{37F73393-09D2-451D-89F7-CA3DDFC0CDD4}" dt="2023-03-16T11:21:25.976" v="31" actId="20577"/>
        <pc:sldMkLst>
          <pc:docMk/>
          <pc:sldMk cId="647494679" sldId="622"/>
        </pc:sldMkLst>
        <pc:spChg chg="mod">
          <ac:chgData name="Imogen Fahey" userId="S::imogen.fahey@manchester.ac.uk::20b36ddf-a496-4865-a078-7d8c5e5cddd1" providerId="AD" clId="Web-{37F73393-09D2-451D-89F7-CA3DDFC0CDD4}" dt="2023-03-16T11:21:25.976" v="31" actId="20577"/>
          <ac:spMkLst>
            <pc:docMk/>
            <pc:sldMk cId="647494679" sldId="622"/>
            <ac:spMk id="6" creationId="{00000000-0000-0000-0000-000000000000}"/>
          </ac:spMkLst>
        </pc:spChg>
      </pc:sldChg>
      <pc:sldChg chg="modSp">
        <pc:chgData name="Imogen Fahey" userId="S::imogen.fahey@manchester.ac.uk::20b36ddf-a496-4865-a078-7d8c5e5cddd1" providerId="AD" clId="Web-{37F73393-09D2-451D-89F7-CA3DDFC0CDD4}" dt="2023-03-16T11:20:41.381" v="10" actId="20577"/>
        <pc:sldMkLst>
          <pc:docMk/>
          <pc:sldMk cId="315284626" sldId="626"/>
        </pc:sldMkLst>
        <pc:spChg chg="mod">
          <ac:chgData name="Imogen Fahey" userId="S::imogen.fahey@manchester.ac.uk::20b36ddf-a496-4865-a078-7d8c5e5cddd1" providerId="AD" clId="Web-{37F73393-09D2-451D-89F7-CA3DDFC0CDD4}" dt="2023-03-16T11:20:41.381" v="10" actId="20577"/>
          <ac:spMkLst>
            <pc:docMk/>
            <pc:sldMk cId="315284626" sldId="626"/>
            <ac:spMk id="9" creationId="{EA7ECCEF-2A53-8C42-905B-9444A8352D45}"/>
          </ac:spMkLst>
        </pc:spChg>
      </pc:sldChg>
    </pc:docChg>
  </pc:docChgLst>
  <pc:docChgLst>
    <pc:chgData name="Imogen Fahey" userId="S::imogen.fahey@manchester.ac.uk::20b36ddf-a496-4865-a078-7d8c5e5cddd1" providerId="AD" clId="Web-{8D4CBBC2-1771-46A1-AB2C-5EAFD898BF20}"/>
    <pc:docChg chg="modSld">
      <pc:chgData name="Imogen Fahey" userId="S::imogen.fahey@manchester.ac.uk::20b36ddf-a496-4865-a078-7d8c5e5cddd1" providerId="AD" clId="Web-{8D4CBBC2-1771-46A1-AB2C-5EAFD898BF20}" dt="2023-03-16T13:15:49.945" v="6" actId="20577"/>
      <pc:docMkLst>
        <pc:docMk/>
      </pc:docMkLst>
      <pc:sldChg chg="modSp">
        <pc:chgData name="Imogen Fahey" userId="S::imogen.fahey@manchester.ac.uk::20b36ddf-a496-4865-a078-7d8c5e5cddd1" providerId="AD" clId="Web-{8D4CBBC2-1771-46A1-AB2C-5EAFD898BF20}" dt="2023-03-16T13:15:23.069" v="2" actId="20577"/>
        <pc:sldMkLst>
          <pc:docMk/>
          <pc:sldMk cId="4275549484" sldId="624"/>
        </pc:sldMkLst>
        <pc:spChg chg="mod">
          <ac:chgData name="Imogen Fahey" userId="S::imogen.fahey@manchester.ac.uk::20b36ddf-a496-4865-a078-7d8c5e5cddd1" providerId="AD" clId="Web-{8D4CBBC2-1771-46A1-AB2C-5EAFD898BF20}" dt="2023-03-16T13:15:23.069" v="2" actId="20577"/>
          <ac:spMkLst>
            <pc:docMk/>
            <pc:sldMk cId="4275549484" sldId="624"/>
            <ac:spMk id="6" creationId="{F060EF61-4EF6-7B48-9FE8-0B9EF9548656}"/>
          </ac:spMkLst>
        </pc:spChg>
      </pc:sldChg>
      <pc:sldChg chg="modSp">
        <pc:chgData name="Imogen Fahey" userId="S::imogen.fahey@manchester.ac.uk::20b36ddf-a496-4865-a078-7d8c5e5cddd1" providerId="AD" clId="Web-{8D4CBBC2-1771-46A1-AB2C-5EAFD898BF20}" dt="2023-03-16T13:15:49.945" v="6" actId="20577"/>
        <pc:sldMkLst>
          <pc:docMk/>
          <pc:sldMk cId="315284626" sldId="626"/>
        </pc:sldMkLst>
        <pc:spChg chg="mod">
          <ac:chgData name="Imogen Fahey" userId="S::imogen.fahey@manchester.ac.uk::20b36ddf-a496-4865-a078-7d8c5e5cddd1" providerId="AD" clId="Web-{8D4CBBC2-1771-46A1-AB2C-5EAFD898BF20}" dt="2023-03-16T13:15:49.945" v="6" actId="20577"/>
          <ac:spMkLst>
            <pc:docMk/>
            <pc:sldMk cId="315284626" sldId="626"/>
            <ac:spMk id="9" creationId="{EA7ECCEF-2A53-8C42-905B-9444A8352D45}"/>
          </ac:spMkLst>
        </pc:spChg>
      </pc:sldChg>
    </pc:docChg>
  </pc:docChgLst>
  <pc:docChgLst>
    <pc:chgData name="Imogen Fahey" userId="S::imogen.fahey@manchester.ac.uk::20b36ddf-a496-4865-a078-7d8c5e5cddd1" providerId="AD" clId="Web-{2948BB11-E0EA-4F13-AF9C-7D0C0441C73F}"/>
    <pc:docChg chg="modSld">
      <pc:chgData name="Imogen Fahey" userId="S::imogen.fahey@manchester.ac.uk::20b36ddf-a496-4865-a078-7d8c5e5cddd1" providerId="AD" clId="Web-{2948BB11-E0EA-4F13-AF9C-7D0C0441C73F}" dt="2023-02-01T13:56:00.618" v="49" actId="1076"/>
      <pc:docMkLst>
        <pc:docMk/>
      </pc:docMkLst>
      <pc:sldChg chg="modSp">
        <pc:chgData name="Imogen Fahey" userId="S::imogen.fahey@manchester.ac.uk::20b36ddf-a496-4865-a078-7d8c5e5cddd1" providerId="AD" clId="Web-{2948BB11-E0EA-4F13-AF9C-7D0C0441C73F}" dt="2023-02-01T13:56:00.618" v="49" actId="1076"/>
        <pc:sldMkLst>
          <pc:docMk/>
          <pc:sldMk cId="647494679" sldId="622"/>
        </pc:sldMkLst>
        <pc:spChg chg="mod">
          <ac:chgData name="Imogen Fahey" userId="S::imogen.fahey@manchester.ac.uk::20b36ddf-a496-4865-a078-7d8c5e5cddd1" providerId="AD" clId="Web-{2948BB11-E0EA-4F13-AF9C-7D0C0441C73F}" dt="2023-02-01T13:55:57.072" v="48" actId="1076"/>
          <ac:spMkLst>
            <pc:docMk/>
            <pc:sldMk cId="647494679" sldId="622"/>
            <ac:spMk id="3" creationId="{00000000-0000-0000-0000-000000000000}"/>
          </ac:spMkLst>
        </pc:spChg>
        <pc:spChg chg="mod">
          <ac:chgData name="Imogen Fahey" userId="S::imogen.fahey@manchester.ac.uk::20b36ddf-a496-4865-a078-7d8c5e5cddd1" providerId="AD" clId="Web-{2948BB11-E0EA-4F13-AF9C-7D0C0441C73F}" dt="2023-02-01T13:56:00.618" v="49" actId="1076"/>
          <ac:spMkLst>
            <pc:docMk/>
            <pc:sldMk cId="647494679" sldId="622"/>
            <ac:spMk id="6" creationId="{00000000-0000-0000-0000-000000000000}"/>
          </ac:spMkLst>
        </pc:spChg>
      </pc:sldChg>
    </pc:docChg>
  </pc:docChgLst>
  <pc:docChgLst>
    <pc:chgData name="Imogen Fahey" userId="S::imogen.fahey@manchester.ac.uk::20b36ddf-a496-4865-a078-7d8c5e5cddd1" providerId="AD" clId="Web-{A802FA21-C95C-46BA-B2BF-1BC3A15A5FEB}"/>
    <pc:docChg chg="modSld">
      <pc:chgData name="Imogen Fahey" userId="S::imogen.fahey@manchester.ac.uk::20b36ddf-a496-4865-a078-7d8c5e5cddd1" providerId="AD" clId="Web-{A802FA21-C95C-46BA-B2BF-1BC3A15A5FEB}" dt="2022-12-08T10:08:05.791" v="112" actId="20577"/>
      <pc:docMkLst>
        <pc:docMk/>
      </pc:docMkLst>
      <pc:sldChg chg="modSp">
        <pc:chgData name="Imogen Fahey" userId="S::imogen.fahey@manchester.ac.uk::20b36ddf-a496-4865-a078-7d8c5e5cddd1" providerId="AD" clId="Web-{A802FA21-C95C-46BA-B2BF-1BC3A15A5FEB}" dt="2022-12-08T10:08:05.791" v="112" actId="20577"/>
        <pc:sldMkLst>
          <pc:docMk/>
          <pc:sldMk cId="606170558" sldId="648"/>
        </pc:sldMkLst>
        <pc:spChg chg="mod">
          <ac:chgData name="Imogen Fahey" userId="S::imogen.fahey@manchester.ac.uk::20b36ddf-a496-4865-a078-7d8c5e5cddd1" providerId="AD" clId="Web-{A802FA21-C95C-46BA-B2BF-1BC3A15A5FEB}" dt="2022-12-08T10:08:05.791" v="112" actId="20577"/>
          <ac:spMkLst>
            <pc:docMk/>
            <pc:sldMk cId="606170558" sldId="648"/>
            <ac:spMk id="3" creationId="{00000000-0000-0000-0000-000000000000}"/>
          </ac:spMkLst>
        </pc:spChg>
      </pc:sldChg>
    </pc:docChg>
  </pc:docChgLst>
  <pc:docChgLst>
    <pc:chgData name="Imogen Fahey" userId="S::imogen.fahey@manchester.ac.uk::20b36ddf-a496-4865-a078-7d8c5e5cddd1" providerId="AD" clId="Web-{B79A33B7-98D4-434B-839A-8B9380E7449B}"/>
    <pc:docChg chg="modSld">
      <pc:chgData name="Imogen Fahey" userId="S::imogen.fahey@manchester.ac.uk::20b36ddf-a496-4865-a078-7d8c5e5cddd1" providerId="AD" clId="Web-{B79A33B7-98D4-434B-839A-8B9380E7449B}" dt="2023-02-01T14:55:02.385" v="3" actId="1076"/>
      <pc:docMkLst>
        <pc:docMk/>
      </pc:docMkLst>
      <pc:sldChg chg="modSp">
        <pc:chgData name="Imogen Fahey" userId="S::imogen.fahey@manchester.ac.uk::20b36ddf-a496-4865-a078-7d8c5e5cddd1" providerId="AD" clId="Web-{B79A33B7-98D4-434B-839A-8B9380E7449B}" dt="2023-02-01T14:55:02.385" v="3" actId="1076"/>
        <pc:sldMkLst>
          <pc:docMk/>
          <pc:sldMk cId="647494679" sldId="622"/>
        </pc:sldMkLst>
        <pc:spChg chg="mod">
          <ac:chgData name="Imogen Fahey" userId="S::imogen.fahey@manchester.ac.uk::20b36ddf-a496-4865-a078-7d8c5e5cddd1" providerId="AD" clId="Web-{B79A33B7-98D4-434B-839A-8B9380E7449B}" dt="2023-02-01T14:55:02.385" v="3" actId="1076"/>
          <ac:spMkLst>
            <pc:docMk/>
            <pc:sldMk cId="647494679" sldId="622"/>
            <ac:spMk id="3" creationId="{00000000-0000-0000-0000-000000000000}"/>
          </ac:spMkLst>
        </pc:spChg>
        <pc:spChg chg="mod">
          <ac:chgData name="Imogen Fahey" userId="S::imogen.fahey@manchester.ac.uk::20b36ddf-a496-4865-a078-7d8c5e5cddd1" providerId="AD" clId="Web-{B79A33B7-98D4-434B-839A-8B9380E7449B}" dt="2023-02-01T14:54:58.042" v="2" actId="1076"/>
          <ac:spMkLst>
            <pc:docMk/>
            <pc:sldMk cId="647494679" sldId="622"/>
            <ac:spMk id="6" creationId="{00000000-0000-0000-0000-000000000000}"/>
          </ac:spMkLst>
        </pc:spChg>
      </pc:sldChg>
    </pc:docChg>
  </pc:docChgLst>
  <pc:docChgLst>
    <pc:chgData name="Imogen Fahey" userId="S::imogen.fahey@manchester.ac.uk::20b36ddf-a496-4865-a078-7d8c5e5cddd1" providerId="AD" clId="Web-{8FC2DC19-CE53-4E13-BD5E-8B159FB79A21}"/>
    <pc:docChg chg="modSld">
      <pc:chgData name="Imogen Fahey" userId="S::imogen.fahey@manchester.ac.uk::20b36ddf-a496-4865-a078-7d8c5e5cddd1" providerId="AD" clId="Web-{8FC2DC19-CE53-4E13-BD5E-8B159FB79A21}" dt="2022-12-07T16:49:02.388" v="73" actId="20577"/>
      <pc:docMkLst>
        <pc:docMk/>
      </pc:docMkLst>
      <pc:sldChg chg="modSp">
        <pc:chgData name="Imogen Fahey" userId="S::imogen.fahey@manchester.ac.uk::20b36ddf-a496-4865-a078-7d8c5e5cddd1" providerId="AD" clId="Web-{8FC2DC19-CE53-4E13-BD5E-8B159FB79A21}" dt="2022-12-07T16:49:02.388" v="73" actId="20577"/>
        <pc:sldMkLst>
          <pc:docMk/>
          <pc:sldMk cId="2401109226" sldId="646"/>
        </pc:sldMkLst>
        <pc:spChg chg="mod">
          <ac:chgData name="Imogen Fahey" userId="S::imogen.fahey@manchester.ac.uk::20b36ddf-a496-4865-a078-7d8c5e5cddd1" providerId="AD" clId="Web-{8FC2DC19-CE53-4E13-BD5E-8B159FB79A21}" dt="2022-12-07T16:49:02.388" v="73" actId="20577"/>
          <ac:spMkLst>
            <pc:docMk/>
            <pc:sldMk cId="2401109226" sldId="646"/>
            <ac:spMk id="6" creationId="{00000000-0000-0000-0000-000000000000}"/>
          </ac:spMkLst>
        </pc:spChg>
      </pc:sldChg>
    </pc:docChg>
  </pc:docChgLst>
  <pc:docChgLst>
    <pc:chgData name="Imogen Fahey" userId="S::imogen.fahey@manchester.ac.uk::20b36ddf-a496-4865-a078-7d8c5e5cddd1" providerId="AD" clId="Web-{4FBDAC90-3239-40D5-8932-286D633EF5FF}"/>
    <pc:docChg chg="modSld">
      <pc:chgData name="Imogen Fahey" userId="S::imogen.fahey@manchester.ac.uk::20b36ddf-a496-4865-a078-7d8c5e5cddd1" providerId="AD" clId="Web-{4FBDAC90-3239-40D5-8932-286D633EF5FF}" dt="2023-02-01T13:58:06.002" v="40" actId="20577"/>
      <pc:docMkLst>
        <pc:docMk/>
      </pc:docMkLst>
      <pc:sldChg chg="modSp">
        <pc:chgData name="Imogen Fahey" userId="S::imogen.fahey@manchester.ac.uk::20b36ddf-a496-4865-a078-7d8c5e5cddd1" providerId="AD" clId="Web-{4FBDAC90-3239-40D5-8932-286D633EF5FF}" dt="2023-02-01T13:58:06.002" v="40" actId="20577"/>
        <pc:sldMkLst>
          <pc:docMk/>
          <pc:sldMk cId="647494679" sldId="622"/>
        </pc:sldMkLst>
        <pc:spChg chg="mod">
          <ac:chgData name="Imogen Fahey" userId="S::imogen.fahey@manchester.ac.uk::20b36ddf-a496-4865-a078-7d8c5e5cddd1" providerId="AD" clId="Web-{4FBDAC90-3239-40D5-8932-286D633EF5FF}" dt="2023-02-01T13:58:06.002" v="40" actId="20577"/>
          <ac:spMkLst>
            <pc:docMk/>
            <pc:sldMk cId="647494679" sldId="622"/>
            <ac:spMk id="6" creationId="{00000000-0000-0000-0000-000000000000}"/>
          </ac:spMkLst>
        </pc:spChg>
      </pc:sldChg>
    </pc:docChg>
  </pc:docChgLst>
  <pc:docChgLst>
    <pc:chgData name="Imogen Fahey" userId="S::imogen.fahey@manchester.ac.uk::20b36ddf-a496-4865-a078-7d8c5e5cddd1" providerId="AD" clId="Web-{0F03C623-DB7B-4AA4-87F0-6AB4BEC3A853}"/>
    <pc:docChg chg="modSld">
      <pc:chgData name="Imogen Fahey" userId="S::imogen.fahey@manchester.ac.uk::20b36ddf-a496-4865-a078-7d8c5e5cddd1" providerId="AD" clId="Web-{0F03C623-DB7B-4AA4-87F0-6AB4BEC3A853}" dt="2023-04-11T15:53:36.615" v="8" actId="20577"/>
      <pc:docMkLst>
        <pc:docMk/>
      </pc:docMkLst>
      <pc:sldChg chg="modSp">
        <pc:chgData name="Imogen Fahey" userId="S::imogen.fahey@manchester.ac.uk::20b36ddf-a496-4865-a078-7d8c5e5cddd1" providerId="AD" clId="Web-{0F03C623-DB7B-4AA4-87F0-6AB4BEC3A853}" dt="2023-04-11T15:53:36.615" v="8" actId="20577"/>
        <pc:sldMkLst>
          <pc:docMk/>
          <pc:sldMk cId="315284626" sldId="626"/>
        </pc:sldMkLst>
        <pc:spChg chg="mod">
          <ac:chgData name="Imogen Fahey" userId="S::imogen.fahey@manchester.ac.uk::20b36ddf-a496-4865-a078-7d8c5e5cddd1" providerId="AD" clId="Web-{0F03C623-DB7B-4AA4-87F0-6AB4BEC3A853}" dt="2023-04-11T15:53:36.615" v="8" actId="20577"/>
          <ac:spMkLst>
            <pc:docMk/>
            <pc:sldMk cId="315284626" sldId="626"/>
            <ac:spMk id="9" creationId="{EA7ECCEF-2A53-8C42-905B-9444A8352D45}"/>
          </ac:spMkLst>
        </pc:spChg>
      </pc:sldChg>
    </pc:docChg>
  </pc:docChgLst>
  <pc:docChgLst>
    <pc:chgData name="Imogen Fahey" userId="S::imogen.fahey@manchester.ac.uk::20b36ddf-a496-4865-a078-7d8c5e5cddd1" providerId="AD" clId="Web-{3F46457F-5D3C-43E2-8119-85EE616F37E2}"/>
    <pc:docChg chg="modSld">
      <pc:chgData name="Imogen Fahey" userId="S::imogen.fahey@manchester.ac.uk::20b36ddf-a496-4865-a078-7d8c5e5cddd1" providerId="AD" clId="Web-{3F46457F-5D3C-43E2-8119-85EE616F37E2}" dt="2023-03-30T11:20:33.702" v="4" actId="20577"/>
      <pc:docMkLst>
        <pc:docMk/>
      </pc:docMkLst>
      <pc:sldChg chg="modSp">
        <pc:chgData name="Imogen Fahey" userId="S::imogen.fahey@manchester.ac.uk::20b36ddf-a496-4865-a078-7d8c5e5cddd1" providerId="AD" clId="Web-{3F46457F-5D3C-43E2-8119-85EE616F37E2}" dt="2023-03-30T11:20:33.702" v="4" actId="20577"/>
        <pc:sldMkLst>
          <pc:docMk/>
          <pc:sldMk cId="606170558" sldId="648"/>
        </pc:sldMkLst>
        <pc:spChg chg="mod">
          <ac:chgData name="Imogen Fahey" userId="S::imogen.fahey@manchester.ac.uk::20b36ddf-a496-4865-a078-7d8c5e5cddd1" providerId="AD" clId="Web-{3F46457F-5D3C-43E2-8119-85EE616F37E2}" dt="2023-03-30T11:20:33.702" v="4" actId="20577"/>
          <ac:spMkLst>
            <pc:docMk/>
            <pc:sldMk cId="606170558" sldId="64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972A5-D333-439C-8565-AC31F990FE18}" type="datetimeFigureOut">
              <a:rPr lang="en-GB" smtClean="0"/>
              <a:t>11/04/2023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39461-7CCD-4C37-8513-0EEF1265604B}" type="slidenum">
              <a:rPr lang="en-GB" smtClean="0"/>
              <a:t>‹#›</a:t>
            </a:fld>
            <a:endParaRPr lang="en-GB"/>
          </a:p>
        </p:txBody>
      </p:sp>
    </p:spTree>
    <p:extLst>
      <p:ext uri="{BB962C8B-B14F-4D97-AF65-F5344CB8AC3E}">
        <p14:creationId xmlns:p14="http://schemas.microsoft.com/office/powerpoint/2010/main" val="160850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D39461-7CCD-4C37-8513-0EEF1265604B}" type="slidenum">
              <a:rPr lang="en-GB" smtClean="0"/>
              <a:t>4</a:t>
            </a:fld>
            <a:endParaRPr lang="en-GB"/>
          </a:p>
        </p:txBody>
      </p:sp>
    </p:spTree>
    <p:extLst>
      <p:ext uri="{BB962C8B-B14F-4D97-AF65-F5344CB8AC3E}">
        <p14:creationId xmlns:p14="http://schemas.microsoft.com/office/powerpoint/2010/main" val="365024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D39461-7CCD-4C37-8513-0EEF1265604B}" type="slidenum">
              <a:rPr lang="en-GB" smtClean="0"/>
              <a:t>19</a:t>
            </a:fld>
            <a:endParaRPr lang="en-GB"/>
          </a:p>
        </p:txBody>
      </p:sp>
    </p:spTree>
    <p:extLst>
      <p:ext uri="{BB962C8B-B14F-4D97-AF65-F5344CB8AC3E}">
        <p14:creationId xmlns:p14="http://schemas.microsoft.com/office/powerpoint/2010/main" val="339951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D39461-7CCD-4C37-8513-0EEF1265604B}" type="slidenum">
              <a:rPr lang="en-GB" smtClean="0"/>
              <a:t>5</a:t>
            </a:fld>
            <a:endParaRPr lang="en-GB"/>
          </a:p>
        </p:txBody>
      </p:sp>
    </p:spTree>
    <p:extLst>
      <p:ext uri="{BB962C8B-B14F-4D97-AF65-F5344CB8AC3E}">
        <p14:creationId xmlns:p14="http://schemas.microsoft.com/office/powerpoint/2010/main" val="216471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D39461-7CCD-4C37-8513-0EEF1265604B}" type="slidenum">
              <a:rPr lang="en-GB" smtClean="0"/>
              <a:t>6</a:t>
            </a:fld>
            <a:endParaRPr lang="en-GB"/>
          </a:p>
        </p:txBody>
      </p:sp>
    </p:spTree>
    <p:extLst>
      <p:ext uri="{BB962C8B-B14F-4D97-AF65-F5344CB8AC3E}">
        <p14:creationId xmlns:p14="http://schemas.microsoft.com/office/powerpoint/2010/main" val="290033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D39461-7CCD-4C37-8513-0EEF1265604B}" type="slidenum">
              <a:rPr lang="en-GB" smtClean="0"/>
              <a:t>7</a:t>
            </a:fld>
            <a:endParaRPr lang="en-GB"/>
          </a:p>
        </p:txBody>
      </p:sp>
    </p:spTree>
    <p:extLst>
      <p:ext uri="{BB962C8B-B14F-4D97-AF65-F5344CB8AC3E}">
        <p14:creationId xmlns:p14="http://schemas.microsoft.com/office/powerpoint/2010/main" val="232396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D39461-7CCD-4C37-8513-0EEF1265604B}" type="slidenum">
              <a:rPr lang="en-GB" smtClean="0"/>
              <a:t>13</a:t>
            </a:fld>
            <a:endParaRPr lang="en-GB"/>
          </a:p>
        </p:txBody>
      </p:sp>
    </p:spTree>
    <p:extLst>
      <p:ext uri="{BB962C8B-B14F-4D97-AF65-F5344CB8AC3E}">
        <p14:creationId xmlns:p14="http://schemas.microsoft.com/office/powerpoint/2010/main" val="199448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D39461-7CCD-4C37-8513-0EEF1265604B}" type="slidenum">
              <a:rPr lang="en-GB" smtClean="0"/>
              <a:t>14</a:t>
            </a:fld>
            <a:endParaRPr lang="en-GB"/>
          </a:p>
        </p:txBody>
      </p:sp>
    </p:spTree>
    <p:extLst>
      <p:ext uri="{BB962C8B-B14F-4D97-AF65-F5344CB8AC3E}">
        <p14:creationId xmlns:p14="http://schemas.microsoft.com/office/powerpoint/2010/main" val="303082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D39461-7CCD-4C37-8513-0EEF1265604B}" type="slidenum">
              <a:rPr lang="en-GB" smtClean="0"/>
              <a:t>15</a:t>
            </a:fld>
            <a:endParaRPr lang="en-GB"/>
          </a:p>
        </p:txBody>
      </p:sp>
    </p:spTree>
    <p:extLst>
      <p:ext uri="{BB962C8B-B14F-4D97-AF65-F5344CB8AC3E}">
        <p14:creationId xmlns:p14="http://schemas.microsoft.com/office/powerpoint/2010/main" val="60006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D39461-7CCD-4C37-8513-0EEF1265604B}" type="slidenum">
              <a:rPr lang="en-GB" smtClean="0"/>
              <a:t>16</a:t>
            </a:fld>
            <a:endParaRPr lang="en-GB"/>
          </a:p>
        </p:txBody>
      </p:sp>
    </p:spTree>
    <p:extLst>
      <p:ext uri="{BB962C8B-B14F-4D97-AF65-F5344CB8AC3E}">
        <p14:creationId xmlns:p14="http://schemas.microsoft.com/office/powerpoint/2010/main" val="350881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D39461-7CCD-4C37-8513-0EEF1265604B}" type="slidenum">
              <a:rPr lang="en-GB" smtClean="0"/>
              <a:t>17</a:t>
            </a:fld>
            <a:endParaRPr lang="en-GB"/>
          </a:p>
        </p:txBody>
      </p:sp>
    </p:spTree>
    <p:extLst>
      <p:ext uri="{BB962C8B-B14F-4D97-AF65-F5344CB8AC3E}">
        <p14:creationId xmlns:p14="http://schemas.microsoft.com/office/powerpoint/2010/main" val="51314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144"/>
            <a:ext cx="12192000" cy="6858000"/>
          </a:xfrm>
          <a:prstGeom prst="rect">
            <a:avLst/>
          </a:prstGeom>
        </p:spPr>
      </p:pic>
      <p:sp>
        <p:nvSpPr>
          <p:cNvPr id="2" name="Title 1"/>
          <p:cNvSpPr>
            <a:spLocks noGrp="1"/>
          </p:cNvSpPr>
          <p:nvPr>
            <p:ph type="ctrTitle" hasCustomPrompt="1"/>
          </p:nvPr>
        </p:nvSpPr>
        <p:spPr>
          <a:xfrm>
            <a:off x="4135397" y="1684638"/>
            <a:ext cx="5824151" cy="1310460"/>
          </a:xfrm>
        </p:spPr>
        <p:txBody>
          <a:bodyPr anchor="b">
            <a:noAutofit/>
          </a:bodyPr>
          <a:lstStyle>
            <a:lvl1pPr algn="l">
              <a:defRPr sz="3600" b="1" baseline="0">
                <a:solidFill>
                  <a:schemeClr val="bg1">
                    <a:lumMod val="50000"/>
                  </a:schemeClr>
                </a:solidFill>
                <a:latin typeface="+mn-lt"/>
              </a:defRPr>
            </a:lvl1pPr>
          </a:lstStyle>
          <a:p>
            <a:r>
              <a:rPr lang="en-US"/>
              <a:t>Presentation title here</a:t>
            </a:r>
            <a:endParaRPr lang="en-GB"/>
          </a:p>
        </p:txBody>
      </p:sp>
      <p:sp>
        <p:nvSpPr>
          <p:cNvPr id="3" name="Subtitle 2"/>
          <p:cNvSpPr>
            <a:spLocks noGrp="1"/>
          </p:cNvSpPr>
          <p:nvPr>
            <p:ph type="subTitle" idx="1" hasCustomPrompt="1"/>
          </p:nvPr>
        </p:nvSpPr>
        <p:spPr>
          <a:xfrm>
            <a:off x="4135398" y="3231335"/>
            <a:ext cx="5824151" cy="582784"/>
          </a:xfrm>
        </p:spPr>
        <p:txBody>
          <a:bodyPr/>
          <a:lstStyle>
            <a:lvl1pPr marL="0" indent="0" algn="l">
              <a:buNone/>
              <a:defRPr sz="3200"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title here </a:t>
            </a:r>
          </a:p>
          <a:p>
            <a:endParaRPr lang="en-GB"/>
          </a:p>
        </p:txBody>
      </p:sp>
      <p:sp>
        <p:nvSpPr>
          <p:cNvPr id="9" name="Subtitle 2"/>
          <p:cNvSpPr txBox="1">
            <a:spLocks/>
          </p:cNvSpPr>
          <p:nvPr userDrawn="1"/>
        </p:nvSpPr>
        <p:spPr>
          <a:xfrm>
            <a:off x="4135396" y="4052373"/>
            <a:ext cx="5824151" cy="5827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p>
        </p:txBody>
      </p:sp>
      <p:sp>
        <p:nvSpPr>
          <p:cNvPr id="6" name="Text Placeholder 5"/>
          <p:cNvSpPr>
            <a:spLocks noGrp="1"/>
          </p:cNvSpPr>
          <p:nvPr>
            <p:ph type="body" sz="quarter" idx="10" hasCustomPrompt="1"/>
          </p:nvPr>
        </p:nvSpPr>
        <p:spPr>
          <a:xfrm>
            <a:off x="4135438" y="3978275"/>
            <a:ext cx="5824537" cy="1985963"/>
          </a:xfrm>
        </p:spPr>
        <p:txBody>
          <a:bodyPr>
            <a:normAutofit/>
          </a:bodyPr>
          <a:lstStyle>
            <a:lvl1pPr marL="0" indent="0">
              <a:buNone/>
              <a:defRPr sz="2400">
                <a:solidFill>
                  <a:schemeClr val="bg1">
                    <a:lumMod val="50000"/>
                  </a:schemeClr>
                </a:solidFill>
              </a:defRPr>
            </a:lvl1pPr>
          </a:lstStyle>
          <a:p>
            <a:pPr lvl="0"/>
            <a:r>
              <a:rPr lang="en-US"/>
              <a:t>Speaker’s name here </a:t>
            </a:r>
          </a:p>
        </p:txBody>
      </p:sp>
    </p:spTree>
    <p:extLst>
      <p:ext uri="{BB962C8B-B14F-4D97-AF65-F5344CB8AC3E}">
        <p14:creationId xmlns:p14="http://schemas.microsoft.com/office/powerpoint/2010/main" val="160608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 slide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28"/>
            <a:ext cx="12192000" cy="6858000"/>
          </a:xfrm>
          <a:prstGeom prst="rect">
            <a:avLst/>
          </a:prstGeom>
        </p:spPr>
      </p:pic>
      <p:sp>
        <p:nvSpPr>
          <p:cNvPr id="2" name="Title 1"/>
          <p:cNvSpPr>
            <a:spLocks noGrp="1"/>
          </p:cNvSpPr>
          <p:nvPr>
            <p:ph type="title" hasCustomPrompt="1"/>
          </p:nvPr>
        </p:nvSpPr>
        <p:spPr/>
        <p:txBody>
          <a:bodyPr/>
          <a:lstStyle>
            <a:lvl1pPr>
              <a:defRPr b="1" baseline="0">
                <a:solidFill>
                  <a:srgbClr val="00A79D"/>
                </a:solidFill>
                <a:latin typeface="+mn-lt"/>
              </a:defRPr>
            </a:lvl1pPr>
          </a:lstStyle>
          <a:p>
            <a:r>
              <a:rPr lang="en-GB"/>
              <a:t>Title content here</a:t>
            </a:r>
          </a:p>
        </p:txBody>
      </p:sp>
      <p:sp>
        <p:nvSpPr>
          <p:cNvPr id="3" name="Content Placeholder 2"/>
          <p:cNvSpPr>
            <a:spLocks noGrp="1"/>
          </p:cNvSpPr>
          <p:nvPr>
            <p:ph idx="1" hasCustomPrompt="1"/>
          </p:nvPr>
        </p:nvSpPr>
        <p:spPr>
          <a:xfrm>
            <a:off x="838200" y="1825625"/>
            <a:ext cx="10515600" cy="3298310"/>
          </a:xfrm>
        </p:spPr>
        <p:txBody>
          <a:bodyPr/>
          <a:lstStyle>
            <a:lvl1pPr>
              <a:defRPr baseline="0">
                <a:solidFill>
                  <a:schemeClr val="bg1">
                    <a:lumMod val="50000"/>
                  </a:schemeClr>
                </a:solidFill>
              </a:defRPr>
            </a:lvl1pPr>
          </a:lstStyle>
          <a:p>
            <a:pPr lvl="0"/>
            <a:r>
              <a:rPr lang="en-GB"/>
              <a:t>Body text here </a:t>
            </a:r>
          </a:p>
        </p:txBody>
      </p:sp>
    </p:spTree>
    <p:extLst>
      <p:ext uri="{BB962C8B-B14F-4D97-AF65-F5344CB8AC3E}">
        <p14:creationId xmlns:p14="http://schemas.microsoft.com/office/powerpoint/2010/main" val="132669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28"/>
            <a:ext cx="12192000" cy="6858000"/>
          </a:xfrm>
          <a:prstGeom prst="rect">
            <a:avLst/>
          </a:prstGeom>
        </p:spPr>
      </p:pic>
      <p:sp>
        <p:nvSpPr>
          <p:cNvPr id="2" name="Title 1"/>
          <p:cNvSpPr>
            <a:spLocks noGrp="1"/>
          </p:cNvSpPr>
          <p:nvPr>
            <p:ph type="title" hasCustomPrompt="1"/>
          </p:nvPr>
        </p:nvSpPr>
        <p:spPr>
          <a:xfrm>
            <a:off x="838200" y="595785"/>
            <a:ext cx="5150708" cy="1325563"/>
          </a:xfrm>
        </p:spPr>
        <p:txBody>
          <a:bodyPr>
            <a:noAutofit/>
          </a:bodyPr>
          <a:lstStyle>
            <a:lvl1pPr>
              <a:defRPr sz="2400" b="1">
                <a:solidFill>
                  <a:srgbClr val="00A79D"/>
                </a:solidFill>
                <a:latin typeface="+mn-lt"/>
              </a:defRPr>
            </a:lvl1pPr>
          </a:lstStyle>
          <a:p>
            <a:r>
              <a:rPr lang="en-GB"/>
              <a:t>MAIN INTRO TO CONTENT </a:t>
            </a:r>
            <a:br>
              <a:rPr lang="en-GB"/>
            </a:br>
            <a:r>
              <a:rPr lang="en-GB"/>
              <a:t>TITLE HERE COLOUR TEXT, ALLOW FOR MULTIPLE LINES OF TEXT FOR TITLES</a:t>
            </a:r>
          </a:p>
        </p:txBody>
      </p:sp>
      <p:sp>
        <p:nvSpPr>
          <p:cNvPr id="3" name="Content Placeholder 2"/>
          <p:cNvSpPr>
            <a:spLocks noGrp="1"/>
          </p:cNvSpPr>
          <p:nvPr>
            <p:ph idx="1" hasCustomPrompt="1"/>
          </p:nvPr>
        </p:nvSpPr>
        <p:spPr>
          <a:xfrm>
            <a:off x="838200" y="2146901"/>
            <a:ext cx="5241324" cy="3298310"/>
          </a:xfrm>
        </p:spPr>
        <p:txBody>
          <a:bodyPr>
            <a:normAutofit/>
          </a:bodyPr>
          <a:lstStyle>
            <a:lvl1pPr marL="0" indent="0">
              <a:buNone/>
              <a:defRPr sz="2400" baseline="0">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GB"/>
              <a:t>Body text here </a:t>
            </a:r>
          </a:p>
        </p:txBody>
      </p:sp>
      <p:sp>
        <p:nvSpPr>
          <p:cNvPr id="5" name="Picture Placeholder 4"/>
          <p:cNvSpPr>
            <a:spLocks noGrp="1"/>
          </p:cNvSpPr>
          <p:nvPr>
            <p:ph type="pic" sz="quarter" idx="10" hasCustomPrompt="1"/>
          </p:nvPr>
        </p:nvSpPr>
        <p:spPr>
          <a:xfrm>
            <a:off x="6507163" y="595313"/>
            <a:ext cx="5157787" cy="4849812"/>
          </a:xfrm>
        </p:spPr>
        <p:txBody>
          <a:bodyPr/>
          <a:lstStyle>
            <a:lvl1pPr marL="0" indent="0">
              <a:buNone/>
              <a:defRPr b="0">
                <a:solidFill>
                  <a:schemeClr val="bg1">
                    <a:lumMod val="50000"/>
                  </a:schemeClr>
                </a:solidFill>
              </a:defRPr>
            </a:lvl1pPr>
          </a:lstStyle>
          <a:p>
            <a:r>
              <a:rPr lang="en-GB"/>
              <a:t>Image panel </a:t>
            </a:r>
          </a:p>
        </p:txBody>
      </p:sp>
    </p:spTree>
    <p:extLst>
      <p:ext uri="{BB962C8B-B14F-4D97-AF65-F5344CB8AC3E}">
        <p14:creationId xmlns:p14="http://schemas.microsoft.com/office/powerpoint/2010/main" val="364701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ntent slide with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hasCustomPrompt="1"/>
          </p:nvPr>
        </p:nvSpPr>
        <p:spPr>
          <a:xfrm>
            <a:off x="838200" y="2146901"/>
            <a:ext cx="5241324" cy="1790785"/>
          </a:xfrm>
        </p:spPr>
        <p:txBody>
          <a:bodyPr>
            <a:normAutofit/>
          </a:bodyPr>
          <a:lstStyle>
            <a:lvl1pPr marL="0" indent="0">
              <a:buNone/>
              <a:defRPr sz="2400" baseline="0">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GB"/>
              <a:t>Body text here </a:t>
            </a:r>
          </a:p>
        </p:txBody>
      </p:sp>
      <p:sp>
        <p:nvSpPr>
          <p:cNvPr id="10" name="Content Placeholder 2"/>
          <p:cNvSpPr>
            <a:spLocks noGrp="1"/>
          </p:cNvSpPr>
          <p:nvPr>
            <p:ph idx="10" hasCustomPrompt="1"/>
          </p:nvPr>
        </p:nvSpPr>
        <p:spPr>
          <a:xfrm>
            <a:off x="6329749" y="2146901"/>
            <a:ext cx="5241324" cy="1790785"/>
          </a:xfrm>
        </p:spPr>
        <p:txBody>
          <a:bodyPr>
            <a:normAutofit/>
          </a:bodyPr>
          <a:lstStyle>
            <a:lvl1pPr marL="0" indent="0">
              <a:buNone/>
              <a:defRPr sz="2400" baseline="0">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GB"/>
              <a:t>Body text here </a:t>
            </a:r>
          </a:p>
        </p:txBody>
      </p:sp>
      <p:sp>
        <p:nvSpPr>
          <p:cNvPr id="5" name="Text Placeholder 4"/>
          <p:cNvSpPr>
            <a:spLocks noGrp="1"/>
          </p:cNvSpPr>
          <p:nvPr>
            <p:ph type="body" sz="quarter" idx="11" hasCustomPrompt="1"/>
          </p:nvPr>
        </p:nvSpPr>
        <p:spPr>
          <a:xfrm>
            <a:off x="838200" y="666750"/>
            <a:ext cx="5241925" cy="1265238"/>
          </a:xfrm>
        </p:spPr>
        <p:txBody>
          <a:bodyPr/>
          <a:lstStyle>
            <a:lvl1pPr marL="0" indent="0">
              <a:buNone/>
              <a:defRPr baseline="0">
                <a:solidFill>
                  <a:srgbClr val="00A79D"/>
                </a:solidFill>
              </a:defRPr>
            </a:lvl1pPr>
          </a:lstStyle>
          <a:p>
            <a:pPr lvl="0"/>
            <a:r>
              <a:rPr lang="en-US"/>
              <a:t>TWO COLOMN CONTENT SLIDE </a:t>
            </a:r>
          </a:p>
          <a:p>
            <a:pPr lvl="0"/>
            <a:r>
              <a:rPr lang="en-US"/>
              <a:t>TITLE/HIGHLIGH TEXT HERE</a:t>
            </a:r>
            <a:endParaRPr lang="en-GB"/>
          </a:p>
        </p:txBody>
      </p:sp>
      <p:sp>
        <p:nvSpPr>
          <p:cNvPr id="14" name="Text Placeholder 4"/>
          <p:cNvSpPr>
            <a:spLocks noGrp="1"/>
          </p:cNvSpPr>
          <p:nvPr>
            <p:ph type="body" sz="quarter" idx="12" hasCustomPrompt="1"/>
          </p:nvPr>
        </p:nvSpPr>
        <p:spPr>
          <a:xfrm>
            <a:off x="6329148" y="666750"/>
            <a:ext cx="5241925" cy="1265238"/>
          </a:xfrm>
        </p:spPr>
        <p:txBody>
          <a:bodyPr/>
          <a:lstStyle>
            <a:lvl1pPr marL="0" indent="0">
              <a:buNone/>
              <a:defRPr baseline="0">
                <a:solidFill>
                  <a:srgbClr val="00A79D"/>
                </a:solidFill>
              </a:defRPr>
            </a:lvl1pPr>
          </a:lstStyle>
          <a:p>
            <a:pPr lvl="0"/>
            <a:r>
              <a:rPr lang="en-US"/>
              <a:t>TWO COLOMN CONTENT SLIDE </a:t>
            </a:r>
          </a:p>
          <a:p>
            <a:pPr lvl="0"/>
            <a:r>
              <a:rPr lang="en-US"/>
              <a:t>TITLE/HIGHLIGH TEXT HERE</a:t>
            </a:r>
            <a:endParaRPr lang="en-GB"/>
          </a:p>
        </p:txBody>
      </p:sp>
      <p:sp>
        <p:nvSpPr>
          <p:cNvPr id="15" name="Picture Placeholder 14"/>
          <p:cNvSpPr>
            <a:spLocks noGrp="1"/>
          </p:cNvSpPr>
          <p:nvPr>
            <p:ph type="pic" sz="quarter" idx="13" hasCustomPrompt="1"/>
          </p:nvPr>
        </p:nvSpPr>
        <p:spPr>
          <a:xfrm>
            <a:off x="838200" y="4102100"/>
            <a:ext cx="5241925" cy="1211263"/>
          </a:xfrm>
        </p:spPr>
        <p:txBody>
          <a:bodyPr>
            <a:normAutofit/>
          </a:bodyPr>
          <a:lstStyle>
            <a:lvl1pPr marL="0" indent="0">
              <a:buNone/>
              <a:defRPr sz="2400" baseline="0">
                <a:solidFill>
                  <a:schemeClr val="bg1">
                    <a:lumMod val="50000"/>
                  </a:schemeClr>
                </a:solidFill>
              </a:defRPr>
            </a:lvl1pPr>
          </a:lstStyle>
          <a:p>
            <a:r>
              <a:rPr lang="en-GB"/>
              <a:t>Image panel</a:t>
            </a:r>
          </a:p>
        </p:txBody>
      </p:sp>
      <p:sp>
        <p:nvSpPr>
          <p:cNvPr id="16" name="Picture Placeholder 14"/>
          <p:cNvSpPr>
            <a:spLocks noGrp="1"/>
          </p:cNvSpPr>
          <p:nvPr>
            <p:ph type="pic" sz="quarter" idx="14" hasCustomPrompt="1"/>
          </p:nvPr>
        </p:nvSpPr>
        <p:spPr>
          <a:xfrm>
            <a:off x="6329147" y="4102099"/>
            <a:ext cx="5241925" cy="1211263"/>
          </a:xfrm>
        </p:spPr>
        <p:txBody>
          <a:bodyPr>
            <a:normAutofit/>
          </a:bodyPr>
          <a:lstStyle>
            <a:lvl1pPr marL="0" indent="0">
              <a:buNone/>
              <a:defRPr sz="2400" baseline="0">
                <a:solidFill>
                  <a:schemeClr val="bg1">
                    <a:lumMod val="50000"/>
                  </a:schemeClr>
                </a:solidFill>
              </a:defRPr>
            </a:lvl1pPr>
          </a:lstStyle>
          <a:p>
            <a:r>
              <a:rPr lang="en-GB"/>
              <a:t>Image panel</a:t>
            </a:r>
          </a:p>
        </p:txBody>
      </p:sp>
    </p:spTree>
    <p:extLst>
      <p:ext uri="{BB962C8B-B14F-4D97-AF65-F5344CB8AC3E}">
        <p14:creationId xmlns:p14="http://schemas.microsoft.com/office/powerpoint/2010/main" val="59216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ase study slide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59916" y="1916242"/>
            <a:ext cx="5181600" cy="2688709"/>
          </a:xfrm>
        </p:spPr>
        <p:txBody>
          <a:bodyPr/>
          <a:lstStyle>
            <a:lvl1pPr marL="0" indent="0">
              <a:buNone/>
              <a:defRPr baseline="0">
                <a:solidFill>
                  <a:schemeClr val="bg1">
                    <a:lumMod val="50000"/>
                  </a:schemeClr>
                </a:solidFill>
              </a:defRPr>
            </a:lvl1pPr>
          </a:lstStyle>
          <a:p>
            <a:pPr lvl="0"/>
            <a:r>
              <a:rPr lang="en-GB"/>
              <a:t>Body text here </a:t>
            </a:r>
          </a:p>
        </p:txBody>
      </p:sp>
      <p:sp>
        <p:nvSpPr>
          <p:cNvPr id="4" name="Content Placeholder 3"/>
          <p:cNvSpPr>
            <a:spLocks noGrp="1"/>
          </p:cNvSpPr>
          <p:nvPr>
            <p:ph sz="half" idx="2" hasCustomPrompt="1"/>
          </p:nvPr>
        </p:nvSpPr>
        <p:spPr>
          <a:xfrm>
            <a:off x="8874211" y="1916242"/>
            <a:ext cx="2683476" cy="3718439"/>
          </a:xfrm>
        </p:spPr>
        <p:txBody>
          <a:bodyPr>
            <a:normAutofit/>
          </a:bodyPr>
          <a:lstStyle>
            <a:lvl1pPr marL="0" indent="0">
              <a:buNone/>
              <a:defRPr sz="2400" baseline="0">
                <a:solidFill>
                  <a:srgbClr val="00A79D"/>
                </a:solidFill>
              </a:defRPr>
            </a:lvl1pPr>
          </a:lstStyle>
          <a:p>
            <a:pPr lvl="0"/>
            <a:r>
              <a:rPr lang="en-GB"/>
              <a:t>Further information here as needed </a:t>
            </a:r>
          </a:p>
        </p:txBody>
      </p:sp>
      <p:sp>
        <p:nvSpPr>
          <p:cNvPr id="11" name="Content Placeholder 2"/>
          <p:cNvSpPr>
            <a:spLocks noGrp="1"/>
          </p:cNvSpPr>
          <p:nvPr>
            <p:ph sz="half" idx="10" hasCustomPrompt="1"/>
          </p:nvPr>
        </p:nvSpPr>
        <p:spPr>
          <a:xfrm>
            <a:off x="3259916" y="4758467"/>
            <a:ext cx="5181600" cy="818549"/>
          </a:xfrm>
        </p:spPr>
        <p:txBody>
          <a:bodyPr>
            <a:normAutofit/>
          </a:bodyPr>
          <a:lstStyle>
            <a:lvl1pPr marL="0" indent="0">
              <a:buNone/>
              <a:defRPr sz="2000" b="1" baseline="0">
                <a:solidFill>
                  <a:srgbClr val="00A79D"/>
                </a:solidFill>
              </a:defRPr>
            </a:lvl1pPr>
          </a:lstStyle>
          <a:p>
            <a:pPr lvl="0"/>
            <a:r>
              <a:rPr lang="en-US"/>
              <a:t>“Quote from case study here”</a:t>
            </a:r>
            <a:endParaRPr lang="en-GB"/>
          </a:p>
        </p:txBody>
      </p:sp>
      <p:sp>
        <p:nvSpPr>
          <p:cNvPr id="6" name="Picture Placeholder 5"/>
          <p:cNvSpPr>
            <a:spLocks noGrp="1"/>
          </p:cNvSpPr>
          <p:nvPr>
            <p:ph type="pic" sz="quarter" idx="11"/>
          </p:nvPr>
        </p:nvSpPr>
        <p:spPr>
          <a:xfrm>
            <a:off x="0" y="0"/>
            <a:ext cx="2895600" cy="6858000"/>
          </a:xfrm>
        </p:spPr>
        <p:txBody>
          <a:bodyPr/>
          <a:lstStyle>
            <a:lvl1pPr marL="0" indent="0">
              <a:buNone/>
              <a:defRPr>
                <a:solidFill>
                  <a:schemeClr val="bg1">
                    <a:lumMod val="50000"/>
                  </a:schemeClr>
                </a:solidFill>
              </a:defRPr>
            </a:lvl1pPr>
          </a:lstStyle>
          <a:p>
            <a:endParaRPr lang="en-GB"/>
          </a:p>
          <a:p>
            <a:endParaRPr lang="en-GB"/>
          </a:p>
          <a:p>
            <a:endParaRPr lang="en-GB"/>
          </a:p>
          <a:p>
            <a:endParaRPr lang="en-GB"/>
          </a:p>
          <a:p>
            <a:endParaRPr lang="en-GB"/>
          </a:p>
          <a:p>
            <a:r>
              <a:rPr lang="en-GB"/>
              <a:t>      Image panel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userDrawn="1"/>
        </p:nvSpPr>
        <p:spPr>
          <a:xfrm>
            <a:off x="3328086" y="428368"/>
            <a:ext cx="4077730" cy="646331"/>
          </a:xfrm>
          <a:prstGeom prst="rect">
            <a:avLst/>
          </a:prstGeom>
          <a:noFill/>
        </p:spPr>
        <p:txBody>
          <a:bodyPr wrap="square" rtlCol="0">
            <a:spAutoFit/>
          </a:bodyPr>
          <a:lstStyle/>
          <a:p>
            <a:r>
              <a:rPr lang="en-GB" sz="3600" b="0">
                <a:solidFill>
                  <a:schemeClr val="bg1">
                    <a:lumMod val="50000"/>
                  </a:schemeClr>
                </a:solidFill>
              </a:rPr>
              <a:t>CASE STUDY</a:t>
            </a:r>
          </a:p>
        </p:txBody>
      </p:sp>
      <p:sp>
        <p:nvSpPr>
          <p:cNvPr id="13" name="Picture Placeholder 12"/>
          <p:cNvSpPr>
            <a:spLocks noGrp="1"/>
          </p:cNvSpPr>
          <p:nvPr>
            <p:ph type="pic" sz="quarter" idx="12" hasCustomPrompt="1"/>
          </p:nvPr>
        </p:nvSpPr>
        <p:spPr>
          <a:xfrm>
            <a:off x="3328086" y="1132414"/>
            <a:ext cx="5774725" cy="667771"/>
          </a:xfrm>
        </p:spPr>
        <p:txBody>
          <a:bodyPr/>
          <a:lstStyle>
            <a:lvl1pPr marL="0" indent="0">
              <a:buNone/>
              <a:defRPr b="1" baseline="0">
                <a:solidFill>
                  <a:srgbClr val="00A79D"/>
                </a:solidFill>
                <a:latin typeface="Calibri" panose="020F0502020204030204" pitchFamily="34" charset="0"/>
                <a:cs typeface="Calibri" panose="020F0502020204030204" pitchFamily="34" charset="0"/>
              </a:defRPr>
            </a:lvl1pPr>
          </a:lstStyle>
          <a:p>
            <a:r>
              <a:rPr lang="en-GB"/>
              <a:t>INSERT CASE STUDY TITLE HERE</a:t>
            </a:r>
          </a:p>
        </p:txBody>
      </p:sp>
    </p:spTree>
    <p:extLst>
      <p:ext uri="{BB962C8B-B14F-4D97-AF65-F5344CB8AC3E}">
        <p14:creationId xmlns:p14="http://schemas.microsoft.com/office/powerpoint/2010/main" val="156827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362" y="182423"/>
            <a:ext cx="2174878" cy="1378019"/>
          </a:xfrm>
          <a:prstGeom prst="rect">
            <a:avLst/>
          </a:prstGeom>
        </p:spPr>
      </p:pic>
    </p:spTree>
    <p:extLst>
      <p:ext uri="{BB962C8B-B14F-4D97-AF65-F5344CB8AC3E}">
        <p14:creationId xmlns:p14="http://schemas.microsoft.com/office/powerpoint/2010/main" val="170121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End slide popula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9CD227A-4B4B-43C3-AC66-65254F9A6AC3}" type="datetimeFigureOut">
              <a:rPr lang="en-GB" smtClean="0"/>
              <a:t>11/04/2023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052F2DA-88C6-44E6-B8F2-C6B74FA33C6C}"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userDrawn="1"/>
        </p:nvSpPr>
        <p:spPr>
          <a:xfrm>
            <a:off x="3006811" y="1466335"/>
            <a:ext cx="6960973" cy="707886"/>
          </a:xfrm>
          <a:prstGeom prst="rect">
            <a:avLst/>
          </a:prstGeom>
          <a:noFill/>
        </p:spPr>
        <p:txBody>
          <a:bodyPr wrap="square" rtlCol="0">
            <a:spAutoFit/>
          </a:bodyPr>
          <a:lstStyle/>
          <a:p>
            <a:r>
              <a:rPr lang="en-GB" sz="4000" b="1">
                <a:solidFill>
                  <a:schemeClr val="bg1">
                    <a:lumMod val="50000"/>
                  </a:schemeClr>
                </a:solidFill>
              </a:rPr>
              <a:t>GET INVOLVED…</a:t>
            </a:r>
          </a:p>
        </p:txBody>
      </p:sp>
      <p:sp>
        <p:nvSpPr>
          <p:cNvPr id="12" name="TextBox 11"/>
          <p:cNvSpPr txBox="1"/>
          <p:nvPr userDrawn="1"/>
        </p:nvSpPr>
        <p:spPr>
          <a:xfrm>
            <a:off x="2982097" y="2290119"/>
            <a:ext cx="6870357" cy="3416320"/>
          </a:xfrm>
          <a:prstGeom prst="rect">
            <a:avLst/>
          </a:prstGeom>
          <a:noFill/>
        </p:spPr>
        <p:txBody>
          <a:bodyPr wrap="square" rtlCol="0">
            <a:spAutoFit/>
          </a:bodyPr>
          <a:lstStyle/>
          <a:p>
            <a:r>
              <a:rPr lang="en-GB" sz="2400">
                <a:solidFill>
                  <a:schemeClr val="bg1">
                    <a:lumMod val="50000"/>
                  </a:schemeClr>
                </a:solidFill>
              </a:rPr>
              <a:t>Find</a:t>
            </a:r>
            <a:r>
              <a:rPr lang="en-GB" sz="2400" baseline="0">
                <a:solidFill>
                  <a:schemeClr val="bg1">
                    <a:lumMod val="50000"/>
                  </a:schemeClr>
                </a:solidFill>
              </a:rPr>
              <a:t> out more: </a:t>
            </a:r>
          </a:p>
          <a:p>
            <a:r>
              <a:rPr lang="en-GB" sz="2400" b="1" baseline="0">
                <a:solidFill>
                  <a:srgbClr val="00A79D"/>
                </a:solidFill>
              </a:rPr>
              <a:t>royce.ac.uk</a:t>
            </a:r>
          </a:p>
          <a:p>
            <a:endParaRPr lang="en-GB" sz="2400" b="1" baseline="0">
              <a:solidFill>
                <a:srgbClr val="00A79D"/>
              </a:solidFill>
            </a:endParaRPr>
          </a:p>
          <a:p>
            <a:r>
              <a:rPr lang="en-GB" sz="2400" b="0" baseline="0">
                <a:solidFill>
                  <a:schemeClr val="bg1">
                    <a:lumMod val="50000"/>
                  </a:schemeClr>
                </a:solidFill>
              </a:rPr>
              <a:t>Enquire:</a:t>
            </a:r>
          </a:p>
          <a:p>
            <a:r>
              <a:rPr lang="en-GB" sz="2400" b="1" baseline="0">
                <a:solidFill>
                  <a:srgbClr val="00A79D"/>
                </a:solidFill>
              </a:rPr>
              <a:t>info@royce.ac.uk</a:t>
            </a:r>
          </a:p>
          <a:p>
            <a:endParaRPr lang="en-GB" sz="2400" b="1" baseline="0">
              <a:solidFill>
                <a:srgbClr val="00A79D"/>
              </a:solidFill>
            </a:endParaRPr>
          </a:p>
          <a:p>
            <a:r>
              <a:rPr lang="en-GB" sz="2400" b="0" baseline="0">
                <a:solidFill>
                  <a:schemeClr val="bg1">
                    <a:lumMod val="50000"/>
                  </a:schemeClr>
                </a:solidFill>
              </a:rPr>
              <a:t>Follow Royce: </a:t>
            </a:r>
          </a:p>
          <a:p>
            <a:r>
              <a:rPr lang="en-GB" sz="2400" b="0" baseline="0">
                <a:solidFill>
                  <a:schemeClr val="bg1">
                    <a:lumMod val="50000"/>
                  </a:schemeClr>
                </a:solidFill>
              </a:rPr>
              <a:t>       </a:t>
            </a:r>
            <a:r>
              <a:rPr lang="en-GB" sz="2400" b="1" baseline="0">
                <a:solidFill>
                  <a:srgbClr val="00A79D"/>
                </a:solidFill>
              </a:rPr>
              <a:t>@royceinstitute</a:t>
            </a:r>
          </a:p>
          <a:p>
            <a:endParaRPr lang="en-GB" sz="2400" b="0">
              <a:solidFill>
                <a:schemeClr val="bg1">
                  <a:lumMod val="50000"/>
                </a:schemeClr>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4952" y="4879848"/>
            <a:ext cx="402336" cy="402336"/>
          </a:xfrm>
          <a:prstGeom prst="rect">
            <a:avLst/>
          </a:prstGeom>
        </p:spPr>
      </p:pic>
    </p:spTree>
    <p:extLst>
      <p:ext uri="{BB962C8B-B14F-4D97-AF65-F5344CB8AC3E}">
        <p14:creationId xmlns:p14="http://schemas.microsoft.com/office/powerpoint/2010/main" val="271862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End slide unpopulated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9CD227A-4B4B-43C3-AC66-65254F9A6AC3}" type="datetimeFigureOut">
              <a:rPr lang="en-GB" smtClean="0"/>
              <a:t>11/04/2023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052F2DA-88C6-44E6-B8F2-C6B74FA33C6C}"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userDrawn="1"/>
        </p:nvSpPr>
        <p:spPr>
          <a:xfrm>
            <a:off x="3006811" y="1466335"/>
            <a:ext cx="6960973" cy="646331"/>
          </a:xfrm>
          <a:prstGeom prst="rect">
            <a:avLst/>
          </a:prstGeom>
          <a:noFill/>
        </p:spPr>
        <p:txBody>
          <a:bodyPr wrap="square" rtlCol="0">
            <a:spAutoFit/>
          </a:bodyPr>
          <a:lstStyle/>
          <a:p>
            <a:r>
              <a:rPr lang="en-GB" sz="3600" b="1">
                <a:solidFill>
                  <a:schemeClr val="bg1">
                    <a:lumMod val="50000"/>
                  </a:schemeClr>
                </a:solidFill>
              </a:rPr>
              <a:t>GET INVOLVED…</a:t>
            </a:r>
          </a:p>
        </p:txBody>
      </p:sp>
    </p:spTree>
    <p:extLst>
      <p:ext uri="{BB962C8B-B14F-4D97-AF65-F5344CB8AC3E}">
        <p14:creationId xmlns:p14="http://schemas.microsoft.com/office/powerpoint/2010/main" val="161721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31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2" r:id="rId5"/>
    <p:sldLayoutId id="2147483657" r:id="rId6"/>
    <p:sldLayoutId id="2147483653"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www.hospitality.manchester.ac.u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ospitality.manchester.ac.uk/" TargetMode="External"/><Relationship Id="rId7" Type="http://schemas.openxmlformats.org/officeDocument/2006/relationships/hyperlink" Target="https://www.hrhire.co.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roombooking@royce.ac.uk" TargetMode="External"/><Relationship Id="rId5" Type="http://schemas.openxmlformats.org/officeDocument/2006/relationships/hyperlink" Target="mailto:%20communications@royce.ac.uk" TargetMode="External"/><Relationship Id="rId4" Type="http://schemas.openxmlformats.org/officeDocument/2006/relationships/hyperlink" Target="https://www.mediaservices.manchester.ac.uk/ourservices/confeven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ponsoravisitor.manchester.ac.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hyperlink" Target="https://www.solstice.manchester.ac.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taffnet.manchester.ac.uk/news/display/?id=29109" TargetMode="External"/><Relationship Id="rId2" Type="http://schemas.openxmlformats.org/officeDocument/2006/relationships/hyperlink" Target="mailto:hospitality@manchester.ac.uk" TargetMode="External"/><Relationship Id="rId1" Type="http://schemas.openxmlformats.org/officeDocument/2006/relationships/slideLayout" Target="../slideLayouts/slideLayout2.xml"/><Relationship Id="rId6" Type="http://schemas.openxmlformats.org/officeDocument/2006/relationships/hyperlink" Target="http://www.confercare.manchester.ac.uk/" TargetMode="External"/><Relationship Id="rId5" Type="http://schemas.openxmlformats.org/officeDocument/2006/relationships/hyperlink" Target="https://www.mediaservices.manchester.ac.uk/ourservices/confevents/" TargetMode="External"/><Relationship Id="rId4" Type="http://schemas.openxmlformats.org/officeDocument/2006/relationships/hyperlink" Target="https://www.hrhire.co.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conference.manchester.ac.uk/" TargetMode="External"/><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resourcebooker.manchester.ac.uk/" TargetMode="External"/><Relationship Id="rId5" Type="http://schemas.openxmlformats.org/officeDocument/2006/relationships/hyperlink" Target="https://www.alliancembs.manchester.ac.uk/contact/hotel-bookings/" TargetMode="External"/><Relationship Id="rId4" Type="http://schemas.openxmlformats.org/officeDocument/2006/relationships/hyperlink" Target="https://www.alliancembs.manchester.ac.uk/about/our-campus-and-facilities/conference-and-meeting-facilit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communications@royce.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livemanchesterac.sharepoint.com/:f:/s/UOM-RI-ROYCE-RoyceTeam/Epsh7Tbon2BBihhyvLFgtkYBSwMq3gs0RMawx_5bEusZiw?e=BiI7p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karen.theis@manchester.ac.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andy.tipping@manchester.ac.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manchester.ac.uk/discover/maps/interactive-map/?id=46" TargetMode="External"/><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states.manchester.ac.uk/services/operationalservices/carparking/disabledparking/" TargetMode="External"/><Relationship Id="rId5" Type="http://schemas.openxmlformats.org/officeDocument/2006/relationships/hyperlink" Target="https://www.manchester.ac.uk/study/undergraduate/open-days-visits/open-days/travel/parking/" TargetMode="External"/><Relationship Id="rId4" Type="http://schemas.openxmlformats.org/officeDocument/2006/relationships/hyperlink" Target="https://www.manchester.ac.uk/discover/maps/travel-by-ca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68749" y="1570707"/>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baseline="0">
                <a:solidFill>
                  <a:schemeClr val="bg1">
                    <a:lumMod val="50000"/>
                  </a:schemeClr>
                </a:solidFill>
                <a:latin typeface="+mn-lt"/>
                <a:ea typeface="+mj-ea"/>
                <a:cs typeface="+mj-cs"/>
              </a:defRPr>
            </a:lvl1pPr>
          </a:lstStyle>
          <a:p>
            <a:r>
              <a:rPr lang="en-GB" sz="4800"/>
              <a:t>Royce Hub Building</a:t>
            </a:r>
          </a:p>
        </p:txBody>
      </p:sp>
      <p:sp>
        <p:nvSpPr>
          <p:cNvPr id="6" name="TextBox 5"/>
          <p:cNvSpPr txBox="1"/>
          <p:nvPr/>
        </p:nvSpPr>
        <p:spPr>
          <a:xfrm>
            <a:off x="3368749" y="2896270"/>
            <a:ext cx="9836888" cy="584775"/>
          </a:xfrm>
          <a:prstGeom prst="rect">
            <a:avLst/>
          </a:prstGeom>
          <a:noFill/>
        </p:spPr>
        <p:txBody>
          <a:bodyPr wrap="square" lIns="91440" tIns="45720" rIns="91440" bIns="45720" rtlCol="0" anchor="t">
            <a:spAutoFit/>
          </a:bodyPr>
          <a:lstStyle/>
          <a:p>
            <a:r>
              <a:rPr lang="en-GB" sz="3200">
                <a:solidFill>
                  <a:schemeClr val="bg1">
                    <a:lumMod val="50000"/>
                  </a:schemeClr>
                </a:solidFill>
              </a:rPr>
              <a:t>Events and meetings information</a:t>
            </a:r>
          </a:p>
        </p:txBody>
      </p:sp>
    </p:spTree>
    <p:extLst>
      <p:ext uri="{BB962C8B-B14F-4D97-AF65-F5344CB8AC3E}">
        <p14:creationId xmlns:p14="http://schemas.microsoft.com/office/powerpoint/2010/main" val="39247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496" y="0"/>
            <a:ext cx="10515600" cy="1325563"/>
          </a:xfrm>
        </p:spPr>
        <p:txBody>
          <a:bodyPr/>
          <a:lstStyle/>
          <a:p>
            <a:r>
              <a:rPr lang="en-GB"/>
              <a:t>Mezzanine</a:t>
            </a:r>
          </a:p>
        </p:txBody>
      </p:sp>
      <p:pic>
        <p:nvPicPr>
          <p:cNvPr id="11" name="Picture 2" descr="https://lh3.googleusercontent.com/pw/ACtC-3fMgCGw3ZjxuUi_Or2kjGC5I3hnHAMbAht3IjzoKiW5MYd2JSxzq9iPIw0TkWXsuZisDIQJqULW2nGUe1RadRXaxaR3XaGMNocxPUKAuDIMOEyIQMoruPobfaCyA_n7rlDh7ZRQzn0TBRhGMYUlar9y6A=w1221-h915-no?authuser=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23"/>
          <a:stretch/>
        </p:blipFill>
        <p:spPr bwMode="auto">
          <a:xfrm>
            <a:off x="8214100" y="3431393"/>
            <a:ext cx="3742847" cy="26942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lh3.googleusercontent.com/pw/ACtC-3cBkksWW1yYRTlQIX2zHepZpr8iq5bHQ4pBxl39M6dOcLKHEdY_g03XZdOXaJx7iPXEWNu7Q8Fz-AVDi9-0vHLFQIwrQOUts5eb_KjacPhUd928tTbB-lgcct_1YN18SoNxitZAvdGVJVyRzt7m0WNPKQ=w1221-h915-no?authuser=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5593" y="471161"/>
            <a:ext cx="3751354" cy="28135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A0D432-4C4E-5941-B70A-4066F740FB73}"/>
              </a:ext>
            </a:extLst>
          </p:cNvPr>
          <p:cNvSpPr txBox="1"/>
          <p:nvPr/>
        </p:nvSpPr>
        <p:spPr>
          <a:xfrm>
            <a:off x="232496" y="1055211"/>
            <a:ext cx="7701632" cy="41549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solidFill>
                  <a:schemeClr val="tx1">
                    <a:lumMod val="65000"/>
                    <a:lumOff val="35000"/>
                  </a:schemeClr>
                </a:solidFill>
              </a:rPr>
              <a:t>We can arrange with House Services to help us move the furniture around if we have enough advance notice. Include this in your email to room booking.</a:t>
            </a:r>
          </a:p>
          <a:p>
            <a:pPr marL="285750" indent="-285750">
              <a:buFont typeface="Arial" panose="020B0604020202020204" pitchFamily="34" charset="0"/>
              <a:buChar char="•"/>
            </a:pPr>
            <a:endParaRPr lang="en-GB" sz="1000">
              <a:solidFill>
                <a:schemeClr val="tx1">
                  <a:lumMod val="65000"/>
                  <a:lumOff val="35000"/>
                </a:schemeClr>
              </a:solidFill>
            </a:endParaRPr>
          </a:p>
          <a:p>
            <a:pPr marL="742950" lvl="1" indent="-285750">
              <a:buFont typeface="Arial" panose="020B0604020202020204" pitchFamily="34" charset="0"/>
              <a:buChar char="•"/>
            </a:pPr>
            <a:r>
              <a:rPr lang="en-GB" dirty="0">
                <a:solidFill>
                  <a:schemeClr val="tx1">
                    <a:lumMod val="65000"/>
                    <a:lumOff val="35000"/>
                  </a:schemeClr>
                </a:solidFill>
              </a:rPr>
              <a:t>The seating booths need to stay in position along the back wall.</a:t>
            </a:r>
            <a:endParaRPr lang="en-GB" dirty="0">
              <a:solidFill>
                <a:schemeClr val="tx1">
                  <a:lumMod val="65000"/>
                  <a:lumOff val="35000"/>
                </a:schemeClr>
              </a:solidFill>
              <a:cs typeface="Calibri"/>
            </a:endParaRPr>
          </a:p>
          <a:p>
            <a:pPr lvl="1"/>
            <a:endParaRPr lang="en-GB" sz="500">
              <a:solidFill>
                <a:schemeClr val="tx1">
                  <a:lumMod val="65000"/>
                  <a:lumOff val="35000"/>
                </a:schemeClr>
              </a:solidFill>
            </a:endParaRPr>
          </a:p>
          <a:p>
            <a:pPr marL="742950" lvl="1" indent="-285750">
              <a:buFont typeface="Arial" panose="020B0604020202020204" pitchFamily="34" charset="0"/>
              <a:buChar char="•"/>
            </a:pPr>
            <a:r>
              <a:rPr lang="en-GB" dirty="0">
                <a:solidFill>
                  <a:schemeClr val="tx1">
                    <a:lumMod val="65000"/>
                    <a:lumOff val="35000"/>
                  </a:schemeClr>
                </a:solidFill>
              </a:rPr>
              <a:t>The high tables can be moved into an L-shape configuration to support catering service. </a:t>
            </a:r>
            <a:endParaRPr lang="en-GB" dirty="0">
              <a:solidFill>
                <a:schemeClr val="tx1">
                  <a:lumMod val="65000"/>
                  <a:lumOff val="35000"/>
                </a:schemeClr>
              </a:solidFill>
              <a:cs typeface="Calibri"/>
            </a:endParaRPr>
          </a:p>
          <a:p>
            <a:pPr lvl="1"/>
            <a:endParaRPr lang="en-GB" sz="500">
              <a:solidFill>
                <a:schemeClr val="tx1">
                  <a:lumMod val="65000"/>
                  <a:lumOff val="35000"/>
                </a:schemeClr>
              </a:solidFill>
            </a:endParaRPr>
          </a:p>
          <a:p>
            <a:pPr marL="742950" lvl="1" indent="-285750">
              <a:buFont typeface="Arial" panose="020B0604020202020204" pitchFamily="34" charset="0"/>
              <a:buChar char="•"/>
            </a:pPr>
            <a:r>
              <a:rPr lang="en-GB" dirty="0">
                <a:solidFill>
                  <a:schemeClr val="tx1">
                    <a:lumMod val="65000"/>
                    <a:lumOff val="35000"/>
                  </a:schemeClr>
                </a:solidFill>
              </a:rPr>
              <a:t>Dining height tables can be moved to the side, and smaller chairs can be stacked. Furniture setup can be rearranged to support event activities.</a:t>
            </a:r>
            <a:endParaRPr lang="en-GB" dirty="0">
              <a:solidFill>
                <a:schemeClr val="tx1">
                  <a:lumMod val="65000"/>
                  <a:lumOff val="35000"/>
                </a:schemeClr>
              </a:solidFill>
              <a:cs typeface="Calibri"/>
            </a:endParaRPr>
          </a:p>
          <a:p>
            <a:pPr lvl="1"/>
            <a:endParaRPr lang="en-GB" sz="1400">
              <a:solidFill>
                <a:schemeClr val="tx1">
                  <a:lumMod val="65000"/>
                  <a:lumOff val="35000"/>
                </a:schemeClr>
              </a:solidFill>
            </a:endParaRPr>
          </a:p>
          <a:p>
            <a:pPr marL="285750" indent="-285750">
              <a:buFont typeface="Arial" panose="020B0604020202020204" pitchFamily="34" charset="0"/>
              <a:buChar char="•"/>
            </a:pPr>
            <a:r>
              <a:rPr lang="en-GB" dirty="0">
                <a:solidFill>
                  <a:schemeClr val="tx1">
                    <a:lumMod val="65000"/>
                    <a:lumOff val="35000"/>
                  </a:schemeClr>
                </a:solidFill>
                <a:hlinkClick r:id="rId4">
                  <a:extLst>
                    <a:ext uri="{A12FA001-AC4F-418D-AE19-62706E023703}">
                      <ahyp:hlinkClr xmlns:ahyp="http://schemas.microsoft.com/office/drawing/2018/hyperlinkcolor" val="tx"/>
                    </a:ext>
                  </a:extLst>
                </a:hlinkClick>
              </a:rPr>
              <a:t>University Hospitality</a:t>
            </a:r>
            <a:r>
              <a:rPr lang="en-GB" dirty="0">
                <a:solidFill>
                  <a:schemeClr val="tx1">
                    <a:lumMod val="65000"/>
                    <a:lumOff val="35000"/>
                  </a:schemeClr>
                </a:solidFill>
              </a:rPr>
              <a:t> can provide catering and poseur tables as required. </a:t>
            </a:r>
          </a:p>
          <a:p>
            <a:endParaRPr lang="en-GB" sz="1400"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Note, we are hoping to install catering facilities and coffee machines at the back of the mezzanine. This may mean the floor is out of use for a period with some drilling/disruption. We will try to avoid this affecting events and will keep colleagues updated.</a:t>
            </a:r>
            <a:endParaRPr lang="en-GB" dirty="0">
              <a:solidFill>
                <a:schemeClr val="tx1">
                  <a:lumMod val="65000"/>
                  <a:lumOff val="35000"/>
                </a:schemeClr>
              </a:solidFill>
              <a:cs typeface="Calibri"/>
            </a:endParaRPr>
          </a:p>
        </p:txBody>
      </p:sp>
    </p:spTree>
    <p:extLst>
      <p:ext uri="{BB962C8B-B14F-4D97-AF65-F5344CB8AC3E}">
        <p14:creationId xmlns:p14="http://schemas.microsoft.com/office/powerpoint/2010/main" val="255563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2" y="22222"/>
            <a:ext cx="10515600" cy="1325563"/>
          </a:xfrm>
        </p:spPr>
        <p:txBody>
          <a:bodyPr/>
          <a:lstStyle/>
          <a:p>
            <a:r>
              <a:rPr lang="en-GB"/>
              <a:t>Mezzanine – standard floorplan</a:t>
            </a:r>
          </a:p>
        </p:txBody>
      </p:sp>
      <p:sp>
        <p:nvSpPr>
          <p:cNvPr id="8" name="TextBox 7">
            <a:extLst>
              <a:ext uri="{FF2B5EF4-FFF2-40B4-BE49-F238E27FC236}">
                <a16:creationId xmlns:a16="http://schemas.microsoft.com/office/drawing/2014/main" id="{F7A0D432-4C4E-5941-B70A-4066F740FB73}"/>
              </a:ext>
            </a:extLst>
          </p:cNvPr>
          <p:cNvSpPr txBox="1"/>
          <p:nvPr/>
        </p:nvSpPr>
        <p:spPr>
          <a:xfrm>
            <a:off x="379454" y="1307735"/>
            <a:ext cx="4421145" cy="3693319"/>
          </a:xfrm>
          <a:prstGeom prst="rect">
            <a:avLst/>
          </a:prstGeom>
          <a:noFill/>
        </p:spPr>
        <p:txBody>
          <a:bodyPr wrap="square" lIns="91440" tIns="45720" rIns="91440" bIns="45720" rtlCol="0" anchor="t">
            <a:spAutoFit/>
          </a:bodyPr>
          <a:lstStyle/>
          <a:p>
            <a:r>
              <a:rPr lang="en-GB" b="1" dirty="0">
                <a:solidFill>
                  <a:srgbClr val="009999"/>
                </a:solidFill>
              </a:rPr>
              <a:t>Capacity</a:t>
            </a:r>
            <a:endParaRPr lang="en-GB" dirty="0">
              <a:solidFill>
                <a:schemeClr val="tx1">
                  <a:lumMod val="65000"/>
                  <a:lumOff val="35000"/>
                </a:schemeClr>
              </a:solidFill>
            </a:endParaRPr>
          </a:p>
          <a:p>
            <a:pPr marL="285750" indent="-285750">
              <a:buFont typeface="Arial" panose="020B0604020202020204" pitchFamily="34" charset="0"/>
              <a:buChar char="•"/>
            </a:pPr>
            <a:r>
              <a:rPr lang="en-GB" dirty="0">
                <a:solidFill>
                  <a:schemeClr val="tx1">
                    <a:lumMod val="65000"/>
                    <a:lumOff val="35000"/>
                  </a:schemeClr>
                </a:solidFill>
              </a:rPr>
              <a:t>Seated: 60 - 80</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Standing: 100</a:t>
            </a:r>
            <a:endParaRPr lang="en-GB" dirty="0">
              <a:solidFill>
                <a:schemeClr val="tx1">
                  <a:lumMod val="65000"/>
                  <a:lumOff val="35000"/>
                </a:schemeClr>
              </a:solidFill>
              <a:cs typeface="Calibri"/>
            </a:endParaRPr>
          </a:p>
          <a:p>
            <a:pPr marL="285750" indent="-285750">
              <a:buFont typeface="Arial" panose="020B0604020202020204" pitchFamily="34" charset="0"/>
              <a:buChar char="•"/>
            </a:pPr>
            <a:endParaRPr lang="en-GB">
              <a:solidFill>
                <a:schemeClr val="tx1">
                  <a:lumMod val="65000"/>
                  <a:lumOff val="35000"/>
                </a:schemeClr>
              </a:solidFill>
            </a:endParaRPr>
          </a:p>
          <a:p>
            <a:r>
              <a:rPr lang="en-GB" dirty="0">
                <a:solidFill>
                  <a:schemeClr val="tx1">
                    <a:lumMod val="65000"/>
                    <a:lumOff val="35000"/>
                  </a:schemeClr>
                </a:solidFill>
              </a:rPr>
              <a:t>Furniture can be rearranged to accommodate 6-8 poseur tables with an L-shaped serving table for drinks and canapes. </a:t>
            </a:r>
            <a:endParaRPr lang="en-GB" dirty="0">
              <a:solidFill>
                <a:schemeClr val="tx1">
                  <a:lumMod val="65000"/>
                  <a:lumOff val="35000"/>
                </a:schemeClr>
              </a:solidFill>
              <a:cs typeface="Calibri"/>
            </a:endParaRPr>
          </a:p>
          <a:p>
            <a:endParaRPr lang="en-GB">
              <a:solidFill>
                <a:schemeClr val="tx1">
                  <a:lumMod val="65000"/>
                  <a:lumOff val="35000"/>
                </a:schemeClr>
              </a:solidFill>
            </a:endParaRPr>
          </a:p>
          <a:p>
            <a:r>
              <a:rPr lang="en-GB" dirty="0">
                <a:solidFill>
                  <a:schemeClr val="tx1">
                    <a:lumMod val="65000"/>
                    <a:lumOff val="35000"/>
                  </a:schemeClr>
                </a:solidFill>
              </a:rPr>
              <a:t>For high-profile events it may be possible to bring in tables and chairs for a sit-down meal. This may be something we can accommodate in future years once the building work is completed.</a:t>
            </a:r>
            <a:endParaRPr lang="en-GB" dirty="0">
              <a:solidFill>
                <a:schemeClr val="tx1">
                  <a:lumMod val="65000"/>
                  <a:lumOff val="35000"/>
                </a:schemeClr>
              </a:solidFill>
              <a:cs typeface="Calibri"/>
            </a:endParaRPr>
          </a:p>
        </p:txBody>
      </p:sp>
      <p:grpSp>
        <p:nvGrpSpPr>
          <p:cNvPr id="47" name="Group 46"/>
          <p:cNvGrpSpPr/>
          <p:nvPr/>
        </p:nvGrpSpPr>
        <p:grpSpPr>
          <a:xfrm>
            <a:off x="4953496" y="1174210"/>
            <a:ext cx="6964162" cy="5454369"/>
            <a:chOff x="4880344" y="799306"/>
            <a:chExt cx="6964162" cy="5454369"/>
          </a:xfrm>
        </p:grpSpPr>
        <p:grpSp>
          <p:nvGrpSpPr>
            <p:cNvPr id="6" name="Group 5"/>
            <p:cNvGrpSpPr/>
            <p:nvPr/>
          </p:nvGrpSpPr>
          <p:grpSpPr>
            <a:xfrm>
              <a:off x="4880344" y="799306"/>
              <a:ext cx="6964162" cy="5454369"/>
              <a:chOff x="4880344" y="799306"/>
              <a:chExt cx="6964162" cy="5454369"/>
            </a:xfrm>
          </p:grpSpPr>
          <p:pic>
            <p:nvPicPr>
              <p:cNvPr id="14" name="Picture 13"/>
              <p:cNvPicPr>
                <a:picLocks noChangeAspect="1"/>
              </p:cNvPicPr>
              <p:nvPr/>
            </p:nvPicPr>
            <p:blipFill rotWithShape="1">
              <a:blip r:embed="rId2"/>
              <a:srcRect l="2649" t="4590" r="9654" b="14213"/>
              <a:stretch/>
            </p:blipFill>
            <p:spPr>
              <a:xfrm>
                <a:off x="4880344" y="799306"/>
                <a:ext cx="6964162" cy="4699794"/>
              </a:xfrm>
              <a:prstGeom prst="rect">
                <a:avLst/>
              </a:prstGeom>
            </p:spPr>
          </p:pic>
          <p:sp>
            <p:nvSpPr>
              <p:cNvPr id="2" name="Rectangle 1"/>
              <p:cNvSpPr/>
              <p:nvPr/>
            </p:nvSpPr>
            <p:spPr>
              <a:xfrm>
                <a:off x="9363056" y="1883606"/>
                <a:ext cx="1720734" cy="131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513364" y="2133063"/>
                <a:ext cx="256563" cy="131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836441" y="3786020"/>
                <a:ext cx="944572" cy="1633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942332" y="4271457"/>
                <a:ext cx="581581" cy="198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041364" y="4358874"/>
                <a:ext cx="581581" cy="139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156059" y="3052256"/>
                <a:ext cx="290791" cy="538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608061" y="3260059"/>
                <a:ext cx="2913379" cy="46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340385" y="4028454"/>
                <a:ext cx="750372" cy="46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300777" y="4668531"/>
                <a:ext cx="494335" cy="46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861602" y="3017541"/>
                <a:ext cx="229156" cy="46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733291" y="3260059"/>
                <a:ext cx="128311" cy="79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060740" y="4899991"/>
                <a:ext cx="61764" cy="4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253806" y="4899991"/>
                <a:ext cx="129078" cy="4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rot="21310562">
                <a:off x="6063058" y="4894651"/>
                <a:ext cx="124442" cy="6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142817" y="4198289"/>
                <a:ext cx="129078" cy="4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154745" y="4262251"/>
                <a:ext cx="129078" cy="4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9220198" y="2789768"/>
                <a:ext cx="129078" cy="4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19578167">
                <a:off x="8727940" y="2745480"/>
                <a:ext cx="113050" cy="153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rot="18881078">
                <a:off x="9290707" y="2670650"/>
                <a:ext cx="190818" cy="252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19578167">
                <a:off x="8674834" y="2802459"/>
                <a:ext cx="113050" cy="153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rot="19578167">
                <a:off x="9037228" y="2965638"/>
                <a:ext cx="113050" cy="153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rot="2800403">
                <a:off x="8972308" y="2997615"/>
                <a:ext cx="177638" cy="85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rot="2362525">
                <a:off x="9242694" y="2997909"/>
                <a:ext cx="177638" cy="106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rot="5400000">
                <a:off x="7287670" y="1494849"/>
                <a:ext cx="662378" cy="8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rot="5400000">
                <a:off x="9861870" y="1605020"/>
                <a:ext cx="281744"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rot="18881078">
                <a:off x="9268475" y="2754018"/>
                <a:ext cx="148483" cy="20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rot="18881078">
                <a:off x="9313115" y="2914421"/>
                <a:ext cx="148483" cy="20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rot="18881078">
                <a:off x="9303132" y="2641284"/>
                <a:ext cx="148483" cy="20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rot="5400000">
                <a:off x="10107794" y="1869996"/>
                <a:ext cx="281744"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214711" y="4206576"/>
                <a:ext cx="359629" cy="46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0709867" y="3862507"/>
                <a:ext cx="391730" cy="171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0788835" y="3749031"/>
                <a:ext cx="391730" cy="96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10692060" y="3620904"/>
                <a:ext cx="391730" cy="11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p:cNvGrpSpPr/>
            <p:nvPr/>
          </p:nvGrpSpPr>
          <p:grpSpPr>
            <a:xfrm>
              <a:off x="7895934" y="3299656"/>
              <a:ext cx="3801945" cy="1958144"/>
              <a:chOff x="7895934" y="3299656"/>
              <a:chExt cx="3801945" cy="1958144"/>
            </a:xfrm>
          </p:grpSpPr>
          <p:cxnSp>
            <p:nvCxnSpPr>
              <p:cNvPr id="42" name="Straight Connector 41"/>
              <p:cNvCxnSpPr/>
              <p:nvPr/>
            </p:nvCxnSpPr>
            <p:spPr>
              <a:xfrm>
                <a:off x="8656650" y="3749031"/>
                <a:ext cx="0" cy="1508769"/>
              </a:xfrm>
              <a:prstGeom prst="line">
                <a:avLst/>
              </a:prstGeom>
            </p:spPr>
            <p:style>
              <a:lnRef idx="1">
                <a:schemeClr val="dk1"/>
              </a:lnRef>
              <a:fillRef idx="0">
                <a:schemeClr val="dk1"/>
              </a:fillRef>
              <a:effectRef idx="0">
                <a:schemeClr val="dk1"/>
              </a:effectRef>
              <a:fontRef idx="minor">
                <a:schemeClr val="tx1"/>
              </a:fontRef>
            </p:style>
          </p:cxnSp>
          <p:sp>
            <p:nvSpPr>
              <p:cNvPr id="43" name="Rectangle 42"/>
              <p:cNvSpPr/>
              <p:nvPr/>
            </p:nvSpPr>
            <p:spPr>
              <a:xfrm>
                <a:off x="7895934" y="3414813"/>
                <a:ext cx="712126" cy="316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7965742" y="3644730"/>
                <a:ext cx="517957" cy="383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1179922" y="3299656"/>
                <a:ext cx="517957" cy="383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22701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A799370-DADC-8E42-ACDF-A2AEF4587FFF}"/>
              </a:ext>
            </a:extLst>
          </p:cNvPr>
          <p:cNvSpPr>
            <a:spLocks noGrp="1"/>
          </p:cNvSpPr>
          <p:nvPr>
            <p:ph type="title"/>
          </p:nvPr>
        </p:nvSpPr>
        <p:spPr>
          <a:xfrm>
            <a:off x="250372" y="22224"/>
            <a:ext cx="11796316" cy="1325563"/>
          </a:xfrm>
        </p:spPr>
        <p:txBody>
          <a:bodyPr/>
          <a:lstStyle/>
          <a:p>
            <a:r>
              <a:rPr lang="en-GB"/>
              <a:t>Mezzanine – example floorplan: drinks/catering</a:t>
            </a:r>
          </a:p>
        </p:txBody>
      </p:sp>
      <p:sp>
        <p:nvSpPr>
          <p:cNvPr id="19" name="TextBox 18">
            <a:extLst>
              <a:ext uri="{FF2B5EF4-FFF2-40B4-BE49-F238E27FC236}">
                <a16:creationId xmlns:a16="http://schemas.microsoft.com/office/drawing/2014/main" id="{505D5C33-BC36-1640-8987-F008C221E0D6}"/>
              </a:ext>
            </a:extLst>
          </p:cNvPr>
          <p:cNvSpPr txBox="1"/>
          <p:nvPr/>
        </p:nvSpPr>
        <p:spPr>
          <a:xfrm>
            <a:off x="7052240" y="5214424"/>
            <a:ext cx="4249744" cy="646331"/>
          </a:xfrm>
          <a:prstGeom prst="rect">
            <a:avLst/>
          </a:prstGeom>
          <a:noFill/>
        </p:spPr>
        <p:txBody>
          <a:bodyPr wrap="square">
            <a:spAutoFit/>
          </a:bodyPr>
          <a:lstStyle/>
          <a:p>
            <a:r>
              <a:rPr lang="en-GB">
                <a:solidFill>
                  <a:schemeClr val="tx1">
                    <a:lumMod val="65000"/>
                    <a:lumOff val="35000"/>
                  </a:schemeClr>
                </a:solidFill>
              </a:rPr>
              <a:t>Royce opening events with catering service, high tables and poseur tables (Sept 2021)</a:t>
            </a:r>
          </a:p>
        </p:txBody>
      </p:sp>
      <p:pic>
        <p:nvPicPr>
          <p:cNvPr id="3" name="Picture 2"/>
          <p:cNvPicPr>
            <a:picLocks noChangeAspect="1"/>
          </p:cNvPicPr>
          <p:nvPr/>
        </p:nvPicPr>
        <p:blipFill>
          <a:blip r:embed="rId2"/>
          <a:stretch>
            <a:fillRect/>
          </a:stretch>
        </p:blipFill>
        <p:spPr>
          <a:xfrm>
            <a:off x="635555" y="1268081"/>
            <a:ext cx="5336559" cy="3845759"/>
          </a:xfrm>
          <a:prstGeom prst="rect">
            <a:avLst/>
          </a:prstGeom>
        </p:spPr>
      </p:pic>
      <p:pic>
        <p:nvPicPr>
          <p:cNvPr id="23" name="Picture 22"/>
          <p:cNvPicPr>
            <a:picLocks noChangeAspect="1"/>
          </p:cNvPicPr>
          <p:nvPr/>
        </p:nvPicPr>
        <p:blipFill>
          <a:blip r:embed="rId3"/>
          <a:stretch>
            <a:fillRect/>
          </a:stretch>
        </p:blipFill>
        <p:spPr>
          <a:xfrm>
            <a:off x="7134536" y="1347786"/>
            <a:ext cx="3170751" cy="3588089"/>
          </a:xfrm>
          <a:prstGeom prst="rect">
            <a:avLst/>
          </a:prstGeom>
        </p:spPr>
      </p:pic>
    </p:spTree>
    <p:extLst>
      <p:ext uri="{BB962C8B-B14F-4D97-AF65-F5344CB8AC3E}">
        <p14:creationId xmlns:p14="http://schemas.microsoft.com/office/powerpoint/2010/main" val="188293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2" y="22222"/>
            <a:ext cx="10515600" cy="1325563"/>
          </a:xfrm>
        </p:spPr>
        <p:txBody>
          <a:bodyPr/>
          <a:lstStyle/>
          <a:p>
            <a:r>
              <a:rPr lang="en-GB"/>
              <a:t>Seminar Rooms</a:t>
            </a:r>
          </a:p>
        </p:txBody>
      </p:sp>
      <p:sp>
        <p:nvSpPr>
          <p:cNvPr id="6" name="TextBox 5"/>
          <p:cNvSpPr txBox="1"/>
          <p:nvPr/>
        </p:nvSpPr>
        <p:spPr>
          <a:xfrm>
            <a:off x="379453" y="1209762"/>
            <a:ext cx="7425604" cy="4047262"/>
          </a:xfrm>
          <a:prstGeom prst="rect">
            <a:avLst/>
          </a:prstGeom>
          <a:noFill/>
        </p:spPr>
        <p:txBody>
          <a:bodyPr wrap="square" lIns="91440" tIns="45720" rIns="91440" bIns="45720" rtlCol="0" anchor="t">
            <a:spAutoFit/>
          </a:bodyPr>
          <a:lstStyle/>
          <a:p>
            <a:r>
              <a:rPr lang="en-GB" b="1" dirty="0">
                <a:solidFill>
                  <a:srgbClr val="00A79D"/>
                </a:solidFill>
              </a:rPr>
              <a:t>Located on the 1</a:t>
            </a:r>
            <a:r>
              <a:rPr lang="en-GB" b="1" baseline="30000" dirty="0">
                <a:solidFill>
                  <a:srgbClr val="00A79D"/>
                </a:solidFill>
              </a:rPr>
              <a:t>st</a:t>
            </a:r>
            <a:r>
              <a:rPr lang="en-GB" b="1" dirty="0">
                <a:solidFill>
                  <a:srgbClr val="00A79D"/>
                </a:solidFill>
              </a:rPr>
              <a:t> floor</a:t>
            </a:r>
          </a:p>
          <a:p>
            <a:endParaRPr lang="en-GB" sz="500">
              <a:solidFill>
                <a:schemeClr val="tx1">
                  <a:lumMod val="65000"/>
                  <a:lumOff val="35000"/>
                </a:schemeClr>
              </a:solidFill>
            </a:endParaRPr>
          </a:p>
          <a:p>
            <a:pPr marL="285750" indent="-285750">
              <a:buFont typeface="Arial" panose="020B0604020202020204" pitchFamily="34" charset="0"/>
              <a:buChar char="•"/>
            </a:pPr>
            <a:r>
              <a:rPr lang="en-GB" dirty="0">
                <a:solidFill>
                  <a:schemeClr val="tx1">
                    <a:lumMod val="65000"/>
                    <a:lumOff val="35000"/>
                  </a:schemeClr>
                </a:solidFill>
              </a:rPr>
              <a:t>Seminar rooms 1.014 and 1.015 can be booked as separate rooms or combined to create a larger space. </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Furniture includes folding tables and chairs that can easily be rearranged to support various meeting layouts. It is the responsibility of the meeting organiser to coordinate any changes to the room layout and return it to its day-to-day layout.</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Each room includes AV equipment (screen, computer, ceiling microphones, camera) to support presentations and virtual meetings. We advise practising with the AV in the room, so you are confident on the day of the event/meeting.</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Toilets are located just outside the room.</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Room booking screens outside the room will display as "busy" and show the name of the event/meeting.</a:t>
            </a:r>
            <a:endParaRPr lang="en-GB" dirty="0">
              <a:solidFill>
                <a:schemeClr val="tx1">
                  <a:lumMod val="65000"/>
                  <a:lumOff val="35000"/>
                </a:schemeClr>
              </a:solidFill>
              <a:cs typeface="Calibri"/>
            </a:endParaRPr>
          </a:p>
        </p:txBody>
      </p:sp>
      <p:pic>
        <p:nvPicPr>
          <p:cNvPr id="24" name="Picture 23"/>
          <p:cNvPicPr>
            <a:picLocks noChangeAspect="1"/>
          </p:cNvPicPr>
          <p:nvPr/>
        </p:nvPicPr>
        <p:blipFill rotWithShape="1">
          <a:blip r:embed="rId3"/>
          <a:srcRect t="8273" r="9018" b="27174"/>
          <a:stretch/>
        </p:blipFill>
        <p:spPr>
          <a:xfrm>
            <a:off x="8193138" y="3405880"/>
            <a:ext cx="3768024" cy="2756964"/>
          </a:xfrm>
          <a:prstGeom prst="rect">
            <a:avLst/>
          </a:prstGeom>
        </p:spPr>
      </p:pic>
      <p:pic>
        <p:nvPicPr>
          <p:cNvPr id="23" name="Picture 22"/>
          <p:cNvPicPr>
            <a:picLocks noChangeAspect="1"/>
          </p:cNvPicPr>
          <p:nvPr/>
        </p:nvPicPr>
        <p:blipFill rotWithShape="1">
          <a:blip r:embed="rId4"/>
          <a:srcRect t="17844" r="11223" b="11122"/>
          <a:stretch/>
        </p:blipFill>
        <p:spPr>
          <a:xfrm>
            <a:off x="8193138" y="505291"/>
            <a:ext cx="3768024" cy="2613467"/>
          </a:xfrm>
          <a:prstGeom prst="rect">
            <a:avLst/>
          </a:prstGeom>
        </p:spPr>
      </p:pic>
    </p:spTree>
    <p:extLst>
      <p:ext uri="{BB962C8B-B14F-4D97-AF65-F5344CB8AC3E}">
        <p14:creationId xmlns:p14="http://schemas.microsoft.com/office/powerpoint/2010/main" val="173442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2" y="22222"/>
            <a:ext cx="10515600" cy="1325563"/>
          </a:xfrm>
        </p:spPr>
        <p:txBody>
          <a:bodyPr/>
          <a:lstStyle/>
          <a:p>
            <a:r>
              <a:rPr lang="en-GB"/>
              <a:t>Seminar Rooms</a:t>
            </a:r>
          </a:p>
        </p:txBody>
      </p:sp>
      <p:pic>
        <p:nvPicPr>
          <p:cNvPr id="8" name="Picture 7"/>
          <p:cNvPicPr>
            <a:picLocks noChangeAspect="1"/>
          </p:cNvPicPr>
          <p:nvPr/>
        </p:nvPicPr>
        <p:blipFill rotWithShape="1">
          <a:blip r:embed="rId3"/>
          <a:srcRect b="13999"/>
          <a:stretch/>
        </p:blipFill>
        <p:spPr>
          <a:xfrm>
            <a:off x="4796855" y="571380"/>
            <a:ext cx="7395145" cy="4819327"/>
          </a:xfrm>
          <a:prstGeom prst="rect">
            <a:avLst/>
          </a:prstGeom>
        </p:spPr>
      </p:pic>
      <p:sp>
        <p:nvSpPr>
          <p:cNvPr id="9" name="TextBox 8">
            <a:extLst>
              <a:ext uri="{FF2B5EF4-FFF2-40B4-BE49-F238E27FC236}">
                <a16:creationId xmlns:a16="http://schemas.microsoft.com/office/drawing/2014/main" id="{EA7ECCEF-2A53-8C42-905B-9444A8352D45}"/>
              </a:ext>
            </a:extLst>
          </p:cNvPr>
          <p:cNvSpPr txBox="1"/>
          <p:nvPr/>
        </p:nvSpPr>
        <p:spPr>
          <a:xfrm>
            <a:off x="336924" y="953967"/>
            <a:ext cx="3681558" cy="4601260"/>
          </a:xfrm>
          <a:prstGeom prst="rect">
            <a:avLst/>
          </a:prstGeom>
          <a:noFill/>
        </p:spPr>
        <p:txBody>
          <a:bodyPr wrap="square" lIns="91440" tIns="45720" rIns="91440" bIns="45720" rtlCol="0" anchor="t">
            <a:spAutoFit/>
          </a:bodyPr>
          <a:lstStyle/>
          <a:p>
            <a:r>
              <a:rPr lang="en-GB" b="1" dirty="0">
                <a:solidFill>
                  <a:srgbClr val="009999"/>
                </a:solidFill>
              </a:rPr>
              <a:t>Capacity </a:t>
            </a:r>
            <a:endParaRPr lang="en-GB" i="1">
              <a:solidFill>
                <a:srgbClr val="009999"/>
              </a:solidFill>
            </a:endParaRPr>
          </a:p>
          <a:p>
            <a:endParaRPr lang="en-GB" sz="1000" b="1">
              <a:solidFill>
                <a:srgbClr val="009999"/>
              </a:solidFill>
            </a:endParaRPr>
          </a:p>
          <a:p>
            <a:r>
              <a:rPr lang="en-GB" b="1" dirty="0">
                <a:solidFill>
                  <a:schemeClr val="tx1">
                    <a:lumMod val="65000"/>
                    <a:lumOff val="35000"/>
                  </a:schemeClr>
                </a:solidFill>
              </a:rPr>
              <a:t>1.014</a:t>
            </a:r>
            <a:endParaRPr lang="en-GB" b="1"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Theatre style: 22</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Cabaret style: 16</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Horseshoe: 12</a:t>
            </a:r>
            <a:endParaRPr lang="en-GB" dirty="0">
              <a:solidFill>
                <a:schemeClr val="tx1">
                  <a:lumMod val="65000"/>
                  <a:lumOff val="35000"/>
                </a:schemeClr>
              </a:solidFill>
              <a:cs typeface="Calibri"/>
            </a:endParaRPr>
          </a:p>
          <a:p>
            <a:endParaRPr lang="en-GB" sz="1100">
              <a:solidFill>
                <a:schemeClr val="tx1">
                  <a:lumMod val="65000"/>
                  <a:lumOff val="35000"/>
                </a:schemeClr>
              </a:solidFill>
            </a:endParaRPr>
          </a:p>
          <a:p>
            <a:r>
              <a:rPr lang="en-GB" b="1" dirty="0">
                <a:solidFill>
                  <a:schemeClr val="tx1">
                    <a:lumMod val="65000"/>
                    <a:lumOff val="35000"/>
                  </a:schemeClr>
                </a:solidFill>
              </a:rPr>
              <a:t>1.015</a:t>
            </a:r>
            <a:endParaRPr lang="en-GB" b="1"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Theatre style: 50</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Cabaret style: 24-32</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Horseshoe: 26</a:t>
            </a:r>
            <a:endParaRPr lang="en-GB" dirty="0">
              <a:solidFill>
                <a:schemeClr val="tx1">
                  <a:lumMod val="65000"/>
                  <a:lumOff val="35000"/>
                </a:schemeClr>
              </a:solidFill>
              <a:cs typeface="Calibri"/>
            </a:endParaRPr>
          </a:p>
          <a:p>
            <a:endParaRPr lang="en-GB" sz="1200">
              <a:solidFill>
                <a:schemeClr val="tx1">
                  <a:lumMod val="65000"/>
                  <a:lumOff val="35000"/>
                </a:schemeClr>
              </a:solidFill>
            </a:endParaRPr>
          </a:p>
          <a:p>
            <a:r>
              <a:rPr lang="en-GB" b="1" dirty="0">
                <a:solidFill>
                  <a:schemeClr val="tx1">
                    <a:lumMod val="65000"/>
                    <a:lumOff val="35000"/>
                  </a:schemeClr>
                </a:solidFill>
              </a:rPr>
              <a:t>Combined</a:t>
            </a:r>
            <a:endParaRPr lang="en-GB" b="1"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Theatre style: 80-100</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Cabaret style: 40-50</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Horseshoe: 30</a:t>
            </a:r>
            <a:endParaRPr lang="en-GB" dirty="0">
              <a:solidFill>
                <a:schemeClr val="tx1">
                  <a:lumMod val="65000"/>
                  <a:lumOff val="35000"/>
                </a:schemeClr>
              </a:solidFill>
              <a:cs typeface="Calibri"/>
            </a:endParaRPr>
          </a:p>
          <a:p>
            <a:pPr marL="285750" indent="-285750">
              <a:buFont typeface="Arial" panose="020B0604020202020204" pitchFamily="34" charset="0"/>
              <a:buChar char="•"/>
            </a:pPr>
            <a:endParaRPr lang="en-GB">
              <a:solidFill>
                <a:schemeClr val="tx1">
                  <a:lumMod val="65000"/>
                  <a:lumOff val="35000"/>
                </a:schemeClr>
              </a:solidFill>
            </a:endParaRPr>
          </a:p>
        </p:txBody>
      </p:sp>
      <p:sp>
        <p:nvSpPr>
          <p:cNvPr id="11" name="TextBox 10">
            <a:extLst>
              <a:ext uri="{FF2B5EF4-FFF2-40B4-BE49-F238E27FC236}">
                <a16:creationId xmlns:a16="http://schemas.microsoft.com/office/drawing/2014/main" id="{505D5C33-BC36-1640-8987-F008C221E0D6}"/>
              </a:ext>
            </a:extLst>
          </p:cNvPr>
          <p:cNvSpPr txBox="1"/>
          <p:nvPr/>
        </p:nvSpPr>
        <p:spPr>
          <a:xfrm>
            <a:off x="7127940" y="5230480"/>
            <a:ext cx="3944679" cy="646331"/>
          </a:xfrm>
          <a:prstGeom prst="rect">
            <a:avLst/>
          </a:prstGeom>
          <a:noFill/>
        </p:spPr>
        <p:txBody>
          <a:bodyPr wrap="square" lIns="91440" tIns="45720" rIns="91440" bIns="45720" anchor="t">
            <a:spAutoFit/>
          </a:bodyPr>
          <a:lstStyle/>
          <a:p>
            <a:r>
              <a:rPr lang="en-GB" dirty="0">
                <a:solidFill>
                  <a:schemeClr val="tx1">
                    <a:lumMod val="65000"/>
                    <a:lumOff val="35000"/>
                  </a:schemeClr>
                </a:solidFill>
              </a:rPr>
              <a:t>Seen on the floorplan with both rooms combined in theatre-style seating</a:t>
            </a:r>
          </a:p>
        </p:txBody>
      </p:sp>
    </p:spTree>
    <p:extLst>
      <p:ext uri="{BB962C8B-B14F-4D97-AF65-F5344CB8AC3E}">
        <p14:creationId xmlns:p14="http://schemas.microsoft.com/office/powerpoint/2010/main" val="31528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879" y="22221"/>
            <a:ext cx="10515600" cy="1325563"/>
          </a:xfrm>
        </p:spPr>
        <p:txBody>
          <a:bodyPr/>
          <a:lstStyle/>
          <a:p>
            <a:r>
              <a:rPr lang="en-GB" dirty="0"/>
              <a:t>Other bookable spaces</a:t>
            </a:r>
          </a:p>
        </p:txBody>
      </p:sp>
      <p:sp>
        <p:nvSpPr>
          <p:cNvPr id="6" name="TextBox 5"/>
          <p:cNvSpPr txBox="1"/>
          <p:nvPr/>
        </p:nvSpPr>
        <p:spPr>
          <a:xfrm>
            <a:off x="337118" y="1023956"/>
            <a:ext cx="7899132" cy="4801314"/>
          </a:xfrm>
          <a:prstGeom prst="rect">
            <a:avLst/>
          </a:prstGeom>
          <a:noFill/>
        </p:spPr>
        <p:txBody>
          <a:bodyPr wrap="square" lIns="91440" tIns="45720" rIns="91440" bIns="45720" rtlCol="0" anchor="t">
            <a:spAutoFit/>
          </a:bodyPr>
          <a:lstStyle/>
          <a:p>
            <a:r>
              <a:rPr lang="en-GB" dirty="0">
                <a:solidFill>
                  <a:srgbClr val="00A79D"/>
                </a:solidFill>
              </a:rPr>
              <a:t>Boardroom - 1</a:t>
            </a:r>
            <a:r>
              <a:rPr lang="en-GB" baseline="30000" dirty="0">
                <a:solidFill>
                  <a:srgbClr val="00A79D"/>
                </a:solidFill>
              </a:rPr>
              <a:t>st</a:t>
            </a:r>
            <a:r>
              <a:rPr lang="en-GB" dirty="0">
                <a:solidFill>
                  <a:srgbClr val="00A79D"/>
                </a:solidFill>
              </a:rPr>
              <a:t> floor</a:t>
            </a:r>
          </a:p>
          <a:p>
            <a:pPr marL="285750" indent="-285750">
              <a:buFont typeface="Arial" panose="020B0604020202020204" pitchFamily="34" charset="0"/>
              <a:buChar char="•"/>
            </a:pPr>
            <a:r>
              <a:rPr lang="en-GB" dirty="0">
                <a:solidFill>
                  <a:schemeClr val="tx1">
                    <a:lumMod val="65000"/>
                    <a:lumOff val="35000"/>
                  </a:schemeClr>
                </a:solidFill>
              </a:rPr>
              <a:t>Capacity: 12 seated</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Includes AV equipment (screen, computer, ceiling microphones, camera) to support presentations and virtual meetings. We advise practising with the AV in the room, so you are confident on the day of the event/meeting.</a:t>
            </a:r>
            <a:endParaRPr lang="en-GB" dirty="0">
              <a:solidFill>
                <a:schemeClr val="tx1">
                  <a:lumMod val="65000"/>
                  <a:lumOff val="35000"/>
                </a:schemeClr>
              </a:solidFill>
              <a:cs typeface="Calibri"/>
            </a:endParaRPr>
          </a:p>
          <a:p>
            <a:pPr marL="285750" indent="-285750">
              <a:buFont typeface="Arial" panose="020B0604020202020204" pitchFamily="34" charset="0"/>
              <a:buChar char="•"/>
            </a:pPr>
            <a:endParaRPr lang="en-GB">
              <a:solidFill>
                <a:schemeClr val="tx1">
                  <a:lumMod val="65000"/>
                  <a:lumOff val="35000"/>
                </a:schemeClr>
              </a:solidFill>
            </a:endParaRPr>
          </a:p>
          <a:p>
            <a:r>
              <a:rPr lang="en-GB" dirty="0">
                <a:solidFill>
                  <a:srgbClr val="00A79D"/>
                </a:solidFill>
              </a:rPr>
              <a:t>Other meeting rooms</a:t>
            </a:r>
            <a:endParaRPr lang="en-GB" dirty="0">
              <a:solidFill>
                <a:srgbClr val="00A79D"/>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Note that as all other meeting rooms are located behind the secure line, access to these rooms must always be accompanied.</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There are other meeting rooms available with capacity of 16 (2.012, 6.012) and 14 (2.013, 6.013). These are reserved in the first instance for building residents to support institute research operations.</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Smaller 6-person meeting rooms are in the research offices. These are not bookable and are reserved for research groups to use ad-hoc. </a:t>
            </a:r>
            <a:endParaRPr lang="en-GB" dirty="0">
              <a:solidFill>
                <a:schemeClr val="tx1">
                  <a:lumMod val="65000"/>
                  <a:lumOff val="35000"/>
                </a:schemeClr>
              </a:solidFill>
              <a:cs typeface="Calibri"/>
            </a:endParaRPr>
          </a:p>
          <a:p>
            <a:endParaRPr lang="en-GB">
              <a:solidFill>
                <a:schemeClr val="tx1">
                  <a:lumMod val="65000"/>
                  <a:lumOff val="35000"/>
                </a:schemeClr>
              </a:solidFill>
            </a:endParaRPr>
          </a:p>
          <a:p>
            <a:endParaRPr lang="en-GB">
              <a:solidFill>
                <a:schemeClr val="tx1">
                  <a:lumMod val="65000"/>
                  <a:lumOff val="35000"/>
                </a:schemeClr>
              </a:solidFill>
            </a:endParaRPr>
          </a:p>
          <a:p>
            <a:pPr marL="285750" indent="-285750">
              <a:buFont typeface="Arial" panose="020B0604020202020204" pitchFamily="34" charset="0"/>
              <a:buChar char="•"/>
            </a:pPr>
            <a:endParaRPr lang="en-GB">
              <a:solidFill>
                <a:schemeClr val="tx1">
                  <a:lumMod val="65000"/>
                  <a:lumOff val="35000"/>
                </a:schemeClr>
              </a:solidFill>
            </a:endParaRPr>
          </a:p>
        </p:txBody>
      </p:sp>
      <p:pic>
        <p:nvPicPr>
          <p:cNvPr id="9" name="Picture 4" descr="https://lh3.googleusercontent.com/pw/ACtC-3dy-z9PchP_ThV40mXuYYS6KDuKAEEt_3IA33mEW9tgTs0WYUiZI8K15iLQPh0TIA6V8SzztzwOgnb0K2yepDk94Fsl20C4kaOh81_JK1IOhDt1tMIN72pQWg4f3mHJBLAWpF7DV8-TejYouZyx01E2eQ=w687-h915-no?authuser=0"/>
          <p:cNvPicPr>
            <a:picLocks noChangeAspect="1" noChangeArrowheads="1"/>
          </p:cNvPicPr>
          <p:nvPr/>
        </p:nvPicPr>
        <p:blipFill rotWithShape="1">
          <a:blip r:embed="rId3">
            <a:extLst>
              <a:ext uri="{28A0092B-C50C-407E-A947-70E740481C1C}">
                <a14:useLocalDpi xmlns:a14="http://schemas.microsoft.com/office/drawing/2010/main" val="0"/>
              </a:ext>
            </a:extLst>
          </a:blip>
          <a:srcRect t="14190"/>
          <a:stretch/>
        </p:blipFill>
        <p:spPr bwMode="auto">
          <a:xfrm>
            <a:off x="8512172" y="1347785"/>
            <a:ext cx="3437177" cy="393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49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107" y="0"/>
            <a:ext cx="10515600" cy="1325563"/>
          </a:xfrm>
        </p:spPr>
        <p:txBody>
          <a:bodyPr/>
          <a:lstStyle/>
          <a:p>
            <a:r>
              <a:rPr lang="en-GB" dirty="0"/>
              <a:t>General building information</a:t>
            </a:r>
          </a:p>
        </p:txBody>
      </p:sp>
      <p:sp>
        <p:nvSpPr>
          <p:cNvPr id="6" name="TextBox 5"/>
          <p:cNvSpPr txBox="1"/>
          <p:nvPr/>
        </p:nvSpPr>
        <p:spPr>
          <a:xfrm>
            <a:off x="357800" y="970407"/>
            <a:ext cx="11475849" cy="5632311"/>
          </a:xfrm>
          <a:prstGeom prst="rect">
            <a:avLst/>
          </a:prstGeom>
          <a:noFill/>
        </p:spPr>
        <p:txBody>
          <a:bodyPr wrap="square" lIns="91440" tIns="45720" rIns="91440" bIns="45720" rtlCol="0" anchor="t">
            <a:spAutoFit/>
          </a:bodyPr>
          <a:lstStyle/>
          <a:p>
            <a:r>
              <a:rPr lang="en-GB" b="1" dirty="0">
                <a:solidFill>
                  <a:srgbClr val="00A79D"/>
                </a:solidFill>
              </a:rPr>
              <a:t>Accessibility</a:t>
            </a:r>
            <a:r>
              <a:rPr lang="en-GB" dirty="0">
                <a:solidFill>
                  <a:schemeClr val="tx1">
                    <a:lumMod val="65000"/>
                    <a:lumOff val="35000"/>
                  </a:schemeClr>
                </a:solidFill>
              </a:rPr>
              <a:t> </a:t>
            </a:r>
            <a:endParaRPr lang="en-GB">
              <a:solidFill>
                <a:schemeClr val="tx1">
                  <a:lumMod val="65000"/>
                  <a:lumOff val="35000"/>
                </a:schemeClr>
              </a:solidFill>
            </a:endParaRPr>
          </a:p>
          <a:p>
            <a:pPr marL="285750" indent="-285750">
              <a:buFont typeface="Arial" panose="020B0604020202020204" pitchFamily="34" charset="0"/>
              <a:buChar char="•"/>
            </a:pPr>
            <a:r>
              <a:rPr lang="en-GB" dirty="0">
                <a:solidFill>
                  <a:schemeClr val="tx1">
                    <a:lumMod val="65000"/>
                    <a:lumOff val="35000"/>
                  </a:schemeClr>
                </a:solidFill>
              </a:rPr>
              <a:t>Stair and lift access between floors – note lift access is by swipe card only.</a:t>
            </a:r>
            <a:endParaRPr lang="en-GB" dirty="0">
              <a:solidFill>
                <a:schemeClr val="tx1">
                  <a:lumMod val="65000"/>
                  <a:lumOff val="35000"/>
                </a:schemeClr>
              </a:solidFill>
              <a:cs typeface="Calibri"/>
            </a:endParaRPr>
          </a:p>
          <a:p>
            <a:pPr marL="742950" lvl="1" indent="-285750">
              <a:buFont typeface="Arial" panose="020B0604020202020204" pitchFamily="34" charset="0"/>
              <a:buChar char="•"/>
            </a:pPr>
            <a:r>
              <a:rPr lang="en-GB" dirty="0">
                <a:solidFill>
                  <a:schemeClr val="tx1">
                    <a:lumMod val="65000"/>
                    <a:lumOff val="35000"/>
                  </a:schemeClr>
                </a:solidFill>
              </a:rPr>
              <a:t>Organisers may need to accompany some attendees in the lift.</a:t>
            </a:r>
            <a:endParaRPr lang="en-GB" dirty="0">
              <a:solidFill>
                <a:schemeClr val="tx1">
                  <a:lumMod val="65000"/>
                  <a:lumOff val="35000"/>
                </a:schemeClr>
              </a:solidFill>
              <a:cs typeface="Calibri"/>
            </a:endParaRPr>
          </a:p>
          <a:p>
            <a:pPr marL="742950" lvl="1" indent="-285750">
              <a:buFont typeface="Arial" panose="020B0604020202020204" pitchFamily="34" charset="0"/>
              <a:buChar char="•"/>
            </a:pPr>
            <a:r>
              <a:rPr lang="en-GB" dirty="0">
                <a:solidFill>
                  <a:schemeClr val="tx1">
                    <a:lumMod val="65000"/>
                    <a:lumOff val="35000"/>
                  </a:schemeClr>
                </a:solidFill>
              </a:rPr>
              <a:t>Currently we are unable to give out visitor lanyards with lift access.</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Individual toilet rooms on each floor, including large accessible WCs.</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Induction loop amplifiers for hearing aids at Reception and in meeting rooms.</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Refuge points in central stairwell.</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Water cooler in main foyer.</a:t>
            </a:r>
            <a:endParaRPr lang="en-GB" dirty="0">
              <a:solidFill>
                <a:schemeClr val="tx1">
                  <a:lumMod val="65000"/>
                  <a:lumOff val="35000"/>
                </a:schemeClr>
              </a:solidFill>
              <a:cs typeface="Calibri"/>
            </a:endParaRPr>
          </a:p>
          <a:p>
            <a:pPr marL="285750" indent="-285750">
              <a:buFont typeface="Arial" panose="020B0604020202020204" pitchFamily="34" charset="0"/>
              <a:buChar char="•"/>
            </a:pPr>
            <a:endParaRPr lang="en-GB" sz="800">
              <a:solidFill>
                <a:schemeClr val="tx1">
                  <a:lumMod val="65000"/>
                  <a:lumOff val="35000"/>
                </a:schemeClr>
              </a:solidFill>
            </a:endParaRPr>
          </a:p>
          <a:p>
            <a:r>
              <a:rPr lang="en-GB" b="1" dirty="0">
                <a:solidFill>
                  <a:srgbClr val="00A79D"/>
                </a:solidFill>
              </a:rPr>
              <a:t>On-campus support</a:t>
            </a:r>
            <a:endParaRPr lang="en-GB" b="1" dirty="0">
              <a:solidFill>
                <a:srgbClr val="00A79D"/>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Please direct any enquiries about catering to the </a:t>
            </a:r>
            <a:r>
              <a:rPr lang="en-GB" dirty="0">
                <a:solidFill>
                  <a:schemeClr val="tx1">
                    <a:lumMod val="65000"/>
                    <a:lumOff val="35000"/>
                  </a:schemeClr>
                </a:solidFill>
                <a:hlinkClick r:id="rId3">
                  <a:extLst>
                    <a:ext uri="{A12FA001-AC4F-418D-AE19-62706E023703}">
                      <ahyp:hlinkClr xmlns:ahyp="http://schemas.microsoft.com/office/drawing/2018/hyperlinkcolor" val="tx"/>
                    </a:ext>
                  </a:extLst>
                </a:hlinkClick>
              </a:rPr>
              <a:t>University's Hospitality</a:t>
            </a:r>
            <a:r>
              <a:rPr lang="en-GB" dirty="0">
                <a:solidFill>
                  <a:schemeClr val="tx1">
                    <a:lumMod val="65000"/>
                    <a:lumOff val="35000"/>
                  </a:schemeClr>
                </a:solidFill>
              </a:rPr>
              <a:t> team.</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Please discuss any requirements for audio-visual equipment or other requirements specific to your event with </a:t>
            </a:r>
            <a:r>
              <a:rPr lang="en-GB" dirty="0">
                <a:solidFill>
                  <a:schemeClr val="tx1">
                    <a:lumMod val="65000"/>
                    <a:lumOff val="35000"/>
                  </a:schemeClr>
                </a:solidFill>
                <a:hlinkClick r:id="rId4">
                  <a:extLst>
                    <a:ext uri="{A12FA001-AC4F-418D-AE19-62706E023703}">
                      <ahyp:hlinkClr xmlns:ahyp="http://schemas.microsoft.com/office/drawing/2018/hyperlinkcolor" val="tx"/>
                    </a:ext>
                  </a:extLst>
                </a:hlinkClick>
              </a:rPr>
              <a:t>Media Services</a:t>
            </a:r>
            <a:r>
              <a:rPr lang="en-GB" dirty="0">
                <a:solidFill>
                  <a:schemeClr val="tx1">
                    <a:lumMod val="65000"/>
                    <a:lumOff val="35000"/>
                  </a:schemeClr>
                </a:solidFill>
              </a:rPr>
              <a:t> and the </a:t>
            </a:r>
            <a:r>
              <a:rPr lang="en-GB" dirty="0">
                <a:solidFill>
                  <a:schemeClr val="tx1">
                    <a:lumMod val="65000"/>
                    <a:lumOff val="35000"/>
                  </a:schemeClr>
                </a:solidFill>
                <a:hlinkClick r:id="rId5">
                  <a:extLst>
                    <a:ext uri="{A12FA001-AC4F-418D-AE19-62706E023703}">
                      <ahyp:hlinkClr xmlns:ahyp="http://schemas.microsoft.com/office/drawing/2018/hyperlinkcolor" val="tx"/>
                    </a:ext>
                  </a:extLst>
                </a:hlinkClick>
              </a:rPr>
              <a:t>Royce Communications Team</a:t>
            </a:r>
            <a:endParaRPr lang="en-GB" dirty="0">
              <a:solidFill>
                <a:schemeClr val="tx1">
                  <a:lumMod val="65000"/>
                  <a:lumOff val="35000"/>
                </a:schemeClr>
              </a:solidFill>
            </a:endParaRPr>
          </a:p>
          <a:p>
            <a:pPr marL="285750" indent="-285750">
              <a:buFont typeface="Arial" panose="020B0604020202020204" pitchFamily="34" charset="0"/>
              <a:buChar char="•"/>
            </a:pPr>
            <a:r>
              <a:rPr lang="en-GB" dirty="0">
                <a:solidFill>
                  <a:schemeClr val="tx1">
                    <a:lumMod val="65000"/>
                    <a:lumOff val="35000"/>
                  </a:schemeClr>
                </a:solidFill>
              </a:rPr>
              <a:t>For House Services support please contact </a:t>
            </a:r>
            <a:r>
              <a:rPr lang="en-GB" dirty="0">
                <a:solidFill>
                  <a:schemeClr val="tx1">
                    <a:lumMod val="65000"/>
                    <a:lumOff val="35000"/>
                  </a:schemeClr>
                </a:solidFill>
                <a:hlinkClick r:id="rId6">
                  <a:extLst>
                    <a:ext uri="{A12FA001-AC4F-418D-AE19-62706E023703}">
                      <ahyp:hlinkClr xmlns:ahyp="http://schemas.microsoft.com/office/drawing/2018/hyperlinkcolor" val="tx"/>
                    </a:ext>
                  </a:extLst>
                </a:hlinkClick>
              </a:rPr>
              <a:t>roombooking@royce.ac.uk</a:t>
            </a:r>
            <a:r>
              <a:rPr lang="en-GB" dirty="0">
                <a:solidFill>
                  <a:schemeClr val="tx1">
                    <a:lumMod val="65000"/>
                    <a:lumOff val="35000"/>
                  </a:schemeClr>
                </a:solidFill>
              </a:rPr>
              <a:t> initially.</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Posterboards, flip charts and event furniture can be ordered through </a:t>
            </a:r>
            <a:r>
              <a:rPr lang="en-GB" dirty="0">
                <a:solidFill>
                  <a:schemeClr val="tx1">
                    <a:lumMod val="65000"/>
                    <a:lumOff val="35000"/>
                  </a:schemeClr>
                </a:solidFill>
                <a:hlinkClick r:id="rId7">
                  <a:extLst>
                    <a:ext uri="{A12FA001-AC4F-418D-AE19-62706E023703}">
                      <ahyp:hlinkClr xmlns:ahyp="http://schemas.microsoft.com/office/drawing/2018/hyperlinkcolor" val="tx"/>
                    </a:ext>
                  </a:extLst>
                </a:hlinkClick>
              </a:rPr>
              <a:t>Hirequirements</a:t>
            </a:r>
            <a:r>
              <a:rPr lang="en-GB" dirty="0">
                <a:solidFill>
                  <a:schemeClr val="tx1">
                    <a:lumMod val="65000"/>
                    <a:lumOff val="35000"/>
                  </a:schemeClr>
                </a:solidFill>
              </a:rPr>
              <a:t> (university supplier) – request a quote and raise a purchase order on Oracle</a:t>
            </a:r>
            <a:endParaRPr lang="en-GB" dirty="0">
              <a:solidFill>
                <a:schemeClr val="tx1">
                  <a:lumMod val="65000"/>
                  <a:lumOff val="35000"/>
                </a:schemeClr>
              </a:solidFill>
              <a:cs typeface="Calibri"/>
            </a:endParaRPr>
          </a:p>
          <a:p>
            <a:pPr marL="285750" indent="-285750">
              <a:buFont typeface="Arial" panose="020B0604020202020204" pitchFamily="34" charset="0"/>
              <a:buChar char="•"/>
            </a:pPr>
            <a:endParaRPr lang="en-GB">
              <a:solidFill>
                <a:schemeClr val="tx1">
                  <a:lumMod val="65000"/>
                  <a:lumOff val="35000"/>
                </a:schemeClr>
              </a:solidFill>
            </a:endParaRPr>
          </a:p>
          <a:p>
            <a:pPr marL="285750" indent="-285750">
              <a:buFont typeface="Arial" panose="020B0604020202020204" pitchFamily="34" charset="0"/>
              <a:buChar char="•"/>
            </a:pPr>
            <a:endParaRPr lang="en-GB">
              <a:solidFill>
                <a:srgbClr val="FF0000"/>
              </a:solidFill>
            </a:endParaRPr>
          </a:p>
          <a:p>
            <a:endParaRPr lang="en-GB">
              <a:solidFill>
                <a:srgbClr val="FF0000"/>
              </a:solidFill>
            </a:endParaRPr>
          </a:p>
          <a:p>
            <a:pPr marL="285750" indent="-285750">
              <a:buFont typeface="Arial" panose="020B0604020202020204" pitchFamily="34" charset="0"/>
              <a:buChar char="•"/>
            </a:pPr>
            <a:endParaRPr lang="en-GB">
              <a:solidFill>
                <a:srgbClr val="FF0000"/>
              </a:solidFill>
            </a:endParaRPr>
          </a:p>
        </p:txBody>
      </p:sp>
    </p:spTree>
    <p:extLst>
      <p:ext uri="{BB962C8B-B14F-4D97-AF65-F5344CB8AC3E}">
        <p14:creationId xmlns:p14="http://schemas.microsoft.com/office/powerpoint/2010/main" val="377330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474" y="0"/>
            <a:ext cx="10515600" cy="1325563"/>
          </a:xfrm>
        </p:spPr>
        <p:txBody>
          <a:bodyPr/>
          <a:lstStyle/>
          <a:p>
            <a:r>
              <a:rPr lang="en-GB" dirty="0"/>
              <a:t>AV guidance</a:t>
            </a:r>
          </a:p>
        </p:txBody>
      </p:sp>
      <p:sp>
        <p:nvSpPr>
          <p:cNvPr id="6" name="TextBox 5"/>
          <p:cNvSpPr txBox="1"/>
          <p:nvPr/>
        </p:nvSpPr>
        <p:spPr>
          <a:xfrm>
            <a:off x="218474" y="983174"/>
            <a:ext cx="8637335" cy="4801314"/>
          </a:xfrm>
          <a:prstGeom prst="rect">
            <a:avLst/>
          </a:prstGeom>
          <a:noFill/>
        </p:spPr>
        <p:txBody>
          <a:bodyPr wrap="square" lIns="91440" tIns="45720" rIns="91440" bIns="45720" rtlCol="0" anchor="t">
            <a:spAutoFit/>
          </a:bodyPr>
          <a:lstStyle/>
          <a:p>
            <a:r>
              <a:rPr lang="en-GB" dirty="0">
                <a:solidFill>
                  <a:schemeClr val="tx1">
                    <a:lumMod val="65000"/>
                    <a:lumOff val="35000"/>
                  </a:schemeClr>
                </a:solidFill>
              </a:rPr>
              <a:t>There are three different ways to connect to the meeting room screen. Instructions are available in the room, but we advise trying in advance, so you are confident on the day.</a:t>
            </a:r>
          </a:p>
          <a:p>
            <a:endParaRPr lang="en-GB" b="1">
              <a:solidFill>
                <a:schemeClr val="tx1">
                  <a:lumMod val="65000"/>
                  <a:lumOff val="35000"/>
                </a:schemeClr>
              </a:solidFill>
            </a:endParaRPr>
          </a:p>
          <a:p>
            <a:r>
              <a:rPr lang="en-GB" b="1" dirty="0">
                <a:solidFill>
                  <a:schemeClr val="tx1">
                    <a:lumMod val="65000"/>
                    <a:lumOff val="35000"/>
                  </a:schemeClr>
                </a:solidFill>
              </a:rPr>
              <a:t>Option 1</a:t>
            </a:r>
            <a:r>
              <a:rPr lang="en-GB" dirty="0">
                <a:solidFill>
                  <a:schemeClr val="tx1">
                    <a:lumMod val="65000"/>
                    <a:lumOff val="35000"/>
                  </a:schemeClr>
                </a:solidFill>
              </a:rPr>
              <a:t>: Log in as a normal PC (when using Zoom/Teams) to connect to the in-built camera, ceiling microphones and speaker. Note, external event organisers may need to have a </a:t>
            </a:r>
            <a:r>
              <a:rPr lang="en-GB" dirty="0">
                <a:solidFill>
                  <a:schemeClr val="tx1">
                    <a:lumMod val="65000"/>
                    <a:lumOff val="35000"/>
                  </a:schemeClr>
                </a:solidFill>
                <a:hlinkClick r:id="rId3">
                  <a:extLst>
                    <a:ext uri="{A12FA001-AC4F-418D-AE19-62706E023703}">
                      <ahyp:hlinkClr xmlns:ahyp="http://schemas.microsoft.com/office/drawing/2018/hyperlinkcolor" val="tx"/>
                    </a:ext>
                  </a:extLst>
                </a:hlinkClick>
              </a:rPr>
              <a:t>visitor/temporary log-in</a:t>
            </a:r>
            <a:r>
              <a:rPr lang="en-GB" dirty="0">
                <a:solidFill>
                  <a:schemeClr val="tx1">
                    <a:lumMod val="65000"/>
                    <a:lumOff val="35000"/>
                  </a:schemeClr>
                </a:solidFill>
              </a:rPr>
              <a:t>. Note: if the event is hybrid, you may want to use an </a:t>
            </a:r>
            <a:r>
              <a:rPr lang="en-GB" dirty="0">
                <a:solidFill>
                  <a:schemeClr val="tx1">
                    <a:lumMod val="65000"/>
                    <a:lumOff val="35000"/>
                  </a:schemeClr>
                </a:solidFill>
                <a:ea typeface="+mn-lt"/>
                <a:cs typeface="+mn-lt"/>
              </a:rPr>
              <a:t>extra laptop to pick up the person speaking on video (but keep the laptop microphone and speaker fully muted); the room camera will only pick up the audience/group in the room.</a:t>
            </a:r>
            <a:endParaRPr lang="en-GB" dirty="0">
              <a:solidFill>
                <a:schemeClr val="tx1">
                  <a:lumMod val="65000"/>
                  <a:lumOff val="35000"/>
                </a:schemeClr>
              </a:solidFill>
              <a:cs typeface="Calibri"/>
            </a:endParaRPr>
          </a:p>
          <a:p>
            <a:endParaRPr lang="en-GB" b="1">
              <a:solidFill>
                <a:schemeClr val="tx1">
                  <a:lumMod val="65000"/>
                  <a:lumOff val="35000"/>
                </a:schemeClr>
              </a:solidFill>
            </a:endParaRPr>
          </a:p>
          <a:p>
            <a:r>
              <a:rPr lang="en-GB" b="1" dirty="0">
                <a:solidFill>
                  <a:schemeClr val="tx1">
                    <a:lumMod val="65000"/>
                    <a:lumOff val="35000"/>
                  </a:schemeClr>
                </a:solidFill>
              </a:rPr>
              <a:t>Option 2</a:t>
            </a:r>
            <a:r>
              <a:rPr lang="en-GB" dirty="0">
                <a:solidFill>
                  <a:schemeClr val="tx1">
                    <a:lumMod val="65000"/>
                    <a:lumOff val="35000"/>
                  </a:schemeClr>
                </a:solidFill>
              </a:rPr>
              <a:t>: Connect from a laptop/device via </a:t>
            </a:r>
            <a:r>
              <a:rPr lang="en-GB" dirty="0">
                <a:solidFill>
                  <a:schemeClr val="tx1">
                    <a:lumMod val="65000"/>
                    <a:lumOff val="35000"/>
                  </a:schemeClr>
                </a:solidFill>
                <a:hlinkClick r:id="rId4">
                  <a:extLst>
                    <a:ext uri="{A12FA001-AC4F-418D-AE19-62706E023703}">
                      <ahyp:hlinkClr xmlns:ahyp="http://schemas.microsoft.com/office/drawing/2018/hyperlinkcolor" val="tx"/>
                    </a:ext>
                  </a:extLst>
                </a:hlinkClick>
              </a:rPr>
              <a:t>Solstice screen mirroring</a:t>
            </a:r>
            <a:r>
              <a:rPr lang="en-GB" dirty="0">
                <a:solidFill>
                  <a:schemeClr val="tx1">
                    <a:lumMod val="65000"/>
                    <a:lumOff val="35000"/>
                  </a:schemeClr>
                </a:solidFill>
              </a:rPr>
              <a:t>. Follow the instructions on screen to download the Solstice software and connect. In the Settings tab, you will need to type “solstice.manchester.ac.uk” into the Solstice Discovery Service Address.  </a:t>
            </a:r>
            <a:endParaRPr lang="en-GB" dirty="0">
              <a:solidFill>
                <a:schemeClr val="tx1">
                  <a:lumMod val="65000"/>
                  <a:lumOff val="35000"/>
                </a:schemeClr>
              </a:solidFill>
              <a:cs typeface="Calibri"/>
            </a:endParaRPr>
          </a:p>
          <a:p>
            <a:endParaRPr lang="en-GB">
              <a:solidFill>
                <a:schemeClr val="tx1">
                  <a:lumMod val="65000"/>
                  <a:lumOff val="35000"/>
                </a:schemeClr>
              </a:solidFill>
            </a:endParaRPr>
          </a:p>
          <a:p>
            <a:r>
              <a:rPr lang="en-GB" b="1" dirty="0">
                <a:solidFill>
                  <a:schemeClr val="tx1">
                    <a:lumMod val="65000"/>
                    <a:lumOff val="35000"/>
                  </a:schemeClr>
                </a:solidFill>
              </a:rPr>
              <a:t>Option 3</a:t>
            </a:r>
            <a:r>
              <a:rPr lang="en-GB" dirty="0">
                <a:solidFill>
                  <a:schemeClr val="tx1">
                    <a:lumMod val="65000"/>
                    <a:lumOff val="35000"/>
                  </a:schemeClr>
                </a:solidFill>
              </a:rPr>
              <a:t>: Connect with the HDMI cable.</a:t>
            </a:r>
            <a:endParaRPr lang="en-GB" dirty="0">
              <a:solidFill>
                <a:schemeClr val="tx1">
                  <a:lumMod val="65000"/>
                  <a:lumOff val="35000"/>
                </a:schemeClr>
              </a:solidFill>
              <a:cs typeface="Calibri"/>
            </a:endParaRPr>
          </a:p>
          <a:p>
            <a:endParaRPr lang="en-GB">
              <a:solidFill>
                <a:schemeClr val="tx1">
                  <a:lumMod val="65000"/>
                  <a:lumOff val="35000"/>
                </a:schemeClr>
              </a:solidFill>
            </a:endParaRPr>
          </a:p>
          <a:p>
            <a:endParaRPr lang="en-GB">
              <a:solidFill>
                <a:schemeClr val="tx1">
                  <a:lumMod val="65000"/>
                  <a:lumOff val="35000"/>
                </a:schemeClr>
              </a:solidFill>
              <a:cs typeface="Calibri" panose="020F0502020204030204"/>
            </a:endParaRPr>
          </a:p>
        </p:txBody>
      </p:sp>
      <p:pic>
        <p:nvPicPr>
          <p:cNvPr id="7" name="Picture 6"/>
          <p:cNvPicPr>
            <a:picLocks noChangeAspect="1"/>
          </p:cNvPicPr>
          <p:nvPr/>
        </p:nvPicPr>
        <p:blipFill rotWithShape="1">
          <a:blip r:embed="rId5"/>
          <a:srcRect t="17844" r="11223" b="11122"/>
          <a:stretch/>
        </p:blipFill>
        <p:spPr>
          <a:xfrm>
            <a:off x="8935346" y="515925"/>
            <a:ext cx="3027269" cy="2099686"/>
          </a:xfrm>
          <a:prstGeom prst="rect">
            <a:avLst/>
          </a:prstGeom>
        </p:spPr>
      </p:pic>
      <p:pic>
        <p:nvPicPr>
          <p:cNvPr id="5" name="Picture 4"/>
          <p:cNvPicPr>
            <a:picLocks noChangeAspect="1"/>
          </p:cNvPicPr>
          <p:nvPr/>
        </p:nvPicPr>
        <p:blipFill>
          <a:blip r:embed="rId6"/>
          <a:stretch>
            <a:fillRect/>
          </a:stretch>
        </p:blipFill>
        <p:spPr>
          <a:xfrm>
            <a:off x="8932839" y="3025210"/>
            <a:ext cx="3029776" cy="3131953"/>
          </a:xfrm>
          <a:prstGeom prst="rect">
            <a:avLst/>
          </a:prstGeom>
        </p:spPr>
      </p:pic>
      <p:sp>
        <p:nvSpPr>
          <p:cNvPr id="2" name="TextBox 1">
            <a:extLst>
              <a:ext uri="{FF2B5EF4-FFF2-40B4-BE49-F238E27FC236}">
                <a16:creationId xmlns:a16="http://schemas.microsoft.com/office/drawing/2014/main" id="{6900C97F-BF6D-D308-1FAD-EEF56E2588EC}"/>
              </a:ext>
            </a:extLst>
          </p:cNvPr>
          <p:cNvSpPr txBox="1"/>
          <p:nvPr/>
        </p:nvSpPr>
        <p:spPr>
          <a:xfrm>
            <a:off x="4343774" y="4591933"/>
            <a:ext cx="445769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00A79D"/>
                </a:solidFill>
                <a:cs typeface="Segoe UI"/>
              </a:rPr>
              <a:t>Note: All rooms have ceiling microphones, so should pick up all discussion clearly. Might be worth a short reminder at the start about these as they can pick up people at the back having a conversation too. ​</a:t>
            </a:r>
          </a:p>
          <a:p>
            <a:r>
              <a:rPr lang="en-GB">
                <a:solidFill>
                  <a:srgbClr val="595959"/>
                </a:solidFill>
                <a:cs typeface="Segoe UI"/>
              </a:rPr>
              <a:t>  </a:t>
            </a:r>
            <a:r>
              <a:rPr lang="en-GB">
                <a:cs typeface="Segoe UI"/>
              </a:rPr>
              <a:t>​</a:t>
            </a:r>
          </a:p>
        </p:txBody>
      </p:sp>
    </p:spTree>
    <p:extLst>
      <p:ext uri="{BB962C8B-B14F-4D97-AF65-F5344CB8AC3E}">
        <p14:creationId xmlns:p14="http://schemas.microsoft.com/office/powerpoint/2010/main" val="71255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6" y="0"/>
            <a:ext cx="10515600" cy="1325563"/>
          </a:xfrm>
        </p:spPr>
        <p:txBody>
          <a:bodyPr/>
          <a:lstStyle/>
          <a:p>
            <a:r>
              <a:rPr lang="en-GB" dirty="0"/>
              <a:t>Catering and equipment hire</a:t>
            </a:r>
          </a:p>
        </p:txBody>
      </p:sp>
      <p:sp>
        <p:nvSpPr>
          <p:cNvPr id="3" name="Content Placeholder 2"/>
          <p:cNvSpPr>
            <a:spLocks noGrp="1"/>
          </p:cNvSpPr>
          <p:nvPr>
            <p:ph idx="1"/>
          </p:nvPr>
        </p:nvSpPr>
        <p:spPr>
          <a:xfrm>
            <a:off x="539564" y="1081148"/>
            <a:ext cx="11435104" cy="4144108"/>
          </a:xfrm>
        </p:spPr>
        <p:txBody>
          <a:bodyPr vert="horz" lIns="91440" tIns="45720" rIns="91440" bIns="45720" rtlCol="0" anchor="t">
            <a:normAutofit lnSpcReduction="10000"/>
          </a:bodyPr>
          <a:lstStyle/>
          <a:p>
            <a:r>
              <a:rPr lang="en-GB" sz="2000" dirty="0"/>
              <a:t>Catering can be ordered by contacting </a:t>
            </a:r>
            <a:r>
              <a:rPr lang="en-GB" sz="2000" dirty="0">
                <a:hlinkClick r:id="rId2"/>
              </a:rPr>
              <a:t>hospitality@manchester.ac.uk</a:t>
            </a:r>
            <a:r>
              <a:rPr lang="en-GB" sz="2000" dirty="0"/>
              <a:t>. There is also a new </a:t>
            </a:r>
            <a:r>
              <a:rPr lang="en-GB" sz="2000" dirty="0">
                <a:hlinkClick r:id="rId3"/>
              </a:rPr>
              <a:t>pizza delivery service</a:t>
            </a:r>
            <a:r>
              <a:rPr lang="en-GB" sz="2000" dirty="0"/>
              <a:t> that can be ordered as part of events catering.</a:t>
            </a:r>
            <a:endParaRPr lang="en-GB" sz="2000" dirty="0">
              <a:cs typeface="Calibri"/>
            </a:endParaRPr>
          </a:p>
          <a:p>
            <a:pPr lvl="0"/>
            <a:r>
              <a:rPr lang="en-GB" sz="2000" dirty="0"/>
              <a:t>External parties can contact Hospitality directly to request menus and place orders.</a:t>
            </a:r>
          </a:p>
          <a:p>
            <a:r>
              <a:rPr lang="en-GB" sz="2000" dirty="0"/>
              <a:t>At the end of the meeting, please make sure crockery and waste are cleared away awaiting collection by the Hospitality team. </a:t>
            </a:r>
            <a:endParaRPr lang="en-GB" sz="2000" dirty="0">
              <a:cs typeface="Calibri"/>
            </a:endParaRPr>
          </a:p>
          <a:p>
            <a:pPr marL="0" lvl="0" indent="0">
              <a:buNone/>
            </a:pPr>
            <a:endParaRPr lang="en-GB" sz="2000"/>
          </a:p>
          <a:p>
            <a:pPr lvl="0"/>
            <a:r>
              <a:rPr lang="en-GB" sz="2000" dirty="0"/>
              <a:t>Posterboards and additional event furniture would need to be ordered through </a:t>
            </a:r>
            <a:r>
              <a:rPr lang="en-GB" sz="2000" dirty="0">
                <a:hlinkClick r:id="rId4"/>
              </a:rPr>
              <a:t>Hirequirements</a:t>
            </a:r>
            <a:r>
              <a:rPr lang="en-GB" sz="2000" dirty="0"/>
              <a:t>, a University equipment hire supplier. You would need to contact them for a quote and raise a PO through Oracle.</a:t>
            </a:r>
            <a:endParaRPr lang="en-GB" sz="2000" dirty="0">
              <a:cs typeface="Calibri"/>
            </a:endParaRPr>
          </a:p>
          <a:p>
            <a:r>
              <a:rPr lang="en-GB" sz="2000" dirty="0">
                <a:hlinkClick r:id="rId5"/>
              </a:rPr>
              <a:t>Media Services</a:t>
            </a:r>
            <a:r>
              <a:rPr lang="en-GB" sz="2000" dirty="0"/>
              <a:t> can provide additional AV equipment if required. </a:t>
            </a:r>
            <a:r>
              <a:rPr lang="en-GB" sz="2000" dirty="0">
                <a:ea typeface="+mn-lt"/>
                <a:cs typeface="+mn-lt"/>
              </a:rPr>
              <a:t>The Royce Hub Building is covered to play music through the University of Manchester's music licence.</a:t>
            </a:r>
            <a:endParaRPr lang="en-GB" sz="2000" dirty="0">
              <a:cs typeface="Calibri"/>
            </a:endParaRPr>
          </a:p>
          <a:p>
            <a:pPr lvl="0"/>
            <a:r>
              <a:rPr lang="en-GB" sz="2000" dirty="0"/>
              <a:t>For additional event support, you may want to contact </a:t>
            </a:r>
            <a:r>
              <a:rPr lang="en-GB" sz="2000" dirty="0">
                <a:hlinkClick r:id="rId6"/>
              </a:rPr>
              <a:t>Confercare</a:t>
            </a:r>
            <a:r>
              <a:rPr lang="en-GB" sz="2000" dirty="0"/>
              <a:t>/University Conferencing team.</a:t>
            </a:r>
            <a:endParaRPr lang="en-GB" sz="2000" dirty="0">
              <a:cs typeface="Calibri"/>
            </a:endParaRPr>
          </a:p>
        </p:txBody>
      </p:sp>
      <p:sp>
        <p:nvSpPr>
          <p:cNvPr id="4" name="Rectangle 3"/>
          <p:cNvSpPr/>
          <p:nvPr/>
        </p:nvSpPr>
        <p:spPr>
          <a:xfrm>
            <a:off x="699721" y="2530549"/>
            <a:ext cx="11612781" cy="369332"/>
          </a:xfrm>
          <a:prstGeom prst="rect">
            <a:avLst/>
          </a:prstGeom>
        </p:spPr>
        <p:txBody>
          <a:bodyPr wrap="square">
            <a:spAutoFit/>
          </a:bodyPr>
          <a:lstStyle/>
          <a:p>
            <a:pPr>
              <a:spcAft>
                <a:spcPts val="0"/>
              </a:spcAft>
            </a:pPr>
            <a:r>
              <a:rPr lang="en-GB">
                <a:solidFill>
                  <a:srgbClr val="000000"/>
                </a:solidFill>
                <a:latin typeface="Calibri" panose="020F0502020204030204" pitchFamily="34" charset="0"/>
                <a:ea typeface="Calibri" panose="020F0502020204030204" pitchFamily="34" charset="0"/>
              </a:rPr>
              <a:t> </a:t>
            </a:r>
            <a:endParaRPr lang="en-GB">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06170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2" y="22222"/>
            <a:ext cx="10515600" cy="1325563"/>
          </a:xfrm>
        </p:spPr>
        <p:txBody>
          <a:bodyPr/>
          <a:lstStyle/>
          <a:p>
            <a:r>
              <a:rPr lang="en-GB"/>
              <a:t>Other spaces on campus</a:t>
            </a:r>
          </a:p>
        </p:txBody>
      </p:sp>
      <p:sp>
        <p:nvSpPr>
          <p:cNvPr id="6" name="TextBox 5"/>
          <p:cNvSpPr txBox="1"/>
          <p:nvPr/>
        </p:nvSpPr>
        <p:spPr>
          <a:xfrm>
            <a:off x="358189" y="1347784"/>
            <a:ext cx="6978277" cy="3970318"/>
          </a:xfrm>
          <a:prstGeom prst="rect">
            <a:avLst/>
          </a:prstGeom>
          <a:noFill/>
        </p:spPr>
        <p:txBody>
          <a:bodyPr wrap="square" lIns="91440" tIns="45720" rIns="91440" bIns="45720" rtlCol="0" anchor="t">
            <a:spAutoFit/>
          </a:bodyPr>
          <a:lstStyle/>
          <a:p>
            <a:r>
              <a:rPr lang="en-GB" b="1" dirty="0">
                <a:solidFill>
                  <a:srgbClr val="00A79D"/>
                </a:solidFill>
              </a:rPr>
              <a:t>External Bookings</a:t>
            </a:r>
          </a:p>
          <a:p>
            <a:pPr marL="285750" indent="-285750">
              <a:buFont typeface="Arial" panose="020B0604020202020204" pitchFamily="34" charset="0"/>
              <a:buChar char="•"/>
            </a:pPr>
            <a:r>
              <a:rPr lang="en-GB" dirty="0">
                <a:solidFill>
                  <a:schemeClr val="tx1">
                    <a:lumMod val="65000"/>
                    <a:lumOff val="35000"/>
                  </a:schemeClr>
                </a:solidFill>
              </a:rPr>
              <a:t>The University has many venues ideal for conferences, events and meetings. Have a look at the </a:t>
            </a:r>
            <a:r>
              <a:rPr lang="en-GB" dirty="0">
                <a:solidFill>
                  <a:schemeClr val="tx1">
                    <a:lumMod val="65000"/>
                    <a:lumOff val="35000"/>
                  </a:schemeClr>
                </a:solidFill>
                <a:hlinkClick r:id="rId3">
                  <a:extLst>
                    <a:ext uri="{A12FA001-AC4F-418D-AE19-62706E023703}">
                      <ahyp:hlinkClr xmlns:ahyp="http://schemas.microsoft.com/office/drawing/2018/hyperlinkcolor" val="tx"/>
                    </a:ext>
                  </a:extLst>
                </a:hlinkClick>
              </a:rPr>
              <a:t>UoM Conferencing website </a:t>
            </a:r>
            <a:r>
              <a:rPr lang="en-GB" dirty="0">
                <a:solidFill>
                  <a:schemeClr val="tx1">
                    <a:lumMod val="65000"/>
                    <a:lumOff val="35000"/>
                  </a:schemeClr>
                </a:solidFill>
              </a:rPr>
              <a:t>and </a:t>
            </a:r>
            <a:r>
              <a:rPr lang="en-GB" dirty="0">
                <a:solidFill>
                  <a:schemeClr val="tx1">
                    <a:lumMod val="65000"/>
                    <a:lumOff val="35000"/>
                  </a:schemeClr>
                </a:solidFill>
                <a:hlinkClick r:id="rId4">
                  <a:extLst>
                    <a:ext uri="{A12FA001-AC4F-418D-AE19-62706E023703}">
                      <ahyp:hlinkClr xmlns:ahyp="http://schemas.microsoft.com/office/drawing/2018/hyperlinkcolor" val="tx"/>
                    </a:ext>
                  </a:extLst>
                </a:hlinkClick>
              </a:rPr>
              <a:t>Alliance Manchester Business School website</a:t>
            </a:r>
            <a:r>
              <a:rPr lang="en-GB" dirty="0">
                <a:solidFill>
                  <a:schemeClr val="tx1">
                    <a:lumMod val="65000"/>
                    <a:lumOff val="35000"/>
                  </a:schemeClr>
                </a:solidFill>
              </a:rPr>
              <a:t> for more information. Note that the University gets a special rate for the </a:t>
            </a:r>
            <a:r>
              <a:rPr lang="en-GB" dirty="0">
                <a:solidFill>
                  <a:schemeClr val="tx1">
                    <a:lumMod val="65000"/>
                    <a:lumOff val="35000"/>
                  </a:schemeClr>
                </a:solidFill>
                <a:hlinkClick r:id="rId5">
                  <a:extLst>
                    <a:ext uri="{A12FA001-AC4F-418D-AE19-62706E023703}">
                      <ahyp:hlinkClr xmlns:ahyp="http://schemas.microsoft.com/office/drawing/2018/hyperlinkcolor" val="tx"/>
                    </a:ext>
                  </a:extLst>
                </a:hlinkClick>
              </a:rPr>
              <a:t>Hyatt Regency</a:t>
            </a:r>
            <a:r>
              <a:rPr lang="en-GB" dirty="0">
                <a:solidFill>
                  <a:schemeClr val="tx1">
                    <a:lumMod val="65000"/>
                    <a:lumOff val="35000"/>
                  </a:schemeClr>
                </a:solidFill>
              </a:rPr>
              <a:t>.</a:t>
            </a:r>
            <a:endParaRPr lang="en-GB" dirty="0">
              <a:solidFill>
                <a:schemeClr val="tx1">
                  <a:lumMod val="65000"/>
                  <a:lumOff val="35000"/>
                </a:schemeClr>
              </a:solidFill>
              <a:cs typeface="Calibri"/>
            </a:endParaRPr>
          </a:p>
          <a:p>
            <a:pPr marL="285750" indent="-285750">
              <a:buFont typeface="Arial" panose="020B0604020202020204" pitchFamily="34" charset="0"/>
              <a:buChar char="•"/>
            </a:pPr>
            <a:endParaRPr lang="en-GB">
              <a:solidFill>
                <a:schemeClr val="tx1">
                  <a:lumMod val="65000"/>
                  <a:lumOff val="35000"/>
                </a:schemeClr>
              </a:solidFill>
            </a:endParaRPr>
          </a:p>
          <a:p>
            <a:r>
              <a:rPr lang="en-GB" b="1" dirty="0">
                <a:solidFill>
                  <a:srgbClr val="00A79D"/>
                </a:solidFill>
              </a:rPr>
              <a:t>Internal Bookings</a:t>
            </a:r>
          </a:p>
          <a:p>
            <a:pPr marL="285750" indent="-285750">
              <a:buFont typeface="Arial" panose="020B0604020202020204" pitchFamily="34" charset="0"/>
              <a:buChar char="•"/>
            </a:pPr>
            <a:r>
              <a:rPr lang="en-GB" dirty="0">
                <a:solidFill>
                  <a:schemeClr val="tx1">
                    <a:lumMod val="65000"/>
                    <a:lumOff val="35000"/>
                  </a:schemeClr>
                </a:solidFill>
              </a:rPr>
              <a:t>University staff and students can book spaces through </a:t>
            </a:r>
            <a:r>
              <a:rPr lang="en-GB" dirty="0">
                <a:solidFill>
                  <a:schemeClr val="tx1">
                    <a:lumMod val="65000"/>
                    <a:lumOff val="35000"/>
                  </a:schemeClr>
                </a:solidFill>
                <a:hlinkClick r:id="rId6">
                  <a:extLst>
                    <a:ext uri="{A12FA001-AC4F-418D-AE19-62706E023703}">
                      <ahyp:hlinkClr xmlns:ahyp="http://schemas.microsoft.com/office/drawing/2018/hyperlinkcolor" val="tx"/>
                    </a:ext>
                  </a:extLst>
                </a:hlinkClick>
              </a:rPr>
              <a:t>resourcebooker.manchester.ac.uk</a:t>
            </a:r>
            <a:r>
              <a:rPr lang="en-GB" dirty="0">
                <a:solidFill>
                  <a:schemeClr val="tx1">
                    <a:lumMod val="65000"/>
                    <a:lumOff val="35000"/>
                  </a:schemeClr>
                </a:solidFill>
              </a:rPr>
              <a:t>. This includes all teaching spaces, such as lecture theatres and seminar rooms.</a:t>
            </a:r>
            <a:endParaRPr lang="en-GB" dirty="0">
              <a:solidFill>
                <a:schemeClr val="tx1">
                  <a:lumMod val="65000"/>
                  <a:lumOff val="35000"/>
                </a:schemeClr>
              </a:solidFill>
              <a:cs typeface="Calibri"/>
            </a:endParaRPr>
          </a:p>
          <a:p>
            <a:pPr marL="285750" indent="-285750">
              <a:buFont typeface="Arial" panose="020B0604020202020204" pitchFamily="34" charset="0"/>
              <a:buChar char="•"/>
            </a:pPr>
            <a:r>
              <a:rPr lang="en-GB" dirty="0">
                <a:solidFill>
                  <a:schemeClr val="tx1">
                    <a:lumMod val="65000"/>
                    <a:lumOff val="35000"/>
                  </a:schemeClr>
                </a:solidFill>
              </a:rPr>
              <a:t>There are other building foyers nearby Royce that are also good for events e.g., Alan Turing Building, Schuster Building, and University Place. Oddfellows Hall and James Chadwick Building also have large event spaces available.</a:t>
            </a:r>
            <a:endParaRPr lang="en-GB" dirty="0">
              <a:solidFill>
                <a:schemeClr val="tx1">
                  <a:lumMod val="65000"/>
                  <a:lumOff val="35000"/>
                </a:schemeClr>
              </a:solidFill>
              <a:cs typeface="Calibri"/>
            </a:endParaRPr>
          </a:p>
        </p:txBody>
      </p:sp>
      <p:pic>
        <p:nvPicPr>
          <p:cNvPr id="1026" name="Picture 2" descr="https://www.mediaservices.manchester.ac.uk/ourservices/confevents/brian_cox-10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6943" y="2563147"/>
            <a:ext cx="3818671" cy="3818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8"/>
          <a:srcRect l="36203" r="7349"/>
          <a:stretch/>
        </p:blipFill>
        <p:spPr>
          <a:xfrm>
            <a:off x="8206942" y="337086"/>
            <a:ext cx="3818671" cy="2021397"/>
          </a:xfrm>
          <a:prstGeom prst="rect">
            <a:avLst/>
          </a:prstGeom>
        </p:spPr>
      </p:pic>
    </p:spTree>
    <p:extLst>
      <p:ext uri="{BB962C8B-B14F-4D97-AF65-F5344CB8AC3E}">
        <p14:creationId xmlns:p14="http://schemas.microsoft.com/office/powerpoint/2010/main" val="113904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530" y="1180213"/>
            <a:ext cx="10878880" cy="3997843"/>
          </a:xfrm>
        </p:spPr>
        <p:txBody>
          <a:bodyPr vert="horz" lIns="91440" tIns="45720" rIns="91440" bIns="45720" rtlCol="0" anchor="t">
            <a:normAutofit fontScale="77500" lnSpcReduction="20000"/>
          </a:bodyPr>
          <a:lstStyle/>
          <a:p>
            <a:r>
              <a:rPr lang="en-GB" sz="3100">
                <a:solidFill>
                  <a:schemeClr val="tx1">
                    <a:lumMod val="65000"/>
                    <a:lumOff val="35000"/>
                  </a:schemeClr>
                </a:solidFill>
              </a:rPr>
              <a:t>Royce event/meeting expectations</a:t>
            </a:r>
          </a:p>
          <a:p>
            <a:endParaRPr lang="en-GB" sz="1200">
              <a:solidFill>
                <a:schemeClr val="tx1">
                  <a:lumMod val="65000"/>
                  <a:lumOff val="35000"/>
                </a:schemeClr>
              </a:solidFill>
            </a:endParaRPr>
          </a:p>
          <a:p>
            <a:pPr lvl="1"/>
            <a:r>
              <a:rPr lang="en-GB">
                <a:solidFill>
                  <a:schemeClr val="tx1">
                    <a:lumMod val="65000"/>
                    <a:lumOff val="35000"/>
                  </a:schemeClr>
                </a:solidFill>
              </a:rPr>
              <a:t>Reception and arrivals, EDI considerations, risk assessments, event setup and clear away</a:t>
            </a:r>
            <a:endParaRPr lang="en-GB">
              <a:solidFill>
                <a:schemeClr val="tx1">
                  <a:lumMod val="65000"/>
                  <a:lumOff val="35000"/>
                </a:schemeClr>
              </a:solidFill>
              <a:cs typeface="Calibri"/>
            </a:endParaRPr>
          </a:p>
          <a:p>
            <a:pPr lvl="1"/>
            <a:r>
              <a:rPr lang="en-GB">
                <a:solidFill>
                  <a:schemeClr val="tx1">
                    <a:lumMod val="65000"/>
                    <a:lumOff val="35000"/>
                  </a:schemeClr>
                </a:solidFill>
              </a:rPr>
              <a:t>High-profile meetings and lab tours</a:t>
            </a:r>
            <a:endParaRPr lang="en-GB">
              <a:solidFill>
                <a:schemeClr val="tx1">
                  <a:lumMod val="65000"/>
                  <a:lumOff val="35000"/>
                </a:schemeClr>
              </a:solidFill>
              <a:cs typeface="Calibri"/>
            </a:endParaRPr>
          </a:p>
          <a:p>
            <a:pPr marL="457200" lvl="1" indent="0">
              <a:buNone/>
            </a:pPr>
            <a:endParaRPr lang="en-GB">
              <a:solidFill>
                <a:schemeClr val="tx1">
                  <a:lumMod val="65000"/>
                  <a:lumOff val="35000"/>
                </a:schemeClr>
              </a:solidFill>
            </a:endParaRPr>
          </a:p>
          <a:p>
            <a:pPr lvl="1"/>
            <a:r>
              <a:rPr lang="en-GB" sz="3100">
                <a:solidFill>
                  <a:schemeClr val="tx1">
                    <a:lumMod val="65000"/>
                    <a:lumOff val="35000"/>
                  </a:schemeClr>
                </a:solidFill>
              </a:rPr>
              <a:t>Royce Hub Building information</a:t>
            </a:r>
            <a:r>
              <a:rPr lang="en-GB">
                <a:solidFill>
                  <a:schemeClr val="tx1">
                    <a:lumMod val="65000"/>
                    <a:lumOff val="35000"/>
                  </a:schemeClr>
                </a:solidFill>
              </a:rPr>
              <a:t>: </a:t>
            </a:r>
            <a:endParaRPr lang="en-GB">
              <a:solidFill>
                <a:schemeClr val="tx1">
                  <a:lumMod val="65000"/>
                  <a:lumOff val="35000"/>
                </a:schemeClr>
              </a:solidFill>
              <a:cs typeface="Calibri"/>
            </a:endParaRPr>
          </a:p>
          <a:p>
            <a:pPr marL="457200" lvl="1" indent="0">
              <a:buNone/>
            </a:pPr>
            <a:endParaRPr lang="en-GB" sz="1300">
              <a:solidFill>
                <a:schemeClr val="tx1">
                  <a:lumMod val="65000"/>
                  <a:lumOff val="35000"/>
                </a:schemeClr>
              </a:solidFill>
            </a:endParaRPr>
          </a:p>
          <a:p>
            <a:pPr lvl="1"/>
            <a:r>
              <a:rPr lang="en-GB">
                <a:solidFill>
                  <a:schemeClr val="tx1">
                    <a:lumMod val="65000"/>
                    <a:lumOff val="35000"/>
                  </a:schemeClr>
                </a:solidFill>
              </a:rPr>
              <a:t>Directions, meeting/events spaces and floorplans</a:t>
            </a:r>
            <a:endParaRPr lang="en-GB">
              <a:solidFill>
                <a:schemeClr val="tx1">
                  <a:lumMod val="65000"/>
                  <a:lumOff val="35000"/>
                </a:schemeClr>
              </a:solidFill>
              <a:cs typeface="Calibri"/>
            </a:endParaRPr>
          </a:p>
          <a:p>
            <a:pPr marL="457200" lvl="1" indent="0">
              <a:buNone/>
            </a:pPr>
            <a:endParaRPr lang="en-GB">
              <a:solidFill>
                <a:schemeClr val="tx1">
                  <a:lumMod val="65000"/>
                  <a:lumOff val="35000"/>
                </a:schemeClr>
              </a:solidFill>
            </a:endParaRPr>
          </a:p>
          <a:p>
            <a:r>
              <a:rPr lang="en-GB" sz="3100">
                <a:solidFill>
                  <a:schemeClr val="tx1">
                    <a:lumMod val="65000"/>
                    <a:lumOff val="35000"/>
                  </a:schemeClr>
                </a:solidFill>
              </a:rPr>
              <a:t>Planning your event/meeting: </a:t>
            </a:r>
            <a:endParaRPr lang="en-GB" sz="3100">
              <a:solidFill>
                <a:schemeClr val="tx1">
                  <a:lumMod val="65000"/>
                  <a:lumOff val="35000"/>
                </a:schemeClr>
              </a:solidFill>
              <a:cs typeface="Calibri"/>
            </a:endParaRPr>
          </a:p>
          <a:p>
            <a:pPr lvl="1"/>
            <a:endParaRPr lang="en-GB" sz="1400">
              <a:solidFill>
                <a:schemeClr val="tx1">
                  <a:lumMod val="65000"/>
                  <a:lumOff val="35000"/>
                </a:schemeClr>
              </a:solidFill>
            </a:endParaRPr>
          </a:p>
          <a:p>
            <a:pPr lvl="1"/>
            <a:r>
              <a:rPr lang="en-GB">
                <a:solidFill>
                  <a:schemeClr val="tx1">
                    <a:lumMod val="65000"/>
                    <a:lumOff val="35000"/>
                  </a:schemeClr>
                </a:solidFill>
              </a:rPr>
              <a:t>Building facilities, AV equipment and useful contacts</a:t>
            </a:r>
            <a:endParaRPr lang="en-GB">
              <a:solidFill>
                <a:schemeClr val="tx1">
                  <a:lumMod val="65000"/>
                  <a:lumOff val="35000"/>
                </a:schemeClr>
              </a:solidFill>
              <a:cs typeface="Calibri"/>
            </a:endParaRPr>
          </a:p>
          <a:p>
            <a:pPr marL="457200" lvl="1" indent="0">
              <a:buNone/>
            </a:pPr>
            <a:endParaRPr lang="en-GB">
              <a:solidFill>
                <a:schemeClr val="tx1">
                  <a:lumMod val="65000"/>
                  <a:lumOff val="35000"/>
                </a:schemeClr>
              </a:solidFill>
            </a:endParaRPr>
          </a:p>
          <a:p>
            <a:r>
              <a:rPr lang="en-GB" sz="3100">
                <a:solidFill>
                  <a:schemeClr val="tx1">
                    <a:lumMod val="65000"/>
                    <a:lumOff val="35000"/>
                  </a:schemeClr>
                </a:solidFill>
              </a:rPr>
              <a:t>Other spaces on the University of Manchester campus</a:t>
            </a:r>
            <a:endParaRPr lang="en-GB" sz="3100">
              <a:solidFill>
                <a:schemeClr val="tx1">
                  <a:lumMod val="65000"/>
                  <a:lumOff val="35000"/>
                </a:schemeClr>
              </a:solidFill>
              <a:cs typeface="Calibri"/>
            </a:endParaRPr>
          </a:p>
        </p:txBody>
      </p:sp>
      <p:sp>
        <p:nvSpPr>
          <p:cNvPr id="5" name="Title 2"/>
          <p:cNvSpPr>
            <a:spLocks noGrp="1"/>
          </p:cNvSpPr>
          <p:nvPr>
            <p:ph type="title"/>
          </p:nvPr>
        </p:nvSpPr>
        <p:spPr>
          <a:xfrm>
            <a:off x="250372" y="0"/>
            <a:ext cx="10515600" cy="1325563"/>
          </a:xfrm>
        </p:spPr>
        <p:txBody>
          <a:bodyPr>
            <a:normAutofit/>
          </a:bodyPr>
          <a:lstStyle/>
          <a:p>
            <a:r>
              <a:rPr lang="en-GB" sz="4200"/>
              <a:t>Overview </a:t>
            </a:r>
          </a:p>
        </p:txBody>
      </p:sp>
    </p:spTree>
    <p:extLst>
      <p:ext uri="{BB962C8B-B14F-4D97-AF65-F5344CB8AC3E}">
        <p14:creationId xmlns:p14="http://schemas.microsoft.com/office/powerpoint/2010/main" val="318432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37276" y="5098326"/>
            <a:ext cx="2177267"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837277" y="4674804"/>
            <a:ext cx="2177267" cy="246335"/>
          </a:xfrm>
          <a:prstGeom prst="rect">
            <a:avLst/>
          </a:prstGeom>
          <a:solidFill>
            <a:srgbClr val="F8E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lumMod val="50000"/>
                    <a:lumOff val="50000"/>
                  </a:schemeClr>
                </a:solidFill>
              </a:rPr>
              <a:t>Foyer, orientation zone</a:t>
            </a:r>
          </a:p>
        </p:txBody>
      </p:sp>
      <p:sp>
        <p:nvSpPr>
          <p:cNvPr id="6" name="Rectangle 5"/>
          <p:cNvSpPr/>
          <p:nvPr/>
        </p:nvSpPr>
        <p:spPr>
          <a:xfrm>
            <a:off x="8187073" y="4674804"/>
            <a:ext cx="3785190"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837276" y="4272545"/>
            <a:ext cx="2177267" cy="246335"/>
          </a:xfrm>
          <a:prstGeom prst="rect">
            <a:avLst/>
          </a:prstGeom>
          <a:solidFill>
            <a:srgbClr val="F8E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lumMod val="50000"/>
                    <a:lumOff val="50000"/>
                  </a:schemeClr>
                </a:solidFill>
              </a:rPr>
              <a:t>Mezzanine Community Hub</a:t>
            </a:r>
          </a:p>
        </p:txBody>
      </p:sp>
      <p:sp>
        <p:nvSpPr>
          <p:cNvPr id="8" name="Rectangle 7"/>
          <p:cNvSpPr/>
          <p:nvPr/>
        </p:nvSpPr>
        <p:spPr>
          <a:xfrm>
            <a:off x="5837276" y="3857879"/>
            <a:ext cx="2177267" cy="246335"/>
          </a:xfrm>
          <a:prstGeom prst="rect">
            <a:avLst/>
          </a:prstGeom>
          <a:solidFill>
            <a:srgbClr val="F8E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lumMod val="50000"/>
                    <a:lumOff val="50000"/>
                  </a:schemeClr>
                </a:solidFill>
              </a:rPr>
              <a:t>Seminar room and board room</a:t>
            </a:r>
          </a:p>
        </p:txBody>
      </p:sp>
      <p:sp>
        <p:nvSpPr>
          <p:cNvPr id="9" name="Rectangle 8"/>
          <p:cNvSpPr/>
          <p:nvPr/>
        </p:nvSpPr>
        <p:spPr>
          <a:xfrm>
            <a:off x="8187073" y="3856107"/>
            <a:ext cx="3785190"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837276" y="3411315"/>
            <a:ext cx="2177267" cy="246335"/>
          </a:xfrm>
          <a:prstGeom prst="rect">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Residents meeting room</a:t>
            </a:r>
          </a:p>
        </p:txBody>
      </p:sp>
      <p:sp>
        <p:nvSpPr>
          <p:cNvPr id="11" name="Rectangle 10"/>
          <p:cNvSpPr/>
          <p:nvPr/>
        </p:nvSpPr>
        <p:spPr>
          <a:xfrm>
            <a:off x="8187073" y="3409543"/>
            <a:ext cx="3785190"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837276" y="2196538"/>
            <a:ext cx="2177267"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187073" y="2194766"/>
            <a:ext cx="3785190"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837276" y="1751301"/>
            <a:ext cx="2177267" cy="246335"/>
          </a:xfrm>
          <a:prstGeom prst="rect">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Residents meeting room</a:t>
            </a:r>
          </a:p>
        </p:txBody>
      </p:sp>
      <p:sp>
        <p:nvSpPr>
          <p:cNvPr id="15" name="Rectangle 14"/>
          <p:cNvSpPr/>
          <p:nvPr/>
        </p:nvSpPr>
        <p:spPr>
          <a:xfrm>
            <a:off x="8187073" y="1749529"/>
            <a:ext cx="3785190"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837276" y="1327335"/>
            <a:ext cx="2177267"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Research office</a:t>
            </a:r>
          </a:p>
        </p:txBody>
      </p:sp>
      <p:sp>
        <p:nvSpPr>
          <p:cNvPr id="17" name="Rectangle 16"/>
          <p:cNvSpPr/>
          <p:nvPr/>
        </p:nvSpPr>
        <p:spPr>
          <a:xfrm>
            <a:off x="8187073" y="1325563"/>
            <a:ext cx="3785190"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840817" y="3008169"/>
            <a:ext cx="2177267"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190614" y="3006397"/>
            <a:ext cx="3785190"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837276" y="2608108"/>
            <a:ext cx="2177267"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187073" y="2606336"/>
            <a:ext cx="3785190" cy="246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p:cNvSpPr>
            <a:spLocks noGrp="1"/>
          </p:cNvSpPr>
          <p:nvPr>
            <p:ph type="title"/>
          </p:nvPr>
        </p:nvSpPr>
        <p:spPr>
          <a:xfrm>
            <a:off x="221256" y="0"/>
            <a:ext cx="10515600" cy="1325563"/>
          </a:xfrm>
        </p:spPr>
        <p:txBody>
          <a:bodyPr/>
          <a:lstStyle/>
          <a:p>
            <a:r>
              <a:rPr lang="en-GB"/>
              <a:t>Building spaces</a:t>
            </a:r>
          </a:p>
        </p:txBody>
      </p:sp>
      <p:sp>
        <p:nvSpPr>
          <p:cNvPr id="23" name="TextBox 22"/>
          <p:cNvSpPr txBox="1"/>
          <p:nvPr/>
        </p:nvSpPr>
        <p:spPr>
          <a:xfrm>
            <a:off x="5319569" y="1214137"/>
            <a:ext cx="446568" cy="4247317"/>
          </a:xfrm>
          <a:prstGeom prst="rect">
            <a:avLst/>
          </a:prstGeom>
          <a:noFill/>
        </p:spPr>
        <p:txBody>
          <a:bodyPr wrap="square" rtlCol="0">
            <a:spAutoFit/>
          </a:bodyPr>
          <a:lstStyle/>
          <a:p>
            <a:r>
              <a:rPr lang="en-GB" sz="2700">
                <a:solidFill>
                  <a:schemeClr val="tx1">
                    <a:lumMod val="50000"/>
                    <a:lumOff val="50000"/>
                  </a:schemeClr>
                </a:solidFill>
              </a:rPr>
              <a:t>7</a:t>
            </a:r>
          </a:p>
          <a:p>
            <a:r>
              <a:rPr lang="en-GB" sz="2700">
                <a:solidFill>
                  <a:schemeClr val="tx1">
                    <a:lumMod val="50000"/>
                    <a:lumOff val="50000"/>
                  </a:schemeClr>
                </a:solidFill>
              </a:rPr>
              <a:t>6</a:t>
            </a:r>
          </a:p>
          <a:p>
            <a:r>
              <a:rPr lang="en-GB" sz="2700">
                <a:solidFill>
                  <a:schemeClr val="tx1">
                    <a:lumMod val="50000"/>
                    <a:lumOff val="50000"/>
                  </a:schemeClr>
                </a:solidFill>
              </a:rPr>
              <a:t>5</a:t>
            </a:r>
          </a:p>
          <a:p>
            <a:r>
              <a:rPr lang="en-GB" sz="2700">
                <a:solidFill>
                  <a:schemeClr val="tx1">
                    <a:lumMod val="50000"/>
                    <a:lumOff val="50000"/>
                  </a:schemeClr>
                </a:solidFill>
              </a:rPr>
              <a:t>4</a:t>
            </a:r>
          </a:p>
          <a:p>
            <a:r>
              <a:rPr lang="en-GB" sz="2700">
                <a:solidFill>
                  <a:schemeClr val="tx1">
                    <a:lumMod val="50000"/>
                    <a:lumOff val="50000"/>
                  </a:schemeClr>
                </a:solidFill>
              </a:rPr>
              <a:t>3</a:t>
            </a:r>
          </a:p>
          <a:p>
            <a:r>
              <a:rPr lang="en-GB" sz="2700">
                <a:solidFill>
                  <a:schemeClr val="tx1">
                    <a:lumMod val="50000"/>
                    <a:lumOff val="50000"/>
                  </a:schemeClr>
                </a:solidFill>
              </a:rPr>
              <a:t>2</a:t>
            </a:r>
          </a:p>
          <a:p>
            <a:r>
              <a:rPr lang="en-GB" sz="2700">
                <a:solidFill>
                  <a:schemeClr val="tx1">
                    <a:lumMod val="50000"/>
                    <a:lumOff val="50000"/>
                  </a:schemeClr>
                </a:solidFill>
              </a:rPr>
              <a:t>1</a:t>
            </a:r>
          </a:p>
          <a:p>
            <a:r>
              <a:rPr lang="en-GB" sz="2700">
                <a:solidFill>
                  <a:schemeClr val="tx1">
                    <a:lumMod val="50000"/>
                    <a:lumOff val="50000"/>
                  </a:schemeClr>
                </a:solidFill>
              </a:rPr>
              <a:t>M</a:t>
            </a:r>
          </a:p>
          <a:p>
            <a:r>
              <a:rPr lang="en-GB" sz="2700">
                <a:solidFill>
                  <a:schemeClr val="tx1">
                    <a:lumMod val="50000"/>
                    <a:lumOff val="50000"/>
                  </a:schemeClr>
                </a:solidFill>
              </a:rPr>
              <a:t>G</a:t>
            </a:r>
          </a:p>
          <a:p>
            <a:r>
              <a:rPr lang="en-GB" sz="2700">
                <a:solidFill>
                  <a:schemeClr val="tx1">
                    <a:lumMod val="50000"/>
                    <a:lumOff val="50000"/>
                  </a:schemeClr>
                </a:solidFill>
              </a:rPr>
              <a:t>B</a:t>
            </a:r>
          </a:p>
        </p:txBody>
      </p:sp>
      <p:sp>
        <p:nvSpPr>
          <p:cNvPr id="24" name="Content Placeholder 2"/>
          <p:cNvSpPr>
            <a:spLocks noGrp="1"/>
          </p:cNvSpPr>
          <p:nvPr>
            <p:ph idx="1"/>
          </p:nvPr>
        </p:nvSpPr>
        <p:spPr>
          <a:xfrm>
            <a:off x="360813" y="1152265"/>
            <a:ext cx="4551429" cy="4387298"/>
          </a:xfrm>
        </p:spPr>
        <p:txBody>
          <a:bodyPr vert="horz" lIns="91440" tIns="45720" rIns="91440" bIns="45720" rtlCol="0" anchor="t">
            <a:normAutofit/>
          </a:bodyPr>
          <a:lstStyle/>
          <a:p>
            <a:pPr marL="0" indent="0">
              <a:buNone/>
            </a:pPr>
            <a:r>
              <a:rPr lang="en-GB" sz="2000"/>
              <a:t>It is important to remember the Royce is an active research institute. All events and meetings must be relevant to Royce activities (per our VAT restrictions).</a:t>
            </a:r>
          </a:p>
          <a:p>
            <a:pPr marL="0" indent="0">
              <a:buNone/>
            </a:pPr>
            <a:r>
              <a:rPr lang="en-GB" sz="2000"/>
              <a:t>As a quick overview, yellow spaces are open to the public. The areas in blue and turquoise represent spaces for building users only i.e., research offices, labs and break space.</a:t>
            </a:r>
            <a:endParaRPr lang="en-GB" sz="2000">
              <a:cs typeface="Calibri"/>
            </a:endParaRPr>
          </a:p>
          <a:p>
            <a:pPr marL="0" indent="0">
              <a:buNone/>
            </a:pPr>
            <a:r>
              <a:rPr lang="en-GB" sz="2000"/>
              <a:t>There is a </a:t>
            </a:r>
            <a:r>
              <a:rPr lang="en-GB" sz="2000">
                <a:solidFill>
                  <a:srgbClr val="FF0000"/>
                </a:solidFill>
              </a:rPr>
              <a:t>secure line </a:t>
            </a:r>
            <a:r>
              <a:rPr lang="en-GB" sz="2000"/>
              <a:t>around the public spaces, leading to access-controlled spaces requiring a swipe card. Any access beyond this point </a:t>
            </a:r>
            <a:r>
              <a:rPr lang="en-GB" sz="2000" b="1" u="sng"/>
              <a:t>must</a:t>
            </a:r>
            <a:r>
              <a:rPr lang="en-GB" sz="2000"/>
              <a:t> be accompanied, and in many cases also risk assessed.</a:t>
            </a:r>
            <a:endParaRPr lang="en-GB" sz="2000">
              <a:cs typeface="Calibri"/>
            </a:endParaRPr>
          </a:p>
          <a:p>
            <a:pPr marL="0" indent="0">
              <a:buNone/>
            </a:pPr>
            <a:endParaRPr lang="en-GB" sz="2000"/>
          </a:p>
        </p:txBody>
      </p:sp>
      <p:cxnSp>
        <p:nvCxnSpPr>
          <p:cNvPr id="26" name="Straight Connector 25"/>
          <p:cNvCxnSpPr/>
          <p:nvPr/>
        </p:nvCxnSpPr>
        <p:spPr>
          <a:xfrm>
            <a:off x="8099607" y="4641178"/>
            <a:ext cx="0" cy="3012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03147" y="3815382"/>
            <a:ext cx="0" cy="3012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03150" y="4240683"/>
            <a:ext cx="0" cy="3012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837277" y="3744548"/>
            <a:ext cx="2177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837277" y="5008061"/>
            <a:ext cx="2177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17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564" y="-281836"/>
            <a:ext cx="10515600" cy="1325563"/>
          </a:xfrm>
        </p:spPr>
        <p:txBody>
          <a:bodyPr>
            <a:normAutofit/>
          </a:bodyPr>
          <a:lstStyle/>
          <a:p>
            <a:r>
              <a:rPr lang="en-GB" sz="4200"/>
              <a:t>Reception and arrivals</a:t>
            </a:r>
          </a:p>
        </p:txBody>
      </p:sp>
      <p:sp>
        <p:nvSpPr>
          <p:cNvPr id="6" name="TextBox 5"/>
          <p:cNvSpPr txBox="1"/>
          <p:nvPr/>
        </p:nvSpPr>
        <p:spPr>
          <a:xfrm>
            <a:off x="306385" y="624401"/>
            <a:ext cx="7541804" cy="60785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a:solidFill>
                  <a:schemeClr val="tx1">
                    <a:lumMod val="65000"/>
                    <a:lumOff val="35000"/>
                  </a:schemeClr>
                </a:solidFill>
              </a:rPr>
              <a:t>The ground floor foyer will be open to the public and visitors, up to the 1</a:t>
            </a:r>
            <a:r>
              <a:rPr lang="en-GB" sz="1600" baseline="30000">
                <a:solidFill>
                  <a:schemeClr val="tx1">
                    <a:lumMod val="65000"/>
                    <a:lumOff val="35000"/>
                  </a:schemeClr>
                </a:solidFill>
              </a:rPr>
              <a:t>st</a:t>
            </a:r>
            <a:r>
              <a:rPr lang="en-GB" sz="1600">
                <a:solidFill>
                  <a:schemeClr val="tx1">
                    <a:lumMod val="65000"/>
                    <a:lumOff val="35000"/>
                  </a:schemeClr>
                </a:solidFill>
              </a:rPr>
              <a:t> floor. If the event is being organised by external visitors, </a:t>
            </a:r>
            <a:r>
              <a:rPr lang="en-GB" sz="1600" b="1" u="sng">
                <a:solidFill>
                  <a:schemeClr val="tx1">
                    <a:lumMod val="65000"/>
                    <a:lumOff val="35000"/>
                  </a:schemeClr>
                </a:solidFill>
              </a:rPr>
              <a:t>you must ensure</a:t>
            </a:r>
            <a:r>
              <a:rPr lang="en-GB" sz="1600" b="1">
                <a:solidFill>
                  <a:schemeClr val="tx1">
                    <a:lumMod val="65000"/>
                    <a:lumOff val="35000"/>
                  </a:schemeClr>
                </a:solidFill>
              </a:rPr>
              <a:t> </a:t>
            </a:r>
            <a:r>
              <a:rPr lang="en-GB" sz="1600">
                <a:solidFill>
                  <a:schemeClr val="tx1">
                    <a:lumMod val="65000"/>
                    <a:lumOff val="35000"/>
                  </a:schemeClr>
                </a:solidFill>
              </a:rPr>
              <a:t>you are on-site to meet your guests and accompany them to other floors.  All research offices and labs are </a:t>
            </a:r>
            <a:r>
              <a:rPr lang="en-GB" sz="1600" b="1" u="sng">
                <a:solidFill>
                  <a:schemeClr val="tx1">
                    <a:lumMod val="65000"/>
                    <a:lumOff val="35000"/>
                  </a:schemeClr>
                </a:solidFill>
              </a:rPr>
              <a:t>swipe access only</a:t>
            </a:r>
            <a:r>
              <a:rPr lang="en-GB" sz="1600">
                <a:solidFill>
                  <a:schemeClr val="tx1">
                    <a:lumMod val="65000"/>
                    <a:lumOff val="35000"/>
                  </a:schemeClr>
                </a:solidFill>
              </a:rPr>
              <a:t>; any access must be accompanied and arranged with the relevant parties in advance (see later slides).</a:t>
            </a:r>
          </a:p>
          <a:p>
            <a:pPr marL="285750" indent="-285750">
              <a:buFont typeface="Arial" panose="020B0604020202020204" pitchFamily="34" charset="0"/>
              <a:buChar char="•"/>
            </a:pPr>
            <a:endParaRPr lang="en-GB" sz="700" b="1">
              <a:solidFill>
                <a:schemeClr val="tx1">
                  <a:lumMod val="65000"/>
                  <a:lumOff val="35000"/>
                </a:schemeClr>
              </a:solidFill>
            </a:endParaRPr>
          </a:p>
          <a:p>
            <a:pPr marL="285750" indent="-285750">
              <a:buFont typeface="Arial" panose="020B0604020202020204" pitchFamily="34" charset="0"/>
              <a:buChar char="•"/>
            </a:pPr>
            <a:r>
              <a:rPr lang="en-GB" sz="1600" b="1">
                <a:solidFill>
                  <a:schemeClr val="tx1">
                    <a:lumMod val="65000"/>
                    <a:lumOff val="35000"/>
                  </a:schemeClr>
                </a:solidFill>
              </a:rPr>
              <a:t>Staffed reception desk between 08:30 – 16:00</a:t>
            </a:r>
          </a:p>
          <a:p>
            <a:endParaRPr lang="en-GB" sz="400">
              <a:solidFill>
                <a:schemeClr val="tx1">
                  <a:lumMod val="65000"/>
                  <a:lumOff val="35000"/>
                </a:schemeClr>
              </a:solidFill>
            </a:endParaRPr>
          </a:p>
          <a:p>
            <a:pPr marL="742950" lvl="1" indent="-285750">
              <a:buFont typeface="Arial" panose="020B0604020202020204" pitchFamily="34" charset="0"/>
              <a:buChar char="•"/>
            </a:pPr>
            <a:r>
              <a:rPr lang="en-GB" sz="1600">
                <a:solidFill>
                  <a:schemeClr val="tx1">
                    <a:lumMod val="65000"/>
                    <a:lumOff val="35000"/>
                  </a:schemeClr>
                </a:solidFill>
              </a:rPr>
              <a:t>The </a:t>
            </a:r>
            <a:r>
              <a:rPr lang="en-GB" sz="1600" u="sng">
                <a:solidFill>
                  <a:schemeClr val="tx1">
                    <a:lumMod val="65000"/>
                    <a:lumOff val="35000"/>
                  </a:schemeClr>
                </a:solidFill>
              </a:rPr>
              <a:t>meeting organiser/on-site contact</a:t>
            </a:r>
            <a:r>
              <a:rPr lang="en-GB" sz="1600">
                <a:solidFill>
                  <a:schemeClr val="tx1">
                    <a:lumMod val="65000"/>
                    <a:lumOff val="35000"/>
                  </a:schemeClr>
                </a:solidFill>
              </a:rPr>
              <a:t> should arrange for a colleague to be based at Reception for meet and greet and event registration activities. The Reception team will support BAU building operations and enquiries only. </a:t>
            </a:r>
            <a:endParaRPr lang="en-GB" sz="1600">
              <a:solidFill>
                <a:schemeClr val="tx1">
                  <a:lumMod val="65000"/>
                  <a:lumOff val="35000"/>
                </a:schemeClr>
              </a:solidFill>
              <a:cs typeface="Calibri"/>
            </a:endParaRPr>
          </a:p>
          <a:p>
            <a:pPr marL="742950" lvl="1" indent="-285750">
              <a:buFont typeface="Arial" panose="020B0604020202020204" pitchFamily="34" charset="0"/>
              <a:buChar char="•"/>
            </a:pPr>
            <a:r>
              <a:rPr lang="en-GB" sz="1600">
                <a:solidFill>
                  <a:schemeClr val="tx1">
                    <a:lumMod val="65000"/>
                    <a:lumOff val="35000"/>
                  </a:schemeClr>
                </a:solidFill>
              </a:rPr>
              <a:t>For events, lanyards and name badges for visitors can be prepared in advance. Royce lanyards can be collected from the Royce Hub team; please arrange well in advance. These should be returned to the Reception desk at the end of the visit.</a:t>
            </a:r>
            <a:endParaRPr lang="en-GB" sz="1600">
              <a:solidFill>
                <a:schemeClr val="tx1">
                  <a:lumMod val="65000"/>
                  <a:lumOff val="35000"/>
                </a:schemeClr>
              </a:solidFill>
              <a:cs typeface="Calibri"/>
            </a:endParaRPr>
          </a:p>
          <a:p>
            <a:pPr marL="285750" lvl="1" indent="-285750">
              <a:buFont typeface="Arial" panose="020B0604020202020204" pitchFamily="34" charset="0"/>
              <a:buChar char="•"/>
            </a:pPr>
            <a:endParaRPr lang="en-GB" sz="400">
              <a:solidFill>
                <a:schemeClr val="tx1">
                  <a:lumMod val="65000"/>
                  <a:lumOff val="35000"/>
                </a:schemeClr>
              </a:solidFill>
            </a:endParaRPr>
          </a:p>
          <a:p>
            <a:pPr marL="285750" indent="-285750">
              <a:buFont typeface="Arial" panose="020B0604020202020204" pitchFamily="34" charset="0"/>
              <a:buChar char="•"/>
            </a:pPr>
            <a:r>
              <a:rPr lang="en-GB" sz="1600" b="1">
                <a:solidFill>
                  <a:schemeClr val="tx1">
                    <a:lumMod val="65000"/>
                    <a:lumOff val="35000"/>
                  </a:schemeClr>
                </a:solidFill>
              </a:rPr>
              <a:t>Portrait screen in the foyer </a:t>
            </a:r>
            <a:r>
              <a:rPr lang="en-GB" sz="1600">
                <a:solidFill>
                  <a:schemeClr val="tx1">
                    <a:lumMod val="65000"/>
                    <a:lumOff val="35000"/>
                  </a:schemeClr>
                </a:solidFill>
              </a:rPr>
              <a:t>can be used to display event information, messages and promotion. Please contact </a:t>
            </a:r>
            <a:r>
              <a:rPr lang="en-GB" sz="1600">
                <a:solidFill>
                  <a:schemeClr val="tx1">
                    <a:lumMod val="65000"/>
                    <a:lumOff val="35000"/>
                  </a:schemeClr>
                </a:solidFill>
                <a:hlinkClick r:id="rId3">
                  <a:extLst>
                    <a:ext uri="{A12FA001-AC4F-418D-AE19-62706E023703}">
                      <ahyp:hlinkClr xmlns:ahyp="http://schemas.microsoft.com/office/drawing/2018/hyperlinkcolor" val="tx"/>
                    </a:ext>
                  </a:extLst>
                </a:hlinkClick>
              </a:rPr>
              <a:t>communications@royce.ac.uk</a:t>
            </a:r>
            <a:r>
              <a:rPr lang="en-GB" sz="1600">
                <a:solidFill>
                  <a:schemeClr val="tx1">
                    <a:lumMod val="65000"/>
                    <a:lumOff val="35000"/>
                  </a:schemeClr>
                </a:solidFill>
              </a:rPr>
              <a:t> with as much notice as possible.</a:t>
            </a:r>
            <a:endParaRPr lang="en-GB" sz="1600">
              <a:solidFill>
                <a:schemeClr val="tx1">
                  <a:lumMod val="65000"/>
                  <a:lumOff val="35000"/>
                </a:schemeClr>
              </a:solidFill>
              <a:cs typeface="Calibri"/>
            </a:endParaRPr>
          </a:p>
          <a:p>
            <a:endParaRPr lang="en-GB" sz="800">
              <a:solidFill>
                <a:schemeClr val="tx1">
                  <a:lumMod val="65000"/>
                  <a:lumOff val="35000"/>
                </a:schemeClr>
              </a:solidFill>
            </a:endParaRPr>
          </a:p>
          <a:p>
            <a:pPr marL="285750" indent="-285750">
              <a:buFont typeface="Arial" panose="020B0604020202020204" pitchFamily="34" charset="0"/>
              <a:buChar char="•"/>
            </a:pPr>
            <a:r>
              <a:rPr lang="en-GB" sz="1600" b="1">
                <a:solidFill>
                  <a:schemeClr val="tx1">
                    <a:lumMod val="65000"/>
                    <a:lumOff val="35000"/>
                  </a:schemeClr>
                </a:solidFill>
              </a:rPr>
              <a:t>Reception desk lights</a:t>
            </a:r>
            <a:r>
              <a:rPr lang="en-GB" sz="1600">
                <a:solidFill>
                  <a:schemeClr val="tx1">
                    <a:lumMod val="65000"/>
                    <a:lumOff val="35000"/>
                  </a:schemeClr>
                </a:solidFill>
              </a:rPr>
              <a:t> can be changed to tie in with the event – the Reception team can advise how to do this if requested.</a:t>
            </a:r>
            <a:endParaRPr lang="en-GB" sz="1600">
              <a:solidFill>
                <a:schemeClr val="tx1">
                  <a:lumMod val="65000"/>
                  <a:lumOff val="35000"/>
                </a:schemeClr>
              </a:solidFill>
              <a:cs typeface="Calibri"/>
            </a:endParaRPr>
          </a:p>
          <a:p>
            <a:pPr marL="285750" indent="-285750">
              <a:buFont typeface="Arial" panose="020B0604020202020204" pitchFamily="34" charset="0"/>
              <a:buChar char="•"/>
            </a:pPr>
            <a:endParaRPr lang="en-GB" sz="600">
              <a:solidFill>
                <a:schemeClr val="tx1">
                  <a:lumMod val="65000"/>
                  <a:lumOff val="35000"/>
                </a:schemeClr>
              </a:solidFill>
            </a:endParaRPr>
          </a:p>
          <a:p>
            <a:endParaRPr lang="en-US">
              <a:solidFill>
                <a:schemeClr val="tx1">
                  <a:lumMod val="65000"/>
                  <a:lumOff val="35000"/>
                </a:schemeClr>
              </a:solidFill>
            </a:endParaRPr>
          </a:p>
          <a:p>
            <a:r>
              <a:rPr lang="en-US">
                <a:solidFill>
                  <a:schemeClr val="tx1">
                    <a:lumMod val="65000"/>
                    <a:lumOff val="35000"/>
                  </a:schemeClr>
                </a:solidFill>
              </a:rPr>
              <a:t>				</a:t>
            </a:r>
            <a:endParaRPr lang="en-GB">
              <a:solidFill>
                <a:schemeClr val="tx1">
                  <a:lumMod val="65000"/>
                  <a:lumOff val="35000"/>
                </a:schemeClr>
              </a:solidFill>
            </a:endParaRPr>
          </a:p>
          <a:p>
            <a:endParaRPr lang="en-GB">
              <a:solidFill>
                <a:schemeClr val="tx1">
                  <a:lumMod val="65000"/>
                  <a:lumOff val="35000"/>
                </a:schemeClr>
              </a:solidFill>
            </a:endParaRPr>
          </a:p>
          <a:p>
            <a:pPr marL="285750" indent="-285750">
              <a:buFont typeface="Arial" panose="020B0604020202020204" pitchFamily="34" charset="0"/>
              <a:buChar char="•"/>
            </a:pPr>
            <a:endParaRPr lang="en-GB">
              <a:solidFill>
                <a:schemeClr val="tx1">
                  <a:lumMod val="65000"/>
                  <a:lumOff val="35000"/>
                </a:schemeClr>
              </a:solidFill>
            </a:endParaRPr>
          </a:p>
        </p:txBody>
      </p:sp>
      <p:pic>
        <p:nvPicPr>
          <p:cNvPr id="10" name="Picture 9"/>
          <p:cNvPicPr>
            <a:picLocks noChangeAspect="1"/>
          </p:cNvPicPr>
          <p:nvPr/>
        </p:nvPicPr>
        <p:blipFill rotWithShape="1">
          <a:blip r:embed="rId4"/>
          <a:srcRect l="1977" t="2226" r="12786" b="36525"/>
          <a:stretch/>
        </p:blipFill>
        <p:spPr>
          <a:xfrm>
            <a:off x="8010965" y="231548"/>
            <a:ext cx="4045336" cy="2188029"/>
          </a:xfrm>
          <a:prstGeom prst="rect">
            <a:avLst/>
          </a:prstGeom>
        </p:spPr>
      </p:pic>
      <p:pic>
        <p:nvPicPr>
          <p:cNvPr id="1026" name="Picture 2" descr="https://lh3.googleusercontent.com/S1VHbATtGO3aJycBnSnVQUIOG4QyvSvOcUwae-nz2DehgPBJGW8eWaBVza4KU9dfMDczT2tnGDjh_uNw63UDdUIEtqwfobYotl_c3GloBqnslPIE38EzO3MjwGqiHslt4OgXumwY6JMg3volPSFPU-6qyjDAGkb1ps-w1zWBF1cI5QuAW78OLeeSdh9SaDv8bWkfTvoHNDFzWv1UhMCA2BTcYT3fihz--07C6bHSLCAexRR7cts0Sdq7aWhQWs8A77ZITI7Hbj1Qzvj_wo-EGzzm0j-OjXeNFNt76JTp6g9y57IEk195ppFKlNwzstZG_n5JU1x_tqhL1BL9eydN2FsW2zdrk9ydTsWlM_FsF5FENJswWOKtkuhMKp5b4MaUer45mw1deIeNTdziELcy3XQF0YtP6ZBKOov1BzGWU6iko5FFRzU1AY1HzEtRhV4U8f5J7kpxzJSYuRCRLmqaetW7gsPK9yOcjUrUpR4R2VtulcjAwyGAMWf8xpRAjLzfM8BHWoLakaTO7UBZps6MEyeNBJZM7X04CePFmD8pVNatf9jZS9naiejxaFOfmM4EKGW2Ysw3NLX6hs0xCcktsoIEP86vYIOUmJ_RzBVsFnMpLlYMF3XWXfj45zaEd_NfjdTphAgGDHxD9udqB8KlcMpQvU_-VIk0vQ0dlxS1ctxwRqSp1j_MP3Kp4AFG_mq1Is76-XjTejIRMdUNJpLU0eRppQ=w686-h914-no?authuser=0"/>
          <p:cNvPicPr>
            <a:picLocks noChangeAspect="1" noChangeArrowheads="1"/>
          </p:cNvPicPr>
          <p:nvPr/>
        </p:nvPicPr>
        <p:blipFill rotWithShape="1">
          <a:blip r:embed="rId5">
            <a:extLst>
              <a:ext uri="{28A0092B-C50C-407E-A947-70E740481C1C}">
                <a14:useLocalDpi xmlns:a14="http://schemas.microsoft.com/office/drawing/2010/main" val="0"/>
              </a:ext>
            </a:extLst>
          </a:blip>
          <a:srcRect l="14172" r="25294" b="12528"/>
          <a:stretch/>
        </p:blipFill>
        <p:spPr bwMode="auto">
          <a:xfrm>
            <a:off x="9165617" y="2547011"/>
            <a:ext cx="2007429" cy="386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8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2" y="0"/>
            <a:ext cx="10515600" cy="1325563"/>
          </a:xfrm>
        </p:spPr>
        <p:txBody>
          <a:bodyPr>
            <a:normAutofit/>
          </a:bodyPr>
          <a:lstStyle/>
          <a:p>
            <a:r>
              <a:rPr lang="en-GB" sz="4200"/>
              <a:t>Risk assessments and event planning</a:t>
            </a:r>
          </a:p>
        </p:txBody>
      </p:sp>
      <p:sp>
        <p:nvSpPr>
          <p:cNvPr id="6" name="TextBox 5"/>
          <p:cNvSpPr txBox="1"/>
          <p:nvPr/>
        </p:nvSpPr>
        <p:spPr>
          <a:xfrm>
            <a:off x="379452" y="1083689"/>
            <a:ext cx="11497115" cy="5078313"/>
          </a:xfrm>
          <a:prstGeom prst="rect">
            <a:avLst/>
          </a:prstGeom>
          <a:noFill/>
        </p:spPr>
        <p:txBody>
          <a:bodyPr wrap="square" lIns="91440" tIns="45720" rIns="91440" bIns="45720" rtlCol="0" anchor="t">
            <a:spAutoFit/>
          </a:bodyPr>
          <a:lstStyle/>
          <a:p>
            <a:r>
              <a:rPr lang="en-US">
                <a:solidFill>
                  <a:schemeClr val="tx1">
                    <a:lumMod val="65000"/>
                    <a:lumOff val="35000"/>
                  </a:schemeClr>
                </a:solidFill>
              </a:rPr>
              <a:t>Template risk assessments from previous events will be available in the </a:t>
            </a:r>
            <a:r>
              <a:rPr lang="en-US">
                <a:solidFill>
                  <a:schemeClr val="tx1">
                    <a:lumMod val="65000"/>
                    <a:lumOff val="35000"/>
                  </a:schemeClr>
                </a:solidFill>
                <a:hlinkClick r:id="rId3">
                  <a:extLst>
                    <a:ext uri="{A12FA001-AC4F-418D-AE19-62706E023703}">
                      <ahyp:hlinkClr xmlns:ahyp="http://schemas.microsoft.com/office/drawing/2018/hyperlinkcolor" val="tx"/>
                    </a:ext>
                  </a:extLst>
                </a:hlinkClick>
              </a:rPr>
              <a:t>Events folder on Teams</a:t>
            </a:r>
            <a:r>
              <a:rPr lang="en-US">
                <a:solidFill>
                  <a:srgbClr val="FF0000"/>
                </a:solidFill>
              </a:rPr>
              <a:t> </a:t>
            </a:r>
            <a:r>
              <a:rPr lang="en-US">
                <a:solidFill>
                  <a:schemeClr val="tx1">
                    <a:lumMod val="65000"/>
                    <a:lumOff val="35000"/>
                  </a:schemeClr>
                </a:solidFill>
              </a:rPr>
              <a:t>and from </a:t>
            </a:r>
            <a:r>
              <a:rPr lang="en-US"/>
              <a:t>roombooking@royce.ac.uk.</a:t>
            </a:r>
            <a:endParaRPr lang="en-US">
              <a:cs typeface="Calibri"/>
            </a:endParaRPr>
          </a:p>
          <a:p>
            <a:endParaRPr lang="en-US">
              <a:solidFill>
                <a:schemeClr val="tx1">
                  <a:lumMod val="65000"/>
                  <a:lumOff val="35000"/>
                </a:schemeClr>
              </a:solidFill>
            </a:endParaRPr>
          </a:p>
          <a:p>
            <a:r>
              <a:rPr lang="en-US">
                <a:solidFill>
                  <a:schemeClr val="tx1">
                    <a:lumMod val="65000"/>
                    <a:lumOff val="35000"/>
                  </a:schemeClr>
                </a:solidFill>
              </a:rPr>
              <a:t>It is important to consider:</a:t>
            </a:r>
            <a:endParaRPr lang="en-US">
              <a:solidFill>
                <a:schemeClr val="tx1">
                  <a:lumMod val="65000"/>
                  <a:lumOff val="35000"/>
                </a:schemeClr>
              </a:solidFill>
              <a:cs typeface="Calibri"/>
            </a:endParaRPr>
          </a:p>
          <a:p>
            <a:pPr marL="285750" indent="-285750">
              <a:buFont typeface="Arial" panose="020B0604020202020204" pitchFamily="34" charset="0"/>
              <a:buChar char="•"/>
            </a:pPr>
            <a:r>
              <a:rPr lang="en-US">
                <a:solidFill>
                  <a:schemeClr val="tx1">
                    <a:lumMod val="65000"/>
                    <a:lumOff val="35000"/>
                  </a:schemeClr>
                </a:solidFill>
              </a:rPr>
              <a:t>Impact on </a:t>
            </a:r>
            <a:r>
              <a:rPr lang="en-US" u="sng">
                <a:solidFill>
                  <a:schemeClr val="tx1">
                    <a:lumMod val="65000"/>
                    <a:lumOff val="35000"/>
                  </a:schemeClr>
                </a:solidFill>
              </a:rPr>
              <a:t>attendees</a:t>
            </a:r>
            <a:r>
              <a:rPr lang="en-US">
                <a:solidFill>
                  <a:schemeClr val="tx1">
                    <a:lumMod val="65000"/>
                    <a:lumOff val="35000"/>
                  </a:schemeClr>
                </a:solidFill>
              </a:rPr>
              <a:t> in the different spaces, and when moving around the space.</a:t>
            </a:r>
            <a:endParaRPr lang="en-US">
              <a:solidFill>
                <a:schemeClr val="tx1">
                  <a:lumMod val="65000"/>
                  <a:lumOff val="35000"/>
                </a:schemeClr>
              </a:solidFill>
              <a:cs typeface="Calibri"/>
            </a:endParaRPr>
          </a:p>
          <a:p>
            <a:pPr marL="285750" indent="-285750">
              <a:buFont typeface="Arial" panose="020B0604020202020204" pitchFamily="34" charset="0"/>
              <a:buChar char="•"/>
            </a:pPr>
            <a:r>
              <a:rPr lang="en-US">
                <a:solidFill>
                  <a:schemeClr val="tx1">
                    <a:lumMod val="65000"/>
                    <a:lumOff val="35000"/>
                  </a:schemeClr>
                </a:solidFill>
              </a:rPr>
              <a:t>Impact on </a:t>
            </a:r>
            <a:r>
              <a:rPr lang="en-US" u="sng">
                <a:solidFill>
                  <a:schemeClr val="tx1">
                    <a:lumMod val="65000"/>
                    <a:lumOff val="35000"/>
                  </a:schemeClr>
                </a:solidFill>
              </a:rPr>
              <a:t>other building users</a:t>
            </a:r>
            <a:r>
              <a:rPr lang="en-US">
                <a:solidFill>
                  <a:schemeClr val="tx1">
                    <a:lumMod val="65000"/>
                    <a:lumOff val="35000"/>
                  </a:schemeClr>
                </a:solidFill>
              </a:rPr>
              <a:t> (not involved in event).</a:t>
            </a:r>
            <a:endParaRPr lang="en-US">
              <a:solidFill>
                <a:schemeClr val="tx1">
                  <a:lumMod val="65000"/>
                  <a:lumOff val="35000"/>
                </a:schemeClr>
              </a:solidFill>
              <a:cs typeface="Calibri"/>
            </a:endParaRPr>
          </a:p>
          <a:p>
            <a:pPr marL="285750" indent="-285750">
              <a:buFont typeface="Arial" panose="020B0604020202020204" pitchFamily="34" charset="0"/>
              <a:buChar char="•"/>
            </a:pPr>
            <a:r>
              <a:rPr lang="en-US">
                <a:solidFill>
                  <a:schemeClr val="tx1">
                    <a:lumMod val="65000"/>
                    <a:lumOff val="35000"/>
                  </a:schemeClr>
                </a:solidFill>
              </a:rPr>
              <a:t>Considerations for those supporting on the day and their responsibilities (including attendee management, H&amp;S, Security, liaison with other stakeholders/suppliers).</a:t>
            </a:r>
            <a:endParaRPr lang="en-US">
              <a:solidFill>
                <a:schemeClr val="tx1">
                  <a:lumMod val="65000"/>
                  <a:lumOff val="35000"/>
                </a:schemeClr>
              </a:solidFill>
              <a:cs typeface="Calibri"/>
            </a:endParaRPr>
          </a:p>
          <a:p>
            <a:endParaRPr lang="en-GB">
              <a:solidFill>
                <a:schemeClr val="tx1">
                  <a:lumMod val="65000"/>
                  <a:lumOff val="35000"/>
                </a:schemeClr>
              </a:solidFill>
            </a:endParaRPr>
          </a:p>
          <a:p>
            <a:r>
              <a:rPr lang="en-GB">
                <a:solidFill>
                  <a:schemeClr val="tx1">
                    <a:lumMod val="65000"/>
                    <a:lumOff val="35000"/>
                  </a:schemeClr>
                </a:solidFill>
              </a:rPr>
              <a:t>When planning:</a:t>
            </a:r>
            <a:endParaRPr lang="en-GB">
              <a:solidFill>
                <a:schemeClr val="tx1">
                  <a:lumMod val="65000"/>
                  <a:lumOff val="35000"/>
                </a:schemeClr>
              </a:solidFill>
              <a:cs typeface="Calibri"/>
            </a:endParaRPr>
          </a:p>
          <a:p>
            <a:pPr marL="285750" indent="-285750">
              <a:buFont typeface="Arial" panose="020B0604020202020204" pitchFamily="34" charset="0"/>
              <a:buChar char="•"/>
            </a:pPr>
            <a:r>
              <a:rPr lang="en-GB">
                <a:solidFill>
                  <a:schemeClr val="tx1">
                    <a:lumMod val="65000"/>
                    <a:lumOff val="35000"/>
                  </a:schemeClr>
                </a:solidFill>
              </a:rPr>
              <a:t>Be sure to do a walkaround of the space in advance to plan routes and room layouts.</a:t>
            </a:r>
            <a:endParaRPr lang="en-GB">
              <a:solidFill>
                <a:schemeClr val="tx1">
                  <a:lumMod val="65000"/>
                  <a:lumOff val="35000"/>
                </a:schemeClr>
              </a:solidFill>
              <a:cs typeface="Calibri"/>
            </a:endParaRPr>
          </a:p>
          <a:p>
            <a:pPr marL="285750" indent="-285750">
              <a:buFont typeface="Arial" panose="020B0604020202020204" pitchFamily="34" charset="0"/>
              <a:buChar char="•"/>
            </a:pPr>
            <a:r>
              <a:rPr lang="en-GB">
                <a:solidFill>
                  <a:schemeClr val="tx1">
                    <a:lumMod val="65000"/>
                    <a:lumOff val="35000"/>
                  </a:schemeClr>
                </a:solidFill>
              </a:rPr>
              <a:t>Always put together an event schedule and running order to capture key tasks.</a:t>
            </a:r>
            <a:endParaRPr lang="en-GB">
              <a:solidFill>
                <a:schemeClr val="tx1">
                  <a:lumMod val="65000"/>
                  <a:lumOff val="35000"/>
                </a:schemeClr>
              </a:solidFill>
              <a:cs typeface="Calibri"/>
            </a:endParaRPr>
          </a:p>
          <a:p>
            <a:pPr marL="285750" indent="-285750">
              <a:buFont typeface="Arial" panose="020B0604020202020204" pitchFamily="34" charset="0"/>
              <a:buChar char="•"/>
            </a:pPr>
            <a:r>
              <a:rPr lang="en-GB">
                <a:solidFill>
                  <a:schemeClr val="tx1">
                    <a:lumMod val="65000"/>
                    <a:lumOff val="35000"/>
                  </a:schemeClr>
                </a:solidFill>
              </a:rPr>
              <a:t>Send in any requests for support in good time e.g., reviewing risk assessments can take time, and you will likely need feedback from different people. Karen Theis (</a:t>
            </a:r>
            <a:r>
              <a:rPr lang="en-GB">
                <a:solidFill>
                  <a:schemeClr val="tx1">
                    <a:lumMod val="65000"/>
                    <a:lumOff val="35000"/>
                  </a:schemeClr>
                </a:solidFill>
                <a:hlinkClick r:id="rId4">
                  <a:extLst>
                    <a:ext uri="{A12FA001-AC4F-418D-AE19-62706E023703}">
                      <ahyp:hlinkClr xmlns:ahyp="http://schemas.microsoft.com/office/drawing/2018/hyperlinkcolor" val="tx"/>
                    </a:ext>
                  </a:extLst>
                </a:hlinkClick>
              </a:rPr>
              <a:t>karen.theis@manchester.ac.uk</a:t>
            </a:r>
            <a:r>
              <a:rPr lang="en-GB">
                <a:solidFill>
                  <a:schemeClr val="tx1">
                    <a:lumMod val="65000"/>
                    <a:lumOff val="35000"/>
                  </a:schemeClr>
                </a:solidFill>
              </a:rPr>
              <a:t>) is always happy to meet and go over any queries you might have about risk assessments.</a:t>
            </a:r>
            <a:endParaRPr lang="en-GB">
              <a:solidFill>
                <a:schemeClr val="tx1">
                  <a:lumMod val="65000"/>
                  <a:lumOff val="35000"/>
                </a:schemeClr>
              </a:solidFill>
              <a:cs typeface="Calibri"/>
            </a:endParaRPr>
          </a:p>
          <a:p>
            <a:endParaRPr lang="en-US">
              <a:solidFill>
                <a:schemeClr val="tx1">
                  <a:lumMod val="65000"/>
                  <a:lumOff val="35000"/>
                </a:schemeClr>
              </a:solidFill>
            </a:endParaRPr>
          </a:p>
          <a:p>
            <a:endParaRPr lang="en-GB">
              <a:solidFill>
                <a:schemeClr val="tx1">
                  <a:lumMod val="65000"/>
                  <a:lumOff val="35000"/>
                </a:schemeClr>
              </a:solidFill>
            </a:endParaRPr>
          </a:p>
          <a:p>
            <a:pPr marL="285750" indent="-285750">
              <a:buFont typeface="Arial" panose="020B0604020202020204" pitchFamily="34" charset="0"/>
              <a:buChar char="•"/>
            </a:pPr>
            <a:endParaRPr lang="en-GB">
              <a:solidFill>
                <a:schemeClr val="tx1">
                  <a:lumMod val="65000"/>
                  <a:lumOff val="35000"/>
                </a:schemeClr>
              </a:solidFill>
            </a:endParaRPr>
          </a:p>
        </p:txBody>
      </p:sp>
    </p:spTree>
    <p:extLst>
      <p:ext uri="{BB962C8B-B14F-4D97-AF65-F5344CB8AC3E}">
        <p14:creationId xmlns:p14="http://schemas.microsoft.com/office/powerpoint/2010/main" val="240110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2" y="11589"/>
            <a:ext cx="10515600" cy="1325563"/>
          </a:xfrm>
        </p:spPr>
        <p:txBody>
          <a:bodyPr/>
          <a:lstStyle/>
          <a:p>
            <a:r>
              <a:rPr lang="en-GB"/>
              <a:t>Event set-up and clear away</a:t>
            </a:r>
          </a:p>
        </p:txBody>
      </p:sp>
      <p:sp>
        <p:nvSpPr>
          <p:cNvPr id="6" name="TextBox 5"/>
          <p:cNvSpPr txBox="1"/>
          <p:nvPr/>
        </p:nvSpPr>
        <p:spPr>
          <a:xfrm>
            <a:off x="336924" y="902507"/>
            <a:ext cx="7424843" cy="477053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solidFill>
                  <a:schemeClr val="tx1">
                    <a:lumMod val="65000"/>
                    <a:lumOff val="35000"/>
                  </a:schemeClr>
                </a:solidFill>
              </a:rPr>
              <a:t>The rooms are easy to set up and take down – it is down to the meeting organisers to arrange this. You will need to be clear that this is their responsibility to do this, otherwise you will be responsible.</a:t>
            </a:r>
            <a:endParaRPr lang="en-GB" sz="1600" dirty="0">
              <a:solidFill>
                <a:schemeClr val="tx1">
                  <a:lumMod val="65000"/>
                  <a:lumOff val="35000"/>
                </a:schemeClr>
              </a:solidFill>
              <a:cs typeface="Calibri"/>
            </a:endParaRPr>
          </a:p>
          <a:p>
            <a:pPr marL="285750" indent="-285750">
              <a:buFont typeface="Arial" panose="020B0604020202020204" pitchFamily="34" charset="0"/>
              <a:buChar char="•"/>
            </a:pPr>
            <a:endParaRPr lang="en-GB" sz="800">
              <a:solidFill>
                <a:schemeClr val="tx1">
                  <a:lumMod val="65000"/>
                  <a:lumOff val="35000"/>
                </a:schemeClr>
              </a:solidFill>
            </a:endParaRPr>
          </a:p>
          <a:p>
            <a:pPr marL="285750" indent="-285750">
              <a:buFont typeface="Arial" panose="020B0604020202020204" pitchFamily="34" charset="0"/>
              <a:buChar char="•"/>
            </a:pPr>
            <a:r>
              <a:rPr lang="en-GB" sz="1600" dirty="0">
                <a:solidFill>
                  <a:schemeClr val="tx1">
                    <a:lumMod val="65000"/>
                    <a:lumOff val="35000"/>
                  </a:schemeClr>
                </a:solidFill>
              </a:rPr>
              <a:t>The tables have a supporting lever/handle underneath to fold them down so they can be wheeled to the side. The chairs are quite lightweight so can be stacked when not required.</a:t>
            </a:r>
            <a:endParaRPr lang="en-GB" sz="1600" dirty="0">
              <a:solidFill>
                <a:schemeClr val="tx1">
                  <a:lumMod val="65000"/>
                  <a:lumOff val="35000"/>
                </a:schemeClr>
              </a:solidFill>
              <a:cs typeface="Calibri"/>
            </a:endParaRPr>
          </a:p>
          <a:p>
            <a:pPr marL="285750" lvl="0" indent="-285750">
              <a:buFont typeface="Arial" panose="020B0604020202020204" pitchFamily="34" charset="0"/>
              <a:buChar char="•"/>
            </a:pPr>
            <a:endParaRPr lang="en-GB" sz="800">
              <a:solidFill>
                <a:schemeClr val="tx1">
                  <a:lumMod val="65000"/>
                  <a:lumOff val="35000"/>
                </a:schemeClr>
              </a:solidFill>
            </a:endParaRPr>
          </a:p>
          <a:p>
            <a:pPr marL="285750" indent="-285750">
              <a:buFont typeface="Arial" panose="020B0604020202020204" pitchFamily="34" charset="0"/>
              <a:buChar char="•"/>
            </a:pPr>
            <a:r>
              <a:rPr lang="en-GB" sz="1600" dirty="0">
                <a:solidFill>
                  <a:schemeClr val="tx1">
                    <a:lumMod val="65000"/>
                    <a:lumOff val="35000"/>
                  </a:schemeClr>
                </a:solidFill>
              </a:rPr>
              <a:t>For recurring events e.g., lunchtime seminars, it is expected that the organisers meet 30 minutes beforehand to set up the room and put it back how it was found.</a:t>
            </a:r>
            <a:endParaRPr lang="en-GB" sz="1600" dirty="0">
              <a:solidFill>
                <a:schemeClr val="tx1">
                  <a:lumMod val="65000"/>
                  <a:lumOff val="35000"/>
                </a:schemeClr>
              </a:solidFill>
              <a:cs typeface="Calibri"/>
            </a:endParaRPr>
          </a:p>
          <a:p>
            <a:pPr marL="285750" lvl="0" indent="-285750">
              <a:buFont typeface="Arial" panose="020B0604020202020204" pitchFamily="34" charset="0"/>
              <a:buChar char="•"/>
            </a:pPr>
            <a:endParaRPr lang="en-GB" sz="800">
              <a:solidFill>
                <a:schemeClr val="tx1">
                  <a:lumMod val="65000"/>
                  <a:lumOff val="35000"/>
                </a:schemeClr>
              </a:solidFill>
            </a:endParaRPr>
          </a:p>
          <a:p>
            <a:pPr marL="285750" indent="-285750">
              <a:buFont typeface="Arial" panose="020B0604020202020204" pitchFamily="34" charset="0"/>
              <a:buChar char="•"/>
            </a:pPr>
            <a:r>
              <a:rPr lang="en-GB" sz="1600" dirty="0">
                <a:solidFill>
                  <a:schemeClr val="tx1">
                    <a:lumMod val="65000"/>
                    <a:lumOff val="35000"/>
                  </a:schemeClr>
                </a:solidFill>
              </a:rPr>
              <a:t>For important/high-profile events, </a:t>
            </a:r>
            <a:r>
              <a:rPr lang="en-GB" sz="1600" dirty="0">
                <a:solidFill>
                  <a:schemeClr val="tx1">
                    <a:lumMod val="65000"/>
                    <a:lumOff val="35000"/>
                  </a:schemeClr>
                </a:solidFill>
                <a:ea typeface="+mn-lt"/>
                <a:cs typeface="+mn-lt"/>
              </a:rPr>
              <a:t>House Services can sometimes support in setup (e.g., moving chairs from 1.014/1.015 to the foyer, or setting out Mezzanine tables in an L-shape) but try not to rely on them as they have other responsibilities.</a:t>
            </a:r>
            <a:r>
              <a:rPr lang="en-GB" sz="1600" dirty="0">
                <a:solidFill>
                  <a:schemeClr val="tx1">
                    <a:lumMod val="65000"/>
                    <a:lumOff val="35000"/>
                  </a:schemeClr>
                </a:solidFill>
              </a:rPr>
              <a:t> This must be requested with advance notice (</a:t>
            </a:r>
            <a:r>
              <a:rPr lang="en-GB" sz="1600" dirty="0">
                <a:solidFill>
                  <a:schemeClr val="tx1">
                    <a:lumMod val="65000"/>
                    <a:lumOff val="35000"/>
                  </a:schemeClr>
                </a:solidFill>
                <a:hlinkClick r:id="rId3">
                  <a:extLst>
                    <a:ext uri="{A12FA001-AC4F-418D-AE19-62706E023703}">
                      <ahyp:hlinkClr xmlns:ahyp="http://schemas.microsoft.com/office/drawing/2018/hyperlinkcolor" val="tx"/>
                    </a:ext>
                  </a:extLst>
                </a:hlinkClick>
              </a:rPr>
              <a:t>andy.tipping@manchester.ac.uk</a:t>
            </a:r>
            <a:r>
              <a:rPr lang="en-GB" sz="1600" dirty="0">
                <a:solidFill>
                  <a:schemeClr val="tx1">
                    <a:lumMod val="65000"/>
                    <a:lumOff val="35000"/>
                  </a:schemeClr>
                </a:solidFill>
              </a:rPr>
              <a:t>). The team finish their shift at 11am, so this should be factored into the planning.</a:t>
            </a:r>
            <a:endParaRPr lang="en-GB" sz="1600" dirty="0">
              <a:solidFill>
                <a:schemeClr val="tx1">
                  <a:lumMod val="65000"/>
                  <a:lumOff val="35000"/>
                </a:schemeClr>
              </a:solidFill>
              <a:cs typeface="Calibri"/>
            </a:endParaRPr>
          </a:p>
          <a:p>
            <a:pPr lvl="0"/>
            <a:endParaRPr lang="en-GB" sz="800">
              <a:solidFill>
                <a:schemeClr val="tx1">
                  <a:lumMod val="65000"/>
                  <a:lumOff val="35000"/>
                </a:schemeClr>
              </a:solidFill>
            </a:endParaRPr>
          </a:p>
          <a:p>
            <a:pPr marL="285750" indent="-285750">
              <a:buFont typeface="Arial" panose="020B0604020202020204" pitchFamily="34" charset="0"/>
              <a:buChar char="•"/>
            </a:pPr>
            <a:r>
              <a:rPr lang="en-GB" sz="1600" dirty="0">
                <a:solidFill>
                  <a:schemeClr val="tx1">
                    <a:lumMod val="65000"/>
                    <a:lumOff val="35000"/>
                  </a:schemeClr>
                </a:solidFill>
              </a:rPr>
              <a:t>Changing the setup of the room also impacts other building users; consider whether you need to book the room out for the full time in advance or whether users can set up the room themselves.</a:t>
            </a:r>
            <a:endParaRPr lang="en-GB" sz="1600" dirty="0">
              <a:solidFill>
                <a:schemeClr val="tx1">
                  <a:lumMod val="65000"/>
                  <a:lumOff val="35000"/>
                </a:schemeClr>
              </a:solidFill>
              <a:cs typeface="Calibri"/>
            </a:endParaRPr>
          </a:p>
          <a:p>
            <a:pPr marL="285750" lvl="0" indent="-285750">
              <a:buFont typeface="Arial" panose="020B0604020202020204" pitchFamily="34" charset="0"/>
              <a:buChar char="•"/>
            </a:pPr>
            <a:endParaRPr lang="en-GB" sz="1600">
              <a:solidFill>
                <a:schemeClr val="tx1">
                  <a:lumMod val="65000"/>
                  <a:lumOff val="35000"/>
                </a:schemeClr>
              </a:solidFill>
            </a:endParaRPr>
          </a:p>
        </p:txBody>
      </p:sp>
      <p:pic>
        <p:nvPicPr>
          <p:cNvPr id="7" name="Picture 6"/>
          <p:cNvPicPr>
            <a:picLocks noChangeAspect="1"/>
          </p:cNvPicPr>
          <p:nvPr/>
        </p:nvPicPr>
        <p:blipFill rotWithShape="1">
          <a:blip r:embed="rId4"/>
          <a:srcRect t="539" b="8342"/>
          <a:stretch/>
        </p:blipFill>
        <p:spPr>
          <a:xfrm>
            <a:off x="8168661" y="182962"/>
            <a:ext cx="3751353" cy="2308379"/>
          </a:xfrm>
          <a:prstGeom prst="rect">
            <a:avLst/>
          </a:prstGeom>
        </p:spPr>
      </p:pic>
      <p:pic>
        <p:nvPicPr>
          <p:cNvPr id="4" name="Picture 3"/>
          <p:cNvPicPr>
            <a:picLocks noChangeAspect="1"/>
          </p:cNvPicPr>
          <p:nvPr/>
        </p:nvPicPr>
        <p:blipFill>
          <a:blip r:embed="rId5"/>
          <a:stretch>
            <a:fillRect/>
          </a:stretch>
        </p:blipFill>
        <p:spPr>
          <a:xfrm>
            <a:off x="8168661" y="2580973"/>
            <a:ext cx="3751353" cy="4094574"/>
          </a:xfrm>
          <a:prstGeom prst="rect">
            <a:avLst/>
          </a:prstGeom>
        </p:spPr>
      </p:pic>
    </p:spTree>
    <p:extLst>
      <p:ext uri="{BB962C8B-B14F-4D97-AF65-F5344CB8AC3E}">
        <p14:creationId xmlns:p14="http://schemas.microsoft.com/office/powerpoint/2010/main" val="159508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2" y="0"/>
            <a:ext cx="10515600" cy="1325563"/>
          </a:xfrm>
        </p:spPr>
        <p:txBody>
          <a:bodyPr>
            <a:normAutofit/>
          </a:bodyPr>
          <a:lstStyle/>
          <a:p>
            <a:r>
              <a:rPr lang="en-GB" sz="4200"/>
              <a:t>Directions and travel</a:t>
            </a:r>
          </a:p>
        </p:txBody>
      </p:sp>
      <p:sp>
        <p:nvSpPr>
          <p:cNvPr id="6" name="TextBox 5"/>
          <p:cNvSpPr txBox="1"/>
          <p:nvPr/>
        </p:nvSpPr>
        <p:spPr>
          <a:xfrm>
            <a:off x="379453" y="1083689"/>
            <a:ext cx="7507248" cy="4893647"/>
          </a:xfrm>
          <a:prstGeom prst="rect">
            <a:avLst/>
          </a:prstGeom>
          <a:noFill/>
        </p:spPr>
        <p:txBody>
          <a:bodyPr wrap="square" lIns="91440" tIns="45720" rIns="91440" bIns="45720" rtlCol="0" anchor="t">
            <a:spAutoFit/>
          </a:bodyPr>
          <a:lstStyle/>
          <a:p>
            <a:r>
              <a:rPr lang="en-GB" sz="1600" dirty="0">
                <a:solidFill>
                  <a:schemeClr val="tx1">
                    <a:lumMod val="65000"/>
                    <a:lumOff val="35000"/>
                  </a:schemeClr>
                </a:solidFill>
              </a:rPr>
              <a:t>The Royce Hub Building is Building Number 126 on the </a:t>
            </a:r>
            <a:r>
              <a:rPr lang="en-GB" sz="1600" dirty="0">
                <a:solidFill>
                  <a:schemeClr val="tx1">
                    <a:lumMod val="65000"/>
                    <a:lumOff val="35000"/>
                  </a:schemeClr>
                </a:solidFill>
                <a:hlinkClick r:id="rId3">
                  <a:extLst>
                    <a:ext uri="{A12FA001-AC4F-418D-AE19-62706E023703}">
                      <ahyp:hlinkClr xmlns:ahyp="http://schemas.microsoft.com/office/drawing/2018/hyperlinkcolor" val="tx"/>
                    </a:ext>
                  </a:extLst>
                </a:hlinkClick>
              </a:rPr>
              <a:t>campus map</a:t>
            </a:r>
            <a:r>
              <a:rPr lang="en-GB" sz="1600" dirty="0">
                <a:solidFill>
                  <a:schemeClr val="tx1">
                    <a:lumMod val="65000"/>
                    <a:lumOff val="35000"/>
                  </a:schemeClr>
                </a:solidFill>
              </a:rPr>
              <a:t>.</a:t>
            </a:r>
          </a:p>
          <a:p>
            <a:endParaRPr lang="en-GB" sz="1600">
              <a:solidFill>
                <a:schemeClr val="tx1">
                  <a:lumMod val="65000"/>
                  <a:lumOff val="35000"/>
                </a:schemeClr>
              </a:solidFill>
            </a:endParaRPr>
          </a:p>
          <a:p>
            <a:r>
              <a:rPr lang="en-GB" sz="1600" b="1" dirty="0">
                <a:solidFill>
                  <a:schemeClr val="tx1">
                    <a:lumMod val="65000"/>
                    <a:lumOff val="35000"/>
                  </a:schemeClr>
                </a:solidFill>
              </a:rPr>
              <a:t>Address: </a:t>
            </a:r>
            <a:r>
              <a:rPr lang="en-GB" sz="1600" dirty="0">
                <a:solidFill>
                  <a:schemeClr val="tx1">
                    <a:lumMod val="65000"/>
                    <a:lumOff val="35000"/>
                  </a:schemeClr>
                </a:solidFill>
              </a:rPr>
              <a:t>Royce Hub Building, Henry Royce Institute, The University of Manchester, Oxford Road, M13 9PL. Directions to campus can be found </a:t>
            </a:r>
            <a:r>
              <a:rPr lang="en-GB" sz="1600" dirty="0">
                <a:solidFill>
                  <a:schemeClr val="tx1">
                    <a:lumMod val="65000"/>
                    <a:lumOff val="35000"/>
                  </a:schemeClr>
                </a:solidFill>
                <a:hlinkClick r:id="rId4">
                  <a:extLst>
                    <a:ext uri="{A12FA001-AC4F-418D-AE19-62706E023703}">
                      <ahyp:hlinkClr xmlns:ahyp="http://schemas.microsoft.com/office/drawing/2018/hyperlinkcolor" val="tx"/>
                    </a:ext>
                  </a:extLst>
                </a:hlinkClick>
              </a:rPr>
              <a:t>here</a:t>
            </a:r>
            <a:r>
              <a:rPr lang="en-GB" sz="1600" dirty="0">
                <a:solidFill>
                  <a:schemeClr val="tx1">
                    <a:lumMod val="65000"/>
                    <a:lumOff val="35000"/>
                  </a:schemeClr>
                </a:solidFill>
              </a:rPr>
              <a:t>.</a:t>
            </a:r>
            <a:endParaRPr lang="en-GB" sz="1600" dirty="0">
              <a:solidFill>
                <a:schemeClr val="tx1">
                  <a:lumMod val="65000"/>
                  <a:lumOff val="35000"/>
                </a:schemeClr>
              </a:solidFill>
              <a:cs typeface="Calibri"/>
            </a:endParaRPr>
          </a:p>
          <a:p>
            <a:pPr marL="285750" indent="-285750">
              <a:buFont typeface="Arial" panose="020B0604020202020204" pitchFamily="34" charset="0"/>
              <a:buChar char="•"/>
            </a:pPr>
            <a:endParaRPr lang="en-GB" sz="1600">
              <a:solidFill>
                <a:schemeClr val="tx1">
                  <a:lumMod val="65000"/>
                  <a:lumOff val="35000"/>
                </a:schemeClr>
              </a:solidFill>
            </a:endParaRPr>
          </a:p>
          <a:p>
            <a:pPr marL="285750" indent="-285750">
              <a:buFont typeface="Arial" panose="020B0604020202020204" pitchFamily="34" charset="0"/>
              <a:buChar char="•"/>
            </a:pPr>
            <a:r>
              <a:rPr lang="en-GB" sz="1600" b="1" dirty="0">
                <a:solidFill>
                  <a:schemeClr val="tx1">
                    <a:lumMod val="65000"/>
                    <a:lumOff val="35000"/>
                  </a:schemeClr>
                </a:solidFill>
              </a:rPr>
              <a:t>For visitors arriving by car/taxi</a:t>
            </a:r>
            <a:r>
              <a:rPr lang="en-GB" sz="1600" dirty="0">
                <a:solidFill>
                  <a:schemeClr val="tx1">
                    <a:lumMod val="65000"/>
                    <a:lumOff val="35000"/>
                  </a:schemeClr>
                </a:solidFill>
              </a:rPr>
              <a:t>, we advise inputting the postcode as M13 9SS. The building is located directly adjacent to the NCP Aquatics Car Park, off Booth Street East and Upper Brook Street. Other nearby car parks can be found </a:t>
            </a:r>
            <a:r>
              <a:rPr lang="en-GB" sz="1600" dirty="0">
                <a:solidFill>
                  <a:schemeClr val="tx1">
                    <a:lumMod val="65000"/>
                    <a:lumOff val="35000"/>
                  </a:schemeClr>
                </a:solidFill>
                <a:hlinkClick r:id="rId5">
                  <a:extLst>
                    <a:ext uri="{A12FA001-AC4F-418D-AE19-62706E023703}">
                      <ahyp:hlinkClr xmlns:ahyp="http://schemas.microsoft.com/office/drawing/2018/hyperlinkcolor" val="tx"/>
                    </a:ext>
                  </a:extLst>
                </a:hlinkClick>
              </a:rPr>
              <a:t>here</a:t>
            </a:r>
            <a:r>
              <a:rPr lang="en-GB" sz="1600" dirty="0">
                <a:solidFill>
                  <a:schemeClr val="tx1">
                    <a:lumMod val="65000"/>
                    <a:lumOff val="35000"/>
                  </a:schemeClr>
                </a:solidFill>
              </a:rPr>
              <a:t>. For blue badge holders, a visitor parking space can be </a:t>
            </a:r>
            <a:r>
              <a:rPr lang="en-GB" sz="1600" dirty="0">
                <a:solidFill>
                  <a:schemeClr val="tx1">
                    <a:lumMod val="65000"/>
                    <a:lumOff val="35000"/>
                  </a:schemeClr>
                </a:solidFill>
                <a:hlinkClick r:id="rId6">
                  <a:extLst>
                    <a:ext uri="{A12FA001-AC4F-418D-AE19-62706E023703}">
                      <ahyp:hlinkClr xmlns:ahyp="http://schemas.microsoft.com/office/drawing/2018/hyperlinkcolor" val="tx"/>
                    </a:ext>
                  </a:extLst>
                </a:hlinkClick>
              </a:rPr>
              <a:t>requested</a:t>
            </a:r>
            <a:r>
              <a:rPr lang="en-GB" sz="1600" dirty="0">
                <a:solidFill>
                  <a:schemeClr val="tx1">
                    <a:lumMod val="65000"/>
                    <a:lumOff val="35000"/>
                  </a:schemeClr>
                </a:solidFill>
              </a:rPr>
              <a:t>.</a:t>
            </a:r>
            <a:endParaRPr lang="en-GB" sz="1600" dirty="0">
              <a:solidFill>
                <a:schemeClr val="tx1">
                  <a:lumMod val="65000"/>
                  <a:lumOff val="35000"/>
                </a:schemeClr>
              </a:solidFill>
              <a:cs typeface="Calibri"/>
            </a:endParaRPr>
          </a:p>
          <a:p>
            <a:pPr marL="285750" indent="-285750">
              <a:buFont typeface="Arial" panose="020B0604020202020204" pitchFamily="34" charset="0"/>
              <a:buChar char="•"/>
            </a:pPr>
            <a:endParaRPr lang="en-GB" sz="1600">
              <a:solidFill>
                <a:schemeClr val="tx1">
                  <a:lumMod val="65000"/>
                  <a:lumOff val="35000"/>
                </a:schemeClr>
              </a:solidFill>
            </a:endParaRPr>
          </a:p>
          <a:p>
            <a:pPr marL="285750" indent="-285750">
              <a:buFont typeface="Arial" panose="020B0604020202020204" pitchFamily="34" charset="0"/>
              <a:buChar char="•"/>
            </a:pPr>
            <a:r>
              <a:rPr lang="en-GB" sz="1600" b="1" dirty="0">
                <a:solidFill>
                  <a:schemeClr val="tx1">
                    <a:lumMod val="65000"/>
                    <a:lumOff val="35000"/>
                  </a:schemeClr>
                </a:solidFill>
              </a:rPr>
              <a:t>For visitors arriving by train</a:t>
            </a:r>
            <a:r>
              <a:rPr lang="en-GB" sz="1600" dirty="0">
                <a:solidFill>
                  <a:schemeClr val="tx1">
                    <a:lumMod val="65000"/>
                    <a:lumOff val="35000"/>
                  </a:schemeClr>
                </a:solidFill>
              </a:rPr>
              <a:t>, we are a 15–20-minute walk to Manchester Oxford Road and Manchester Piccadilly train stations.</a:t>
            </a:r>
            <a:endParaRPr lang="en-GB" sz="1600" dirty="0">
              <a:solidFill>
                <a:schemeClr val="tx1">
                  <a:lumMod val="65000"/>
                  <a:lumOff val="35000"/>
                </a:schemeClr>
              </a:solidFill>
              <a:cs typeface="Calibri"/>
            </a:endParaRPr>
          </a:p>
          <a:p>
            <a:pPr marL="285750" indent="-285750">
              <a:buFont typeface="Arial" panose="020B0604020202020204" pitchFamily="34" charset="0"/>
              <a:buChar char="•"/>
            </a:pPr>
            <a:endParaRPr lang="en-GB" sz="1600">
              <a:solidFill>
                <a:schemeClr val="tx1">
                  <a:lumMod val="65000"/>
                  <a:lumOff val="35000"/>
                </a:schemeClr>
              </a:solidFill>
            </a:endParaRPr>
          </a:p>
          <a:p>
            <a:pPr marL="285750" indent="-285750">
              <a:buFont typeface="Arial" panose="020B0604020202020204" pitchFamily="34" charset="0"/>
              <a:buChar char="•"/>
            </a:pPr>
            <a:r>
              <a:rPr lang="en-GB" sz="1600" b="1" dirty="0">
                <a:solidFill>
                  <a:schemeClr val="tx1">
                    <a:lumMod val="65000"/>
                    <a:lumOff val="35000"/>
                  </a:schemeClr>
                </a:solidFill>
              </a:rPr>
              <a:t>For visitors who would like to cycle</a:t>
            </a:r>
            <a:r>
              <a:rPr lang="en-GB" sz="1600" dirty="0">
                <a:solidFill>
                  <a:schemeClr val="tx1">
                    <a:lumMod val="65000"/>
                    <a:lumOff val="35000"/>
                  </a:schemeClr>
                </a:solidFill>
              </a:rPr>
              <a:t>, there is a two-tier cycling bay, in addition to several hooped spaces, towards the front of the building in the landscaped area.</a:t>
            </a:r>
            <a:endParaRPr lang="en-GB" sz="1600" dirty="0">
              <a:solidFill>
                <a:schemeClr val="tx1">
                  <a:lumMod val="65000"/>
                  <a:lumOff val="35000"/>
                </a:schemeClr>
              </a:solidFill>
              <a:cs typeface="Calibri"/>
            </a:endParaRPr>
          </a:p>
          <a:p>
            <a:endParaRPr lang="en-US">
              <a:solidFill>
                <a:schemeClr val="tx1">
                  <a:lumMod val="65000"/>
                  <a:lumOff val="35000"/>
                </a:schemeClr>
              </a:solidFill>
            </a:endParaRPr>
          </a:p>
          <a:p>
            <a:pPr marL="285750" indent="-285750">
              <a:buFont typeface="Arial" panose="020B0604020202020204" pitchFamily="34" charset="0"/>
              <a:buChar char="•"/>
            </a:pPr>
            <a:endParaRPr lang="en-GB">
              <a:solidFill>
                <a:schemeClr val="tx1">
                  <a:lumMod val="65000"/>
                  <a:lumOff val="35000"/>
                </a:schemeClr>
              </a:solidFill>
            </a:endParaRPr>
          </a:p>
          <a:p>
            <a:endParaRPr lang="en-GB">
              <a:solidFill>
                <a:schemeClr val="tx1">
                  <a:lumMod val="65000"/>
                  <a:lumOff val="35000"/>
                </a:schemeClr>
              </a:solidFill>
            </a:endParaRPr>
          </a:p>
          <a:p>
            <a:pPr marL="285750" indent="-285750">
              <a:buFont typeface="Arial" panose="020B0604020202020204" pitchFamily="34" charset="0"/>
              <a:buChar char="•"/>
            </a:pPr>
            <a:endParaRPr lang="en-GB">
              <a:solidFill>
                <a:schemeClr val="tx1">
                  <a:lumMod val="65000"/>
                  <a:lumOff val="35000"/>
                </a:schemeClr>
              </a:solidFill>
            </a:endParaRPr>
          </a:p>
        </p:txBody>
      </p:sp>
      <p:pic>
        <p:nvPicPr>
          <p:cNvPr id="1028" name="Picture 4" descr="https://lh3.googleusercontent.com/55LsRwxb-OGTJCzeLqg_QabsjM8kIHuds6QDzjdyBuaj_Qm0_-bQfPPyRkWkVUxDRZmYCzA4WdEh6GAfOO-4LqJcG3NTsOUWSTu2lwySC1neJhVjZucbQjc9tCO5Chzh9qvNzsfOR7JPC0a7FULkJ2A7abGoUlOPg4v52EHAVLqQO_XS5wmfqLmEaHEa-MZ3REELZXVED8LKOcrMPT3WyRx_dMDdv73A_KM4HGAc2-A0SYOKl8rFnmeQFQ3TibGhjgEbKUuhISFPL9ZSJWyWoI6jBS1y3nXTqcS31kvpnU4DSRYbc0GwvjEteDoQnx0VD93KHNwV4lb8rcRweeWF3RZ5ZijWdTrcfRRNIc516hAC0B_TS5xDaZx3vstBADmxcnRmxU-U9TZi3Y0yvpYTOTXyeU75iRnHv0ODM8MgIjscCaY0P8xZrniq238uDwLWq5bRMXR2v1ENnlps5iNo0A5TeoZF5ZCfndaq-l3Q-ddIjFCa00Wsrr1oo-fAzFqHoceb-r5ZdfzCzzlQUeRScG4wyNvrGgreAslqg1tDy3Lzw2ThN7N4RR9oT5EolLKQQA3Vc95lIkGixy2-ZeTYn2CNMCsq37gc83PGVqplu-teO1TROwxbDBxSCVHaDS3CGvjAcwkojGA-btguRKiVJ5uCJLE8DzZu2I6NYjbwiAZIJcE21YXF04HvIv7APkuOZaX8fSrwamtZIPLxD5WUbOlx7A=w1218-h914-no?authuser=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5593" y="3434316"/>
            <a:ext cx="3751354" cy="2815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lh3.googleusercontent.com/JmF16GBr-bVASpy-sb4wEuq81qiQmIEd9mguESBk9NyOrYF0knA_53wTYpEBisBsn7KqCS_fgivznKnNHmZ4fYsZECq6xmmFTAO1p6eDHbtNis1TSlRWQa9-1-PLw2b0gE7LJHLKspvUYQ8Qy5yjNgMo73IOb6st3fNvM4kuRXVnh3WAcm39nwnMUyjgi-4W90RVLRm_QcZs0csLhkYhseLfcd-YnY2-HDjln1DxSQ1BESBZbkRJqo3ITxVHYDgsCxy5lUgzaVHsLLW59-VI0f5o1dJMIPxWEajV4MeS3hG6jK16pZCx929L3nfDmC4W857-vVl0qPWkJt-lLIi3UR30JCyZQluNcJAa-zM6Os7BSyh80lAQqcDgfTtiuTReto8QPTpEYYpG36XISlDfyBZX_1Hb_5kglDiXSdGQVEN7YU5XTYZOHlnhXdcyCdgLNoHmFcH9OoFCDhuQF90FeysaUA1GDGsdqpaMkpQuYKVPdVMuR58G47TcrJYRiOZIZZRpju4iTPjSIg88iQjMRq1u4XKe9Q5RlRMAmZdNAdA6HPPGQLfVzU4Qg502tB-4Cf8U-Xy6LSMcqxBvv-mWDAH7dv0BqByd8YaPZcw9JgRB3PwerKe0noQgUdnuIJLlmgp7-RwZFqxB8FhV1DbQHyaRn6iePEzCoTFwRCqEpp6Wv2Rsn97q98YVgkDRd9t_g_UqLlggU3ijDPIpakfOLkAz8w=w1218-h914-no?authuser=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5594" y="423647"/>
            <a:ext cx="3751354" cy="281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6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A799370-DADC-8E42-ACDF-A2AEF4587FFF}"/>
              </a:ext>
            </a:extLst>
          </p:cNvPr>
          <p:cNvSpPr>
            <a:spLocks noGrp="1"/>
          </p:cNvSpPr>
          <p:nvPr>
            <p:ph type="title"/>
          </p:nvPr>
        </p:nvSpPr>
        <p:spPr>
          <a:xfrm>
            <a:off x="250372" y="22224"/>
            <a:ext cx="10515600" cy="1325563"/>
          </a:xfrm>
        </p:spPr>
        <p:txBody>
          <a:bodyPr/>
          <a:lstStyle/>
          <a:p>
            <a:r>
              <a:rPr lang="en-GB"/>
              <a:t>Foyer – standard floorplan</a:t>
            </a:r>
          </a:p>
        </p:txBody>
      </p:sp>
      <p:sp>
        <p:nvSpPr>
          <p:cNvPr id="6" name="TextBox 5">
            <a:extLst>
              <a:ext uri="{FF2B5EF4-FFF2-40B4-BE49-F238E27FC236}">
                <a16:creationId xmlns:a16="http://schemas.microsoft.com/office/drawing/2014/main" id="{F060EF61-4EF6-7B48-9FE8-0B9EF9548656}"/>
              </a:ext>
            </a:extLst>
          </p:cNvPr>
          <p:cNvSpPr txBox="1"/>
          <p:nvPr/>
        </p:nvSpPr>
        <p:spPr>
          <a:xfrm>
            <a:off x="379453" y="1307735"/>
            <a:ext cx="4745440" cy="2585323"/>
          </a:xfrm>
          <a:prstGeom prst="rect">
            <a:avLst/>
          </a:prstGeom>
          <a:noFill/>
        </p:spPr>
        <p:txBody>
          <a:bodyPr wrap="square" lIns="91440" tIns="45720" rIns="91440" bIns="45720" rtlCol="0" anchor="t">
            <a:spAutoFit/>
          </a:bodyPr>
          <a:lstStyle/>
          <a:p>
            <a:r>
              <a:rPr lang="en-GB" b="1" dirty="0">
                <a:solidFill>
                  <a:srgbClr val="009999"/>
                </a:solidFill>
              </a:rPr>
              <a:t>Capacity</a:t>
            </a:r>
          </a:p>
          <a:p>
            <a:endParaRPr lang="en-GB">
              <a:solidFill>
                <a:schemeClr val="tx1">
                  <a:lumMod val="65000"/>
                  <a:lumOff val="35000"/>
                </a:schemeClr>
              </a:solidFill>
            </a:endParaRPr>
          </a:p>
          <a:p>
            <a:pPr marL="285750" indent="-285750">
              <a:buFont typeface="Arial" panose="020B0604020202020204" pitchFamily="34" charset="0"/>
              <a:buChar char="•"/>
            </a:pPr>
            <a:r>
              <a:rPr lang="en-GB" dirty="0">
                <a:solidFill>
                  <a:schemeClr val="tx1">
                    <a:lumMod val="65000"/>
                    <a:lumOff val="35000"/>
                  </a:schemeClr>
                </a:solidFill>
              </a:rPr>
              <a:t>Open foyer space (standing): 85</a:t>
            </a:r>
            <a:endParaRPr lang="en-GB" dirty="0">
              <a:solidFill>
                <a:schemeClr val="tx1">
                  <a:lumMod val="65000"/>
                  <a:lumOff val="35000"/>
                </a:schemeClr>
              </a:solidFill>
              <a:cs typeface="Calibri"/>
            </a:endParaRPr>
          </a:p>
          <a:p>
            <a:pPr marL="285750" indent="-285750">
              <a:buFont typeface="Arial" panose="020B0604020202020204" pitchFamily="34" charset="0"/>
              <a:buChar char="•"/>
            </a:pPr>
            <a:endParaRPr lang="en-GB">
              <a:solidFill>
                <a:schemeClr val="tx1">
                  <a:lumMod val="65000"/>
                  <a:lumOff val="35000"/>
                </a:schemeClr>
              </a:solidFill>
            </a:endParaRPr>
          </a:p>
          <a:p>
            <a:pPr marL="285750" indent="-285750">
              <a:buFont typeface="Arial" panose="020B0604020202020204" pitchFamily="34" charset="0"/>
              <a:buChar char="•"/>
            </a:pPr>
            <a:r>
              <a:rPr lang="en-GB" dirty="0">
                <a:solidFill>
                  <a:schemeClr val="tx1">
                    <a:lumMod val="65000"/>
                    <a:lumOff val="35000"/>
                  </a:schemeClr>
                </a:solidFill>
              </a:rPr>
              <a:t>Tables/pull up banners: 7 spaces</a:t>
            </a:r>
            <a:endParaRPr lang="en-GB" dirty="0">
              <a:solidFill>
                <a:schemeClr val="tx1">
                  <a:lumMod val="65000"/>
                  <a:lumOff val="35000"/>
                </a:schemeClr>
              </a:solidFill>
              <a:cs typeface="Calibri"/>
            </a:endParaRPr>
          </a:p>
          <a:p>
            <a:endParaRPr lang="en-GB">
              <a:solidFill>
                <a:schemeClr val="tx1">
                  <a:lumMod val="65000"/>
                  <a:lumOff val="35000"/>
                </a:schemeClr>
              </a:solidFill>
            </a:endParaRPr>
          </a:p>
          <a:p>
            <a:pPr marL="285750" indent="-285750">
              <a:buFont typeface="Arial" panose="020B0604020202020204" pitchFamily="34" charset="0"/>
              <a:buChar char="•"/>
            </a:pPr>
            <a:r>
              <a:rPr lang="en-GB" dirty="0">
                <a:solidFill>
                  <a:schemeClr val="tx1">
                    <a:lumMod val="65000"/>
                    <a:lumOff val="35000"/>
                  </a:schemeClr>
                </a:solidFill>
              </a:rPr>
              <a:t>Theatre-style seating: 80</a:t>
            </a:r>
            <a:endParaRPr lang="en-GB" dirty="0">
              <a:solidFill>
                <a:schemeClr val="tx1">
                  <a:lumMod val="65000"/>
                  <a:lumOff val="35000"/>
                </a:schemeClr>
              </a:solidFill>
              <a:cs typeface="Calibri"/>
            </a:endParaRPr>
          </a:p>
          <a:p>
            <a:pPr marL="285750" indent="-285750">
              <a:buFont typeface="Arial" panose="020B0604020202020204" pitchFamily="34" charset="0"/>
              <a:buChar char="•"/>
            </a:pPr>
            <a:endParaRPr lang="en-GB">
              <a:solidFill>
                <a:schemeClr val="tx1">
                  <a:lumMod val="65000"/>
                  <a:lumOff val="35000"/>
                </a:schemeClr>
              </a:solidFill>
            </a:endParaRPr>
          </a:p>
          <a:p>
            <a:pPr marL="285750" indent="-285750">
              <a:buFont typeface="Arial" panose="020B0604020202020204" pitchFamily="34" charset="0"/>
              <a:buChar char="•"/>
            </a:pPr>
            <a:r>
              <a:rPr lang="en-GB" dirty="0">
                <a:solidFill>
                  <a:schemeClr val="tx1">
                    <a:lumMod val="65000"/>
                    <a:lumOff val="35000"/>
                  </a:schemeClr>
                </a:solidFill>
              </a:rPr>
              <a:t>Orientation Zone breakout space: 12 - 16</a:t>
            </a:r>
            <a:endParaRPr lang="en-GB" dirty="0">
              <a:solidFill>
                <a:schemeClr val="tx1">
                  <a:lumMod val="65000"/>
                  <a:lumOff val="35000"/>
                </a:schemeClr>
              </a:solidFill>
              <a:cs typeface="Calibri"/>
            </a:endParaRPr>
          </a:p>
        </p:txBody>
      </p:sp>
      <p:pic>
        <p:nvPicPr>
          <p:cNvPr id="9" name="Picture 8"/>
          <p:cNvPicPr>
            <a:picLocks noChangeAspect="1"/>
          </p:cNvPicPr>
          <p:nvPr/>
        </p:nvPicPr>
        <p:blipFill>
          <a:blip r:embed="rId2"/>
          <a:stretch>
            <a:fillRect/>
          </a:stretch>
        </p:blipFill>
        <p:spPr>
          <a:xfrm rot="16200000">
            <a:off x="6334122" y="246569"/>
            <a:ext cx="4298691" cy="5950591"/>
          </a:xfrm>
          <a:prstGeom prst="rect">
            <a:avLst/>
          </a:prstGeom>
        </p:spPr>
      </p:pic>
      <p:sp>
        <p:nvSpPr>
          <p:cNvPr id="7" name="Rectangle 6"/>
          <p:cNvSpPr/>
          <p:nvPr/>
        </p:nvSpPr>
        <p:spPr>
          <a:xfrm>
            <a:off x="7142022" y="3381830"/>
            <a:ext cx="107333" cy="118837"/>
          </a:xfrm>
          <a:prstGeom prst="rect">
            <a:avLst/>
          </a:prstGeom>
          <a:solidFill>
            <a:srgbClr val="EC4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76897" y="4006466"/>
            <a:ext cx="3838354" cy="523220"/>
          </a:xfrm>
          <a:prstGeom prst="rect">
            <a:avLst/>
          </a:prstGeom>
          <a:noFill/>
        </p:spPr>
        <p:txBody>
          <a:bodyPr wrap="square" rtlCol="0">
            <a:spAutoFit/>
          </a:bodyPr>
          <a:lstStyle/>
          <a:p>
            <a:r>
              <a:rPr lang="en-GB" sz="1400" i="1">
                <a:solidFill>
                  <a:schemeClr val="tx1">
                    <a:lumMod val="65000"/>
                    <a:lumOff val="35000"/>
                  </a:schemeClr>
                </a:solidFill>
              </a:rPr>
              <a:t>Note we are still testing out different occupancies in relation to different space layouts. </a:t>
            </a:r>
          </a:p>
        </p:txBody>
      </p:sp>
    </p:spTree>
    <p:extLst>
      <p:ext uri="{BB962C8B-B14F-4D97-AF65-F5344CB8AC3E}">
        <p14:creationId xmlns:p14="http://schemas.microsoft.com/office/powerpoint/2010/main" val="427554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A799370-DADC-8E42-ACDF-A2AEF4587FFF}"/>
              </a:ext>
            </a:extLst>
          </p:cNvPr>
          <p:cNvSpPr>
            <a:spLocks noGrp="1"/>
          </p:cNvSpPr>
          <p:nvPr>
            <p:ph type="title"/>
          </p:nvPr>
        </p:nvSpPr>
        <p:spPr>
          <a:xfrm>
            <a:off x="250372" y="22224"/>
            <a:ext cx="10515600" cy="1325563"/>
          </a:xfrm>
        </p:spPr>
        <p:txBody>
          <a:bodyPr/>
          <a:lstStyle/>
          <a:p>
            <a:r>
              <a:rPr lang="en-GB"/>
              <a:t>Foyer – standard floorplan</a:t>
            </a:r>
          </a:p>
        </p:txBody>
      </p:sp>
      <p:sp>
        <p:nvSpPr>
          <p:cNvPr id="6" name="TextBox 5">
            <a:extLst>
              <a:ext uri="{FF2B5EF4-FFF2-40B4-BE49-F238E27FC236}">
                <a16:creationId xmlns:a16="http://schemas.microsoft.com/office/drawing/2014/main" id="{F060EF61-4EF6-7B48-9FE8-0B9EF9548656}"/>
              </a:ext>
            </a:extLst>
          </p:cNvPr>
          <p:cNvSpPr txBox="1"/>
          <p:nvPr/>
        </p:nvSpPr>
        <p:spPr>
          <a:xfrm>
            <a:off x="379453" y="1307735"/>
            <a:ext cx="4745440" cy="1200329"/>
          </a:xfrm>
          <a:prstGeom prst="rect">
            <a:avLst/>
          </a:prstGeom>
          <a:noFill/>
        </p:spPr>
        <p:txBody>
          <a:bodyPr wrap="square" lIns="91440" tIns="45720" rIns="91440" bIns="45720" rtlCol="0" anchor="t">
            <a:spAutoFit/>
          </a:bodyPr>
          <a:lstStyle/>
          <a:p>
            <a:r>
              <a:rPr lang="en-GB" b="1" dirty="0">
                <a:solidFill>
                  <a:srgbClr val="009999"/>
                </a:solidFill>
              </a:rPr>
              <a:t>Capacity</a:t>
            </a:r>
          </a:p>
          <a:p>
            <a:endParaRPr lang="en-GB">
              <a:solidFill>
                <a:schemeClr val="tx1">
                  <a:lumMod val="65000"/>
                  <a:lumOff val="35000"/>
                </a:schemeClr>
              </a:solidFill>
            </a:endParaRPr>
          </a:p>
          <a:p>
            <a:pPr marL="285750" indent="-285750">
              <a:buFont typeface="Arial" panose="020B0604020202020204" pitchFamily="34" charset="0"/>
              <a:buChar char="•"/>
            </a:pPr>
            <a:r>
              <a:rPr lang="en-GB" dirty="0">
                <a:solidFill>
                  <a:schemeClr val="tx1">
                    <a:lumMod val="65000"/>
                    <a:lumOff val="35000"/>
                  </a:schemeClr>
                </a:solidFill>
              </a:rPr>
              <a:t>Posterboards – example layout with 12 </a:t>
            </a:r>
            <a:r>
              <a:rPr lang="en-GB">
                <a:solidFill>
                  <a:schemeClr val="tx1">
                    <a:lumMod val="65000"/>
                    <a:lumOff val="35000"/>
                  </a:schemeClr>
                </a:solidFill>
              </a:rPr>
              <a:t>posterboards</a:t>
            </a:r>
            <a:endParaRPr lang="en-GB">
              <a:solidFill>
                <a:schemeClr val="tx1">
                  <a:lumMod val="65000"/>
                  <a:lumOff val="35000"/>
                </a:schemeClr>
              </a:solidFill>
              <a:cs typeface="Calibri"/>
            </a:endParaRPr>
          </a:p>
        </p:txBody>
      </p:sp>
      <p:sp>
        <p:nvSpPr>
          <p:cNvPr id="7" name="Rectangle 6"/>
          <p:cNvSpPr/>
          <p:nvPr/>
        </p:nvSpPr>
        <p:spPr>
          <a:xfrm>
            <a:off x="7142022" y="3381830"/>
            <a:ext cx="107333" cy="118837"/>
          </a:xfrm>
          <a:prstGeom prst="rect">
            <a:avLst/>
          </a:prstGeom>
          <a:solidFill>
            <a:srgbClr val="EC4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76897" y="4006466"/>
            <a:ext cx="3838354" cy="523220"/>
          </a:xfrm>
          <a:prstGeom prst="rect">
            <a:avLst/>
          </a:prstGeom>
          <a:noFill/>
        </p:spPr>
        <p:txBody>
          <a:bodyPr wrap="square" rtlCol="0">
            <a:spAutoFit/>
          </a:bodyPr>
          <a:lstStyle/>
          <a:p>
            <a:r>
              <a:rPr lang="en-GB" sz="1400" i="1">
                <a:solidFill>
                  <a:schemeClr val="tx1">
                    <a:lumMod val="65000"/>
                    <a:lumOff val="35000"/>
                  </a:schemeClr>
                </a:solidFill>
              </a:rPr>
              <a:t>Note we are still testing out different occupancies in relation to different space layouts. </a:t>
            </a:r>
          </a:p>
        </p:txBody>
      </p:sp>
      <p:pic>
        <p:nvPicPr>
          <p:cNvPr id="3" name="Picture 3" descr="Diagram, engineering drawing&#10;&#10;Description automatically generated">
            <a:extLst>
              <a:ext uri="{FF2B5EF4-FFF2-40B4-BE49-F238E27FC236}">
                <a16:creationId xmlns:a16="http://schemas.microsoft.com/office/drawing/2014/main" id="{EDFA3FFA-B3D2-DF60-56B6-BBB239F304A3}"/>
              </a:ext>
            </a:extLst>
          </p:cNvPr>
          <p:cNvPicPr>
            <a:picLocks noChangeAspect="1"/>
          </p:cNvPicPr>
          <p:nvPr/>
        </p:nvPicPr>
        <p:blipFill>
          <a:blip r:embed="rId2"/>
          <a:stretch>
            <a:fillRect/>
          </a:stretch>
        </p:blipFill>
        <p:spPr>
          <a:xfrm>
            <a:off x="5434614" y="1514530"/>
            <a:ext cx="5968753" cy="4176647"/>
          </a:xfrm>
          <a:prstGeom prst="rect">
            <a:avLst/>
          </a:prstGeom>
        </p:spPr>
      </p:pic>
    </p:spTree>
    <p:extLst>
      <p:ext uri="{BB962C8B-B14F-4D97-AF65-F5344CB8AC3E}">
        <p14:creationId xmlns:p14="http://schemas.microsoft.com/office/powerpoint/2010/main" val="1122628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ad9b05-99fc-4439-be16-8db01a6a3ad0">
      <Terms xmlns="http://schemas.microsoft.com/office/infopath/2007/PartnerControls"/>
    </lcf76f155ced4ddcb4097134ff3c332f>
    <TaxCatchAll xmlns="3e5acc04-282f-4426-9f9d-8032fa54f3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CB142B09C69C4594A483C2FD8FE7D5" ma:contentTypeVersion="15" ma:contentTypeDescription="Create a new document." ma:contentTypeScope="" ma:versionID="cce8b967ee528cb64761334c8a2d1c77">
  <xsd:schema xmlns:xsd="http://www.w3.org/2001/XMLSchema" xmlns:xs="http://www.w3.org/2001/XMLSchema" xmlns:p="http://schemas.microsoft.com/office/2006/metadata/properties" xmlns:ns2="eead9b05-99fc-4439-be16-8db01a6a3ad0" xmlns:ns3="3e5acc04-282f-4426-9f9d-8032fa54f33e" targetNamespace="http://schemas.microsoft.com/office/2006/metadata/properties" ma:root="true" ma:fieldsID="13052eb9fe0534b3d07b50791b1346bc" ns2:_="" ns3:_="">
    <xsd:import namespace="eead9b05-99fc-4439-be16-8db01a6a3ad0"/>
    <xsd:import namespace="3e5acc04-282f-4426-9f9d-8032fa54f3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d9b05-99fc-4439-be16-8db01a6a3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5acc04-282f-4426-9f9d-8032fa54f33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2f9348b-e77e-44f1-bc09-5d6ebf19f48c}" ma:internalName="TaxCatchAll" ma:showField="CatchAllData" ma:web="3e5acc04-282f-4426-9f9d-8032fa54f33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587EAC-4B05-4D8E-A21B-F4444D54585F}">
  <ds:schemaRefs>
    <ds:schemaRef ds:uri="3e5acc04-282f-4426-9f9d-8032fa54f33e"/>
    <ds:schemaRef ds:uri="eead9b05-99fc-4439-be16-8db01a6a3a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A1C727-2476-4E14-A126-A6DF55BAA11B}">
  <ds:schemaRefs>
    <ds:schemaRef ds:uri="http://schemas.microsoft.com/sharepoint/v3/contenttype/forms"/>
  </ds:schemaRefs>
</ds:datastoreItem>
</file>

<file path=customXml/itemProps3.xml><?xml version="1.0" encoding="utf-8"?>
<ds:datastoreItem xmlns:ds="http://schemas.openxmlformats.org/officeDocument/2006/customXml" ds:itemID="{E53C8A5C-7829-4EBF-9100-376F1DC02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d9b05-99fc-4439-be16-8db01a6a3ad0"/>
    <ds:schemaRef ds:uri="3e5acc04-282f-4426-9f9d-8032fa54f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Overview </vt:lpstr>
      <vt:lpstr>Building spaces</vt:lpstr>
      <vt:lpstr>Reception and arrivals</vt:lpstr>
      <vt:lpstr>Risk assessments and event planning</vt:lpstr>
      <vt:lpstr>Event set-up and clear away</vt:lpstr>
      <vt:lpstr>Directions and travel</vt:lpstr>
      <vt:lpstr>Foyer – standard floorplan</vt:lpstr>
      <vt:lpstr>Foyer – standard floorplan</vt:lpstr>
      <vt:lpstr>Mezzanine</vt:lpstr>
      <vt:lpstr>Mezzanine – standard floorplan</vt:lpstr>
      <vt:lpstr>Mezzanine – example floorplan: drinks/catering</vt:lpstr>
      <vt:lpstr>Seminar Rooms</vt:lpstr>
      <vt:lpstr>Seminar Rooms</vt:lpstr>
      <vt:lpstr>Other bookable spaces</vt:lpstr>
      <vt:lpstr>General building information</vt:lpstr>
      <vt:lpstr>AV guidance</vt:lpstr>
      <vt:lpstr>Catering and equipment hire</vt:lpstr>
      <vt:lpstr>Other spaces on campus</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Belfield</dc:creator>
  <cp:revision>146</cp:revision>
  <dcterms:created xsi:type="dcterms:W3CDTF">2020-11-02T12:09:52Z</dcterms:created>
  <dcterms:modified xsi:type="dcterms:W3CDTF">2023-04-11T15:53:39Z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0x010100E3CB142B09C69C4594A483C2FD8FE7D5</vt:lpwstr>
  </property>
  <property fmtid="{D5CDD505-2E9C-101B-9397-08002B2CF9AE}" pid="3" name="MediaServiceImageTags">
    <vt:lpwstr/>
  </property>
</Properties>
</file>