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2C94"/>
    <a:srgbClr val="61298B"/>
    <a:srgbClr val="6C2E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CC680-81DD-452E-93B3-A69347D921F8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73F26-C051-42A4-8BC4-2536760F7F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49A3E-8AB6-4C67-8DD0-DDB371A3ACC6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FC0B3-52C6-4487-9572-56129BB40E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31D6F-A6E5-43DA-8E95-AC88C12862F7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F044E-1756-4E49-BD2D-5EA3E19D27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6833-81D3-47BC-A629-3A429F95AF00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FB829-1C23-4ED0-AD1B-ED0133E282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334F1-C594-442F-8A89-A85A23C1F4F9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77574-93ED-442F-BF33-C4531F3533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4F5BB-100D-4641-96C1-C6FC61A1274E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9655F-3BEE-40DC-B4F9-2827A90E2C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7CAD4-3F11-4F19-AFD9-023E83EC0D4C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86CAC-47F2-4408-9E11-6C28AF63AE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B4541-096E-44FC-B4B7-2D3EEF5AB570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6B9E4-CC9E-4F0F-9191-DD308D6B01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0BE01-BCBF-4FED-912D-40439B338D5C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66FB-DDBC-4326-A53E-73EABD9BCD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52922-77BC-4039-A9B8-A89488A7E84E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045CB-0E59-489C-8DF6-190BA30515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5755B-B486-400C-B752-9A923D360085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07291-2C72-4BBD-B50B-41AE2DA11D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E9F966-E426-4D04-87B9-ED74CA8917A1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C8A083-5289-40DD-A2D7-877C0209B9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38" y="115888"/>
            <a:ext cx="6119812" cy="936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AskMe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 Enquiry Points in Schools</a:t>
            </a:r>
          </a:p>
        </p:txBody>
      </p:sp>
      <p:pic>
        <p:nvPicPr>
          <p:cNvPr id="2051" name="Picture 4" descr="TAB_col_white_background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655762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3492500" y="2133600"/>
            <a:ext cx="5472113" cy="2957513"/>
          </a:xfrm>
          <a:prstGeom prst="rect">
            <a:avLst/>
          </a:prstGeom>
          <a:solidFill>
            <a:srgbClr val="672C9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GB" altLang="zh-CN" sz="2200" b="1">
                <a:solidFill>
                  <a:schemeClr val="bg1"/>
                </a:solidFill>
                <a:latin typeface="Calibri" pitchFamily="34" charset="0"/>
              </a:rPr>
              <a:t>	The School of Sport Science</a:t>
            </a:r>
          </a:p>
          <a:p>
            <a:pPr>
              <a:spcAft>
                <a:spcPts val="1000"/>
              </a:spcAft>
            </a:pPr>
            <a:endParaRPr lang="en-GB" altLang="zh-CN" sz="1400">
              <a:solidFill>
                <a:schemeClr val="bg1"/>
              </a:solidFill>
            </a:endParaRPr>
          </a:p>
          <a:p>
            <a:pPr>
              <a:spcAft>
                <a:spcPts val="1000"/>
              </a:spcAft>
            </a:pPr>
            <a:r>
              <a:rPr lang="en-GB" altLang="zh-CN" sz="2200" b="1">
                <a:solidFill>
                  <a:schemeClr val="bg1"/>
                </a:solidFill>
                <a:latin typeface="Calibri" pitchFamily="34" charset="0"/>
              </a:rPr>
              <a:t>Visit us from 10 am – 4 pm, Monday to Friday</a:t>
            </a: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University Place, 3.720</a:t>
            </a:r>
            <a:endParaRPr lang="en-GB" altLang="zh-CN" sz="1400">
              <a:solidFill>
                <a:schemeClr val="bg1"/>
              </a:solidFill>
            </a:endParaRP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Or, you can also contact us by phone or email:-</a:t>
            </a: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Phone us on 0161 275 1234</a:t>
            </a: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Email us at sportscience@manchester.ac.uk</a:t>
            </a:r>
            <a:endParaRPr lang="en-US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179388" y="1196975"/>
            <a:ext cx="3201987" cy="5545138"/>
          </a:xfrm>
          <a:prstGeom prst="rect">
            <a:avLst/>
          </a:prstGeom>
          <a:solidFill>
            <a:srgbClr val="672C9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GB" altLang="zh-CN" sz="1400" b="1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GB" altLang="zh-CN" sz="1400" b="1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GB" altLang="zh-CN" sz="1400" b="1">
                <a:solidFill>
                  <a:schemeClr val="bg1"/>
                </a:solidFill>
                <a:latin typeface="Calibri" pitchFamily="34" charset="0"/>
              </a:rPr>
              <a:t>Menu of Services</a:t>
            </a:r>
          </a:p>
          <a:p>
            <a:pPr algn="ctr"/>
            <a:endParaRPr lang="en-GB" altLang="zh-CN" sz="400" b="1">
              <a:solidFill>
                <a:schemeClr val="bg1"/>
              </a:solidFill>
            </a:endParaRPr>
          </a:p>
          <a:p>
            <a:pPr algn="ctr"/>
            <a:r>
              <a:rPr lang="en-GB" altLang="zh-CN" sz="1000" b="1">
                <a:solidFill>
                  <a:schemeClr val="bg1"/>
                </a:solidFill>
                <a:latin typeface="Calibri" pitchFamily="34" charset="0"/>
              </a:rPr>
              <a:t>We can help you with</a:t>
            </a:r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:-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Academic staff location</a:t>
            </a:r>
          </a:p>
          <a:p>
            <a:r>
              <a:rPr lang="fr-FR" altLang="zh-CN" sz="1000">
                <a:solidFill>
                  <a:schemeClr val="bg1"/>
                </a:solidFill>
                <a:latin typeface="Calibri" pitchFamily="34" charset="0"/>
              </a:rPr>
              <a:t>Admissions queries</a:t>
            </a:r>
          </a:p>
          <a:p>
            <a:r>
              <a:rPr lang="fr-FR" altLang="zh-CN" sz="1000">
                <a:solidFill>
                  <a:schemeClr val="bg1"/>
                </a:solidFill>
                <a:latin typeface="Calibri" pitchFamily="34" charset="0"/>
              </a:rPr>
              <a:t>Assessment queries</a:t>
            </a:r>
          </a:p>
          <a:p>
            <a:r>
              <a:rPr lang="fr-FR" altLang="zh-CN" sz="1000">
                <a:solidFill>
                  <a:schemeClr val="bg1"/>
                </a:solidFill>
                <a:latin typeface="Calibri" pitchFamily="34" charset="0"/>
              </a:rPr>
              <a:t>Coursework submission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Dissertation Submission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Examination queries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Feedback 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Mitigating Circumstances Forms/Evidence Submission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Interruption queries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PhD Thesis Submission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Appeals &amp; Complaints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Timetable Queries</a:t>
            </a:r>
          </a:p>
          <a:p>
            <a:endParaRPr lang="en-GB" altLang="zh-CN" sz="100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GB" altLang="zh-CN" sz="1000" b="1">
                <a:solidFill>
                  <a:schemeClr val="bg1"/>
                </a:solidFill>
                <a:latin typeface="Calibri" pitchFamily="34" charset="0"/>
              </a:rPr>
              <a:t>We can also help you access these services</a:t>
            </a:r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:-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Accommodation Office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Careers Service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Counselling Service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Credit Control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Disability Support Office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English Language Support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International Advice Team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IT Support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Library Services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Manchester Student Homes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Occupational Health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Student Fees Team</a:t>
            </a:r>
          </a:p>
          <a:p>
            <a:r>
              <a:rPr lang="fr-FR" altLang="zh-CN" sz="1000">
                <a:solidFill>
                  <a:schemeClr val="bg1"/>
                </a:solidFill>
                <a:latin typeface="Calibri" pitchFamily="34" charset="0"/>
              </a:rPr>
              <a:t>Student Guidance Service</a:t>
            </a:r>
          </a:p>
          <a:p>
            <a:r>
              <a:rPr lang="fr-FR" altLang="zh-CN" sz="1000">
                <a:solidFill>
                  <a:schemeClr val="bg1"/>
                </a:solidFill>
                <a:latin typeface="Calibri" pitchFamily="34" charset="0"/>
              </a:rPr>
              <a:t>Student Services Centre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Students’ Union Advice Centre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Study Abroad</a:t>
            </a:r>
            <a:endParaRPr lang="en-US" sz="1000">
              <a:solidFill>
                <a:schemeClr val="bg1"/>
              </a:solidFill>
              <a:ea typeface="SimSun" pitchFamily="2" charset="-122"/>
            </a:endParaRPr>
          </a:p>
        </p:txBody>
      </p:sp>
      <p:pic>
        <p:nvPicPr>
          <p:cNvPr id="205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196975"/>
            <a:ext cx="10795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2133600"/>
            <a:ext cx="10795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93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SimSun</vt:lpstr>
      <vt:lpstr>Office Theme</vt:lpstr>
      <vt:lpstr>AskMe Enquiry Points in Schools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AskMe Enquiry Points in Schools</dc:title>
  <dc:creator>mwwssjkw</dc:creator>
  <cp:lastModifiedBy>Kevin Hewitt</cp:lastModifiedBy>
  <cp:revision>2</cp:revision>
  <dcterms:created xsi:type="dcterms:W3CDTF">2012-06-28T10:52:01Z</dcterms:created>
  <dcterms:modified xsi:type="dcterms:W3CDTF">2012-07-23T08:24:17Z</dcterms:modified>
</cp:coreProperties>
</file>